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90"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8" r:id="rId32"/>
    <p:sldId id="289" r:id="rId33"/>
    <p:sldId id="286"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9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8F4EA3-C58B-4297-B7B5-0D77EF2E878F}" type="doc">
      <dgm:prSet loTypeId="urn:microsoft.com/office/officeart/2009/layout/ReverseList" loCatId="relationship" qsTypeId="urn:microsoft.com/office/officeart/2005/8/quickstyle/simple1" qsCatId="simple" csTypeId="urn:microsoft.com/office/officeart/2005/8/colors/colorful1" csCatId="colorful" phldr="1"/>
      <dgm:spPr/>
      <dgm:t>
        <a:bodyPr/>
        <a:lstStyle/>
        <a:p>
          <a:pPr rtl="1"/>
          <a:endParaRPr lang="ar-SA"/>
        </a:p>
      </dgm:t>
    </dgm:pt>
    <dgm:pt modelId="{E7AB746F-1BFA-4C0F-94E0-7664E6DE320B}">
      <dgm:prSet phldrT="[نص]"/>
      <dgm:spPr/>
      <dgm:t>
        <a:bodyPr/>
        <a:lstStyle/>
        <a:p>
          <a:pPr rtl="1"/>
          <a:r>
            <a:rPr lang="ar-SA" b="1" i="0" dirty="0" smtClean="0"/>
            <a:t>الصلة الإيجابية بين المدرس والتلاميذ</a:t>
          </a:r>
          <a:endParaRPr lang="ar-SA" dirty="0"/>
        </a:p>
      </dgm:t>
    </dgm:pt>
    <dgm:pt modelId="{E618B1D2-E077-4CF4-AFEC-A5ECE76E3A8B}" type="parTrans" cxnId="{648D667B-044F-4DCF-BE99-AFE80C1AC942}">
      <dgm:prSet/>
      <dgm:spPr/>
      <dgm:t>
        <a:bodyPr/>
        <a:lstStyle/>
        <a:p>
          <a:pPr rtl="1"/>
          <a:endParaRPr lang="ar-SA"/>
        </a:p>
      </dgm:t>
    </dgm:pt>
    <dgm:pt modelId="{4DC21F31-F8DE-4C0E-9497-121D5B4AA590}" type="sibTrans" cxnId="{648D667B-044F-4DCF-BE99-AFE80C1AC942}">
      <dgm:prSet/>
      <dgm:spPr/>
      <dgm:t>
        <a:bodyPr/>
        <a:lstStyle/>
        <a:p>
          <a:pPr rtl="1"/>
          <a:endParaRPr lang="ar-SA"/>
        </a:p>
      </dgm:t>
    </dgm:pt>
    <dgm:pt modelId="{7BFC82DE-1286-4890-B3C5-1B343B6CFA1F}">
      <dgm:prSet phldrT="[نص]"/>
      <dgm:spPr/>
      <dgm:t>
        <a:bodyPr/>
        <a:lstStyle/>
        <a:p>
          <a:pPr rtl="1"/>
          <a:r>
            <a:rPr lang="ar-SA" b="1" i="0" dirty="0" smtClean="0"/>
            <a:t>الإثارة الفكرية</a:t>
          </a:r>
          <a:endParaRPr lang="ar-SA" dirty="0"/>
        </a:p>
      </dgm:t>
    </dgm:pt>
    <dgm:pt modelId="{6836779C-EBD3-4040-9432-13223BDF8E85}" type="parTrans" cxnId="{1668CD7A-CB50-4F2B-A087-F32761662ECF}">
      <dgm:prSet/>
      <dgm:spPr/>
      <dgm:t>
        <a:bodyPr/>
        <a:lstStyle/>
        <a:p>
          <a:pPr rtl="1"/>
          <a:endParaRPr lang="ar-SA"/>
        </a:p>
      </dgm:t>
    </dgm:pt>
    <dgm:pt modelId="{6F170BA6-7A1C-4319-8F50-F9355CB2BE49}" type="sibTrans" cxnId="{1668CD7A-CB50-4F2B-A087-F32761662ECF}">
      <dgm:prSet/>
      <dgm:spPr/>
      <dgm:t>
        <a:bodyPr/>
        <a:lstStyle/>
        <a:p>
          <a:pPr rtl="1"/>
          <a:endParaRPr lang="ar-SA"/>
        </a:p>
      </dgm:t>
    </dgm:pt>
    <dgm:pt modelId="{BA4A8394-7631-49AF-AE34-55D9CB06FE16}" type="pres">
      <dgm:prSet presAssocID="{4C8F4EA3-C58B-4297-B7B5-0D77EF2E878F}" presName="Name0" presStyleCnt="0">
        <dgm:presLayoutVars>
          <dgm:chMax val="2"/>
          <dgm:chPref val="2"/>
          <dgm:animLvl val="lvl"/>
        </dgm:presLayoutVars>
      </dgm:prSet>
      <dgm:spPr/>
      <dgm:t>
        <a:bodyPr/>
        <a:lstStyle/>
        <a:p>
          <a:pPr rtl="1"/>
          <a:endParaRPr lang="ar-SA"/>
        </a:p>
      </dgm:t>
    </dgm:pt>
    <dgm:pt modelId="{04DFA6FF-6F7E-4891-A812-105D7F3B8E99}" type="pres">
      <dgm:prSet presAssocID="{4C8F4EA3-C58B-4297-B7B5-0D77EF2E878F}" presName="LeftText" presStyleLbl="revTx" presStyleIdx="0" presStyleCnt="0">
        <dgm:presLayoutVars>
          <dgm:bulletEnabled val="1"/>
        </dgm:presLayoutVars>
      </dgm:prSet>
      <dgm:spPr/>
      <dgm:t>
        <a:bodyPr/>
        <a:lstStyle/>
        <a:p>
          <a:pPr rtl="1"/>
          <a:endParaRPr lang="ar-SA"/>
        </a:p>
      </dgm:t>
    </dgm:pt>
    <dgm:pt modelId="{96C3C03C-E9E3-4F68-A0C2-87C1C8C94569}" type="pres">
      <dgm:prSet presAssocID="{4C8F4EA3-C58B-4297-B7B5-0D77EF2E878F}" presName="LeftNode" presStyleLbl="bgImgPlace1" presStyleIdx="0" presStyleCnt="2">
        <dgm:presLayoutVars>
          <dgm:chMax val="2"/>
          <dgm:chPref val="2"/>
        </dgm:presLayoutVars>
      </dgm:prSet>
      <dgm:spPr/>
      <dgm:t>
        <a:bodyPr/>
        <a:lstStyle/>
        <a:p>
          <a:pPr rtl="1"/>
          <a:endParaRPr lang="ar-SA"/>
        </a:p>
      </dgm:t>
    </dgm:pt>
    <dgm:pt modelId="{427E6D34-6F43-439C-88A7-7951B80B0910}" type="pres">
      <dgm:prSet presAssocID="{4C8F4EA3-C58B-4297-B7B5-0D77EF2E878F}" presName="RightText" presStyleLbl="revTx" presStyleIdx="0" presStyleCnt="0">
        <dgm:presLayoutVars>
          <dgm:bulletEnabled val="1"/>
        </dgm:presLayoutVars>
      </dgm:prSet>
      <dgm:spPr/>
      <dgm:t>
        <a:bodyPr/>
        <a:lstStyle/>
        <a:p>
          <a:pPr rtl="1"/>
          <a:endParaRPr lang="ar-SA"/>
        </a:p>
      </dgm:t>
    </dgm:pt>
    <dgm:pt modelId="{3D81F4E0-F49F-4E35-96A1-0178AF182728}" type="pres">
      <dgm:prSet presAssocID="{4C8F4EA3-C58B-4297-B7B5-0D77EF2E878F}" presName="RightNode" presStyleLbl="bgImgPlace1" presStyleIdx="1" presStyleCnt="2">
        <dgm:presLayoutVars>
          <dgm:chMax val="0"/>
          <dgm:chPref val="0"/>
        </dgm:presLayoutVars>
      </dgm:prSet>
      <dgm:spPr/>
      <dgm:t>
        <a:bodyPr/>
        <a:lstStyle/>
        <a:p>
          <a:pPr rtl="1"/>
          <a:endParaRPr lang="ar-SA"/>
        </a:p>
      </dgm:t>
    </dgm:pt>
    <dgm:pt modelId="{D941DD1B-54B1-4D46-AA3B-F1E675E59F82}" type="pres">
      <dgm:prSet presAssocID="{4C8F4EA3-C58B-4297-B7B5-0D77EF2E878F}" presName="TopArrow" presStyleLbl="node1" presStyleIdx="0" presStyleCnt="2"/>
      <dgm:spPr/>
    </dgm:pt>
    <dgm:pt modelId="{7B40A7CD-8331-47CC-BB21-15290818852C}" type="pres">
      <dgm:prSet presAssocID="{4C8F4EA3-C58B-4297-B7B5-0D77EF2E878F}" presName="BottomArrow" presStyleLbl="node1" presStyleIdx="1" presStyleCnt="2"/>
      <dgm:spPr/>
    </dgm:pt>
  </dgm:ptLst>
  <dgm:cxnLst>
    <dgm:cxn modelId="{074F8285-2B9B-4F69-ABD3-14F45372D879}" type="presOf" srcId="{E7AB746F-1BFA-4C0F-94E0-7664E6DE320B}" destId="{04DFA6FF-6F7E-4891-A812-105D7F3B8E99}" srcOrd="0" destOrd="0" presId="urn:microsoft.com/office/officeart/2009/layout/ReverseList"/>
    <dgm:cxn modelId="{74CF9A98-126B-4E43-BF3E-95A34FBFA52B}" type="presOf" srcId="{7BFC82DE-1286-4890-B3C5-1B343B6CFA1F}" destId="{3D81F4E0-F49F-4E35-96A1-0178AF182728}" srcOrd="1" destOrd="0" presId="urn:microsoft.com/office/officeart/2009/layout/ReverseList"/>
    <dgm:cxn modelId="{648D667B-044F-4DCF-BE99-AFE80C1AC942}" srcId="{4C8F4EA3-C58B-4297-B7B5-0D77EF2E878F}" destId="{E7AB746F-1BFA-4C0F-94E0-7664E6DE320B}" srcOrd="0" destOrd="0" parTransId="{E618B1D2-E077-4CF4-AFEC-A5ECE76E3A8B}" sibTransId="{4DC21F31-F8DE-4C0E-9497-121D5B4AA590}"/>
    <dgm:cxn modelId="{E0521D75-A69B-402C-A916-9090D81D300F}" type="presOf" srcId="{7BFC82DE-1286-4890-B3C5-1B343B6CFA1F}" destId="{427E6D34-6F43-439C-88A7-7951B80B0910}" srcOrd="0" destOrd="0" presId="urn:microsoft.com/office/officeart/2009/layout/ReverseList"/>
    <dgm:cxn modelId="{FB90252C-323B-4A69-9FCA-31099B4F67F1}" type="presOf" srcId="{E7AB746F-1BFA-4C0F-94E0-7664E6DE320B}" destId="{96C3C03C-E9E3-4F68-A0C2-87C1C8C94569}" srcOrd="1" destOrd="0" presId="urn:microsoft.com/office/officeart/2009/layout/ReverseList"/>
    <dgm:cxn modelId="{92805B61-6212-4360-B2FB-2F3C1D1C92F3}" type="presOf" srcId="{4C8F4EA3-C58B-4297-B7B5-0D77EF2E878F}" destId="{BA4A8394-7631-49AF-AE34-55D9CB06FE16}" srcOrd="0" destOrd="0" presId="urn:microsoft.com/office/officeart/2009/layout/ReverseList"/>
    <dgm:cxn modelId="{1668CD7A-CB50-4F2B-A087-F32761662ECF}" srcId="{4C8F4EA3-C58B-4297-B7B5-0D77EF2E878F}" destId="{7BFC82DE-1286-4890-B3C5-1B343B6CFA1F}" srcOrd="1" destOrd="0" parTransId="{6836779C-EBD3-4040-9432-13223BDF8E85}" sibTransId="{6F170BA6-7A1C-4319-8F50-F9355CB2BE49}"/>
    <dgm:cxn modelId="{84A5AB42-C0F9-4133-B5A6-BDE9A2BA6724}" type="presParOf" srcId="{BA4A8394-7631-49AF-AE34-55D9CB06FE16}" destId="{04DFA6FF-6F7E-4891-A812-105D7F3B8E99}" srcOrd="0" destOrd="0" presId="urn:microsoft.com/office/officeart/2009/layout/ReverseList"/>
    <dgm:cxn modelId="{8C9117AD-3648-456B-BF61-B6AEE7937723}" type="presParOf" srcId="{BA4A8394-7631-49AF-AE34-55D9CB06FE16}" destId="{96C3C03C-E9E3-4F68-A0C2-87C1C8C94569}" srcOrd="1" destOrd="0" presId="urn:microsoft.com/office/officeart/2009/layout/ReverseList"/>
    <dgm:cxn modelId="{A03E7AC8-9E4A-4E1B-BDD0-62778D34CEB2}" type="presParOf" srcId="{BA4A8394-7631-49AF-AE34-55D9CB06FE16}" destId="{427E6D34-6F43-439C-88A7-7951B80B0910}" srcOrd="2" destOrd="0" presId="urn:microsoft.com/office/officeart/2009/layout/ReverseList"/>
    <dgm:cxn modelId="{6E460D85-723C-4BD8-8D42-255568E95CEA}" type="presParOf" srcId="{BA4A8394-7631-49AF-AE34-55D9CB06FE16}" destId="{3D81F4E0-F49F-4E35-96A1-0178AF182728}" srcOrd="3" destOrd="0" presId="urn:microsoft.com/office/officeart/2009/layout/ReverseList"/>
    <dgm:cxn modelId="{3BBC6017-69D9-4668-9E6B-57ACEAD5D91C}" type="presParOf" srcId="{BA4A8394-7631-49AF-AE34-55D9CB06FE16}" destId="{D941DD1B-54B1-4D46-AA3B-F1E675E59F82}" srcOrd="4" destOrd="0" presId="urn:microsoft.com/office/officeart/2009/layout/ReverseList"/>
    <dgm:cxn modelId="{0EB0FA96-52BF-4433-BF24-A6DAFE562496}" type="presParOf" srcId="{BA4A8394-7631-49AF-AE34-55D9CB06FE16}" destId="{7B40A7CD-8331-47CC-BB21-15290818852C}"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6A2B90-3497-4257-9672-42B643ABA5EA}" type="doc">
      <dgm:prSet loTypeId="urn:microsoft.com/office/officeart/2005/8/layout/list1" loCatId="list" qsTypeId="urn:microsoft.com/office/officeart/2005/8/quickstyle/simple3" qsCatId="simple" csTypeId="urn:microsoft.com/office/officeart/2005/8/colors/colorful5" csCatId="colorful" phldr="1"/>
      <dgm:spPr/>
      <dgm:t>
        <a:bodyPr/>
        <a:lstStyle/>
        <a:p>
          <a:pPr rtl="1"/>
          <a:endParaRPr lang="ar-SA"/>
        </a:p>
      </dgm:t>
    </dgm:pt>
    <dgm:pt modelId="{2CB10688-7F1C-471E-8E76-C9CE854683EB}">
      <dgm:prSet phldrT="[نص]" custT="1"/>
      <dgm:spPr/>
      <dgm:t>
        <a:bodyPr/>
        <a:lstStyle/>
        <a:p>
          <a:pPr algn="ctr" rtl="1"/>
          <a:r>
            <a:rPr lang="ar-SA" sz="2800" dirty="0" smtClean="0"/>
            <a:t>خصائص المتعلم</a:t>
          </a:r>
          <a:endParaRPr lang="ar-SA" sz="2800" dirty="0"/>
        </a:p>
      </dgm:t>
    </dgm:pt>
    <dgm:pt modelId="{6E8AD83A-AD82-4829-94B4-ADCE9D006981}" type="parTrans" cxnId="{87172E19-BF69-4AF6-8B87-729793CF9275}">
      <dgm:prSet/>
      <dgm:spPr/>
      <dgm:t>
        <a:bodyPr/>
        <a:lstStyle/>
        <a:p>
          <a:pPr algn="ctr" rtl="1"/>
          <a:endParaRPr lang="ar-SA"/>
        </a:p>
      </dgm:t>
    </dgm:pt>
    <dgm:pt modelId="{DA1429A1-BFC0-4ADA-9D0C-D4CE3E8FFAD4}" type="sibTrans" cxnId="{87172E19-BF69-4AF6-8B87-729793CF9275}">
      <dgm:prSet/>
      <dgm:spPr/>
      <dgm:t>
        <a:bodyPr/>
        <a:lstStyle/>
        <a:p>
          <a:pPr algn="ctr" rtl="1"/>
          <a:endParaRPr lang="ar-SA"/>
        </a:p>
      </dgm:t>
    </dgm:pt>
    <dgm:pt modelId="{BDF87522-3375-4A6A-A153-CCBE99AD04A3}">
      <dgm:prSet phldrT="[نص]" custT="1"/>
      <dgm:spPr/>
      <dgm:t>
        <a:bodyPr/>
        <a:lstStyle/>
        <a:p>
          <a:pPr algn="ctr" rtl="1"/>
          <a:r>
            <a:rPr lang="ar-SA" sz="2800" dirty="0" smtClean="0"/>
            <a:t>خصائص</a:t>
          </a:r>
          <a:r>
            <a:rPr lang="ar-SA" sz="1400" dirty="0" smtClean="0"/>
            <a:t> </a:t>
          </a:r>
          <a:r>
            <a:rPr lang="ar-SA" sz="2800" dirty="0" smtClean="0"/>
            <a:t>المعلم</a:t>
          </a:r>
          <a:endParaRPr lang="ar-SA" sz="2800" dirty="0"/>
        </a:p>
      </dgm:t>
    </dgm:pt>
    <dgm:pt modelId="{14698F5C-7408-4771-8865-647CFE6BA384}" type="parTrans" cxnId="{E4FE5D05-B323-4E33-B4E9-64BC12CD3035}">
      <dgm:prSet/>
      <dgm:spPr/>
      <dgm:t>
        <a:bodyPr/>
        <a:lstStyle/>
        <a:p>
          <a:pPr algn="ctr" rtl="1"/>
          <a:endParaRPr lang="ar-SA"/>
        </a:p>
      </dgm:t>
    </dgm:pt>
    <dgm:pt modelId="{90C6D6C8-90F8-42DA-93FA-A375F1EAAD7D}" type="sibTrans" cxnId="{E4FE5D05-B323-4E33-B4E9-64BC12CD3035}">
      <dgm:prSet/>
      <dgm:spPr/>
      <dgm:t>
        <a:bodyPr/>
        <a:lstStyle/>
        <a:p>
          <a:pPr algn="ctr" rtl="1"/>
          <a:endParaRPr lang="ar-SA"/>
        </a:p>
      </dgm:t>
    </dgm:pt>
    <dgm:pt modelId="{C2598DAC-09EA-4BF8-823B-47B351C34FB8}">
      <dgm:prSet phldrT="[نص]" custT="1"/>
      <dgm:spPr/>
      <dgm:t>
        <a:bodyPr/>
        <a:lstStyle/>
        <a:p>
          <a:pPr algn="ctr" rtl="1"/>
          <a:r>
            <a:rPr lang="ar-SA" sz="2800" dirty="0" smtClean="0"/>
            <a:t>سلوك المعلم والمتعلم </a:t>
          </a:r>
          <a:endParaRPr lang="ar-SA" sz="2800" dirty="0"/>
        </a:p>
      </dgm:t>
    </dgm:pt>
    <dgm:pt modelId="{BF68993D-BCFB-4F8F-A12C-5B22D17A8027}" type="parTrans" cxnId="{D427E61D-CC92-4D0D-B310-18F00ACD4D57}">
      <dgm:prSet/>
      <dgm:spPr/>
      <dgm:t>
        <a:bodyPr/>
        <a:lstStyle/>
        <a:p>
          <a:pPr algn="ctr" rtl="1"/>
          <a:endParaRPr lang="ar-SA"/>
        </a:p>
      </dgm:t>
    </dgm:pt>
    <dgm:pt modelId="{17E4BD91-8B75-4DA9-BD40-2ADC09620EDF}" type="sibTrans" cxnId="{D427E61D-CC92-4D0D-B310-18F00ACD4D57}">
      <dgm:prSet/>
      <dgm:spPr/>
      <dgm:t>
        <a:bodyPr/>
        <a:lstStyle/>
        <a:p>
          <a:pPr algn="ctr" rtl="1"/>
          <a:endParaRPr lang="ar-SA"/>
        </a:p>
      </dgm:t>
    </dgm:pt>
    <dgm:pt modelId="{6EEE1D27-D273-426E-B82A-1A2D26F24561}">
      <dgm:prSet custT="1"/>
      <dgm:spPr/>
      <dgm:t>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dirty="0" smtClean="0"/>
            <a:t>الظروف الطبيعية للمدرسة</a:t>
          </a:r>
        </a:p>
        <a:p>
          <a:pPr algn="ctr" defTabSz="622300" rtl="1">
            <a:lnSpc>
              <a:spcPct val="90000"/>
            </a:lnSpc>
            <a:spcBef>
              <a:spcPct val="0"/>
            </a:spcBef>
            <a:spcAft>
              <a:spcPct val="35000"/>
            </a:spcAft>
          </a:pPr>
          <a:endParaRPr lang="ar-SA" sz="1400" dirty="0"/>
        </a:p>
      </dgm:t>
    </dgm:pt>
    <dgm:pt modelId="{BC3246B2-764F-41A4-BB15-4F80CE86BCDD}" type="parTrans" cxnId="{AE491F12-7463-4C40-B724-302406CE9D03}">
      <dgm:prSet/>
      <dgm:spPr/>
      <dgm:t>
        <a:bodyPr/>
        <a:lstStyle/>
        <a:p>
          <a:pPr algn="ctr" rtl="1"/>
          <a:endParaRPr lang="ar-SA"/>
        </a:p>
      </dgm:t>
    </dgm:pt>
    <dgm:pt modelId="{00B4A6EE-28C0-478F-AF6D-ED96210DD2F9}" type="sibTrans" cxnId="{AE491F12-7463-4C40-B724-302406CE9D03}">
      <dgm:prSet/>
      <dgm:spPr/>
      <dgm:t>
        <a:bodyPr/>
        <a:lstStyle/>
        <a:p>
          <a:pPr algn="ctr" rtl="1"/>
          <a:endParaRPr lang="ar-SA"/>
        </a:p>
      </dgm:t>
    </dgm:pt>
    <dgm:pt modelId="{3B4A3C56-22A4-400F-B74F-1208192BB62F}">
      <dgm:prSet custT="1"/>
      <dgm:spPr/>
      <dgm:t>
        <a:bodyPr/>
        <a:lstStyle/>
        <a:p>
          <a:pPr algn="ctr" rtl="1"/>
          <a:r>
            <a:rPr lang="ar-SA" sz="2800" dirty="0" smtClean="0"/>
            <a:t>صفات المجموعة </a:t>
          </a:r>
          <a:endParaRPr lang="ar-SA" sz="2800" dirty="0"/>
        </a:p>
      </dgm:t>
    </dgm:pt>
    <dgm:pt modelId="{185E8A86-1527-40B9-B99C-1D2C5AF4585B}" type="parTrans" cxnId="{F0908A41-A015-48B1-B114-A4E0673E6ACF}">
      <dgm:prSet/>
      <dgm:spPr/>
      <dgm:t>
        <a:bodyPr/>
        <a:lstStyle/>
        <a:p>
          <a:pPr algn="ctr" rtl="1"/>
          <a:endParaRPr lang="ar-SA"/>
        </a:p>
      </dgm:t>
    </dgm:pt>
    <dgm:pt modelId="{5849BB02-B73D-462C-B619-1944435D78CF}" type="sibTrans" cxnId="{F0908A41-A015-48B1-B114-A4E0673E6ACF}">
      <dgm:prSet/>
      <dgm:spPr/>
      <dgm:t>
        <a:bodyPr/>
        <a:lstStyle/>
        <a:p>
          <a:pPr algn="ctr" rtl="1"/>
          <a:endParaRPr lang="ar-SA"/>
        </a:p>
      </dgm:t>
    </dgm:pt>
    <dgm:pt modelId="{1E23BC45-BC94-4DAC-A467-C6D3B183C235}">
      <dgm:prSet custT="1"/>
      <dgm:spPr/>
      <dgm:t>
        <a:bodyPr/>
        <a:lstStyle/>
        <a:p>
          <a:pPr algn="ctr" rtl="1"/>
          <a:r>
            <a:rPr lang="ar-SA" sz="2800" dirty="0" smtClean="0"/>
            <a:t>القوى والمؤثرات الخارجية</a:t>
          </a:r>
          <a:endParaRPr lang="ar-SA" sz="2800" dirty="0"/>
        </a:p>
      </dgm:t>
    </dgm:pt>
    <dgm:pt modelId="{30BBE3B5-B743-473B-A928-B0721C25C541}" type="parTrans" cxnId="{A2F77E22-F483-45B6-A8F5-C50FC0E4B4BE}">
      <dgm:prSet/>
      <dgm:spPr/>
      <dgm:t>
        <a:bodyPr/>
        <a:lstStyle/>
        <a:p>
          <a:pPr algn="ctr" rtl="1"/>
          <a:endParaRPr lang="ar-SA"/>
        </a:p>
      </dgm:t>
    </dgm:pt>
    <dgm:pt modelId="{1D541E0F-7508-4760-B99C-D6584076F987}" type="sibTrans" cxnId="{A2F77E22-F483-45B6-A8F5-C50FC0E4B4BE}">
      <dgm:prSet/>
      <dgm:spPr/>
      <dgm:t>
        <a:bodyPr/>
        <a:lstStyle/>
        <a:p>
          <a:pPr algn="ctr" rtl="1"/>
          <a:endParaRPr lang="ar-SA"/>
        </a:p>
      </dgm:t>
    </dgm:pt>
    <dgm:pt modelId="{C616B8F3-1A8A-4B2D-8AB6-E9DB268A7337}">
      <dgm:prSet custT="1"/>
      <dgm:spPr/>
      <dgm:t>
        <a:bodyPr/>
        <a:lstStyle/>
        <a:p>
          <a:pPr algn="ctr" rtl="1"/>
          <a:r>
            <a:rPr lang="ar-SA" sz="2800" dirty="0" smtClean="0"/>
            <a:t>المادة الدراسية</a:t>
          </a:r>
          <a:endParaRPr lang="ar-SA" sz="2800" dirty="0"/>
        </a:p>
      </dgm:t>
    </dgm:pt>
    <dgm:pt modelId="{263C1B93-C0B1-4B41-9A2B-945193E10CB5}" type="parTrans" cxnId="{465544AD-D269-4F0A-9644-677C18D2FFB8}">
      <dgm:prSet/>
      <dgm:spPr/>
      <dgm:t>
        <a:bodyPr/>
        <a:lstStyle/>
        <a:p>
          <a:pPr algn="ctr" rtl="1"/>
          <a:endParaRPr lang="ar-SA"/>
        </a:p>
      </dgm:t>
    </dgm:pt>
    <dgm:pt modelId="{47CD8FCA-0CDE-41E5-82C3-68713A4D27A3}" type="sibTrans" cxnId="{465544AD-D269-4F0A-9644-677C18D2FFB8}">
      <dgm:prSet/>
      <dgm:spPr/>
      <dgm:t>
        <a:bodyPr/>
        <a:lstStyle/>
        <a:p>
          <a:pPr algn="ctr" rtl="1"/>
          <a:endParaRPr lang="ar-SA"/>
        </a:p>
      </dgm:t>
    </dgm:pt>
    <dgm:pt modelId="{A588B874-A035-4959-8DE7-712CF3258E29}" type="pres">
      <dgm:prSet presAssocID="{7D6A2B90-3497-4257-9672-42B643ABA5EA}" presName="linear" presStyleCnt="0">
        <dgm:presLayoutVars>
          <dgm:dir/>
          <dgm:animLvl val="lvl"/>
          <dgm:resizeHandles val="exact"/>
        </dgm:presLayoutVars>
      </dgm:prSet>
      <dgm:spPr/>
      <dgm:t>
        <a:bodyPr/>
        <a:lstStyle/>
        <a:p>
          <a:pPr rtl="1"/>
          <a:endParaRPr lang="ar-SA"/>
        </a:p>
      </dgm:t>
    </dgm:pt>
    <dgm:pt modelId="{A972FB21-3A5D-4B21-8744-7981328FC5A7}" type="pres">
      <dgm:prSet presAssocID="{2CB10688-7F1C-471E-8E76-C9CE854683EB}" presName="parentLin" presStyleCnt="0"/>
      <dgm:spPr/>
    </dgm:pt>
    <dgm:pt modelId="{1163A2EF-B294-4F36-91C9-AA1CC25534E6}" type="pres">
      <dgm:prSet presAssocID="{2CB10688-7F1C-471E-8E76-C9CE854683EB}" presName="parentLeftMargin" presStyleLbl="node1" presStyleIdx="0" presStyleCnt="7"/>
      <dgm:spPr/>
      <dgm:t>
        <a:bodyPr/>
        <a:lstStyle/>
        <a:p>
          <a:pPr rtl="1"/>
          <a:endParaRPr lang="ar-SA"/>
        </a:p>
      </dgm:t>
    </dgm:pt>
    <dgm:pt modelId="{E4CF959F-BD66-4A70-84ED-620BF4CAB244}" type="pres">
      <dgm:prSet presAssocID="{2CB10688-7F1C-471E-8E76-C9CE854683EB}" presName="parentText" presStyleLbl="node1" presStyleIdx="0" presStyleCnt="7">
        <dgm:presLayoutVars>
          <dgm:chMax val="0"/>
          <dgm:bulletEnabled val="1"/>
        </dgm:presLayoutVars>
      </dgm:prSet>
      <dgm:spPr/>
      <dgm:t>
        <a:bodyPr/>
        <a:lstStyle/>
        <a:p>
          <a:pPr rtl="1"/>
          <a:endParaRPr lang="ar-SA"/>
        </a:p>
      </dgm:t>
    </dgm:pt>
    <dgm:pt modelId="{FAB6B137-038F-4E5F-AA1A-E79A2A2E3538}" type="pres">
      <dgm:prSet presAssocID="{2CB10688-7F1C-471E-8E76-C9CE854683EB}" presName="negativeSpace" presStyleCnt="0"/>
      <dgm:spPr/>
    </dgm:pt>
    <dgm:pt modelId="{6387AFE4-A363-41E4-9B7E-3487CFDEFA28}" type="pres">
      <dgm:prSet presAssocID="{2CB10688-7F1C-471E-8E76-C9CE854683EB}" presName="childText" presStyleLbl="conFgAcc1" presStyleIdx="0" presStyleCnt="7">
        <dgm:presLayoutVars>
          <dgm:bulletEnabled val="1"/>
        </dgm:presLayoutVars>
      </dgm:prSet>
      <dgm:spPr/>
    </dgm:pt>
    <dgm:pt modelId="{F30383FC-2FCB-4560-A8CA-AC44990CFF61}" type="pres">
      <dgm:prSet presAssocID="{DA1429A1-BFC0-4ADA-9D0C-D4CE3E8FFAD4}" presName="spaceBetweenRectangles" presStyleCnt="0"/>
      <dgm:spPr/>
    </dgm:pt>
    <dgm:pt modelId="{CFC99DD7-0418-4F1C-A0AB-453F71383077}" type="pres">
      <dgm:prSet presAssocID="{BDF87522-3375-4A6A-A153-CCBE99AD04A3}" presName="parentLin" presStyleCnt="0"/>
      <dgm:spPr/>
    </dgm:pt>
    <dgm:pt modelId="{369B9C12-9CBD-468D-95A0-17C69E069B2F}" type="pres">
      <dgm:prSet presAssocID="{BDF87522-3375-4A6A-A153-CCBE99AD04A3}" presName="parentLeftMargin" presStyleLbl="node1" presStyleIdx="0" presStyleCnt="7"/>
      <dgm:spPr/>
      <dgm:t>
        <a:bodyPr/>
        <a:lstStyle/>
        <a:p>
          <a:pPr rtl="1"/>
          <a:endParaRPr lang="ar-SA"/>
        </a:p>
      </dgm:t>
    </dgm:pt>
    <dgm:pt modelId="{6EB5FD5A-228C-4A2D-A8EA-6F3A6A992CCC}" type="pres">
      <dgm:prSet presAssocID="{BDF87522-3375-4A6A-A153-CCBE99AD04A3}" presName="parentText" presStyleLbl="node1" presStyleIdx="1" presStyleCnt="7">
        <dgm:presLayoutVars>
          <dgm:chMax val="0"/>
          <dgm:bulletEnabled val="1"/>
        </dgm:presLayoutVars>
      </dgm:prSet>
      <dgm:spPr/>
      <dgm:t>
        <a:bodyPr/>
        <a:lstStyle/>
        <a:p>
          <a:pPr rtl="1"/>
          <a:endParaRPr lang="ar-SA"/>
        </a:p>
      </dgm:t>
    </dgm:pt>
    <dgm:pt modelId="{FE4A9509-CAEA-4FF3-9EA7-D97F1BC24157}" type="pres">
      <dgm:prSet presAssocID="{BDF87522-3375-4A6A-A153-CCBE99AD04A3}" presName="negativeSpace" presStyleCnt="0"/>
      <dgm:spPr/>
    </dgm:pt>
    <dgm:pt modelId="{8983D804-E093-48EF-86CA-412C0E30D456}" type="pres">
      <dgm:prSet presAssocID="{BDF87522-3375-4A6A-A153-CCBE99AD04A3}" presName="childText" presStyleLbl="conFgAcc1" presStyleIdx="1" presStyleCnt="7">
        <dgm:presLayoutVars>
          <dgm:bulletEnabled val="1"/>
        </dgm:presLayoutVars>
      </dgm:prSet>
      <dgm:spPr/>
    </dgm:pt>
    <dgm:pt modelId="{BA1CC079-B856-4372-84DE-8C126E55012C}" type="pres">
      <dgm:prSet presAssocID="{90C6D6C8-90F8-42DA-93FA-A375F1EAAD7D}" presName="spaceBetweenRectangles" presStyleCnt="0"/>
      <dgm:spPr/>
    </dgm:pt>
    <dgm:pt modelId="{4D879608-0353-4F86-B04A-08784B593BE2}" type="pres">
      <dgm:prSet presAssocID="{C2598DAC-09EA-4BF8-823B-47B351C34FB8}" presName="parentLin" presStyleCnt="0"/>
      <dgm:spPr/>
    </dgm:pt>
    <dgm:pt modelId="{E53DDAC3-8B8B-4896-AD1B-7C440FE6F558}" type="pres">
      <dgm:prSet presAssocID="{C2598DAC-09EA-4BF8-823B-47B351C34FB8}" presName="parentLeftMargin" presStyleLbl="node1" presStyleIdx="1" presStyleCnt="7"/>
      <dgm:spPr/>
      <dgm:t>
        <a:bodyPr/>
        <a:lstStyle/>
        <a:p>
          <a:pPr rtl="1"/>
          <a:endParaRPr lang="ar-SA"/>
        </a:p>
      </dgm:t>
    </dgm:pt>
    <dgm:pt modelId="{B0EAC0A7-3D6B-4282-AA32-6E2AF129AAC9}" type="pres">
      <dgm:prSet presAssocID="{C2598DAC-09EA-4BF8-823B-47B351C34FB8}" presName="parentText" presStyleLbl="node1" presStyleIdx="2" presStyleCnt="7">
        <dgm:presLayoutVars>
          <dgm:chMax val="0"/>
          <dgm:bulletEnabled val="1"/>
        </dgm:presLayoutVars>
      </dgm:prSet>
      <dgm:spPr/>
      <dgm:t>
        <a:bodyPr/>
        <a:lstStyle/>
        <a:p>
          <a:pPr rtl="1"/>
          <a:endParaRPr lang="ar-SA"/>
        </a:p>
      </dgm:t>
    </dgm:pt>
    <dgm:pt modelId="{E28A90B3-1DAB-4C70-8F0B-BE1FA4CFCF02}" type="pres">
      <dgm:prSet presAssocID="{C2598DAC-09EA-4BF8-823B-47B351C34FB8}" presName="negativeSpace" presStyleCnt="0"/>
      <dgm:spPr/>
    </dgm:pt>
    <dgm:pt modelId="{C9E3D96C-BB35-42CE-9A66-AB2F1D52F0B5}" type="pres">
      <dgm:prSet presAssocID="{C2598DAC-09EA-4BF8-823B-47B351C34FB8}" presName="childText" presStyleLbl="conFgAcc1" presStyleIdx="2" presStyleCnt="7">
        <dgm:presLayoutVars>
          <dgm:bulletEnabled val="1"/>
        </dgm:presLayoutVars>
      </dgm:prSet>
      <dgm:spPr/>
    </dgm:pt>
    <dgm:pt modelId="{4C38C385-8551-49F6-BCDA-17F118F03AF4}" type="pres">
      <dgm:prSet presAssocID="{17E4BD91-8B75-4DA9-BD40-2ADC09620EDF}" presName="spaceBetweenRectangles" presStyleCnt="0"/>
      <dgm:spPr/>
    </dgm:pt>
    <dgm:pt modelId="{451EE025-FD68-4DEC-865C-6085A1EEDD8E}" type="pres">
      <dgm:prSet presAssocID="{6EEE1D27-D273-426E-B82A-1A2D26F24561}" presName="parentLin" presStyleCnt="0"/>
      <dgm:spPr/>
    </dgm:pt>
    <dgm:pt modelId="{3FADA052-3842-4C25-B658-FFCECA12CC40}" type="pres">
      <dgm:prSet presAssocID="{6EEE1D27-D273-426E-B82A-1A2D26F24561}" presName="parentLeftMargin" presStyleLbl="node1" presStyleIdx="2" presStyleCnt="7"/>
      <dgm:spPr/>
      <dgm:t>
        <a:bodyPr/>
        <a:lstStyle/>
        <a:p>
          <a:pPr rtl="1"/>
          <a:endParaRPr lang="ar-SA"/>
        </a:p>
      </dgm:t>
    </dgm:pt>
    <dgm:pt modelId="{8CDD88FF-DD25-4250-94CD-4A27E03A36E2}" type="pres">
      <dgm:prSet presAssocID="{6EEE1D27-D273-426E-B82A-1A2D26F24561}" presName="parentText" presStyleLbl="node1" presStyleIdx="3" presStyleCnt="7">
        <dgm:presLayoutVars>
          <dgm:chMax val="0"/>
          <dgm:bulletEnabled val="1"/>
        </dgm:presLayoutVars>
      </dgm:prSet>
      <dgm:spPr/>
      <dgm:t>
        <a:bodyPr/>
        <a:lstStyle/>
        <a:p>
          <a:pPr rtl="1"/>
          <a:endParaRPr lang="ar-SA"/>
        </a:p>
      </dgm:t>
    </dgm:pt>
    <dgm:pt modelId="{CD3413F4-6237-408D-B83E-C07873F9ED81}" type="pres">
      <dgm:prSet presAssocID="{6EEE1D27-D273-426E-B82A-1A2D26F24561}" presName="negativeSpace" presStyleCnt="0"/>
      <dgm:spPr/>
    </dgm:pt>
    <dgm:pt modelId="{7A920283-8FEF-4D55-AB43-BB9A3FCFA3A2}" type="pres">
      <dgm:prSet presAssocID="{6EEE1D27-D273-426E-B82A-1A2D26F24561}" presName="childText" presStyleLbl="conFgAcc1" presStyleIdx="3" presStyleCnt="7">
        <dgm:presLayoutVars>
          <dgm:bulletEnabled val="1"/>
        </dgm:presLayoutVars>
      </dgm:prSet>
      <dgm:spPr/>
    </dgm:pt>
    <dgm:pt modelId="{8BF2EFEF-56E1-4AFF-8BF5-28EF30E4F5E8}" type="pres">
      <dgm:prSet presAssocID="{00B4A6EE-28C0-478F-AF6D-ED96210DD2F9}" presName="spaceBetweenRectangles" presStyleCnt="0"/>
      <dgm:spPr/>
    </dgm:pt>
    <dgm:pt modelId="{8308FAAC-6F7E-4ABE-9682-F894207FCB55}" type="pres">
      <dgm:prSet presAssocID="{C616B8F3-1A8A-4B2D-8AB6-E9DB268A7337}" presName="parentLin" presStyleCnt="0"/>
      <dgm:spPr/>
    </dgm:pt>
    <dgm:pt modelId="{499B7782-3E12-4089-9C2E-C1B66DF8D8B2}" type="pres">
      <dgm:prSet presAssocID="{C616B8F3-1A8A-4B2D-8AB6-E9DB268A7337}" presName="parentLeftMargin" presStyleLbl="node1" presStyleIdx="3" presStyleCnt="7"/>
      <dgm:spPr/>
      <dgm:t>
        <a:bodyPr/>
        <a:lstStyle/>
        <a:p>
          <a:pPr rtl="1"/>
          <a:endParaRPr lang="ar-SA"/>
        </a:p>
      </dgm:t>
    </dgm:pt>
    <dgm:pt modelId="{D0007982-240F-4CD2-A250-0500AB53001D}" type="pres">
      <dgm:prSet presAssocID="{C616B8F3-1A8A-4B2D-8AB6-E9DB268A7337}" presName="parentText" presStyleLbl="node1" presStyleIdx="4" presStyleCnt="7">
        <dgm:presLayoutVars>
          <dgm:chMax val="0"/>
          <dgm:bulletEnabled val="1"/>
        </dgm:presLayoutVars>
      </dgm:prSet>
      <dgm:spPr/>
      <dgm:t>
        <a:bodyPr/>
        <a:lstStyle/>
        <a:p>
          <a:pPr rtl="1"/>
          <a:endParaRPr lang="ar-SA"/>
        </a:p>
      </dgm:t>
    </dgm:pt>
    <dgm:pt modelId="{80F1D82B-FA1C-421D-9392-9FFE42687A00}" type="pres">
      <dgm:prSet presAssocID="{C616B8F3-1A8A-4B2D-8AB6-E9DB268A7337}" presName="negativeSpace" presStyleCnt="0"/>
      <dgm:spPr/>
    </dgm:pt>
    <dgm:pt modelId="{708A7942-C92B-4AF1-8B12-D86E00874D7C}" type="pres">
      <dgm:prSet presAssocID="{C616B8F3-1A8A-4B2D-8AB6-E9DB268A7337}" presName="childText" presStyleLbl="conFgAcc1" presStyleIdx="4" presStyleCnt="7">
        <dgm:presLayoutVars>
          <dgm:bulletEnabled val="1"/>
        </dgm:presLayoutVars>
      </dgm:prSet>
      <dgm:spPr/>
    </dgm:pt>
    <dgm:pt modelId="{C4D80803-69B1-4094-A00E-AB5283483C6C}" type="pres">
      <dgm:prSet presAssocID="{47CD8FCA-0CDE-41E5-82C3-68713A4D27A3}" presName="spaceBetweenRectangles" presStyleCnt="0"/>
      <dgm:spPr/>
    </dgm:pt>
    <dgm:pt modelId="{B8F1C44B-2A98-48D9-A309-1FCD6C15B786}" type="pres">
      <dgm:prSet presAssocID="{3B4A3C56-22A4-400F-B74F-1208192BB62F}" presName="parentLin" presStyleCnt="0"/>
      <dgm:spPr/>
    </dgm:pt>
    <dgm:pt modelId="{9CB6AF4B-97F0-4821-8E65-F39EDA280100}" type="pres">
      <dgm:prSet presAssocID="{3B4A3C56-22A4-400F-B74F-1208192BB62F}" presName="parentLeftMargin" presStyleLbl="node1" presStyleIdx="4" presStyleCnt="7"/>
      <dgm:spPr/>
      <dgm:t>
        <a:bodyPr/>
        <a:lstStyle/>
        <a:p>
          <a:pPr rtl="1"/>
          <a:endParaRPr lang="ar-SA"/>
        </a:p>
      </dgm:t>
    </dgm:pt>
    <dgm:pt modelId="{F93EE266-70D7-4BD8-BEA7-B70AE3D05A5C}" type="pres">
      <dgm:prSet presAssocID="{3B4A3C56-22A4-400F-B74F-1208192BB62F}" presName="parentText" presStyleLbl="node1" presStyleIdx="5" presStyleCnt="7">
        <dgm:presLayoutVars>
          <dgm:chMax val="0"/>
          <dgm:bulletEnabled val="1"/>
        </dgm:presLayoutVars>
      </dgm:prSet>
      <dgm:spPr/>
      <dgm:t>
        <a:bodyPr/>
        <a:lstStyle/>
        <a:p>
          <a:pPr rtl="1"/>
          <a:endParaRPr lang="ar-SA"/>
        </a:p>
      </dgm:t>
    </dgm:pt>
    <dgm:pt modelId="{63571CAF-6DE8-4931-9432-5013E1070113}" type="pres">
      <dgm:prSet presAssocID="{3B4A3C56-22A4-400F-B74F-1208192BB62F}" presName="negativeSpace" presStyleCnt="0"/>
      <dgm:spPr/>
    </dgm:pt>
    <dgm:pt modelId="{96E70B89-11F0-4B16-8295-441905700C6C}" type="pres">
      <dgm:prSet presAssocID="{3B4A3C56-22A4-400F-B74F-1208192BB62F}" presName="childText" presStyleLbl="conFgAcc1" presStyleIdx="5" presStyleCnt="7">
        <dgm:presLayoutVars>
          <dgm:bulletEnabled val="1"/>
        </dgm:presLayoutVars>
      </dgm:prSet>
      <dgm:spPr/>
    </dgm:pt>
    <dgm:pt modelId="{9C7ECA82-BEE7-4082-B0AB-7E76FD7C465F}" type="pres">
      <dgm:prSet presAssocID="{5849BB02-B73D-462C-B619-1944435D78CF}" presName="spaceBetweenRectangles" presStyleCnt="0"/>
      <dgm:spPr/>
    </dgm:pt>
    <dgm:pt modelId="{52547950-5482-4CA1-B1F3-E9BF34919900}" type="pres">
      <dgm:prSet presAssocID="{1E23BC45-BC94-4DAC-A467-C6D3B183C235}" presName="parentLin" presStyleCnt="0"/>
      <dgm:spPr/>
    </dgm:pt>
    <dgm:pt modelId="{21743A7F-E2BC-4972-9CDA-7D346974FA99}" type="pres">
      <dgm:prSet presAssocID="{1E23BC45-BC94-4DAC-A467-C6D3B183C235}" presName="parentLeftMargin" presStyleLbl="node1" presStyleIdx="5" presStyleCnt="7"/>
      <dgm:spPr/>
      <dgm:t>
        <a:bodyPr/>
        <a:lstStyle/>
        <a:p>
          <a:pPr rtl="1"/>
          <a:endParaRPr lang="ar-SA"/>
        </a:p>
      </dgm:t>
    </dgm:pt>
    <dgm:pt modelId="{D300F4CC-8037-400A-8001-B17929411BCB}" type="pres">
      <dgm:prSet presAssocID="{1E23BC45-BC94-4DAC-A467-C6D3B183C235}" presName="parentText" presStyleLbl="node1" presStyleIdx="6" presStyleCnt="7" custLinFactNeighborX="7512" custLinFactNeighborY="-10491">
        <dgm:presLayoutVars>
          <dgm:chMax val="0"/>
          <dgm:bulletEnabled val="1"/>
        </dgm:presLayoutVars>
      </dgm:prSet>
      <dgm:spPr/>
      <dgm:t>
        <a:bodyPr/>
        <a:lstStyle/>
        <a:p>
          <a:pPr rtl="1"/>
          <a:endParaRPr lang="ar-SA"/>
        </a:p>
      </dgm:t>
    </dgm:pt>
    <dgm:pt modelId="{B41C8AFF-1211-4DF4-8702-1BC3AB035300}" type="pres">
      <dgm:prSet presAssocID="{1E23BC45-BC94-4DAC-A467-C6D3B183C235}" presName="negativeSpace" presStyleCnt="0"/>
      <dgm:spPr/>
    </dgm:pt>
    <dgm:pt modelId="{1686C620-3FD6-4C7C-A81F-33139DAC2CA8}" type="pres">
      <dgm:prSet presAssocID="{1E23BC45-BC94-4DAC-A467-C6D3B183C235}" presName="childText" presStyleLbl="conFgAcc1" presStyleIdx="6" presStyleCnt="7">
        <dgm:presLayoutVars>
          <dgm:bulletEnabled val="1"/>
        </dgm:presLayoutVars>
      </dgm:prSet>
      <dgm:spPr/>
    </dgm:pt>
  </dgm:ptLst>
  <dgm:cxnLst>
    <dgm:cxn modelId="{5AE49A75-9829-45F1-A912-97A42647EBEF}" type="presOf" srcId="{C2598DAC-09EA-4BF8-823B-47B351C34FB8}" destId="{B0EAC0A7-3D6B-4282-AA32-6E2AF129AAC9}" srcOrd="1" destOrd="0" presId="urn:microsoft.com/office/officeart/2005/8/layout/list1"/>
    <dgm:cxn modelId="{8450607E-E08A-4FCE-8D1D-BE8056358E81}" type="presOf" srcId="{C616B8F3-1A8A-4B2D-8AB6-E9DB268A7337}" destId="{499B7782-3E12-4089-9C2E-C1B66DF8D8B2}" srcOrd="0" destOrd="0" presId="urn:microsoft.com/office/officeart/2005/8/layout/list1"/>
    <dgm:cxn modelId="{976763B0-8D52-4A5C-AD29-2F939083DBB7}" type="presOf" srcId="{C616B8F3-1A8A-4B2D-8AB6-E9DB268A7337}" destId="{D0007982-240F-4CD2-A250-0500AB53001D}" srcOrd="1" destOrd="0" presId="urn:microsoft.com/office/officeart/2005/8/layout/list1"/>
    <dgm:cxn modelId="{5DF213AE-FD07-4468-AD8D-1397447F4091}" type="presOf" srcId="{2CB10688-7F1C-471E-8E76-C9CE854683EB}" destId="{E4CF959F-BD66-4A70-84ED-620BF4CAB244}" srcOrd="1" destOrd="0" presId="urn:microsoft.com/office/officeart/2005/8/layout/list1"/>
    <dgm:cxn modelId="{28DF9AC6-7356-42C6-B516-C376E6005326}" type="presOf" srcId="{3B4A3C56-22A4-400F-B74F-1208192BB62F}" destId="{9CB6AF4B-97F0-4821-8E65-F39EDA280100}" srcOrd="0" destOrd="0" presId="urn:microsoft.com/office/officeart/2005/8/layout/list1"/>
    <dgm:cxn modelId="{EEE36C7F-7290-4515-8DDB-1A99240605F1}" type="presOf" srcId="{6EEE1D27-D273-426E-B82A-1A2D26F24561}" destId="{8CDD88FF-DD25-4250-94CD-4A27E03A36E2}" srcOrd="1" destOrd="0" presId="urn:microsoft.com/office/officeart/2005/8/layout/list1"/>
    <dgm:cxn modelId="{AE491F12-7463-4C40-B724-302406CE9D03}" srcId="{7D6A2B90-3497-4257-9672-42B643ABA5EA}" destId="{6EEE1D27-D273-426E-B82A-1A2D26F24561}" srcOrd="3" destOrd="0" parTransId="{BC3246B2-764F-41A4-BB15-4F80CE86BCDD}" sibTransId="{00B4A6EE-28C0-478F-AF6D-ED96210DD2F9}"/>
    <dgm:cxn modelId="{2EEADAC9-FFEC-4E1A-9EF2-7AEC434EC828}" type="presOf" srcId="{C2598DAC-09EA-4BF8-823B-47B351C34FB8}" destId="{E53DDAC3-8B8B-4896-AD1B-7C440FE6F558}" srcOrd="0" destOrd="0" presId="urn:microsoft.com/office/officeart/2005/8/layout/list1"/>
    <dgm:cxn modelId="{E4FE5D05-B323-4E33-B4E9-64BC12CD3035}" srcId="{7D6A2B90-3497-4257-9672-42B643ABA5EA}" destId="{BDF87522-3375-4A6A-A153-CCBE99AD04A3}" srcOrd="1" destOrd="0" parTransId="{14698F5C-7408-4771-8865-647CFE6BA384}" sibTransId="{90C6D6C8-90F8-42DA-93FA-A375F1EAAD7D}"/>
    <dgm:cxn modelId="{465544AD-D269-4F0A-9644-677C18D2FFB8}" srcId="{7D6A2B90-3497-4257-9672-42B643ABA5EA}" destId="{C616B8F3-1A8A-4B2D-8AB6-E9DB268A7337}" srcOrd="4" destOrd="0" parTransId="{263C1B93-C0B1-4B41-9A2B-945193E10CB5}" sibTransId="{47CD8FCA-0CDE-41E5-82C3-68713A4D27A3}"/>
    <dgm:cxn modelId="{87172E19-BF69-4AF6-8B87-729793CF9275}" srcId="{7D6A2B90-3497-4257-9672-42B643ABA5EA}" destId="{2CB10688-7F1C-471E-8E76-C9CE854683EB}" srcOrd="0" destOrd="0" parTransId="{6E8AD83A-AD82-4829-94B4-ADCE9D006981}" sibTransId="{DA1429A1-BFC0-4ADA-9D0C-D4CE3E8FFAD4}"/>
    <dgm:cxn modelId="{D427E61D-CC92-4D0D-B310-18F00ACD4D57}" srcId="{7D6A2B90-3497-4257-9672-42B643ABA5EA}" destId="{C2598DAC-09EA-4BF8-823B-47B351C34FB8}" srcOrd="2" destOrd="0" parTransId="{BF68993D-BCFB-4F8F-A12C-5B22D17A8027}" sibTransId="{17E4BD91-8B75-4DA9-BD40-2ADC09620EDF}"/>
    <dgm:cxn modelId="{A2F77E22-F483-45B6-A8F5-C50FC0E4B4BE}" srcId="{7D6A2B90-3497-4257-9672-42B643ABA5EA}" destId="{1E23BC45-BC94-4DAC-A467-C6D3B183C235}" srcOrd="6" destOrd="0" parTransId="{30BBE3B5-B743-473B-A928-B0721C25C541}" sibTransId="{1D541E0F-7508-4760-B99C-D6584076F987}"/>
    <dgm:cxn modelId="{F0908A41-A015-48B1-B114-A4E0673E6ACF}" srcId="{7D6A2B90-3497-4257-9672-42B643ABA5EA}" destId="{3B4A3C56-22A4-400F-B74F-1208192BB62F}" srcOrd="5" destOrd="0" parTransId="{185E8A86-1527-40B9-B99C-1D2C5AF4585B}" sibTransId="{5849BB02-B73D-462C-B619-1944435D78CF}"/>
    <dgm:cxn modelId="{3F48ECE4-A82E-4092-889D-A22A0251AD98}" type="presOf" srcId="{BDF87522-3375-4A6A-A153-CCBE99AD04A3}" destId="{369B9C12-9CBD-468D-95A0-17C69E069B2F}" srcOrd="0" destOrd="0" presId="urn:microsoft.com/office/officeart/2005/8/layout/list1"/>
    <dgm:cxn modelId="{1804FDBC-201C-4148-AF37-B1485203AFA6}" type="presOf" srcId="{7D6A2B90-3497-4257-9672-42B643ABA5EA}" destId="{A588B874-A035-4959-8DE7-712CF3258E29}" srcOrd="0" destOrd="0" presId="urn:microsoft.com/office/officeart/2005/8/layout/list1"/>
    <dgm:cxn modelId="{C1F9F85B-0977-4F5D-BAB1-5FBA1BF12DE1}" type="presOf" srcId="{BDF87522-3375-4A6A-A153-CCBE99AD04A3}" destId="{6EB5FD5A-228C-4A2D-A8EA-6F3A6A992CCC}" srcOrd="1" destOrd="0" presId="urn:microsoft.com/office/officeart/2005/8/layout/list1"/>
    <dgm:cxn modelId="{5AB866BA-14E2-4ED5-8154-D6229BAAC1E0}" type="presOf" srcId="{1E23BC45-BC94-4DAC-A467-C6D3B183C235}" destId="{D300F4CC-8037-400A-8001-B17929411BCB}" srcOrd="1" destOrd="0" presId="urn:microsoft.com/office/officeart/2005/8/layout/list1"/>
    <dgm:cxn modelId="{DEB0A049-5B23-4C45-BCE6-7A21482E7C0F}" type="presOf" srcId="{3B4A3C56-22A4-400F-B74F-1208192BB62F}" destId="{F93EE266-70D7-4BD8-BEA7-B70AE3D05A5C}" srcOrd="1" destOrd="0" presId="urn:microsoft.com/office/officeart/2005/8/layout/list1"/>
    <dgm:cxn modelId="{2B6FD08A-278A-467E-8FA4-262DD3E05364}" type="presOf" srcId="{6EEE1D27-D273-426E-B82A-1A2D26F24561}" destId="{3FADA052-3842-4C25-B658-FFCECA12CC40}" srcOrd="0" destOrd="0" presId="urn:microsoft.com/office/officeart/2005/8/layout/list1"/>
    <dgm:cxn modelId="{F45C75C3-DE8A-4D32-AE27-98681ED29539}" type="presOf" srcId="{1E23BC45-BC94-4DAC-A467-C6D3B183C235}" destId="{21743A7F-E2BC-4972-9CDA-7D346974FA99}" srcOrd="0" destOrd="0" presId="urn:microsoft.com/office/officeart/2005/8/layout/list1"/>
    <dgm:cxn modelId="{E5A5CD75-71CF-4F33-A40C-F059DA545271}" type="presOf" srcId="{2CB10688-7F1C-471E-8E76-C9CE854683EB}" destId="{1163A2EF-B294-4F36-91C9-AA1CC25534E6}" srcOrd="0" destOrd="0" presId="urn:microsoft.com/office/officeart/2005/8/layout/list1"/>
    <dgm:cxn modelId="{B591B817-B15C-4E4D-B531-7EF8BEB4CE29}" type="presParOf" srcId="{A588B874-A035-4959-8DE7-712CF3258E29}" destId="{A972FB21-3A5D-4B21-8744-7981328FC5A7}" srcOrd="0" destOrd="0" presId="urn:microsoft.com/office/officeart/2005/8/layout/list1"/>
    <dgm:cxn modelId="{2EF3C5D1-2A96-43C7-BDBC-732B831CA70F}" type="presParOf" srcId="{A972FB21-3A5D-4B21-8744-7981328FC5A7}" destId="{1163A2EF-B294-4F36-91C9-AA1CC25534E6}" srcOrd="0" destOrd="0" presId="urn:microsoft.com/office/officeart/2005/8/layout/list1"/>
    <dgm:cxn modelId="{93A1E8BE-F732-4D3C-A99D-FBA31072FAF7}" type="presParOf" srcId="{A972FB21-3A5D-4B21-8744-7981328FC5A7}" destId="{E4CF959F-BD66-4A70-84ED-620BF4CAB244}" srcOrd="1" destOrd="0" presId="urn:microsoft.com/office/officeart/2005/8/layout/list1"/>
    <dgm:cxn modelId="{7A08F210-1F3C-464F-A471-AD454B3A5FDA}" type="presParOf" srcId="{A588B874-A035-4959-8DE7-712CF3258E29}" destId="{FAB6B137-038F-4E5F-AA1A-E79A2A2E3538}" srcOrd="1" destOrd="0" presId="urn:microsoft.com/office/officeart/2005/8/layout/list1"/>
    <dgm:cxn modelId="{F9EEC4F6-C194-4610-B40A-B432E04E9DD1}" type="presParOf" srcId="{A588B874-A035-4959-8DE7-712CF3258E29}" destId="{6387AFE4-A363-41E4-9B7E-3487CFDEFA28}" srcOrd="2" destOrd="0" presId="urn:microsoft.com/office/officeart/2005/8/layout/list1"/>
    <dgm:cxn modelId="{5BD0E2FE-20C2-4ED9-A5DA-81174CEB2005}" type="presParOf" srcId="{A588B874-A035-4959-8DE7-712CF3258E29}" destId="{F30383FC-2FCB-4560-A8CA-AC44990CFF61}" srcOrd="3" destOrd="0" presId="urn:microsoft.com/office/officeart/2005/8/layout/list1"/>
    <dgm:cxn modelId="{7468D273-65EC-44C0-A293-777FBF9C2427}" type="presParOf" srcId="{A588B874-A035-4959-8DE7-712CF3258E29}" destId="{CFC99DD7-0418-4F1C-A0AB-453F71383077}" srcOrd="4" destOrd="0" presId="urn:microsoft.com/office/officeart/2005/8/layout/list1"/>
    <dgm:cxn modelId="{CBA71610-5F00-4B1C-A237-7D73A710A011}" type="presParOf" srcId="{CFC99DD7-0418-4F1C-A0AB-453F71383077}" destId="{369B9C12-9CBD-468D-95A0-17C69E069B2F}" srcOrd="0" destOrd="0" presId="urn:microsoft.com/office/officeart/2005/8/layout/list1"/>
    <dgm:cxn modelId="{57556C0C-79FA-4921-9D0E-669711DE4844}" type="presParOf" srcId="{CFC99DD7-0418-4F1C-A0AB-453F71383077}" destId="{6EB5FD5A-228C-4A2D-A8EA-6F3A6A992CCC}" srcOrd="1" destOrd="0" presId="urn:microsoft.com/office/officeart/2005/8/layout/list1"/>
    <dgm:cxn modelId="{D811BF9F-7571-4F50-9E9C-7D16868B4673}" type="presParOf" srcId="{A588B874-A035-4959-8DE7-712CF3258E29}" destId="{FE4A9509-CAEA-4FF3-9EA7-D97F1BC24157}" srcOrd="5" destOrd="0" presId="urn:microsoft.com/office/officeart/2005/8/layout/list1"/>
    <dgm:cxn modelId="{FE464F03-1EA7-40FC-9EAB-53B6D3573CA8}" type="presParOf" srcId="{A588B874-A035-4959-8DE7-712CF3258E29}" destId="{8983D804-E093-48EF-86CA-412C0E30D456}" srcOrd="6" destOrd="0" presId="urn:microsoft.com/office/officeart/2005/8/layout/list1"/>
    <dgm:cxn modelId="{0F32508D-6FC7-4F2D-A0A9-51BBEB88026F}" type="presParOf" srcId="{A588B874-A035-4959-8DE7-712CF3258E29}" destId="{BA1CC079-B856-4372-84DE-8C126E55012C}" srcOrd="7" destOrd="0" presId="urn:microsoft.com/office/officeart/2005/8/layout/list1"/>
    <dgm:cxn modelId="{D529AA55-DFE4-4EFD-9F28-17994AF9CBD4}" type="presParOf" srcId="{A588B874-A035-4959-8DE7-712CF3258E29}" destId="{4D879608-0353-4F86-B04A-08784B593BE2}" srcOrd="8" destOrd="0" presId="urn:microsoft.com/office/officeart/2005/8/layout/list1"/>
    <dgm:cxn modelId="{DC9DD38A-C3E6-4B3A-B28B-6234584ACA9A}" type="presParOf" srcId="{4D879608-0353-4F86-B04A-08784B593BE2}" destId="{E53DDAC3-8B8B-4896-AD1B-7C440FE6F558}" srcOrd="0" destOrd="0" presId="urn:microsoft.com/office/officeart/2005/8/layout/list1"/>
    <dgm:cxn modelId="{A3729E95-BCC0-496D-A70A-A2A67A1B0612}" type="presParOf" srcId="{4D879608-0353-4F86-B04A-08784B593BE2}" destId="{B0EAC0A7-3D6B-4282-AA32-6E2AF129AAC9}" srcOrd="1" destOrd="0" presId="urn:microsoft.com/office/officeart/2005/8/layout/list1"/>
    <dgm:cxn modelId="{35B89AF7-D090-4082-B9ED-25E74778E9EA}" type="presParOf" srcId="{A588B874-A035-4959-8DE7-712CF3258E29}" destId="{E28A90B3-1DAB-4C70-8F0B-BE1FA4CFCF02}" srcOrd="9" destOrd="0" presId="urn:microsoft.com/office/officeart/2005/8/layout/list1"/>
    <dgm:cxn modelId="{7F7A5441-1FC3-4F6C-B0D5-95BAA1CABEF0}" type="presParOf" srcId="{A588B874-A035-4959-8DE7-712CF3258E29}" destId="{C9E3D96C-BB35-42CE-9A66-AB2F1D52F0B5}" srcOrd="10" destOrd="0" presId="urn:microsoft.com/office/officeart/2005/8/layout/list1"/>
    <dgm:cxn modelId="{D2EB46CC-A3A6-4356-81FA-3B83D2082FF0}" type="presParOf" srcId="{A588B874-A035-4959-8DE7-712CF3258E29}" destId="{4C38C385-8551-49F6-BCDA-17F118F03AF4}" srcOrd="11" destOrd="0" presId="urn:microsoft.com/office/officeart/2005/8/layout/list1"/>
    <dgm:cxn modelId="{4D609938-24F4-4A01-B305-3618066BEDA8}" type="presParOf" srcId="{A588B874-A035-4959-8DE7-712CF3258E29}" destId="{451EE025-FD68-4DEC-865C-6085A1EEDD8E}" srcOrd="12" destOrd="0" presId="urn:microsoft.com/office/officeart/2005/8/layout/list1"/>
    <dgm:cxn modelId="{2270ED37-054B-4696-9A47-30A3FB1B171D}" type="presParOf" srcId="{451EE025-FD68-4DEC-865C-6085A1EEDD8E}" destId="{3FADA052-3842-4C25-B658-FFCECA12CC40}" srcOrd="0" destOrd="0" presId="urn:microsoft.com/office/officeart/2005/8/layout/list1"/>
    <dgm:cxn modelId="{21B5013C-7E49-4878-94BD-66DC39F8ED9F}" type="presParOf" srcId="{451EE025-FD68-4DEC-865C-6085A1EEDD8E}" destId="{8CDD88FF-DD25-4250-94CD-4A27E03A36E2}" srcOrd="1" destOrd="0" presId="urn:microsoft.com/office/officeart/2005/8/layout/list1"/>
    <dgm:cxn modelId="{A78A0148-3BAF-458A-95B5-F1147A5E10BA}" type="presParOf" srcId="{A588B874-A035-4959-8DE7-712CF3258E29}" destId="{CD3413F4-6237-408D-B83E-C07873F9ED81}" srcOrd="13" destOrd="0" presId="urn:microsoft.com/office/officeart/2005/8/layout/list1"/>
    <dgm:cxn modelId="{E5C3B0D8-E164-46E7-B710-D0BDFFC11E54}" type="presParOf" srcId="{A588B874-A035-4959-8DE7-712CF3258E29}" destId="{7A920283-8FEF-4D55-AB43-BB9A3FCFA3A2}" srcOrd="14" destOrd="0" presId="urn:microsoft.com/office/officeart/2005/8/layout/list1"/>
    <dgm:cxn modelId="{48E6BCCB-4D86-4B40-B4AE-198E2D323E22}" type="presParOf" srcId="{A588B874-A035-4959-8DE7-712CF3258E29}" destId="{8BF2EFEF-56E1-4AFF-8BF5-28EF30E4F5E8}" srcOrd="15" destOrd="0" presId="urn:microsoft.com/office/officeart/2005/8/layout/list1"/>
    <dgm:cxn modelId="{7772E064-2BA4-4AC0-8B88-3114E335A298}" type="presParOf" srcId="{A588B874-A035-4959-8DE7-712CF3258E29}" destId="{8308FAAC-6F7E-4ABE-9682-F894207FCB55}" srcOrd="16" destOrd="0" presId="urn:microsoft.com/office/officeart/2005/8/layout/list1"/>
    <dgm:cxn modelId="{0173D173-CD54-4E4A-8557-D1BC6BD5FF56}" type="presParOf" srcId="{8308FAAC-6F7E-4ABE-9682-F894207FCB55}" destId="{499B7782-3E12-4089-9C2E-C1B66DF8D8B2}" srcOrd="0" destOrd="0" presId="urn:microsoft.com/office/officeart/2005/8/layout/list1"/>
    <dgm:cxn modelId="{ADF36F50-2AB4-4110-9B40-8C52F92F0DEE}" type="presParOf" srcId="{8308FAAC-6F7E-4ABE-9682-F894207FCB55}" destId="{D0007982-240F-4CD2-A250-0500AB53001D}" srcOrd="1" destOrd="0" presId="urn:microsoft.com/office/officeart/2005/8/layout/list1"/>
    <dgm:cxn modelId="{F9C2A4A1-7845-4A42-B711-65197714CEA8}" type="presParOf" srcId="{A588B874-A035-4959-8DE7-712CF3258E29}" destId="{80F1D82B-FA1C-421D-9392-9FFE42687A00}" srcOrd="17" destOrd="0" presId="urn:microsoft.com/office/officeart/2005/8/layout/list1"/>
    <dgm:cxn modelId="{52A7E064-84D8-498C-9031-E87EE7AB9FB7}" type="presParOf" srcId="{A588B874-A035-4959-8DE7-712CF3258E29}" destId="{708A7942-C92B-4AF1-8B12-D86E00874D7C}" srcOrd="18" destOrd="0" presId="urn:microsoft.com/office/officeart/2005/8/layout/list1"/>
    <dgm:cxn modelId="{7CA228F7-DA03-423F-A8CD-E645D0F42874}" type="presParOf" srcId="{A588B874-A035-4959-8DE7-712CF3258E29}" destId="{C4D80803-69B1-4094-A00E-AB5283483C6C}" srcOrd="19" destOrd="0" presId="urn:microsoft.com/office/officeart/2005/8/layout/list1"/>
    <dgm:cxn modelId="{12C702C8-D5AC-4D93-81D2-9988A782012D}" type="presParOf" srcId="{A588B874-A035-4959-8DE7-712CF3258E29}" destId="{B8F1C44B-2A98-48D9-A309-1FCD6C15B786}" srcOrd="20" destOrd="0" presId="urn:microsoft.com/office/officeart/2005/8/layout/list1"/>
    <dgm:cxn modelId="{1BE3ACE4-8126-459E-A5CE-63EC6F39E2DA}" type="presParOf" srcId="{B8F1C44B-2A98-48D9-A309-1FCD6C15B786}" destId="{9CB6AF4B-97F0-4821-8E65-F39EDA280100}" srcOrd="0" destOrd="0" presId="urn:microsoft.com/office/officeart/2005/8/layout/list1"/>
    <dgm:cxn modelId="{55DEEEB5-18D8-4050-8F69-4A55E6AC1B79}" type="presParOf" srcId="{B8F1C44B-2A98-48D9-A309-1FCD6C15B786}" destId="{F93EE266-70D7-4BD8-BEA7-B70AE3D05A5C}" srcOrd="1" destOrd="0" presId="urn:microsoft.com/office/officeart/2005/8/layout/list1"/>
    <dgm:cxn modelId="{E5A9B4A6-70F8-4AA0-A4E5-491F00CFA060}" type="presParOf" srcId="{A588B874-A035-4959-8DE7-712CF3258E29}" destId="{63571CAF-6DE8-4931-9432-5013E1070113}" srcOrd="21" destOrd="0" presId="urn:microsoft.com/office/officeart/2005/8/layout/list1"/>
    <dgm:cxn modelId="{F5C4732F-C40D-468F-AFAF-6A1E61C5EFED}" type="presParOf" srcId="{A588B874-A035-4959-8DE7-712CF3258E29}" destId="{96E70B89-11F0-4B16-8295-441905700C6C}" srcOrd="22" destOrd="0" presId="urn:microsoft.com/office/officeart/2005/8/layout/list1"/>
    <dgm:cxn modelId="{452AFBBE-89D3-410C-A592-F5D019620639}" type="presParOf" srcId="{A588B874-A035-4959-8DE7-712CF3258E29}" destId="{9C7ECA82-BEE7-4082-B0AB-7E76FD7C465F}" srcOrd="23" destOrd="0" presId="urn:microsoft.com/office/officeart/2005/8/layout/list1"/>
    <dgm:cxn modelId="{4F53F199-C032-4B74-80C9-47FC96DFDC7C}" type="presParOf" srcId="{A588B874-A035-4959-8DE7-712CF3258E29}" destId="{52547950-5482-4CA1-B1F3-E9BF34919900}" srcOrd="24" destOrd="0" presId="urn:microsoft.com/office/officeart/2005/8/layout/list1"/>
    <dgm:cxn modelId="{7388BDF8-5515-463C-8A9C-606A5A21C658}" type="presParOf" srcId="{52547950-5482-4CA1-B1F3-E9BF34919900}" destId="{21743A7F-E2BC-4972-9CDA-7D346974FA99}" srcOrd="0" destOrd="0" presId="urn:microsoft.com/office/officeart/2005/8/layout/list1"/>
    <dgm:cxn modelId="{0B2ECC41-942F-4B23-88B2-327B4EEE9F4C}" type="presParOf" srcId="{52547950-5482-4CA1-B1F3-E9BF34919900}" destId="{D300F4CC-8037-400A-8001-B17929411BCB}" srcOrd="1" destOrd="0" presId="urn:microsoft.com/office/officeart/2005/8/layout/list1"/>
    <dgm:cxn modelId="{8D363795-2243-4A83-8904-F5DC201E8F97}" type="presParOf" srcId="{A588B874-A035-4959-8DE7-712CF3258E29}" destId="{B41C8AFF-1211-4DF4-8702-1BC3AB035300}" srcOrd="25" destOrd="0" presId="urn:microsoft.com/office/officeart/2005/8/layout/list1"/>
    <dgm:cxn modelId="{30A011AE-A487-4459-97F7-2AC0CD92BFD9}" type="presParOf" srcId="{A588B874-A035-4959-8DE7-712CF3258E29}" destId="{1686C620-3FD6-4C7C-A81F-33139DAC2CA8}"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3C03C-E9E3-4F68-A0C2-87C1C8C94569}">
      <dsp:nvSpPr>
        <dsp:cNvPr id="0" name=""/>
        <dsp:cNvSpPr/>
      </dsp:nvSpPr>
      <dsp:spPr>
        <a:xfrm rot="16200000">
          <a:off x="1730477" y="1374127"/>
          <a:ext cx="2909741" cy="1778160"/>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215900" rIns="194310" bIns="215900" numCol="1" spcCol="1270" anchor="t" anchorCtr="0">
          <a:noAutofit/>
        </a:bodyPr>
        <a:lstStyle/>
        <a:p>
          <a:pPr lvl="0" algn="ctr" defTabSz="1511300" rtl="1">
            <a:lnSpc>
              <a:spcPct val="90000"/>
            </a:lnSpc>
            <a:spcBef>
              <a:spcPct val="0"/>
            </a:spcBef>
            <a:spcAft>
              <a:spcPct val="35000"/>
            </a:spcAft>
          </a:pPr>
          <a:r>
            <a:rPr lang="ar-SA" sz="3400" b="1" i="0" kern="1200" dirty="0" smtClean="0"/>
            <a:t>الصلة الإيجابية بين المدرس والتلاميذ</a:t>
          </a:r>
          <a:endParaRPr lang="ar-SA" sz="3400" kern="1200" dirty="0"/>
        </a:p>
      </dsp:txBody>
      <dsp:txXfrm rot="5400000">
        <a:off x="2383085" y="895155"/>
        <a:ext cx="1691342" cy="2736105"/>
      </dsp:txXfrm>
    </dsp:sp>
    <dsp:sp modelId="{3D81F4E0-F49F-4E35-96A1-0178AF182728}">
      <dsp:nvSpPr>
        <dsp:cNvPr id="0" name=""/>
        <dsp:cNvSpPr/>
      </dsp:nvSpPr>
      <dsp:spPr>
        <a:xfrm rot="5400000">
          <a:off x="3589380" y="1374127"/>
          <a:ext cx="2909741" cy="1778160"/>
        </a:xfrm>
        <a:prstGeom prst="round2SameRect">
          <a:avLst>
            <a:gd name="adj1" fmla="val 16670"/>
            <a:gd name="adj2" fmla="val 0"/>
          </a:avLst>
        </a:prstGeom>
        <a:solidFill>
          <a:schemeClr val="accent1">
            <a:tint val="50000"/>
            <a:hueOff val="-13089513"/>
            <a:satOff val="-703"/>
            <a:lumOff val="113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4310" tIns="215900" rIns="129540" bIns="215900" numCol="1" spcCol="1270" anchor="t" anchorCtr="0">
          <a:noAutofit/>
        </a:bodyPr>
        <a:lstStyle/>
        <a:p>
          <a:pPr lvl="0" algn="ctr" defTabSz="1511300" rtl="1">
            <a:lnSpc>
              <a:spcPct val="90000"/>
            </a:lnSpc>
            <a:spcBef>
              <a:spcPct val="0"/>
            </a:spcBef>
            <a:spcAft>
              <a:spcPct val="35000"/>
            </a:spcAft>
          </a:pPr>
          <a:r>
            <a:rPr lang="ar-SA" sz="3400" b="1" i="0" kern="1200" dirty="0" smtClean="0"/>
            <a:t>الإثارة الفكرية</a:t>
          </a:r>
          <a:endParaRPr lang="ar-SA" sz="3400" kern="1200" dirty="0"/>
        </a:p>
      </dsp:txBody>
      <dsp:txXfrm rot="-5400000">
        <a:off x="4155170" y="895155"/>
        <a:ext cx="1691342" cy="2736105"/>
      </dsp:txXfrm>
    </dsp:sp>
    <dsp:sp modelId="{D941DD1B-54B1-4D46-AA3B-F1E675E59F82}">
      <dsp:nvSpPr>
        <dsp:cNvPr id="0" name=""/>
        <dsp:cNvSpPr/>
      </dsp:nvSpPr>
      <dsp:spPr>
        <a:xfrm>
          <a:off x="3185166" y="0"/>
          <a:ext cx="1858903" cy="1858813"/>
        </a:xfrm>
        <a:prstGeom prst="circularArrow">
          <a:avLst>
            <a:gd name="adj1" fmla="val 12500"/>
            <a:gd name="adj2" fmla="val 1142322"/>
            <a:gd name="adj3" fmla="val 20457678"/>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40A7CD-8331-47CC-BB21-15290818852C}">
      <dsp:nvSpPr>
        <dsp:cNvPr id="0" name=""/>
        <dsp:cNvSpPr/>
      </dsp:nvSpPr>
      <dsp:spPr>
        <a:xfrm rot="10800000">
          <a:off x="3185166" y="2667149"/>
          <a:ext cx="1858903" cy="1858813"/>
        </a:xfrm>
        <a:prstGeom prst="circularArrow">
          <a:avLst>
            <a:gd name="adj1" fmla="val 12500"/>
            <a:gd name="adj2" fmla="val 1142322"/>
            <a:gd name="adj3" fmla="val 20457678"/>
            <a:gd name="adj4" fmla="val 108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AFE4-A363-41E4-9B7E-3487CFDEFA28}">
      <dsp:nvSpPr>
        <dsp:cNvPr id="0" name=""/>
        <dsp:cNvSpPr/>
      </dsp:nvSpPr>
      <dsp:spPr>
        <a:xfrm>
          <a:off x="0" y="284781"/>
          <a:ext cx="6491064" cy="3528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4CF959F-BD66-4A70-84ED-620BF4CAB244}">
      <dsp:nvSpPr>
        <dsp:cNvPr id="0" name=""/>
        <dsp:cNvSpPr/>
      </dsp:nvSpPr>
      <dsp:spPr>
        <a:xfrm>
          <a:off x="324553" y="78141"/>
          <a:ext cx="4543744" cy="41328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743" tIns="0" rIns="171743" bIns="0" numCol="1" spcCol="1270" anchor="ctr" anchorCtr="0">
          <a:noAutofit/>
        </a:bodyPr>
        <a:lstStyle/>
        <a:p>
          <a:pPr lvl="0" algn="ctr" defTabSz="1244600" rtl="1">
            <a:lnSpc>
              <a:spcPct val="90000"/>
            </a:lnSpc>
            <a:spcBef>
              <a:spcPct val="0"/>
            </a:spcBef>
            <a:spcAft>
              <a:spcPct val="35000"/>
            </a:spcAft>
          </a:pPr>
          <a:r>
            <a:rPr lang="ar-SA" sz="2800" kern="1200" dirty="0" smtClean="0"/>
            <a:t>خصائص المتعلم</a:t>
          </a:r>
          <a:endParaRPr lang="ar-SA" sz="2800" kern="1200" dirty="0"/>
        </a:p>
      </dsp:txBody>
      <dsp:txXfrm>
        <a:off x="344728" y="98316"/>
        <a:ext cx="4503394" cy="372930"/>
      </dsp:txXfrm>
    </dsp:sp>
    <dsp:sp modelId="{8983D804-E093-48EF-86CA-412C0E30D456}">
      <dsp:nvSpPr>
        <dsp:cNvPr id="0" name=""/>
        <dsp:cNvSpPr/>
      </dsp:nvSpPr>
      <dsp:spPr>
        <a:xfrm>
          <a:off x="0" y="919821"/>
          <a:ext cx="6491064" cy="352800"/>
        </a:xfrm>
        <a:prstGeom prst="rect">
          <a:avLst/>
        </a:prstGeom>
        <a:solidFill>
          <a:schemeClr val="lt1">
            <a:alpha val="90000"/>
            <a:hueOff val="0"/>
            <a:satOff val="0"/>
            <a:lumOff val="0"/>
            <a:alphaOff val="0"/>
          </a:schemeClr>
        </a:solidFill>
        <a:ln w="9525" cap="flat" cmpd="sng" algn="ctr">
          <a:solidFill>
            <a:schemeClr val="accent5">
              <a:hueOff val="-1655646"/>
              <a:satOff val="6635"/>
              <a:lumOff val="1438"/>
              <a:alphaOff val="0"/>
            </a:schemeClr>
          </a:solidFill>
          <a:prstDash val="solid"/>
        </a:ln>
        <a:effectLst/>
      </dsp:spPr>
      <dsp:style>
        <a:lnRef idx="1">
          <a:scrgbClr r="0" g="0" b="0"/>
        </a:lnRef>
        <a:fillRef idx="1">
          <a:scrgbClr r="0" g="0" b="0"/>
        </a:fillRef>
        <a:effectRef idx="0">
          <a:scrgbClr r="0" g="0" b="0"/>
        </a:effectRef>
        <a:fontRef idx="minor"/>
      </dsp:style>
    </dsp:sp>
    <dsp:sp modelId="{6EB5FD5A-228C-4A2D-A8EA-6F3A6A992CCC}">
      <dsp:nvSpPr>
        <dsp:cNvPr id="0" name=""/>
        <dsp:cNvSpPr/>
      </dsp:nvSpPr>
      <dsp:spPr>
        <a:xfrm>
          <a:off x="324553" y="713181"/>
          <a:ext cx="4543744" cy="413280"/>
        </a:xfrm>
        <a:prstGeom prst="roundRect">
          <a:avLst/>
        </a:prstGeom>
        <a:gradFill rotWithShape="0">
          <a:gsLst>
            <a:gs pos="0">
              <a:schemeClr val="accent5">
                <a:hueOff val="-1655646"/>
                <a:satOff val="6635"/>
                <a:lumOff val="1438"/>
                <a:alphaOff val="0"/>
                <a:tint val="50000"/>
                <a:satMod val="300000"/>
              </a:schemeClr>
            </a:gs>
            <a:gs pos="35000">
              <a:schemeClr val="accent5">
                <a:hueOff val="-1655646"/>
                <a:satOff val="6635"/>
                <a:lumOff val="1438"/>
                <a:alphaOff val="0"/>
                <a:tint val="37000"/>
                <a:satMod val="300000"/>
              </a:schemeClr>
            </a:gs>
            <a:gs pos="100000">
              <a:schemeClr val="accent5">
                <a:hueOff val="-1655646"/>
                <a:satOff val="6635"/>
                <a:lumOff val="14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743" tIns="0" rIns="171743" bIns="0" numCol="1" spcCol="1270" anchor="ctr" anchorCtr="0">
          <a:noAutofit/>
        </a:bodyPr>
        <a:lstStyle/>
        <a:p>
          <a:pPr lvl="0" algn="ctr" defTabSz="1244600" rtl="1">
            <a:lnSpc>
              <a:spcPct val="90000"/>
            </a:lnSpc>
            <a:spcBef>
              <a:spcPct val="0"/>
            </a:spcBef>
            <a:spcAft>
              <a:spcPct val="35000"/>
            </a:spcAft>
          </a:pPr>
          <a:r>
            <a:rPr lang="ar-SA" sz="2800" kern="1200" dirty="0" smtClean="0"/>
            <a:t>خصائص</a:t>
          </a:r>
          <a:r>
            <a:rPr lang="ar-SA" sz="1400" kern="1200" dirty="0" smtClean="0"/>
            <a:t> </a:t>
          </a:r>
          <a:r>
            <a:rPr lang="ar-SA" sz="2800" kern="1200" dirty="0" smtClean="0"/>
            <a:t>المعلم</a:t>
          </a:r>
          <a:endParaRPr lang="ar-SA" sz="2800" kern="1200" dirty="0"/>
        </a:p>
      </dsp:txBody>
      <dsp:txXfrm>
        <a:off x="344728" y="733356"/>
        <a:ext cx="4503394" cy="372930"/>
      </dsp:txXfrm>
    </dsp:sp>
    <dsp:sp modelId="{C9E3D96C-BB35-42CE-9A66-AB2F1D52F0B5}">
      <dsp:nvSpPr>
        <dsp:cNvPr id="0" name=""/>
        <dsp:cNvSpPr/>
      </dsp:nvSpPr>
      <dsp:spPr>
        <a:xfrm>
          <a:off x="0" y="1554861"/>
          <a:ext cx="6491064" cy="352800"/>
        </a:xfrm>
        <a:prstGeom prst="rect">
          <a:avLst/>
        </a:prstGeom>
        <a:solidFill>
          <a:schemeClr val="lt1">
            <a:alpha val="90000"/>
            <a:hueOff val="0"/>
            <a:satOff val="0"/>
            <a:lumOff val="0"/>
            <a:alphaOff val="0"/>
          </a:schemeClr>
        </a:solidFill>
        <a:ln w="9525" cap="flat" cmpd="sng" algn="ctr">
          <a:solidFill>
            <a:schemeClr val="accent5">
              <a:hueOff val="-3311292"/>
              <a:satOff val="13270"/>
              <a:lumOff val="2876"/>
              <a:alphaOff val="0"/>
            </a:schemeClr>
          </a:solidFill>
          <a:prstDash val="solid"/>
        </a:ln>
        <a:effectLst/>
      </dsp:spPr>
      <dsp:style>
        <a:lnRef idx="1">
          <a:scrgbClr r="0" g="0" b="0"/>
        </a:lnRef>
        <a:fillRef idx="1">
          <a:scrgbClr r="0" g="0" b="0"/>
        </a:fillRef>
        <a:effectRef idx="0">
          <a:scrgbClr r="0" g="0" b="0"/>
        </a:effectRef>
        <a:fontRef idx="minor"/>
      </dsp:style>
    </dsp:sp>
    <dsp:sp modelId="{B0EAC0A7-3D6B-4282-AA32-6E2AF129AAC9}">
      <dsp:nvSpPr>
        <dsp:cNvPr id="0" name=""/>
        <dsp:cNvSpPr/>
      </dsp:nvSpPr>
      <dsp:spPr>
        <a:xfrm>
          <a:off x="324553" y="1348221"/>
          <a:ext cx="4543744" cy="413280"/>
        </a:xfrm>
        <a:prstGeom prst="roundRect">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743" tIns="0" rIns="171743" bIns="0" numCol="1" spcCol="1270" anchor="ctr" anchorCtr="0">
          <a:noAutofit/>
        </a:bodyPr>
        <a:lstStyle/>
        <a:p>
          <a:pPr lvl="0" algn="ctr" defTabSz="1244600" rtl="1">
            <a:lnSpc>
              <a:spcPct val="90000"/>
            </a:lnSpc>
            <a:spcBef>
              <a:spcPct val="0"/>
            </a:spcBef>
            <a:spcAft>
              <a:spcPct val="35000"/>
            </a:spcAft>
          </a:pPr>
          <a:r>
            <a:rPr lang="ar-SA" sz="2800" kern="1200" dirty="0" smtClean="0"/>
            <a:t>سلوك المعلم والمتعلم </a:t>
          </a:r>
          <a:endParaRPr lang="ar-SA" sz="2800" kern="1200" dirty="0"/>
        </a:p>
      </dsp:txBody>
      <dsp:txXfrm>
        <a:off x="344728" y="1368396"/>
        <a:ext cx="4503394" cy="372930"/>
      </dsp:txXfrm>
    </dsp:sp>
    <dsp:sp modelId="{7A920283-8FEF-4D55-AB43-BB9A3FCFA3A2}">
      <dsp:nvSpPr>
        <dsp:cNvPr id="0" name=""/>
        <dsp:cNvSpPr/>
      </dsp:nvSpPr>
      <dsp:spPr>
        <a:xfrm>
          <a:off x="0" y="2189901"/>
          <a:ext cx="6491064" cy="352800"/>
        </a:xfrm>
        <a:prstGeom prst="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dsp:spPr>
      <dsp:style>
        <a:lnRef idx="1">
          <a:scrgbClr r="0" g="0" b="0"/>
        </a:lnRef>
        <a:fillRef idx="1">
          <a:scrgbClr r="0" g="0" b="0"/>
        </a:fillRef>
        <a:effectRef idx="0">
          <a:scrgbClr r="0" g="0" b="0"/>
        </a:effectRef>
        <a:fontRef idx="minor"/>
      </dsp:style>
    </dsp:sp>
    <dsp:sp modelId="{8CDD88FF-DD25-4250-94CD-4A27E03A36E2}">
      <dsp:nvSpPr>
        <dsp:cNvPr id="0" name=""/>
        <dsp:cNvSpPr/>
      </dsp:nvSpPr>
      <dsp:spPr>
        <a:xfrm>
          <a:off x="324553" y="1983261"/>
          <a:ext cx="4543744" cy="413280"/>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743" tIns="0" rIns="171743" bIns="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SA" sz="2800" kern="1200" dirty="0" smtClean="0"/>
            <a:t>الظروف الطبيعية للمدرسة</a:t>
          </a:r>
        </a:p>
        <a:p>
          <a:pPr lvl="0" algn="ctr" defTabSz="622300" rtl="1">
            <a:lnSpc>
              <a:spcPct val="90000"/>
            </a:lnSpc>
            <a:spcBef>
              <a:spcPct val="0"/>
            </a:spcBef>
            <a:spcAft>
              <a:spcPct val="35000"/>
            </a:spcAft>
          </a:pPr>
          <a:endParaRPr lang="ar-SA" sz="1400" kern="1200" dirty="0"/>
        </a:p>
      </dsp:txBody>
      <dsp:txXfrm>
        <a:off x="344728" y="2003436"/>
        <a:ext cx="4503394" cy="372930"/>
      </dsp:txXfrm>
    </dsp:sp>
    <dsp:sp modelId="{708A7942-C92B-4AF1-8B12-D86E00874D7C}">
      <dsp:nvSpPr>
        <dsp:cNvPr id="0" name=""/>
        <dsp:cNvSpPr/>
      </dsp:nvSpPr>
      <dsp:spPr>
        <a:xfrm>
          <a:off x="0" y="2824941"/>
          <a:ext cx="6491064" cy="352800"/>
        </a:xfrm>
        <a:prstGeom prst="rect">
          <a:avLst/>
        </a:prstGeom>
        <a:solidFill>
          <a:schemeClr val="lt1">
            <a:alpha val="90000"/>
            <a:hueOff val="0"/>
            <a:satOff val="0"/>
            <a:lumOff val="0"/>
            <a:alphaOff val="0"/>
          </a:schemeClr>
        </a:solidFill>
        <a:ln w="9525" cap="flat" cmpd="sng" algn="ctr">
          <a:solidFill>
            <a:schemeClr val="accent5">
              <a:hueOff val="-6622584"/>
              <a:satOff val="26541"/>
              <a:lumOff val="5752"/>
              <a:alphaOff val="0"/>
            </a:schemeClr>
          </a:solidFill>
          <a:prstDash val="solid"/>
        </a:ln>
        <a:effectLst/>
      </dsp:spPr>
      <dsp:style>
        <a:lnRef idx="1">
          <a:scrgbClr r="0" g="0" b="0"/>
        </a:lnRef>
        <a:fillRef idx="1">
          <a:scrgbClr r="0" g="0" b="0"/>
        </a:fillRef>
        <a:effectRef idx="0">
          <a:scrgbClr r="0" g="0" b="0"/>
        </a:effectRef>
        <a:fontRef idx="minor"/>
      </dsp:style>
    </dsp:sp>
    <dsp:sp modelId="{D0007982-240F-4CD2-A250-0500AB53001D}">
      <dsp:nvSpPr>
        <dsp:cNvPr id="0" name=""/>
        <dsp:cNvSpPr/>
      </dsp:nvSpPr>
      <dsp:spPr>
        <a:xfrm>
          <a:off x="324553" y="2618301"/>
          <a:ext cx="4543744" cy="413280"/>
        </a:xfrm>
        <a:prstGeom prst="roundRect">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743" tIns="0" rIns="171743" bIns="0" numCol="1" spcCol="1270" anchor="ctr" anchorCtr="0">
          <a:noAutofit/>
        </a:bodyPr>
        <a:lstStyle/>
        <a:p>
          <a:pPr lvl="0" algn="ctr" defTabSz="1244600" rtl="1">
            <a:lnSpc>
              <a:spcPct val="90000"/>
            </a:lnSpc>
            <a:spcBef>
              <a:spcPct val="0"/>
            </a:spcBef>
            <a:spcAft>
              <a:spcPct val="35000"/>
            </a:spcAft>
          </a:pPr>
          <a:r>
            <a:rPr lang="ar-SA" sz="2800" kern="1200" dirty="0" smtClean="0"/>
            <a:t>المادة الدراسية</a:t>
          </a:r>
          <a:endParaRPr lang="ar-SA" sz="2800" kern="1200" dirty="0"/>
        </a:p>
      </dsp:txBody>
      <dsp:txXfrm>
        <a:off x="344728" y="2638476"/>
        <a:ext cx="4503394" cy="372930"/>
      </dsp:txXfrm>
    </dsp:sp>
    <dsp:sp modelId="{96E70B89-11F0-4B16-8295-441905700C6C}">
      <dsp:nvSpPr>
        <dsp:cNvPr id="0" name=""/>
        <dsp:cNvSpPr/>
      </dsp:nvSpPr>
      <dsp:spPr>
        <a:xfrm>
          <a:off x="0" y="3459981"/>
          <a:ext cx="6491064" cy="352800"/>
        </a:xfrm>
        <a:prstGeom prst="rect">
          <a:avLst/>
        </a:prstGeom>
        <a:solidFill>
          <a:schemeClr val="lt1">
            <a:alpha val="90000"/>
            <a:hueOff val="0"/>
            <a:satOff val="0"/>
            <a:lumOff val="0"/>
            <a:alphaOff val="0"/>
          </a:schemeClr>
        </a:solidFill>
        <a:ln w="9525" cap="flat" cmpd="sng" algn="ctr">
          <a:solidFill>
            <a:schemeClr val="accent5">
              <a:hueOff val="-8278230"/>
              <a:satOff val="33176"/>
              <a:lumOff val="7190"/>
              <a:alphaOff val="0"/>
            </a:schemeClr>
          </a:solidFill>
          <a:prstDash val="solid"/>
        </a:ln>
        <a:effectLst/>
      </dsp:spPr>
      <dsp:style>
        <a:lnRef idx="1">
          <a:scrgbClr r="0" g="0" b="0"/>
        </a:lnRef>
        <a:fillRef idx="1">
          <a:scrgbClr r="0" g="0" b="0"/>
        </a:fillRef>
        <a:effectRef idx="0">
          <a:scrgbClr r="0" g="0" b="0"/>
        </a:effectRef>
        <a:fontRef idx="minor"/>
      </dsp:style>
    </dsp:sp>
    <dsp:sp modelId="{F93EE266-70D7-4BD8-BEA7-B70AE3D05A5C}">
      <dsp:nvSpPr>
        <dsp:cNvPr id="0" name=""/>
        <dsp:cNvSpPr/>
      </dsp:nvSpPr>
      <dsp:spPr>
        <a:xfrm>
          <a:off x="324553" y="3253341"/>
          <a:ext cx="4543744" cy="413280"/>
        </a:xfrm>
        <a:prstGeom prst="roundRect">
          <a:avLst/>
        </a:prstGeom>
        <a:gradFill rotWithShape="0">
          <a:gsLst>
            <a:gs pos="0">
              <a:schemeClr val="accent5">
                <a:hueOff val="-8278230"/>
                <a:satOff val="33176"/>
                <a:lumOff val="7190"/>
                <a:alphaOff val="0"/>
                <a:tint val="50000"/>
                <a:satMod val="300000"/>
              </a:schemeClr>
            </a:gs>
            <a:gs pos="35000">
              <a:schemeClr val="accent5">
                <a:hueOff val="-8278230"/>
                <a:satOff val="33176"/>
                <a:lumOff val="7190"/>
                <a:alphaOff val="0"/>
                <a:tint val="37000"/>
                <a:satMod val="300000"/>
              </a:schemeClr>
            </a:gs>
            <a:gs pos="100000">
              <a:schemeClr val="accent5">
                <a:hueOff val="-8278230"/>
                <a:satOff val="33176"/>
                <a:lumOff val="719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743" tIns="0" rIns="171743" bIns="0" numCol="1" spcCol="1270" anchor="ctr" anchorCtr="0">
          <a:noAutofit/>
        </a:bodyPr>
        <a:lstStyle/>
        <a:p>
          <a:pPr lvl="0" algn="ctr" defTabSz="1244600" rtl="1">
            <a:lnSpc>
              <a:spcPct val="90000"/>
            </a:lnSpc>
            <a:spcBef>
              <a:spcPct val="0"/>
            </a:spcBef>
            <a:spcAft>
              <a:spcPct val="35000"/>
            </a:spcAft>
          </a:pPr>
          <a:r>
            <a:rPr lang="ar-SA" sz="2800" kern="1200" dirty="0" smtClean="0"/>
            <a:t>صفات المجموعة </a:t>
          </a:r>
          <a:endParaRPr lang="ar-SA" sz="2800" kern="1200" dirty="0"/>
        </a:p>
      </dsp:txBody>
      <dsp:txXfrm>
        <a:off x="344728" y="3273516"/>
        <a:ext cx="4503394" cy="372930"/>
      </dsp:txXfrm>
    </dsp:sp>
    <dsp:sp modelId="{1686C620-3FD6-4C7C-A81F-33139DAC2CA8}">
      <dsp:nvSpPr>
        <dsp:cNvPr id="0" name=""/>
        <dsp:cNvSpPr/>
      </dsp:nvSpPr>
      <dsp:spPr>
        <a:xfrm>
          <a:off x="0" y="4095021"/>
          <a:ext cx="6491064" cy="352800"/>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sp>
    <dsp:sp modelId="{D300F4CC-8037-400A-8001-B17929411BCB}">
      <dsp:nvSpPr>
        <dsp:cNvPr id="0" name=""/>
        <dsp:cNvSpPr/>
      </dsp:nvSpPr>
      <dsp:spPr>
        <a:xfrm>
          <a:off x="348933" y="3845024"/>
          <a:ext cx="4543744" cy="413280"/>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1743" tIns="0" rIns="171743" bIns="0" numCol="1" spcCol="1270" anchor="ctr" anchorCtr="0">
          <a:noAutofit/>
        </a:bodyPr>
        <a:lstStyle/>
        <a:p>
          <a:pPr lvl="0" algn="ctr" defTabSz="1244600" rtl="1">
            <a:lnSpc>
              <a:spcPct val="90000"/>
            </a:lnSpc>
            <a:spcBef>
              <a:spcPct val="0"/>
            </a:spcBef>
            <a:spcAft>
              <a:spcPct val="35000"/>
            </a:spcAft>
          </a:pPr>
          <a:r>
            <a:rPr lang="ar-SA" sz="2800" kern="1200" dirty="0" smtClean="0"/>
            <a:t>القوى والمؤثرات الخارجية</a:t>
          </a:r>
          <a:endParaRPr lang="ar-SA" sz="2800" kern="1200" dirty="0"/>
        </a:p>
      </dsp:txBody>
      <dsp:txXfrm>
        <a:off x="369108" y="3865199"/>
        <a:ext cx="4503394" cy="372930"/>
      </dsp:txXfrm>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6D45F95-852B-4E2F-BA14-FD2E5B878043}"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54DEAAF-9ED8-4746-9B3B-BBB53357847C}" type="slidenum">
              <a:rPr lang="ar-SA" smtClean="0"/>
              <a:t>‹#›</a:t>
            </a:fld>
            <a:endParaRPr lang="ar-SA"/>
          </a:p>
        </p:txBody>
      </p:sp>
    </p:spTree>
    <p:extLst>
      <p:ext uri="{BB962C8B-B14F-4D97-AF65-F5344CB8AC3E}">
        <p14:creationId xmlns:p14="http://schemas.microsoft.com/office/powerpoint/2010/main" val="4147143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6D45F95-852B-4E2F-BA14-FD2E5B878043}"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54DEAAF-9ED8-4746-9B3B-BBB53357847C}" type="slidenum">
              <a:rPr lang="ar-SA" smtClean="0"/>
              <a:t>‹#›</a:t>
            </a:fld>
            <a:endParaRPr lang="ar-SA"/>
          </a:p>
        </p:txBody>
      </p:sp>
    </p:spTree>
    <p:extLst>
      <p:ext uri="{BB962C8B-B14F-4D97-AF65-F5344CB8AC3E}">
        <p14:creationId xmlns:p14="http://schemas.microsoft.com/office/powerpoint/2010/main" val="275635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6D45F95-852B-4E2F-BA14-FD2E5B878043}"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54DEAAF-9ED8-4746-9B3B-BBB53357847C}" type="slidenum">
              <a:rPr lang="ar-SA" smtClean="0"/>
              <a:t>‹#›</a:t>
            </a:fld>
            <a:endParaRPr lang="ar-SA"/>
          </a:p>
        </p:txBody>
      </p:sp>
    </p:spTree>
    <p:extLst>
      <p:ext uri="{BB962C8B-B14F-4D97-AF65-F5344CB8AC3E}">
        <p14:creationId xmlns:p14="http://schemas.microsoft.com/office/powerpoint/2010/main" val="76835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6D45F95-852B-4E2F-BA14-FD2E5B878043}"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54DEAAF-9ED8-4746-9B3B-BBB53357847C}" type="slidenum">
              <a:rPr lang="ar-SA" smtClean="0"/>
              <a:t>‹#›</a:t>
            </a:fld>
            <a:endParaRPr lang="ar-SA"/>
          </a:p>
        </p:txBody>
      </p:sp>
    </p:spTree>
    <p:extLst>
      <p:ext uri="{BB962C8B-B14F-4D97-AF65-F5344CB8AC3E}">
        <p14:creationId xmlns:p14="http://schemas.microsoft.com/office/powerpoint/2010/main" val="166343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6D45F95-852B-4E2F-BA14-FD2E5B878043}" type="datetimeFigureOut">
              <a:rPr lang="ar-SA" smtClean="0"/>
              <a:t>07/09/45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54DEAAF-9ED8-4746-9B3B-BBB53357847C}" type="slidenum">
              <a:rPr lang="ar-SA" smtClean="0"/>
              <a:t>‹#›</a:t>
            </a:fld>
            <a:endParaRPr lang="ar-SA"/>
          </a:p>
        </p:txBody>
      </p:sp>
    </p:spTree>
    <p:extLst>
      <p:ext uri="{BB962C8B-B14F-4D97-AF65-F5344CB8AC3E}">
        <p14:creationId xmlns:p14="http://schemas.microsoft.com/office/powerpoint/2010/main" val="2263666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6D45F95-852B-4E2F-BA14-FD2E5B878043}" type="datetimeFigureOut">
              <a:rPr lang="ar-SA" smtClean="0"/>
              <a:t>07/09/45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54DEAAF-9ED8-4746-9B3B-BBB53357847C}" type="slidenum">
              <a:rPr lang="ar-SA" smtClean="0"/>
              <a:t>‹#›</a:t>
            </a:fld>
            <a:endParaRPr lang="ar-SA"/>
          </a:p>
        </p:txBody>
      </p:sp>
    </p:spTree>
    <p:extLst>
      <p:ext uri="{BB962C8B-B14F-4D97-AF65-F5344CB8AC3E}">
        <p14:creationId xmlns:p14="http://schemas.microsoft.com/office/powerpoint/2010/main" val="317212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6D45F95-852B-4E2F-BA14-FD2E5B878043}" type="datetimeFigureOut">
              <a:rPr lang="ar-SA" smtClean="0"/>
              <a:t>07/09/45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54DEAAF-9ED8-4746-9B3B-BBB53357847C}" type="slidenum">
              <a:rPr lang="ar-SA" smtClean="0"/>
              <a:t>‹#›</a:t>
            </a:fld>
            <a:endParaRPr lang="ar-SA"/>
          </a:p>
        </p:txBody>
      </p:sp>
    </p:spTree>
    <p:extLst>
      <p:ext uri="{BB962C8B-B14F-4D97-AF65-F5344CB8AC3E}">
        <p14:creationId xmlns:p14="http://schemas.microsoft.com/office/powerpoint/2010/main" val="927849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6D45F95-852B-4E2F-BA14-FD2E5B878043}" type="datetimeFigureOut">
              <a:rPr lang="ar-SA" smtClean="0"/>
              <a:t>07/09/45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54DEAAF-9ED8-4746-9B3B-BBB53357847C}" type="slidenum">
              <a:rPr lang="ar-SA" smtClean="0"/>
              <a:t>‹#›</a:t>
            </a:fld>
            <a:endParaRPr lang="ar-SA"/>
          </a:p>
        </p:txBody>
      </p:sp>
    </p:spTree>
    <p:extLst>
      <p:ext uri="{BB962C8B-B14F-4D97-AF65-F5344CB8AC3E}">
        <p14:creationId xmlns:p14="http://schemas.microsoft.com/office/powerpoint/2010/main" val="36080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6D45F95-852B-4E2F-BA14-FD2E5B878043}" type="datetimeFigureOut">
              <a:rPr lang="ar-SA" smtClean="0"/>
              <a:t>07/09/45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54DEAAF-9ED8-4746-9B3B-BBB53357847C}" type="slidenum">
              <a:rPr lang="ar-SA" smtClean="0"/>
              <a:t>‹#›</a:t>
            </a:fld>
            <a:endParaRPr lang="ar-SA"/>
          </a:p>
        </p:txBody>
      </p:sp>
    </p:spTree>
    <p:extLst>
      <p:ext uri="{BB962C8B-B14F-4D97-AF65-F5344CB8AC3E}">
        <p14:creationId xmlns:p14="http://schemas.microsoft.com/office/powerpoint/2010/main" val="36654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6D45F95-852B-4E2F-BA14-FD2E5B878043}" type="datetimeFigureOut">
              <a:rPr lang="ar-SA" smtClean="0"/>
              <a:t>07/09/45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54DEAAF-9ED8-4746-9B3B-BBB53357847C}" type="slidenum">
              <a:rPr lang="ar-SA" smtClean="0"/>
              <a:t>‹#›</a:t>
            </a:fld>
            <a:endParaRPr lang="ar-SA"/>
          </a:p>
        </p:txBody>
      </p:sp>
    </p:spTree>
    <p:extLst>
      <p:ext uri="{BB962C8B-B14F-4D97-AF65-F5344CB8AC3E}">
        <p14:creationId xmlns:p14="http://schemas.microsoft.com/office/powerpoint/2010/main" val="956362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6D45F95-852B-4E2F-BA14-FD2E5B878043}" type="datetimeFigureOut">
              <a:rPr lang="ar-SA" smtClean="0"/>
              <a:t>07/09/45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54DEAAF-9ED8-4746-9B3B-BBB53357847C}" type="slidenum">
              <a:rPr lang="ar-SA" smtClean="0"/>
              <a:t>‹#›</a:t>
            </a:fld>
            <a:endParaRPr lang="ar-SA"/>
          </a:p>
        </p:txBody>
      </p:sp>
    </p:spTree>
    <p:extLst>
      <p:ext uri="{BB962C8B-B14F-4D97-AF65-F5344CB8AC3E}">
        <p14:creationId xmlns:p14="http://schemas.microsoft.com/office/powerpoint/2010/main" val="716081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6D45F95-852B-4E2F-BA14-FD2E5B878043}" type="datetimeFigureOut">
              <a:rPr lang="ar-SA" smtClean="0"/>
              <a:t>07/09/45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54DEAAF-9ED8-4746-9B3B-BBB53357847C}" type="slidenum">
              <a:rPr lang="ar-SA" smtClean="0"/>
              <a:t>‹#›</a:t>
            </a:fld>
            <a:endParaRPr lang="ar-SA"/>
          </a:p>
        </p:txBody>
      </p:sp>
    </p:spTree>
    <p:extLst>
      <p:ext uri="{BB962C8B-B14F-4D97-AF65-F5344CB8AC3E}">
        <p14:creationId xmlns:p14="http://schemas.microsoft.com/office/powerpoint/2010/main" val="2681929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التدريس الفعال ومهاراته </a:t>
            </a:r>
            <a:endParaRPr lang="ar-SA" dirty="0"/>
          </a:p>
        </p:txBody>
      </p:sp>
      <p:sp>
        <p:nvSpPr>
          <p:cNvPr id="3" name="عنوان فرعي 2"/>
          <p:cNvSpPr>
            <a:spLocks noGrp="1"/>
          </p:cNvSpPr>
          <p:nvPr>
            <p:ph type="subTitle" idx="1"/>
          </p:nvPr>
        </p:nvSpPr>
        <p:spPr/>
        <p:txBody>
          <a:bodyPr/>
          <a:lstStyle/>
          <a:p>
            <a:r>
              <a:rPr lang="ar-SA" dirty="0" smtClean="0"/>
              <a:t>المحاضرة 3 </a:t>
            </a:r>
          </a:p>
          <a:p>
            <a:r>
              <a:rPr lang="ar-SA" dirty="0" smtClean="0"/>
              <a:t>24-08-1445هـ </a:t>
            </a:r>
            <a:endParaRPr lang="ar-SA" dirty="0"/>
          </a:p>
        </p:txBody>
      </p:sp>
    </p:spTree>
    <p:extLst>
      <p:ext uri="{BB962C8B-B14F-4D97-AF65-F5344CB8AC3E}">
        <p14:creationId xmlns:p14="http://schemas.microsoft.com/office/powerpoint/2010/main" val="3505236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شروط التدريس الفعال</a:t>
            </a:r>
            <a:endParaRPr lang="ar-SA" dirty="0"/>
          </a:p>
        </p:txBody>
      </p:sp>
      <p:sp>
        <p:nvSpPr>
          <p:cNvPr id="3" name="عنصر نائب للمحتوى 2"/>
          <p:cNvSpPr>
            <a:spLocks noGrp="1"/>
          </p:cNvSpPr>
          <p:nvPr>
            <p:ph idx="1"/>
          </p:nvPr>
        </p:nvSpPr>
        <p:spPr/>
        <p:txBody>
          <a:bodyPr/>
          <a:lstStyle/>
          <a:p>
            <a:pPr fontAlgn="base"/>
            <a:r>
              <a:rPr lang="ar-SA" dirty="0" smtClean="0"/>
              <a:t>أن لا يكون الطالب في موقف المتلقي، بل في موقف يعطي رأيه بكل صراحة ووضوح دون إكراه.</a:t>
            </a:r>
          </a:p>
          <a:p>
            <a:pPr fontAlgn="base"/>
            <a:r>
              <a:rPr lang="ar-SA" dirty="0" smtClean="0"/>
              <a:t>أن تنمي عند الطالب شخصية متكاملة عقليا واجتماعيا وحسيا وحركيا أن تتصف المعلومات التي يحصل عليها الطلاب بالديمومة فترة طويلة دون نسيانها.</a:t>
            </a:r>
          </a:p>
          <a:p>
            <a:pPr fontAlgn="base"/>
            <a:r>
              <a:rPr lang="ar-SA" dirty="0" smtClean="0"/>
              <a:t>أن تكون مناسبة لمستوى الطلاب العقلي والتحصيلي.</a:t>
            </a:r>
          </a:p>
          <a:p>
            <a:endParaRPr lang="ar-SA" dirty="0"/>
          </a:p>
        </p:txBody>
      </p:sp>
    </p:spTree>
    <p:extLst>
      <p:ext uri="{BB962C8B-B14F-4D97-AF65-F5344CB8AC3E}">
        <p14:creationId xmlns:p14="http://schemas.microsoft.com/office/powerpoint/2010/main" val="2419127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أولا:</a:t>
            </a:r>
            <a:r>
              <a:rPr lang="ar-SA" dirty="0" smtClean="0"/>
              <a:t> </a:t>
            </a:r>
            <a:r>
              <a:rPr lang="ar-SA" b="1" dirty="0" smtClean="0"/>
              <a:t>مهارة </a:t>
            </a:r>
            <a:r>
              <a:rPr lang="ar-SA" b="1" dirty="0" smtClean="0"/>
              <a:t>التخطيط</a:t>
            </a:r>
            <a:r>
              <a:rPr lang="ar-SA" dirty="0" smtClean="0"/>
              <a:t> </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تتضمن </a:t>
            </a:r>
            <a:r>
              <a:rPr lang="ar-SA" dirty="0"/>
              <a:t>هذه المهارات قدرة المعلم على صياغة الأهداف السلوكية الخاصة بموضوع </a:t>
            </a:r>
            <a:r>
              <a:rPr lang="ar-SA" dirty="0" smtClean="0"/>
              <a:t>الدرس.</a:t>
            </a:r>
          </a:p>
          <a:p>
            <a:r>
              <a:rPr lang="ar-SA" dirty="0" smtClean="0"/>
              <a:t> قدرة المعلم على </a:t>
            </a:r>
            <a:r>
              <a:rPr lang="ar-SA" dirty="0"/>
              <a:t>دراسة خصائص المتعلمين والتعرف على احتياجاتهم ومعدلات نموهم حتى يكيف أسلوبه التعليمي لتلك </a:t>
            </a:r>
            <a:r>
              <a:rPr lang="ar-SA" dirty="0" smtClean="0"/>
              <a:t>الخصائص.</a:t>
            </a:r>
          </a:p>
          <a:p>
            <a:r>
              <a:rPr lang="ar-SA" dirty="0" smtClean="0"/>
              <a:t>قدرة </a:t>
            </a:r>
            <a:r>
              <a:rPr lang="ar-SA" dirty="0"/>
              <a:t>المعلم على التخطيط السنوي للمقرر وتخطيط وحدات </a:t>
            </a:r>
            <a:r>
              <a:rPr lang="ar-SA" dirty="0" smtClean="0"/>
              <a:t>المقرر.</a:t>
            </a:r>
          </a:p>
          <a:p>
            <a:r>
              <a:rPr lang="ar-SA" dirty="0" smtClean="0"/>
              <a:t> قدرة المعلم على </a:t>
            </a:r>
            <a:r>
              <a:rPr lang="ar-SA" dirty="0"/>
              <a:t>تخطيط الاختبارات </a:t>
            </a:r>
            <a:r>
              <a:rPr lang="ar-SA" dirty="0" smtClean="0"/>
              <a:t>.</a:t>
            </a:r>
          </a:p>
          <a:p>
            <a:r>
              <a:rPr lang="ar-SA" dirty="0" smtClean="0"/>
              <a:t>قدرة </a:t>
            </a:r>
            <a:r>
              <a:rPr lang="ar-SA" dirty="0"/>
              <a:t>المعلم على تحليل محتوى المادة العلمية ومعرفة جوانبها المختلفة وأفضل تتابع لتقديم تلك </a:t>
            </a:r>
            <a:r>
              <a:rPr lang="ar-SA" dirty="0" smtClean="0"/>
              <a:t>المعلومات.</a:t>
            </a:r>
            <a:r>
              <a:rPr lang="ar-SA" dirty="0"/>
              <a:t> </a:t>
            </a:r>
          </a:p>
        </p:txBody>
      </p:sp>
    </p:spTree>
    <p:extLst>
      <p:ext uri="{BB962C8B-B14F-4D97-AF65-F5344CB8AC3E}">
        <p14:creationId xmlns:p14="http://schemas.microsoft.com/office/powerpoint/2010/main" val="1229284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ثانياً:</a:t>
            </a:r>
            <a:r>
              <a:rPr lang="ar-SA" dirty="0" smtClean="0"/>
              <a:t> </a:t>
            </a:r>
            <a:r>
              <a:rPr lang="ar-SA" b="1" dirty="0" smtClean="0"/>
              <a:t>مهارات</a:t>
            </a:r>
            <a:r>
              <a:rPr lang="ar-SA" dirty="0" smtClean="0"/>
              <a:t> </a:t>
            </a:r>
            <a:r>
              <a:rPr lang="ar-SA" b="1" dirty="0" smtClean="0"/>
              <a:t>التنفيذ</a:t>
            </a:r>
            <a:endParaRPr lang="ar-SA" dirty="0"/>
          </a:p>
        </p:txBody>
      </p:sp>
      <p:sp>
        <p:nvSpPr>
          <p:cNvPr id="3" name="عنصر نائب للمحتوى 2"/>
          <p:cNvSpPr>
            <a:spLocks noGrp="1"/>
          </p:cNvSpPr>
          <p:nvPr>
            <p:ph idx="1"/>
          </p:nvPr>
        </p:nvSpPr>
        <p:spPr/>
        <p:txBody>
          <a:bodyPr/>
          <a:lstStyle/>
          <a:p>
            <a:r>
              <a:rPr lang="ar-SA" dirty="0"/>
              <a:t> تتضمن هذه المهارات قدرة المعلم على تطبيق ما خطط له حيث يتميز سلوكه في هذه المرحلة بالتفاعل مع التلاميذ ويتوقف نجاح هذا التفاعل على تمكن المعلم من مجموعة كبيرة من المهارات الرئيسية منها الآتي:</a:t>
            </a:r>
          </a:p>
        </p:txBody>
      </p:sp>
    </p:spTree>
    <p:extLst>
      <p:ext uri="{BB962C8B-B14F-4D97-AF65-F5344CB8AC3E}">
        <p14:creationId xmlns:p14="http://schemas.microsoft.com/office/powerpoint/2010/main" val="735610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مهارة تقديم موضوع الدرس</a:t>
            </a:r>
            <a:endParaRPr lang="ar-SA" dirty="0"/>
          </a:p>
        </p:txBody>
      </p:sp>
      <p:sp>
        <p:nvSpPr>
          <p:cNvPr id="3" name="عنصر نائب للمحتوى 2"/>
          <p:cNvSpPr>
            <a:spLocks noGrp="1"/>
          </p:cNvSpPr>
          <p:nvPr>
            <p:ph idx="1"/>
          </p:nvPr>
        </p:nvSpPr>
        <p:spPr/>
        <p:txBody>
          <a:bodyPr/>
          <a:lstStyle/>
          <a:p>
            <a:r>
              <a:rPr lang="ar-SA" dirty="0" smtClean="0"/>
              <a:t>وتظهر </a:t>
            </a:r>
            <a:r>
              <a:rPr lang="ar-SA" dirty="0"/>
              <a:t>فيه قدرة </a:t>
            </a:r>
            <a:r>
              <a:rPr lang="ar-SA" dirty="0" smtClean="0"/>
              <a:t>المعلم على </a:t>
            </a:r>
            <a:r>
              <a:rPr lang="ar-SA" dirty="0"/>
              <a:t>تهيئة التلاميذ وجذب انتباههم لموضوع الدرس الجديد بحيث يكونون في حالة ذهنية وانفعالية وجسمية تساعدهم على الاندماج في الدرس والتفاعل مع خبراته </a:t>
            </a:r>
            <a:r>
              <a:rPr lang="ar-SA" dirty="0" smtClean="0"/>
              <a:t>المتتابعة.</a:t>
            </a:r>
          </a:p>
          <a:p>
            <a:r>
              <a:rPr lang="ar-SA" dirty="0" smtClean="0"/>
              <a:t> </a:t>
            </a:r>
            <a:r>
              <a:rPr lang="ar-SA" dirty="0"/>
              <a:t>ويقصد من التهيئة ما يستهل به المربي درسه بقصد جعل الدارسين في حالة وعي عقلي وبدني ونفسي؛ لمعايشة خبرات الدرس، وجذب انتباههم وإشعارهم بأهمية تلك الخبرات.</a:t>
            </a:r>
          </a:p>
        </p:txBody>
      </p:sp>
    </p:spTree>
    <p:extLst>
      <p:ext uri="{BB962C8B-B14F-4D97-AF65-F5344CB8AC3E}">
        <p14:creationId xmlns:p14="http://schemas.microsoft.com/office/powerpoint/2010/main" val="1357120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مهارة حيوية المدرس</a:t>
            </a:r>
            <a:endParaRPr lang="ar-SA" dirty="0"/>
          </a:p>
        </p:txBody>
      </p:sp>
      <p:sp>
        <p:nvSpPr>
          <p:cNvPr id="3" name="عنصر نائب للمحتوى 2"/>
          <p:cNvSpPr>
            <a:spLocks noGrp="1"/>
          </p:cNvSpPr>
          <p:nvPr>
            <p:ph idx="1"/>
          </p:nvPr>
        </p:nvSpPr>
        <p:spPr/>
        <p:txBody>
          <a:bodyPr>
            <a:normAutofit/>
          </a:bodyPr>
          <a:lstStyle/>
          <a:p>
            <a:pPr fontAlgn="base"/>
            <a:r>
              <a:rPr lang="ar-SA" dirty="0" smtClean="0"/>
              <a:t>قدرة </a:t>
            </a:r>
            <a:r>
              <a:rPr lang="ar-SA" dirty="0"/>
              <a:t>المعلم على تنويع أساليب الاتصال والمشاركة والتفاعل مع </a:t>
            </a:r>
            <a:r>
              <a:rPr lang="ar-SA" dirty="0" smtClean="0"/>
              <a:t>التلاميذ.</a:t>
            </a:r>
          </a:p>
          <a:p>
            <a:pPr fontAlgn="base"/>
            <a:r>
              <a:rPr lang="ar-SA" dirty="0" smtClean="0"/>
              <a:t> مثل: </a:t>
            </a:r>
            <a:r>
              <a:rPr lang="ar-SA" dirty="0"/>
              <a:t>استخدام الأساليب اللفظية كالكلمات أو الأساليب غير اللفظية كالإشارات بأجزاء الجسم المختلفة وذلك بغرض التركيز على نقطة معينة أو إثارة الانتباه للتأكيد على إجابة معينة وبما يساعدهم في جعل التلاميذ في حالة انتباه كامل مع التنوع في الأداء.</a:t>
            </a:r>
          </a:p>
          <a:p>
            <a:pPr marL="0" indent="0">
              <a:buNone/>
            </a:pPr>
            <a:endParaRPr lang="ar-SA" dirty="0"/>
          </a:p>
        </p:txBody>
      </p:sp>
    </p:spTree>
    <p:extLst>
      <p:ext uri="{BB962C8B-B14F-4D97-AF65-F5344CB8AC3E}">
        <p14:creationId xmlns:p14="http://schemas.microsoft.com/office/powerpoint/2010/main" val="1883134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مهارة الشرح</a:t>
            </a:r>
            <a:endParaRPr lang="ar-SA" dirty="0"/>
          </a:p>
        </p:txBody>
      </p:sp>
      <p:sp>
        <p:nvSpPr>
          <p:cNvPr id="3" name="عنصر نائب للمحتوى 2"/>
          <p:cNvSpPr>
            <a:spLocks noGrp="1"/>
          </p:cNvSpPr>
          <p:nvPr>
            <p:ph idx="1"/>
          </p:nvPr>
        </p:nvSpPr>
        <p:spPr/>
        <p:txBody>
          <a:bodyPr/>
          <a:lstStyle/>
          <a:p>
            <a:pPr fontAlgn="base"/>
            <a:r>
              <a:rPr lang="ar-SA" dirty="0"/>
              <a:t> يقصد بالشرح إعطاء الفهم للغير من خلال ما يقدمه المعلم من تفسيرات أو توضيحات أو وصف أو أمثلة وتشبيهات مناسبة لما يتضمنه موضوع الدرس من معلومات متنوعة وخبرات وبما ييسر للتلاميذ الفهم الجيد لهذه المعلومات والخبرات</a:t>
            </a:r>
            <a:r>
              <a:rPr lang="ar-SA" dirty="0" smtClean="0"/>
              <a:t>.</a:t>
            </a:r>
            <a:br>
              <a:rPr lang="ar-SA" dirty="0" smtClean="0"/>
            </a:br>
            <a:endParaRPr lang="ar-SA" dirty="0"/>
          </a:p>
        </p:txBody>
      </p:sp>
    </p:spTree>
    <p:extLst>
      <p:ext uri="{BB962C8B-B14F-4D97-AF65-F5344CB8AC3E}">
        <p14:creationId xmlns:p14="http://schemas.microsoft.com/office/powerpoint/2010/main" val="195020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مهارة صياغة الأسئلة</a:t>
            </a:r>
            <a:endParaRPr lang="ar-SA" dirty="0"/>
          </a:p>
        </p:txBody>
      </p:sp>
      <p:sp>
        <p:nvSpPr>
          <p:cNvPr id="3" name="عنصر نائب للمحتوى 2"/>
          <p:cNvSpPr>
            <a:spLocks noGrp="1"/>
          </p:cNvSpPr>
          <p:nvPr>
            <p:ph idx="1"/>
          </p:nvPr>
        </p:nvSpPr>
        <p:spPr/>
        <p:txBody>
          <a:bodyPr/>
          <a:lstStyle/>
          <a:p>
            <a:pPr marL="0" indent="0">
              <a:buNone/>
            </a:pPr>
            <a:r>
              <a:rPr lang="ar-SA" dirty="0"/>
              <a:t> </a:t>
            </a:r>
            <a:r>
              <a:rPr lang="ar-SA" dirty="0" smtClean="0"/>
              <a:t>قدرة المعلم على </a:t>
            </a:r>
            <a:r>
              <a:rPr lang="ar-SA" dirty="0"/>
              <a:t>صياغة الأسئلة واستخدام أنواع مختلفة منها إلى جانب مراعاة التدرج في مستوى وأساليب إلقائها وبما يحقق الاستفادة الكاملة من الموقف التعليمي.</a:t>
            </a:r>
          </a:p>
        </p:txBody>
      </p:sp>
    </p:spTree>
    <p:extLst>
      <p:ext uri="{BB962C8B-B14F-4D97-AF65-F5344CB8AC3E}">
        <p14:creationId xmlns:p14="http://schemas.microsoft.com/office/powerpoint/2010/main" val="1902572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مهارة التعزيز</a:t>
            </a:r>
            <a:endParaRPr lang="ar-SA" dirty="0"/>
          </a:p>
        </p:txBody>
      </p:sp>
      <p:sp>
        <p:nvSpPr>
          <p:cNvPr id="3" name="عنصر نائب للمحتوى 2"/>
          <p:cNvSpPr>
            <a:spLocks noGrp="1"/>
          </p:cNvSpPr>
          <p:nvPr>
            <p:ph idx="1"/>
          </p:nvPr>
        </p:nvSpPr>
        <p:spPr/>
        <p:txBody>
          <a:bodyPr/>
          <a:lstStyle/>
          <a:p>
            <a:pPr marL="0" indent="0" fontAlgn="base">
              <a:buNone/>
            </a:pPr>
            <a:r>
              <a:rPr lang="ar-SA" dirty="0" smtClean="0"/>
              <a:t>قدرة المعلم على </a:t>
            </a:r>
            <a:r>
              <a:rPr lang="ar-SA" dirty="0"/>
              <a:t>استخدام أساليب التعزيز الإيجابي (الثواب، والمكافأة) أو التعزيز غير الإيجابي (عدم تقديم مكافأة، أو العقاب) لتصحيح بعض السلوكيات غير المرغوبة وتعديلها لدى التلاميذ والتأكيد على النواحي الإيجابية في السلوك والعمل على تنميتها</a:t>
            </a:r>
            <a:r>
              <a:rPr lang="ar-SA" dirty="0" smtClean="0"/>
              <a:t>.</a:t>
            </a:r>
            <a:br>
              <a:rPr lang="ar-SA" dirty="0" smtClean="0"/>
            </a:br>
            <a:endParaRPr lang="ar-SA" dirty="0"/>
          </a:p>
        </p:txBody>
      </p:sp>
    </p:spTree>
    <p:extLst>
      <p:ext uri="{BB962C8B-B14F-4D97-AF65-F5344CB8AC3E}">
        <p14:creationId xmlns:p14="http://schemas.microsoft.com/office/powerpoint/2010/main" val="2511153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مهارة تقييم جوانب التعليم</a:t>
            </a:r>
            <a:endParaRPr lang="ar-SA" dirty="0"/>
          </a:p>
        </p:txBody>
      </p:sp>
      <p:sp>
        <p:nvSpPr>
          <p:cNvPr id="3" name="عنصر نائب للمحتوى 2"/>
          <p:cNvSpPr>
            <a:spLocks noGrp="1"/>
          </p:cNvSpPr>
          <p:nvPr>
            <p:ph idx="1"/>
          </p:nvPr>
        </p:nvSpPr>
        <p:spPr/>
        <p:txBody>
          <a:bodyPr>
            <a:normAutofit/>
          </a:bodyPr>
          <a:lstStyle/>
          <a:p>
            <a:pPr fontAlgn="base"/>
            <a:r>
              <a:rPr lang="ar-SA" dirty="0" smtClean="0"/>
              <a:t>قدرة المعلم على </a:t>
            </a:r>
            <a:r>
              <a:rPr lang="ar-SA" dirty="0"/>
              <a:t>تخطيط الاختبارات وصياغة أسئلتها بصورة فنية سليمة ومتدرجة مع استخدام أنواع مختلفة من الأسئلة مع مراعاة شمول هذه الاختبارات لجوانب الخبرة المعرفية والوجدانية النفس </a:t>
            </a:r>
            <a:r>
              <a:rPr lang="ar-SA" dirty="0" smtClean="0"/>
              <a:t>حركية.</a:t>
            </a:r>
          </a:p>
          <a:p>
            <a:pPr fontAlgn="base"/>
            <a:r>
              <a:rPr lang="ar-SA" dirty="0" smtClean="0"/>
              <a:t> </a:t>
            </a:r>
            <a:r>
              <a:rPr lang="ar-SA" dirty="0"/>
              <a:t>كما تتضح في هذه المهارة أيضا قدرة المعلم على تصحيح تلك الاختبارات والاستفادة منها في تشخيص نواحي القوة ونواحي الضعف لدى التلاميذ</a:t>
            </a:r>
            <a:r>
              <a:rPr lang="ar-SA" dirty="0" smtClean="0"/>
              <a:t>.</a:t>
            </a:r>
            <a:br>
              <a:rPr lang="ar-SA" dirty="0" smtClean="0"/>
            </a:br>
            <a:endParaRPr lang="ar-SA" dirty="0"/>
          </a:p>
        </p:txBody>
      </p:sp>
    </p:spTree>
    <p:extLst>
      <p:ext uri="{BB962C8B-B14F-4D97-AF65-F5344CB8AC3E}">
        <p14:creationId xmlns:p14="http://schemas.microsoft.com/office/powerpoint/2010/main" val="42259054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r>
              <a:rPr lang="ar-SA" b="1" dirty="0" smtClean="0"/>
              <a:t>مهارة استثارة الدافعية</a:t>
            </a:r>
            <a:endParaRPr lang="ar-SA" dirty="0"/>
          </a:p>
        </p:txBody>
      </p:sp>
      <p:sp>
        <p:nvSpPr>
          <p:cNvPr id="3" name="عنصر نائب للمحتوى 2"/>
          <p:cNvSpPr>
            <a:spLocks noGrp="1"/>
          </p:cNvSpPr>
          <p:nvPr>
            <p:ph idx="1"/>
          </p:nvPr>
        </p:nvSpPr>
        <p:spPr/>
        <p:txBody>
          <a:bodyPr/>
          <a:lstStyle/>
          <a:p>
            <a:pPr marL="0" indent="0" fontAlgn="base">
              <a:buNone/>
            </a:pPr>
            <a:r>
              <a:rPr lang="ar-SA" dirty="0" smtClean="0"/>
              <a:t>قدرة </a:t>
            </a:r>
            <a:r>
              <a:rPr lang="ar-SA" dirty="0" smtClean="0"/>
              <a:t>المعلم على </a:t>
            </a:r>
            <a:r>
              <a:rPr lang="ar-SA" dirty="0"/>
              <a:t>إثارة الفرد وتحريكه وتوجيه سلوكه لتحقيق أهداف الدرس من خلال جعل التلميذ يشعر بأهميتها في حياته حيث يدفعه ذلك إلى التعلم بمستوى يؤدي إلى تحقيق الأهداف بإتقان</a:t>
            </a:r>
            <a:r>
              <a:rPr lang="ar-SA" dirty="0" smtClean="0"/>
              <a:t>.</a:t>
            </a:r>
            <a:br>
              <a:rPr lang="ar-SA" dirty="0" smtClean="0"/>
            </a:br>
            <a:endParaRPr lang="ar-SA" dirty="0"/>
          </a:p>
        </p:txBody>
      </p:sp>
    </p:spTree>
    <p:extLst>
      <p:ext uri="{BB962C8B-B14F-4D97-AF65-F5344CB8AC3E}">
        <p14:creationId xmlns:p14="http://schemas.microsoft.com/office/powerpoint/2010/main" val="6129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مهارات التدريس </a:t>
            </a:r>
            <a:r>
              <a:rPr lang="ar-SA" dirty="0" smtClean="0"/>
              <a:t>الفعال</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سوف يكون الطالب قادرا على :</a:t>
            </a:r>
          </a:p>
          <a:p>
            <a:pPr marL="514350" indent="-514350">
              <a:buFont typeface="+mj-lt"/>
              <a:buAutoNum type="arabicPeriod"/>
            </a:pPr>
            <a:r>
              <a:rPr lang="ar-SA" dirty="0" smtClean="0"/>
              <a:t>توضيح مفهوم التدريس الفعال. </a:t>
            </a:r>
          </a:p>
          <a:p>
            <a:pPr marL="514350" indent="-514350">
              <a:buFont typeface="+mj-lt"/>
              <a:buAutoNum type="arabicPeriod"/>
            </a:pPr>
            <a:r>
              <a:rPr lang="ar-SA" dirty="0" smtClean="0"/>
              <a:t>تحديد مهارات التدريس الفعال. </a:t>
            </a:r>
          </a:p>
          <a:p>
            <a:pPr marL="514350" indent="-514350">
              <a:buFont typeface="+mj-lt"/>
              <a:buAutoNum type="arabicPeriod"/>
            </a:pPr>
            <a:r>
              <a:rPr lang="ar-SA" dirty="0" smtClean="0"/>
              <a:t>يجري استقصاء علمي حول مهارات التدريس الفعال لدى معلم التربية البدنية. </a:t>
            </a:r>
            <a:endParaRPr lang="ar-SA" dirty="0"/>
          </a:p>
        </p:txBody>
      </p:sp>
    </p:spTree>
    <p:extLst>
      <p:ext uri="{BB962C8B-B14F-4D97-AF65-F5344CB8AC3E}">
        <p14:creationId xmlns:p14="http://schemas.microsoft.com/office/powerpoint/2010/main" val="3545839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مهارة إنهاء الدرس</a:t>
            </a:r>
            <a:endParaRPr lang="ar-SA" dirty="0"/>
          </a:p>
        </p:txBody>
      </p:sp>
      <p:sp>
        <p:nvSpPr>
          <p:cNvPr id="3" name="عنصر نائب للمحتوى 2"/>
          <p:cNvSpPr>
            <a:spLocks noGrp="1"/>
          </p:cNvSpPr>
          <p:nvPr>
            <p:ph idx="1"/>
          </p:nvPr>
        </p:nvSpPr>
        <p:spPr/>
        <p:txBody>
          <a:bodyPr>
            <a:normAutofit/>
          </a:bodyPr>
          <a:lstStyle/>
          <a:p>
            <a:pPr marL="0" indent="0" fontAlgn="base">
              <a:buNone/>
            </a:pPr>
            <a:r>
              <a:rPr lang="ar-SA" dirty="0" smtClean="0"/>
              <a:t>قدرة </a:t>
            </a:r>
            <a:r>
              <a:rPr lang="ar-SA" dirty="0" smtClean="0"/>
              <a:t>المعلم على </a:t>
            </a:r>
            <a:r>
              <a:rPr lang="ar-SA" dirty="0"/>
              <a:t>إنهاء الدرس أي تمثل النشاط الختامي لموضوع الدرس من خلال مجموعة السلوكيات التي تصدر عن المعلم مثل تلخيص النقاط الأساسية للموضوع أو بلورته أو توجيه بعض الأسئلة على موضوع الدرس ونقاطه الأساسية وذلك لمساعدة التلاميذ على تنظيم المعلومات التي اكتسبوها خلال الدرس وبما يساعدهم على الاستفادة منها في دروس تالية</a:t>
            </a:r>
            <a:r>
              <a:rPr lang="ar-SA" dirty="0" smtClean="0"/>
              <a:t>.</a:t>
            </a:r>
            <a:br>
              <a:rPr lang="ar-SA" dirty="0" smtClean="0"/>
            </a:br>
            <a:endParaRPr lang="ar-SA" dirty="0"/>
          </a:p>
        </p:txBody>
      </p:sp>
    </p:spTree>
    <p:extLst>
      <p:ext uri="{BB962C8B-B14F-4D97-AF65-F5344CB8AC3E}">
        <p14:creationId xmlns:p14="http://schemas.microsoft.com/office/powerpoint/2010/main" val="379171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مهارة المناقشة</a:t>
            </a:r>
            <a:endParaRPr lang="ar-SA" dirty="0"/>
          </a:p>
        </p:txBody>
      </p:sp>
      <p:sp>
        <p:nvSpPr>
          <p:cNvPr id="3" name="عنصر نائب للمحتوى 2"/>
          <p:cNvSpPr>
            <a:spLocks noGrp="1"/>
          </p:cNvSpPr>
          <p:nvPr>
            <p:ph idx="1"/>
          </p:nvPr>
        </p:nvSpPr>
        <p:spPr/>
        <p:txBody>
          <a:bodyPr/>
          <a:lstStyle/>
          <a:p>
            <a:r>
              <a:rPr lang="ar-SA" dirty="0"/>
              <a:t> </a:t>
            </a:r>
            <a:r>
              <a:rPr lang="ar-SA" dirty="0" smtClean="0"/>
              <a:t>قدرة </a:t>
            </a:r>
            <a:r>
              <a:rPr lang="ar-SA" dirty="0"/>
              <a:t>المعلم على اختيار موضوع لمناقشة وتوزيع أسئلة حول هذا الموضوع لجانب معين من الموضوع ثم إدارة عملية المناقشة التي تغطي جانبا معينا من جوانب </a:t>
            </a:r>
            <a:r>
              <a:rPr lang="ar-SA" dirty="0" smtClean="0"/>
              <a:t>الموضوع.</a:t>
            </a:r>
          </a:p>
          <a:p>
            <a:r>
              <a:rPr lang="ar-SA" dirty="0" smtClean="0"/>
              <a:t> تتضمن </a:t>
            </a:r>
            <a:r>
              <a:rPr lang="ar-SA" dirty="0"/>
              <a:t>عملية المناقشة هنا قدرة </a:t>
            </a:r>
            <a:r>
              <a:rPr lang="ar-SA" dirty="0" smtClean="0"/>
              <a:t>المعلم على </a:t>
            </a:r>
            <a:r>
              <a:rPr lang="ar-SA" dirty="0"/>
              <a:t>الاستماع والشرح والتفسير وتوضيح إجابات التلاميذ وتشجيع مشاركتهم في المناقشة واستخدام آراء كل مجموعة وتلخيص وجهات نظر التلاميذ.</a:t>
            </a:r>
          </a:p>
        </p:txBody>
      </p:sp>
    </p:spTree>
    <p:extLst>
      <p:ext uri="{BB962C8B-B14F-4D97-AF65-F5344CB8AC3E}">
        <p14:creationId xmlns:p14="http://schemas.microsoft.com/office/powerpoint/2010/main" val="4659839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fontAlgn="base"/>
            <a:r>
              <a:rPr lang="ar-SA" dirty="0"/>
              <a:t>العوامل المهمة في التعلم الصفي </a:t>
            </a:r>
            <a:r>
              <a:rPr lang="ar-SA" dirty="0" smtClean="0"/>
              <a:t>الفعال</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78083943"/>
              </p:ext>
            </p:extLst>
          </p:nvPr>
        </p:nvGraphicFramePr>
        <p:xfrm>
          <a:off x="1537320" y="1855365"/>
          <a:ext cx="649106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43179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خصائص المتعلم</a:t>
            </a:r>
            <a:endParaRPr lang="ar-SA" dirty="0"/>
          </a:p>
        </p:txBody>
      </p:sp>
      <p:sp>
        <p:nvSpPr>
          <p:cNvPr id="3" name="عنصر نائب للمحتوى 2"/>
          <p:cNvSpPr>
            <a:spLocks noGrp="1"/>
          </p:cNvSpPr>
          <p:nvPr>
            <p:ph idx="1"/>
          </p:nvPr>
        </p:nvSpPr>
        <p:spPr/>
        <p:txBody>
          <a:bodyPr/>
          <a:lstStyle/>
          <a:p>
            <a:pPr marL="0" indent="0" fontAlgn="base">
              <a:buNone/>
            </a:pPr>
            <a:r>
              <a:rPr lang="ar-SA" dirty="0" smtClean="0"/>
              <a:t>يتوقف </a:t>
            </a:r>
            <a:r>
              <a:rPr lang="ar-SA" dirty="0"/>
              <a:t>التعلم الصفي الفعال على مدى تجانس خصائص المتعلمين في الصف من حيث قدراتهم العقلية والحركية وصفاتهم الجسدية، وقيمهم واتجاهاتهم وتكامل شخصياتهم، حيث يعد هذا العامل من أهم العوامل التي تقرر فاعلية التعلم</a:t>
            </a:r>
            <a:r>
              <a:rPr lang="ar-SA" dirty="0" smtClean="0"/>
              <a:t>.</a:t>
            </a:r>
            <a:br>
              <a:rPr lang="ar-SA" dirty="0" smtClean="0"/>
            </a:br>
            <a:endParaRPr lang="ar-SA" dirty="0"/>
          </a:p>
        </p:txBody>
      </p:sp>
    </p:spTree>
    <p:extLst>
      <p:ext uri="{BB962C8B-B14F-4D97-AF65-F5344CB8AC3E}">
        <p14:creationId xmlns:p14="http://schemas.microsoft.com/office/powerpoint/2010/main" val="11629834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خصائص المعلم</a:t>
            </a:r>
            <a:endParaRPr lang="ar-SA" dirty="0"/>
          </a:p>
        </p:txBody>
      </p:sp>
      <p:sp>
        <p:nvSpPr>
          <p:cNvPr id="3" name="عنصر نائب للمحتوى 2"/>
          <p:cNvSpPr>
            <a:spLocks noGrp="1"/>
          </p:cNvSpPr>
          <p:nvPr>
            <p:ph idx="1"/>
          </p:nvPr>
        </p:nvSpPr>
        <p:spPr/>
        <p:txBody>
          <a:bodyPr/>
          <a:lstStyle/>
          <a:p>
            <a:pPr marL="0" indent="0" fontAlgn="base">
              <a:buNone/>
            </a:pPr>
            <a:r>
              <a:rPr lang="ar-SA" dirty="0"/>
              <a:t> لا يقتصر تأثير المعلم على شخصية المتعلم، وإنما يعداه إلى ما يتعلمه، ففاعلية التعلم تتأثر بدرجة كفاءة وذكاء وقيم واتجاه وميول وشخصية المعلم</a:t>
            </a:r>
            <a:r>
              <a:rPr lang="ar-SA" dirty="0" smtClean="0"/>
              <a:t>.</a:t>
            </a:r>
            <a:br>
              <a:rPr lang="ar-SA" dirty="0" smtClean="0"/>
            </a:br>
            <a:endParaRPr lang="ar-SA" dirty="0"/>
          </a:p>
        </p:txBody>
      </p:sp>
    </p:spTree>
    <p:extLst>
      <p:ext uri="{BB962C8B-B14F-4D97-AF65-F5344CB8AC3E}">
        <p14:creationId xmlns:p14="http://schemas.microsoft.com/office/powerpoint/2010/main" val="40083926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سلوك المعلم والمتعلم</a:t>
            </a:r>
            <a:endParaRPr lang="ar-SA" dirty="0"/>
          </a:p>
        </p:txBody>
      </p:sp>
      <p:sp>
        <p:nvSpPr>
          <p:cNvPr id="3" name="عنصر نائب للمحتوى 2"/>
          <p:cNvSpPr>
            <a:spLocks noGrp="1"/>
          </p:cNvSpPr>
          <p:nvPr>
            <p:ph idx="1"/>
          </p:nvPr>
        </p:nvSpPr>
        <p:spPr/>
        <p:txBody>
          <a:bodyPr/>
          <a:lstStyle/>
          <a:p>
            <a:pPr marL="0" indent="0" fontAlgn="base">
              <a:buNone/>
            </a:pPr>
            <a:r>
              <a:rPr lang="ar-SA" dirty="0" smtClean="0"/>
              <a:t>يؤثر </a:t>
            </a:r>
            <a:r>
              <a:rPr lang="ar-SA" dirty="0"/>
              <a:t>التفاعل المستمر بين سلوك المعلم وسلوك المتعلم في نتاج التعلم، وترتبط شخصية المعلم الواعي الذكي بطرق التدريس الفعالة القائمة على أساس من التفاعل</a:t>
            </a:r>
            <a:r>
              <a:rPr lang="ar-SA" dirty="0" smtClean="0"/>
              <a:t>.</a:t>
            </a:r>
            <a:br>
              <a:rPr lang="ar-SA" dirty="0" smtClean="0"/>
            </a:br>
            <a:endParaRPr lang="ar-SA" dirty="0"/>
          </a:p>
        </p:txBody>
      </p:sp>
    </p:spTree>
    <p:extLst>
      <p:ext uri="{BB962C8B-B14F-4D97-AF65-F5344CB8AC3E}">
        <p14:creationId xmlns:p14="http://schemas.microsoft.com/office/powerpoint/2010/main" val="7098570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الظروف الطبيعية للمدرسة</a:t>
            </a:r>
            <a:endParaRPr lang="ar-SA" dirty="0"/>
          </a:p>
        </p:txBody>
      </p:sp>
      <p:sp>
        <p:nvSpPr>
          <p:cNvPr id="3" name="عنصر نائب للمحتوى 2"/>
          <p:cNvSpPr>
            <a:spLocks noGrp="1"/>
          </p:cNvSpPr>
          <p:nvPr>
            <p:ph idx="1"/>
          </p:nvPr>
        </p:nvSpPr>
        <p:spPr/>
        <p:txBody>
          <a:bodyPr/>
          <a:lstStyle/>
          <a:p>
            <a:pPr marL="0" indent="0" fontAlgn="base">
              <a:buNone/>
            </a:pPr>
            <a:r>
              <a:rPr lang="ar-SA" dirty="0"/>
              <a:t> ترتبط فاعلية التعلم بمدى توفر التجهيزات والوسائل التعليمية الضرورية المتعلقة بمادة التعلم. فمثلا لا يمكن تعلم </a:t>
            </a:r>
            <a:r>
              <a:rPr lang="ar-SA" dirty="0" smtClean="0"/>
              <a:t>لعبة كرة السلة دون </a:t>
            </a:r>
            <a:r>
              <a:rPr lang="ar-SA" dirty="0"/>
              <a:t>وجود </a:t>
            </a:r>
            <a:r>
              <a:rPr lang="ar-SA" dirty="0" smtClean="0"/>
              <a:t>ملعب لكرة السلة أو تجهيزات رياضية لتعلم المهارات . </a:t>
            </a:r>
            <a:endParaRPr lang="ar-SA" dirty="0"/>
          </a:p>
          <a:p>
            <a:pPr marL="0" indent="0">
              <a:buNone/>
            </a:pPr>
            <a:endParaRPr lang="ar-SA" dirty="0"/>
          </a:p>
        </p:txBody>
      </p:sp>
    </p:spTree>
    <p:extLst>
      <p:ext uri="{BB962C8B-B14F-4D97-AF65-F5344CB8AC3E}">
        <p14:creationId xmlns:p14="http://schemas.microsoft.com/office/powerpoint/2010/main" val="14819325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المادة الدراسية</a:t>
            </a:r>
            <a:endParaRPr lang="ar-SA" dirty="0"/>
          </a:p>
        </p:txBody>
      </p:sp>
      <p:sp>
        <p:nvSpPr>
          <p:cNvPr id="3" name="عنصر نائب للمحتوى 2"/>
          <p:cNvSpPr>
            <a:spLocks noGrp="1"/>
          </p:cNvSpPr>
          <p:nvPr>
            <p:ph idx="1"/>
          </p:nvPr>
        </p:nvSpPr>
        <p:spPr/>
        <p:txBody>
          <a:bodyPr/>
          <a:lstStyle/>
          <a:p>
            <a:pPr marL="0" indent="0" fontAlgn="base">
              <a:buNone/>
            </a:pPr>
            <a:r>
              <a:rPr lang="ar-SA" dirty="0" smtClean="0"/>
              <a:t>يميل </a:t>
            </a:r>
            <a:r>
              <a:rPr lang="ar-SA" dirty="0"/>
              <a:t>بعض الطلاب بطبيعتهم إلى مواد دراسية معينة، بينما ينفرون من مواد دراسية معينة، لذلك تحصيل المتعلم يختلف في المواد الدراسية، إلا أن التنظيم الجيد والعرض الواضح لمادة الدراسة يزيد من فاعلية التعلم</a:t>
            </a:r>
            <a:r>
              <a:rPr lang="ar-SA" dirty="0" smtClean="0"/>
              <a:t>.</a:t>
            </a:r>
            <a:br>
              <a:rPr lang="ar-SA" dirty="0" smtClean="0"/>
            </a:br>
            <a:endParaRPr lang="ar-SA" dirty="0"/>
          </a:p>
        </p:txBody>
      </p:sp>
    </p:spTree>
    <p:extLst>
      <p:ext uri="{BB962C8B-B14F-4D97-AF65-F5344CB8AC3E}">
        <p14:creationId xmlns:p14="http://schemas.microsoft.com/office/powerpoint/2010/main" val="15544369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صفات المجموعة</a:t>
            </a:r>
            <a:endParaRPr lang="ar-SA" dirty="0"/>
          </a:p>
        </p:txBody>
      </p:sp>
      <p:sp>
        <p:nvSpPr>
          <p:cNvPr id="3" name="عنصر نائب للمحتوى 2"/>
          <p:cNvSpPr>
            <a:spLocks noGrp="1"/>
          </p:cNvSpPr>
          <p:nvPr>
            <p:ph idx="1"/>
          </p:nvPr>
        </p:nvSpPr>
        <p:spPr/>
        <p:txBody>
          <a:bodyPr>
            <a:normAutofit/>
          </a:bodyPr>
          <a:lstStyle/>
          <a:p>
            <a:pPr fontAlgn="base"/>
            <a:r>
              <a:rPr lang="ar-SA" dirty="0"/>
              <a:t> ترتبط فاعلية التعلم بالتركيبة الاجتماعية التي يتكون منها الصف الدراسي، من حيث اختلاف طلاب الصف في قدراتهم وصفاتهم واتجاهاتهم وميولهم وقيمهم وخبراتهم </a:t>
            </a:r>
            <a:r>
              <a:rPr lang="ar-SA" dirty="0" smtClean="0"/>
              <a:t>السابقة.</a:t>
            </a:r>
          </a:p>
          <a:p>
            <a:pPr fontAlgn="base"/>
            <a:r>
              <a:rPr lang="ar-SA" dirty="0" smtClean="0"/>
              <a:t>كما </a:t>
            </a:r>
            <a:r>
              <a:rPr lang="ar-SA" dirty="0"/>
              <a:t>ترتبط هذه الفاعلية بمدى التباين والتجانس في الوسط الاجتماعي للمدرسة من حيث الظروف والمستويات الاقتصادية والاجتماعية للطلبة</a:t>
            </a:r>
            <a:r>
              <a:rPr lang="ar-SA" dirty="0" smtClean="0"/>
              <a:t>.</a:t>
            </a:r>
            <a:br>
              <a:rPr lang="ar-SA" dirty="0" smtClean="0"/>
            </a:br>
            <a:endParaRPr lang="ar-SA" dirty="0"/>
          </a:p>
        </p:txBody>
      </p:sp>
    </p:spTree>
    <p:extLst>
      <p:ext uri="{BB962C8B-B14F-4D97-AF65-F5344CB8AC3E}">
        <p14:creationId xmlns:p14="http://schemas.microsoft.com/office/powerpoint/2010/main" val="1402360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القوى الخارجية</a:t>
            </a:r>
            <a:r>
              <a:rPr lang="ar-SA" dirty="0" smtClean="0"/>
              <a:t> </a:t>
            </a:r>
            <a:endParaRPr lang="ar-SA" dirty="0"/>
          </a:p>
        </p:txBody>
      </p:sp>
      <p:sp>
        <p:nvSpPr>
          <p:cNvPr id="3" name="عنصر نائب للمحتوى 2"/>
          <p:cNvSpPr>
            <a:spLocks noGrp="1"/>
          </p:cNvSpPr>
          <p:nvPr>
            <p:ph idx="1"/>
          </p:nvPr>
        </p:nvSpPr>
        <p:spPr/>
        <p:txBody>
          <a:bodyPr/>
          <a:lstStyle/>
          <a:p>
            <a:pPr marL="0" indent="0" fontAlgn="base">
              <a:buNone/>
            </a:pPr>
            <a:r>
              <a:rPr lang="ar-SA" dirty="0" smtClean="0"/>
              <a:t>يقصد </a:t>
            </a:r>
            <a:r>
              <a:rPr lang="ar-SA" dirty="0"/>
              <a:t>بها العوامل التي تؤثر في موقف المتعلم تجاه التعلم المدرسي، فالبيت والبيئة الثقافية التي يعيش فيها المتعلم من العوامل المهمة التي تحدد صفاته الشخصية ونمط سلوكه داخل غرفة الصف</a:t>
            </a:r>
            <a:r>
              <a:rPr lang="ar-SA" dirty="0" smtClean="0"/>
              <a:t>.</a:t>
            </a:r>
            <a:br>
              <a:rPr lang="ar-SA" dirty="0" smtClean="0"/>
            </a:br>
            <a:endParaRPr lang="ar-SA" dirty="0"/>
          </a:p>
        </p:txBody>
      </p:sp>
    </p:spTree>
    <p:extLst>
      <p:ext uri="{BB962C8B-B14F-4D97-AF65-F5344CB8AC3E}">
        <p14:creationId xmlns:p14="http://schemas.microsoft.com/office/powerpoint/2010/main" val="3150379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التدريس الفعال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نمط التدريس </a:t>
            </a:r>
            <a:r>
              <a:rPr lang="ar-SA" dirty="0"/>
              <a:t>الذي </a:t>
            </a:r>
            <a:r>
              <a:rPr lang="ar-SA" dirty="0" smtClean="0"/>
              <a:t>يفعّل </a:t>
            </a:r>
            <a:r>
              <a:rPr lang="ar-SA" dirty="0"/>
              <a:t>دور الطالب في التعلم فلا يكون فيه متلق للمعلومات فقط بل إيجابيا ونشطا ومشاركا وباحثا عن المعلومة بشتي الوسائل </a:t>
            </a:r>
            <a:r>
              <a:rPr lang="ar-SA" dirty="0" smtClean="0"/>
              <a:t>الممكنة.</a:t>
            </a:r>
          </a:p>
          <a:p>
            <a:endParaRPr lang="ar-SA" dirty="0" smtClean="0"/>
          </a:p>
          <a:p>
            <a:r>
              <a:rPr lang="ar-SA" dirty="0" smtClean="0"/>
              <a:t>نمط </a:t>
            </a:r>
            <a:r>
              <a:rPr lang="ar-SA" dirty="0"/>
              <a:t>التدريس الذي يعتمد على النشاط الذاتي والمشاركة الايجابية للمتعلم والتي من خلالها قد يقوم بالبحث مستخدما مجموعة من الأنشطة والعمليات العلمية مثل: الملاحظة، ووضع الفروض، والقياس، وقراءة البيانات والاستنتاج والتفسير والتي تساعده في التوصل إلى المعلومات المطلوبة بنفسه تحت إشراف المعلم وتوجيهه وتقويمه.</a:t>
            </a:r>
          </a:p>
        </p:txBody>
      </p:sp>
    </p:spTree>
    <p:extLst>
      <p:ext uri="{BB962C8B-B14F-4D97-AF65-F5344CB8AC3E}">
        <p14:creationId xmlns:p14="http://schemas.microsoft.com/office/powerpoint/2010/main" val="12228936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دراسة علمية في استخدام التدريس الفعال في التربية البدنية</a:t>
            </a:r>
            <a:endParaRPr lang="ar-SA" dirty="0"/>
          </a:p>
        </p:txBody>
      </p:sp>
      <p:sp>
        <p:nvSpPr>
          <p:cNvPr id="3" name="عنصر نائب للمحتوى 2"/>
          <p:cNvSpPr>
            <a:spLocks noGrp="1"/>
          </p:cNvSpPr>
          <p:nvPr>
            <p:ph idx="1"/>
          </p:nvPr>
        </p:nvSpPr>
        <p:spPr/>
        <p:txBody>
          <a:bodyPr/>
          <a:lstStyle/>
          <a:p>
            <a:r>
              <a:rPr lang="ar-SA" dirty="0" smtClean="0"/>
              <a:t>عنوان الدراسة: مدى استخدام مدرسي التربية الرياضية لمبادئ التدريس الفعال من وجهة نظرهم في محافظة العاصمة عمان.</a:t>
            </a:r>
          </a:p>
          <a:p>
            <a:r>
              <a:rPr lang="ar-SA" dirty="0" smtClean="0"/>
              <a:t>العينة: 13 معلما ومعلمة في التربية في محافظة العاصمة عمان.</a:t>
            </a:r>
          </a:p>
          <a:p>
            <a:r>
              <a:rPr lang="ar-SA" dirty="0" smtClean="0"/>
              <a:t>سنة النشر: 2019</a:t>
            </a:r>
          </a:p>
          <a:p>
            <a:r>
              <a:rPr lang="ar-SA" dirty="0" smtClean="0"/>
              <a:t>الباحث: شذى الصعوب. </a:t>
            </a:r>
            <a:endParaRPr lang="ar-SA" dirty="0"/>
          </a:p>
        </p:txBody>
      </p:sp>
    </p:spTree>
    <p:extLst>
      <p:ext uri="{BB962C8B-B14F-4D97-AF65-F5344CB8AC3E}">
        <p14:creationId xmlns:p14="http://schemas.microsoft.com/office/powerpoint/2010/main" val="36702746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نتائج الدارسة</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أن مستوى استخدام مدرسي التربية الرياضية لمبادئ التدريس الفعال من وجهة نظرهم في محافظة العاصمة مرتفعة المستوى للدرجة الكلية.</a:t>
            </a:r>
          </a:p>
          <a:p>
            <a:r>
              <a:rPr lang="ar-SA" dirty="0" smtClean="0"/>
              <a:t>مبادئ التدريس مرتفعة لكل من مجال (الاتصال والتواصل مع الطلبة، والتخطيط والإدارة الصفية، واستراتيجيات التدريسية، والمجال </a:t>
            </a:r>
            <a:r>
              <a:rPr lang="ar-SA" dirty="0" err="1" smtClean="0"/>
              <a:t>المهاري</a:t>
            </a:r>
            <a:r>
              <a:rPr lang="ar-SA" dirty="0" smtClean="0"/>
              <a:t> والحركي). وكان مجال التقويم متوسط المستوى.</a:t>
            </a:r>
          </a:p>
          <a:p>
            <a:r>
              <a:rPr lang="ar-SA" dirty="0" smtClean="0"/>
              <a:t>عدم وجود فروق ذات دلالة إحصائية في مستوى استخدام مدرسي التربية الرياضية لمبادئ التدريس الفعال من وجهة نظرهم في محافظة العاصمة عمان يعزى للنوع الاجتماعي والمدرسة</a:t>
            </a:r>
            <a:endParaRPr lang="ar-SA" dirty="0"/>
          </a:p>
        </p:txBody>
      </p:sp>
    </p:spTree>
    <p:extLst>
      <p:ext uri="{BB962C8B-B14F-4D97-AF65-F5344CB8AC3E}">
        <p14:creationId xmlns:p14="http://schemas.microsoft.com/office/powerpoint/2010/main" val="623244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تحقيق مهارات التدريس الفعال</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44824"/>
            <a:ext cx="8229600" cy="4104455"/>
          </a:xfrm>
        </p:spPr>
      </p:pic>
    </p:spTree>
    <p:extLst>
      <p:ext uri="{BB962C8B-B14F-4D97-AF65-F5344CB8AC3E}">
        <p14:creationId xmlns:p14="http://schemas.microsoft.com/office/powerpoint/2010/main" val="42141273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 </a:t>
            </a:r>
            <a:endParaRPr lang="ar-SA" dirty="0"/>
          </a:p>
        </p:txBody>
      </p:sp>
      <p:sp>
        <p:nvSpPr>
          <p:cNvPr id="3" name="عنصر نائب للمحتوى 2"/>
          <p:cNvSpPr>
            <a:spLocks noGrp="1"/>
          </p:cNvSpPr>
          <p:nvPr>
            <p:ph idx="1"/>
          </p:nvPr>
        </p:nvSpPr>
        <p:spPr/>
        <p:txBody>
          <a:bodyPr/>
          <a:lstStyle/>
          <a:p>
            <a:r>
              <a:rPr lang="ar-SA" dirty="0" smtClean="0"/>
              <a:t>كماش يوسف (2018) استراتيجيات التعلم والتعليم: نظريات – مبادئ- مفاهيم ، دار دجلة ، صفحة 46-53.</a:t>
            </a:r>
          </a:p>
          <a:p>
            <a:r>
              <a:rPr lang="ar-SA" dirty="0" smtClean="0"/>
              <a:t>الصعوب، شذى حسن عوض. (2020) مدى استخدام مدرسي التربية الرياضية لمبادئ التدريس الفعال من وجهة نظرهم في محافظة العاصمة عمان. المجلة التربوية الأردنية، مج5 ,ع3 ،120 – 143.</a:t>
            </a:r>
            <a:endParaRPr lang="ar-SA" dirty="0"/>
          </a:p>
        </p:txBody>
      </p:sp>
    </p:spTree>
    <p:extLst>
      <p:ext uri="{BB962C8B-B14F-4D97-AF65-F5344CB8AC3E}">
        <p14:creationId xmlns:p14="http://schemas.microsoft.com/office/powerpoint/2010/main" val="520790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أبعاد التدريس </a:t>
            </a:r>
            <a:r>
              <a:rPr lang="ar-SA" b="1" dirty="0" smtClean="0"/>
              <a:t>الفعال</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58501635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825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البعد الأول:</a:t>
            </a:r>
            <a:r>
              <a:rPr lang="ar-SA" dirty="0"/>
              <a:t> </a:t>
            </a:r>
            <a:r>
              <a:rPr lang="ar-SA" b="1" dirty="0"/>
              <a:t>الإثارة الفكرية</a:t>
            </a:r>
            <a:endParaRPr lang="ar-SA" dirty="0"/>
          </a:p>
        </p:txBody>
      </p:sp>
      <p:sp>
        <p:nvSpPr>
          <p:cNvPr id="3" name="عنصر نائب للمحتوى 2"/>
          <p:cNvSpPr>
            <a:spLocks noGrp="1"/>
          </p:cNvSpPr>
          <p:nvPr>
            <p:ph idx="1"/>
          </p:nvPr>
        </p:nvSpPr>
        <p:spPr/>
        <p:txBody>
          <a:bodyPr/>
          <a:lstStyle/>
          <a:p>
            <a:r>
              <a:rPr lang="ar-SA" dirty="0" smtClean="0"/>
              <a:t>تتمثل في وضوح الاتصال الكامل مع المتعلمين عند شرح المادة العلمية ، وأثر المدرس الانفعالي الإيجابي على المتعلمين. </a:t>
            </a:r>
          </a:p>
          <a:p>
            <a:r>
              <a:rPr lang="ar-SA" dirty="0" smtClean="0"/>
              <a:t>وتولد هذا من طريقة عرض المادة العلمية</a:t>
            </a:r>
            <a:endParaRPr lang="ar-SA" dirty="0"/>
          </a:p>
        </p:txBody>
      </p:sp>
    </p:spTree>
    <p:extLst>
      <p:ext uri="{BB962C8B-B14F-4D97-AF65-F5344CB8AC3E}">
        <p14:creationId xmlns:p14="http://schemas.microsoft.com/office/powerpoint/2010/main" val="1966905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البعد الثاني:</a:t>
            </a:r>
            <a:r>
              <a:rPr lang="ar-SA" dirty="0"/>
              <a:t> </a:t>
            </a:r>
            <a:r>
              <a:rPr lang="ar-SA" b="1" dirty="0"/>
              <a:t>الصلة الإيجابية بين المدرس والتلاميذ</a:t>
            </a:r>
            <a:endParaRPr lang="ar-SA" dirty="0"/>
          </a:p>
        </p:txBody>
      </p:sp>
      <p:sp>
        <p:nvSpPr>
          <p:cNvPr id="3" name="عنصر نائب للمحتوى 2"/>
          <p:cNvSpPr>
            <a:spLocks noGrp="1"/>
          </p:cNvSpPr>
          <p:nvPr>
            <p:ph idx="1"/>
          </p:nvPr>
        </p:nvSpPr>
        <p:spPr/>
        <p:txBody>
          <a:bodyPr>
            <a:normAutofit/>
          </a:bodyPr>
          <a:lstStyle/>
          <a:p>
            <a:r>
              <a:rPr lang="ar-SA" dirty="0" smtClean="0"/>
              <a:t>لابد ان يعمل المعلم على تحسن مهارة الاتصال مع التلاميذ وذلك لزيادة دافعيتهم للتعلم ويمكن ان يتحقق ذلك بإحدى الطريقتين :</a:t>
            </a:r>
          </a:p>
          <a:p>
            <a:pPr fontAlgn="base"/>
            <a:r>
              <a:rPr lang="ar-SA" dirty="0"/>
              <a:t>- تجنب استثارة العواطف السلبية عند التلاميذ، مثل القلق الزائد أو الغضب.</a:t>
            </a:r>
          </a:p>
          <a:p>
            <a:pPr fontAlgn="base"/>
            <a:r>
              <a:rPr lang="ar-SA" dirty="0"/>
              <a:t>- تطوير عواطف إيجابية عند التلاميذ مثل احترامهم وإثابة أدائهم الجيد</a:t>
            </a:r>
            <a:r>
              <a:rPr lang="ar-SA" dirty="0" smtClean="0"/>
              <a:t>.</a:t>
            </a:r>
            <a:endParaRPr lang="ar-SA" dirty="0"/>
          </a:p>
        </p:txBody>
      </p:sp>
    </p:spTree>
    <p:extLst>
      <p:ext uri="{BB962C8B-B14F-4D97-AF65-F5344CB8AC3E}">
        <p14:creationId xmlns:p14="http://schemas.microsoft.com/office/powerpoint/2010/main" val="84157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أسس العلاقات البينية الايجابية بين المعلم والمتعلم</a:t>
            </a:r>
            <a:endParaRPr lang="ar-SA" dirty="0"/>
          </a:p>
        </p:txBody>
      </p:sp>
      <p:sp>
        <p:nvSpPr>
          <p:cNvPr id="3" name="عنصر نائب للمحتوى 2"/>
          <p:cNvSpPr>
            <a:spLocks noGrp="1"/>
          </p:cNvSpPr>
          <p:nvPr>
            <p:ph idx="1"/>
          </p:nvPr>
        </p:nvSpPr>
        <p:spPr/>
        <p:txBody>
          <a:bodyPr>
            <a:noAutofit/>
          </a:bodyPr>
          <a:lstStyle/>
          <a:p>
            <a:pPr fontAlgn="base"/>
            <a:r>
              <a:rPr lang="ar-SA" dirty="0" smtClean="0"/>
              <a:t>أن يهتم المدرس بالمتعلمين كأفراد إنسانين ويشعر باستجابتهم الذكية بخصوص المادة أو طريقة عرضها. </a:t>
            </a:r>
          </a:p>
          <a:p>
            <a:pPr fontAlgn="base"/>
            <a:r>
              <a:rPr lang="ar-SA" dirty="0" smtClean="0"/>
              <a:t>أن يعترف المعلم بمشاعر المتعلمين حول مسائل الواجبات الصفية أو سياستها ويشجعهم على التعبير عن تلك المشاعر حتى أنه قد يستطلع أراءهم في بعض القضايا.</a:t>
            </a:r>
          </a:p>
          <a:p>
            <a:pPr fontAlgn="base"/>
            <a:r>
              <a:rPr lang="ar-SA" dirty="0"/>
              <a:t>أ</a:t>
            </a:r>
            <a:r>
              <a:rPr lang="ar-SA" dirty="0" smtClean="0"/>
              <a:t>ن يشجع المتعلمين على طرح أسئلتهم واستفساراتهم ويهتم كثير بوجهات نظرهم الشخصية.</a:t>
            </a:r>
          </a:p>
          <a:p>
            <a:endParaRPr lang="ar-SA" dirty="0"/>
          </a:p>
        </p:txBody>
      </p:sp>
    </p:spTree>
    <p:extLst>
      <p:ext uri="{BB962C8B-B14F-4D97-AF65-F5344CB8AC3E}">
        <p14:creationId xmlns:p14="http://schemas.microsoft.com/office/powerpoint/2010/main" val="2150059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أسس العلاقات البينية الايجابية بين المعلم والمتعلم</a:t>
            </a:r>
            <a:endParaRPr lang="ar-SA" dirty="0"/>
          </a:p>
        </p:txBody>
      </p:sp>
      <p:sp>
        <p:nvSpPr>
          <p:cNvPr id="3" name="عنصر نائب للمحتوى 2"/>
          <p:cNvSpPr>
            <a:spLocks noGrp="1"/>
          </p:cNvSpPr>
          <p:nvPr>
            <p:ph idx="1"/>
          </p:nvPr>
        </p:nvSpPr>
        <p:spPr/>
        <p:txBody>
          <a:bodyPr/>
          <a:lstStyle/>
          <a:p>
            <a:pPr fontAlgn="base"/>
            <a:r>
              <a:rPr lang="ar-SA" dirty="0" smtClean="0"/>
              <a:t>يوحي المعلم للمتعلمين بشكل صريح أو ضمني بأنه يهتم كثيرا بفهمهم للمادة ومعرفة جميع أبعادها بدقة.</a:t>
            </a:r>
          </a:p>
          <a:p>
            <a:pPr fontAlgn="base"/>
            <a:r>
              <a:rPr lang="ar-SA" dirty="0" smtClean="0"/>
              <a:t>يشجع المعلم المتعلمين ليبدعوا معتمدين في ذلك على أنفسهم في التعلم مع المادة الدراسية بشرط أن يوفر المعلم الفرص المواتية لتحقيق الإبداع المنشود.</a:t>
            </a:r>
          </a:p>
          <a:p>
            <a:pPr fontAlgn="base"/>
            <a:r>
              <a:rPr lang="ar-SA" dirty="0" smtClean="0"/>
              <a:t>يشجع المعلم المتعلمين على تكوين أفكارهم الخاصة بالنسبة للقضايا الحيوية التي يموج بها المجتمع وبالنسبة للمسائل الصعبة الموجودة في المدرسة من جهة أخرى.</a:t>
            </a:r>
          </a:p>
          <a:p>
            <a:endParaRPr lang="ar-SA" dirty="0"/>
          </a:p>
        </p:txBody>
      </p:sp>
    </p:spTree>
    <p:extLst>
      <p:ext uri="{BB962C8B-B14F-4D97-AF65-F5344CB8AC3E}">
        <p14:creationId xmlns:p14="http://schemas.microsoft.com/office/powerpoint/2010/main" val="1353949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شروط التدريس الفعال</a:t>
            </a:r>
            <a:endParaRPr lang="ar-SA" dirty="0"/>
          </a:p>
        </p:txBody>
      </p:sp>
      <p:sp>
        <p:nvSpPr>
          <p:cNvPr id="3" name="عنصر نائب للمحتوى 2"/>
          <p:cNvSpPr>
            <a:spLocks noGrp="1"/>
          </p:cNvSpPr>
          <p:nvPr>
            <p:ph idx="1"/>
          </p:nvPr>
        </p:nvSpPr>
        <p:spPr/>
        <p:txBody>
          <a:bodyPr>
            <a:normAutofit/>
          </a:bodyPr>
          <a:lstStyle/>
          <a:p>
            <a:pPr fontAlgn="base"/>
            <a:r>
              <a:rPr lang="ar-SA" dirty="0"/>
              <a:t> أن ترتبط ارتباطا وظيفيا بالهدف المطروح.</a:t>
            </a:r>
          </a:p>
          <a:p>
            <a:pPr fontAlgn="base"/>
            <a:r>
              <a:rPr lang="ar-SA" dirty="0" smtClean="0"/>
              <a:t>أن </a:t>
            </a:r>
            <a:r>
              <a:rPr lang="ar-SA" dirty="0"/>
              <a:t>تجعل الطالب إيجابيا ومشاركا فعالا في الموقف التعليمي.</a:t>
            </a:r>
          </a:p>
          <a:p>
            <a:pPr fontAlgn="base"/>
            <a:r>
              <a:rPr lang="ar-SA" dirty="0" smtClean="0"/>
              <a:t>أن </a:t>
            </a:r>
            <a:r>
              <a:rPr lang="ar-SA" dirty="0"/>
              <a:t>تكون إدارة الصف إدارة ديمقراطية.</a:t>
            </a:r>
          </a:p>
          <a:p>
            <a:pPr fontAlgn="base"/>
            <a:r>
              <a:rPr lang="ar-SA" dirty="0" smtClean="0"/>
              <a:t>أن </a:t>
            </a:r>
            <a:r>
              <a:rPr lang="ar-SA" dirty="0"/>
              <a:t>يكون الطالب قادرا على النقد والتحليل والتركيب والاستنتاج.</a:t>
            </a:r>
          </a:p>
          <a:p>
            <a:pPr fontAlgn="base"/>
            <a:r>
              <a:rPr lang="ar-SA" dirty="0" smtClean="0"/>
              <a:t>أن </a:t>
            </a:r>
            <a:r>
              <a:rPr lang="ar-SA" dirty="0"/>
              <a:t>تثير الدافعية والتشويق والانتباه عند الطلاب.</a:t>
            </a:r>
          </a:p>
          <a:p>
            <a:endParaRPr lang="ar-SA" dirty="0"/>
          </a:p>
        </p:txBody>
      </p:sp>
    </p:spTree>
    <p:extLst>
      <p:ext uri="{BB962C8B-B14F-4D97-AF65-F5344CB8AC3E}">
        <p14:creationId xmlns:p14="http://schemas.microsoft.com/office/powerpoint/2010/main" val="288583391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1134</Words>
  <Application>Microsoft Office PowerPoint</Application>
  <PresentationFormat>عرض على الشاشة (3:4)‏</PresentationFormat>
  <Paragraphs>106</Paragraphs>
  <Slides>33</Slides>
  <Notes>0</Notes>
  <HiddenSlides>0</HiddenSlides>
  <MMClips>0</MMClips>
  <ScaleCrop>false</ScaleCrop>
  <HeadingPairs>
    <vt:vector size="4" baseType="variant">
      <vt:variant>
        <vt:lpstr>نسق</vt:lpstr>
      </vt:variant>
      <vt:variant>
        <vt:i4>1</vt:i4>
      </vt:variant>
      <vt:variant>
        <vt:lpstr>عناوين الشرائح</vt:lpstr>
      </vt:variant>
      <vt:variant>
        <vt:i4>33</vt:i4>
      </vt:variant>
    </vt:vector>
  </HeadingPairs>
  <TitlesOfParts>
    <vt:vector size="34" baseType="lpstr">
      <vt:lpstr>نسق Office</vt:lpstr>
      <vt:lpstr>التدريس الفعال ومهاراته </vt:lpstr>
      <vt:lpstr>مهارات التدريس الفعال</vt:lpstr>
      <vt:lpstr>مفهوم التدريس الفعال </vt:lpstr>
      <vt:lpstr>أبعاد التدريس الفعال</vt:lpstr>
      <vt:lpstr>البعد الأول: الإثارة الفكرية</vt:lpstr>
      <vt:lpstr>البعد الثاني: الصلة الإيجابية بين المدرس والتلاميذ</vt:lpstr>
      <vt:lpstr>أسس العلاقات البينية الايجابية بين المعلم والمتعلم</vt:lpstr>
      <vt:lpstr>أسس العلاقات البينية الايجابية بين المعلم والمتعلم</vt:lpstr>
      <vt:lpstr>شروط التدريس الفعال</vt:lpstr>
      <vt:lpstr>شروط التدريس الفعال</vt:lpstr>
      <vt:lpstr>أولا: مهارة التخطيط </vt:lpstr>
      <vt:lpstr>ثانياً: مهارات التنفيذ</vt:lpstr>
      <vt:lpstr>مهارة تقديم موضوع الدرس</vt:lpstr>
      <vt:lpstr>مهارة حيوية المدرس</vt:lpstr>
      <vt:lpstr>مهارة الشرح</vt:lpstr>
      <vt:lpstr>مهارة صياغة الأسئلة</vt:lpstr>
      <vt:lpstr>مهارة التعزيز</vt:lpstr>
      <vt:lpstr>مهارة تقييم جوانب التعليم</vt:lpstr>
      <vt:lpstr> مهارة استثارة الدافعية</vt:lpstr>
      <vt:lpstr>مهارة إنهاء الدرس</vt:lpstr>
      <vt:lpstr>مهارة المناقشة</vt:lpstr>
      <vt:lpstr>العوامل المهمة في التعلم الصفي الفعال</vt:lpstr>
      <vt:lpstr>خصائص المتعلم</vt:lpstr>
      <vt:lpstr>خصائص المعلم</vt:lpstr>
      <vt:lpstr>سلوك المعلم والمتعلم</vt:lpstr>
      <vt:lpstr>الظروف الطبيعية للمدرسة</vt:lpstr>
      <vt:lpstr>المادة الدراسية</vt:lpstr>
      <vt:lpstr>صفات المجموعة</vt:lpstr>
      <vt:lpstr>القوى الخارجية </vt:lpstr>
      <vt:lpstr>دراسة علمية في استخدام التدريس الفعال في التربية البدنية</vt:lpstr>
      <vt:lpstr>نتائج الدارسة</vt:lpstr>
      <vt:lpstr>تحقيق مهارات التدريس الفعال</vt:lpstr>
      <vt:lpstr>المراجع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التدريس الفعال ومهاراته </dc:title>
  <dc:creator>AA</dc:creator>
  <cp:lastModifiedBy>AA</cp:lastModifiedBy>
  <cp:revision>18</cp:revision>
  <dcterms:created xsi:type="dcterms:W3CDTF">2024-03-03T08:00:48Z</dcterms:created>
  <dcterms:modified xsi:type="dcterms:W3CDTF">2024-03-16T13:27:53Z</dcterms:modified>
</cp:coreProperties>
</file>