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68" r:id="rId4"/>
    <p:sldId id="257" r:id="rId5"/>
    <p:sldId id="259" r:id="rId6"/>
    <p:sldId id="260" r:id="rId7"/>
    <p:sldId id="261" r:id="rId8"/>
    <p:sldId id="262" r:id="rId9"/>
    <p:sldId id="263" r:id="rId10"/>
    <p:sldId id="264" r:id="rId11"/>
    <p:sldId id="266" r:id="rId12"/>
    <p:sldId id="265" r:id="rId13"/>
    <p:sldId id="269" r:id="rId14"/>
    <p:sldId id="270" r:id="rId15"/>
    <p:sldId id="271" r:id="rId16"/>
    <p:sldId id="267"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8" d="100"/>
          <a:sy n="58" d="100"/>
        </p:scale>
        <p:origin x="-96"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84E85E-D4B1-49E2-9C24-BD0CCF8AE0AB}" type="doc">
      <dgm:prSet loTypeId="urn:microsoft.com/office/officeart/2005/8/layout/cycle8" loCatId="cycle" qsTypeId="urn:microsoft.com/office/officeart/2005/8/quickstyle/simple1" qsCatId="simple" csTypeId="urn:microsoft.com/office/officeart/2005/8/colors/colorful5" csCatId="colorful" phldr="1"/>
      <dgm:spPr/>
    </dgm:pt>
    <dgm:pt modelId="{4A5353E8-C5CF-4DC3-B91C-AA5771DA7C91}">
      <dgm:prSet phldrT="[نص]"/>
      <dgm:spPr/>
      <dgm:t>
        <a:bodyPr/>
        <a:lstStyle/>
        <a:p>
          <a:pPr rtl="1"/>
          <a:r>
            <a:rPr lang="ar-SA" dirty="0" smtClean="0"/>
            <a:t>الطالب</a:t>
          </a:r>
          <a:endParaRPr lang="ar-SA" dirty="0"/>
        </a:p>
      </dgm:t>
    </dgm:pt>
    <dgm:pt modelId="{B429F037-8545-45D6-A81D-9ED841B7E3C6}" type="parTrans" cxnId="{38F28FCC-AC13-4A42-93FE-469B856342BD}">
      <dgm:prSet/>
      <dgm:spPr/>
      <dgm:t>
        <a:bodyPr/>
        <a:lstStyle/>
        <a:p>
          <a:pPr rtl="1"/>
          <a:endParaRPr lang="ar-SA"/>
        </a:p>
      </dgm:t>
    </dgm:pt>
    <dgm:pt modelId="{7F03B922-FE2E-405B-8B87-142EC0D738D0}" type="sibTrans" cxnId="{38F28FCC-AC13-4A42-93FE-469B856342BD}">
      <dgm:prSet/>
      <dgm:spPr/>
      <dgm:t>
        <a:bodyPr/>
        <a:lstStyle/>
        <a:p>
          <a:pPr rtl="1"/>
          <a:endParaRPr lang="ar-SA"/>
        </a:p>
      </dgm:t>
    </dgm:pt>
    <dgm:pt modelId="{CE588FAF-25C1-48F4-94CB-D1B2E6C6EEDF}">
      <dgm:prSet phldrT="[نص]"/>
      <dgm:spPr/>
      <dgm:t>
        <a:bodyPr/>
        <a:lstStyle/>
        <a:p>
          <a:pPr rtl="1"/>
          <a:r>
            <a:rPr lang="ar-SA" dirty="0" smtClean="0"/>
            <a:t>المدرسة</a:t>
          </a:r>
          <a:endParaRPr lang="ar-SA" dirty="0"/>
        </a:p>
      </dgm:t>
    </dgm:pt>
    <dgm:pt modelId="{4A773BED-4A7E-4A1A-B867-7510186FCB33}" type="parTrans" cxnId="{D9DE4E19-B284-492D-8B86-3C7FF125B238}">
      <dgm:prSet/>
      <dgm:spPr/>
      <dgm:t>
        <a:bodyPr/>
        <a:lstStyle/>
        <a:p>
          <a:pPr rtl="1"/>
          <a:endParaRPr lang="ar-SA"/>
        </a:p>
      </dgm:t>
    </dgm:pt>
    <dgm:pt modelId="{88423DAB-41E4-43E6-8588-565731FBCB29}" type="sibTrans" cxnId="{D9DE4E19-B284-492D-8B86-3C7FF125B238}">
      <dgm:prSet/>
      <dgm:spPr/>
      <dgm:t>
        <a:bodyPr/>
        <a:lstStyle/>
        <a:p>
          <a:pPr rtl="1"/>
          <a:endParaRPr lang="ar-SA"/>
        </a:p>
      </dgm:t>
    </dgm:pt>
    <dgm:pt modelId="{DACFE9A9-AE1A-4241-AF16-A504CD151888}">
      <dgm:prSet phldrT="[نص]"/>
      <dgm:spPr/>
      <dgm:t>
        <a:bodyPr/>
        <a:lstStyle/>
        <a:p>
          <a:pPr rtl="1"/>
          <a:r>
            <a:rPr lang="ar-SA" dirty="0" smtClean="0"/>
            <a:t>المعلم</a:t>
          </a:r>
          <a:endParaRPr lang="ar-SA" dirty="0"/>
        </a:p>
      </dgm:t>
    </dgm:pt>
    <dgm:pt modelId="{D37494AF-3659-4B74-B1B1-33BCC2ACFEBD}" type="parTrans" cxnId="{64526793-AC3E-4EFA-AFF2-7313F55061C5}">
      <dgm:prSet/>
      <dgm:spPr/>
      <dgm:t>
        <a:bodyPr/>
        <a:lstStyle/>
        <a:p>
          <a:pPr rtl="1"/>
          <a:endParaRPr lang="ar-SA"/>
        </a:p>
      </dgm:t>
    </dgm:pt>
    <dgm:pt modelId="{A7887620-4BF3-4D54-93F9-7A44BA262277}" type="sibTrans" cxnId="{64526793-AC3E-4EFA-AFF2-7313F55061C5}">
      <dgm:prSet/>
      <dgm:spPr/>
      <dgm:t>
        <a:bodyPr/>
        <a:lstStyle/>
        <a:p>
          <a:pPr rtl="1"/>
          <a:endParaRPr lang="ar-SA"/>
        </a:p>
      </dgm:t>
    </dgm:pt>
    <dgm:pt modelId="{E9BBCDEB-D484-402F-8DEB-3160ED688F20}" type="pres">
      <dgm:prSet presAssocID="{0984E85E-D4B1-49E2-9C24-BD0CCF8AE0AB}" presName="compositeShape" presStyleCnt="0">
        <dgm:presLayoutVars>
          <dgm:chMax val="7"/>
          <dgm:dir/>
          <dgm:resizeHandles val="exact"/>
        </dgm:presLayoutVars>
      </dgm:prSet>
      <dgm:spPr/>
    </dgm:pt>
    <dgm:pt modelId="{7F94B9F8-EBC5-46F9-B405-6EB3B61D9600}" type="pres">
      <dgm:prSet presAssocID="{0984E85E-D4B1-49E2-9C24-BD0CCF8AE0AB}" presName="wedge1" presStyleLbl="node1" presStyleIdx="0" presStyleCnt="3"/>
      <dgm:spPr/>
      <dgm:t>
        <a:bodyPr/>
        <a:lstStyle/>
        <a:p>
          <a:pPr rtl="1"/>
          <a:endParaRPr lang="ar-SA"/>
        </a:p>
      </dgm:t>
    </dgm:pt>
    <dgm:pt modelId="{E4E7B5D5-EE1F-4AD4-9E4A-4D021AB8C86F}" type="pres">
      <dgm:prSet presAssocID="{0984E85E-D4B1-49E2-9C24-BD0CCF8AE0AB}" presName="dummy1a" presStyleCnt="0"/>
      <dgm:spPr/>
    </dgm:pt>
    <dgm:pt modelId="{E70CA71C-FE1E-439C-BA6F-85BE86086710}" type="pres">
      <dgm:prSet presAssocID="{0984E85E-D4B1-49E2-9C24-BD0CCF8AE0AB}" presName="dummy1b" presStyleCnt="0"/>
      <dgm:spPr/>
    </dgm:pt>
    <dgm:pt modelId="{471538A7-9B98-47F5-86F5-32F99305114C}" type="pres">
      <dgm:prSet presAssocID="{0984E85E-D4B1-49E2-9C24-BD0CCF8AE0AB}" presName="wedge1Tx" presStyleLbl="node1" presStyleIdx="0" presStyleCnt="3">
        <dgm:presLayoutVars>
          <dgm:chMax val="0"/>
          <dgm:chPref val="0"/>
          <dgm:bulletEnabled val="1"/>
        </dgm:presLayoutVars>
      </dgm:prSet>
      <dgm:spPr/>
      <dgm:t>
        <a:bodyPr/>
        <a:lstStyle/>
        <a:p>
          <a:pPr rtl="1"/>
          <a:endParaRPr lang="ar-SA"/>
        </a:p>
      </dgm:t>
    </dgm:pt>
    <dgm:pt modelId="{A568F4ED-024F-4569-962E-45BCD79646A5}" type="pres">
      <dgm:prSet presAssocID="{0984E85E-D4B1-49E2-9C24-BD0CCF8AE0AB}" presName="wedge2" presStyleLbl="node1" presStyleIdx="1" presStyleCnt="3"/>
      <dgm:spPr/>
      <dgm:t>
        <a:bodyPr/>
        <a:lstStyle/>
        <a:p>
          <a:pPr rtl="1"/>
          <a:endParaRPr lang="ar-SA"/>
        </a:p>
      </dgm:t>
    </dgm:pt>
    <dgm:pt modelId="{3C462292-756F-4395-98D2-B48AECD91BE1}" type="pres">
      <dgm:prSet presAssocID="{0984E85E-D4B1-49E2-9C24-BD0CCF8AE0AB}" presName="dummy2a" presStyleCnt="0"/>
      <dgm:spPr/>
    </dgm:pt>
    <dgm:pt modelId="{ABAC8584-56FA-4F48-A002-0FF4C2AEE9BD}" type="pres">
      <dgm:prSet presAssocID="{0984E85E-D4B1-49E2-9C24-BD0CCF8AE0AB}" presName="dummy2b" presStyleCnt="0"/>
      <dgm:spPr/>
    </dgm:pt>
    <dgm:pt modelId="{D28A97F9-C53D-4FD9-B0EE-7261AEBFA7F9}" type="pres">
      <dgm:prSet presAssocID="{0984E85E-D4B1-49E2-9C24-BD0CCF8AE0AB}" presName="wedge2Tx" presStyleLbl="node1" presStyleIdx="1" presStyleCnt="3">
        <dgm:presLayoutVars>
          <dgm:chMax val="0"/>
          <dgm:chPref val="0"/>
          <dgm:bulletEnabled val="1"/>
        </dgm:presLayoutVars>
      </dgm:prSet>
      <dgm:spPr/>
      <dgm:t>
        <a:bodyPr/>
        <a:lstStyle/>
        <a:p>
          <a:pPr rtl="1"/>
          <a:endParaRPr lang="ar-SA"/>
        </a:p>
      </dgm:t>
    </dgm:pt>
    <dgm:pt modelId="{3852B459-85A6-4512-A6ED-6924F9AB0862}" type="pres">
      <dgm:prSet presAssocID="{0984E85E-D4B1-49E2-9C24-BD0CCF8AE0AB}" presName="wedge3" presStyleLbl="node1" presStyleIdx="2" presStyleCnt="3"/>
      <dgm:spPr/>
      <dgm:t>
        <a:bodyPr/>
        <a:lstStyle/>
        <a:p>
          <a:pPr rtl="1"/>
          <a:endParaRPr lang="ar-SA"/>
        </a:p>
      </dgm:t>
    </dgm:pt>
    <dgm:pt modelId="{81DCDF21-A4C2-4749-BF37-4FCE01110A11}" type="pres">
      <dgm:prSet presAssocID="{0984E85E-D4B1-49E2-9C24-BD0CCF8AE0AB}" presName="dummy3a" presStyleCnt="0"/>
      <dgm:spPr/>
    </dgm:pt>
    <dgm:pt modelId="{9E46E195-7CAF-4D62-9E33-AC00F9C1971D}" type="pres">
      <dgm:prSet presAssocID="{0984E85E-D4B1-49E2-9C24-BD0CCF8AE0AB}" presName="dummy3b" presStyleCnt="0"/>
      <dgm:spPr/>
    </dgm:pt>
    <dgm:pt modelId="{27166C59-BC7A-45B2-9899-81131A1F00EA}" type="pres">
      <dgm:prSet presAssocID="{0984E85E-D4B1-49E2-9C24-BD0CCF8AE0AB}" presName="wedge3Tx" presStyleLbl="node1" presStyleIdx="2" presStyleCnt="3">
        <dgm:presLayoutVars>
          <dgm:chMax val="0"/>
          <dgm:chPref val="0"/>
          <dgm:bulletEnabled val="1"/>
        </dgm:presLayoutVars>
      </dgm:prSet>
      <dgm:spPr/>
      <dgm:t>
        <a:bodyPr/>
        <a:lstStyle/>
        <a:p>
          <a:pPr rtl="1"/>
          <a:endParaRPr lang="ar-SA"/>
        </a:p>
      </dgm:t>
    </dgm:pt>
    <dgm:pt modelId="{7756C716-BCED-4766-965D-FBAAE8D762F5}" type="pres">
      <dgm:prSet presAssocID="{7F03B922-FE2E-405B-8B87-142EC0D738D0}" presName="arrowWedge1" presStyleLbl="fgSibTrans2D1" presStyleIdx="0" presStyleCnt="3"/>
      <dgm:spPr/>
    </dgm:pt>
    <dgm:pt modelId="{29332F96-F449-4F9E-AAA7-4DB52167FA78}" type="pres">
      <dgm:prSet presAssocID="{88423DAB-41E4-43E6-8588-565731FBCB29}" presName="arrowWedge2" presStyleLbl="fgSibTrans2D1" presStyleIdx="1" presStyleCnt="3"/>
      <dgm:spPr/>
    </dgm:pt>
    <dgm:pt modelId="{1260BAE0-8A63-48B8-A3AF-426FBF998836}" type="pres">
      <dgm:prSet presAssocID="{A7887620-4BF3-4D54-93F9-7A44BA262277}" presName="arrowWedge3" presStyleLbl="fgSibTrans2D1" presStyleIdx="2" presStyleCnt="3"/>
      <dgm:spPr/>
    </dgm:pt>
  </dgm:ptLst>
  <dgm:cxnLst>
    <dgm:cxn modelId="{B39D6BA5-4695-459A-A4B5-8E60EB0ED15F}" type="presOf" srcId="{4A5353E8-C5CF-4DC3-B91C-AA5771DA7C91}" destId="{471538A7-9B98-47F5-86F5-32F99305114C}" srcOrd="1" destOrd="0" presId="urn:microsoft.com/office/officeart/2005/8/layout/cycle8"/>
    <dgm:cxn modelId="{83DE1C33-E1A9-452F-9A67-B36FF0684887}" type="presOf" srcId="{0984E85E-D4B1-49E2-9C24-BD0CCF8AE0AB}" destId="{E9BBCDEB-D484-402F-8DEB-3160ED688F20}" srcOrd="0" destOrd="0" presId="urn:microsoft.com/office/officeart/2005/8/layout/cycle8"/>
    <dgm:cxn modelId="{38F28FCC-AC13-4A42-93FE-469B856342BD}" srcId="{0984E85E-D4B1-49E2-9C24-BD0CCF8AE0AB}" destId="{4A5353E8-C5CF-4DC3-B91C-AA5771DA7C91}" srcOrd="0" destOrd="0" parTransId="{B429F037-8545-45D6-A81D-9ED841B7E3C6}" sibTransId="{7F03B922-FE2E-405B-8B87-142EC0D738D0}"/>
    <dgm:cxn modelId="{D9DE4E19-B284-492D-8B86-3C7FF125B238}" srcId="{0984E85E-D4B1-49E2-9C24-BD0CCF8AE0AB}" destId="{CE588FAF-25C1-48F4-94CB-D1B2E6C6EEDF}" srcOrd="1" destOrd="0" parTransId="{4A773BED-4A7E-4A1A-B867-7510186FCB33}" sibTransId="{88423DAB-41E4-43E6-8588-565731FBCB29}"/>
    <dgm:cxn modelId="{A27A34C0-B5D0-4CEB-BC50-53E170FA8F4D}" type="presOf" srcId="{CE588FAF-25C1-48F4-94CB-D1B2E6C6EEDF}" destId="{D28A97F9-C53D-4FD9-B0EE-7261AEBFA7F9}" srcOrd="1" destOrd="0" presId="urn:microsoft.com/office/officeart/2005/8/layout/cycle8"/>
    <dgm:cxn modelId="{32516C3A-FFBC-416C-BF65-5FF7CB0BC20E}" type="presOf" srcId="{DACFE9A9-AE1A-4241-AF16-A504CD151888}" destId="{27166C59-BC7A-45B2-9899-81131A1F00EA}" srcOrd="1" destOrd="0" presId="urn:microsoft.com/office/officeart/2005/8/layout/cycle8"/>
    <dgm:cxn modelId="{8B674862-F468-49A5-9FED-625EB07089C1}" type="presOf" srcId="{DACFE9A9-AE1A-4241-AF16-A504CD151888}" destId="{3852B459-85A6-4512-A6ED-6924F9AB0862}" srcOrd="0" destOrd="0" presId="urn:microsoft.com/office/officeart/2005/8/layout/cycle8"/>
    <dgm:cxn modelId="{64526793-AC3E-4EFA-AFF2-7313F55061C5}" srcId="{0984E85E-D4B1-49E2-9C24-BD0CCF8AE0AB}" destId="{DACFE9A9-AE1A-4241-AF16-A504CD151888}" srcOrd="2" destOrd="0" parTransId="{D37494AF-3659-4B74-B1B1-33BCC2ACFEBD}" sibTransId="{A7887620-4BF3-4D54-93F9-7A44BA262277}"/>
    <dgm:cxn modelId="{43951F23-B556-4F6B-9D0D-0A9511D20402}" type="presOf" srcId="{CE588FAF-25C1-48F4-94CB-D1B2E6C6EEDF}" destId="{A568F4ED-024F-4569-962E-45BCD79646A5}" srcOrd="0" destOrd="0" presId="urn:microsoft.com/office/officeart/2005/8/layout/cycle8"/>
    <dgm:cxn modelId="{A84A7C2C-FBA8-4E9E-B9D1-37E2F4A9A964}" type="presOf" srcId="{4A5353E8-C5CF-4DC3-B91C-AA5771DA7C91}" destId="{7F94B9F8-EBC5-46F9-B405-6EB3B61D9600}" srcOrd="0" destOrd="0" presId="urn:microsoft.com/office/officeart/2005/8/layout/cycle8"/>
    <dgm:cxn modelId="{EECC1967-B275-4626-9CB4-CDA3FA109951}" type="presParOf" srcId="{E9BBCDEB-D484-402F-8DEB-3160ED688F20}" destId="{7F94B9F8-EBC5-46F9-B405-6EB3B61D9600}" srcOrd="0" destOrd="0" presId="urn:microsoft.com/office/officeart/2005/8/layout/cycle8"/>
    <dgm:cxn modelId="{E2BC5B3B-F18E-49D6-B411-6A26232B16E1}" type="presParOf" srcId="{E9BBCDEB-D484-402F-8DEB-3160ED688F20}" destId="{E4E7B5D5-EE1F-4AD4-9E4A-4D021AB8C86F}" srcOrd="1" destOrd="0" presId="urn:microsoft.com/office/officeart/2005/8/layout/cycle8"/>
    <dgm:cxn modelId="{84B467D1-2277-43D8-87FE-277B258BEAE3}" type="presParOf" srcId="{E9BBCDEB-D484-402F-8DEB-3160ED688F20}" destId="{E70CA71C-FE1E-439C-BA6F-85BE86086710}" srcOrd="2" destOrd="0" presId="urn:microsoft.com/office/officeart/2005/8/layout/cycle8"/>
    <dgm:cxn modelId="{4C511EC8-FF8B-424C-B630-481134040ACA}" type="presParOf" srcId="{E9BBCDEB-D484-402F-8DEB-3160ED688F20}" destId="{471538A7-9B98-47F5-86F5-32F99305114C}" srcOrd="3" destOrd="0" presId="urn:microsoft.com/office/officeart/2005/8/layout/cycle8"/>
    <dgm:cxn modelId="{AC3EBE78-B967-403B-A7A3-48334196CA46}" type="presParOf" srcId="{E9BBCDEB-D484-402F-8DEB-3160ED688F20}" destId="{A568F4ED-024F-4569-962E-45BCD79646A5}" srcOrd="4" destOrd="0" presId="urn:microsoft.com/office/officeart/2005/8/layout/cycle8"/>
    <dgm:cxn modelId="{11099967-5EDF-4FF6-9410-B7EDF5840E05}" type="presParOf" srcId="{E9BBCDEB-D484-402F-8DEB-3160ED688F20}" destId="{3C462292-756F-4395-98D2-B48AECD91BE1}" srcOrd="5" destOrd="0" presId="urn:microsoft.com/office/officeart/2005/8/layout/cycle8"/>
    <dgm:cxn modelId="{D49D8396-9ABC-46BE-9FD9-7CAA924A9D56}" type="presParOf" srcId="{E9BBCDEB-D484-402F-8DEB-3160ED688F20}" destId="{ABAC8584-56FA-4F48-A002-0FF4C2AEE9BD}" srcOrd="6" destOrd="0" presId="urn:microsoft.com/office/officeart/2005/8/layout/cycle8"/>
    <dgm:cxn modelId="{4F9F55AF-DD1B-431A-8293-A21DFCEB6EEB}" type="presParOf" srcId="{E9BBCDEB-D484-402F-8DEB-3160ED688F20}" destId="{D28A97F9-C53D-4FD9-B0EE-7261AEBFA7F9}" srcOrd="7" destOrd="0" presId="urn:microsoft.com/office/officeart/2005/8/layout/cycle8"/>
    <dgm:cxn modelId="{A4B23FF4-E9F8-476F-A4CF-7B4356B34539}" type="presParOf" srcId="{E9BBCDEB-D484-402F-8DEB-3160ED688F20}" destId="{3852B459-85A6-4512-A6ED-6924F9AB0862}" srcOrd="8" destOrd="0" presId="urn:microsoft.com/office/officeart/2005/8/layout/cycle8"/>
    <dgm:cxn modelId="{6DD85D19-486D-499C-85AF-9B906B225B9B}" type="presParOf" srcId="{E9BBCDEB-D484-402F-8DEB-3160ED688F20}" destId="{81DCDF21-A4C2-4749-BF37-4FCE01110A11}" srcOrd="9" destOrd="0" presId="urn:microsoft.com/office/officeart/2005/8/layout/cycle8"/>
    <dgm:cxn modelId="{CF5EAAA5-F330-462A-945D-192A7F235FE4}" type="presParOf" srcId="{E9BBCDEB-D484-402F-8DEB-3160ED688F20}" destId="{9E46E195-7CAF-4D62-9E33-AC00F9C1971D}" srcOrd="10" destOrd="0" presId="urn:microsoft.com/office/officeart/2005/8/layout/cycle8"/>
    <dgm:cxn modelId="{685E18F0-AA01-4F56-A09E-4119D8A42B26}" type="presParOf" srcId="{E9BBCDEB-D484-402F-8DEB-3160ED688F20}" destId="{27166C59-BC7A-45B2-9899-81131A1F00EA}" srcOrd="11" destOrd="0" presId="urn:microsoft.com/office/officeart/2005/8/layout/cycle8"/>
    <dgm:cxn modelId="{98C076FC-F42E-435C-A872-15847B33580D}" type="presParOf" srcId="{E9BBCDEB-D484-402F-8DEB-3160ED688F20}" destId="{7756C716-BCED-4766-965D-FBAAE8D762F5}" srcOrd="12" destOrd="0" presId="urn:microsoft.com/office/officeart/2005/8/layout/cycle8"/>
    <dgm:cxn modelId="{1FC88896-6C54-42B8-8E0D-13012311917C}" type="presParOf" srcId="{E9BBCDEB-D484-402F-8DEB-3160ED688F20}" destId="{29332F96-F449-4F9E-AAA7-4DB52167FA78}" srcOrd="13" destOrd="0" presId="urn:microsoft.com/office/officeart/2005/8/layout/cycle8"/>
    <dgm:cxn modelId="{FECC3FE8-252E-4462-A9B3-0B3B15ACCAF7}" type="presParOf" srcId="{E9BBCDEB-D484-402F-8DEB-3160ED688F20}" destId="{1260BAE0-8A63-48B8-A3AF-426FBF998836}"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EEE242-E7D4-4923-AFAE-19BC86B5FD4F}" type="doc">
      <dgm:prSet loTypeId="urn:microsoft.com/office/officeart/2009/layout/ReverseList" loCatId="relationship" qsTypeId="urn:microsoft.com/office/officeart/2005/8/quickstyle/simple1" qsCatId="simple" csTypeId="urn:microsoft.com/office/officeart/2005/8/colors/colorful5" csCatId="colorful" phldr="1"/>
      <dgm:spPr/>
      <dgm:t>
        <a:bodyPr/>
        <a:lstStyle/>
        <a:p>
          <a:pPr rtl="1"/>
          <a:endParaRPr lang="ar-SA"/>
        </a:p>
      </dgm:t>
    </dgm:pt>
    <dgm:pt modelId="{37253392-D181-4406-A548-329693077029}">
      <dgm:prSet phldrT="[نص]"/>
      <dgm:spPr/>
      <dgm:t>
        <a:bodyPr/>
        <a:lstStyle/>
        <a:p>
          <a:pPr rtl="1"/>
          <a:r>
            <a:rPr lang="ar-SA" dirty="0" smtClean="0"/>
            <a:t>سلوك الطالب</a:t>
          </a:r>
          <a:endParaRPr lang="ar-SA" dirty="0"/>
        </a:p>
      </dgm:t>
    </dgm:pt>
    <dgm:pt modelId="{3BCF6BE1-39D9-4687-8F7A-B67361C99F09}" type="parTrans" cxnId="{C913CFC1-4BB8-4485-8879-20309AB35DF6}">
      <dgm:prSet/>
      <dgm:spPr/>
      <dgm:t>
        <a:bodyPr/>
        <a:lstStyle/>
        <a:p>
          <a:pPr rtl="1"/>
          <a:endParaRPr lang="ar-SA"/>
        </a:p>
      </dgm:t>
    </dgm:pt>
    <dgm:pt modelId="{D5B27BED-6E75-46A7-B9E7-7B48D3E58C6E}" type="sibTrans" cxnId="{C913CFC1-4BB8-4485-8879-20309AB35DF6}">
      <dgm:prSet/>
      <dgm:spPr/>
      <dgm:t>
        <a:bodyPr/>
        <a:lstStyle/>
        <a:p>
          <a:pPr rtl="1"/>
          <a:endParaRPr lang="ar-SA"/>
        </a:p>
      </dgm:t>
    </dgm:pt>
    <dgm:pt modelId="{B9388FE1-B4CF-4123-84CB-2C7FAB3EC2EC}">
      <dgm:prSet phldrT="[نص]"/>
      <dgm:spPr/>
      <dgm:t>
        <a:bodyPr/>
        <a:lstStyle/>
        <a:p>
          <a:pPr rtl="1"/>
          <a:r>
            <a:rPr lang="ar-SA" dirty="0" smtClean="0"/>
            <a:t>سلوك المدرس</a:t>
          </a:r>
          <a:endParaRPr lang="ar-SA" dirty="0"/>
        </a:p>
      </dgm:t>
    </dgm:pt>
    <dgm:pt modelId="{D7188BA2-D3D2-49F2-8005-3CF4188A3D1B}" type="parTrans" cxnId="{E34E7C08-9F36-4362-855D-CDCC47B36884}">
      <dgm:prSet/>
      <dgm:spPr/>
      <dgm:t>
        <a:bodyPr/>
        <a:lstStyle/>
        <a:p>
          <a:pPr rtl="1"/>
          <a:endParaRPr lang="ar-SA"/>
        </a:p>
      </dgm:t>
    </dgm:pt>
    <dgm:pt modelId="{9CB47879-8113-4203-A0C6-55B66D9C0E54}" type="sibTrans" cxnId="{E34E7C08-9F36-4362-855D-CDCC47B36884}">
      <dgm:prSet/>
      <dgm:spPr/>
      <dgm:t>
        <a:bodyPr/>
        <a:lstStyle/>
        <a:p>
          <a:pPr rtl="1"/>
          <a:endParaRPr lang="ar-SA"/>
        </a:p>
      </dgm:t>
    </dgm:pt>
    <dgm:pt modelId="{7E5AC825-2CE3-4A9F-9CC2-6CFD59F8AA45}" type="pres">
      <dgm:prSet presAssocID="{5EEEE242-E7D4-4923-AFAE-19BC86B5FD4F}" presName="Name0" presStyleCnt="0">
        <dgm:presLayoutVars>
          <dgm:chMax val="2"/>
          <dgm:chPref val="2"/>
          <dgm:animLvl val="lvl"/>
        </dgm:presLayoutVars>
      </dgm:prSet>
      <dgm:spPr/>
      <dgm:t>
        <a:bodyPr/>
        <a:lstStyle/>
        <a:p>
          <a:pPr rtl="1"/>
          <a:endParaRPr lang="ar-SA"/>
        </a:p>
      </dgm:t>
    </dgm:pt>
    <dgm:pt modelId="{54055818-A869-40D2-9437-30B1F5D03B76}" type="pres">
      <dgm:prSet presAssocID="{5EEEE242-E7D4-4923-AFAE-19BC86B5FD4F}" presName="LeftText" presStyleLbl="revTx" presStyleIdx="0" presStyleCnt="0">
        <dgm:presLayoutVars>
          <dgm:bulletEnabled val="1"/>
        </dgm:presLayoutVars>
      </dgm:prSet>
      <dgm:spPr/>
      <dgm:t>
        <a:bodyPr/>
        <a:lstStyle/>
        <a:p>
          <a:pPr rtl="1"/>
          <a:endParaRPr lang="ar-SA"/>
        </a:p>
      </dgm:t>
    </dgm:pt>
    <dgm:pt modelId="{D6CC9159-9B65-4C2A-A83F-A95581BA59AF}" type="pres">
      <dgm:prSet presAssocID="{5EEEE242-E7D4-4923-AFAE-19BC86B5FD4F}" presName="LeftNode" presStyleLbl="bgImgPlace1" presStyleIdx="0" presStyleCnt="2">
        <dgm:presLayoutVars>
          <dgm:chMax val="2"/>
          <dgm:chPref val="2"/>
        </dgm:presLayoutVars>
      </dgm:prSet>
      <dgm:spPr/>
      <dgm:t>
        <a:bodyPr/>
        <a:lstStyle/>
        <a:p>
          <a:pPr rtl="1"/>
          <a:endParaRPr lang="ar-SA"/>
        </a:p>
      </dgm:t>
    </dgm:pt>
    <dgm:pt modelId="{0FDE2442-F0BB-4DFC-A100-B4C7C1FC368A}" type="pres">
      <dgm:prSet presAssocID="{5EEEE242-E7D4-4923-AFAE-19BC86B5FD4F}" presName="RightText" presStyleLbl="revTx" presStyleIdx="0" presStyleCnt="0">
        <dgm:presLayoutVars>
          <dgm:bulletEnabled val="1"/>
        </dgm:presLayoutVars>
      </dgm:prSet>
      <dgm:spPr/>
      <dgm:t>
        <a:bodyPr/>
        <a:lstStyle/>
        <a:p>
          <a:pPr rtl="1"/>
          <a:endParaRPr lang="ar-SA"/>
        </a:p>
      </dgm:t>
    </dgm:pt>
    <dgm:pt modelId="{D6267905-3411-42B9-BE21-B3CBFEF7D161}" type="pres">
      <dgm:prSet presAssocID="{5EEEE242-E7D4-4923-AFAE-19BC86B5FD4F}" presName="RightNode" presStyleLbl="bgImgPlace1" presStyleIdx="1" presStyleCnt="2">
        <dgm:presLayoutVars>
          <dgm:chMax val="0"/>
          <dgm:chPref val="0"/>
        </dgm:presLayoutVars>
      </dgm:prSet>
      <dgm:spPr/>
      <dgm:t>
        <a:bodyPr/>
        <a:lstStyle/>
        <a:p>
          <a:pPr rtl="1"/>
          <a:endParaRPr lang="ar-SA"/>
        </a:p>
      </dgm:t>
    </dgm:pt>
    <dgm:pt modelId="{2261C909-0503-4467-A3FE-F287CA8CFCDC}" type="pres">
      <dgm:prSet presAssocID="{5EEEE242-E7D4-4923-AFAE-19BC86B5FD4F}" presName="TopArrow" presStyleLbl="node1" presStyleIdx="0" presStyleCnt="2"/>
      <dgm:spPr/>
    </dgm:pt>
    <dgm:pt modelId="{F5C5B48E-D708-4367-AC18-497FD7366D7E}" type="pres">
      <dgm:prSet presAssocID="{5EEEE242-E7D4-4923-AFAE-19BC86B5FD4F}" presName="BottomArrow" presStyleLbl="node1" presStyleIdx="1" presStyleCnt="2"/>
      <dgm:spPr/>
    </dgm:pt>
  </dgm:ptLst>
  <dgm:cxnLst>
    <dgm:cxn modelId="{9CAAA1C1-E081-4354-B532-821DF2504114}" type="presOf" srcId="{B9388FE1-B4CF-4123-84CB-2C7FAB3EC2EC}" destId="{D6267905-3411-42B9-BE21-B3CBFEF7D161}" srcOrd="1" destOrd="0" presId="urn:microsoft.com/office/officeart/2009/layout/ReverseList"/>
    <dgm:cxn modelId="{E34E7C08-9F36-4362-855D-CDCC47B36884}" srcId="{5EEEE242-E7D4-4923-AFAE-19BC86B5FD4F}" destId="{B9388FE1-B4CF-4123-84CB-2C7FAB3EC2EC}" srcOrd="1" destOrd="0" parTransId="{D7188BA2-D3D2-49F2-8005-3CF4188A3D1B}" sibTransId="{9CB47879-8113-4203-A0C6-55B66D9C0E54}"/>
    <dgm:cxn modelId="{B37974CA-57D6-418F-B751-751B81363423}" type="presOf" srcId="{37253392-D181-4406-A548-329693077029}" destId="{D6CC9159-9B65-4C2A-A83F-A95581BA59AF}" srcOrd="1" destOrd="0" presId="urn:microsoft.com/office/officeart/2009/layout/ReverseList"/>
    <dgm:cxn modelId="{B431304D-6B62-457D-B63F-F84A7A154669}" type="presOf" srcId="{B9388FE1-B4CF-4123-84CB-2C7FAB3EC2EC}" destId="{0FDE2442-F0BB-4DFC-A100-B4C7C1FC368A}" srcOrd="0" destOrd="0" presId="urn:microsoft.com/office/officeart/2009/layout/ReverseList"/>
    <dgm:cxn modelId="{C7DFCAB1-DE29-41B3-8F1C-E5F045A11C01}" type="presOf" srcId="{5EEEE242-E7D4-4923-AFAE-19BC86B5FD4F}" destId="{7E5AC825-2CE3-4A9F-9CC2-6CFD59F8AA45}" srcOrd="0" destOrd="0" presId="urn:microsoft.com/office/officeart/2009/layout/ReverseList"/>
    <dgm:cxn modelId="{78FEA18F-FC81-4B8F-9185-D4C1CDCB4403}" type="presOf" srcId="{37253392-D181-4406-A548-329693077029}" destId="{54055818-A869-40D2-9437-30B1F5D03B76}" srcOrd="0" destOrd="0" presId="urn:microsoft.com/office/officeart/2009/layout/ReverseList"/>
    <dgm:cxn modelId="{C913CFC1-4BB8-4485-8879-20309AB35DF6}" srcId="{5EEEE242-E7D4-4923-AFAE-19BC86B5FD4F}" destId="{37253392-D181-4406-A548-329693077029}" srcOrd="0" destOrd="0" parTransId="{3BCF6BE1-39D9-4687-8F7A-B67361C99F09}" sibTransId="{D5B27BED-6E75-46A7-B9E7-7B48D3E58C6E}"/>
    <dgm:cxn modelId="{44F8D6D3-9836-44A6-A9C2-FE951EAB9D6C}" type="presParOf" srcId="{7E5AC825-2CE3-4A9F-9CC2-6CFD59F8AA45}" destId="{54055818-A869-40D2-9437-30B1F5D03B76}" srcOrd="0" destOrd="0" presId="urn:microsoft.com/office/officeart/2009/layout/ReverseList"/>
    <dgm:cxn modelId="{960F68FE-DFAD-4EE3-8335-379DEA5035E1}" type="presParOf" srcId="{7E5AC825-2CE3-4A9F-9CC2-6CFD59F8AA45}" destId="{D6CC9159-9B65-4C2A-A83F-A95581BA59AF}" srcOrd="1" destOrd="0" presId="urn:microsoft.com/office/officeart/2009/layout/ReverseList"/>
    <dgm:cxn modelId="{E84FE7C2-289F-4566-A7C1-523DCBE6F2F4}" type="presParOf" srcId="{7E5AC825-2CE3-4A9F-9CC2-6CFD59F8AA45}" destId="{0FDE2442-F0BB-4DFC-A100-B4C7C1FC368A}" srcOrd="2" destOrd="0" presId="urn:microsoft.com/office/officeart/2009/layout/ReverseList"/>
    <dgm:cxn modelId="{37E745D6-7B57-4BD7-ADF2-223626E41D40}" type="presParOf" srcId="{7E5AC825-2CE3-4A9F-9CC2-6CFD59F8AA45}" destId="{D6267905-3411-42B9-BE21-B3CBFEF7D161}" srcOrd="3" destOrd="0" presId="urn:microsoft.com/office/officeart/2009/layout/ReverseList"/>
    <dgm:cxn modelId="{D839A151-73A4-4B5E-892D-2FB9238C613D}" type="presParOf" srcId="{7E5AC825-2CE3-4A9F-9CC2-6CFD59F8AA45}" destId="{2261C909-0503-4467-A3FE-F287CA8CFCDC}" srcOrd="4" destOrd="0" presId="urn:microsoft.com/office/officeart/2009/layout/ReverseList"/>
    <dgm:cxn modelId="{951968D3-45D4-403B-A999-EA0C268F52C7}" type="presParOf" srcId="{7E5AC825-2CE3-4A9F-9CC2-6CFD59F8AA45}" destId="{F5C5B48E-D708-4367-AC18-497FD7366D7E}"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94B9F8-EBC5-46F9-B405-6EB3B61D9600}">
      <dsp:nvSpPr>
        <dsp:cNvPr id="0" name=""/>
        <dsp:cNvSpPr/>
      </dsp:nvSpPr>
      <dsp:spPr>
        <a:xfrm>
          <a:off x="366976" y="197969"/>
          <a:ext cx="2558372" cy="2558372"/>
        </a:xfrm>
        <a:prstGeom prst="pie">
          <a:avLst>
            <a:gd name="adj1" fmla="val 16200000"/>
            <a:gd name="adj2" fmla="val 180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rtl="1">
            <a:lnSpc>
              <a:spcPct val="90000"/>
            </a:lnSpc>
            <a:spcBef>
              <a:spcPct val="0"/>
            </a:spcBef>
            <a:spcAft>
              <a:spcPct val="35000"/>
            </a:spcAft>
          </a:pPr>
          <a:r>
            <a:rPr lang="ar-SA" sz="3000" kern="1200" dirty="0" smtClean="0"/>
            <a:t>الطالب</a:t>
          </a:r>
          <a:endParaRPr lang="ar-SA" sz="3000" kern="1200" dirty="0"/>
        </a:p>
      </dsp:txBody>
      <dsp:txXfrm>
        <a:off x="1715299" y="740100"/>
        <a:ext cx="913704" cy="761420"/>
      </dsp:txXfrm>
    </dsp:sp>
    <dsp:sp modelId="{A568F4ED-024F-4569-962E-45BCD79646A5}">
      <dsp:nvSpPr>
        <dsp:cNvPr id="0" name=""/>
        <dsp:cNvSpPr/>
      </dsp:nvSpPr>
      <dsp:spPr>
        <a:xfrm>
          <a:off x="314286" y="289339"/>
          <a:ext cx="2558372" cy="2558372"/>
        </a:xfrm>
        <a:prstGeom prst="pie">
          <a:avLst>
            <a:gd name="adj1" fmla="val 1800000"/>
            <a:gd name="adj2" fmla="val 9000000"/>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rtl="1">
            <a:lnSpc>
              <a:spcPct val="90000"/>
            </a:lnSpc>
            <a:spcBef>
              <a:spcPct val="0"/>
            </a:spcBef>
            <a:spcAft>
              <a:spcPct val="35000"/>
            </a:spcAft>
          </a:pPr>
          <a:r>
            <a:rPr lang="ar-SA" sz="3000" kern="1200" dirty="0" smtClean="0"/>
            <a:t>المدرسة</a:t>
          </a:r>
          <a:endParaRPr lang="ar-SA" sz="3000" kern="1200" dirty="0"/>
        </a:p>
      </dsp:txBody>
      <dsp:txXfrm>
        <a:off x="923422" y="1949235"/>
        <a:ext cx="1370556" cy="670049"/>
      </dsp:txXfrm>
    </dsp:sp>
    <dsp:sp modelId="{3852B459-85A6-4512-A6ED-6924F9AB0862}">
      <dsp:nvSpPr>
        <dsp:cNvPr id="0" name=""/>
        <dsp:cNvSpPr/>
      </dsp:nvSpPr>
      <dsp:spPr>
        <a:xfrm>
          <a:off x="261596" y="197969"/>
          <a:ext cx="2558372" cy="2558372"/>
        </a:xfrm>
        <a:prstGeom prst="pie">
          <a:avLst>
            <a:gd name="adj1" fmla="val 9000000"/>
            <a:gd name="adj2" fmla="val 1620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rtl="1">
            <a:lnSpc>
              <a:spcPct val="90000"/>
            </a:lnSpc>
            <a:spcBef>
              <a:spcPct val="0"/>
            </a:spcBef>
            <a:spcAft>
              <a:spcPct val="35000"/>
            </a:spcAft>
          </a:pPr>
          <a:r>
            <a:rPr lang="ar-SA" sz="3000" kern="1200" dirty="0" smtClean="0"/>
            <a:t>المعلم</a:t>
          </a:r>
          <a:endParaRPr lang="ar-SA" sz="3000" kern="1200" dirty="0"/>
        </a:p>
      </dsp:txBody>
      <dsp:txXfrm>
        <a:off x="557940" y="740100"/>
        <a:ext cx="913704" cy="761420"/>
      </dsp:txXfrm>
    </dsp:sp>
    <dsp:sp modelId="{7756C716-BCED-4766-965D-FBAAE8D762F5}">
      <dsp:nvSpPr>
        <dsp:cNvPr id="0" name=""/>
        <dsp:cNvSpPr/>
      </dsp:nvSpPr>
      <dsp:spPr>
        <a:xfrm>
          <a:off x="208812" y="39593"/>
          <a:ext cx="2875122" cy="2875122"/>
        </a:xfrm>
        <a:prstGeom prst="circularArrow">
          <a:avLst>
            <a:gd name="adj1" fmla="val 5085"/>
            <a:gd name="adj2" fmla="val 327528"/>
            <a:gd name="adj3" fmla="val 1472472"/>
            <a:gd name="adj4" fmla="val 16199432"/>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9332F96-F449-4F9E-AAA7-4DB52167FA78}">
      <dsp:nvSpPr>
        <dsp:cNvPr id="0" name=""/>
        <dsp:cNvSpPr/>
      </dsp:nvSpPr>
      <dsp:spPr>
        <a:xfrm>
          <a:off x="155911" y="130802"/>
          <a:ext cx="2875122" cy="2875122"/>
        </a:xfrm>
        <a:prstGeom prst="circularArrow">
          <a:avLst>
            <a:gd name="adj1" fmla="val 5085"/>
            <a:gd name="adj2" fmla="val 327528"/>
            <a:gd name="adj3" fmla="val 8671970"/>
            <a:gd name="adj4" fmla="val 1800502"/>
            <a:gd name="adj5" fmla="val 5932"/>
          </a:avLst>
        </a:prstGeom>
        <a:solidFill>
          <a:schemeClr val="accent5">
            <a:hueOff val="-4966938"/>
            <a:satOff val="19906"/>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260BAE0-8A63-48B8-A3AF-426FBF998836}">
      <dsp:nvSpPr>
        <dsp:cNvPr id="0" name=""/>
        <dsp:cNvSpPr/>
      </dsp:nvSpPr>
      <dsp:spPr>
        <a:xfrm>
          <a:off x="103009" y="39593"/>
          <a:ext cx="2875122" cy="2875122"/>
        </a:xfrm>
        <a:prstGeom prst="circularArrow">
          <a:avLst>
            <a:gd name="adj1" fmla="val 5085"/>
            <a:gd name="adj2" fmla="val 327528"/>
            <a:gd name="adj3" fmla="val 15873039"/>
            <a:gd name="adj4" fmla="val 9000000"/>
            <a:gd name="adj5" fmla="val 5932"/>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CC9159-9B65-4C2A-A83F-A95581BA59AF}">
      <dsp:nvSpPr>
        <dsp:cNvPr id="0" name=""/>
        <dsp:cNvSpPr/>
      </dsp:nvSpPr>
      <dsp:spPr>
        <a:xfrm rot="16200000">
          <a:off x="-17355" y="884472"/>
          <a:ext cx="1872887" cy="1144533"/>
        </a:xfrm>
        <a:prstGeom prst="round2SameRect">
          <a:avLst>
            <a:gd name="adj1" fmla="val 16670"/>
            <a:gd name="adj2" fmla="val 0"/>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165100" rIns="148590" bIns="165100" numCol="1" spcCol="1270" anchor="t" anchorCtr="0">
          <a:noAutofit/>
        </a:bodyPr>
        <a:lstStyle/>
        <a:p>
          <a:pPr lvl="0" algn="ctr" defTabSz="1155700" rtl="1">
            <a:lnSpc>
              <a:spcPct val="90000"/>
            </a:lnSpc>
            <a:spcBef>
              <a:spcPct val="0"/>
            </a:spcBef>
            <a:spcAft>
              <a:spcPct val="35000"/>
            </a:spcAft>
          </a:pPr>
          <a:r>
            <a:rPr lang="ar-SA" sz="2600" kern="1200" dirty="0" smtClean="0"/>
            <a:t>سلوك الطالب</a:t>
          </a:r>
          <a:endParaRPr lang="ar-SA" sz="2600" kern="1200" dirty="0"/>
        </a:p>
      </dsp:txBody>
      <dsp:txXfrm rot="5400000">
        <a:off x="402704" y="576177"/>
        <a:ext cx="1088651" cy="1761123"/>
      </dsp:txXfrm>
    </dsp:sp>
    <dsp:sp modelId="{D6267905-3411-42B9-BE21-B3CBFEF7D161}">
      <dsp:nvSpPr>
        <dsp:cNvPr id="0" name=""/>
        <dsp:cNvSpPr/>
      </dsp:nvSpPr>
      <dsp:spPr>
        <a:xfrm rot="5400000">
          <a:off x="1179148" y="884472"/>
          <a:ext cx="1872887" cy="1144533"/>
        </a:xfrm>
        <a:prstGeom prst="round2SameRect">
          <a:avLst>
            <a:gd name="adj1" fmla="val 16670"/>
            <a:gd name="adj2" fmla="val 0"/>
          </a:avLst>
        </a:prstGeom>
        <a:solidFill>
          <a:schemeClr val="accent5">
            <a:tint val="50000"/>
            <a:hueOff val="-10774845"/>
            <a:satOff val="46375"/>
            <a:lumOff val="125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8590" tIns="165100" rIns="99060" bIns="165100" numCol="1" spcCol="1270" anchor="t" anchorCtr="0">
          <a:noAutofit/>
        </a:bodyPr>
        <a:lstStyle/>
        <a:p>
          <a:pPr lvl="0" algn="ctr" defTabSz="1155700" rtl="1">
            <a:lnSpc>
              <a:spcPct val="90000"/>
            </a:lnSpc>
            <a:spcBef>
              <a:spcPct val="0"/>
            </a:spcBef>
            <a:spcAft>
              <a:spcPct val="35000"/>
            </a:spcAft>
          </a:pPr>
          <a:r>
            <a:rPr lang="ar-SA" sz="2600" kern="1200" dirty="0" smtClean="0"/>
            <a:t>سلوك المدرس</a:t>
          </a:r>
          <a:endParaRPr lang="ar-SA" sz="2600" kern="1200" dirty="0"/>
        </a:p>
      </dsp:txBody>
      <dsp:txXfrm rot="-5400000">
        <a:off x="1543325" y="576177"/>
        <a:ext cx="1088651" cy="1761123"/>
      </dsp:txXfrm>
    </dsp:sp>
    <dsp:sp modelId="{2261C909-0503-4467-A3FE-F287CA8CFCDC}">
      <dsp:nvSpPr>
        <dsp:cNvPr id="0" name=""/>
        <dsp:cNvSpPr/>
      </dsp:nvSpPr>
      <dsp:spPr>
        <a:xfrm>
          <a:off x="918970" y="0"/>
          <a:ext cx="1196504" cy="1196445"/>
        </a:xfrm>
        <a:prstGeom prst="circularArrow">
          <a:avLst>
            <a:gd name="adj1" fmla="val 12500"/>
            <a:gd name="adj2" fmla="val 1142322"/>
            <a:gd name="adj3" fmla="val 20457678"/>
            <a:gd name="adj4" fmla="val 10800000"/>
            <a:gd name="adj5" fmla="val 125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C5B48E-D708-4367-AC18-497FD7366D7E}">
      <dsp:nvSpPr>
        <dsp:cNvPr id="0" name=""/>
        <dsp:cNvSpPr/>
      </dsp:nvSpPr>
      <dsp:spPr>
        <a:xfrm rot="10800000">
          <a:off x="918970" y="1716741"/>
          <a:ext cx="1196504" cy="1196445"/>
        </a:xfrm>
        <a:prstGeom prst="circularArrow">
          <a:avLst>
            <a:gd name="adj1" fmla="val 12500"/>
            <a:gd name="adj2" fmla="val 1142322"/>
            <a:gd name="adj3" fmla="val 20457678"/>
            <a:gd name="adj4" fmla="val 10800000"/>
            <a:gd name="adj5" fmla="val 125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331CB482-838B-49BE-84CE-2B969CCDD477}" type="datetimeFigureOut">
              <a:rPr lang="ar-SA" smtClean="0"/>
              <a:t>07/09/45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8CD5625-09D7-4B39-822E-CF560BE2C3F8}" type="slidenum">
              <a:rPr lang="ar-SA" smtClean="0"/>
              <a:t>‹#›</a:t>
            </a:fld>
            <a:endParaRPr lang="ar-SA"/>
          </a:p>
        </p:txBody>
      </p:sp>
    </p:spTree>
    <p:extLst>
      <p:ext uri="{BB962C8B-B14F-4D97-AF65-F5344CB8AC3E}">
        <p14:creationId xmlns:p14="http://schemas.microsoft.com/office/powerpoint/2010/main" val="3388753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31CB482-838B-49BE-84CE-2B969CCDD477}" type="datetimeFigureOut">
              <a:rPr lang="ar-SA" smtClean="0"/>
              <a:t>07/09/45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8CD5625-09D7-4B39-822E-CF560BE2C3F8}" type="slidenum">
              <a:rPr lang="ar-SA" smtClean="0"/>
              <a:t>‹#›</a:t>
            </a:fld>
            <a:endParaRPr lang="ar-SA"/>
          </a:p>
        </p:txBody>
      </p:sp>
    </p:spTree>
    <p:extLst>
      <p:ext uri="{BB962C8B-B14F-4D97-AF65-F5344CB8AC3E}">
        <p14:creationId xmlns:p14="http://schemas.microsoft.com/office/powerpoint/2010/main" val="1026313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31CB482-838B-49BE-84CE-2B969CCDD477}" type="datetimeFigureOut">
              <a:rPr lang="ar-SA" smtClean="0"/>
              <a:t>07/09/45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8CD5625-09D7-4B39-822E-CF560BE2C3F8}" type="slidenum">
              <a:rPr lang="ar-SA" smtClean="0"/>
              <a:t>‹#›</a:t>
            </a:fld>
            <a:endParaRPr lang="ar-SA"/>
          </a:p>
        </p:txBody>
      </p:sp>
    </p:spTree>
    <p:extLst>
      <p:ext uri="{BB962C8B-B14F-4D97-AF65-F5344CB8AC3E}">
        <p14:creationId xmlns:p14="http://schemas.microsoft.com/office/powerpoint/2010/main" val="255775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31CB482-838B-49BE-84CE-2B969CCDD477}" type="datetimeFigureOut">
              <a:rPr lang="ar-SA" smtClean="0"/>
              <a:t>07/09/45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8CD5625-09D7-4B39-822E-CF560BE2C3F8}" type="slidenum">
              <a:rPr lang="ar-SA" smtClean="0"/>
              <a:t>‹#›</a:t>
            </a:fld>
            <a:endParaRPr lang="ar-SA"/>
          </a:p>
        </p:txBody>
      </p:sp>
    </p:spTree>
    <p:extLst>
      <p:ext uri="{BB962C8B-B14F-4D97-AF65-F5344CB8AC3E}">
        <p14:creationId xmlns:p14="http://schemas.microsoft.com/office/powerpoint/2010/main" val="558061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31CB482-838B-49BE-84CE-2B969CCDD477}" type="datetimeFigureOut">
              <a:rPr lang="ar-SA" smtClean="0"/>
              <a:t>07/09/45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8CD5625-09D7-4B39-822E-CF560BE2C3F8}" type="slidenum">
              <a:rPr lang="ar-SA" smtClean="0"/>
              <a:t>‹#›</a:t>
            </a:fld>
            <a:endParaRPr lang="ar-SA"/>
          </a:p>
        </p:txBody>
      </p:sp>
    </p:spTree>
    <p:extLst>
      <p:ext uri="{BB962C8B-B14F-4D97-AF65-F5344CB8AC3E}">
        <p14:creationId xmlns:p14="http://schemas.microsoft.com/office/powerpoint/2010/main" val="1655699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331CB482-838B-49BE-84CE-2B969CCDD477}" type="datetimeFigureOut">
              <a:rPr lang="ar-SA" smtClean="0"/>
              <a:t>07/09/45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8CD5625-09D7-4B39-822E-CF560BE2C3F8}" type="slidenum">
              <a:rPr lang="ar-SA" smtClean="0"/>
              <a:t>‹#›</a:t>
            </a:fld>
            <a:endParaRPr lang="ar-SA"/>
          </a:p>
        </p:txBody>
      </p:sp>
    </p:spTree>
    <p:extLst>
      <p:ext uri="{BB962C8B-B14F-4D97-AF65-F5344CB8AC3E}">
        <p14:creationId xmlns:p14="http://schemas.microsoft.com/office/powerpoint/2010/main" val="1608680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331CB482-838B-49BE-84CE-2B969CCDD477}" type="datetimeFigureOut">
              <a:rPr lang="ar-SA" smtClean="0"/>
              <a:t>07/09/45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98CD5625-09D7-4B39-822E-CF560BE2C3F8}" type="slidenum">
              <a:rPr lang="ar-SA" smtClean="0"/>
              <a:t>‹#›</a:t>
            </a:fld>
            <a:endParaRPr lang="ar-SA"/>
          </a:p>
        </p:txBody>
      </p:sp>
    </p:spTree>
    <p:extLst>
      <p:ext uri="{BB962C8B-B14F-4D97-AF65-F5344CB8AC3E}">
        <p14:creationId xmlns:p14="http://schemas.microsoft.com/office/powerpoint/2010/main" val="2526646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331CB482-838B-49BE-84CE-2B969CCDD477}" type="datetimeFigureOut">
              <a:rPr lang="ar-SA" smtClean="0"/>
              <a:t>07/09/45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98CD5625-09D7-4B39-822E-CF560BE2C3F8}" type="slidenum">
              <a:rPr lang="ar-SA" smtClean="0"/>
              <a:t>‹#›</a:t>
            </a:fld>
            <a:endParaRPr lang="ar-SA"/>
          </a:p>
        </p:txBody>
      </p:sp>
    </p:spTree>
    <p:extLst>
      <p:ext uri="{BB962C8B-B14F-4D97-AF65-F5344CB8AC3E}">
        <p14:creationId xmlns:p14="http://schemas.microsoft.com/office/powerpoint/2010/main" val="881729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31CB482-838B-49BE-84CE-2B969CCDD477}" type="datetimeFigureOut">
              <a:rPr lang="ar-SA" smtClean="0"/>
              <a:t>07/09/45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98CD5625-09D7-4B39-822E-CF560BE2C3F8}" type="slidenum">
              <a:rPr lang="ar-SA" smtClean="0"/>
              <a:t>‹#›</a:t>
            </a:fld>
            <a:endParaRPr lang="ar-SA"/>
          </a:p>
        </p:txBody>
      </p:sp>
    </p:spTree>
    <p:extLst>
      <p:ext uri="{BB962C8B-B14F-4D97-AF65-F5344CB8AC3E}">
        <p14:creationId xmlns:p14="http://schemas.microsoft.com/office/powerpoint/2010/main" val="1669517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31CB482-838B-49BE-84CE-2B969CCDD477}" type="datetimeFigureOut">
              <a:rPr lang="ar-SA" smtClean="0"/>
              <a:t>07/09/45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8CD5625-09D7-4B39-822E-CF560BE2C3F8}" type="slidenum">
              <a:rPr lang="ar-SA" smtClean="0"/>
              <a:t>‹#›</a:t>
            </a:fld>
            <a:endParaRPr lang="ar-SA"/>
          </a:p>
        </p:txBody>
      </p:sp>
    </p:spTree>
    <p:extLst>
      <p:ext uri="{BB962C8B-B14F-4D97-AF65-F5344CB8AC3E}">
        <p14:creationId xmlns:p14="http://schemas.microsoft.com/office/powerpoint/2010/main" val="4141541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31CB482-838B-49BE-84CE-2B969CCDD477}" type="datetimeFigureOut">
              <a:rPr lang="ar-SA" smtClean="0"/>
              <a:t>07/09/45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8CD5625-09D7-4B39-822E-CF560BE2C3F8}" type="slidenum">
              <a:rPr lang="ar-SA" smtClean="0"/>
              <a:t>‹#›</a:t>
            </a:fld>
            <a:endParaRPr lang="ar-SA"/>
          </a:p>
        </p:txBody>
      </p:sp>
    </p:spTree>
    <p:extLst>
      <p:ext uri="{BB962C8B-B14F-4D97-AF65-F5344CB8AC3E}">
        <p14:creationId xmlns:p14="http://schemas.microsoft.com/office/powerpoint/2010/main" val="1158074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31CB482-838B-49BE-84CE-2B969CCDD477}" type="datetimeFigureOut">
              <a:rPr lang="ar-SA" smtClean="0"/>
              <a:t>07/09/45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8CD5625-09D7-4B39-822E-CF560BE2C3F8}" type="slidenum">
              <a:rPr lang="ar-SA" smtClean="0"/>
              <a:t>‹#›</a:t>
            </a:fld>
            <a:endParaRPr lang="ar-SA"/>
          </a:p>
        </p:txBody>
      </p:sp>
    </p:spTree>
    <p:extLst>
      <p:ext uri="{BB962C8B-B14F-4D97-AF65-F5344CB8AC3E}">
        <p14:creationId xmlns:p14="http://schemas.microsoft.com/office/powerpoint/2010/main" val="3242307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dirty="0" smtClean="0"/>
              <a:t>مفهوم </a:t>
            </a:r>
            <a:r>
              <a:rPr lang="ar-SA" b="1" dirty="0"/>
              <a:t>التدريس من منظور تقنى ومتغيراته</a:t>
            </a:r>
            <a:endParaRPr lang="ar-SA" dirty="0"/>
          </a:p>
        </p:txBody>
      </p:sp>
      <p:sp>
        <p:nvSpPr>
          <p:cNvPr id="3" name="عنوان فرعي 2"/>
          <p:cNvSpPr>
            <a:spLocks noGrp="1"/>
          </p:cNvSpPr>
          <p:nvPr>
            <p:ph type="subTitle" idx="1"/>
          </p:nvPr>
        </p:nvSpPr>
        <p:spPr/>
        <p:txBody>
          <a:bodyPr/>
          <a:lstStyle/>
          <a:p>
            <a:r>
              <a:rPr lang="ar-SA" dirty="0" smtClean="0"/>
              <a:t>المحاضرة 1</a:t>
            </a:r>
          </a:p>
          <a:p>
            <a:r>
              <a:rPr lang="ar-SA" dirty="0" smtClean="0"/>
              <a:t>11-7-1445هـ</a:t>
            </a:r>
          </a:p>
          <a:p>
            <a:endParaRPr lang="ar-SA" dirty="0"/>
          </a:p>
        </p:txBody>
      </p:sp>
    </p:spTree>
    <p:extLst>
      <p:ext uri="{BB962C8B-B14F-4D97-AF65-F5344CB8AC3E}">
        <p14:creationId xmlns:p14="http://schemas.microsoft.com/office/powerpoint/2010/main" val="3236914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المتغيرات المؤثرة في عملية التدريس</a:t>
            </a:r>
            <a:endParaRPr lang="ar-SA" dirty="0"/>
          </a:p>
        </p:txBody>
      </p:sp>
      <p:sp>
        <p:nvSpPr>
          <p:cNvPr id="3" name="عنصر نائب للمحتوى 2"/>
          <p:cNvSpPr>
            <a:spLocks noGrp="1"/>
          </p:cNvSpPr>
          <p:nvPr>
            <p:ph idx="1"/>
          </p:nvPr>
        </p:nvSpPr>
        <p:spPr/>
        <p:txBody>
          <a:bodyPr/>
          <a:lstStyle/>
          <a:p>
            <a:pPr marL="0" indent="0">
              <a:buNone/>
            </a:pPr>
            <a:r>
              <a:rPr lang="ar-SA" b="1" dirty="0" smtClean="0"/>
              <a:t>متغيرات المخرجات والنواتج التعليمية </a:t>
            </a:r>
          </a:p>
          <a:p>
            <a:endParaRPr lang="ar-SA" dirty="0"/>
          </a:p>
          <a:p>
            <a:r>
              <a:rPr lang="ar-SA" dirty="0" smtClean="0"/>
              <a:t>تتمثل في النمو المعرفي والمهاري الفوري لدى الطلاب.</a:t>
            </a:r>
          </a:p>
          <a:p>
            <a:r>
              <a:rPr lang="ar-SA" dirty="0" smtClean="0"/>
              <a:t>الاتجاهات لدى </a:t>
            </a:r>
            <a:r>
              <a:rPr lang="ar-SA" dirty="0" smtClean="0"/>
              <a:t>الطلاب نحو المادة </a:t>
            </a:r>
            <a:r>
              <a:rPr lang="ar-SA" dirty="0" smtClean="0"/>
              <a:t>الدراسي، والقيم التربوية. </a:t>
            </a:r>
            <a:endParaRPr lang="ar-SA" dirty="0" smtClean="0"/>
          </a:p>
          <a:p>
            <a:r>
              <a:rPr lang="ar-SA" dirty="0" smtClean="0"/>
              <a:t>التغيرات السلوكية والشخصية في المتعلم على المدى الطويل. </a:t>
            </a:r>
            <a:endParaRPr lang="ar-SA" dirty="0"/>
          </a:p>
        </p:txBody>
      </p:sp>
    </p:spTree>
    <p:extLst>
      <p:ext uri="{BB962C8B-B14F-4D97-AF65-F5344CB8AC3E}">
        <p14:creationId xmlns:p14="http://schemas.microsoft.com/office/powerpoint/2010/main" val="570749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نموذج التعلم الحركي </a:t>
            </a:r>
            <a:r>
              <a:rPr lang="en-US" dirty="0" smtClean="0"/>
              <a:t>Beverly 1994</a:t>
            </a:r>
            <a:endParaRPr lang="ar-SA" dirty="0"/>
          </a:p>
        </p:txBody>
      </p:sp>
      <p:sp>
        <p:nvSpPr>
          <p:cNvPr id="3" name="عنصر نائب للمحتوى 2"/>
          <p:cNvSpPr>
            <a:spLocks noGrp="1"/>
          </p:cNvSpPr>
          <p:nvPr>
            <p:ph idx="1"/>
          </p:nvPr>
        </p:nvSpPr>
        <p:spPr/>
        <p:txBody>
          <a:bodyPr/>
          <a:lstStyle/>
          <a:p>
            <a:r>
              <a:rPr lang="ar-SA" dirty="0" smtClean="0"/>
              <a:t>يعتمد التدريس للتعلم الحركي على المدخلات الواردة من </a:t>
            </a:r>
            <a:r>
              <a:rPr lang="ar-SA" dirty="0" smtClean="0"/>
              <a:t>المستقبلات </a:t>
            </a:r>
            <a:r>
              <a:rPr lang="ar-SA" dirty="0" smtClean="0"/>
              <a:t>الحسية ثم عمليات الإدراك الحسي وصنع القرارات ، يعقبها المخرجات في صورة الاستجابات الحركية.</a:t>
            </a:r>
            <a:endParaRPr lang="ar-SA" dirty="0"/>
          </a:p>
        </p:txBody>
      </p:sp>
    </p:spTree>
    <p:extLst>
      <p:ext uri="{BB962C8B-B14F-4D97-AF65-F5344CB8AC3E}">
        <p14:creationId xmlns:p14="http://schemas.microsoft.com/office/powerpoint/2010/main" val="21428210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نموذج التعلم الحركي </a:t>
            </a:r>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620937"/>
            <a:ext cx="8229600" cy="4484489"/>
          </a:xfrm>
        </p:spPr>
      </p:pic>
    </p:spTree>
    <p:extLst>
      <p:ext uri="{BB962C8B-B14F-4D97-AF65-F5344CB8AC3E}">
        <p14:creationId xmlns:p14="http://schemas.microsoft.com/office/powerpoint/2010/main" val="12376418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دراسة علمية </a:t>
            </a:r>
            <a:endParaRPr lang="ar-SA" dirty="0"/>
          </a:p>
        </p:txBody>
      </p:sp>
      <p:sp>
        <p:nvSpPr>
          <p:cNvPr id="3" name="عنصر نائب للمحتوى 2"/>
          <p:cNvSpPr>
            <a:spLocks noGrp="1"/>
          </p:cNvSpPr>
          <p:nvPr>
            <p:ph idx="1"/>
          </p:nvPr>
        </p:nvSpPr>
        <p:spPr/>
        <p:txBody>
          <a:bodyPr/>
          <a:lstStyle/>
          <a:p>
            <a:r>
              <a:rPr lang="ar-SA" b="1" dirty="0" smtClean="0"/>
              <a:t>العنوان</a:t>
            </a:r>
            <a:r>
              <a:rPr lang="ar-SA" dirty="0" smtClean="0"/>
              <a:t>: أثر </a:t>
            </a:r>
            <a:r>
              <a:rPr lang="ar-SA" dirty="0"/>
              <a:t>استخدام النموذج الحركي الحي في تعلم حركات السباحة </a:t>
            </a:r>
            <a:r>
              <a:rPr lang="ar-SA" dirty="0" smtClean="0"/>
              <a:t>الحرة</a:t>
            </a:r>
          </a:p>
          <a:p>
            <a:r>
              <a:rPr lang="ar-SA" b="1" dirty="0" smtClean="0"/>
              <a:t>المؤلف</a:t>
            </a:r>
            <a:r>
              <a:rPr lang="ar-SA" dirty="0" smtClean="0"/>
              <a:t>: </a:t>
            </a:r>
            <a:r>
              <a:rPr lang="ar-SA" dirty="0" err="1" smtClean="0"/>
              <a:t>م.د</a:t>
            </a:r>
            <a:r>
              <a:rPr lang="ar-SA" dirty="0"/>
              <a:t>. مصطفى صلاح الدين عزيز </a:t>
            </a:r>
            <a:endParaRPr lang="ar-SA" dirty="0" smtClean="0"/>
          </a:p>
          <a:p>
            <a:r>
              <a:rPr lang="ar-SA" b="1" dirty="0" smtClean="0"/>
              <a:t>المؤسسة الاكاديمية/العلمية</a:t>
            </a:r>
            <a:r>
              <a:rPr lang="ar-SA" dirty="0" smtClean="0"/>
              <a:t>: جامعة </a:t>
            </a:r>
            <a:r>
              <a:rPr lang="ar-SA" dirty="0"/>
              <a:t>بغداد/كلية التربية الرياضية </a:t>
            </a:r>
            <a:endParaRPr lang="ar-SA" dirty="0" smtClean="0"/>
          </a:p>
          <a:p>
            <a:r>
              <a:rPr lang="ar-SA" b="1" dirty="0" smtClean="0"/>
              <a:t>تاريخ النشر</a:t>
            </a:r>
            <a:r>
              <a:rPr lang="ar-SA" dirty="0" smtClean="0"/>
              <a:t>: 2009</a:t>
            </a:r>
            <a:endParaRPr lang="ar-SA" dirty="0"/>
          </a:p>
        </p:txBody>
      </p:sp>
    </p:spTree>
    <p:extLst>
      <p:ext uri="{BB962C8B-B14F-4D97-AF65-F5344CB8AC3E}">
        <p14:creationId xmlns:p14="http://schemas.microsoft.com/office/powerpoint/2010/main" val="27670110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ملخص الدراسة</a:t>
            </a:r>
            <a:endParaRPr lang="ar-SA" dirty="0"/>
          </a:p>
        </p:txBody>
      </p:sp>
      <p:sp>
        <p:nvSpPr>
          <p:cNvPr id="3" name="عنصر نائب للمحتوى 2"/>
          <p:cNvSpPr>
            <a:spLocks noGrp="1"/>
          </p:cNvSpPr>
          <p:nvPr>
            <p:ph idx="1"/>
          </p:nvPr>
        </p:nvSpPr>
        <p:spPr/>
        <p:txBody>
          <a:bodyPr>
            <a:normAutofit fontScale="92500"/>
          </a:bodyPr>
          <a:lstStyle/>
          <a:p>
            <a:r>
              <a:rPr lang="ar-SA" b="1" dirty="0"/>
              <a:t>الهدف</a:t>
            </a:r>
            <a:r>
              <a:rPr lang="ar-SA" dirty="0"/>
              <a:t>: هدفت الدراسة الى معرفة اثر استخدام وتقليد النموذج الحركي الحـي فـي تعلـم حركات السباحة الحرة ، وكذلك معرفة فيما اذا كانت هنالك فروق بين افراد مجموعـة البحث التجريبية التي استخدمت عرض وتقليد النموذج الحركي والمجموعة الـضابطة التي لم تستخدم النموذج الحي </a:t>
            </a:r>
            <a:r>
              <a:rPr lang="ar-SA" dirty="0" smtClean="0"/>
              <a:t>في تعلمهـا. </a:t>
            </a:r>
          </a:p>
          <a:p>
            <a:r>
              <a:rPr lang="ar-SA" b="1" dirty="0"/>
              <a:t>المنهجية</a:t>
            </a:r>
            <a:r>
              <a:rPr lang="ar-SA" dirty="0"/>
              <a:t>: المـنهج التجريبي بطريقة المقـــارنة لتحقـــــيق فرضــي البـــحث اللـــذين تضمنا ان </a:t>
            </a:r>
            <a:r>
              <a:rPr lang="ar-SA" dirty="0" err="1"/>
              <a:t>لأستخدام</a:t>
            </a:r>
            <a:r>
              <a:rPr lang="ar-SA" dirty="0"/>
              <a:t> وتقليد النموذج الحركي الحي اثر ايجابي في تعلم حركات الـسباحة </a:t>
            </a:r>
            <a:r>
              <a:rPr lang="ar-SA" dirty="0" smtClean="0"/>
              <a:t>الحرة.</a:t>
            </a:r>
            <a:endParaRPr lang="ar-SA" dirty="0"/>
          </a:p>
        </p:txBody>
      </p:sp>
    </p:spTree>
    <p:extLst>
      <p:ext uri="{BB962C8B-B14F-4D97-AF65-F5344CB8AC3E}">
        <p14:creationId xmlns:p14="http://schemas.microsoft.com/office/powerpoint/2010/main" val="13823460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ملخص الدراسة</a:t>
            </a:r>
            <a:endParaRPr lang="ar-SA" dirty="0"/>
          </a:p>
        </p:txBody>
      </p:sp>
      <p:sp>
        <p:nvSpPr>
          <p:cNvPr id="3" name="عنصر نائب للمحتوى 2"/>
          <p:cNvSpPr>
            <a:spLocks noGrp="1"/>
          </p:cNvSpPr>
          <p:nvPr>
            <p:ph idx="1"/>
          </p:nvPr>
        </p:nvSpPr>
        <p:spPr/>
        <p:txBody>
          <a:bodyPr/>
          <a:lstStyle/>
          <a:p>
            <a:r>
              <a:rPr lang="ar-SA" b="1" dirty="0" smtClean="0"/>
              <a:t>العينية</a:t>
            </a:r>
            <a:r>
              <a:rPr lang="ar-SA" dirty="0" smtClean="0"/>
              <a:t>: تضمنت </a:t>
            </a:r>
            <a:r>
              <a:rPr lang="ar-SA" dirty="0"/>
              <a:t>كل مجموعة (</a:t>
            </a:r>
            <a:r>
              <a:rPr lang="ar-SA" dirty="0" smtClean="0"/>
              <a:t>12) </a:t>
            </a:r>
            <a:r>
              <a:rPr lang="ar-SA" dirty="0"/>
              <a:t>طــــالب اي كان عدد افراد العينة جمــــيعهم (24 ، </a:t>
            </a:r>
            <a:endParaRPr lang="ar-SA" dirty="0" smtClean="0"/>
          </a:p>
          <a:p>
            <a:r>
              <a:rPr lang="ar-SA" b="1" dirty="0" smtClean="0"/>
              <a:t>النتائج</a:t>
            </a:r>
            <a:r>
              <a:rPr lang="ar-SA" dirty="0" smtClean="0"/>
              <a:t> : </a:t>
            </a:r>
          </a:p>
          <a:p>
            <a:pPr marL="514350" indent="-514350">
              <a:buFont typeface="+mj-lt"/>
              <a:buAutoNum type="arabicPeriod"/>
            </a:pPr>
            <a:r>
              <a:rPr lang="ar-SA" dirty="0" smtClean="0"/>
              <a:t>ان </a:t>
            </a:r>
            <a:r>
              <a:rPr lang="ar-SA" dirty="0"/>
              <a:t>لاستخدام طريقة عرض وتقليد النموذج الحركي الحي اثرا" ايجابيا" فـي تعلـم الـسباحة الحرة ، </a:t>
            </a:r>
            <a:endParaRPr lang="ar-SA" dirty="0" smtClean="0"/>
          </a:p>
          <a:p>
            <a:pPr marL="514350" indent="-514350">
              <a:buFont typeface="+mj-lt"/>
              <a:buAutoNum type="arabicPeriod"/>
            </a:pPr>
            <a:r>
              <a:rPr lang="ar-SA" dirty="0" smtClean="0"/>
              <a:t>وان </a:t>
            </a:r>
            <a:r>
              <a:rPr lang="ar-SA" dirty="0"/>
              <a:t>للتصحيح الخارجي الاني المباشر من قبل المعلم </a:t>
            </a:r>
            <a:r>
              <a:rPr lang="ar-SA" dirty="0" smtClean="0"/>
              <a:t>اثرا ايجابي فـي </a:t>
            </a:r>
            <a:r>
              <a:rPr lang="ar-SA" dirty="0"/>
              <a:t>تعلـيم حركات السباحة الحرة .</a:t>
            </a:r>
          </a:p>
        </p:txBody>
      </p:sp>
    </p:spTree>
    <p:extLst>
      <p:ext uri="{BB962C8B-B14F-4D97-AF65-F5344CB8AC3E}">
        <p14:creationId xmlns:p14="http://schemas.microsoft.com/office/powerpoint/2010/main" val="8716388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المراجع</a:t>
            </a:r>
            <a:endParaRPr lang="ar-SA" dirty="0"/>
          </a:p>
        </p:txBody>
      </p:sp>
      <p:sp>
        <p:nvSpPr>
          <p:cNvPr id="3" name="عنصر نائب للمحتوى 2"/>
          <p:cNvSpPr>
            <a:spLocks noGrp="1"/>
          </p:cNvSpPr>
          <p:nvPr>
            <p:ph idx="1"/>
          </p:nvPr>
        </p:nvSpPr>
        <p:spPr/>
        <p:txBody>
          <a:bodyPr/>
          <a:lstStyle/>
          <a:p>
            <a:r>
              <a:rPr lang="ar-SA" dirty="0" err="1" smtClean="0"/>
              <a:t>البساطي</a:t>
            </a:r>
            <a:r>
              <a:rPr lang="ar-SA" dirty="0" smtClean="0"/>
              <a:t> ، أمر الله (2009) التدريس في التربية البدنية والرياضية ، جامعة الملك سعود للطباعة والنشر، 16-19</a:t>
            </a:r>
            <a:r>
              <a:rPr lang="ar-SA" smtClean="0"/>
              <a:t>. </a:t>
            </a:r>
            <a:endParaRPr lang="ar-SA" dirty="0" smtClean="0"/>
          </a:p>
        </p:txBody>
      </p:sp>
    </p:spTree>
    <p:extLst>
      <p:ext uri="{BB962C8B-B14F-4D97-AF65-F5344CB8AC3E}">
        <p14:creationId xmlns:p14="http://schemas.microsoft.com/office/powerpoint/2010/main" val="917024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عبارة لتأمل </a:t>
            </a:r>
            <a:endParaRPr lang="ar-SA" dirty="0"/>
          </a:p>
        </p:txBody>
      </p:sp>
      <p:sp>
        <p:nvSpPr>
          <p:cNvPr id="3" name="عنصر نائب للمحتوى 2"/>
          <p:cNvSpPr>
            <a:spLocks noGrp="1"/>
          </p:cNvSpPr>
          <p:nvPr>
            <p:ph idx="1"/>
          </p:nvPr>
        </p:nvSpPr>
        <p:spPr/>
        <p:txBody>
          <a:bodyPr/>
          <a:lstStyle/>
          <a:p>
            <a:pPr marL="0" indent="0" algn="ctr">
              <a:buNone/>
            </a:pPr>
            <a:r>
              <a:rPr lang="ar-SA" b="1" dirty="0" smtClean="0"/>
              <a:t>التدريس</a:t>
            </a:r>
          </a:p>
          <a:p>
            <a:endParaRPr lang="ar-SA" dirty="0"/>
          </a:p>
          <a:p>
            <a:pPr marL="0" indent="0" algn="ctr">
              <a:buNone/>
            </a:pPr>
            <a:r>
              <a:rPr lang="ar-SA" b="1" dirty="0" smtClean="0"/>
              <a:t>وسيلة لتعديل سلوك المتعلم وليس غاية في عملية التعلم.</a:t>
            </a:r>
            <a:endParaRPr lang="ar-SA" b="1" dirty="0"/>
          </a:p>
        </p:txBody>
      </p:sp>
    </p:spTree>
    <p:extLst>
      <p:ext uri="{BB962C8B-B14F-4D97-AF65-F5344CB8AC3E}">
        <p14:creationId xmlns:p14="http://schemas.microsoft.com/office/powerpoint/2010/main" val="16641833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مفهوم التدريس</a:t>
            </a:r>
            <a:endParaRPr lang="ar-SA" dirty="0"/>
          </a:p>
        </p:txBody>
      </p:sp>
      <p:sp>
        <p:nvSpPr>
          <p:cNvPr id="3" name="عنصر نائب للمحتوى 2"/>
          <p:cNvSpPr>
            <a:spLocks noGrp="1"/>
          </p:cNvSpPr>
          <p:nvPr>
            <p:ph idx="1"/>
          </p:nvPr>
        </p:nvSpPr>
        <p:spPr/>
        <p:txBody>
          <a:bodyPr/>
          <a:lstStyle/>
          <a:p>
            <a:pPr marL="0" indent="0">
              <a:buNone/>
            </a:pPr>
            <a:endParaRPr lang="ar-SA" dirty="0" smtClean="0"/>
          </a:p>
          <a:p>
            <a:pPr marL="0" indent="0">
              <a:buNone/>
            </a:pPr>
            <a:endParaRPr lang="ar-SA" dirty="0"/>
          </a:p>
          <a:p>
            <a:pPr marL="0" indent="0" algn="ctr">
              <a:buNone/>
            </a:pPr>
            <a:r>
              <a:rPr lang="ar-SA" dirty="0" smtClean="0"/>
              <a:t>لا يقتصر التدريس على إكساب الطلاب مجموعة من المعارف خلال فترة محددة بل أصبح ينظر إليه على أنه نسق متكامل لمجموعة من المتغيرات لعدد من العناصر تتفاعل معا لتحقيق الأهداف المرجوة من عملية التعلم. </a:t>
            </a:r>
          </a:p>
          <a:p>
            <a:endParaRPr lang="ar-SA" dirty="0"/>
          </a:p>
        </p:txBody>
      </p:sp>
    </p:spTree>
    <p:extLst>
      <p:ext uri="{BB962C8B-B14F-4D97-AF65-F5344CB8AC3E}">
        <p14:creationId xmlns:p14="http://schemas.microsoft.com/office/powerpoint/2010/main" val="637766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مفهوم التدريس</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يشير التدريس بشكل عام إلى مجموعة الأنشطة والاجراءات التي يقوم بها المعلم ويشترك فيها الطالب من أجل تحقيق أهداف عملية التعلم. </a:t>
            </a:r>
          </a:p>
          <a:p>
            <a:r>
              <a:rPr lang="ar-SA" dirty="0" smtClean="0"/>
              <a:t>التدريس نسق عام يتكون من مجموعة من الأفعال تتمثل في جميع الطرق والاساليب التي يستخدمها المعلم في تصميم وعرض الخبرات التربوية لمساعدة التلاميذ على التعلم والنمو المتكامل من خلال إكسابهم المعارف والمعلومات النظرية والعملية والمهارات الحركية لفهم وتفسير المواقف المختلفة والقدرة على مواجهة متطلبات الحياة. </a:t>
            </a:r>
            <a:endParaRPr lang="ar-SA" dirty="0"/>
          </a:p>
        </p:txBody>
      </p:sp>
    </p:spTree>
    <p:extLst>
      <p:ext uri="{BB962C8B-B14F-4D97-AF65-F5344CB8AC3E}">
        <p14:creationId xmlns:p14="http://schemas.microsoft.com/office/powerpoint/2010/main" val="2407620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تعريف التدريسي من منظور النظم</a:t>
            </a:r>
            <a:endParaRPr lang="ar-SA" dirty="0"/>
          </a:p>
        </p:txBody>
      </p:sp>
      <p:sp>
        <p:nvSpPr>
          <p:cNvPr id="3" name="عنصر نائب للمحتوى 2"/>
          <p:cNvSpPr>
            <a:spLocks noGrp="1"/>
          </p:cNvSpPr>
          <p:nvPr>
            <p:ph idx="1"/>
          </p:nvPr>
        </p:nvSpPr>
        <p:spPr/>
        <p:txBody>
          <a:bodyPr/>
          <a:lstStyle/>
          <a:p>
            <a:r>
              <a:rPr lang="ar-SA" dirty="0" smtClean="0"/>
              <a:t>تخطيط وتحضير وقيادة وتنظيم وتنفيذ حصة التربية البدنية. كما يشمل على تحديد الأهداف والواجبات المحددة لها. </a:t>
            </a:r>
            <a:endParaRPr lang="ar-SA" dirty="0"/>
          </a:p>
        </p:txBody>
      </p:sp>
    </p:spTree>
    <p:extLst>
      <p:ext uri="{BB962C8B-B14F-4D97-AF65-F5344CB8AC3E}">
        <p14:creationId xmlns:p14="http://schemas.microsoft.com/office/powerpoint/2010/main" val="1525413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منظور النظم في التدريس</a:t>
            </a:r>
            <a:endParaRPr lang="ar-SA" dirty="0"/>
          </a:p>
        </p:txBody>
      </p:sp>
      <p:sp>
        <p:nvSpPr>
          <p:cNvPr id="3" name="عنصر نائب للمحتوى 2"/>
          <p:cNvSpPr>
            <a:spLocks noGrp="1"/>
          </p:cNvSpPr>
          <p:nvPr>
            <p:ph idx="1"/>
          </p:nvPr>
        </p:nvSpPr>
        <p:spPr/>
        <p:txBody>
          <a:bodyPr/>
          <a:lstStyle/>
          <a:p>
            <a:r>
              <a:rPr lang="ar-SA" b="1" dirty="0" smtClean="0"/>
              <a:t>المدخلات</a:t>
            </a:r>
            <a:r>
              <a:rPr lang="ar-SA" dirty="0" smtClean="0"/>
              <a:t> : الطالب والاهداف التعليمية </a:t>
            </a:r>
            <a:r>
              <a:rPr lang="ar-SA" dirty="0" smtClean="0"/>
              <a:t>والمدرس </a:t>
            </a:r>
            <a:r>
              <a:rPr lang="ar-SA" dirty="0" smtClean="0"/>
              <a:t>والبرامج والادوات والأجهزة وأساليب التدريس والتقويم. </a:t>
            </a:r>
          </a:p>
          <a:p>
            <a:r>
              <a:rPr lang="ar-SA" b="1" dirty="0" smtClean="0"/>
              <a:t>العمليات</a:t>
            </a:r>
            <a:r>
              <a:rPr lang="ar-SA" dirty="0" smtClean="0"/>
              <a:t>: شروط التعلم وظروف الحصة ومستوى التحصيل وسلوك المعلم ونتائج تقويمه.</a:t>
            </a:r>
          </a:p>
          <a:p>
            <a:r>
              <a:rPr lang="ar-SA" b="1" dirty="0" smtClean="0"/>
              <a:t>المخرجات</a:t>
            </a:r>
            <a:r>
              <a:rPr lang="ar-SA" dirty="0" smtClean="0"/>
              <a:t> : التغيرات الحادثة وسلوك الطلاب وفق الأهداف المحددة ( النمو المعرفي </a:t>
            </a:r>
            <a:r>
              <a:rPr lang="ar-SA" dirty="0" smtClean="0"/>
              <a:t>والمهارات والاتجاهات والقيم). </a:t>
            </a:r>
            <a:endParaRPr lang="ar-SA" dirty="0"/>
          </a:p>
        </p:txBody>
      </p:sp>
    </p:spTree>
    <p:extLst>
      <p:ext uri="{BB962C8B-B14F-4D97-AF65-F5344CB8AC3E}">
        <p14:creationId xmlns:p14="http://schemas.microsoft.com/office/powerpoint/2010/main" val="1542156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منظور النظم في التدريس</a:t>
            </a:r>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5576" y="1600200"/>
            <a:ext cx="7920880" cy="4925144"/>
          </a:xfrm>
        </p:spPr>
      </p:pic>
    </p:spTree>
    <p:extLst>
      <p:ext uri="{BB962C8B-B14F-4D97-AF65-F5344CB8AC3E}">
        <p14:creationId xmlns:p14="http://schemas.microsoft.com/office/powerpoint/2010/main" val="29474874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المتغيرات المؤثرة في عملية التدريس</a:t>
            </a:r>
            <a:endParaRPr lang="ar-SA" dirty="0"/>
          </a:p>
        </p:txBody>
      </p:sp>
      <p:sp>
        <p:nvSpPr>
          <p:cNvPr id="3" name="عنصر نائب للمحتوى 2"/>
          <p:cNvSpPr>
            <a:spLocks noGrp="1"/>
          </p:cNvSpPr>
          <p:nvPr>
            <p:ph idx="1"/>
          </p:nvPr>
        </p:nvSpPr>
        <p:spPr/>
        <p:txBody>
          <a:bodyPr/>
          <a:lstStyle/>
          <a:p>
            <a:pPr marL="0" indent="0">
              <a:buNone/>
            </a:pPr>
            <a:r>
              <a:rPr lang="ar-SA" b="1" dirty="0" smtClean="0"/>
              <a:t>متغيرات البيئة التعليمية </a:t>
            </a:r>
          </a:p>
          <a:p>
            <a:pPr marL="0" indent="0">
              <a:buNone/>
            </a:pPr>
            <a:endParaRPr lang="ar-SA" dirty="0"/>
          </a:p>
        </p:txBody>
      </p:sp>
      <p:graphicFrame>
        <p:nvGraphicFramePr>
          <p:cNvPr id="4" name="رسم تخطيطي 3"/>
          <p:cNvGraphicFramePr/>
          <p:nvPr>
            <p:extLst>
              <p:ext uri="{D42A27DB-BD31-4B8C-83A1-F6EECF244321}">
                <p14:modId xmlns:p14="http://schemas.microsoft.com/office/powerpoint/2010/main" val="2138937714"/>
              </p:ext>
            </p:extLst>
          </p:nvPr>
        </p:nvGraphicFramePr>
        <p:xfrm>
          <a:off x="304935" y="2420887"/>
          <a:ext cx="3186945" cy="30456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مربع نص 4"/>
          <p:cNvSpPr txBox="1"/>
          <p:nvPr/>
        </p:nvSpPr>
        <p:spPr>
          <a:xfrm>
            <a:off x="3923928" y="2420888"/>
            <a:ext cx="4968552" cy="3046988"/>
          </a:xfrm>
          <a:prstGeom prst="rect">
            <a:avLst/>
          </a:prstGeom>
          <a:noFill/>
        </p:spPr>
        <p:txBody>
          <a:bodyPr wrap="square" rtlCol="1">
            <a:spAutoFit/>
          </a:bodyPr>
          <a:lstStyle/>
          <a:p>
            <a:pPr marL="342900" indent="-342900" algn="just">
              <a:buFont typeface="Arial" panose="020B0604020202020204" pitchFamily="34" charset="0"/>
              <a:buChar char="•"/>
            </a:pPr>
            <a:r>
              <a:rPr lang="ar-SA" sz="2400" b="1" dirty="0" smtClean="0">
                <a:latin typeface="+mj-lt"/>
              </a:rPr>
              <a:t>الطالب</a:t>
            </a:r>
            <a:r>
              <a:rPr lang="ar-SA" sz="2400" dirty="0" smtClean="0">
                <a:latin typeface="+mj-lt"/>
              </a:rPr>
              <a:t>: خصائصه واستعداده وقدراته واتجاهاته ومستواه الاقتصادي والاجتماعي </a:t>
            </a:r>
          </a:p>
          <a:p>
            <a:pPr marL="342900" indent="-342900" algn="just">
              <a:buFont typeface="Arial" panose="020B0604020202020204" pitchFamily="34" charset="0"/>
              <a:buChar char="•"/>
            </a:pPr>
            <a:endParaRPr lang="ar-SA" sz="2400" dirty="0">
              <a:latin typeface="+mj-lt"/>
            </a:endParaRPr>
          </a:p>
          <a:p>
            <a:pPr marL="342900" indent="-342900" algn="just">
              <a:buFont typeface="Arial" panose="020B0604020202020204" pitchFamily="34" charset="0"/>
              <a:buChar char="•"/>
            </a:pPr>
            <a:r>
              <a:rPr lang="ar-SA" sz="2400" b="1" dirty="0" smtClean="0">
                <a:latin typeface="+mj-lt"/>
              </a:rPr>
              <a:t>المدرسة</a:t>
            </a:r>
            <a:r>
              <a:rPr lang="ar-SA" sz="2400" dirty="0" smtClean="0">
                <a:latin typeface="+mj-lt"/>
              </a:rPr>
              <a:t> : إمكانياتها من حيث المساحة وحجم وكثافة الفصول والادوات والاجهزة المطلوبة والمعامل والبيئة التعليمية داخل الفصل. </a:t>
            </a:r>
          </a:p>
          <a:p>
            <a:pPr marL="342900" indent="-342900" algn="just">
              <a:buFont typeface="Arial" panose="020B0604020202020204" pitchFamily="34" charset="0"/>
              <a:buChar char="•"/>
            </a:pPr>
            <a:endParaRPr lang="ar-SA" sz="2400" dirty="0">
              <a:latin typeface="+mj-lt"/>
            </a:endParaRPr>
          </a:p>
          <a:p>
            <a:pPr marL="342900" indent="-342900" algn="just">
              <a:buFont typeface="Arial" panose="020B0604020202020204" pitchFamily="34" charset="0"/>
              <a:buChar char="•"/>
            </a:pPr>
            <a:r>
              <a:rPr lang="ar-SA" sz="2400" b="1" dirty="0" smtClean="0">
                <a:latin typeface="+mj-lt"/>
              </a:rPr>
              <a:t>المعلم</a:t>
            </a:r>
            <a:r>
              <a:rPr lang="ar-SA" sz="2400" dirty="0" smtClean="0">
                <a:latin typeface="+mj-lt"/>
              </a:rPr>
              <a:t> : خصائصه وصفاته وتأهيله وخبراته </a:t>
            </a:r>
            <a:endParaRPr lang="ar-SA" sz="2400" dirty="0">
              <a:latin typeface="+mj-lt"/>
            </a:endParaRPr>
          </a:p>
        </p:txBody>
      </p:sp>
    </p:spTree>
    <p:extLst>
      <p:ext uri="{BB962C8B-B14F-4D97-AF65-F5344CB8AC3E}">
        <p14:creationId xmlns:p14="http://schemas.microsoft.com/office/powerpoint/2010/main" val="680797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المتغيرات المؤثرة في عملية التدريس</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097964586"/>
              </p:ext>
            </p:extLst>
          </p:nvPr>
        </p:nvGraphicFramePr>
        <p:xfrm>
          <a:off x="539552" y="2460029"/>
          <a:ext cx="3034680" cy="29131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مربع نص 5"/>
          <p:cNvSpPr txBox="1"/>
          <p:nvPr/>
        </p:nvSpPr>
        <p:spPr>
          <a:xfrm>
            <a:off x="3419872" y="2348880"/>
            <a:ext cx="5184576" cy="3108543"/>
          </a:xfrm>
          <a:prstGeom prst="rect">
            <a:avLst/>
          </a:prstGeom>
          <a:noFill/>
        </p:spPr>
        <p:txBody>
          <a:bodyPr wrap="square" rtlCol="1">
            <a:spAutoFit/>
          </a:bodyPr>
          <a:lstStyle/>
          <a:p>
            <a:r>
              <a:rPr lang="ar-SA" sz="2800" b="1" dirty="0" smtClean="0"/>
              <a:t>متغيرات العمليات : التفاعل بين المعلم والمتعلم </a:t>
            </a:r>
          </a:p>
          <a:p>
            <a:endParaRPr lang="ar-SA" sz="2800" dirty="0"/>
          </a:p>
          <a:p>
            <a:pPr marL="457200" indent="-457200">
              <a:buFont typeface="Arial" panose="020B0604020202020204" pitchFamily="34" charset="0"/>
              <a:buChar char="•"/>
            </a:pPr>
            <a:r>
              <a:rPr lang="ar-SA" sz="2800" dirty="0" smtClean="0"/>
              <a:t>المعلم : سلوك المدرس داخل الفصل .</a:t>
            </a:r>
          </a:p>
          <a:p>
            <a:pPr marL="457200" indent="-457200">
              <a:buFont typeface="Arial" panose="020B0604020202020204" pitchFamily="34" charset="0"/>
              <a:buChar char="•"/>
            </a:pPr>
            <a:r>
              <a:rPr lang="ar-SA" sz="2800" dirty="0" smtClean="0"/>
              <a:t>الطالب: سلوك الطلاب داخل الفصل والتغيرات السلوكية التي يمكن ملاحظاتها. </a:t>
            </a:r>
            <a:endParaRPr lang="ar-SA" sz="2800" dirty="0"/>
          </a:p>
        </p:txBody>
      </p:sp>
    </p:spTree>
    <p:extLst>
      <p:ext uri="{BB962C8B-B14F-4D97-AF65-F5344CB8AC3E}">
        <p14:creationId xmlns:p14="http://schemas.microsoft.com/office/powerpoint/2010/main" val="1928451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472</TotalTime>
  <Words>533</Words>
  <Application>Microsoft Office PowerPoint</Application>
  <PresentationFormat>عرض على الشاشة (3:4)‏</PresentationFormat>
  <Paragraphs>62</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نسق Office</vt:lpstr>
      <vt:lpstr>مفهوم التدريس من منظور تقنى ومتغيراته</vt:lpstr>
      <vt:lpstr>عبارة لتأمل </vt:lpstr>
      <vt:lpstr>مفهوم التدريس</vt:lpstr>
      <vt:lpstr>مفهوم التدريس</vt:lpstr>
      <vt:lpstr>تعريف التدريسي من منظور النظم</vt:lpstr>
      <vt:lpstr>منظور النظم في التدريس</vt:lpstr>
      <vt:lpstr>منظور النظم في التدريس</vt:lpstr>
      <vt:lpstr>المتغيرات المؤثرة في عملية التدريس</vt:lpstr>
      <vt:lpstr>المتغيرات المؤثرة في عملية التدريس</vt:lpstr>
      <vt:lpstr>المتغيرات المؤثرة في عملية التدريس</vt:lpstr>
      <vt:lpstr>نموذج التعلم الحركي Beverly 1994</vt:lpstr>
      <vt:lpstr>نموذج التعلم الحركي </vt:lpstr>
      <vt:lpstr>دراسة علمية </vt:lpstr>
      <vt:lpstr>ملخص الدراسة</vt:lpstr>
      <vt:lpstr>ملخص الدراسة</vt:lpstr>
      <vt:lpstr>المراجع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ومفهوم التدريس من منظور تقنى ومتغيراته</dc:title>
  <dc:creator>AA</dc:creator>
  <cp:lastModifiedBy>AA</cp:lastModifiedBy>
  <cp:revision>16</cp:revision>
  <dcterms:created xsi:type="dcterms:W3CDTF">2024-01-23T08:39:03Z</dcterms:created>
  <dcterms:modified xsi:type="dcterms:W3CDTF">2024-03-16T13:27:43Z</dcterms:modified>
</cp:coreProperties>
</file>