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E71AD7-6CF1-4BAC-A80B-63F9242AD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F688D4B-4CF8-4BC4-837A-742EDE0CC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0313-B7FA-49BD-B9AF-34EA1928915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8CBAC60-ECB5-47F9-BEC0-CE554CC4E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5A5326A-BC54-45FE-A7AF-93F0299E7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DC7A-FE2D-436A-A289-F6127690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1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21D15D5-7052-4987-BB8F-9DF32F4E7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9E9A4FA-C750-47A2-88C3-53BE83390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E346352-9827-4AEB-BFEC-5AC7DACB1C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D0313-B7FA-49BD-B9AF-34EA1928915D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152D7E-0897-4292-8F47-8AB4AE35B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F207103-B2C3-4CF2-8528-9D43E2BC65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6DC7A-FE2D-436A-A289-F6127690B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4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 hidden="1">
            <a:extLst>
              <a:ext uri="{FF2B5EF4-FFF2-40B4-BE49-F238E27FC236}">
                <a16:creationId xmlns:a16="http://schemas.microsoft.com/office/drawing/2014/main" id="{E9C37656-808A-4DF3-9233-74B458823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400" b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المحاضرة الأولى:</a:t>
            </a:r>
            <a:br>
              <a:rPr lang="ar-SA" sz="4400" b="1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3600" b="1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التعريف بالمقرر، ومتطلباته.</a:t>
            </a:r>
            <a:endParaRPr lang="en-US" sz="3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EFF4046-7786-4B3F-B5EE-B38B8E96B92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46841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شاشة عريضة</PresentationFormat>
  <Paragraphs>1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Traditional Arabic</vt:lpstr>
      <vt:lpstr>نسق Office</vt:lpstr>
      <vt:lpstr>المحاضرة الأولى: التعريف بالمقرر، ومتطلباته.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الأولى: التعريف بالمقرر، ومتطلباته.</dc:title>
  <dc:creator>A A</dc:creator>
  <cp:lastModifiedBy>A A</cp:lastModifiedBy>
  <cp:revision>1</cp:revision>
  <dcterms:created xsi:type="dcterms:W3CDTF">2021-01-17T17:36:34Z</dcterms:created>
  <dcterms:modified xsi:type="dcterms:W3CDTF">2021-01-17T17:36:34Z</dcterms:modified>
</cp:coreProperties>
</file>