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3F30AEC-C2C9-4D89-8293-A598DDD89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3EE6AB9-A652-4503-9490-D4DAD6A29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862A-DB50-41F2-A781-6849715AD8A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15011BC-828F-47E7-9CCB-94AE53581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6159A88-9D2B-4CAD-B957-BCF15068B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1176-C6DF-42D2-8AE3-EBA4E2BF7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05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D068A77-B3E3-43EC-8373-4E69BB17A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48BC18C-9419-4388-B0D8-5D013EF86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E0DD59-A35B-44F6-9FAD-986F0C3E7C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7862A-DB50-41F2-A781-6849715AD8A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8F32F7E-E4F6-40BE-9B65-E5449A652F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0CAF8D2-71FB-4055-B877-A196D42F57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D1176-C6DF-42D2-8AE3-EBA4E2BF7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>
            <a:extLst>
              <a:ext uri="{FF2B5EF4-FFF2-40B4-BE49-F238E27FC236}">
                <a16:creationId xmlns:a16="http://schemas.microsoft.com/office/drawing/2014/main" id="{38714AE8-7D90-4CBB-B9F9-7ED56D0F6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100" b="1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المحاضرة الأولى:</a:t>
            </a:r>
            <a:br>
              <a:rPr lang="ar-SA" sz="3100" b="1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3600" b="1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التعريف بالمقرر، ومتطلباته.</a:t>
            </a:r>
            <a:endParaRPr lang="en-US" sz="3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AC1C4309-6F59-4571-807A-3E2533C16E0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39147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شاشة عريضة</PresentationFormat>
  <Paragraphs>1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Traditional Arabic</vt:lpstr>
      <vt:lpstr>نسق Office</vt:lpstr>
      <vt:lpstr>المحاضرة الأولى: التعريف بالمقرر، ومتطلباته.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الأولى: التعريف بالمقرر، ومتطلباته.</dc:title>
  <dc:creator>A A</dc:creator>
  <cp:lastModifiedBy>A A</cp:lastModifiedBy>
  <cp:revision>1</cp:revision>
  <dcterms:created xsi:type="dcterms:W3CDTF">2021-01-18T04:13:34Z</dcterms:created>
  <dcterms:modified xsi:type="dcterms:W3CDTF">2021-01-18T04:13:34Z</dcterms:modified>
</cp:coreProperties>
</file>