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92" r:id="rId7"/>
    <p:sldId id="272" r:id="rId8"/>
    <p:sldId id="275" r:id="rId9"/>
    <p:sldId id="276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90" r:id="rId22"/>
    <p:sldId id="293" r:id="rId23"/>
    <p:sldId id="260" r:id="rId24"/>
    <p:sldId id="261" r:id="rId25"/>
    <p:sldId id="262" r:id="rId26"/>
    <p:sldId id="263" r:id="rId27"/>
    <p:sldId id="265" r:id="rId28"/>
    <p:sldId id="264" r:id="rId29"/>
    <p:sldId id="266" r:id="rId30"/>
    <p:sldId id="267" r:id="rId31"/>
    <p:sldId id="268" r:id="rId3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E9639D4-E3E2-4D34-9284-5A2195B3D0D7}" styleName="النمط الفات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نمط فاتح 2 - تميي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06" autoAdjust="0"/>
    <p:restoredTop sz="94660"/>
  </p:normalViewPr>
  <p:slideViewPr>
    <p:cSldViewPr>
      <p:cViewPr varScale="1">
        <p:scale>
          <a:sx n="66" d="100"/>
          <a:sy n="66" d="100"/>
        </p:scale>
        <p:origin x="-151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D91EAF-66A3-4203-AFD5-FD3FBD90EF8D}" type="doc">
      <dgm:prSet loTypeId="urn:microsoft.com/office/officeart/2009/layout/ReverseList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66EE9633-6E7B-44FB-91E5-B58A475027F1}">
      <dgm:prSet phldrT="[نص]"/>
      <dgm:spPr/>
      <dgm:t>
        <a:bodyPr/>
        <a:lstStyle/>
        <a:p>
          <a:pPr rtl="1"/>
          <a:r>
            <a:rPr lang="ar-SA" dirty="0" smtClean="0"/>
            <a:t>مهارات مرتبطة بالدرس</a:t>
          </a:r>
          <a:endParaRPr lang="ar-SA" dirty="0"/>
        </a:p>
      </dgm:t>
    </dgm:pt>
    <dgm:pt modelId="{929FA0E1-23C9-4D36-AD09-8634861F413F}" type="parTrans" cxnId="{F9B0B87E-9A74-4B40-A72C-748D6E422A8E}">
      <dgm:prSet/>
      <dgm:spPr/>
      <dgm:t>
        <a:bodyPr/>
        <a:lstStyle/>
        <a:p>
          <a:pPr rtl="1"/>
          <a:endParaRPr lang="ar-SA"/>
        </a:p>
      </dgm:t>
    </dgm:pt>
    <dgm:pt modelId="{2665BFF5-4E02-4816-AE81-0C2D7B44A095}" type="sibTrans" cxnId="{F9B0B87E-9A74-4B40-A72C-748D6E422A8E}">
      <dgm:prSet/>
      <dgm:spPr/>
      <dgm:t>
        <a:bodyPr/>
        <a:lstStyle/>
        <a:p>
          <a:pPr rtl="1"/>
          <a:endParaRPr lang="ar-SA"/>
        </a:p>
      </dgm:t>
    </dgm:pt>
    <dgm:pt modelId="{2DB2600E-6450-404D-8F20-75CF263939E8}">
      <dgm:prSet phldrT="[نص]"/>
      <dgm:spPr/>
      <dgm:t>
        <a:bodyPr/>
        <a:lstStyle/>
        <a:p>
          <a:pPr rtl="1"/>
          <a:r>
            <a:rPr lang="ar-SA" dirty="0" smtClean="0"/>
            <a:t>مهارات مرتبطة بالمعلم </a:t>
          </a:r>
          <a:endParaRPr lang="ar-SA" dirty="0"/>
        </a:p>
      </dgm:t>
    </dgm:pt>
    <dgm:pt modelId="{2E11C43A-7CF5-46F3-B257-BFAC760A6153}" type="parTrans" cxnId="{B7B8F76F-75FE-4608-84DA-FB9568F68ACA}">
      <dgm:prSet/>
      <dgm:spPr/>
      <dgm:t>
        <a:bodyPr/>
        <a:lstStyle/>
        <a:p>
          <a:pPr rtl="1"/>
          <a:endParaRPr lang="ar-SA"/>
        </a:p>
      </dgm:t>
    </dgm:pt>
    <dgm:pt modelId="{B1B68F9F-5742-4DF0-B1DD-D104E78EA0AA}" type="sibTrans" cxnId="{B7B8F76F-75FE-4608-84DA-FB9568F68ACA}">
      <dgm:prSet/>
      <dgm:spPr/>
      <dgm:t>
        <a:bodyPr/>
        <a:lstStyle/>
        <a:p>
          <a:pPr rtl="1"/>
          <a:endParaRPr lang="ar-SA"/>
        </a:p>
      </dgm:t>
    </dgm:pt>
    <dgm:pt modelId="{8B407246-D90D-4C62-AE70-AB0050F36CDB}" type="pres">
      <dgm:prSet presAssocID="{C2D91EAF-66A3-4203-AFD5-FD3FBD90EF8D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6CB66A59-69FC-47BB-8C63-9309F7BAAD0F}" type="pres">
      <dgm:prSet presAssocID="{C2D91EAF-66A3-4203-AFD5-FD3FBD90EF8D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EA3719-44D5-46CE-958E-F19EF1296698}" type="pres">
      <dgm:prSet presAssocID="{C2D91EAF-66A3-4203-AFD5-FD3FBD90EF8D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pPr rtl="1"/>
          <a:endParaRPr lang="ar-SA"/>
        </a:p>
      </dgm:t>
    </dgm:pt>
    <dgm:pt modelId="{71AA814B-5A3A-4F95-B5CE-522DAD226835}" type="pres">
      <dgm:prSet presAssocID="{C2D91EAF-66A3-4203-AFD5-FD3FBD90EF8D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64A00D5-DCAA-4819-91FD-9B038C5B2D66}" type="pres">
      <dgm:prSet presAssocID="{C2D91EAF-66A3-4203-AFD5-FD3FBD90EF8D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ar-SA"/>
        </a:p>
      </dgm:t>
    </dgm:pt>
    <dgm:pt modelId="{9E20BDA0-42D8-4081-9128-197217840EA3}" type="pres">
      <dgm:prSet presAssocID="{C2D91EAF-66A3-4203-AFD5-FD3FBD90EF8D}" presName="TopArrow" presStyleLbl="node1" presStyleIdx="0" presStyleCnt="2"/>
      <dgm:spPr/>
    </dgm:pt>
    <dgm:pt modelId="{2A55DA7B-D984-49C7-9FC9-62E4665F2E45}" type="pres">
      <dgm:prSet presAssocID="{C2D91EAF-66A3-4203-AFD5-FD3FBD90EF8D}" presName="BottomArrow" presStyleLbl="node1" presStyleIdx="1" presStyleCnt="2"/>
      <dgm:spPr/>
    </dgm:pt>
  </dgm:ptLst>
  <dgm:cxnLst>
    <dgm:cxn modelId="{F9B0B87E-9A74-4B40-A72C-748D6E422A8E}" srcId="{C2D91EAF-66A3-4203-AFD5-FD3FBD90EF8D}" destId="{66EE9633-6E7B-44FB-91E5-B58A475027F1}" srcOrd="0" destOrd="0" parTransId="{929FA0E1-23C9-4D36-AD09-8634861F413F}" sibTransId="{2665BFF5-4E02-4816-AE81-0C2D7B44A095}"/>
    <dgm:cxn modelId="{B7B8F76F-75FE-4608-84DA-FB9568F68ACA}" srcId="{C2D91EAF-66A3-4203-AFD5-FD3FBD90EF8D}" destId="{2DB2600E-6450-404D-8F20-75CF263939E8}" srcOrd="1" destOrd="0" parTransId="{2E11C43A-7CF5-46F3-B257-BFAC760A6153}" sibTransId="{B1B68F9F-5742-4DF0-B1DD-D104E78EA0AA}"/>
    <dgm:cxn modelId="{96FB6A2D-14C6-474D-8E71-2FE4329A9AC3}" type="presOf" srcId="{2DB2600E-6450-404D-8F20-75CF263939E8}" destId="{71AA814B-5A3A-4F95-B5CE-522DAD226835}" srcOrd="0" destOrd="0" presId="urn:microsoft.com/office/officeart/2009/layout/ReverseList"/>
    <dgm:cxn modelId="{8011BF20-8AEF-4DBE-84B5-BDC37570B9CD}" type="presOf" srcId="{2DB2600E-6450-404D-8F20-75CF263939E8}" destId="{E64A00D5-DCAA-4819-91FD-9B038C5B2D66}" srcOrd="1" destOrd="0" presId="urn:microsoft.com/office/officeart/2009/layout/ReverseList"/>
    <dgm:cxn modelId="{B11B38BB-81FC-4F9D-A42C-B53BFF3667BC}" type="presOf" srcId="{66EE9633-6E7B-44FB-91E5-B58A475027F1}" destId="{6CB66A59-69FC-47BB-8C63-9309F7BAAD0F}" srcOrd="0" destOrd="0" presId="urn:microsoft.com/office/officeart/2009/layout/ReverseList"/>
    <dgm:cxn modelId="{E9045D9B-63C7-40A9-BB7C-069C4D50EA43}" type="presOf" srcId="{C2D91EAF-66A3-4203-AFD5-FD3FBD90EF8D}" destId="{8B407246-D90D-4C62-AE70-AB0050F36CDB}" srcOrd="0" destOrd="0" presId="urn:microsoft.com/office/officeart/2009/layout/ReverseList"/>
    <dgm:cxn modelId="{6F347D50-5D6C-4369-B21A-E4EB70BF03B7}" type="presOf" srcId="{66EE9633-6E7B-44FB-91E5-B58A475027F1}" destId="{41EA3719-44D5-46CE-958E-F19EF1296698}" srcOrd="1" destOrd="0" presId="urn:microsoft.com/office/officeart/2009/layout/ReverseList"/>
    <dgm:cxn modelId="{8AE280A4-D2BA-4B86-A7AD-115B253C7638}" type="presParOf" srcId="{8B407246-D90D-4C62-AE70-AB0050F36CDB}" destId="{6CB66A59-69FC-47BB-8C63-9309F7BAAD0F}" srcOrd="0" destOrd="0" presId="urn:microsoft.com/office/officeart/2009/layout/ReverseList"/>
    <dgm:cxn modelId="{10E2141A-BE1B-4634-97EE-4605734E5521}" type="presParOf" srcId="{8B407246-D90D-4C62-AE70-AB0050F36CDB}" destId="{41EA3719-44D5-46CE-958E-F19EF1296698}" srcOrd="1" destOrd="0" presId="urn:microsoft.com/office/officeart/2009/layout/ReverseList"/>
    <dgm:cxn modelId="{A60FB810-69E2-4CE5-9198-BD4A50913596}" type="presParOf" srcId="{8B407246-D90D-4C62-AE70-AB0050F36CDB}" destId="{71AA814B-5A3A-4F95-B5CE-522DAD226835}" srcOrd="2" destOrd="0" presId="urn:microsoft.com/office/officeart/2009/layout/ReverseList"/>
    <dgm:cxn modelId="{867A0EB9-5FF5-4854-B5BF-A50D9B285C70}" type="presParOf" srcId="{8B407246-D90D-4C62-AE70-AB0050F36CDB}" destId="{E64A00D5-DCAA-4819-91FD-9B038C5B2D66}" srcOrd="3" destOrd="0" presId="urn:microsoft.com/office/officeart/2009/layout/ReverseList"/>
    <dgm:cxn modelId="{29612958-ABB4-436E-9102-5D7CB528AA53}" type="presParOf" srcId="{8B407246-D90D-4C62-AE70-AB0050F36CDB}" destId="{9E20BDA0-42D8-4081-9128-197217840EA3}" srcOrd="4" destOrd="0" presId="urn:microsoft.com/office/officeart/2009/layout/ReverseList"/>
    <dgm:cxn modelId="{6BFADF85-4E2D-453C-80EA-3E9308DD089D}" type="presParOf" srcId="{8B407246-D90D-4C62-AE70-AB0050F36CDB}" destId="{2A55DA7B-D984-49C7-9FC9-62E4665F2E45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5EABA8-EC4A-438B-BDCA-A8864576ADC7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77613BE5-0CFD-44D1-AC54-E9CAA1311E9B}">
      <dgm:prSet phldrT="[نص]" custT="1"/>
      <dgm:spPr/>
      <dgm:t>
        <a:bodyPr/>
        <a:lstStyle/>
        <a:p>
          <a:pPr rtl="1"/>
          <a:r>
            <a:rPr lang="ar-SA" sz="2400" dirty="0" smtClean="0"/>
            <a:t>مهارة الإعداد والتخطيط للدرس</a:t>
          </a:r>
          <a:endParaRPr lang="ar-SA" sz="2400" dirty="0"/>
        </a:p>
      </dgm:t>
    </dgm:pt>
    <dgm:pt modelId="{CBABC08F-7FC5-41D0-86E6-FDCDA8C2B71A}" type="parTrans" cxnId="{AF607D89-EE82-4123-BF1A-42F146457372}">
      <dgm:prSet/>
      <dgm:spPr/>
      <dgm:t>
        <a:bodyPr/>
        <a:lstStyle/>
        <a:p>
          <a:pPr rtl="1"/>
          <a:endParaRPr lang="ar-SA"/>
        </a:p>
      </dgm:t>
    </dgm:pt>
    <dgm:pt modelId="{4373CB6E-40F1-48D3-968A-1D27873ECFD7}" type="sibTrans" cxnId="{AF607D89-EE82-4123-BF1A-42F146457372}">
      <dgm:prSet/>
      <dgm:spPr/>
      <dgm:t>
        <a:bodyPr/>
        <a:lstStyle/>
        <a:p>
          <a:pPr rtl="1"/>
          <a:endParaRPr lang="ar-SA"/>
        </a:p>
      </dgm:t>
    </dgm:pt>
    <dgm:pt modelId="{E62C71BC-071C-43B2-AF45-83AF6BD93AC4}">
      <dgm:prSet phldrT="[نص]" custT="1"/>
      <dgm:spPr/>
      <dgm:t>
        <a:bodyPr/>
        <a:lstStyle/>
        <a:p>
          <a:pPr rtl="1"/>
          <a:r>
            <a:rPr lang="ar-SA" sz="2400" dirty="0" smtClean="0"/>
            <a:t>مهارة إعطاء المعلومات</a:t>
          </a:r>
          <a:endParaRPr lang="ar-SA" sz="2400" dirty="0"/>
        </a:p>
      </dgm:t>
    </dgm:pt>
    <dgm:pt modelId="{D72714DA-80FB-45F6-9635-2D615B6376AE}" type="parTrans" cxnId="{B2B090D3-AF00-4DDD-8484-B09A8C6D16D1}">
      <dgm:prSet/>
      <dgm:spPr/>
      <dgm:t>
        <a:bodyPr/>
        <a:lstStyle/>
        <a:p>
          <a:pPr rtl="1"/>
          <a:endParaRPr lang="ar-SA"/>
        </a:p>
      </dgm:t>
    </dgm:pt>
    <dgm:pt modelId="{E54DACE1-CEF0-4FA5-B3D6-55123427448E}" type="sibTrans" cxnId="{B2B090D3-AF00-4DDD-8484-B09A8C6D16D1}">
      <dgm:prSet/>
      <dgm:spPr/>
      <dgm:t>
        <a:bodyPr/>
        <a:lstStyle/>
        <a:p>
          <a:pPr rtl="1"/>
          <a:endParaRPr lang="ar-SA"/>
        </a:p>
      </dgm:t>
    </dgm:pt>
    <dgm:pt modelId="{4F58BF0A-9A3A-4A22-8F5E-CCA90A7DC211}">
      <dgm:prSet phldrT="[نص]" custT="1"/>
      <dgm:spPr/>
      <dgm:t>
        <a:bodyPr/>
        <a:lstStyle/>
        <a:p>
          <a:pPr rtl="1"/>
          <a:r>
            <a:rPr lang="ar-SA" sz="2400" dirty="0" smtClean="0"/>
            <a:t>مهارة</a:t>
          </a:r>
          <a:r>
            <a:rPr lang="ar-SA" sz="1200" dirty="0" smtClean="0"/>
            <a:t> </a:t>
          </a:r>
          <a:r>
            <a:rPr lang="ar-SA" sz="2400" dirty="0" smtClean="0"/>
            <a:t>الشروح</a:t>
          </a:r>
          <a:endParaRPr lang="ar-SA" sz="2400" dirty="0"/>
        </a:p>
      </dgm:t>
    </dgm:pt>
    <dgm:pt modelId="{6B7401FA-5B78-4F2A-B2F0-C1314D4CD66B}" type="parTrans" cxnId="{080F456B-45AE-413D-94F1-2735FC5941EA}">
      <dgm:prSet/>
      <dgm:spPr/>
      <dgm:t>
        <a:bodyPr/>
        <a:lstStyle/>
        <a:p>
          <a:pPr rtl="1"/>
          <a:endParaRPr lang="ar-SA"/>
        </a:p>
      </dgm:t>
    </dgm:pt>
    <dgm:pt modelId="{600612EB-65C4-4A03-B6DB-C675F58DEA03}" type="sibTrans" cxnId="{080F456B-45AE-413D-94F1-2735FC5941EA}">
      <dgm:prSet/>
      <dgm:spPr/>
      <dgm:t>
        <a:bodyPr/>
        <a:lstStyle/>
        <a:p>
          <a:pPr rtl="1"/>
          <a:endParaRPr lang="ar-SA"/>
        </a:p>
      </dgm:t>
    </dgm:pt>
    <dgm:pt modelId="{749B552E-E0E4-40E0-9DB8-DCBB3E9522E0}">
      <dgm:prSet custT="1"/>
      <dgm:spPr/>
      <dgm:t>
        <a:bodyPr/>
        <a:lstStyle/>
        <a:p>
          <a:pPr rtl="1"/>
          <a:r>
            <a:rPr lang="ar-SA" sz="2400" dirty="0" smtClean="0"/>
            <a:t>مهارة العروض التوضيحية وتقديمها </a:t>
          </a:r>
          <a:endParaRPr lang="ar-SA" sz="2400" dirty="0"/>
        </a:p>
      </dgm:t>
    </dgm:pt>
    <dgm:pt modelId="{59AADBD5-BF69-40E1-85D3-1F9E9B68B8C7}" type="parTrans" cxnId="{FD49DE3A-4FD2-45E9-9DCC-F4D519EC310E}">
      <dgm:prSet/>
      <dgm:spPr/>
      <dgm:t>
        <a:bodyPr/>
        <a:lstStyle/>
        <a:p>
          <a:pPr rtl="1"/>
          <a:endParaRPr lang="ar-SA"/>
        </a:p>
      </dgm:t>
    </dgm:pt>
    <dgm:pt modelId="{AC96EDAD-A875-48E4-81B3-E52D4668E44E}" type="sibTrans" cxnId="{FD49DE3A-4FD2-45E9-9DCC-F4D519EC310E}">
      <dgm:prSet/>
      <dgm:spPr/>
      <dgm:t>
        <a:bodyPr/>
        <a:lstStyle/>
        <a:p>
          <a:pPr rtl="1"/>
          <a:endParaRPr lang="ar-SA"/>
        </a:p>
      </dgm:t>
    </dgm:pt>
    <dgm:pt modelId="{571DBD86-4399-42FD-99ED-48A8421D6F7D}">
      <dgm:prSet custT="1"/>
      <dgm:spPr/>
      <dgm:t>
        <a:bodyPr/>
        <a:lstStyle/>
        <a:p>
          <a:pPr rtl="1"/>
          <a:r>
            <a:rPr lang="ar-SA" sz="2400" dirty="0" smtClean="0"/>
            <a:t>مهارة طرح وتوجيه الأسئلة </a:t>
          </a:r>
          <a:endParaRPr lang="ar-SA" sz="2400" dirty="0"/>
        </a:p>
      </dgm:t>
    </dgm:pt>
    <dgm:pt modelId="{65DDA79D-9280-4B3F-976A-04FDEA923A4B}" type="parTrans" cxnId="{0ABAB2E7-BC63-4CED-AB02-C73BAB9CA31B}">
      <dgm:prSet/>
      <dgm:spPr/>
      <dgm:t>
        <a:bodyPr/>
        <a:lstStyle/>
        <a:p>
          <a:pPr rtl="1"/>
          <a:endParaRPr lang="ar-SA"/>
        </a:p>
      </dgm:t>
    </dgm:pt>
    <dgm:pt modelId="{BF07B677-7558-4869-97B6-68557B584E60}" type="sibTrans" cxnId="{0ABAB2E7-BC63-4CED-AB02-C73BAB9CA31B}">
      <dgm:prSet/>
      <dgm:spPr/>
      <dgm:t>
        <a:bodyPr/>
        <a:lstStyle/>
        <a:p>
          <a:pPr rtl="1"/>
          <a:endParaRPr lang="ar-SA"/>
        </a:p>
      </dgm:t>
    </dgm:pt>
    <dgm:pt modelId="{2D1DED5A-48DB-40C3-ABF6-41D06C2DE8DB}">
      <dgm:prSet custT="1"/>
      <dgm:spPr/>
      <dgm:t>
        <a:bodyPr/>
        <a:lstStyle/>
        <a:p>
          <a:pPr rtl="1"/>
          <a:r>
            <a:rPr lang="ar-SA" sz="2400" dirty="0" smtClean="0"/>
            <a:t>مهارة الإرشاد والتوجيه أو المدخلات</a:t>
          </a:r>
          <a:endParaRPr lang="ar-SA" sz="2400" dirty="0"/>
        </a:p>
      </dgm:t>
    </dgm:pt>
    <dgm:pt modelId="{810FB941-5645-4C9E-8314-10F7DF3BB07B}" type="parTrans" cxnId="{49FADFA2-29E9-4DF0-B51D-97D0D91A77FE}">
      <dgm:prSet/>
      <dgm:spPr/>
      <dgm:t>
        <a:bodyPr/>
        <a:lstStyle/>
        <a:p>
          <a:pPr rtl="1"/>
          <a:endParaRPr lang="ar-SA"/>
        </a:p>
      </dgm:t>
    </dgm:pt>
    <dgm:pt modelId="{B37623B9-B7ED-405F-B04D-3C1AD974681D}" type="sibTrans" cxnId="{49FADFA2-29E9-4DF0-B51D-97D0D91A77FE}">
      <dgm:prSet/>
      <dgm:spPr/>
      <dgm:t>
        <a:bodyPr/>
        <a:lstStyle/>
        <a:p>
          <a:pPr rtl="1"/>
          <a:endParaRPr lang="ar-SA"/>
        </a:p>
      </dgm:t>
    </dgm:pt>
    <dgm:pt modelId="{50747266-DCED-4E2C-B384-2520D66127A4}" type="pres">
      <dgm:prSet presAssocID="{435EABA8-EC4A-438B-BDCA-A8864576ADC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3B28513-0011-406C-A080-0E24E620A062}" type="pres">
      <dgm:prSet presAssocID="{77613BE5-0CFD-44D1-AC54-E9CAA1311E9B}" presName="parentLin" presStyleCnt="0"/>
      <dgm:spPr/>
    </dgm:pt>
    <dgm:pt modelId="{EB430DD7-E0E3-44E3-BE76-C11ABFA6CF6C}" type="pres">
      <dgm:prSet presAssocID="{77613BE5-0CFD-44D1-AC54-E9CAA1311E9B}" presName="parentLeftMargin" presStyleLbl="node1" presStyleIdx="0" presStyleCnt="6"/>
      <dgm:spPr/>
      <dgm:t>
        <a:bodyPr/>
        <a:lstStyle/>
        <a:p>
          <a:pPr rtl="1"/>
          <a:endParaRPr lang="ar-SA"/>
        </a:p>
      </dgm:t>
    </dgm:pt>
    <dgm:pt modelId="{FDB60969-E906-44E8-9869-48875867D762}" type="pres">
      <dgm:prSet presAssocID="{77613BE5-0CFD-44D1-AC54-E9CAA1311E9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3482F18-ABF5-480D-BBB6-19F39E861B3A}" type="pres">
      <dgm:prSet presAssocID="{77613BE5-0CFD-44D1-AC54-E9CAA1311E9B}" presName="negativeSpace" presStyleCnt="0"/>
      <dgm:spPr/>
    </dgm:pt>
    <dgm:pt modelId="{0F78A738-8236-452F-B857-49991BE5DDA6}" type="pres">
      <dgm:prSet presAssocID="{77613BE5-0CFD-44D1-AC54-E9CAA1311E9B}" presName="childText" presStyleLbl="conFgAcc1" presStyleIdx="0" presStyleCnt="6">
        <dgm:presLayoutVars>
          <dgm:bulletEnabled val="1"/>
        </dgm:presLayoutVars>
      </dgm:prSet>
      <dgm:spPr/>
    </dgm:pt>
    <dgm:pt modelId="{96757AAD-8EA2-4F66-B880-6D5230179521}" type="pres">
      <dgm:prSet presAssocID="{4373CB6E-40F1-48D3-968A-1D27873ECFD7}" presName="spaceBetweenRectangles" presStyleCnt="0"/>
      <dgm:spPr/>
    </dgm:pt>
    <dgm:pt modelId="{20A4CA75-9318-478E-936A-10FE4E4E139E}" type="pres">
      <dgm:prSet presAssocID="{E62C71BC-071C-43B2-AF45-83AF6BD93AC4}" presName="parentLin" presStyleCnt="0"/>
      <dgm:spPr/>
    </dgm:pt>
    <dgm:pt modelId="{56500545-AA79-4564-BE1F-C7210BFC64DA}" type="pres">
      <dgm:prSet presAssocID="{E62C71BC-071C-43B2-AF45-83AF6BD93AC4}" presName="parentLeftMargin" presStyleLbl="node1" presStyleIdx="0" presStyleCnt="6"/>
      <dgm:spPr/>
      <dgm:t>
        <a:bodyPr/>
        <a:lstStyle/>
        <a:p>
          <a:pPr rtl="1"/>
          <a:endParaRPr lang="ar-SA"/>
        </a:p>
      </dgm:t>
    </dgm:pt>
    <dgm:pt modelId="{E751A8C1-8079-438A-833C-C38BE57B671C}" type="pres">
      <dgm:prSet presAssocID="{E62C71BC-071C-43B2-AF45-83AF6BD93AC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D5008E1-07B9-402A-B43F-52C107CC4413}" type="pres">
      <dgm:prSet presAssocID="{E62C71BC-071C-43B2-AF45-83AF6BD93AC4}" presName="negativeSpace" presStyleCnt="0"/>
      <dgm:spPr/>
    </dgm:pt>
    <dgm:pt modelId="{2796BCFA-11FA-4F9A-8158-A471DD4B27AF}" type="pres">
      <dgm:prSet presAssocID="{E62C71BC-071C-43B2-AF45-83AF6BD93AC4}" presName="childText" presStyleLbl="conFgAcc1" presStyleIdx="1" presStyleCnt="6">
        <dgm:presLayoutVars>
          <dgm:bulletEnabled val="1"/>
        </dgm:presLayoutVars>
      </dgm:prSet>
      <dgm:spPr/>
    </dgm:pt>
    <dgm:pt modelId="{AE8E442C-96BF-4C8E-94A4-3BBE82656884}" type="pres">
      <dgm:prSet presAssocID="{E54DACE1-CEF0-4FA5-B3D6-55123427448E}" presName="spaceBetweenRectangles" presStyleCnt="0"/>
      <dgm:spPr/>
    </dgm:pt>
    <dgm:pt modelId="{3DAB8CBE-C69C-4BED-9690-9B50CE82DDDC}" type="pres">
      <dgm:prSet presAssocID="{4F58BF0A-9A3A-4A22-8F5E-CCA90A7DC211}" presName="parentLin" presStyleCnt="0"/>
      <dgm:spPr/>
    </dgm:pt>
    <dgm:pt modelId="{111FF16A-28AE-4C25-8563-167B3D5BAF35}" type="pres">
      <dgm:prSet presAssocID="{4F58BF0A-9A3A-4A22-8F5E-CCA90A7DC211}" presName="parentLeftMargin" presStyleLbl="node1" presStyleIdx="1" presStyleCnt="6"/>
      <dgm:spPr/>
      <dgm:t>
        <a:bodyPr/>
        <a:lstStyle/>
        <a:p>
          <a:pPr rtl="1"/>
          <a:endParaRPr lang="ar-SA"/>
        </a:p>
      </dgm:t>
    </dgm:pt>
    <dgm:pt modelId="{B5FC0B24-1BE2-4179-A321-72CD32C178F8}" type="pres">
      <dgm:prSet presAssocID="{4F58BF0A-9A3A-4A22-8F5E-CCA90A7DC21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05FAC97-F190-4713-893E-878F9DF08131}" type="pres">
      <dgm:prSet presAssocID="{4F58BF0A-9A3A-4A22-8F5E-CCA90A7DC211}" presName="negativeSpace" presStyleCnt="0"/>
      <dgm:spPr/>
    </dgm:pt>
    <dgm:pt modelId="{411D45AB-547B-42A1-B7C4-3333B5580074}" type="pres">
      <dgm:prSet presAssocID="{4F58BF0A-9A3A-4A22-8F5E-CCA90A7DC211}" presName="childText" presStyleLbl="conFgAcc1" presStyleIdx="2" presStyleCnt="6">
        <dgm:presLayoutVars>
          <dgm:bulletEnabled val="1"/>
        </dgm:presLayoutVars>
      </dgm:prSet>
      <dgm:spPr/>
    </dgm:pt>
    <dgm:pt modelId="{E8D71362-B94C-41EF-AFF8-919E9A0608B6}" type="pres">
      <dgm:prSet presAssocID="{600612EB-65C4-4A03-B6DB-C675F58DEA03}" presName="spaceBetweenRectangles" presStyleCnt="0"/>
      <dgm:spPr/>
    </dgm:pt>
    <dgm:pt modelId="{46B97E17-AB54-4E8E-811C-A9ADB0CF95DA}" type="pres">
      <dgm:prSet presAssocID="{749B552E-E0E4-40E0-9DB8-DCBB3E9522E0}" presName="parentLin" presStyleCnt="0"/>
      <dgm:spPr/>
    </dgm:pt>
    <dgm:pt modelId="{AC6DF3A4-D7A7-49CE-800D-D5A8467E36F8}" type="pres">
      <dgm:prSet presAssocID="{749B552E-E0E4-40E0-9DB8-DCBB3E9522E0}" presName="parentLeftMargin" presStyleLbl="node1" presStyleIdx="2" presStyleCnt="6"/>
      <dgm:spPr/>
      <dgm:t>
        <a:bodyPr/>
        <a:lstStyle/>
        <a:p>
          <a:pPr rtl="1"/>
          <a:endParaRPr lang="ar-SA"/>
        </a:p>
      </dgm:t>
    </dgm:pt>
    <dgm:pt modelId="{8FBA0E02-B52B-4ABF-BCD4-4FCD746A3CB2}" type="pres">
      <dgm:prSet presAssocID="{749B552E-E0E4-40E0-9DB8-DCBB3E9522E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AB9AAF8-FFBF-4D9C-B8E9-20079FAB1F8F}" type="pres">
      <dgm:prSet presAssocID="{749B552E-E0E4-40E0-9DB8-DCBB3E9522E0}" presName="negativeSpace" presStyleCnt="0"/>
      <dgm:spPr/>
    </dgm:pt>
    <dgm:pt modelId="{1EF885F1-9930-4CA7-9129-A00A63FC2149}" type="pres">
      <dgm:prSet presAssocID="{749B552E-E0E4-40E0-9DB8-DCBB3E9522E0}" presName="childText" presStyleLbl="conFgAcc1" presStyleIdx="3" presStyleCnt="6">
        <dgm:presLayoutVars>
          <dgm:bulletEnabled val="1"/>
        </dgm:presLayoutVars>
      </dgm:prSet>
      <dgm:spPr/>
    </dgm:pt>
    <dgm:pt modelId="{D4A8046F-E334-4B78-BBED-2D3460A43E3D}" type="pres">
      <dgm:prSet presAssocID="{AC96EDAD-A875-48E4-81B3-E52D4668E44E}" presName="spaceBetweenRectangles" presStyleCnt="0"/>
      <dgm:spPr/>
    </dgm:pt>
    <dgm:pt modelId="{D47CB57B-E1BC-4825-A8C2-5F70E17A7442}" type="pres">
      <dgm:prSet presAssocID="{571DBD86-4399-42FD-99ED-48A8421D6F7D}" presName="parentLin" presStyleCnt="0"/>
      <dgm:spPr/>
    </dgm:pt>
    <dgm:pt modelId="{A40AC7B6-635C-4E4D-B46B-DBE96E00FACF}" type="pres">
      <dgm:prSet presAssocID="{571DBD86-4399-42FD-99ED-48A8421D6F7D}" presName="parentLeftMargin" presStyleLbl="node1" presStyleIdx="3" presStyleCnt="6"/>
      <dgm:spPr/>
      <dgm:t>
        <a:bodyPr/>
        <a:lstStyle/>
        <a:p>
          <a:pPr rtl="1"/>
          <a:endParaRPr lang="ar-SA"/>
        </a:p>
      </dgm:t>
    </dgm:pt>
    <dgm:pt modelId="{49DB70D6-8D3B-4B63-9A1A-D5DE50A724AB}" type="pres">
      <dgm:prSet presAssocID="{571DBD86-4399-42FD-99ED-48A8421D6F7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227D09A-2E62-4037-98FB-3AE0B2466B05}" type="pres">
      <dgm:prSet presAssocID="{571DBD86-4399-42FD-99ED-48A8421D6F7D}" presName="negativeSpace" presStyleCnt="0"/>
      <dgm:spPr/>
    </dgm:pt>
    <dgm:pt modelId="{93CC50C0-0FA5-49B8-84AD-2D111FC6100A}" type="pres">
      <dgm:prSet presAssocID="{571DBD86-4399-42FD-99ED-48A8421D6F7D}" presName="childText" presStyleLbl="conFgAcc1" presStyleIdx="4" presStyleCnt="6">
        <dgm:presLayoutVars>
          <dgm:bulletEnabled val="1"/>
        </dgm:presLayoutVars>
      </dgm:prSet>
      <dgm:spPr/>
    </dgm:pt>
    <dgm:pt modelId="{44180698-5191-4C79-A33B-481907B37554}" type="pres">
      <dgm:prSet presAssocID="{BF07B677-7558-4869-97B6-68557B584E60}" presName="spaceBetweenRectangles" presStyleCnt="0"/>
      <dgm:spPr/>
    </dgm:pt>
    <dgm:pt modelId="{4645BFD8-00AA-4FF9-A430-47B5DAFF6F07}" type="pres">
      <dgm:prSet presAssocID="{2D1DED5A-48DB-40C3-ABF6-41D06C2DE8DB}" presName="parentLin" presStyleCnt="0"/>
      <dgm:spPr/>
    </dgm:pt>
    <dgm:pt modelId="{79B60C0E-615A-41DA-8271-47AD900FDD07}" type="pres">
      <dgm:prSet presAssocID="{2D1DED5A-48DB-40C3-ABF6-41D06C2DE8DB}" presName="parentLeftMargin" presStyleLbl="node1" presStyleIdx="4" presStyleCnt="6"/>
      <dgm:spPr/>
      <dgm:t>
        <a:bodyPr/>
        <a:lstStyle/>
        <a:p>
          <a:pPr rtl="1"/>
          <a:endParaRPr lang="ar-SA"/>
        </a:p>
      </dgm:t>
    </dgm:pt>
    <dgm:pt modelId="{88B5D6F5-FE47-490B-B1AD-E081BE145E42}" type="pres">
      <dgm:prSet presAssocID="{2D1DED5A-48DB-40C3-ABF6-41D06C2DE8D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A0053CC-4E6A-430E-935D-A82D98628F34}" type="pres">
      <dgm:prSet presAssocID="{2D1DED5A-48DB-40C3-ABF6-41D06C2DE8DB}" presName="negativeSpace" presStyleCnt="0"/>
      <dgm:spPr/>
    </dgm:pt>
    <dgm:pt modelId="{894E26E2-EE63-4391-B8AE-68462724A283}" type="pres">
      <dgm:prSet presAssocID="{2D1DED5A-48DB-40C3-ABF6-41D06C2DE8DB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B2B090D3-AF00-4DDD-8484-B09A8C6D16D1}" srcId="{435EABA8-EC4A-438B-BDCA-A8864576ADC7}" destId="{E62C71BC-071C-43B2-AF45-83AF6BD93AC4}" srcOrd="1" destOrd="0" parTransId="{D72714DA-80FB-45F6-9635-2D615B6376AE}" sibTransId="{E54DACE1-CEF0-4FA5-B3D6-55123427448E}"/>
    <dgm:cxn modelId="{FD49DE3A-4FD2-45E9-9DCC-F4D519EC310E}" srcId="{435EABA8-EC4A-438B-BDCA-A8864576ADC7}" destId="{749B552E-E0E4-40E0-9DB8-DCBB3E9522E0}" srcOrd="3" destOrd="0" parTransId="{59AADBD5-BF69-40E1-85D3-1F9E9B68B8C7}" sibTransId="{AC96EDAD-A875-48E4-81B3-E52D4668E44E}"/>
    <dgm:cxn modelId="{0ABAB2E7-BC63-4CED-AB02-C73BAB9CA31B}" srcId="{435EABA8-EC4A-438B-BDCA-A8864576ADC7}" destId="{571DBD86-4399-42FD-99ED-48A8421D6F7D}" srcOrd="4" destOrd="0" parTransId="{65DDA79D-9280-4B3F-976A-04FDEA923A4B}" sibTransId="{BF07B677-7558-4869-97B6-68557B584E60}"/>
    <dgm:cxn modelId="{C9214695-A56D-4B57-9536-E659B247C3AF}" type="presOf" srcId="{4F58BF0A-9A3A-4A22-8F5E-CCA90A7DC211}" destId="{B5FC0B24-1BE2-4179-A321-72CD32C178F8}" srcOrd="1" destOrd="0" presId="urn:microsoft.com/office/officeart/2005/8/layout/list1"/>
    <dgm:cxn modelId="{EEB29000-1D5B-4E1F-828A-C0C3E8194772}" type="presOf" srcId="{2D1DED5A-48DB-40C3-ABF6-41D06C2DE8DB}" destId="{79B60C0E-615A-41DA-8271-47AD900FDD07}" srcOrd="0" destOrd="0" presId="urn:microsoft.com/office/officeart/2005/8/layout/list1"/>
    <dgm:cxn modelId="{CBE880D8-F249-44AF-A636-A72A549F6FE3}" type="presOf" srcId="{77613BE5-0CFD-44D1-AC54-E9CAA1311E9B}" destId="{EB430DD7-E0E3-44E3-BE76-C11ABFA6CF6C}" srcOrd="0" destOrd="0" presId="urn:microsoft.com/office/officeart/2005/8/layout/list1"/>
    <dgm:cxn modelId="{58BCB038-3A40-4079-B451-38FEECA2C6A3}" type="presOf" srcId="{749B552E-E0E4-40E0-9DB8-DCBB3E9522E0}" destId="{8FBA0E02-B52B-4ABF-BCD4-4FCD746A3CB2}" srcOrd="1" destOrd="0" presId="urn:microsoft.com/office/officeart/2005/8/layout/list1"/>
    <dgm:cxn modelId="{884AAE75-B8C3-4626-BDEE-83EE27E6375B}" type="presOf" srcId="{435EABA8-EC4A-438B-BDCA-A8864576ADC7}" destId="{50747266-DCED-4E2C-B384-2520D66127A4}" srcOrd="0" destOrd="0" presId="urn:microsoft.com/office/officeart/2005/8/layout/list1"/>
    <dgm:cxn modelId="{3145E5C1-B0E1-46B9-8D2B-F10822A570BB}" type="presOf" srcId="{571DBD86-4399-42FD-99ED-48A8421D6F7D}" destId="{A40AC7B6-635C-4E4D-B46B-DBE96E00FACF}" srcOrd="0" destOrd="0" presId="urn:microsoft.com/office/officeart/2005/8/layout/list1"/>
    <dgm:cxn modelId="{A2E6D4D2-9E4B-4E89-8950-EB610CC2E689}" type="presOf" srcId="{E62C71BC-071C-43B2-AF45-83AF6BD93AC4}" destId="{E751A8C1-8079-438A-833C-C38BE57B671C}" srcOrd="1" destOrd="0" presId="urn:microsoft.com/office/officeart/2005/8/layout/list1"/>
    <dgm:cxn modelId="{3899ECE8-9DFC-440C-8761-D3823F7691FD}" type="presOf" srcId="{E62C71BC-071C-43B2-AF45-83AF6BD93AC4}" destId="{56500545-AA79-4564-BE1F-C7210BFC64DA}" srcOrd="0" destOrd="0" presId="urn:microsoft.com/office/officeart/2005/8/layout/list1"/>
    <dgm:cxn modelId="{080F456B-45AE-413D-94F1-2735FC5941EA}" srcId="{435EABA8-EC4A-438B-BDCA-A8864576ADC7}" destId="{4F58BF0A-9A3A-4A22-8F5E-CCA90A7DC211}" srcOrd="2" destOrd="0" parTransId="{6B7401FA-5B78-4F2A-B2F0-C1314D4CD66B}" sibTransId="{600612EB-65C4-4A03-B6DB-C675F58DEA03}"/>
    <dgm:cxn modelId="{69C374A0-F0F1-4066-8587-8C6CA6F1171F}" type="presOf" srcId="{2D1DED5A-48DB-40C3-ABF6-41D06C2DE8DB}" destId="{88B5D6F5-FE47-490B-B1AD-E081BE145E42}" srcOrd="1" destOrd="0" presId="urn:microsoft.com/office/officeart/2005/8/layout/list1"/>
    <dgm:cxn modelId="{49FADFA2-29E9-4DF0-B51D-97D0D91A77FE}" srcId="{435EABA8-EC4A-438B-BDCA-A8864576ADC7}" destId="{2D1DED5A-48DB-40C3-ABF6-41D06C2DE8DB}" srcOrd="5" destOrd="0" parTransId="{810FB941-5645-4C9E-8314-10F7DF3BB07B}" sibTransId="{B37623B9-B7ED-405F-B04D-3C1AD974681D}"/>
    <dgm:cxn modelId="{F0A8230F-DC5B-46F9-9052-0BB0A265A525}" type="presOf" srcId="{4F58BF0A-9A3A-4A22-8F5E-CCA90A7DC211}" destId="{111FF16A-28AE-4C25-8563-167B3D5BAF35}" srcOrd="0" destOrd="0" presId="urn:microsoft.com/office/officeart/2005/8/layout/list1"/>
    <dgm:cxn modelId="{6735B49E-1978-4632-A889-9B49C0FF17A4}" type="presOf" srcId="{571DBD86-4399-42FD-99ED-48A8421D6F7D}" destId="{49DB70D6-8D3B-4B63-9A1A-D5DE50A724AB}" srcOrd="1" destOrd="0" presId="urn:microsoft.com/office/officeart/2005/8/layout/list1"/>
    <dgm:cxn modelId="{AF607D89-EE82-4123-BF1A-42F146457372}" srcId="{435EABA8-EC4A-438B-BDCA-A8864576ADC7}" destId="{77613BE5-0CFD-44D1-AC54-E9CAA1311E9B}" srcOrd="0" destOrd="0" parTransId="{CBABC08F-7FC5-41D0-86E6-FDCDA8C2B71A}" sibTransId="{4373CB6E-40F1-48D3-968A-1D27873ECFD7}"/>
    <dgm:cxn modelId="{B72B070B-4C19-42F4-89DB-C2A179E6AA83}" type="presOf" srcId="{77613BE5-0CFD-44D1-AC54-E9CAA1311E9B}" destId="{FDB60969-E906-44E8-9869-48875867D762}" srcOrd="1" destOrd="0" presId="urn:microsoft.com/office/officeart/2005/8/layout/list1"/>
    <dgm:cxn modelId="{214284E6-7C9C-474B-A51D-738507D32A12}" type="presOf" srcId="{749B552E-E0E4-40E0-9DB8-DCBB3E9522E0}" destId="{AC6DF3A4-D7A7-49CE-800D-D5A8467E36F8}" srcOrd="0" destOrd="0" presId="urn:microsoft.com/office/officeart/2005/8/layout/list1"/>
    <dgm:cxn modelId="{C696D0CA-D701-41AB-BA27-A86BDE170AD0}" type="presParOf" srcId="{50747266-DCED-4E2C-B384-2520D66127A4}" destId="{73B28513-0011-406C-A080-0E24E620A062}" srcOrd="0" destOrd="0" presId="urn:microsoft.com/office/officeart/2005/8/layout/list1"/>
    <dgm:cxn modelId="{540BC904-362A-436F-B0E4-ADDCC2A72193}" type="presParOf" srcId="{73B28513-0011-406C-A080-0E24E620A062}" destId="{EB430DD7-E0E3-44E3-BE76-C11ABFA6CF6C}" srcOrd="0" destOrd="0" presId="urn:microsoft.com/office/officeart/2005/8/layout/list1"/>
    <dgm:cxn modelId="{32FF4340-C9EA-4C2F-902C-1098C8ACBDC1}" type="presParOf" srcId="{73B28513-0011-406C-A080-0E24E620A062}" destId="{FDB60969-E906-44E8-9869-48875867D762}" srcOrd="1" destOrd="0" presId="urn:microsoft.com/office/officeart/2005/8/layout/list1"/>
    <dgm:cxn modelId="{81200CEA-BA0D-4CAD-B354-A06F93A8D98B}" type="presParOf" srcId="{50747266-DCED-4E2C-B384-2520D66127A4}" destId="{D3482F18-ABF5-480D-BBB6-19F39E861B3A}" srcOrd="1" destOrd="0" presId="urn:microsoft.com/office/officeart/2005/8/layout/list1"/>
    <dgm:cxn modelId="{F17CAC69-1B82-41BC-9E10-D68F9573A990}" type="presParOf" srcId="{50747266-DCED-4E2C-B384-2520D66127A4}" destId="{0F78A738-8236-452F-B857-49991BE5DDA6}" srcOrd="2" destOrd="0" presId="urn:microsoft.com/office/officeart/2005/8/layout/list1"/>
    <dgm:cxn modelId="{E24283F4-A4C8-489D-9211-61FFD225A51A}" type="presParOf" srcId="{50747266-DCED-4E2C-B384-2520D66127A4}" destId="{96757AAD-8EA2-4F66-B880-6D5230179521}" srcOrd="3" destOrd="0" presId="urn:microsoft.com/office/officeart/2005/8/layout/list1"/>
    <dgm:cxn modelId="{730B54ED-4D90-4C8B-8A02-8F1D73B57F3A}" type="presParOf" srcId="{50747266-DCED-4E2C-B384-2520D66127A4}" destId="{20A4CA75-9318-478E-936A-10FE4E4E139E}" srcOrd="4" destOrd="0" presId="urn:microsoft.com/office/officeart/2005/8/layout/list1"/>
    <dgm:cxn modelId="{7635AEB8-5D96-47E7-AD4C-9F9CF92775D3}" type="presParOf" srcId="{20A4CA75-9318-478E-936A-10FE4E4E139E}" destId="{56500545-AA79-4564-BE1F-C7210BFC64DA}" srcOrd="0" destOrd="0" presId="urn:microsoft.com/office/officeart/2005/8/layout/list1"/>
    <dgm:cxn modelId="{2FE5E871-2902-4BA1-B4E2-0B2D809824B3}" type="presParOf" srcId="{20A4CA75-9318-478E-936A-10FE4E4E139E}" destId="{E751A8C1-8079-438A-833C-C38BE57B671C}" srcOrd="1" destOrd="0" presId="urn:microsoft.com/office/officeart/2005/8/layout/list1"/>
    <dgm:cxn modelId="{EE622E16-D6D2-4A0A-AF05-CEF48E558D18}" type="presParOf" srcId="{50747266-DCED-4E2C-B384-2520D66127A4}" destId="{CD5008E1-07B9-402A-B43F-52C107CC4413}" srcOrd="5" destOrd="0" presId="urn:microsoft.com/office/officeart/2005/8/layout/list1"/>
    <dgm:cxn modelId="{16DF6A3F-F1F6-4481-BAFC-229B11CDA560}" type="presParOf" srcId="{50747266-DCED-4E2C-B384-2520D66127A4}" destId="{2796BCFA-11FA-4F9A-8158-A471DD4B27AF}" srcOrd="6" destOrd="0" presId="urn:microsoft.com/office/officeart/2005/8/layout/list1"/>
    <dgm:cxn modelId="{8265F592-7520-4AEF-A378-99C8F3824DE1}" type="presParOf" srcId="{50747266-DCED-4E2C-B384-2520D66127A4}" destId="{AE8E442C-96BF-4C8E-94A4-3BBE82656884}" srcOrd="7" destOrd="0" presId="urn:microsoft.com/office/officeart/2005/8/layout/list1"/>
    <dgm:cxn modelId="{1237F409-E410-4577-B9E3-774DC32CFDA8}" type="presParOf" srcId="{50747266-DCED-4E2C-B384-2520D66127A4}" destId="{3DAB8CBE-C69C-4BED-9690-9B50CE82DDDC}" srcOrd="8" destOrd="0" presId="urn:microsoft.com/office/officeart/2005/8/layout/list1"/>
    <dgm:cxn modelId="{98A53BE4-33E0-4920-B89B-1712CC47B9C2}" type="presParOf" srcId="{3DAB8CBE-C69C-4BED-9690-9B50CE82DDDC}" destId="{111FF16A-28AE-4C25-8563-167B3D5BAF35}" srcOrd="0" destOrd="0" presId="urn:microsoft.com/office/officeart/2005/8/layout/list1"/>
    <dgm:cxn modelId="{B85BA8A8-FA0A-4D63-8B1D-5BEE8E0DB302}" type="presParOf" srcId="{3DAB8CBE-C69C-4BED-9690-9B50CE82DDDC}" destId="{B5FC0B24-1BE2-4179-A321-72CD32C178F8}" srcOrd="1" destOrd="0" presId="urn:microsoft.com/office/officeart/2005/8/layout/list1"/>
    <dgm:cxn modelId="{51B1B678-BC05-431A-8EA0-91C5BEADCE54}" type="presParOf" srcId="{50747266-DCED-4E2C-B384-2520D66127A4}" destId="{D05FAC97-F190-4713-893E-878F9DF08131}" srcOrd="9" destOrd="0" presId="urn:microsoft.com/office/officeart/2005/8/layout/list1"/>
    <dgm:cxn modelId="{F0EEAAED-30EA-4240-9136-D5FEA4DD7797}" type="presParOf" srcId="{50747266-DCED-4E2C-B384-2520D66127A4}" destId="{411D45AB-547B-42A1-B7C4-3333B5580074}" srcOrd="10" destOrd="0" presId="urn:microsoft.com/office/officeart/2005/8/layout/list1"/>
    <dgm:cxn modelId="{F013B887-BA44-4C68-8F4A-05F871392D09}" type="presParOf" srcId="{50747266-DCED-4E2C-B384-2520D66127A4}" destId="{E8D71362-B94C-41EF-AFF8-919E9A0608B6}" srcOrd="11" destOrd="0" presId="urn:microsoft.com/office/officeart/2005/8/layout/list1"/>
    <dgm:cxn modelId="{2A6A022A-DAC2-46C7-A169-989F0ED4BF8A}" type="presParOf" srcId="{50747266-DCED-4E2C-B384-2520D66127A4}" destId="{46B97E17-AB54-4E8E-811C-A9ADB0CF95DA}" srcOrd="12" destOrd="0" presId="urn:microsoft.com/office/officeart/2005/8/layout/list1"/>
    <dgm:cxn modelId="{CCB098A1-E8F4-43E8-B1D2-A359AA2FF6B4}" type="presParOf" srcId="{46B97E17-AB54-4E8E-811C-A9ADB0CF95DA}" destId="{AC6DF3A4-D7A7-49CE-800D-D5A8467E36F8}" srcOrd="0" destOrd="0" presId="urn:microsoft.com/office/officeart/2005/8/layout/list1"/>
    <dgm:cxn modelId="{23009C48-F891-4516-AF97-6C78A5DF46A7}" type="presParOf" srcId="{46B97E17-AB54-4E8E-811C-A9ADB0CF95DA}" destId="{8FBA0E02-B52B-4ABF-BCD4-4FCD746A3CB2}" srcOrd="1" destOrd="0" presId="urn:microsoft.com/office/officeart/2005/8/layout/list1"/>
    <dgm:cxn modelId="{FE365BC8-0B9A-4311-8092-AF09E42F648E}" type="presParOf" srcId="{50747266-DCED-4E2C-B384-2520D66127A4}" destId="{FAB9AAF8-FFBF-4D9C-B8E9-20079FAB1F8F}" srcOrd="13" destOrd="0" presId="urn:microsoft.com/office/officeart/2005/8/layout/list1"/>
    <dgm:cxn modelId="{94F677AD-EEE3-4B3F-99D5-3EA798C45BEF}" type="presParOf" srcId="{50747266-DCED-4E2C-B384-2520D66127A4}" destId="{1EF885F1-9930-4CA7-9129-A00A63FC2149}" srcOrd="14" destOrd="0" presId="urn:microsoft.com/office/officeart/2005/8/layout/list1"/>
    <dgm:cxn modelId="{F667047E-BFF0-4DD2-8D35-EB45EC7ADB3E}" type="presParOf" srcId="{50747266-DCED-4E2C-B384-2520D66127A4}" destId="{D4A8046F-E334-4B78-BBED-2D3460A43E3D}" srcOrd="15" destOrd="0" presId="urn:microsoft.com/office/officeart/2005/8/layout/list1"/>
    <dgm:cxn modelId="{169E1D4E-2A45-4733-B919-A88D585DE2F9}" type="presParOf" srcId="{50747266-DCED-4E2C-B384-2520D66127A4}" destId="{D47CB57B-E1BC-4825-A8C2-5F70E17A7442}" srcOrd="16" destOrd="0" presId="urn:microsoft.com/office/officeart/2005/8/layout/list1"/>
    <dgm:cxn modelId="{FAC3E3E5-BF9C-4023-BC50-D39D5FF4ED99}" type="presParOf" srcId="{D47CB57B-E1BC-4825-A8C2-5F70E17A7442}" destId="{A40AC7B6-635C-4E4D-B46B-DBE96E00FACF}" srcOrd="0" destOrd="0" presId="urn:microsoft.com/office/officeart/2005/8/layout/list1"/>
    <dgm:cxn modelId="{07C076F8-E19F-402D-94A3-DDE9A16F817D}" type="presParOf" srcId="{D47CB57B-E1BC-4825-A8C2-5F70E17A7442}" destId="{49DB70D6-8D3B-4B63-9A1A-D5DE50A724AB}" srcOrd="1" destOrd="0" presId="urn:microsoft.com/office/officeart/2005/8/layout/list1"/>
    <dgm:cxn modelId="{6FD3ACAE-A086-4C2F-82CC-8C84C38AE0B4}" type="presParOf" srcId="{50747266-DCED-4E2C-B384-2520D66127A4}" destId="{6227D09A-2E62-4037-98FB-3AE0B2466B05}" srcOrd="17" destOrd="0" presId="urn:microsoft.com/office/officeart/2005/8/layout/list1"/>
    <dgm:cxn modelId="{A2C6DCF4-7BEB-4F19-9C55-F676FF69F7AB}" type="presParOf" srcId="{50747266-DCED-4E2C-B384-2520D66127A4}" destId="{93CC50C0-0FA5-49B8-84AD-2D111FC6100A}" srcOrd="18" destOrd="0" presId="urn:microsoft.com/office/officeart/2005/8/layout/list1"/>
    <dgm:cxn modelId="{EC14D8E6-465B-4D7E-B2D3-FDD4EA02003E}" type="presParOf" srcId="{50747266-DCED-4E2C-B384-2520D66127A4}" destId="{44180698-5191-4C79-A33B-481907B37554}" srcOrd="19" destOrd="0" presId="urn:microsoft.com/office/officeart/2005/8/layout/list1"/>
    <dgm:cxn modelId="{EE187314-5032-4394-B451-FFCF8B93C392}" type="presParOf" srcId="{50747266-DCED-4E2C-B384-2520D66127A4}" destId="{4645BFD8-00AA-4FF9-A430-47B5DAFF6F07}" srcOrd="20" destOrd="0" presId="urn:microsoft.com/office/officeart/2005/8/layout/list1"/>
    <dgm:cxn modelId="{293A2F55-7D5B-4AB2-AA9D-074B808165A6}" type="presParOf" srcId="{4645BFD8-00AA-4FF9-A430-47B5DAFF6F07}" destId="{79B60C0E-615A-41DA-8271-47AD900FDD07}" srcOrd="0" destOrd="0" presId="urn:microsoft.com/office/officeart/2005/8/layout/list1"/>
    <dgm:cxn modelId="{67D54D17-CDCD-40BF-AFC6-A333BFA772F6}" type="presParOf" srcId="{4645BFD8-00AA-4FF9-A430-47B5DAFF6F07}" destId="{88B5D6F5-FE47-490B-B1AD-E081BE145E42}" srcOrd="1" destOrd="0" presId="urn:microsoft.com/office/officeart/2005/8/layout/list1"/>
    <dgm:cxn modelId="{1C35EEC5-1703-4853-B40C-6A22857D6E2D}" type="presParOf" srcId="{50747266-DCED-4E2C-B384-2520D66127A4}" destId="{BA0053CC-4E6A-430E-935D-A82D98628F34}" srcOrd="21" destOrd="0" presId="urn:microsoft.com/office/officeart/2005/8/layout/list1"/>
    <dgm:cxn modelId="{4D32FD9E-CBD5-4558-92CA-0E37BB786FAF}" type="presParOf" srcId="{50747266-DCED-4E2C-B384-2520D66127A4}" destId="{894E26E2-EE63-4391-B8AE-68462724A283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8E5B14-127E-4737-B676-4B1B49125334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1" csCatId="colorful" phldr="1"/>
      <dgm:spPr/>
    </dgm:pt>
    <dgm:pt modelId="{FFF076F7-9900-4B17-807C-65D563D733FB}">
      <dgm:prSet phldrT="[نص]"/>
      <dgm:spPr/>
      <dgm:t>
        <a:bodyPr/>
        <a:lstStyle/>
        <a:p>
          <a:pPr rtl="1"/>
          <a:r>
            <a:rPr lang="ar-SA" dirty="0" smtClean="0"/>
            <a:t>تخطيط المادة </a:t>
          </a:r>
          <a:endParaRPr lang="ar-SA" dirty="0"/>
        </a:p>
      </dgm:t>
    </dgm:pt>
    <dgm:pt modelId="{E498595A-96B4-4803-BA92-5DC09B19E4C2}" type="parTrans" cxnId="{536D166C-4D26-4CAE-BFF2-6CCAE2B932C7}">
      <dgm:prSet/>
      <dgm:spPr/>
      <dgm:t>
        <a:bodyPr/>
        <a:lstStyle/>
        <a:p>
          <a:pPr rtl="1"/>
          <a:endParaRPr lang="ar-SA"/>
        </a:p>
      </dgm:t>
    </dgm:pt>
    <dgm:pt modelId="{85DA52B1-7EDA-4208-BC1B-2725E46B1052}" type="sibTrans" cxnId="{536D166C-4D26-4CAE-BFF2-6CCAE2B932C7}">
      <dgm:prSet/>
      <dgm:spPr/>
      <dgm:t>
        <a:bodyPr/>
        <a:lstStyle/>
        <a:p>
          <a:pPr rtl="1"/>
          <a:endParaRPr lang="ar-SA"/>
        </a:p>
      </dgm:t>
    </dgm:pt>
    <dgm:pt modelId="{4F9DCBD0-20C9-4EA6-915D-4A2AFE085F30}">
      <dgm:prSet phldrT="[نص]"/>
      <dgm:spPr/>
      <dgm:t>
        <a:bodyPr/>
        <a:lstStyle/>
        <a:p>
          <a:pPr rtl="1"/>
          <a:r>
            <a:rPr lang="ar-SA" dirty="0" smtClean="0"/>
            <a:t>تخطيط الدرس</a:t>
          </a:r>
          <a:endParaRPr lang="ar-SA" dirty="0"/>
        </a:p>
      </dgm:t>
    </dgm:pt>
    <dgm:pt modelId="{97F38A07-F6B0-43DB-91EB-C07328707C09}" type="parTrans" cxnId="{16CBC4C4-B82D-4C1F-96ED-C30EF253A2D4}">
      <dgm:prSet/>
      <dgm:spPr/>
      <dgm:t>
        <a:bodyPr/>
        <a:lstStyle/>
        <a:p>
          <a:pPr rtl="1"/>
          <a:endParaRPr lang="ar-SA"/>
        </a:p>
      </dgm:t>
    </dgm:pt>
    <dgm:pt modelId="{E2B2E969-739C-48B1-A380-27775A212D4A}" type="sibTrans" cxnId="{16CBC4C4-B82D-4C1F-96ED-C30EF253A2D4}">
      <dgm:prSet/>
      <dgm:spPr/>
      <dgm:t>
        <a:bodyPr/>
        <a:lstStyle/>
        <a:p>
          <a:pPr rtl="1"/>
          <a:endParaRPr lang="ar-SA"/>
        </a:p>
      </dgm:t>
    </dgm:pt>
    <dgm:pt modelId="{1E86635A-AE0F-4AEB-BDBB-CB0F4D9DCA7B}">
      <dgm:prSet phldrT="[نص]"/>
      <dgm:spPr/>
      <dgm:t>
        <a:bodyPr/>
        <a:lstStyle/>
        <a:p>
          <a:pPr rtl="1"/>
          <a:r>
            <a:rPr lang="ar-SA" dirty="0" smtClean="0"/>
            <a:t>تخطيط منهج التربية البدنية</a:t>
          </a:r>
          <a:endParaRPr lang="ar-SA" dirty="0"/>
        </a:p>
      </dgm:t>
    </dgm:pt>
    <dgm:pt modelId="{A9816018-9D5A-4E80-9F61-C267E0EEBDEE}" type="parTrans" cxnId="{395E1FCE-2032-4C5F-B4AC-0EC4EDEA4E77}">
      <dgm:prSet/>
      <dgm:spPr/>
      <dgm:t>
        <a:bodyPr/>
        <a:lstStyle/>
        <a:p>
          <a:pPr rtl="1"/>
          <a:endParaRPr lang="ar-SA"/>
        </a:p>
      </dgm:t>
    </dgm:pt>
    <dgm:pt modelId="{BDB0DB3A-C80C-4154-BC8F-A8D3066986E4}" type="sibTrans" cxnId="{395E1FCE-2032-4C5F-B4AC-0EC4EDEA4E77}">
      <dgm:prSet/>
      <dgm:spPr/>
      <dgm:t>
        <a:bodyPr/>
        <a:lstStyle/>
        <a:p>
          <a:pPr rtl="1"/>
          <a:endParaRPr lang="ar-SA"/>
        </a:p>
      </dgm:t>
    </dgm:pt>
    <dgm:pt modelId="{36393549-3D2D-47B8-BFED-3C5988A36258}" type="pres">
      <dgm:prSet presAssocID="{058E5B14-127E-4737-B676-4B1B49125334}" presName="Name0" presStyleCnt="0">
        <dgm:presLayoutVars>
          <dgm:dir/>
          <dgm:resizeHandles val="exact"/>
        </dgm:presLayoutVars>
      </dgm:prSet>
      <dgm:spPr/>
    </dgm:pt>
    <dgm:pt modelId="{772B89B6-96C6-42B7-9DEC-91EC44210088}" type="pres">
      <dgm:prSet presAssocID="{058E5B14-127E-4737-B676-4B1B49125334}" presName="vNodes" presStyleCnt="0"/>
      <dgm:spPr/>
    </dgm:pt>
    <dgm:pt modelId="{78C17DB1-EA99-4D6D-AC07-1A693BB99306}" type="pres">
      <dgm:prSet presAssocID="{FFF076F7-9900-4B17-807C-65D563D733FB}" presName="node" presStyleLbl="node1" presStyleIdx="0" presStyleCnt="3">
        <dgm:presLayoutVars>
          <dgm:bulletEnabled val="1"/>
        </dgm:presLayoutVars>
      </dgm:prSet>
      <dgm:spPr/>
    </dgm:pt>
    <dgm:pt modelId="{EEB03144-2663-41C9-AD12-9C5BA1B4F25A}" type="pres">
      <dgm:prSet presAssocID="{85DA52B1-7EDA-4208-BC1B-2725E46B1052}" presName="spacerT" presStyleCnt="0"/>
      <dgm:spPr/>
    </dgm:pt>
    <dgm:pt modelId="{4353C135-08BF-45CB-B25D-C68D24923F90}" type="pres">
      <dgm:prSet presAssocID="{85DA52B1-7EDA-4208-BC1B-2725E46B1052}" presName="sibTrans" presStyleLbl="sibTrans2D1" presStyleIdx="0" presStyleCnt="2"/>
      <dgm:spPr/>
    </dgm:pt>
    <dgm:pt modelId="{B5DA5789-5187-4F62-8207-884FEFCFAB2B}" type="pres">
      <dgm:prSet presAssocID="{85DA52B1-7EDA-4208-BC1B-2725E46B1052}" presName="spacerB" presStyleCnt="0"/>
      <dgm:spPr/>
    </dgm:pt>
    <dgm:pt modelId="{BF447353-B7BE-4791-9E4B-BB88C6029E93}" type="pres">
      <dgm:prSet presAssocID="{4F9DCBD0-20C9-4EA6-915D-4A2AFE085F3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889BBE6-73A5-4390-A308-44C753361D32}" type="pres">
      <dgm:prSet presAssocID="{058E5B14-127E-4737-B676-4B1B49125334}" presName="sibTransLast" presStyleLbl="sibTrans2D1" presStyleIdx="1" presStyleCnt="2"/>
      <dgm:spPr/>
    </dgm:pt>
    <dgm:pt modelId="{7D21F64E-ACB5-4FC5-BC13-46D0C41A90BC}" type="pres">
      <dgm:prSet presAssocID="{058E5B14-127E-4737-B676-4B1B49125334}" presName="connectorText" presStyleLbl="sibTrans2D1" presStyleIdx="1" presStyleCnt="2"/>
      <dgm:spPr/>
    </dgm:pt>
    <dgm:pt modelId="{2B41C7D8-7E92-40C0-8CDF-061B319C4FAC}" type="pres">
      <dgm:prSet presAssocID="{058E5B14-127E-4737-B676-4B1B49125334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30451B51-C1C7-4FF7-8806-7160C0A55125}" type="presOf" srcId="{85DA52B1-7EDA-4208-BC1B-2725E46B1052}" destId="{4353C135-08BF-45CB-B25D-C68D24923F90}" srcOrd="0" destOrd="0" presId="urn:microsoft.com/office/officeart/2005/8/layout/equation2"/>
    <dgm:cxn modelId="{536D166C-4D26-4CAE-BFF2-6CCAE2B932C7}" srcId="{058E5B14-127E-4737-B676-4B1B49125334}" destId="{FFF076F7-9900-4B17-807C-65D563D733FB}" srcOrd="0" destOrd="0" parTransId="{E498595A-96B4-4803-BA92-5DC09B19E4C2}" sibTransId="{85DA52B1-7EDA-4208-BC1B-2725E46B1052}"/>
    <dgm:cxn modelId="{16CBC4C4-B82D-4C1F-96ED-C30EF253A2D4}" srcId="{058E5B14-127E-4737-B676-4B1B49125334}" destId="{4F9DCBD0-20C9-4EA6-915D-4A2AFE085F30}" srcOrd="1" destOrd="0" parTransId="{97F38A07-F6B0-43DB-91EB-C07328707C09}" sibTransId="{E2B2E969-739C-48B1-A380-27775A212D4A}"/>
    <dgm:cxn modelId="{700D96AA-2119-4E65-984C-CBEDC88EBBF3}" type="presOf" srcId="{E2B2E969-739C-48B1-A380-27775A212D4A}" destId="{C889BBE6-73A5-4390-A308-44C753361D32}" srcOrd="0" destOrd="0" presId="urn:microsoft.com/office/officeart/2005/8/layout/equation2"/>
    <dgm:cxn modelId="{AC0DDB67-FEF6-41BB-B03A-DCC6215A349F}" type="presOf" srcId="{058E5B14-127E-4737-B676-4B1B49125334}" destId="{36393549-3D2D-47B8-BFED-3C5988A36258}" srcOrd="0" destOrd="0" presId="urn:microsoft.com/office/officeart/2005/8/layout/equation2"/>
    <dgm:cxn modelId="{395E1FCE-2032-4C5F-B4AC-0EC4EDEA4E77}" srcId="{058E5B14-127E-4737-B676-4B1B49125334}" destId="{1E86635A-AE0F-4AEB-BDBB-CB0F4D9DCA7B}" srcOrd="2" destOrd="0" parTransId="{A9816018-9D5A-4E80-9F61-C267E0EEBDEE}" sibTransId="{BDB0DB3A-C80C-4154-BC8F-A8D3066986E4}"/>
    <dgm:cxn modelId="{C7EE8BD2-B4A9-4E83-9A16-104C9C6A1B06}" type="presOf" srcId="{E2B2E969-739C-48B1-A380-27775A212D4A}" destId="{7D21F64E-ACB5-4FC5-BC13-46D0C41A90BC}" srcOrd="1" destOrd="0" presId="urn:microsoft.com/office/officeart/2005/8/layout/equation2"/>
    <dgm:cxn modelId="{510BB834-07DF-425F-80AB-DCF9E9B96CB1}" type="presOf" srcId="{1E86635A-AE0F-4AEB-BDBB-CB0F4D9DCA7B}" destId="{2B41C7D8-7E92-40C0-8CDF-061B319C4FAC}" srcOrd="0" destOrd="0" presId="urn:microsoft.com/office/officeart/2005/8/layout/equation2"/>
    <dgm:cxn modelId="{2E3471C6-40E6-4BD1-A89C-1CDCDE5777CF}" type="presOf" srcId="{FFF076F7-9900-4B17-807C-65D563D733FB}" destId="{78C17DB1-EA99-4D6D-AC07-1A693BB99306}" srcOrd="0" destOrd="0" presId="urn:microsoft.com/office/officeart/2005/8/layout/equation2"/>
    <dgm:cxn modelId="{67CFAD70-34A3-4638-8C87-838CA61ECF24}" type="presOf" srcId="{4F9DCBD0-20C9-4EA6-915D-4A2AFE085F30}" destId="{BF447353-B7BE-4791-9E4B-BB88C6029E93}" srcOrd="0" destOrd="0" presId="urn:microsoft.com/office/officeart/2005/8/layout/equation2"/>
    <dgm:cxn modelId="{DFBE9EFF-8993-4CF9-9812-0C43D9052F09}" type="presParOf" srcId="{36393549-3D2D-47B8-BFED-3C5988A36258}" destId="{772B89B6-96C6-42B7-9DEC-91EC44210088}" srcOrd="0" destOrd="0" presId="urn:microsoft.com/office/officeart/2005/8/layout/equation2"/>
    <dgm:cxn modelId="{70E8489F-2914-4E37-861E-8964ECFD8F83}" type="presParOf" srcId="{772B89B6-96C6-42B7-9DEC-91EC44210088}" destId="{78C17DB1-EA99-4D6D-AC07-1A693BB99306}" srcOrd="0" destOrd="0" presId="urn:microsoft.com/office/officeart/2005/8/layout/equation2"/>
    <dgm:cxn modelId="{8FB9D503-B4C0-4830-9139-7D32E342B133}" type="presParOf" srcId="{772B89B6-96C6-42B7-9DEC-91EC44210088}" destId="{EEB03144-2663-41C9-AD12-9C5BA1B4F25A}" srcOrd="1" destOrd="0" presId="urn:microsoft.com/office/officeart/2005/8/layout/equation2"/>
    <dgm:cxn modelId="{122B4E49-E834-4D89-AF82-C0D611A75F16}" type="presParOf" srcId="{772B89B6-96C6-42B7-9DEC-91EC44210088}" destId="{4353C135-08BF-45CB-B25D-C68D24923F90}" srcOrd="2" destOrd="0" presId="urn:microsoft.com/office/officeart/2005/8/layout/equation2"/>
    <dgm:cxn modelId="{20B837F4-76A9-4040-AB4B-3243C2B7D5EA}" type="presParOf" srcId="{772B89B6-96C6-42B7-9DEC-91EC44210088}" destId="{B5DA5789-5187-4F62-8207-884FEFCFAB2B}" srcOrd="3" destOrd="0" presId="urn:microsoft.com/office/officeart/2005/8/layout/equation2"/>
    <dgm:cxn modelId="{D13EB7C5-4799-408D-9F5D-E72DE12254A7}" type="presParOf" srcId="{772B89B6-96C6-42B7-9DEC-91EC44210088}" destId="{BF447353-B7BE-4791-9E4B-BB88C6029E93}" srcOrd="4" destOrd="0" presId="urn:microsoft.com/office/officeart/2005/8/layout/equation2"/>
    <dgm:cxn modelId="{CED66BFE-4781-4F30-BA78-3049C98796DC}" type="presParOf" srcId="{36393549-3D2D-47B8-BFED-3C5988A36258}" destId="{C889BBE6-73A5-4390-A308-44C753361D32}" srcOrd="1" destOrd="0" presId="urn:microsoft.com/office/officeart/2005/8/layout/equation2"/>
    <dgm:cxn modelId="{7C0DA9D8-0E1C-4716-831F-1C60235D422A}" type="presParOf" srcId="{C889BBE6-73A5-4390-A308-44C753361D32}" destId="{7D21F64E-ACB5-4FC5-BC13-46D0C41A90BC}" srcOrd="0" destOrd="0" presId="urn:microsoft.com/office/officeart/2005/8/layout/equation2"/>
    <dgm:cxn modelId="{9712658D-1866-45D4-ADC7-667BB5D96877}" type="presParOf" srcId="{36393549-3D2D-47B8-BFED-3C5988A36258}" destId="{2B41C7D8-7E92-40C0-8CDF-061B319C4FAC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719554-360A-4779-94FC-667C21B9B904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98C3938B-A8AD-4528-BC3B-910BE4DDD264}">
      <dgm:prSet phldrT="[نص]"/>
      <dgm:spPr>
        <a:solidFill>
          <a:srgbClr val="FFC000"/>
        </a:solidFill>
      </dgm:spPr>
      <dgm:t>
        <a:bodyPr/>
        <a:lstStyle/>
        <a:p>
          <a:pPr algn="ctr" rtl="1"/>
          <a:r>
            <a:rPr lang="ar-SA" dirty="0" smtClean="0">
              <a:solidFill>
                <a:schemeClr val="tx1"/>
              </a:solidFill>
            </a:rPr>
            <a:t>تخطيط</a:t>
          </a:r>
          <a:endParaRPr lang="ar-SA" dirty="0">
            <a:solidFill>
              <a:schemeClr val="tx1"/>
            </a:solidFill>
          </a:endParaRPr>
        </a:p>
      </dgm:t>
    </dgm:pt>
    <dgm:pt modelId="{2A7F9D2E-5974-4DC5-AE3E-7C6E05567B73}" type="parTrans" cxnId="{BE54E86C-3818-42F3-8581-46F02B871442}">
      <dgm:prSet/>
      <dgm:spPr/>
      <dgm:t>
        <a:bodyPr/>
        <a:lstStyle/>
        <a:p>
          <a:pPr algn="ctr" rtl="1"/>
          <a:endParaRPr lang="ar-SA"/>
        </a:p>
      </dgm:t>
    </dgm:pt>
    <dgm:pt modelId="{457D8971-3DB0-4CA5-8155-E591536CBAC1}" type="sibTrans" cxnId="{BE54E86C-3818-42F3-8581-46F02B871442}">
      <dgm:prSet/>
      <dgm:spPr/>
      <dgm:t>
        <a:bodyPr/>
        <a:lstStyle/>
        <a:p>
          <a:pPr algn="ctr" rtl="1"/>
          <a:endParaRPr lang="ar-SA"/>
        </a:p>
      </dgm:t>
    </dgm:pt>
    <dgm:pt modelId="{08A749A5-10AD-4845-B2B8-F792326DA947}">
      <dgm:prSet phldrT="[نص]"/>
      <dgm:spPr/>
      <dgm:t>
        <a:bodyPr/>
        <a:lstStyle/>
        <a:p>
          <a:pPr algn="ctr" rtl="1"/>
          <a:r>
            <a:rPr lang="ar-SA" dirty="0" smtClean="0">
              <a:solidFill>
                <a:schemeClr val="tx1"/>
              </a:solidFill>
            </a:rPr>
            <a:t>تنفيذ</a:t>
          </a:r>
          <a:endParaRPr lang="ar-SA" dirty="0">
            <a:solidFill>
              <a:schemeClr val="tx1"/>
            </a:solidFill>
          </a:endParaRPr>
        </a:p>
      </dgm:t>
    </dgm:pt>
    <dgm:pt modelId="{0DDFF7A5-9EDE-4C5E-9536-45986FFDC580}" type="parTrans" cxnId="{2AE7FBFE-AC4D-4D83-BE4C-CBA8084753E4}">
      <dgm:prSet/>
      <dgm:spPr/>
      <dgm:t>
        <a:bodyPr/>
        <a:lstStyle/>
        <a:p>
          <a:pPr algn="ctr" rtl="1"/>
          <a:endParaRPr lang="ar-SA"/>
        </a:p>
      </dgm:t>
    </dgm:pt>
    <dgm:pt modelId="{48C815DD-0259-4903-98BE-13D394CD8D13}" type="sibTrans" cxnId="{2AE7FBFE-AC4D-4D83-BE4C-CBA8084753E4}">
      <dgm:prSet/>
      <dgm:spPr/>
      <dgm:t>
        <a:bodyPr/>
        <a:lstStyle/>
        <a:p>
          <a:pPr algn="ctr" rtl="1"/>
          <a:endParaRPr lang="ar-SA"/>
        </a:p>
      </dgm:t>
    </dgm:pt>
    <dgm:pt modelId="{53AAD73F-FF47-4EE2-A2F5-FE37EBFD4EF5}">
      <dgm:prSet phldrT="[نص]"/>
      <dgm:spPr/>
      <dgm:t>
        <a:bodyPr/>
        <a:lstStyle/>
        <a:p>
          <a:pPr algn="ctr" rtl="1"/>
          <a:r>
            <a:rPr lang="ar-SA" dirty="0" smtClean="0">
              <a:solidFill>
                <a:schemeClr val="tx1"/>
              </a:solidFill>
            </a:rPr>
            <a:t>تقويم</a:t>
          </a:r>
          <a:endParaRPr lang="ar-SA" dirty="0">
            <a:solidFill>
              <a:schemeClr val="tx1"/>
            </a:solidFill>
          </a:endParaRPr>
        </a:p>
      </dgm:t>
    </dgm:pt>
    <dgm:pt modelId="{0089A2CB-B075-4D08-9178-83F6373BA931}" type="parTrans" cxnId="{34D7EF19-4B02-441E-A6BE-5FAC2B2AF1E8}">
      <dgm:prSet/>
      <dgm:spPr/>
      <dgm:t>
        <a:bodyPr/>
        <a:lstStyle/>
        <a:p>
          <a:pPr algn="ctr" rtl="1"/>
          <a:endParaRPr lang="ar-SA"/>
        </a:p>
      </dgm:t>
    </dgm:pt>
    <dgm:pt modelId="{08E818A3-F32C-4FA3-ABE2-BBECF2C6B548}" type="sibTrans" cxnId="{34D7EF19-4B02-441E-A6BE-5FAC2B2AF1E8}">
      <dgm:prSet/>
      <dgm:spPr/>
      <dgm:t>
        <a:bodyPr/>
        <a:lstStyle/>
        <a:p>
          <a:pPr algn="ctr" rtl="1"/>
          <a:endParaRPr lang="ar-SA"/>
        </a:p>
      </dgm:t>
    </dgm:pt>
    <dgm:pt modelId="{B63AE123-7BEE-416E-B55A-43BC433EFA1E}" type="pres">
      <dgm:prSet presAssocID="{94719554-360A-4779-94FC-667C21B9B904}" presName="Name0" presStyleCnt="0">
        <dgm:presLayoutVars>
          <dgm:dir/>
          <dgm:animLvl val="lvl"/>
          <dgm:resizeHandles val="exact"/>
        </dgm:presLayoutVars>
      </dgm:prSet>
      <dgm:spPr/>
    </dgm:pt>
    <dgm:pt modelId="{FEB7301D-1387-46F5-9287-0F5953949613}" type="pres">
      <dgm:prSet presAssocID="{98C3938B-A8AD-4528-BC3B-910BE4DDD26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0197BC-A419-407D-A48E-16FDA558CFDA}" type="pres">
      <dgm:prSet presAssocID="{457D8971-3DB0-4CA5-8155-E591536CBAC1}" presName="parTxOnlySpace" presStyleCnt="0"/>
      <dgm:spPr/>
    </dgm:pt>
    <dgm:pt modelId="{58F73849-AD2C-4B60-8353-E05842A1B9B5}" type="pres">
      <dgm:prSet presAssocID="{08A749A5-10AD-4845-B2B8-F792326DA947}" presName="parTxOnly" presStyleLbl="node1" presStyleIdx="1" presStyleCnt="3" custLinFactNeighborY="3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E9B937A-60F0-44BF-80F5-1E79B0AA44F0}" type="pres">
      <dgm:prSet presAssocID="{48C815DD-0259-4903-98BE-13D394CD8D13}" presName="parTxOnlySpace" presStyleCnt="0"/>
      <dgm:spPr/>
    </dgm:pt>
    <dgm:pt modelId="{605EB6E0-D3A9-453C-B50E-F152B686BEFF}" type="pres">
      <dgm:prSet presAssocID="{53AAD73F-FF47-4EE2-A2F5-FE37EBFD4EF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4D7EF19-4B02-441E-A6BE-5FAC2B2AF1E8}" srcId="{94719554-360A-4779-94FC-667C21B9B904}" destId="{53AAD73F-FF47-4EE2-A2F5-FE37EBFD4EF5}" srcOrd="2" destOrd="0" parTransId="{0089A2CB-B075-4D08-9178-83F6373BA931}" sibTransId="{08E818A3-F32C-4FA3-ABE2-BBECF2C6B548}"/>
    <dgm:cxn modelId="{11BB5184-88A9-458C-B8F1-9678514A56E8}" type="presOf" srcId="{94719554-360A-4779-94FC-667C21B9B904}" destId="{B63AE123-7BEE-416E-B55A-43BC433EFA1E}" srcOrd="0" destOrd="0" presId="urn:microsoft.com/office/officeart/2005/8/layout/chevron1"/>
    <dgm:cxn modelId="{BE54E86C-3818-42F3-8581-46F02B871442}" srcId="{94719554-360A-4779-94FC-667C21B9B904}" destId="{98C3938B-A8AD-4528-BC3B-910BE4DDD264}" srcOrd="0" destOrd="0" parTransId="{2A7F9D2E-5974-4DC5-AE3E-7C6E05567B73}" sibTransId="{457D8971-3DB0-4CA5-8155-E591536CBAC1}"/>
    <dgm:cxn modelId="{2B5308EE-3692-418E-A8E3-18B9D3D37DC4}" type="presOf" srcId="{53AAD73F-FF47-4EE2-A2F5-FE37EBFD4EF5}" destId="{605EB6E0-D3A9-453C-B50E-F152B686BEFF}" srcOrd="0" destOrd="0" presId="urn:microsoft.com/office/officeart/2005/8/layout/chevron1"/>
    <dgm:cxn modelId="{2AE7FBFE-AC4D-4D83-BE4C-CBA8084753E4}" srcId="{94719554-360A-4779-94FC-667C21B9B904}" destId="{08A749A5-10AD-4845-B2B8-F792326DA947}" srcOrd="1" destOrd="0" parTransId="{0DDFF7A5-9EDE-4C5E-9536-45986FFDC580}" sibTransId="{48C815DD-0259-4903-98BE-13D394CD8D13}"/>
    <dgm:cxn modelId="{7C4AD516-48BF-4A4B-9191-8B2CF011ADE2}" type="presOf" srcId="{08A749A5-10AD-4845-B2B8-F792326DA947}" destId="{58F73849-AD2C-4B60-8353-E05842A1B9B5}" srcOrd="0" destOrd="0" presId="urn:microsoft.com/office/officeart/2005/8/layout/chevron1"/>
    <dgm:cxn modelId="{BD64DF30-69D9-46E1-A5BA-32202D5ADD6D}" type="presOf" srcId="{98C3938B-A8AD-4528-BC3B-910BE4DDD264}" destId="{FEB7301D-1387-46F5-9287-0F5953949613}" srcOrd="0" destOrd="0" presId="urn:microsoft.com/office/officeart/2005/8/layout/chevron1"/>
    <dgm:cxn modelId="{0EBE6734-04BD-4270-838B-3F8C05991261}" type="presParOf" srcId="{B63AE123-7BEE-416E-B55A-43BC433EFA1E}" destId="{FEB7301D-1387-46F5-9287-0F5953949613}" srcOrd="0" destOrd="0" presId="urn:microsoft.com/office/officeart/2005/8/layout/chevron1"/>
    <dgm:cxn modelId="{19033F95-F3DD-4544-BB25-648B7C9DBFBD}" type="presParOf" srcId="{B63AE123-7BEE-416E-B55A-43BC433EFA1E}" destId="{410197BC-A419-407D-A48E-16FDA558CFDA}" srcOrd="1" destOrd="0" presId="urn:microsoft.com/office/officeart/2005/8/layout/chevron1"/>
    <dgm:cxn modelId="{FC1F7EB2-BFF0-4271-A157-5B9711B7DCEA}" type="presParOf" srcId="{B63AE123-7BEE-416E-B55A-43BC433EFA1E}" destId="{58F73849-AD2C-4B60-8353-E05842A1B9B5}" srcOrd="2" destOrd="0" presId="urn:microsoft.com/office/officeart/2005/8/layout/chevron1"/>
    <dgm:cxn modelId="{80883892-EFA6-4069-9DB0-CDD98B3584DB}" type="presParOf" srcId="{B63AE123-7BEE-416E-B55A-43BC433EFA1E}" destId="{9E9B937A-60F0-44BF-80F5-1E79B0AA44F0}" srcOrd="3" destOrd="0" presId="urn:microsoft.com/office/officeart/2005/8/layout/chevron1"/>
    <dgm:cxn modelId="{0E677B44-AAF0-4655-8FD6-C3F6056D87BF}" type="presParOf" srcId="{B63AE123-7BEE-416E-B55A-43BC433EFA1E}" destId="{605EB6E0-D3A9-453C-B50E-F152B686BEF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3C983D-32C5-42C0-A529-6358FFA5F191}" type="doc">
      <dgm:prSet loTypeId="urn:microsoft.com/office/officeart/2005/8/layout/cycle5" loCatId="cycle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6EC9C457-EFB5-4C76-9DBC-D5314F4EC86A}">
      <dgm:prSet phldrT="[Text]"/>
      <dgm:spPr/>
      <dgm:t>
        <a:bodyPr/>
        <a:lstStyle/>
        <a:p>
          <a:pPr rtl="1"/>
          <a:r>
            <a:rPr lang="ar-SA" b="1" dirty="0" smtClean="0"/>
            <a:t>الإعداد الاولي </a:t>
          </a:r>
          <a:endParaRPr lang="ar-SA" b="1" dirty="0"/>
        </a:p>
      </dgm:t>
    </dgm:pt>
    <dgm:pt modelId="{4B9250C1-C3B2-460B-A3A8-F26D99A180D8}" type="parTrans" cxnId="{C322D8F4-3BFE-43FE-8BE4-916B357DA968}">
      <dgm:prSet/>
      <dgm:spPr/>
      <dgm:t>
        <a:bodyPr/>
        <a:lstStyle/>
        <a:p>
          <a:pPr rtl="1"/>
          <a:endParaRPr lang="ar-SA"/>
        </a:p>
      </dgm:t>
    </dgm:pt>
    <dgm:pt modelId="{EF6DC8BE-F444-466E-B109-1C8867C034AD}" type="sibTrans" cxnId="{C322D8F4-3BFE-43FE-8BE4-916B357DA968}">
      <dgm:prSet/>
      <dgm:spPr/>
      <dgm:t>
        <a:bodyPr/>
        <a:lstStyle/>
        <a:p>
          <a:pPr rtl="1"/>
          <a:endParaRPr lang="ar-SA" sz="2800"/>
        </a:p>
      </dgm:t>
    </dgm:pt>
    <dgm:pt modelId="{D4BEAB52-13D5-4084-BAB3-C74754B5CAC9}">
      <dgm:prSet phldrT="[Text]"/>
      <dgm:spPr/>
      <dgm:t>
        <a:bodyPr/>
        <a:lstStyle/>
        <a:p>
          <a:pPr rtl="1"/>
          <a:r>
            <a:rPr lang="ar-SA" b="1" dirty="0" smtClean="0"/>
            <a:t>الخطة المجملة</a:t>
          </a:r>
          <a:endParaRPr lang="ar-SA" b="1" dirty="0"/>
        </a:p>
      </dgm:t>
    </dgm:pt>
    <dgm:pt modelId="{89DD8902-B62C-4C9F-A0CB-219677A80651}" type="parTrans" cxnId="{EB4C245F-642C-4A18-98DD-A9CDE6A46AEA}">
      <dgm:prSet/>
      <dgm:spPr/>
      <dgm:t>
        <a:bodyPr/>
        <a:lstStyle/>
        <a:p>
          <a:pPr rtl="1"/>
          <a:endParaRPr lang="ar-SA"/>
        </a:p>
      </dgm:t>
    </dgm:pt>
    <dgm:pt modelId="{BDFCA7FE-7697-4D43-B58F-CB5BC3318BC4}" type="sibTrans" cxnId="{EB4C245F-642C-4A18-98DD-A9CDE6A46AEA}">
      <dgm:prSet/>
      <dgm:spPr/>
      <dgm:t>
        <a:bodyPr/>
        <a:lstStyle/>
        <a:p>
          <a:pPr rtl="1"/>
          <a:endParaRPr lang="ar-SA"/>
        </a:p>
      </dgm:t>
    </dgm:pt>
    <dgm:pt modelId="{B7633CA4-B7C6-42FA-BCEC-BA25647A47E8}">
      <dgm:prSet phldrT="[Text]"/>
      <dgm:spPr/>
      <dgm:t>
        <a:bodyPr/>
        <a:lstStyle/>
        <a:p>
          <a:pPr rtl="1"/>
          <a:r>
            <a:rPr lang="ar-SA" b="1" dirty="0" smtClean="0"/>
            <a:t>الخطة النهائية التفصيلية</a:t>
          </a:r>
          <a:endParaRPr lang="ar-SA" b="1" dirty="0"/>
        </a:p>
      </dgm:t>
    </dgm:pt>
    <dgm:pt modelId="{159567E9-B035-4BD8-AD6E-81D7BBC0836A}" type="parTrans" cxnId="{19C2CE2E-CDB5-4CDB-8682-5AE301F245D4}">
      <dgm:prSet/>
      <dgm:spPr/>
      <dgm:t>
        <a:bodyPr/>
        <a:lstStyle/>
        <a:p>
          <a:pPr rtl="1"/>
          <a:endParaRPr lang="ar-SA"/>
        </a:p>
      </dgm:t>
    </dgm:pt>
    <dgm:pt modelId="{A97B47B0-8F40-437E-9956-F58F77C81D99}" type="sibTrans" cxnId="{19C2CE2E-CDB5-4CDB-8682-5AE301F245D4}">
      <dgm:prSet/>
      <dgm:spPr/>
      <dgm:t>
        <a:bodyPr/>
        <a:lstStyle/>
        <a:p>
          <a:pPr rtl="1"/>
          <a:endParaRPr lang="ar-SA"/>
        </a:p>
      </dgm:t>
    </dgm:pt>
    <dgm:pt modelId="{5A08C758-E485-4813-AD57-E745EFEA2381}">
      <dgm:prSet phldrT="[Text]"/>
      <dgm:spPr/>
      <dgm:t>
        <a:bodyPr/>
        <a:lstStyle/>
        <a:p>
          <a:pPr rtl="1"/>
          <a:r>
            <a:rPr lang="ar-SA" b="1" dirty="0" smtClean="0"/>
            <a:t>خطة إعداد الدرس اليومي </a:t>
          </a:r>
          <a:endParaRPr lang="ar-SA" b="1" dirty="0"/>
        </a:p>
      </dgm:t>
    </dgm:pt>
    <dgm:pt modelId="{9F5BC75F-E336-4CC8-A6F8-F28494AB371A}" type="parTrans" cxnId="{B67B82DD-FBCE-4CB0-8575-A1294B94CE4E}">
      <dgm:prSet/>
      <dgm:spPr/>
      <dgm:t>
        <a:bodyPr/>
        <a:lstStyle/>
        <a:p>
          <a:pPr rtl="1"/>
          <a:endParaRPr lang="ar-SA"/>
        </a:p>
      </dgm:t>
    </dgm:pt>
    <dgm:pt modelId="{44B82691-7AD4-4DE5-93E3-20C26E196300}" type="sibTrans" cxnId="{B67B82DD-FBCE-4CB0-8575-A1294B94CE4E}">
      <dgm:prSet/>
      <dgm:spPr/>
      <dgm:t>
        <a:bodyPr/>
        <a:lstStyle/>
        <a:p>
          <a:pPr rtl="1"/>
          <a:endParaRPr lang="ar-SA"/>
        </a:p>
      </dgm:t>
    </dgm:pt>
    <dgm:pt modelId="{EE917686-6EBA-492C-BC6B-A356E4F8370B}" type="pres">
      <dgm:prSet presAssocID="{743C983D-32C5-42C0-A529-6358FFA5F1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6C9B0E4-73A8-45D5-8BB0-DD1BE7160D6E}" type="pres">
      <dgm:prSet presAssocID="{6EC9C457-EFB5-4C76-9DBC-D5314F4EC86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D1E00B4-CDB1-4E40-BCCB-1BC7AF8B0F6F}" type="pres">
      <dgm:prSet presAssocID="{6EC9C457-EFB5-4C76-9DBC-D5314F4EC86A}" presName="spNode" presStyleCnt="0"/>
      <dgm:spPr/>
    </dgm:pt>
    <dgm:pt modelId="{83DBB4AC-52D4-4073-9282-3A37B389C68D}" type="pres">
      <dgm:prSet presAssocID="{EF6DC8BE-F444-466E-B109-1C8867C034AD}" presName="sibTrans" presStyleLbl="sibTrans1D1" presStyleIdx="0" presStyleCnt="4"/>
      <dgm:spPr/>
      <dgm:t>
        <a:bodyPr/>
        <a:lstStyle/>
        <a:p>
          <a:pPr rtl="1"/>
          <a:endParaRPr lang="ar-SA"/>
        </a:p>
      </dgm:t>
    </dgm:pt>
    <dgm:pt modelId="{1F1C2D22-AF3D-454B-8675-C8461412FC89}" type="pres">
      <dgm:prSet presAssocID="{D4BEAB52-13D5-4084-BAB3-C74754B5CAC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03F489C-ECB6-4917-95FB-784058EE5AFB}" type="pres">
      <dgm:prSet presAssocID="{D4BEAB52-13D5-4084-BAB3-C74754B5CAC9}" presName="spNode" presStyleCnt="0"/>
      <dgm:spPr/>
    </dgm:pt>
    <dgm:pt modelId="{06126269-5D52-46E0-84A9-365598E59D8C}" type="pres">
      <dgm:prSet presAssocID="{BDFCA7FE-7697-4D43-B58F-CB5BC3318BC4}" presName="sibTrans" presStyleLbl="sibTrans1D1" presStyleIdx="1" presStyleCnt="4"/>
      <dgm:spPr/>
      <dgm:t>
        <a:bodyPr/>
        <a:lstStyle/>
        <a:p>
          <a:pPr rtl="1"/>
          <a:endParaRPr lang="ar-SA"/>
        </a:p>
      </dgm:t>
    </dgm:pt>
    <dgm:pt modelId="{B87EC6E4-EEE2-40B8-8746-000C3F1656ED}" type="pres">
      <dgm:prSet presAssocID="{B7633CA4-B7C6-42FA-BCEC-BA25647A47E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972FB56-1FCA-4C3B-883E-9B109325D00B}" type="pres">
      <dgm:prSet presAssocID="{B7633CA4-B7C6-42FA-BCEC-BA25647A47E8}" presName="spNode" presStyleCnt="0"/>
      <dgm:spPr/>
    </dgm:pt>
    <dgm:pt modelId="{64B860AC-2706-4F90-B6EF-E01503CFF6C5}" type="pres">
      <dgm:prSet presAssocID="{A97B47B0-8F40-437E-9956-F58F77C81D99}" presName="sibTrans" presStyleLbl="sibTrans1D1" presStyleIdx="2" presStyleCnt="4"/>
      <dgm:spPr/>
      <dgm:t>
        <a:bodyPr/>
        <a:lstStyle/>
        <a:p>
          <a:pPr rtl="1"/>
          <a:endParaRPr lang="ar-SA"/>
        </a:p>
      </dgm:t>
    </dgm:pt>
    <dgm:pt modelId="{CEF8FE06-51C0-47CF-AEA1-8749A2F3E38D}" type="pres">
      <dgm:prSet presAssocID="{5A08C758-E485-4813-AD57-E745EFEA238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DF06212-1819-4E16-B515-FB174BA94324}" type="pres">
      <dgm:prSet presAssocID="{5A08C758-E485-4813-AD57-E745EFEA2381}" presName="spNode" presStyleCnt="0"/>
      <dgm:spPr/>
    </dgm:pt>
    <dgm:pt modelId="{53A17AD8-9ECB-4D56-968F-ACD11745C5C5}" type="pres">
      <dgm:prSet presAssocID="{44B82691-7AD4-4DE5-93E3-20C26E196300}" presName="sibTrans" presStyleLbl="sibTrans1D1" presStyleIdx="3" presStyleCnt="4"/>
      <dgm:spPr/>
      <dgm:t>
        <a:bodyPr/>
        <a:lstStyle/>
        <a:p>
          <a:pPr rtl="1"/>
          <a:endParaRPr lang="ar-SA"/>
        </a:p>
      </dgm:t>
    </dgm:pt>
  </dgm:ptLst>
  <dgm:cxnLst>
    <dgm:cxn modelId="{84645B99-ED0A-4D06-B4F5-FCE85E0CEDFE}" type="presOf" srcId="{EF6DC8BE-F444-466E-B109-1C8867C034AD}" destId="{83DBB4AC-52D4-4073-9282-3A37B389C68D}" srcOrd="0" destOrd="0" presId="urn:microsoft.com/office/officeart/2005/8/layout/cycle5"/>
    <dgm:cxn modelId="{11A25E70-34A8-4D71-A246-D1EB7DB0D3A3}" type="presOf" srcId="{5A08C758-E485-4813-AD57-E745EFEA2381}" destId="{CEF8FE06-51C0-47CF-AEA1-8749A2F3E38D}" srcOrd="0" destOrd="0" presId="urn:microsoft.com/office/officeart/2005/8/layout/cycle5"/>
    <dgm:cxn modelId="{9A124A45-3A13-4C08-B0FE-DA7F4C09B2CE}" type="presOf" srcId="{743C983D-32C5-42C0-A529-6358FFA5F191}" destId="{EE917686-6EBA-492C-BC6B-A356E4F8370B}" srcOrd="0" destOrd="0" presId="urn:microsoft.com/office/officeart/2005/8/layout/cycle5"/>
    <dgm:cxn modelId="{0E915BF1-805E-4FB2-B58A-11FCBD62E8DC}" type="presOf" srcId="{D4BEAB52-13D5-4084-BAB3-C74754B5CAC9}" destId="{1F1C2D22-AF3D-454B-8675-C8461412FC89}" srcOrd="0" destOrd="0" presId="urn:microsoft.com/office/officeart/2005/8/layout/cycle5"/>
    <dgm:cxn modelId="{098FD4C1-BC5D-493A-B2F0-C99DE114137E}" type="presOf" srcId="{B7633CA4-B7C6-42FA-BCEC-BA25647A47E8}" destId="{B87EC6E4-EEE2-40B8-8746-000C3F1656ED}" srcOrd="0" destOrd="0" presId="urn:microsoft.com/office/officeart/2005/8/layout/cycle5"/>
    <dgm:cxn modelId="{B845D0D1-D909-4BFE-A643-05D881685339}" type="presOf" srcId="{44B82691-7AD4-4DE5-93E3-20C26E196300}" destId="{53A17AD8-9ECB-4D56-968F-ACD11745C5C5}" srcOrd="0" destOrd="0" presId="urn:microsoft.com/office/officeart/2005/8/layout/cycle5"/>
    <dgm:cxn modelId="{A1AEDBBF-F4FC-4AF0-9B87-234084B7BBDA}" type="presOf" srcId="{6EC9C457-EFB5-4C76-9DBC-D5314F4EC86A}" destId="{A6C9B0E4-73A8-45D5-8BB0-DD1BE7160D6E}" srcOrd="0" destOrd="0" presId="urn:microsoft.com/office/officeart/2005/8/layout/cycle5"/>
    <dgm:cxn modelId="{2DB2E076-FA24-45B0-A8CF-4C8EA179FEEC}" type="presOf" srcId="{BDFCA7FE-7697-4D43-B58F-CB5BC3318BC4}" destId="{06126269-5D52-46E0-84A9-365598E59D8C}" srcOrd="0" destOrd="0" presId="urn:microsoft.com/office/officeart/2005/8/layout/cycle5"/>
    <dgm:cxn modelId="{C322D8F4-3BFE-43FE-8BE4-916B357DA968}" srcId="{743C983D-32C5-42C0-A529-6358FFA5F191}" destId="{6EC9C457-EFB5-4C76-9DBC-D5314F4EC86A}" srcOrd="0" destOrd="0" parTransId="{4B9250C1-C3B2-460B-A3A8-F26D99A180D8}" sibTransId="{EF6DC8BE-F444-466E-B109-1C8867C034AD}"/>
    <dgm:cxn modelId="{8C015615-1317-4524-B5BF-1BBA79F97CAF}" type="presOf" srcId="{A97B47B0-8F40-437E-9956-F58F77C81D99}" destId="{64B860AC-2706-4F90-B6EF-E01503CFF6C5}" srcOrd="0" destOrd="0" presId="urn:microsoft.com/office/officeart/2005/8/layout/cycle5"/>
    <dgm:cxn modelId="{B67B82DD-FBCE-4CB0-8575-A1294B94CE4E}" srcId="{743C983D-32C5-42C0-A529-6358FFA5F191}" destId="{5A08C758-E485-4813-AD57-E745EFEA2381}" srcOrd="3" destOrd="0" parTransId="{9F5BC75F-E336-4CC8-A6F8-F28494AB371A}" sibTransId="{44B82691-7AD4-4DE5-93E3-20C26E196300}"/>
    <dgm:cxn modelId="{19C2CE2E-CDB5-4CDB-8682-5AE301F245D4}" srcId="{743C983D-32C5-42C0-A529-6358FFA5F191}" destId="{B7633CA4-B7C6-42FA-BCEC-BA25647A47E8}" srcOrd="2" destOrd="0" parTransId="{159567E9-B035-4BD8-AD6E-81D7BBC0836A}" sibTransId="{A97B47B0-8F40-437E-9956-F58F77C81D99}"/>
    <dgm:cxn modelId="{EB4C245F-642C-4A18-98DD-A9CDE6A46AEA}" srcId="{743C983D-32C5-42C0-A529-6358FFA5F191}" destId="{D4BEAB52-13D5-4084-BAB3-C74754B5CAC9}" srcOrd="1" destOrd="0" parTransId="{89DD8902-B62C-4C9F-A0CB-219677A80651}" sibTransId="{BDFCA7FE-7697-4D43-B58F-CB5BC3318BC4}"/>
    <dgm:cxn modelId="{DECFA12A-81BF-441C-BA4E-348DAAAD81CB}" type="presParOf" srcId="{EE917686-6EBA-492C-BC6B-A356E4F8370B}" destId="{A6C9B0E4-73A8-45D5-8BB0-DD1BE7160D6E}" srcOrd="0" destOrd="0" presId="urn:microsoft.com/office/officeart/2005/8/layout/cycle5"/>
    <dgm:cxn modelId="{11EB2C16-DB67-4684-8451-F72C65D13203}" type="presParOf" srcId="{EE917686-6EBA-492C-BC6B-A356E4F8370B}" destId="{BD1E00B4-CDB1-4E40-BCCB-1BC7AF8B0F6F}" srcOrd="1" destOrd="0" presId="urn:microsoft.com/office/officeart/2005/8/layout/cycle5"/>
    <dgm:cxn modelId="{994F0E61-53A7-44F7-AE91-7099EB6FA799}" type="presParOf" srcId="{EE917686-6EBA-492C-BC6B-A356E4F8370B}" destId="{83DBB4AC-52D4-4073-9282-3A37B389C68D}" srcOrd="2" destOrd="0" presId="urn:microsoft.com/office/officeart/2005/8/layout/cycle5"/>
    <dgm:cxn modelId="{7CF93779-66EE-4745-9FD7-88D625477293}" type="presParOf" srcId="{EE917686-6EBA-492C-BC6B-A356E4F8370B}" destId="{1F1C2D22-AF3D-454B-8675-C8461412FC89}" srcOrd="3" destOrd="0" presId="urn:microsoft.com/office/officeart/2005/8/layout/cycle5"/>
    <dgm:cxn modelId="{E9595ADA-6A02-4B5D-8EC1-AAD86C65BE69}" type="presParOf" srcId="{EE917686-6EBA-492C-BC6B-A356E4F8370B}" destId="{D03F489C-ECB6-4917-95FB-784058EE5AFB}" srcOrd="4" destOrd="0" presId="urn:microsoft.com/office/officeart/2005/8/layout/cycle5"/>
    <dgm:cxn modelId="{79940F3A-F04A-48EF-B03C-DE2FC236F12F}" type="presParOf" srcId="{EE917686-6EBA-492C-BC6B-A356E4F8370B}" destId="{06126269-5D52-46E0-84A9-365598E59D8C}" srcOrd="5" destOrd="0" presId="urn:microsoft.com/office/officeart/2005/8/layout/cycle5"/>
    <dgm:cxn modelId="{9FF1BC2D-3822-4009-8A9A-8A6BDB3FF412}" type="presParOf" srcId="{EE917686-6EBA-492C-BC6B-A356E4F8370B}" destId="{B87EC6E4-EEE2-40B8-8746-000C3F1656ED}" srcOrd="6" destOrd="0" presId="urn:microsoft.com/office/officeart/2005/8/layout/cycle5"/>
    <dgm:cxn modelId="{DBDA8D16-D662-4D34-8206-EA8EBAFF85D6}" type="presParOf" srcId="{EE917686-6EBA-492C-BC6B-A356E4F8370B}" destId="{9972FB56-1FCA-4C3B-883E-9B109325D00B}" srcOrd="7" destOrd="0" presId="urn:microsoft.com/office/officeart/2005/8/layout/cycle5"/>
    <dgm:cxn modelId="{CBD70BA0-EC6A-4940-8802-16444CC19800}" type="presParOf" srcId="{EE917686-6EBA-492C-BC6B-A356E4F8370B}" destId="{64B860AC-2706-4F90-B6EF-E01503CFF6C5}" srcOrd="8" destOrd="0" presId="urn:microsoft.com/office/officeart/2005/8/layout/cycle5"/>
    <dgm:cxn modelId="{9CF4875F-984F-4426-8737-45E05A0BA564}" type="presParOf" srcId="{EE917686-6EBA-492C-BC6B-A356E4F8370B}" destId="{CEF8FE06-51C0-47CF-AEA1-8749A2F3E38D}" srcOrd="9" destOrd="0" presId="urn:microsoft.com/office/officeart/2005/8/layout/cycle5"/>
    <dgm:cxn modelId="{C5BCA93F-27D0-4B6B-B740-8D937FFA4525}" type="presParOf" srcId="{EE917686-6EBA-492C-BC6B-A356E4F8370B}" destId="{9DF06212-1819-4E16-B515-FB174BA94324}" srcOrd="10" destOrd="0" presId="urn:microsoft.com/office/officeart/2005/8/layout/cycle5"/>
    <dgm:cxn modelId="{19764FB6-40AE-4AA9-8795-6D7F7CBFE7C4}" type="presParOf" srcId="{EE917686-6EBA-492C-BC6B-A356E4F8370B}" destId="{53A17AD8-9ECB-4D56-968F-ACD11745C5C5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60CEDB3-8567-4538-9588-4A1870176B65}" type="doc">
      <dgm:prSet loTypeId="urn:microsoft.com/office/officeart/2005/8/layout/cycle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4D456FF-7143-425F-9377-E585510CE352}">
      <dgm:prSet phldrT="[Text]" custT="1"/>
      <dgm:spPr/>
      <dgm:t>
        <a:bodyPr/>
        <a:lstStyle/>
        <a:p>
          <a:pPr rtl="1"/>
          <a:r>
            <a:rPr lang="ar-SA" sz="1800" b="1" dirty="0" smtClean="0"/>
            <a:t>الاهداف الخاصة للوحدات الدراسية</a:t>
          </a:r>
          <a:endParaRPr lang="ar-SA" sz="1800" b="1" dirty="0"/>
        </a:p>
      </dgm:t>
    </dgm:pt>
    <dgm:pt modelId="{37049302-D9A2-42BB-B698-D25A8AAEACB0}" type="parTrans" cxnId="{195EC842-0611-43B6-9218-07370D15F634}">
      <dgm:prSet/>
      <dgm:spPr/>
      <dgm:t>
        <a:bodyPr/>
        <a:lstStyle/>
        <a:p>
          <a:pPr rtl="1"/>
          <a:endParaRPr lang="ar-SA"/>
        </a:p>
      </dgm:t>
    </dgm:pt>
    <dgm:pt modelId="{293F9CB4-F1F1-4353-9C26-B4DD0E834A45}" type="sibTrans" cxnId="{195EC842-0611-43B6-9218-07370D15F634}">
      <dgm:prSet/>
      <dgm:spPr/>
      <dgm:t>
        <a:bodyPr/>
        <a:lstStyle/>
        <a:p>
          <a:pPr rtl="1"/>
          <a:endParaRPr lang="ar-SA"/>
        </a:p>
      </dgm:t>
    </dgm:pt>
    <dgm:pt modelId="{4B53B070-9205-4E17-95FE-3561CC4F26BD}">
      <dgm:prSet phldrT="[Text]"/>
      <dgm:spPr/>
      <dgm:t>
        <a:bodyPr/>
        <a:lstStyle/>
        <a:p>
          <a:pPr rtl="1"/>
          <a:r>
            <a:rPr lang="ar-SA" b="1" dirty="0" smtClean="0"/>
            <a:t>المحتوى الدراسي لكل وحدة</a:t>
          </a:r>
          <a:endParaRPr lang="ar-SA" b="1" dirty="0"/>
        </a:p>
      </dgm:t>
    </dgm:pt>
    <dgm:pt modelId="{B94D81D3-906C-4DE2-AA97-93F2C88A2903}" type="parTrans" cxnId="{2D586CC3-F907-41BA-8293-EEC0696048BE}">
      <dgm:prSet/>
      <dgm:spPr/>
      <dgm:t>
        <a:bodyPr/>
        <a:lstStyle/>
        <a:p>
          <a:pPr rtl="1"/>
          <a:endParaRPr lang="ar-SA"/>
        </a:p>
      </dgm:t>
    </dgm:pt>
    <dgm:pt modelId="{E6B5E48F-B655-4007-8E10-DB8AE5E47EF8}" type="sibTrans" cxnId="{2D586CC3-F907-41BA-8293-EEC0696048BE}">
      <dgm:prSet/>
      <dgm:spPr/>
      <dgm:t>
        <a:bodyPr/>
        <a:lstStyle/>
        <a:p>
          <a:pPr rtl="1"/>
          <a:endParaRPr lang="ar-SA"/>
        </a:p>
      </dgm:t>
    </dgm:pt>
    <dgm:pt modelId="{318CE18E-F8B1-4A97-8B38-5C5AE13A85C7}">
      <dgm:prSet phldrT="[Text]"/>
      <dgm:spPr/>
      <dgm:t>
        <a:bodyPr/>
        <a:lstStyle/>
        <a:p>
          <a:pPr rtl="1"/>
          <a:r>
            <a:rPr lang="ar-SA" b="1" dirty="0" smtClean="0"/>
            <a:t>الاساليب و الوسائل و الانشطة المقترحة </a:t>
          </a:r>
          <a:endParaRPr lang="ar-SA" b="1" dirty="0"/>
        </a:p>
      </dgm:t>
    </dgm:pt>
    <dgm:pt modelId="{9C3ED2A3-E087-42E0-953D-406B8BBA712B}" type="parTrans" cxnId="{FD6DCA43-E225-4BEC-9D29-C35289250A61}">
      <dgm:prSet/>
      <dgm:spPr/>
      <dgm:t>
        <a:bodyPr/>
        <a:lstStyle/>
        <a:p>
          <a:pPr rtl="1"/>
          <a:endParaRPr lang="ar-SA"/>
        </a:p>
      </dgm:t>
    </dgm:pt>
    <dgm:pt modelId="{68EE95C5-3E01-4CBF-93F0-17EABB64FD3C}" type="sibTrans" cxnId="{FD6DCA43-E225-4BEC-9D29-C35289250A61}">
      <dgm:prSet/>
      <dgm:spPr/>
      <dgm:t>
        <a:bodyPr/>
        <a:lstStyle/>
        <a:p>
          <a:pPr rtl="1"/>
          <a:endParaRPr lang="ar-SA"/>
        </a:p>
      </dgm:t>
    </dgm:pt>
    <dgm:pt modelId="{52E06EE0-7E24-4466-AF68-FA2488B9D8F0}">
      <dgm:prSet phldrT="[Text]"/>
      <dgm:spPr/>
      <dgm:t>
        <a:bodyPr/>
        <a:lstStyle/>
        <a:p>
          <a:pPr rtl="1"/>
          <a:r>
            <a:rPr lang="ar-SA" b="1" dirty="0" smtClean="0"/>
            <a:t>التوقيت</a:t>
          </a:r>
          <a:endParaRPr lang="ar-SA" b="1" dirty="0"/>
        </a:p>
      </dgm:t>
    </dgm:pt>
    <dgm:pt modelId="{923DD703-B348-4AD9-9997-258F382EFB07}" type="parTrans" cxnId="{D0592380-6BE7-42E5-9371-F806733A6E7B}">
      <dgm:prSet/>
      <dgm:spPr/>
      <dgm:t>
        <a:bodyPr/>
        <a:lstStyle/>
        <a:p>
          <a:pPr rtl="1"/>
          <a:endParaRPr lang="ar-SA"/>
        </a:p>
      </dgm:t>
    </dgm:pt>
    <dgm:pt modelId="{D1CC174E-5212-41D3-B903-851DB3DD8CAD}" type="sibTrans" cxnId="{D0592380-6BE7-42E5-9371-F806733A6E7B}">
      <dgm:prSet/>
      <dgm:spPr/>
      <dgm:t>
        <a:bodyPr/>
        <a:lstStyle/>
        <a:p>
          <a:pPr rtl="1"/>
          <a:endParaRPr lang="ar-SA"/>
        </a:p>
      </dgm:t>
    </dgm:pt>
    <dgm:pt modelId="{21BD11DC-71D4-4433-9627-4CF34A26CB45}">
      <dgm:prSet phldrT="[Text]"/>
      <dgm:spPr/>
      <dgm:t>
        <a:bodyPr/>
        <a:lstStyle/>
        <a:p>
          <a:pPr rtl="1"/>
          <a:r>
            <a:rPr lang="ar-SA" b="1" dirty="0" smtClean="0"/>
            <a:t>التقويم </a:t>
          </a:r>
          <a:endParaRPr lang="ar-SA" b="1" dirty="0"/>
        </a:p>
      </dgm:t>
    </dgm:pt>
    <dgm:pt modelId="{BFC725D8-A01E-4232-B3AC-BFBD7CE14850}" type="parTrans" cxnId="{33DD9AB8-0910-4714-B8B2-8EC43EBDD66A}">
      <dgm:prSet/>
      <dgm:spPr/>
      <dgm:t>
        <a:bodyPr/>
        <a:lstStyle/>
        <a:p>
          <a:pPr rtl="1"/>
          <a:endParaRPr lang="ar-SA"/>
        </a:p>
      </dgm:t>
    </dgm:pt>
    <dgm:pt modelId="{09E87BDA-5663-4C49-A135-A35CBDCA0906}" type="sibTrans" cxnId="{33DD9AB8-0910-4714-B8B2-8EC43EBDD66A}">
      <dgm:prSet/>
      <dgm:spPr/>
      <dgm:t>
        <a:bodyPr/>
        <a:lstStyle/>
        <a:p>
          <a:pPr rtl="1"/>
          <a:endParaRPr lang="ar-SA"/>
        </a:p>
      </dgm:t>
    </dgm:pt>
    <dgm:pt modelId="{1824CC69-97CC-4CCD-9A83-3F83953EBE60}">
      <dgm:prSet/>
      <dgm:spPr/>
      <dgm:t>
        <a:bodyPr/>
        <a:lstStyle/>
        <a:p>
          <a:pPr rtl="1"/>
          <a:r>
            <a:rPr lang="ar-SA" b="1" dirty="0" smtClean="0"/>
            <a:t>الملاحظات</a:t>
          </a:r>
          <a:endParaRPr lang="ar-SA" b="1" dirty="0"/>
        </a:p>
      </dgm:t>
    </dgm:pt>
    <dgm:pt modelId="{34313A91-118B-4C57-8AE4-A362731B2A4F}" type="parTrans" cxnId="{B585C17C-2FAE-48C4-835D-C1CF89B92A15}">
      <dgm:prSet/>
      <dgm:spPr/>
      <dgm:t>
        <a:bodyPr/>
        <a:lstStyle/>
        <a:p>
          <a:pPr rtl="1"/>
          <a:endParaRPr lang="ar-SA"/>
        </a:p>
      </dgm:t>
    </dgm:pt>
    <dgm:pt modelId="{FEB935E5-5186-4DB4-9F56-0F3B319B41FC}" type="sibTrans" cxnId="{B585C17C-2FAE-48C4-835D-C1CF89B92A15}">
      <dgm:prSet/>
      <dgm:spPr/>
      <dgm:t>
        <a:bodyPr/>
        <a:lstStyle/>
        <a:p>
          <a:pPr rtl="1"/>
          <a:endParaRPr lang="ar-SA"/>
        </a:p>
      </dgm:t>
    </dgm:pt>
    <dgm:pt modelId="{FF188591-481F-4371-A3BA-2247C24EDA94}" type="pres">
      <dgm:prSet presAssocID="{560CEDB3-8567-4538-9588-4A1870176B6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0FB3BC4-215B-4D44-83B3-60DF4808CE06}" type="pres">
      <dgm:prSet presAssocID="{84D456FF-7143-425F-9377-E585510CE352}" presName="node" presStyleLbl="node1" presStyleIdx="0" presStyleCnt="6" custScaleX="14997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A792607-397B-4EEF-AC51-FF061D4B31B9}" type="pres">
      <dgm:prSet presAssocID="{84D456FF-7143-425F-9377-E585510CE352}" presName="spNode" presStyleCnt="0"/>
      <dgm:spPr/>
    </dgm:pt>
    <dgm:pt modelId="{FE473529-2261-41B1-A545-1E1CD4CA838D}" type="pres">
      <dgm:prSet presAssocID="{293F9CB4-F1F1-4353-9C26-B4DD0E834A45}" presName="sibTrans" presStyleLbl="sibTrans1D1" presStyleIdx="0" presStyleCnt="6"/>
      <dgm:spPr/>
      <dgm:t>
        <a:bodyPr/>
        <a:lstStyle/>
        <a:p>
          <a:pPr rtl="1"/>
          <a:endParaRPr lang="ar-SA"/>
        </a:p>
      </dgm:t>
    </dgm:pt>
    <dgm:pt modelId="{A64DB877-C38A-4754-B0DF-DA10E5A4603A}" type="pres">
      <dgm:prSet presAssocID="{4B53B070-9205-4E17-95FE-3561CC4F26BD}" presName="node" presStyleLbl="node1" presStyleIdx="1" presStyleCnt="6" custScaleX="14207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3B0E6A7-18D2-4DD2-B10E-A18B3555912F}" type="pres">
      <dgm:prSet presAssocID="{4B53B070-9205-4E17-95FE-3561CC4F26BD}" presName="spNode" presStyleCnt="0"/>
      <dgm:spPr/>
    </dgm:pt>
    <dgm:pt modelId="{E32A5237-F32C-43CB-BBF0-3B66B1C99AA8}" type="pres">
      <dgm:prSet presAssocID="{E6B5E48F-B655-4007-8E10-DB8AE5E47EF8}" presName="sibTrans" presStyleLbl="sibTrans1D1" presStyleIdx="1" presStyleCnt="6"/>
      <dgm:spPr/>
      <dgm:t>
        <a:bodyPr/>
        <a:lstStyle/>
        <a:p>
          <a:pPr rtl="1"/>
          <a:endParaRPr lang="ar-SA"/>
        </a:p>
      </dgm:t>
    </dgm:pt>
    <dgm:pt modelId="{98EB5224-10B8-475B-9D4F-17A11176B5F0}" type="pres">
      <dgm:prSet presAssocID="{318CE18E-F8B1-4A97-8B38-5C5AE13A85C7}" presName="node" presStyleLbl="node1" presStyleIdx="2" presStyleCnt="6" custScaleX="14882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99DE80B-3DD3-4B7C-9293-F78C28028F8C}" type="pres">
      <dgm:prSet presAssocID="{318CE18E-F8B1-4A97-8B38-5C5AE13A85C7}" presName="spNode" presStyleCnt="0"/>
      <dgm:spPr/>
    </dgm:pt>
    <dgm:pt modelId="{1FFE763B-1C3F-46B5-B871-97A2BE09683F}" type="pres">
      <dgm:prSet presAssocID="{68EE95C5-3E01-4CBF-93F0-17EABB64FD3C}" presName="sibTrans" presStyleLbl="sibTrans1D1" presStyleIdx="2" presStyleCnt="6"/>
      <dgm:spPr/>
      <dgm:t>
        <a:bodyPr/>
        <a:lstStyle/>
        <a:p>
          <a:pPr rtl="1"/>
          <a:endParaRPr lang="ar-SA"/>
        </a:p>
      </dgm:t>
    </dgm:pt>
    <dgm:pt modelId="{6440C0A5-86B6-4D12-88A0-316428217F29}" type="pres">
      <dgm:prSet presAssocID="{52E06EE0-7E24-4466-AF68-FA2488B9D8F0}" presName="node" presStyleLbl="node1" presStyleIdx="3" presStyleCnt="6" custScaleX="13153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98DC627-F50D-4623-97FC-3EDF09C87B28}" type="pres">
      <dgm:prSet presAssocID="{52E06EE0-7E24-4466-AF68-FA2488B9D8F0}" presName="spNode" presStyleCnt="0"/>
      <dgm:spPr/>
    </dgm:pt>
    <dgm:pt modelId="{05418B74-7510-4088-A11F-961DFE49F729}" type="pres">
      <dgm:prSet presAssocID="{D1CC174E-5212-41D3-B903-851DB3DD8CAD}" presName="sibTrans" presStyleLbl="sibTrans1D1" presStyleIdx="3" presStyleCnt="6"/>
      <dgm:spPr/>
      <dgm:t>
        <a:bodyPr/>
        <a:lstStyle/>
        <a:p>
          <a:pPr rtl="1"/>
          <a:endParaRPr lang="ar-SA"/>
        </a:p>
      </dgm:t>
    </dgm:pt>
    <dgm:pt modelId="{34F7CF25-97B5-45FA-A28A-32EDC19B5BC3}" type="pres">
      <dgm:prSet presAssocID="{21BD11DC-71D4-4433-9627-4CF34A26CB45}" presName="node" presStyleLbl="node1" presStyleIdx="4" presStyleCnt="6" custScaleX="14622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4238785-904D-44D6-BB76-48111EFAE2A7}" type="pres">
      <dgm:prSet presAssocID="{21BD11DC-71D4-4433-9627-4CF34A26CB45}" presName="spNode" presStyleCnt="0"/>
      <dgm:spPr/>
    </dgm:pt>
    <dgm:pt modelId="{0289F93F-9F22-4DEB-B08C-7B437E33EADE}" type="pres">
      <dgm:prSet presAssocID="{09E87BDA-5663-4C49-A135-A35CBDCA0906}" presName="sibTrans" presStyleLbl="sibTrans1D1" presStyleIdx="4" presStyleCnt="6"/>
      <dgm:spPr/>
      <dgm:t>
        <a:bodyPr/>
        <a:lstStyle/>
        <a:p>
          <a:pPr rtl="1"/>
          <a:endParaRPr lang="ar-SA"/>
        </a:p>
      </dgm:t>
    </dgm:pt>
    <dgm:pt modelId="{F4500A81-00A0-491D-BF9E-670648F8F169}" type="pres">
      <dgm:prSet presAssocID="{1824CC69-97CC-4CCD-9A83-3F83953EBE60}" presName="node" presStyleLbl="node1" presStyleIdx="5" presStyleCnt="6" custScaleX="14077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7F53282-FD92-4290-8441-F30B59A7AAAC}" type="pres">
      <dgm:prSet presAssocID="{1824CC69-97CC-4CCD-9A83-3F83953EBE60}" presName="spNode" presStyleCnt="0"/>
      <dgm:spPr/>
    </dgm:pt>
    <dgm:pt modelId="{041E5056-4D0F-4498-885F-811A41E4BE1F}" type="pres">
      <dgm:prSet presAssocID="{FEB935E5-5186-4DB4-9F56-0F3B319B41FC}" presName="sibTrans" presStyleLbl="sibTrans1D1" presStyleIdx="5" presStyleCnt="6"/>
      <dgm:spPr/>
      <dgm:t>
        <a:bodyPr/>
        <a:lstStyle/>
        <a:p>
          <a:pPr rtl="1"/>
          <a:endParaRPr lang="ar-SA"/>
        </a:p>
      </dgm:t>
    </dgm:pt>
  </dgm:ptLst>
  <dgm:cxnLst>
    <dgm:cxn modelId="{A96E40AF-709C-4CDA-AF45-23264F07EE1E}" type="presOf" srcId="{21BD11DC-71D4-4433-9627-4CF34A26CB45}" destId="{34F7CF25-97B5-45FA-A28A-32EDC19B5BC3}" srcOrd="0" destOrd="0" presId="urn:microsoft.com/office/officeart/2005/8/layout/cycle5"/>
    <dgm:cxn modelId="{AC607501-985D-44AD-A16C-2AD1A3FFB27C}" type="presOf" srcId="{52E06EE0-7E24-4466-AF68-FA2488B9D8F0}" destId="{6440C0A5-86B6-4D12-88A0-316428217F29}" srcOrd="0" destOrd="0" presId="urn:microsoft.com/office/officeart/2005/8/layout/cycle5"/>
    <dgm:cxn modelId="{D17C2627-D822-4E03-B5D2-C2D7EB9F2EE0}" type="presOf" srcId="{293F9CB4-F1F1-4353-9C26-B4DD0E834A45}" destId="{FE473529-2261-41B1-A545-1E1CD4CA838D}" srcOrd="0" destOrd="0" presId="urn:microsoft.com/office/officeart/2005/8/layout/cycle5"/>
    <dgm:cxn modelId="{195EC842-0611-43B6-9218-07370D15F634}" srcId="{560CEDB3-8567-4538-9588-4A1870176B65}" destId="{84D456FF-7143-425F-9377-E585510CE352}" srcOrd="0" destOrd="0" parTransId="{37049302-D9A2-42BB-B698-D25A8AAEACB0}" sibTransId="{293F9CB4-F1F1-4353-9C26-B4DD0E834A45}"/>
    <dgm:cxn modelId="{258C901B-77B0-4720-94E9-B66871D20514}" type="presOf" srcId="{FEB935E5-5186-4DB4-9F56-0F3B319B41FC}" destId="{041E5056-4D0F-4498-885F-811A41E4BE1F}" srcOrd="0" destOrd="0" presId="urn:microsoft.com/office/officeart/2005/8/layout/cycle5"/>
    <dgm:cxn modelId="{57AB52EB-E133-43B3-8DE0-00E18FE5EC6D}" type="presOf" srcId="{D1CC174E-5212-41D3-B903-851DB3DD8CAD}" destId="{05418B74-7510-4088-A11F-961DFE49F729}" srcOrd="0" destOrd="0" presId="urn:microsoft.com/office/officeart/2005/8/layout/cycle5"/>
    <dgm:cxn modelId="{B585C17C-2FAE-48C4-835D-C1CF89B92A15}" srcId="{560CEDB3-8567-4538-9588-4A1870176B65}" destId="{1824CC69-97CC-4CCD-9A83-3F83953EBE60}" srcOrd="5" destOrd="0" parTransId="{34313A91-118B-4C57-8AE4-A362731B2A4F}" sibTransId="{FEB935E5-5186-4DB4-9F56-0F3B319B41FC}"/>
    <dgm:cxn modelId="{F273EFC4-D0AE-44ED-943C-6661E6D18CE1}" type="presOf" srcId="{68EE95C5-3E01-4CBF-93F0-17EABB64FD3C}" destId="{1FFE763B-1C3F-46B5-B871-97A2BE09683F}" srcOrd="0" destOrd="0" presId="urn:microsoft.com/office/officeart/2005/8/layout/cycle5"/>
    <dgm:cxn modelId="{1B5BC1EB-FCC9-4E6C-A9B4-6A2FCC961F1A}" type="presOf" srcId="{4B53B070-9205-4E17-95FE-3561CC4F26BD}" destId="{A64DB877-C38A-4754-B0DF-DA10E5A4603A}" srcOrd="0" destOrd="0" presId="urn:microsoft.com/office/officeart/2005/8/layout/cycle5"/>
    <dgm:cxn modelId="{01785016-100A-47F0-8277-D7E14421D0F6}" type="presOf" srcId="{09E87BDA-5663-4C49-A135-A35CBDCA0906}" destId="{0289F93F-9F22-4DEB-B08C-7B437E33EADE}" srcOrd="0" destOrd="0" presId="urn:microsoft.com/office/officeart/2005/8/layout/cycle5"/>
    <dgm:cxn modelId="{37FA3CA5-2FDE-4D8D-A4BA-64F2B264D308}" type="presOf" srcId="{560CEDB3-8567-4538-9588-4A1870176B65}" destId="{FF188591-481F-4371-A3BA-2247C24EDA94}" srcOrd="0" destOrd="0" presId="urn:microsoft.com/office/officeart/2005/8/layout/cycle5"/>
    <dgm:cxn modelId="{D0592380-6BE7-42E5-9371-F806733A6E7B}" srcId="{560CEDB3-8567-4538-9588-4A1870176B65}" destId="{52E06EE0-7E24-4466-AF68-FA2488B9D8F0}" srcOrd="3" destOrd="0" parTransId="{923DD703-B348-4AD9-9997-258F382EFB07}" sibTransId="{D1CC174E-5212-41D3-B903-851DB3DD8CAD}"/>
    <dgm:cxn modelId="{33DD9AB8-0910-4714-B8B2-8EC43EBDD66A}" srcId="{560CEDB3-8567-4538-9588-4A1870176B65}" destId="{21BD11DC-71D4-4433-9627-4CF34A26CB45}" srcOrd="4" destOrd="0" parTransId="{BFC725D8-A01E-4232-B3AC-BFBD7CE14850}" sibTransId="{09E87BDA-5663-4C49-A135-A35CBDCA0906}"/>
    <dgm:cxn modelId="{EBA724CC-52C3-463E-95B1-5B374E42A790}" type="presOf" srcId="{84D456FF-7143-425F-9377-E585510CE352}" destId="{30FB3BC4-215B-4D44-83B3-60DF4808CE06}" srcOrd="0" destOrd="0" presId="urn:microsoft.com/office/officeart/2005/8/layout/cycle5"/>
    <dgm:cxn modelId="{FD6DCA43-E225-4BEC-9D29-C35289250A61}" srcId="{560CEDB3-8567-4538-9588-4A1870176B65}" destId="{318CE18E-F8B1-4A97-8B38-5C5AE13A85C7}" srcOrd="2" destOrd="0" parTransId="{9C3ED2A3-E087-42E0-953D-406B8BBA712B}" sibTransId="{68EE95C5-3E01-4CBF-93F0-17EABB64FD3C}"/>
    <dgm:cxn modelId="{377DF7D8-B67A-4FB8-B541-9CDC3194A51D}" type="presOf" srcId="{318CE18E-F8B1-4A97-8B38-5C5AE13A85C7}" destId="{98EB5224-10B8-475B-9D4F-17A11176B5F0}" srcOrd="0" destOrd="0" presId="urn:microsoft.com/office/officeart/2005/8/layout/cycle5"/>
    <dgm:cxn modelId="{96C3ADE5-790D-48B4-AD87-F8BDC46D17CB}" type="presOf" srcId="{1824CC69-97CC-4CCD-9A83-3F83953EBE60}" destId="{F4500A81-00A0-491D-BF9E-670648F8F169}" srcOrd="0" destOrd="0" presId="urn:microsoft.com/office/officeart/2005/8/layout/cycle5"/>
    <dgm:cxn modelId="{47DEF949-F819-44A1-A9F4-19E7A910F212}" type="presOf" srcId="{E6B5E48F-B655-4007-8E10-DB8AE5E47EF8}" destId="{E32A5237-F32C-43CB-BBF0-3B66B1C99AA8}" srcOrd="0" destOrd="0" presId="urn:microsoft.com/office/officeart/2005/8/layout/cycle5"/>
    <dgm:cxn modelId="{2D586CC3-F907-41BA-8293-EEC0696048BE}" srcId="{560CEDB3-8567-4538-9588-4A1870176B65}" destId="{4B53B070-9205-4E17-95FE-3561CC4F26BD}" srcOrd="1" destOrd="0" parTransId="{B94D81D3-906C-4DE2-AA97-93F2C88A2903}" sibTransId="{E6B5E48F-B655-4007-8E10-DB8AE5E47EF8}"/>
    <dgm:cxn modelId="{87008D24-DA70-41F0-8476-6560D05C908F}" type="presParOf" srcId="{FF188591-481F-4371-A3BA-2247C24EDA94}" destId="{30FB3BC4-215B-4D44-83B3-60DF4808CE06}" srcOrd="0" destOrd="0" presId="urn:microsoft.com/office/officeart/2005/8/layout/cycle5"/>
    <dgm:cxn modelId="{358135E1-429C-46FC-A803-A5BBCEC05E85}" type="presParOf" srcId="{FF188591-481F-4371-A3BA-2247C24EDA94}" destId="{FA792607-397B-4EEF-AC51-FF061D4B31B9}" srcOrd="1" destOrd="0" presId="urn:microsoft.com/office/officeart/2005/8/layout/cycle5"/>
    <dgm:cxn modelId="{1463DEF7-8166-4AE6-89CF-D0D6853B180E}" type="presParOf" srcId="{FF188591-481F-4371-A3BA-2247C24EDA94}" destId="{FE473529-2261-41B1-A545-1E1CD4CA838D}" srcOrd="2" destOrd="0" presId="urn:microsoft.com/office/officeart/2005/8/layout/cycle5"/>
    <dgm:cxn modelId="{188E78EE-8227-43E5-BDED-D39117B4E0A5}" type="presParOf" srcId="{FF188591-481F-4371-A3BA-2247C24EDA94}" destId="{A64DB877-C38A-4754-B0DF-DA10E5A4603A}" srcOrd="3" destOrd="0" presId="urn:microsoft.com/office/officeart/2005/8/layout/cycle5"/>
    <dgm:cxn modelId="{36A06AD3-49B1-4B8A-B1ED-70650812AAEC}" type="presParOf" srcId="{FF188591-481F-4371-A3BA-2247C24EDA94}" destId="{03B0E6A7-18D2-4DD2-B10E-A18B3555912F}" srcOrd="4" destOrd="0" presId="urn:microsoft.com/office/officeart/2005/8/layout/cycle5"/>
    <dgm:cxn modelId="{8F075D69-CD41-4718-AA4F-A17F8C4BFC42}" type="presParOf" srcId="{FF188591-481F-4371-A3BA-2247C24EDA94}" destId="{E32A5237-F32C-43CB-BBF0-3B66B1C99AA8}" srcOrd="5" destOrd="0" presId="urn:microsoft.com/office/officeart/2005/8/layout/cycle5"/>
    <dgm:cxn modelId="{756B6619-2843-4CE4-9925-77DEAD8DDD7F}" type="presParOf" srcId="{FF188591-481F-4371-A3BA-2247C24EDA94}" destId="{98EB5224-10B8-475B-9D4F-17A11176B5F0}" srcOrd="6" destOrd="0" presId="urn:microsoft.com/office/officeart/2005/8/layout/cycle5"/>
    <dgm:cxn modelId="{8963365C-8038-4B18-BFFD-64A5D2C74320}" type="presParOf" srcId="{FF188591-481F-4371-A3BA-2247C24EDA94}" destId="{699DE80B-3DD3-4B7C-9293-F78C28028F8C}" srcOrd="7" destOrd="0" presId="urn:microsoft.com/office/officeart/2005/8/layout/cycle5"/>
    <dgm:cxn modelId="{2F5F601A-96B7-436B-AAB1-4F248C68D2AE}" type="presParOf" srcId="{FF188591-481F-4371-A3BA-2247C24EDA94}" destId="{1FFE763B-1C3F-46B5-B871-97A2BE09683F}" srcOrd="8" destOrd="0" presId="urn:microsoft.com/office/officeart/2005/8/layout/cycle5"/>
    <dgm:cxn modelId="{8823C3C8-99F5-4BDB-A8C8-6B51789D00B0}" type="presParOf" srcId="{FF188591-481F-4371-A3BA-2247C24EDA94}" destId="{6440C0A5-86B6-4D12-88A0-316428217F29}" srcOrd="9" destOrd="0" presId="urn:microsoft.com/office/officeart/2005/8/layout/cycle5"/>
    <dgm:cxn modelId="{6E5E4AA0-BECE-476C-AD85-642E071D7D63}" type="presParOf" srcId="{FF188591-481F-4371-A3BA-2247C24EDA94}" destId="{B98DC627-F50D-4623-97FC-3EDF09C87B28}" srcOrd="10" destOrd="0" presId="urn:microsoft.com/office/officeart/2005/8/layout/cycle5"/>
    <dgm:cxn modelId="{581D8987-D92D-41E6-B551-2D21616A00EF}" type="presParOf" srcId="{FF188591-481F-4371-A3BA-2247C24EDA94}" destId="{05418B74-7510-4088-A11F-961DFE49F729}" srcOrd="11" destOrd="0" presId="urn:microsoft.com/office/officeart/2005/8/layout/cycle5"/>
    <dgm:cxn modelId="{695A19BA-0B7C-4580-9E9A-EBD182467050}" type="presParOf" srcId="{FF188591-481F-4371-A3BA-2247C24EDA94}" destId="{34F7CF25-97B5-45FA-A28A-32EDC19B5BC3}" srcOrd="12" destOrd="0" presId="urn:microsoft.com/office/officeart/2005/8/layout/cycle5"/>
    <dgm:cxn modelId="{47DD755A-9006-4511-9F8F-4EC67E906E9C}" type="presParOf" srcId="{FF188591-481F-4371-A3BA-2247C24EDA94}" destId="{B4238785-904D-44D6-BB76-48111EFAE2A7}" srcOrd="13" destOrd="0" presId="urn:microsoft.com/office/officeart/2005/8/layout/cycle5"/>
    <dgm:cxn modelId="{6A13DD8B-122D-40C7-8A7E-B76A72BA17B8}" type="presParOf" srcId="{FF188591-481F-4371-A3BA-2247C24EDA94}" destId="{0289F93F-9F22-4DEB-B08C-7B437E33EADE}" srcOrd="14" destOrd="0" presId="urn:microsoft.com/office/officeart/2005/8/layout/cycle5"/>
    <dgm:cxn modelId="{05ACFFF6-D20E-4E07-8D91-939469FDB675}" type="presParOf" srcId="{FF188591-481F-4371-A3BA-2247C24EDA94}" destId="{F4500A81-00A0-491D-BF9E-670648F8F169}" srcOrd="15" destOrd="0" presId="urn:microsoft.com/office/officeart/2005/8/layout/cycle5"/>
    <dgm:cxn modelId="{9E6331FA-9FFD-4BC5-8C96-A58301C2F922}" type="presParOf" srcId="{FF188591-481F-4371-A3BA-2247C24EDA94}" destId="{27F53282-FD92-4290-8441-F30B59A7AAAC}" srcOrd="16" destOrd="0" presId="urn:microsoft.com/office/officeart/2005/8/layout/cycle5"/>
    <dgm:cxn modelId="{23D97F7F-F15D-4289-B6AA-91C30CEDE477}" type="presParOf" srcId="{FF188591-481F-4371-A3BA-2247C24EDA94}" destId="{041E5056-4D0F-4498-885F-811A41E4BE1F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AD1F709-4867-4E9D-BA7A-D4D5C84A9363}" type="doc">
      <dgm:prSet loTypeId="urn:microsoft.com/office/officeart/2005/8/layout/arrow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0F5DB940-37F4-4FC4-893D-740601497785}">
      <dgm:prSet phldrT="[نص]"/>
      <dgm:spPr/>
      <dgm:t>
        <a:bodyPr/>
        <a:lstStyle/>
        <a:p>
          <a:pPr rtl="1"/>
          <a:r>
            <a:rPr lang="ar-SA" dirty="0" smtClean="0"/>
            <a:t>تقليل العشوائية والارتجالية في أفعال المدرس أثناء الحصة</a:t>
          </a:r>
          <a:endParaRPr lang="ar-SA" dirty="0"/>
        </a:p>
      </dgm:t>
    </dgm:pt>
    <dgm:pt modelId="{F9329916-F21F-461D-B6C1-747D2A05AB1C}" type="parTrans" cxnId="{6A7780AE-4D58-44E1-B876-4DB1C56304A4}">
      <dgm:prSet/>
      <dgm:spPr/>
      <dgm:t>
        <a:bodyPr/>
        <a:lstStyle/>
        <a:p>
          <a:pPr rtl="1"/>
          <a:endParaRPr lang="ar-SA"/>
        </a:p>
      </dgm:t>
    </dgm:pt>
    <dgm:pt modelId="{A7B82A1F-B205-4456-875E-ADD3ADB4BF8E}" type="sibTrans" cxnId="{6A7780AE-4D58-44E1-B876-4DB1C56304A4}">
      <dgm:prSet/>
      <dgm:spPr/>
      <dgm:t>
        <a:bodyPr/>
        <a:lstStyle/>
        <a:p>
          <a:pPr rtl="1"/>
          <a:endParaRPr lang="ar-SA"/>
        </a:p>
      </dgm:t>
    </dgm:pt>
    <dgm:pt modelId="{D02E1A16-B3B7-4A70-ACDF-FEA9F5C0EE4F}">
      <dgm:prSet phldrT="[نص]" custT="1"/>
      <dgm:spPr/>
      <dgm:t>
        <a:bodyPr/>
        <a:lstStyle/>
        <a:p>
          <a:pPr algn="r" rtl="1"/>
          <a:r>
            <a:rPr lang="ar-SA" sz="2400" dirty="0" smtClean="0"/>
            <a:t>تفعيل أداء المدرس أ ثناء الحصة.</a:t>
          </a:r>
        </a:p>
        <a:p>
          <a:pPr algn="r" rtl="1"/>
          <a:r>
            <a:rPr lang="ar-SA" sz="2400" dirty="0" smtClean="0"/>
            <a:t> زيادة يقته في نفسه.  </a:t>
          </a:r>
        </a:p>
        <a:p>
          <a:pPr algn="r" rtl="1"/>
          <a:r>
            <a:rPr lang="ar-SA" sz="2400" dirty="0" smtClean="0"/>
            <a:t>زيادة ثقة التلاميذ فيه .</a:t>
          </a:r>
          <a:endParaRPr lang="ar-SA" sz="2400" dirty="0"/>
        </a:p>
      </dgm:t>
    </dgm:pt>
    <dgm:pt modelId="{86DC685D-C515-4839-A759-80CCCBFA1AFE}" type="parTrans" cxnId="{FE139E37-6058-4208-A364-BCB15F6BC039}">
      <dgm:prSet/>
      <dgm:spPr/>
      <dgm:t>
        <a:bodyPr/>
        <a:lstStyle/>
        <a:p>
          <a:pPr rtl="1"/>
          <a:endParaRPr lang="ar-SA"/>
        </a:p>
      </dgm:t>
    </dgm:pt>
    <dgm:pt modelId="{59655ED8-2013-46E5-88F6-987D454457B7}" type="sibTrans" cxnId="{FE139E37-6058-4208-A364-BCB15F6BC039}">
      <dgm:prSet/>
      <dgm:spPr/>
      <dgm:t>
        <a:bodyPr/>
        <a:lstStyle/>
        <a:p>
          <a:pPr rtl="1"/>
          <a:endParaRPr lang="ar-SA"/>
        </a:p>
      </dgm:t>
    </dgm:pt>
    <dgm:pt modelId="{C9CEB275-423D-491C-A03E-26267F0360EC}" type="pres">
      <dgm:prSet presAssocID="{1AD1F709-4867-4E9D-BA7A-D4D5C84A936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56305A2-CCE6-4E3F-B39C-C7410C5721A5}" type="pres">
      <dgm:prSet presAssocID="{1AD1F709-4867-4E9D-BA7A-D4D5C84A9363}" presName="divider" presStyleLbl="fgShp" presStyleIdx="0" presStyleCnt="1"/>
      <dgm:spPr/>
    </dgm:pt>
    <dgm:pt modelId="{88A1827B-EB2B-4C2D-AC5B-5D238D928B9C}" type="pres">
      <dgm:prSet presAssocID="{0F5DB940-37F4-4FC4-893D-740601497785}" presName="downArrow" presStyleLbl="node1" presStyleIdx="0" presStyleCnt="2"/>
      <dgm:spPr/>
    </dgm:pt>
    <dgm:pt modelId="{505BFE8A-98C2-412C-8E6C-3A5ED3442C3B}" type="pres">
      <dgm:prSet presAssocID="{0F5DB940-37F4-4FC4-893D-740601497785}" presName="downArrowText" presStyleLbl="revTx" presStyleIdx="0" presStyleCnt="2" custScaleX="15701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21D5EEB-99EE-435D-92DA-B93129414EDB}" type="pres">
      <dgm:prSet presAssocID="{D02E1A16-B3B7-4A70-ACDF-FEA9F5C0EE4F}" presName="upArrow" presStyleLbl="node1" presStyleIdx="1" presStyleCnt="2" custLinFactNeighborX="12789"/>
      <dgm:spPr/>
    </dgm:pt>
    <dgm:pt modelId="{DF0DDA90-5D3C-463B-860F-A4416D65EAED}" type="pres">
      <dgm:prSet presAssocID="{D02E1A16-B3B7-4A70-ACDF-FEA9F5C0EE4F}" presName="upArrowText" presStyleLbl="revTx" presStyleIdx="1" presStyleCnt="2" custScaleX="18099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E3FE516-ED77-4548-8983-346CCB3233F0}" type="presOf" srcId="{0F5DB940-37F4-4FC4-893D-740601497785}" destId="{505BFE8A-98C2-412C-8E6C-3A5ED3442C3B}" srcOrd="0" destOrd="0" presId="urn:microsoft.com/office/officeart/2005/8/layout/arrow3"/>
    <dgm:cxn modelId="{6A7780AE-4D58-44E1-B876-4DB1C56304A4}" srcId="{1AD1F709-4867-4E9D-BA7A-D4D5C84A9363}" destId="{0F5DB940-37F4-4FC4-893D-740601497785}" srcOrd="0" destOrd="0" parTransId="{F9329916-F21F-461D-B6C1-747D2A05AB1C}" sibTransId="{A7B82A1F-B205-4456-875E-ADD3ADB4BF8E}"/>
    <dgm:cxn modelId="{BEE1C0AC-FFB4-481B-89A7-555B4CB3B88D}" type="presOf" srcId="{1AD1F709-4867-4E9D-BA7A-D4D5C84A9363}" destId="{C9CEB275-423D-491C-A03E-26267F0360EC}" srcOrd="0" destOrd="0" presId="urn:microsoft.com/office/officeart/2005/8/layout/arrow3"/>
    <dgm:cxn modelId="{FE139E37-6058-4208-A364-BCB15F6BC039}" srcId="{1AD1F709-4867-4E9D-BA7A-D4D5C84A9363}" destId="{D02E1A16-B3B7-4A70-ACDF-FEA9F5C0EE4F}" srcOrd="1" destOrd="0" parTransId="{86DC685D-C515-4839-A759-80CCCBFA1AFE}" sibTransId="{59655ED8-2013-46E5-88F6-987D454457B7}"/>
    <dgm:cxn modelId="{517CDFFF-6990-41EB-B4A3-743BB6F920A8}" type="presOf" srcId="{D02E1A16-B3B7-4A70-ACDF-FEA9F5C0EE4F}" destId="{DF0DDA90-5D3C-463B-860F-A4416D65EAED}" srcOrd="0" destOrd="0" presId="urn:microsoft.com/office/officeart/2005/8/layout/arrow3"/>
    <dgm:cxn modelId="{CAC91A26-04AA-4B4D-9352-D74CDE250EDA}" type="presParOf" srcId="{C9CEB275-423D-491C-A03E-26267F0360EC}" destId="{356305A2-CCE6-4E3F-B39C-C7410C5721A5}" srcOrd="0" destOrd="0" presId="urn:microsoft.com/office/officeart/2005/8/layout/arrow3"/>
    <dgm:cxn modelId="{A4EFDE88-F10C-4766-83B0-B563910BFA3D}" type="presParOf" srcId="{C9CEB275-423D-491C-A03E-26267F0360EC}" destId="{88A1827B-EB2B-4C2D-AC5B-5D238D928B9C}" srcOrd="1" destOrd="0" presId="urn:microsoft.com/office/officeart/2005/8/layout/arrow3"/>
    <dgm:cxn modelId="{A71C25B3-99CC-4932-B4A8-262DE7A2C17E}" type="presParOf" srcId="{C9CEB275-423D-491C-A03E-26267F0360EC}" destId="{505BFE8A-98C2-412C-8E6C-3A5ED3442C3B}" srcOrd="2" destOrd="0" presId="urn:microsoft.com/office/officeart/2005/8/layout/arrow3"/>
    <dgm:cxn modelId="{EC7D5FD4-08A7-49FB-863D-193FBFB26E96}" type="presParOf" srcId="{C9CEB275-423D-491C-A03E-26267F0360EC}" destId="{321D5EEB-99EE-435D-92DA-B93129414EDB}" srcOrd="3" destOrd="0" presId="urn:microsoft.com/office/officeart/2005/8/layout/arrow3"/>
    <dgm:cxn modelId="{357E3AD0-30D8-45A0-A9D9-29F2C0622ED9}" type="presParOf" srcId="{C9CEB275-423D-491C-A03E-26267F0360EC}" destId="{DF0DDA90-5D3C-463B-860F-A4416D65EAED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A3719-44D5-46CE-958E-F19EF1296698}">
      <dsp:nvSpPr>
        <dsp:cNvPr id="0" name=""/>
        <dsp:cNvSpPr/>
      </dsp:nvSpPr>
      <dsp:spPr>
        <a:xfrm rot="16200000">
          <a:off x="185154" y="1037509"/>
          <a:ext cx="2196945" cy="1342566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96850" rIns="177165" bIns="196850" numCol="1" spcCol="1270" anchor="t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مهارات مرتبطة بالدرس</a:t>
          </a:r>
          <a:endParaRPr lang="ar-SA" sz="3100" kern="1200" dirty="0"/>
        </a:p>
      </dsp:txBody>
      <dsp:txXfrm rot="5400000">
        <a:off x="677893" y="675870"/>
        <a:ext cx="1277016" cy="2065845"/>
      </dsp:txXfrm>
    </dsp:sp>
    <dsp:sp modelId="{E64A00D5-DCAA-4819-91FD-9B038C5B2D66}">
      <dsp:nvSpPr>
        <dsp:cNvPr id="0" name=""/>
        <dsp:cNvSpPr/>
      </dsp:nvSpPr>
      <dsp:spPr>
        <a:xfrm rot="5400000">
          <a:off x="1588684" y="1037509"/>
          <a:ext cx="2196945" cy="1342566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tint val="50000"/>
            <a:hueOff val="5057030"/>
            <a:satOff val="-6941"/>
            <a:lumOff val="11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165" tIns="196850" rIns="118110" bIns="196850" numCol="1" spcCol="1270" anchor="t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مهارات مرتبطة بالمعلم </a:t>
          </a:r>
          <a:endParaRPr lang="ar-SA" sz="3100" kern="1200" dirty="0"/>
        </a:p>
      </dsp:txBody>
      <dsp:txXfrm rot="-5400000">
        <a:off x="2015873" y="675870"/>
        <a:ext cx="1277016" cy="2065845"/>
      </dsp:txXfrm>
    </dsp:sp>
    <dsp:sp modelId="{9E20BDA0-42D8-4081-9128-197217840EA3}">
      <dsp:nvSpPr>
        <dsp:cNvPr id="0" name=""/>
        <dsp:cNvSpPr/>
      </dsp:nvSpPr>
      <dsp:spPr>
        <a:xfrm>
          <a:off x="1283489" y="0"/>
          <a:ext cx="1403529" cy="1403461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55DA7B-D984-49C7-9FC9-62E4665F2E45}">
      <dsp:nvSpPr>
        <dsp:cNvPr id="0" name=""/>
        <dsp:cNvSpPr/>
      </dsp:nvSpPr>
      <dsp:spPr>
        <a:xfrm rot="10800000">
          <a:off x="1283489" y="2013781"/>
          <a:ext cx="1403529" cy="1403461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8A738-8236-452F-B857-49991BE5DDA6}">
      <dsp:nvSpPr>
        <dsp:cNvPr id="0" name=""/>
        <dsp:cNvSpPr/>
      </dsp:nvSpPr>
      <dsp:spPr>
        <a:xfrm>
          <a:off x="0" y="304752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B60969-E906-44E8-9869-48875867D762}">
      <dsp:nvSpPr>
        <dsp:cNvPr id="0" name=""/>
        <dsp:cNvSpPr/>
      </dsp:nvSpPr>
      <dsp:spPr>
        <a:xfrm>
          <a:off x="304800" y="127632"/>
          <a:ext cx="4267200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مهارة الإعداد والتخطيط للدرس</a:t>
          </a:r>
          <a:endParaRPr lang="ar-SA" sz="2400" kern="1200" dirty="0"/>
        </a:p>
      </dsp:txBody>
      <dsp:txXfrm>
        <a:off x="322093" y="144925"/>
        <a:ext cx="4232614" cy="319654"/>
      </dsp:txXfrm>
    </dsp:sp>
    <dsp:sp modelId="{2796BCFA-11FA-4F9A-8158-A471DD4B27AF}">
      <dsp:nvSpPr>
        <dsp:cNvPr id="0" name=""/>
        <dsp:cNvSpPr/>
      </dsp:nvSpPr>
      <dsp:spPr>
        <a:xfrm>
          <a:off x="0" y="849072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51A8C1-8079-438A-833C-C38BE57B671C}">
      <dsp:nvSpPr>
        <dsp:cNvPr id="0" name=""/>
        <dsp:cNvSpPr/>
      </dsp:nvSpPr>
      <dsp:spPr>
        <a:xfrm>
          <a:off x="304800" y="671952"/>
          <a:ext cx="4267200" cy="354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مهارة إعطاء المعلومات</a:t>
          </a:r>
          <a:endParaRPr lang="ar-SA" sz="2400" kern="1200" dirty="0"/>
        </a:p>
      </dsp:txBody>
      <dsp:txXfrm>
        <a:off x="322093" y="689245"/>
        <a:ext cx="4232614" cy="319654"/>
      </dsp:txXfrm>
    </dsp:sp>
    <dsp:sp modelId="{411D45AB-547B-42A1-B7C4-3333B5580074}">
      <dsp:nvSpPr>
        <dsp:cNvPr id="0" name=""/>
        <dsp:cNvSpPr/>
      </dsp:nvSpPr>
      <dsp:spPr>
        <a:xfrm>
          <a:off x="0" y="1393392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FC0B24-1BE2-4179-A321-72CD32C178F8}">
      <dsp:nvSpPr>
        <dsp:cNvPr id="0" name=""/>
        <dsp:cNvSpPr/>
      </dsp:nvSpPr>
      <dsp:spPr>
        <a:xfrm>
          <a:off x="304800" y="1216272"/>
          <a:ext cx="4267200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مهارة</a:t>
          </a:r>
          <a:r>
            <a:rPr lang="ar-SA" sz="1200" kern="1200" dirty="0" smtClean="0"/>
            <a:t> </a:t>
          </a:r>
          <a:r>
            <a:rPr lang="ar-SA" sz="2400" kern="1200" dirty="0" smtClean="0"/>
            <a:t>الشروح</a:t>
          </a:r>
          <a:endParaRPr lang="ar-SA" sz="2400" kern="1200" dirty="0"/>
        </a:p>
      </dsp:txBody>
      <dsp:txXfrm>
        <a:off x="322093" y="1233565"/>
        <a:ext cx="4232614" cy="319654"/>
      </dsp:txXfrm>
    </dsp:sp>
    <dsp:sp modelId="{1EF885F1-9930-4CA7-9129-A00A63FC2149}">
      <dsp:nvSpPr>
        <dsp:cNvPr id="0" name=""/>
        <dsp:cNvSpPr/>
      </dsp:nvSpPr>
      <dsp:spPr>
        <a:xfrm>
          <a:off x="0" y="1937711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BA0E02-B52B-4ABF-BCD4-4FCD746A3CB2}">
      <dsp:nvSpPr>
        <dsp:cNvPr id="0" name=""/>
        <dsp:cNvSpPr/>
      </dsp:nvSpPr>
      <dsp:spPr>
        <a:xfrm>
          <a:off x="304800" y="1760592"/>
          <a:ext cx="4267200" cy="3542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مهارة العروض التوضيحية وتقديمها </a:t>
          </a:r>
          <a:endParaRPr lang="ar-SA" sz="2400" kern="1200" dirty="0"/>
        </a:p>
      </dsp:txBody>
      <dsp:txXfrm>
        <a:off x="322093" y="1777885"/>
        <a:ext cx="4232614" cy="319654"/>
      </dsp:txXfrm>
    </dsp:sp>
    <dsp:sp modelId="{93CC50C0-0FA5-49B8-84AD-2D111FC6100A}">
      <dsp:nvSpPr>
        <dsp:cNvPr id="0" name=""/>
        <dsp:cNvSpPr/>
      </dsp:nvSpPr>
      <dsp:spPr>
        <a:xfrm>
          <a:off x="0" y="2482031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DB70D6-8D3B-4B63-9A1A-D5DE50A724AB}">
      <dsp:nvSpPr>
        <dsp:cNvPr id="0" name=""/>
        <dsp:cNvSpPr/>
      </dsp:nvSpPr>
      <dsp:spPr>
        <a:xfrm>
          <a:off x="304800" y="2304911"/>
          <a:ext cx="4267200" cy="3542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مهارة طرح وتوجيه الأسئلة </a:t>
          </a:r>
          <a:endParaRPr lang="ar-SA" sz="2400" kern="1200" dirty="0"/>
        </a:p>
      </dsp:txBody>
      <dsp:txXfrm>
        <a:off x="322093" y="2322204"/>
        <a:ext cx="4232614" cy="319654"/>
      </dsp:txXfrm>
    </dsp:sp>
    <dsp:sp modelId="{894E26E2-EE63-4391-B8AE-68462724A283}">
      <dsp:nvSpPr>
        <dsp:cNvPr id="0" name=""/>
        <dsp:cNvSpPr/>
      </dsp:nvSpPr>
      <dsp:spPr>
        <a:xfrm>
          <a:off x="0" y="3026351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B5D6F5-FE47-490B-B1AD-E081BE145E42}">
      <dsp:nvSpPr>
        <dsp:cNvPr id="0" name=""/>
        <dsp:cNvSpPr/>
      </dsp:nvSpPr>
      <dsp:spPr>
        <a:xfrm>
          <a:off x="304800" y="2849231"/>
          <a:ext cx="4267200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مهارة الإرشاد والتوجيه أو المدخلات</a:t>
          </a:r>
          <a:endParaRPr lang="ar-SA" sz="2400" kern="1200" dirty="0"/>
        </a:p>
      </dsp:txBody>
      <dsp:txXfrm>
        <a:off x="322093" y="2866524"/>
        <a:ext cx="4232614" cy="319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C17DB1-EA99-4D6D-AC07-1A693BB99306}">
      <dsp:nvSpPr>
        <dsp:cNvPr id="0" name=""/>
        <dsp:cNvSpPr/>
      </dsp:nvSpPr>
      <dsp:spPr>
        <a:xfrm>
          <a:off x="1145634" y="1137"/>
          <a:ext cx="1649536" cy="164953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/>
            <a:t>تخطيط المادة </a:t>
          </a:r>
          <a:endParaRPr lang="ar-SA" sz="3800" kern="1200" dirty="0"/>
        </a:p>
      </dsp:txBody>
      <dsp:txXfrm>
        <a:off x="1387203" y="242706"/>
        <a:ext cx="1166398" cy="1166398"/>
      </dsp:txXfrm>
    </dsp:sp>
    <dsp:sp modelId="{4353C135-08BF-45CB-B25D-C68D24923F90}">
      <dsp:nvSpPr>
        <dsp:cNvPr id="0" name=""/>
        <dsp:cNvSpPr/>
      </dsp:nvSpPr>
      <dsp:spPr>
        <a:xfrm>
          <a:off x="1492036" y="1784615"/>
          <a:ext cx="956731" cy="956731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700" kern="1200"/>
        </a:p>
      </dsp:txBody>
      <dsp:txXfrm>
        <a:off x="1618851" y="2150469"/>
        <a:ext cx="703101" cy="225023"/>
      </dsp:txXfrm>
    </dsp:sp>
    <dsp:sp modelId="{BF447353-B7BE-4791-9E4B-BB88C6029E93}">
      <dsp:nvSpPr>
        <dsp:cNvPr id="0" name=""/>
        <dsp:cNvSpPr/>
      </dsp:nvSpPr>
      <dsp:spPr>
        <a:xfrm>
          <a:off x="1145634" y="2875289"/>
          <a:ext cx="1649536" cy="16495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/>
            <a:t>تخطيط الدرس</a:t>
          </a:r>
          <a:endParaRPr lang="ar-SA" sz="3800" kern="1200" dirty="0"/>
        </a:p>
      </dsp:txBody>
      <dsp:txXfrm>
        <a:off x="1387203" y="3116858"/>
        <a:ext cx="1166398" cy="1166398"/>
      </dsp:txXfrm>
    </dsp:sp>
    <dsp:sp modelId="{C889BBE6-73A5-4390-A308-44C753361D32}">
      <dsp:nvSpPr>
        <dsp:cNvPr id="0" name=""/>
        <dsp:cNvSpPr/>
      </dsp:nvSpPr>
      <dsp:spPr>
        <a:xfrm>
          <a:off x="3042601" y="1956167"/>
          <a:ext cx="524552" cy="6136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800" kern="1200"/>
        </a:p>
      </dsp:txBody>
      <dsp:txXfrm>
        <a:off x="3042601" y="2078892"/>
        <a:ext cx="367186" cy="368177"/>
      </dsp:txXfrm>
    </dsp:sp>
    <dsp:sp modelId="{2B41C7D8-7E92-40C0-8CDF-061B319C4FAC}">
      <dsp:nvSpPr>
        <dsp:cNvPr id="0" name=""/>
        <dsp:cNvSpPr/>
      </dsp:nvSpPr>
      <dsp:spPr>
        <a:xfrm>
          <a:off x="3784892" y="613444"/>
          <a:ext cx="3299073" cy="329907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تخطيط منهج التربية البدنية</a:t>
          </a:r>
          <a:endParaRPr lang="ar-SA" sz="4500" kern="1200" dirty="0"/>
        </a:p>
      </dsp:txBody>
      <dsp:txXfrm>
        <a:off x="4268030" y="1096582"/>
        <a:ext cx="2332797" cy="23327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7301D-1387-46F5-9287-0F5953949613}">
      <dsp:nvSpPr>
        <dsp:cNvPr id="0" name=""/>
        <dsp:cNvSpPr/>
      </dsp:nvSpPr>
      <dsp:spPr>
        <a:xfrm>
          <a:off x="1785" y="559246"/>
          <a:ext cx="2175867" cy="870346"/>
        </a:xfrm>
        <a:prstGeom prst="chevron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>
              <a:solidFill>
                <a:schemeClr val="tx1"/>
              </a:solidFill>
            </a:rPr>
            <a:t>تخطيط</a:t>
          </a:r>
          <a:endParaRPr lang="ar-SA" sz="3900" kern="1200" dirty="0">
            <a:solidFill>
              <a:schemeClr val="tx1"/>
            </a:solidFill>
          </a:endParaRPr>
        </a:p>
      </dsp:txBody>
      <dsp:txXfrm>
        <a:off x="436958" y="559246"/>
        <a:ext cx="1305521" cy="870346"/>
      </dsp:txXfrm>
    </dsp:sp>
    <dsp:sp modelId="{58F73849-AD2C-4B60-8353-E05842A1B9B5}">
      <dsp:nvSpPr>
        <dsp:cNvPr id="0" name=""/>
        <dsp:cNvSpPr/>
      </dsp:nvSpPr>
      <dsp:spPr>
        <a:xfrm>
          <a:off x="1960066" y="562371"/>
          <a:ext cx="2175867" cy="870346"/>
        </a:xfrm>
        <a:prstGeom prst="chevron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>
              <a:solidFill>
                <a:schemeClr val="tx1"/>
              </a:solidFill>
            </a:rPr>
            <a:t>تنفيذ</a:t>
          </a:r>
          <a:endParaRPr lang="ar-SA" sz="3900" kern="1200" dirty="0">
            <a:solidFill>
              <a:schemeClr val="tx1"/>
            </a:solidFill>
          </a:endParaRPr>
        </a:p>
      </dsp:txBody>
      <dsp:txXfrm>
        <a:off x="2395239" y="562371"/>
        <a:ext cx="1305521" cy="870346"/>
      </dsp:txXfrm>
    </dsp:sp>
    <dsp:sp modelId="{605EB6E0-D3A9-453C-B50E-F152B686BEFF}">
      <dsp:nvSpPr>
        <dsp:cNvPr id="0" name=""/>
        <dsp:cNvSpPr/>
      </dsp:nvSpPr>
      <dsp:spPr>
        <a:xfrm>
          <a:off x="3918346" y="559246"/>
          <a:ext cx="2175867" cy="870346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>
              <a:solidFill>
                <a:schemeClr val="tx1"/>
              </a:solidFill>
            </a:rPr>
            <a:t>تقويم</a:t>
          </a:r>
          <a:endParaRPr lang="ar-SA" sz="3900" kern="1200" dirty="0">
            <a:solidFill>
              <a:schemeClr val="tx1"/>
            </a:solidFill>
          </a:endParaRPr>
        </a:p>
      </dsp:txBody>
      <dsp:txXfrm>
        <a:off x="4353519" y="559246"/>
        <a:ext cx="1305521" cy="8703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9B0E4-73A8-45D5-8BB0-DD1BE7160D6E}">
      <dsp:nvSpPr>
        <dsp:cNvPr id="0" name=""/>
        <dsp:cNvSpPr/>
      </dsp:nvSpPr>
      <dsp:spPr>
        <a:xfrm>
          <a:off x="2347763" y="1739"/>
          <a:ext cx="1400472" cy="91030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/>
            <a:t>الإعداد الاولي </a:t>
          </a:r>
          <a:endParaRPr lang="ar-SA" sz="1900" b="1" kern="1200" dirty="0"/>
        </a:p>
      </dsp:txBody>
      <dsp:txXfrm>
        <a:off x="2392201" y="46177"/>
        <a:ext cx="1311596" cy="821431"/>
      </dsp:txXfrm>
    </dsp:sp>
    <dsp:sp modelId="{83DBB4AC-52D4-4073-9282-3A37B389C68D}">
      <dsp:nvSpPr>
        <dsp:cNvPr id="0" name=""/>
        <dsp:cNvSpPr/>
      </dsp:nvSpPr>
      <dsp:spPr>
        <a:xfrm>
          <a:off x="1544331" y="456893"/>
          <a:ext cx="3007336" cy="3007336"/>
        </a:xfrm>
        <a:custGeom>
          <a:avLst/>
          <a:gdLst/>
          <a:ahLst/>
          <a:cxnLst/>
          <a:rect l="0" t="0" r="0" b="0"/>
          <a:pathLst>
            <a:path>
              <a:moveTo>
                <a:pt x="2397153" y="294245"/>
              </a:moveTo>
              <a:arcTo wR="1503668" hR="1503668" stAng="18387352" swAng="163339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C2D22-AF3D-454B-8675-C8461412FC89}">
      <dsp:nvSpPr>
        <dsp:cNvPr id="0" name=""/>
        <dsp:cNvSpPr/>
      </dsp:nvSpPr>
      <dsp:spPr>
        <a:xfrm>
          <a:off x="3851432" y="1505408"/>
          <a:ext cx="1400472" cy="91030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/>
            <a:t>الخطة المجملة</a:t>
          </a:r>
          <a:endParaRPr lang="ar-SA" sz="1900" b="1" kern="1200" dirty="0"/>
        </a:p>
      </dsp:txBody>
      <dsp:txXfrm>
        <a:off x="3895870" y="1549846"/>
        <a:ext cx="1311596" cy="821431"/>
      </dsp:txXfrm>
    </dsp:sp>
    <dsp:sp modelId="{06126269-5D52-46E0-84A9-365598E59D8C}">
      <dsp:nvSpPr>
        <dsp:cNvPr id="0" name=""/>
        <dsp:cNvSpPr/>
      </dsp:nvSpPr>
      <dsp:spPr>
        <a:xfrm>
          <a:off x="1544331" y="456893"/>
          <a:ext cx="3007336" cy="3007336"/>
        </a:xfrm>
        <a:custGeom>
          <a:avLst/>
          <a:gdLst/>
          <a:ahLst/>
          <a:cxnLst/>
          <a:rect l="0" t="0" r="0" b="0"/>
          <a:pathLst>
            <a:path>
              <a:moveTo>
                <a:pt x="2851444" y="2170390"/>
              </a:moveTo>
              <a:arcTo wR="1503668" hR="1503668" stAng="1579251" swAng="1633397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7EC6E4-EEE2-40B8-8746-000C3F1656ED}">
      <dsp:nvSpPr>
        <dsp:cNvPr id="0" name=""/>
        <dsp:cNvSpPr/>
      </dsp:nvSpPr>
      <dsp:spPr>
        <a:xfrm>
          <a:off x="2347763" y="3009076"/>
          <a:ext cx="1400472" cy="91030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/>
            <a:t>الخطة النهائية التفصيلية</a:t>
          </a:r>
          <a:endParaRPr lang="ar-SA" sz="1900" b="1" kern="1200" dirty="0"/>
        </a:p>
      </dsp:txBody>
      <dsp:txXfrm>
        <a:off x="2392201" y="3053514"/>
        <a:ext cx="1311596" cy="821431"/>
      </dsp:txXfrm>
    </dsp:sp>
    <dsp:sp modelId="{64B860AC-2706-4F90-B6EF-E01503CFF6C5}">
      <dsp:nvSpPr>
        <dsp:cNvPr id="0" name=""/>
        <dsp:cNvSpPr/>
      </dsp:nvSpPr>
      <dsp:spPr>
        <a:xfrm>
          <a:off x="1544331" y="456893"/>
          <a:ext cx="3007336" cy="3007336"/>
        </a:xfrm>
        <a:custGeom>
          <a:avLst/>
          <a:gdLst/>
          <a:ahLst/>
          <a:cxnLst/>
          <a:rect l="0" t="0" r="0" b="0"/>
          <a:pathLst>
            <a:path>
              <a:moveTo>
                <a:pt x="610183" y="2713091"/>
              </a:moveTo>
              <a:arcTo wR="1503668" hR="1503668" stAng="7587352" swAng="163339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F8FE06-51C0-47CF-AEA1-8749A2F3E38D}">
      <dsp:nvSpPr>
        <dsp:cNvPr id="0" name=""/>
        <dsp:cNvSpPr/>
      </dsp:nvSpPr>
      <dsp:spPr>
        <a:xfrm>
          <a:off x="844095" y="1505408"/>
          <a:ext cx="1400472" cy="91030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/>
            <a:t>خطة إعداد الدرس اليومي </a:t>
          </a:r>
          <a:endParaRPr lang="ar-SA" sz="1900" b="1" kern="1200" dirty="0"/>
        </a:p>
      </dsp:txBody>
      <dsp:txXfrm>
        <a:off x="888533" y="1549846"/>
        <a:ext cx="1311596" cy="821431"/>
      </dsp:txXfrm>
    </dsp:sp>
    <dsp:sp modelId="{53A17AD8-9ECB-4D56-968F-ACD11745C5C5}">
      <dsp:nvSpPr>
        <dsp:cNvPr id="0" name=""/>
        <dsp:cNvSpPr/>
      </dsp:nvSpPr>
      <dsp:spPr>
        <a:xfrm>
          <a:off x="1544331" y="456893"/>
          <a:ext cx="3007336" cy="3007336"/>
        </a:xfrm>
        <a:custGeom>
          <a:avLst/>
          <a:gdLst/>
          <a:ahLst/>
          <a:cxnLst/>
          <a:rect l="0" t="0" r="0" b="0"/>
          <a:pathLst>
            <a:path>
              <a:moveTo>
                <a:pt x="155892" y="836945"/>
              </a:moveTo>
              <a:arcTo wR="1503668" hR="1503668" stAng="12379251" swAng="163339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B3BC4-215B-4D44-83B3-60DF4808CE06}">
      <dsp:nvSpPr>
        <dsp:cNvPr id="0" name=""/>
        <dsp:cNvSpPr/>
      </dsp:nvSpPr>
      <dsp:spPr>
        <a:xfrm>
          <a:off x="2126785" y="3107"/>
          <a:ext cx="1873861" cy="8121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الاهداف الخاصة للوحدات الدراسية</a:t>
          </a:r>
          <a:endParaRPr lang="ar-SA" sz="1800" b="1" kern="1200" dirty="0"/>
        </a:p>
      </dsp:txBody>
      <dsp:txXfrm>
        <a:off x="2166430" y="42752"/>
        <a:ext cx="1794571" cy="732841"/>
      </dsp:txXfrm>
    </dsp:sp>
    <dsp:sp modelId="{FE473529-2261-41B1-A545-1E1CD4CA838D}">
      <dsp:nvSpPr>
        <dsp:cNvPr id="0" name=""/>
        <dsp:cNvSpPr/>
      </dsp:nvSpPr>
      <dsp:spPr>
        <a:xfrm>
          <a:off x="1151166" y="409173"/>
          <a:ext cx="3825099" cy="3825099"/>
        </a:xfrm>
        <a:custGeom>
          <a:avLst/>
          <a:gdLst/>
          <a:ahLst/>
          <a:cxnLst/>
          <a:rect l="0" t="0" r="0" b="0"/>
          <a:pathLst>
            <a:path>
              <a:moveTo>
                <a:pt x="2936576" y="297243"/>
              </a:moveTo>
              <a:arcTo wR="1912549" hR="1912549" stAng="18142364" swAng="54983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DB877-C38A-4754-B0DF-DA10E5A4603A}">
      <dsp:nvSpPr>
        <dsp:cNvPr id="0" name=""/>
        <dsp:cNvSpPr/>
      </dsp:nvSpPr>
      <dsp:spPr>
        <a:xfrm>
          <a:off x="3832479" y="959382"/>
          <a:ext cx="1775106" cy="8121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المحتوى الدراسي لكل وحدة</a:t>
          </a:r>
          <a:endParaRPr lang="ar-SA" sz="2000" b="1" kern="1200" dirty="0"/>
        </a:p>
      </dsp:txBody>
      <dsp:txXfrm>
        <a:off x="3872124" y="999027"/>
        <a:ext cx="1695816" cy="732841"/>
      </dsp:txXfrm>
    </dsp:sp>
    <dsp:sp modelId="{E32A5237-F32C-43CB-BBF0-3B66B1C99AA8}">
      <dsp:nvSpPr>
        <dsp:cNvPr id="0" name=""/>
        <dsp:cNvSpPr/>
      </dsp:nvSpPr>
      <dsp:spPr>
        <a:xfrm>
          <a:off x="1151166" y="409173"/>
          <a:ext cx="3825099" cy="3825099"/>
        </a:xfrm>
        <a:custGeom>
          <a:avLst/>
          <a:gdLst/>
          <a:ahLst/>
          <a:cxnLst/>
          <a:rect l="0" t="0" r="0" b="0"/>
          <a:pathLst>
            <a:path>
              <a:moveTo>
                <a:pt x="3795308" y="1576294"/>
              </a:moveTo>
              <a:arcTo wR="1912549" hR="1912549" stAng="20992434" swAng="121513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EB5224-10B8-475B-9D4F-17A11176B5F0}">
      <dsp:nvSpPr>
        <dsp:cNvPr id="0" name=""/>
        <dsp:cNvSpPr/>
      </dsp:nvSpPr>
      <dsp:spPr>
        <a:xfrm>
          <a:off x="3790292" y="2871932"/>
          <a:ext cx="1859480" cy="8121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الاساليب و الوسائل و الانشطة المقترحة </a:t>
          </a:r>
          <a:endParaRPr lang="ar-SA" sz="2000" b="1" kern="1200" dirty="0"/>
        </a:p>
      </dsp:txBody>
      <dsp:txXfrm>
        <a:off x="3829937" y="2911577"/>
        <a:ext cx="1780190" cy="732841"/>
      </dsp:txXfrm>
    </dsp:sp>
    <dsp:sp modelId="{1FFE763B-1C3F-46B5-B871-97A2BE09683F}">
      <dsp:nvSpPr>
        <dsp:cNvPr id="0" name=""/>
        <dsp:cNvSpPr/>
      </dsp:nvSpPr>
      <dsp:spPr>
        <a:xfrm>
          <a:off x="1151166" y="409173"/>
          <a:ext cx="3825099" cy="3825099"/>
        </a:xfrm>
        <a:custGeom>
          <a:avLst/>
          <a:gdLst/>
          <a:ahLst/>
          <a:cxnLst/>
          <a:rect l="0" t="0" r="0" b="0"/>
          <a:pathLst>
            <a:path>
              <a:moveTo>
                <a:pt x="3161440" y="3361038"/>
              </a:moveTo>
              <a:arcTo wR="1912549" hR="1912549" stAng="2953921" swAng="6908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40C0A5-86B6-4D12-88A0-316428217F29}">
      <dsp:nvSpPr>
        <dsp:cNvPr id="0" name=""/>
        <dsp:cNvSpPr/>
      </dsp:nvSpPr>
      <dsp:spPr>
        <a:xfrm>
          <a:off x="2241970" y="3828207"/>
          <a:ext cx="1643490" cy="8121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التوقيت</a:t>
          </a:r>
          <a:endParaRPr lang="ar-SA" sz="2000" b="1" kern="1200" dirty="0"/>
        </a:p>
      </dsp:txBody>
      <dsp:txXfrm>
        <a:off x="2281615" y="3867852"/>
        <a:ext cx="1564200" cy="732841"/>
      </dsp:txXfrm>
    </dsp:sp>
    <dsp:sp modelId="{05418B74-7510-4088-A11F-961DFE49F729}">
      <dsp:nvSpPr>
        <dsp:cNvPr id="0" name=""/>
        <dsp:cNvSpPr/>
      </dsp:nvSpPr>
      <dsp:spPr>
        <a:xfrm>
          <a:off x="1151166" y="409173"/>
          <a:ext cx="3825099" cy="3825099"/>
        </a:xfrm>
        <a:custGeom>
          <a:avLst/>
          <a:gdLst/>
          <a:ahLst/>
          <a:cxnLst/>
          <a:rect l="0" t="0" r="0" b="0"/>
          <a:pathLst>
            <a:path>
              <a:moveTo>
                <a:pt x="977912" y="3581171"/>
              </a:moveTo>
              <a:arcTo wR="1912549" hR="1912549" stAng="7155257" swAng="6908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7CF25-97B5-45FA-A28A-32EDC19B5BC3}">
      <dsp:nvSpPr>
        <dsp:cNvPr id="0" name=""/>
        <dsp:cNvSpPr/>
      </dsp:nvSpPr>
      <dsp:spPr>
        <a:xfrm>
          <a:off x="493895" y="2871932"/>
          <a:ext cx="1827007" cy="8121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التقويم </a:t>
          </a:r>
          <a:endParaRPr lang="ar-SA" sz="2000" b="1" kern="1200" dirty="0"/>
        </a:p>
      </dsp:txBody>
      <dsp:txXfrm>
        <a:off x="533540" y="2911577"/>
        <a:ext cx="1747717" cy="732841"/>
      </dsp:txXfrm>
    </dsp:sp>
    <dsp:sp modelId="{0289F93F-9F22-4DEB-B08C-7B437E33EADE}">
      <dsp:nvSpPr>
        <dsp:cNvPr id="0" name=""/>
        <dsp:cNvSpPr/>
      </dsp:nvSpPr>
      <dsp:spPr>
        <a:xfrm>
          <a:off x="1151166" y="409173"/>
          <a:ext cx="3825099" cy="3825099"/>
        </a:xfrm>
        <a:custGeom>
          <a:avLst/>
          <a:gdLst/>
          <a:ahLst/>
          <a:cxnLst/>
          <a:rect l="0" t="0" r="0" b="0"/>
          <a:pathLst>
            <a:path>
              <a:moveTo>
                <a:pt x="29791" y="2248805"/>
              </a:moveTo>
              <a:arcTo wR="1912549" hR="1912549" stAng="10192434" swAng="121513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500A81-00A0-491D-BF9E-670648F8F169}">
      <dsp:nvSpPr>
        <dsp:cNvPr id="0" name=""/>
        <dsp:cNvSpPr/>
      </dsp:nvSpPr>
      <dsp:spPr>
        <a:xfrm>
          <a:off x="527967" y="959382"/>
          <a:ext cx="1758863" cy="8121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الملاحظات</a:t>
          </a:r>
          <a:endParaRPr lang="ar-SA" sz="2000" b="1" kern="1200" dirty="0"/>
        </a:p>
      </dsp:txBody>
      <dsp:txXfrm>
        <a:off x="567612" y="999027"/>
        <a:ext cx="1679573" cy="732841"/>
      </dsp:txXfrm>
    </dsp:sp>
    <dsp:sp modelId="{041E5056-4D0F-4498-885F-811A41E4BE1F}">
      <dsp:nvSpPr>
        <dsp:cNvPr id="0" name=""/>
        <dsp:cNvSpPr/>
      </dsp:nvSpPr>
      <dsp:spPr>
        <a:xfrm>
          <a:off x="1151166" y="409173"/>
          <a:ext cx="3825099" cy="3825099"/>
        </a:xfrm>
        <a:custGeom>
          <a:avLst/>
          <a:gdLst/>
          <a:ahLst/>
          <a:cxnLst/>
          <a:rect l="0" t="0" r="0" b="0"/>
          <a:pathLst>
            <a:path>
              <a:moveTo>
                <a:pt x="644340" y="480945"/>
              </a:moveTo>
              <a:arcTo wR="1912549" hR="1912549" stAng="13707801" swAng="54983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305A2-CCE6-4E3F-B39C-C7410C5721A5}">
      <dsp:nvSpPr>
        <dsp:cNvPr id="0" name=""/>
        <dsp:cNvSpPr/>
      </dsp:nvSpPr>
      <dsp:spPr>
        <a:xfrm rot="21300000">
          <a:off x="21655" y="1542641"/>
          <a:ext cx="7013473" cy="803148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A1827B-EB2B-4C2D-AC5B-5D238D928B9C}">
      <dsp:nvSpPr>
        <dsp:cNvPr id="0" name=""/>
        <dsp:cNvSpPr/>
      </dsp:nvSpPr>
      <dsp:spPr>
        <a:xfrm>
          <a:off x="846814" y="194421"/>
          <a:ext cx="2117035" cy="1555372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5BFE8A-98C2-412C-8E6C-3A5ED3442C3B}">
      <dsp:nvSpPr>
        <dsp:cNvPr id="0" name=""/>
        <dsp:cNvSpPr/>
      </dsp:nvSpPr>
      <dsp:spPr>
        <a:xfrm>
          <a:off x="3096347" y="0"/>
          <a:ext cx="3545667" cy="1633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تقليل العشوائية والارتجالية في أفعال المدرس أثناء الحصة</a:t>
          </a:r>
          <a:endParaRPr lang="ar-SA" sz="3000" kern="1200" dirty="0"/>
        </a:p>
      </dsp:txBody>
      <dsp:txXfrm>
        <a:off x="3096347" y="0"/>
        <a:ext cx="3545667" cy="1633141"/>
      </dsp:txXfrm>
    </dsp:sp>
    <dsp:sp modelId="{321D5EEB-99EE-435D-92DA-B93129414EDB}">
      <dsp:nvSpPr>
        <dsp:cNvPr id="0" name=""/>
        <dsp:cNvSpPr/>
      </dsp:nvSpPr>
      <dsp:spPr>
        <a:xfrm>
          <a:off x="4363682" y="2138637"/>
          <a:ext cx="2117035" cy="1555372"/>
        </a:xfrm>
        <a:prstGeom prst="up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DDA90-5D3C-463B-860F-A4416D65EAED}">
      <dsp:nvSpPr>
        <dsp:cNvPr id="0" name=""/>
        <dsp:cNvSpPr/>
      </dsp:nvSpPr>
      <dsp:spPr>
        <a:xfrm>
          <a:off x="144014" y="2255290"/>
          <a:ext cx="4087176" cy="1633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تفعيل أداء المدرس أ ثناء الحصة.</a:t>
          </a:r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 زيادة يقته في نفسه.  </a:t>
          </a:r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زيادة ثقة التلاميذ فيه .</a:t>
          </a:r>
          <a:endParaRPr lang="ar-SA" sz="2400" kern="1200" dirty="0"/>
        </a:p>
      </dsp:txBody>
      <dsp:txXfrm>
        <a:off x="144014" y="2255290"/>
        <a:ext cx="4087176" cy="1633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BD1F-11FE-4314-A756-32F2C5BE62B2}" type="datetimeFigureOut">
              <a:rPr lang="ar-SA" smtClean="0"/>
              <a:t>25/07/45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3A5B-3FC6-40CF-8793-BF3F19F291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7157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BD1F-11FE-4314-A756-32F2C5BE62B2}" type="datetimeFigureOut">
              <a:rPr lang="ar-SA" smtClean="0"/>
              <a:t>25/07/45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3A5B-3FC6-40CF-8793-BF3F19F291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739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BD1F-11FE-4314-A756-32F2C5BE62B2}" type="datetimeFigureOut">
              <a:rPr lang="ar-SA" smtClean="0"/>
              <a:t>25/07/45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3A5B-3FC6-40CF-8793-BF3F19F291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070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BD1F-11FE-4314-A756-32F2C5BE62B2}" type="datetimeFigureOut">
              <a:rPr lang="ar-SA" smtClean="0"/>
              <a:t>25/07/45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3A5B-3FC6-40CF-8793-BF3F19F291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700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BD1F-11FE-4314-A756-32F2C5BE62B2}" type="datetimeFigureOut">
              <a:rPr lang="ar-SA" smtClean="0"/>
              <a:t>25/07/45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3A5B-3FC6-40CF-8793-BF3F19F291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7026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BD1F-11FE-4314-A756-32F2C5BE62B2}" type="datetimeFigureOut">
              <a:rPr lang="ar-SA" smtClean="0"/>
              <a:t>25/07/45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3A5B-3FC6-40CF-8793-BF3F19F291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534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BD1F-11FE-4314-A756-32F2C5BE62B2}" type="datetimeFigureOut">
              <a:rPr lang="ar-SA" smtClean="0"/>
              <a:t>25/07/45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3A5B-3FC6-40CF-8793-BF3F19F291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405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BD1F-11FE-4314-A756-32F2C5BE62B2}" type="datetimeFigureOut">
              <a:rPr lang="ar-SA" smtClean="0"/>
              <a:t>25/07/45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3A5B-3FC6-40CF-8793-BF3F19F291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58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BD1F-11FE-4314-A756-32F2C5BE62B2}" type="datetimeFigureOut">
              <a:rPr lang="ar-SA" smtClean="0"/>
              <a:t>25/07/45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3A5B-3FC6-40CF-8793-BF3F19F291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438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BD1F-11FE-4314-A756-32F2C5BE62B2}" type="datetimeFigureOut">
              <a:rPr lang="ar-SA" smtClean="0"/>
              <a:t>25/07/45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3A5B-3FC6-40CF-8793-BF3F19F291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977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BD1F-11FE-4314-A756-32F2C5BE62B2}" type="datetimeFigureOut">
              <a:rPr lang="ar-SA" smtClean="0"/>
              <a:t>25/07/45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3A5B-3FC6-40CF-8793-BF3F19F291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66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3BD1F-11FE-4314-A756-32F2C5BE62B2}" type="datetimeFigureOut">
              <a:rPr lang="ar-SA" smtClean="0"/>
              <a:t>25/07/45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F3A5B-3FC6-40CF-8793-BF3F19F291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592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EG" dirty="0"/>
              <a:t>مهارات </a:t>
            </a:r>
            <a:r>
              <a:rPr lang="ar-EG" dirty="0" smtClean="0"/>
              <a:t>الاعداد </a:t>
            </a:r>
            <a:r>
              <a:rPr lang="ar-EG" dirty="0"/>
              <a:t>والتخطيط </a:t>
            </a:r>
            <a:r>
              <a:rPr lang="ar-EG" dirty="0" smtClean="0"/>
              <a:t>للدرس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المحاضرة 1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19281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مراحل تخطيط </a:t>
            </a:r>
            <a:r>
              <a:rPr lang="ar-SA" dirty="0" smtClean="0"/>
              <a:t>للمادة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ar-SA" b="1" dirty="0"/>
              <a:t>يشمل إعداد استراتيجية عامة لتدريس التربية البدنية على الخطوات التالية : 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400" dirty="0"/>
              <a:t>التخطيط والإعداد و صياغة الاهداف. 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400" dirty="0"/>
              <a:t>تنفيذ و تطبيق ما تم تخطيطه استنادا إلى تقنيات و وسائل تربوية . 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400" dirty="0"/>
              <a:t>التقويم التكويني و الشامل و التغذية الراجعة ، والحكم على فاعلية النشاط التدريسي. (جابر ، 2003 ، ص 83) . </a:t>
            </a: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878165483"/>
              </p:ext>
            </p:extLst>
          </p:nvPr>
        </p:nvGraphicFramePr>
        <p:xfrm>
          <a:off x="2051720" y="4653136"/>
          <a:ext cx="6096000" cy="198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732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مراحل تخطيط </a:t>
            </a:r>
            <a:r>
              <a:rPr lang="ar-SA" b="1" dirty="0" smtClean="0"/>
              <a:t>لمادة التربية البدنية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b="1" dirty="0" smtClean="0"/>
              <a:t>يتكون تخطيط الدرس من اربع مراحل :</a:t>
            </a:r>
          </a:p>
          <a:p>
            <a:endParaRPr lang="ar-S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88463892"/>
              </p:ext>
            </p:extLst>
          </p:nvPr>
        </p:nvGraphicFramePr>
        <p:xfrm>
          <a:off x="571472" y="2571744"/>
          <a:ext cx="6096000" cy="3921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3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/>
              <a:t>الإعداد الاولي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ar-SA" b="1" dirty="0"/>
              <a:t>تسمى مرحلة الاعداد الاولي لخطة التدريس بمرحلة </a:t>
            </a:r>
            <a:r>
              <a:rPr lang="ar-SA" b="1" dirty="0" smtClean="0"/>
              <a:t>جمع المعلومات . و تتضمن التعرف على :</a:t>
            </a:r>
          </a:p>
          <a:p>
            <a:r>
              <a:rPr lang="ar-SA" dirty="0" smtClean="0"/>
              <a:t>حاجات التلاميذ و تحديدها بإستخدام ادوات متعددة وتصنيفها. </a:t>
            </a:r>
          </a:p>
          <a:p>
            <a:r>
              <a:rPr lang="ar-SA" dirty="0" smtClean="0"/>
              <a:t>المنهج الدراسي ، و بخاصة المطلوب من المعلم تدريسها.</a:t>
            </a:r>
          </a:p>
          <a:p>
            <a:r>
              <a:rPr lang="ar-SA" dirty="0" smtClean="0"/>
              <a:t>النشرات التربوية و التعليمات و الارشادات المبلغة للمعلم </a:t>
            </a:r>
            <a:r>
              <a:rPr lang="ar-SA" dirty="0"/>
              <a:t>، </a:t>
            </a:r>
            <a:r>
              <a:rPr lang="ar-SA" dirty="0" smtClean="0"/>
              <a:t>والتي ترشد المعلم إلى ما يجب فعله او تركه.</a:t>
            </a:r>
          </a:p>
          <a:p>
            <a:r>
              <a:rPr lang="ar-SA" dirty="0" smtClean="0"/>
              <a:t>سجل الادوات الرياضية لمعرفة الامكانات المتوافرة في المدرسة من ملاعب واجهزة و ادوات رياضية . </a:t>
            </a:r>
          </a:p>
          <a:p>
            <a:r>
              <a:rPr lang="ar-SA" dirty="0" smtClean="0"/>
              <a:t>الجدول العام لتوزيع حصص التربية البدنية بغية معرفة عدد الحصص المحددة لكل صف . </a:t>
            </a:r>
          </a:p>
          <a:p>
            <a:r>
              <a:rPr lang="ar-SA" dirty="0" smtClean="0"/>
              <a:t>ادلة المعلم و كتب التربية الرياضية  الموجودة في المكتبة المدرسية لاختيار ما يصلح منها لمادته . </a:t>
            </a:r>
          </a:p>
          <a:p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694067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الخطة المجملة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b="1" dirty="0" smtClean="0"/>
              <a:t>يضع المعلم خطة اولية مجملة لمنهج لتربية البدنية تحدد : </a:t>
            </a:r>
          </a:p>
          <a:p>
            <a:r>
              <a:rPr lang="ar-SA" dirty="0" smtClean="0"/>
              <a:t>عدد الاشهر الدرسية (بداية و نهاية العام الدراسية ).</a:t>
            </a:r>
          </a:p>
          <a:p>
            <a:r>
              <a:rPr lang="ar-SA" dirty="0" smtClean="0"/>
              <a:t>العطل المدرسية و الإجازات و ايام الاختبارات . </a:t>
            </a:r>
          </a:p>
          <a:p>
            <a:r>
              <a:rPr lang="ar-SA" dirty="0" smtClean="0"/>
              <a:t>عدد الاسابيع الدراسية التي سيتم تدريس المنهاج خلالها.</a:t>
            </a:r>
          </a:p>
          <a:p>
            <a:r>
              <a:rPr lang="ar-SA" dirty="0" smtClean="0"/>
              <a:t>عدد حصص التربية البدنية للصف الواحد في اسبوع 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82370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/>
              <a:t>مكونات الخطة المجملة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SA" dirty="0"/>
              <a:t>التربية البدنية تعتمد اعتماداً كلياً على ثلاث محاور رئيسية </a:t>
            </a:r>
            <a:r>
              <a:rPr lang="ar-SA" dirty="0" smtClean="0"/>
              <a:t>لتحقيق اهدافها التربوية </a:t>
            </a:r>
            <a:r>
              <a:rPr lang="ar-SA" dirty="0"/>
              <a:t>وهي </a:t>
            </a:r>
            <a:r>
              <a:rPr lang="ar-SA" dirty="0" smtClean="0"/>
              <a:t>:</a:t>
            </a:r>
          </a:p>
          <a:p>
            <a:r>
              <a:rPr lang="ar-SA" b="1" dirty="0" smtClean="0"/>
              <a:t>دروس </a:t>
            </a:r>
            <a:r>
              <a:rPr lang="ar-SA" b="1" dirty="0"/>
              <a:t>التربية البدنية </a:t>
            </a:r>
            <a:r>
              <a:rPr lang="ar-SA" b="1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وحداة دراسية تنفذ في حصة (او اكثر) في الاسبوع</a:t>
            </a:r>
          </a:p>
          <a:p>
            <a:pPr marL="0" indent="0">
              <a:buNone/>
            </a:pPr>
            <a:endParaRPr lang="ar-SA" dirty="0" smtClean="0"/>
          </a:p>
          <a:p>
            <a:r>
              <a:rPr lang="ar-SA" b="1" dirty="0" smtClean="0"/>
              <a:t>النشاط </a:t>
            </a:r>
            <a:r>
              <a:rPr lang="ar-SA" b="1" dirty="0"/>
              <a:t>الداخلي </a:t>
            </a:r>
            <a:r>
              <a:rPr lang="ar-SA" b="1" dirty="0" smtClean="0"/>
              <a:t>و يتكون من:</a:t>
            </a:r>
          </a:p>
          <a:p>
            <a:pPr marL="0" indent="0">
              <a:buNone/>
            </a:pPr>
            <a:r>
              <a:rPr lang="ar-SA" dirty="0" smtClean="0"/>
              <a:t>- المباريات </a:t>
            </a:r>
            <a:r>
              <a:rPr lang="ar-SA" dirty="0"/>
              <a:t>والمنافسات داخل المدرسة.</a:t>
            </a:r>
            <a:br>
              <a:rPr lang="ar-SA" dirty="0"/>
            </a:br>
            <a:r>
              <a:rPr lang="ar-SA" dirty="0" smtClean="0"/>
              <a:t>- الجماعات </a:t>
            </a:r>
            <a:r>
              <a:rPr lang="ar-SA" dirty="0"/>
              <a:t>الخاصة بالمدرسة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- الايام الرياضية المفتوحة</a:t>
            </a:r>
          </a:p>
          <a:p>
            <a:pPr marL="0" indent="0">
              <a:buNone/>
            </a:pPr>
            <a:endParaRPr lang="ar-SA" dirty="0"/>
          </a:p>
          <a:p>
            <a:r>
              <a:rPr lang="ar-SA" b="1" dirty="0" smtClean="0"/>
              <a:t>برامج </a:t>
            </a:r>
            <a:r>
              <a:rPr lang="ar-SA" b="1" dirty="0"/>
              <a:t>النشاط الخارجي وينقسم إلى :</a:t>
            </a:r>
            <a:br>
              <a:rPr lang="ar-SA" b="1" dirty="0"/>
            </a:br>
            <a:r>
              <a:rPr lang="ar-SA" dirty="0" smtClean="0"/>
              <a:t>‌- المنافسات الرسمية. </a:t>
            </a: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>‌- اللقاءات </a:t>
            </a:r>
            <a:r>
              <a:rPr lang="ar-SA" dirty="0"/>
              <a:t>الودية.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15115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الخطة المجملة </a:t>
            </a:r>
            <a:r>
              <a:rPr lang="ar-SA" b="1" dirty="0" smtClean="0"/>
              <a:t>لمادة التربية </a:t>
            </a:r>
            <a:r>
              <a:rPr lang="ar-SA" b="1" dirty="0" smtClean="0"/>
              <a:t>البدنية </a:t>
            </a:r>
            <a:endParaRPr lang="ar-S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8291"/>
              </p:ext>
            </p:extLst>
          </p:nvPr>
        </p:nvGraphicFramePr>
        <p:xfrm>
          <a:off x="1214414" y="1928803"/>
          <a:ext cx="7572432" cy="2492556"/>
        </p:xfrm>
        <a:graphic>
          <a:graphicData uri="http://schemas.openxmlformats.org/drawingml/2006/table">
            <a:tbl>
              <a:tblPr rtl="1" firstRow="1" bandRow="1">
                <a:tableStyleId>{69012ECD-51FC-41F1-AA8D-1B2483CD663E}</a:tableStyleId>
              </a:tblPr>
              <a:tblGrid>
                <a:gridCol w="1262072"/>
                <a:gridCol w="1262072"/>
                <a:gridCol w="1262072"/>
                <a:gridCol w="1262072"/>
                <a:gridCol w="1262072"/>
                <a:gridCol w="1262072"/>
              </a:tblGrid>
              <a:tr h="480876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الشهر </a:t>
                      </a:r>
                    </a:p>
                    <a:p>
                      <a:pPr rtl="1"/>
                      <a:r>
                        <a:rPr lang="ar-SA" dirty="0" smtClean="0"/>
                        <a:t>الاسبوع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عدد الحصص</a:t>
                      </a:r>
                      <a:r>
                        <a:rPr lang="ar-SA" baseline="0" dirty="0" smtClean="0"/>
                        <a:t>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محرم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صفر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ربيع</a:t>
                      </a:r>
                      <a:r>
                        <a:rPr lang="ar-SA" dirty="0" smtClean="0"/>
                        <a:t> اول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ربيع</a:t>
                      </a:r>
                      <a:r>
                        <a:rPr lang="ar-SA" baseline="0" dirty="0" smtClean="0"/>
                        <a:t> ثاني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13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الاول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2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9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الثاني 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2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اجازة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876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الثالث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2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اختبار شهري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251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الرابع 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2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اختبار نهائي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00100" y="4643446"/>
          <a:ext cx="7715304" cy="2011680"/>
        </p:xfrm>
        <a:graphic>
          <a:graphicData uri="http://schemas.openxmlformats.org/drawingml/2006/table">
            <a:tbl>
              <a:tblPr rtl="1" firstRow="1" bandRow="1">
                <a:tableStyleId>{10A1B5D5-9B99-4C35-A422-299274C87663}</a:tableStyleId>
              </a:tblPr>
              <a:tblGrid>
                <a:gridCol w="3857652"/>
                <a:gridCol w="385765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الفصل الدراسي</a:t>
                      </a:r>
                      <a:r>
                        <a:rPr lang="ar-SA" sz="2000" baseline="0" dirty="0" smtClean="0"/>
                        <a:t> الاول </a:t>
                      </a:r>
                      <a:endParaRPr lang="ar-SA" sz="2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الفصل الدراسي الثاني </a:t>
                      </a:r>
                      <a:endParaRPr lang="ar-SA" sz="2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 rtl="1">
                        <a:buFont typeface="+mj-lt"/>
                        <a:buAutoNum type="arabicPeriod"/>
                      </a:pPr>
                      <a:r>
                        <a:rPr lang="ar-SA" sz="2000" dirty="0" smtClean="0"/>
                        <a:t>تدريب التلاميذ</a:t>
                      </a:r>
                      <a:r>
                        <a:rPr lang="ar-SA" sz="2000" baseline="0" dirty="0" smtClean="0"/>
                        <a:t> على بعض الاجراءات الخاصة لدروس التربية البدنية من تشكيلات ومصطلحات</a:t>
                      </a:r>
                    </a:p>
                    <a:p>
                      <a:pPr marL="457200" indent="-457200" rtl="1">
                        <a:buFont typeface="+mj-lt"/>
                        <a:buAutoNum type="arabicPeriod"/>
                      </a:pPr>
                      <a:r>
                        <a:rPr lang="ar-SA" sz="2000" baseline="0" dirty="0" smtClean="0"/>
                        <a:t>مراجعة وتثبيت </a:t>
                      </a:r>
                    </a:p>
                    <a:p>
                      <a:pPr marL="457200" indent="-457200" rtl="1">
                        <a:buFont typeface="+mj-lt"/>
                        <a:buAutoNum type="arabicPeriod"/>
                      </a:pPr>
                      <a:r>
                        <a:rPr lang="ar-SA" sz="2000" baseline="0" dirty="0" smtClean="0"/>
                        <a:t>مهارات جديدة في كرة القدم و الطائرة</a:t>
                      </a:r>
                      <a:endParaRPr lang="ar-SA" sz="2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rtl="1">
                        <a:buFont typeface="+mj-lt"/>
                        <a:buAutoNum type="arabicPeriod"/>
                      </a:pPr>
                      <a:r>
                        <a:rPr lang="ar-SA" sz="2000" dirty="0" smtClean="0"/>
                        <a:t>مراجعة وتثبيت</a:t>
                      </a:r>
                    </a:p>
                    <a:p>
                      <a:pPr marL="457200" indent="-457200" rtl="1">
                        <a:buFont typeface="+mj-lt"/>
                        <a:buAutoNum type="arabicPeriod"/>
                      </a:pPr>
                      <a:r>
                        <a:rPr lang="ar-SA" sz="2000" dirty="0" smtClean="0"/>
                        <a:t>مقرارات جديدة في ألعاب القوى</a:t>
                      </a:r>
                      <a:r>
                        <a:rPr lang="ar-SA" sz="2000" baseline="0" dirty="0" smtClean="0"/>
                        <a:t> ، وكرة السلة </a:t>
                      </a:r>
                      <a:endParaRPr lang="ar-SA" sz="2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114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تنبيهات هامة على الخطة المجملة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b="1" dirty="0" smtClean="0"/>
              <a:t>تحتوي الخطة المجملة على :</a:t>
            </a:r>
          </a:p>
          <a:p>
            <a:r>
              <a:rPr lang="ar-SA" dirty="0" smtClean="0"/>
              <a:t>تدريب التلاميذ على الاجراءات الرتيبية (تنظيمية ، روتين) ليسهل على المعلم تنظيم الدروس اللاحقة و إدارتها.</a:t>
            </a:r>
          </a:p>
          <a:p>
            <a:r>
              <a:rPr lang="ar-SA" dirty="0" smtClean="0"/>
              <a:t>المراجعة والتثبيت لمعرفة مستوى الطلاب و قدراتهم . </a:t>
            </a:r>
          </a:p>
          <a:p>
            <a:r>
              <a:rPr lang="ar-SA" dirty="0" smtClean="0"/>
              <a:t>المقررات و المفردات الدراسية الجديدة ، لتوزيعها على الفصول الدراسية بمستوى عادل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44948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/>
          <a:lstStyle/>
          <a:p>
            <a:pPr algn="ctr"/>
            <a:r>
              <a:rPr lang="ar-SA" b="1" dirty="0" smtClean="0"/>
              <a:t>الخطة المفصلة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>
              <a:buNone/>
            </a:pPr>
            <a:r>
              <a:rPr lang="ar-SA" sz="2000" b="1" dirty="0" smtClean="0"/>
              <a:t>تعتبر</a:t>
            </a:r>
            <a:r>
              <a:rPr lang="ar-SA" sz="2000" dirty="0" smtClean="0"/>
              <a:t> الخطة المفصلة : دليل عمل المعلم يبني فيها تصوراً كاملاً للموضوع الذي يدرسه ، و تشكل إطارا محدداً للمنهاج ومعياراً لعمل المعلم طيلة فصل دراسي او عام دراسي كامل .</a:t>
            </a:r>
            <a:r>
              <a:rPr lang="ar-SA" dirty="0" smtClean="0"/>
              <a:t> </a:t>
            </a:r>
          </a:p>
          <a:p>
            <a:endParaRPr lang="ar-SA" dirty="0" smtClean="0"/>
          </a:p>
          <a:p>
            <a:r>
              <a:rPr lang="ar-SA" b="1" dirty="0" smtClean="0"/>
              <a:t>أبرز عناصرها: </a:t>
            </a:r>
            <a:endParaRPr lang="ar-SA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75307086"/>
              </p:ext>
            </p:extLst>
          </p:nvPr>
        </p:nvGraphicFramePr>
        <p:xfrm>
          <a:off x="142844" y="2143116"/>
          <a:ext cx="6143668" cy="464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5107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08720"/>
            <a:ext cx="8640960" cy="5968543"/>
          </a:xfrm>
        </p:spPr>
      </p:pic>
    </p:spTree>
    <p:extLst>
      <p:ext uri="{BB962C8B-B14F-4D97-AF65-F5344CB8AC3E}">
        <p14:creationId xmlns:p14="http://schemas.microsoft.com/office/powerpoint/2010/main" val="1798134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عناصر الخطة المفصلة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SA" b="1" dirty="0" smtClean="0"/>
              <a:t>تحدد الخطة المفصلة لمنهج التربية البدنية العوامل التالية :</a:t>
            </a:r>
          </a:p>
          <a:p>
            <a:pPr marL="0" indent="0">
              <a:buNone/>
            </a:pPr>
            <a:endParaRPr lang="ar-SA" b="1" dirty="0" smtClean="0"/>
          </a:p>
          <a:p>
            <a:r>
              <a:rPr lang="ar-SA" b="1" dirty="0" smtClean="0"/>
              <a:t>الاهداف الخاصة للوحدات التدريسية . </a:t>
            </a:r>
            <a:r>
              <a:rPr lang="ar-SA" dirty="0" smtClean="0"/>
              <a:t>محددة وواضحة و مصوغة سلوكياً من وجهة نظر الفئة المستهدفة ، وان تكون موزعة على مجالاتها الثلاثة: معرفي ، وجداني ، نفس حركي .</a:t>
            </a:r>
          </a:p>
          <a:p>
            <a:pPr>
              <a:buNone/>
            </a:pPr>
            <a:endParaRPr lang="ar-SA" dirty="0" smtClean="0"/>
          </a:p>
          <a:p>
            <a:r>
              <a:rPr lang="ar-SA" b="1" dirty="0" smtClean="0"/>
              <a:t>المحتوى الدراسي لكل وحدة </a:t>
            </a:r>
            <a:r>
              <a:rPr lang="ar-SA" dirty="0" smtClean="0"/>
              <a:t>. ويشمل ابرز الموضوعات و المفاهيم والمهارات التي تتصل بالوحدة.</a:t>
            </a:r>
          </a:p>
          <a:p>
            <a:pPr>
              <a:buNone/>
            </a:pPr>
            <a:endParaRPr lang="ar-SA" dirty="0" smtClean="0"/>
          </a:p>
          <a:p>
            <a:r>
              <a:rPr lang="ar-SA" b="1" dirty="0" smtClean="0"/>
              <a:t>الاساليب والوسائل والانشطة المقترحة . </a:t>
            </a:r>
          </a:p>
          <a:p>
            <a:pPr>
              <a:buNone/>
            </a:pPr>
            <a:r>
              <a:rPr lang="ar-SA" dirty="0" smtClean="0"/>
              <a:t>و يشمل الاجراءات و الطرائق التعليمية ، و الوسائل المساعدة كالنماذج العلمية و الافلام التعليمية وغيرها. </a:t>
            </a:r>
          </a:p>
        </p:txBody>
      </p:sp>
    </p:spTree>
    <p:extLst>
      <p:ext uri="{BB962C8B-B14F-4D97-AF65-F5344CB8AC3E}">
        <p14:creationId xmlns:p14="http://schemas.microsoft.com/office/powerpoint/2010/main" val="227051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أهداف المحاضرة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dirty="0" smtClean="0"/>
              <a:t>سوف يكون الطالب قادرا على </a:t>
            </a:r>
            <a:r>
              <a:rPr lang="ar-SA" dirty="0" smtClean="0"/>
              <a:t>:</a:t>
            </a:r>
          </a:p>
          <a:p>
            <a:r>
              <a:rPr lang="ar-SA" dirty="0" smtClean="0"/>
              <a:t>تحديد مبادئ </a:t>
            </a:r>
            <a:r>
              <a:rPr lang="ar-SA" dirty="0"/>
              <a:t>و اسس التخطيط لمنهج التربية البدنية .</a:t>
            </a:r>
          </a:p>
          <a:p>
            <a:r>
              <a:rPr lang="ar-SA" dirty="0" smtClean="0"/>
              <a:t>توضيح اعتبارات </a:t>
            </a:r>
            <a:r>
              <a:rPr lang="ar-SA" dirty="0"/>
              <a:t>عند التخطيط للمنهج.</a:t>
            </a:r>
          </a:p>
          <a:p>
            <a:r>
              <a:rPr lang="ar-SA" dirty="0" smtClean="0"/>
              <a:t>تحديد مراحل </a:t>
            </a:r>
            <a:r>
              <a:rPr lang="ar-SA" dirty="0"/>
              <a:t>تخطيط الدرس.</a:t>
            </a:r>
          </a:p>
          <a:p>
            <a:r>
              <a:rPr lang="ar-SA" dirty="0" smtClean="0"/>
              <a:t>تقديم امثلة </a:t>
            </a:r>
            <a:r>
              <a:rPr lang="ar-SA" dirty="0"/>
              <a:t>عملية لخطط منهج تربية بدنية </a:t>
            </a:r>
            <a:endParaRPr lang="ar-SA" dirty="0" smtClean="0"/>
          </a:p>
          <a:p>
            <a:r>
              <a:rPr lang="ar-SA" dirty="0" smtClean="0"/>
              <a:t>تحديد مفهوم مهارات التدريس الفعال.</a:t>
            </a:r>
          </a:p>
          <a:p>
            <a:r>
              <a:rPr lang="ar-SA" dirty="0" smtClean="0"/>
              <a:t>توضيح المهارات الاساسية في التدريس الفعال.</a:t>
            </a:r>
          </a:p>
          <a:p>
            <a:r>
              <a:rPr lang="ar-SA" dirty="0" smtClean="0"/>
              <a:t>كتابة الخطوات الفنية لمجموعة من المهارات الرياضية .</a:t>
            </a:r>
          </a:p>
          <a:p>
            <a:r>
              <a:rPr lang="ar-SA" dirty="0" smtClean="0"/>
              <a:t>كتابة الخطوات التعليمية لمجموعة من المهارات الرياضية.</a:t>
            </a:r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87005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عناصر الخطة المفصلة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ar-SA" dirty="0" smtClean="0"/>
          </a:p>
          <a:p>
            <a:r>
              <a:rPr lang="ar-SA" b="1" dirty="0" smtClean="0"/>
              <a:t>التوقيت</a:t>
            </a:r>
            <a:r>
              <a:rPr lang="ar-SA" dirty="0" smtClean="0"/>
              <a:t> . يحدد تاريخ إنجاز النشاط ، على ان يذكر تاريخ كل خطوة من خطواته.</a:t>
            </a:r>
          </a:p>
          <a:p>
            <a:pPr>
              <a:buNone/>
            </a:pPr>
            <a:endParaRPr lang="ar-SA" dirty="0" smtClean="0"/>
          </a:p>
          <a:p>
            <a:r>
              <a:rPr lang="ar-SA" b="1" dirty="0" smtClean="0"/>
              <a:t>التقويم</a:t>
            </a:r>
            <a:r>
              <a:rPr lang="ar-SA" dirty="0" smtClean="0"/>
              <a:t> . قياس اثر التعلم في ضوء معايير محددة . مثال : الملاحظة والاختبارات الشفوية والتحريرية ، اختبارات الاداء واللياقة البدنية . </a:t>
            </a:r>
          </a:p>
          <a:p>
            <a:pPr>
              <a:buNone/>
            </a:pPr>
            <a:endParaRPr lang="ar-SA" dirty="0" smtClean="0"/>
          </a:p>
          <a:p>
            <a:r>
              <a:rPr lang="ar-SA" b="1" dirty="0" smtClean="0"/>
              <a:t>الملاحظات</a:t>
            </a:r>
            <a:r>
              <a:rPr lang="ar-SA" dirty="0" smtClean="0"/>
              <a:t> : يدون فيها المعلم نتائج التقويم و المقترحات . وهي تغذية راجعة يفاد منها في تحسين و تطوير المنهج والمعلم 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1584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نشاط منزلي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pPr marL="0" indent="0">
              <a:buNone/>
            </a:pPr>
            <a:r>
              <a:rPr lang="ar-SA" b="1" dirty="0" smtClean="0"/>
              <a:t>اجب عن الاسئلة التالية :</a:t>
            </a:r>
          </a:p>
          <a:p>
            <a:endParaRPr lang="ar-SA" dirty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ضع خطة </a:t>
            </a:r>
            <a:r>
              <a:rPr lang="ar-SA" b="1" dirty="0" smtClean="0"/>
              <a:t>مجملة</a:t>
            </a:r>
            <a:r>
              <a:rPr lang="ar-SA" dirty="0" smtClean="0"/>
              <a:t> و مفصلة لمنهج التربية البدنية للمرحلة الثانوية ؟ </a:t>
            </a:r>
          </a:p>
        </p:txBody>
      </p:sp>
    </p:spTree>
    <p:extLst>
      <p:ext uri="{BB962C8B-B14F-4D97-AF65-F5344CB8AC3E}">
        <p14:creationId xmlns:p14="http://schemas.microsoft.com/office/powerpoint/2010/main" val="17207204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ar-SA" sz="4800" dirty="0" smtClean="0"/>
          </a:p>
          <a:p>
            <a:pPr marL="0" indent="0">
              <a:buNone/>
            </a:pPr>
            <a:endParaRPr lang="ar-SA" sz="4800" dirty="0" smtClean="0"/>
          </a:p>
          <a:p>
            <a:pPr marL="0" indent="0" algn="ctr">
              <a:buNone/>
            </a:pPr>
            <a:r>
              <a:rPr lang="ar-SA" sz="4800" dirty="0" smtClean="0"/>
              <a:t>التخطيط لدرس التربية البدنية </a:t>
            </a:r>
            <a:endParaRPr lang="ar-SA" sz="4800" dirty="0"/>
          </a:p>
        </p:txBody>
      </p:sp>
    </p:spTree>
    <p:extLst>
      <p:ext uri="{BB962C8B-B14F-4D97-AF65-F5344CB8AC3E}">
        <p14:creationId xmlns:p14="http://schemas.microsoft.com/office/powerpoint/2010/main" val="1610228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مهارة الإعداد والتخطيط للدرس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أهمية الاعداد الجيد للدرس تعود إلى أنها تساعد في : 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174253133"/>
              </p:ext>
            </p:extLst>
          </p:nvPr>
        </p:nvGraphicFramePr>
        <p:xfrm>
          <a:off x="1403648" y="2564904"/>
          <a:ext cx="705678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1636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متطلب الإعداد والتخطيط للدرس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المدرس الجيد يعتمد في عمله على تخطيط مسبق </a:t>
            </a:r>
            <a:r>
              <a:rPr lang="ar-SA" dirty="0"/>
              <a:t>ق</a:t>
            </a:r>
            <a:r>
              <a:rPr lang="ar-SA" dirty="0" smtClean="0"/>
              <a:t>ائم على فكر ناجح يتضح من خلاله تتابع العمل ومحتواه وعرضه بما يتناسب مع خصائص الطلاب. </a:t>
            </a:r>
          </a:p>
          <a:p>
            <a:r>
              <a:rPr lang="ar-SA" dirty="0" smtClean="0"/>
              <a:t>يبتعد عن الارتجالية والعشوائية في تحقيق أهداف الدرس. </a:t>
            </a:r>
          </a:p>
        </p:txBody>
      </p:sp>
    </p:spTree>
    <p:extLst>
      <p:ext uri="{BB962C8B-B14F-4D97-AF65-F5344CB8AC3E}">
        <p14:creationId xmlns:p14="http://schemas.microsoft.com/office/powerpoint/2010/main" val="11430407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متطلب الإعداد والتخطيط للدرس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إعداد الدرس يقع على عاتق المدرس أولاً </a:t>
            </a:r>
            <a:r>
              <a:rPr lang="ar-SA" dirty="0" smtClean="0"/>
              <a:t>وأخيراً بغض النظر على استراتيجية التدريس. </a:t>
            </a:r>
            <a:endParaRPr lang="ar-SA" dirty="0"/>
          </a:p>
          <a:p>
            <a:r>
              <a:rPr lang="ar-SA" dirty="0"/>
              <a:t>يجب أن يكون المدرس ملماً بمتطلبات التعلم الحركي </a:t>
            </a:r>
            <a:r>
              <a:rPr lang="ar-SA" dirty="0" smtClean="0"/>
              <a:t>والقدرة </a:t>
            </a:r>
            <a:r>
              <a:rPr lang="ar-SA" dirty="0"/>
              <a:t>على تحليل محتوى أنشطة التعلم بكل دقة. </a:t>
            </a:r>
          </a:p>
          <a:p>
            <a:r>
              <a:rPr lang="ar-SA" dirty="0"/>
              <a:t>تحديد الخطوات المتتابعة التي ينبغي اتباعها لتحقيق الهدف وفق الامكانات المتاحة سواء كانت مادية أو بشرية.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27170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مثال: </a:t>
            </a:r>
            <a:r>
              <a:rPr lang="ar-SA" dirty="0"/>
              <a:t>تعليم مهارة الجري بالكرة .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يقوم </a:t>
            </a:r>
            <a:r>
              <a:rPr lang="ar-SA" dirty="0"/>
              <a:t>المعلم </a:t>
            </a:r>
            <a:r>
              <a:rPr lang="ar-SA" dirty="0" smtClean="0"/>
              <a:t>بإعداد الدرس من خلال :</a:t>
            </a:r>
          </a:p>
          <a:p>
            <a:r>
              <a:rPr lang="ar-SA" dirty="0" smtClean="0"/>
              <a:t>تحديد وإعداد ما يطلبه الهدف من خطوات تعليمية ( تحليل المحتوى) متدرجة الصعوبة يمكن إتباعها وتدريب التلاميذ عليها بشكل سليم. </a:t>
            </a:r>
          </a:p>
        </p:txBody>
      </p:sp>
    </p:spTree>
    <p:extLst>
      <p:ext uri="{BB962C8B-B14F-4D97-AF65-F5344CB8AC3E}">
        <p14:creationId xmlns:p14="http://schemas.microsoft.com/office/powerpoint/2010/main" val="16499804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مهارة الجري بالكرة في لعبة كرة القدم 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2132856"/>
            <a:ext cx="4432108" cy="3744416"/>
          </a:xfrm>
        </p:spPr>
      </p:pic>
      <p:sp>
        <p:nvSpPr>
          <p:cNvPr id="5" name="مربع نص 4"/>
          <p:cNvSpPr txBox="1"/>
          <p:nvPr/>
        </p:nvSpPr>
        <p:spPr>
          <a:xfrm>
            <a:off x="5292080" y="2132856"/>
            <a:ext cx="3600400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يوضح علم التدريب الرياضي بأن لكل مهارة رياضية خطوات فنية يؤديها الطالب اثناء تنفيذ المهارة ، وتكون متتابعة.</a:t>
            </a:r>
          </a:p>
          <a:p>
            <a:endParaRPr lang="ar-SA" sz="2400" dirty="0"/>
          </a:p>
          <a:p>
            <a:r>
              <a:rPr lang="ar-SA" sz="2400" dirty="0"/>
              <a:t>الخطوات الفنية لمهارة الجري </a:t>
            </a:r>
            <a:r>
              <a:rPr lang="ar-SA" sz="2400" dirty="0" smtClean="0"/>
              <a:t>بالكرة كالتالي:</a:t>
            </a:r>
          </a:p>
          <a:p>
            <a:r>
              <a:rPr lang="ar-SA" sz="2400" dirty="0" smtClean="0"/>
              <a:t>1-......................</a:t>
            </a:r>
          </a:p>
          <a:p>
            <a:r>
              <a:rPr lang="ar-SA" sz="2400" dirty="0" smtClean="0"/>
              <a:t>2-.....................</a:t>
            </a:r>
          </a:p>
          <a:p>
            <a:r>
              <a:rPr lang="ar-SA" sz="2400" dirty="0" smtClean="0"/>
              <a:t>3-......................</a:t>
            </a:r>
            <a:endParaRPr lang="ar-SA" sz="2400" dirty="0"/>
          </a:p>
          <a:p>
            <a:r>
              <a:rPr lang="ar-SA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87012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التصور الذهني عند المدرس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يقوم المعلم بالتصور </a:t>
            </a:r>
            <a:r>
              <a:rPr lang="ar-SA" dirty="0"/>
              <a:t>الذهني </a:t>
            </a:r>
            <a:r>
              <a:rPr lang="ar-SA" dirty="0" smtClean="0"/>
              <a:t>لجميع العمليات التي تطلبها تحقيق الهدف بشكل عام . ويحدد المعلم وضع </a:t>
            </a:r>
            <a:r>
              <a:rPr lang="ar-SA" dirty="0"/>
              <a:t>التتابع المنطقي والتسلسل الطبيعي للأنشطة التعليمية المناسبة </a:t>
            </a:r>
            <a:r>
              <a:rPr lang="ar-SA" dirty="0" smtClean="0"/>
              <a:t>وفق محكين اساسيين هما: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قدرات </a:t>
            </a:r>
            <a:r>
              <a:rPr lang="ar-SA" dirty="0"/>
              <a:t>التلاميذ على تنفيذ الأداء. </a:t>
            </a: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التوزيع </a:t>
            </a:r>
            <a:r>
              <a:rPr lang="ar-SA" dirty="0"/>
              <a:t>الزمني لكل نشاط من أنشطة محتوى الدروس. </a:t>
            </a:r>
          </a:p>
          <a:p>
            <a:r>
              <a:rPr lang="ar-SA" dirty="0" smtClean="0"/>
              <a:t>خصائص المتعلم البدنية والنفسية.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29131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التصور الذهني للخطوات التعليمية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60"/>
          <a:stretch/>
        </p:blipFill>
        <p:spPr>
          <a:xfrm>
            <a:off x="1371319" y="1600200"/>
            <a:ext cx="6401362" cy="4220029"/>
          </a:xfrm>
        </p:spPr>
      </p:pic>
    </p:spTree>
    <p:extLst>
      <p:ext uri="{BB962C8B-B14F-4D97-AF65-F5344CB8AC3E}">
        <p14:creationId xmlns:p14="http://schemas.microsoft.com/office/powerpoint/2010/main" val="1506749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مفهوم مهارات التدريس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تعرف مهارات التدريس بأنها : كافة أنواع السلوك التي يقوم بها المدرسين أثناء تدريس الدرس بغية تحقيق الهدف المنشود. </a:t>
            </a:r>
          </a:p>
          <a:p>
            <a:r>
              <a:rPr lang="ar-SA" dirty="0" smtClean="0"/>
              <a:t>تعتبر مهارات التدريس جزءاً أساسياً من أدوات وصفات المدرس ، لن فاعلية التدريس تعتمد على استخدام الامثل للمكونات ومنها المهارات.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169340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تدريب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اختر مهارة رياضية من منهج التربية البدنية للمرحلة المتوسطة وأكتب خطواتها الفنية والتعليمية. </a:t>
            </a:r>
          </a:p>
          <a:p>
            <a:r>
              <a:rPr lang="ar-SA" dirty="0" smtClean="0"/>
              <a:t>الخطوات الفنية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.............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............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...........</a:t>
            </a:r>
          </a:p>
          <a:p>
            <a:r>
              <a:rPr lang="ar-SA" dirty="0" smtClean="0"/>
              <a:t>الخطوات التعليمية: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............</a:t>
            </a:r>
            <a:r>
              <a:rPr lang="ar-SA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............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............</a:t>
            </a:r>
          </a:p>
        </p:txBody>
      </p:sp>
    </p:spTree>
    <p:extLst>
      <p:ext uri="{BB962C8B-B14F-4D97-AF65-F5344CB8AC3E}">
        <p14:creationId xmlns:p14="http://schemas.microsoft.com/office/powerpoint/2010/main" val="19293925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المرجع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err="1" smtClean="0"/>
              <a:t>البساطي</a:t>
            </a:r>
            <a:r>
              <a:rPr lang="ar-SA" dirty="0" smtClean="0"/>
              <a:t> ، أمر الله (2009) التدريس في التربية البدنية والرياضية ، دار جامعة الملك سعود للنشر. </a:t>
            </a:r>
            <a:endParaRPr lang="ar-SA" dirty="0" smtClean="0"/>
          </a:p>
          <a:p>
            <a:r>
              <a:rPr lang="ar-SA" dirty="0"/>
              <a:t>ابو نمرة ، محمد ؛ سعادة ، نايف (2009) </a:t>
            </a:r>
            <a:r>
              <a:rPr lang="ar-SA" i="1" dirty="0"/>
              <a:t>التربية الرياضية و طرائق تدريسها </a:t>
            </a:r>
            <a:r>
              <a:rPr lang="ar-SA" dirty="0"/>
              <a:t>، القاهرة : الشركة العربية المتحدة للتسويق و التوريدات ، ص. 353-358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15941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مهارات أساسية في التدريس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694120"/>
              </p:ext>
            </p:extLst>
          </p:nvPr>
        </p:nvGraphicFramePr>
        <p:xfrm>
          <a:off x="323528" y="1844824"/>
          <a:ext cx="3970784" cy="3417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4211960" y="2060848"/>
            <a:ext cx="4320480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المهارات المرتبطة بالدرس </a:t>
            </a:r>
            <a:r>
              <a:rPr lang="ar-SA" sz="2800" dirty="0" smtClean="0"/>
              <a:t>تشتمل على مهارة التخطيط ومهارة التنفيذ والادارة ، ومهارة التقويم للدرس.</a:t>
            </a:r>
          </a:p>
          <a:p>
            <a:endParaRPr lang="ar-SA" sz="2800" dirty="0"/>
          </a:p>
          <a:p>
            <a:r>
              <a:rPr lang="ar-SA" sz="2800" b="1" dirty="0" smtClean="0"/>
              <a:t>المهارات المرتبطة بالمعلم </a:t>
            </a:r>
            <a:r>
              <a:rPr lang="ar-SA" sz="2800" dirty="0" smtClean="0"/>
              <a:t>تمثل في شخصية المدرس وعمليات القيادة والتعزيز والتوجيه للطلاب والمنهج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904815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مهارات التدريس في التربية البدنية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يمكن تحديد العديد من مهارات التدريس في التربية البدنية ولكن الخبراء التربويون اشاروا إلى أبرز تلك المهارات ومنها : </a:t>
            </a:r>
            <a:endParaRPr lang="ar-SA" dirty="0"/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1521056418"/>
              </p:ext>
            </p:extLst>
          </p:nvPr>
        </p:nvGraphicFramePr>
        <p:xfrm>
          <a:off x="539552" y="2996952"/>
          <a:ext cx="609600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725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عناصر التخطيط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8280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855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أسس التخطيط </a:t>
            </a:r>
            <a:r>
              <a:rPr lang="ar-SA" b="1" dirty="0" smtClean="0"/>
              <a:t>لمادة التربية البدنية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ar-SA" b="1" dirty="0" smtClean="0"/>
              <a:t>يجب معرفة الاسس التالية من اجل تخطيط صحيح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الإلمام بالمادة الدراسية جيداً ، مما يسهل عملية تحديد الاهداف و تحليل المحتوى إلى أشكاله ، وانواعه المختلفة.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فهم الاهداف العامة ، وأهداف تدريس التربية الرياضية بشكل خاص مما ييسر عملية وضع الخطط التدريسية في ضوئها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معرفة التلاميذ الذين يدرسهم من حيث قدراتهم واحتياجاتهم و ميولهم و اهتماماتهم.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معرفة طرائق التقويم و أدواته المناسبة.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6930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/>
              <a:t>إعتبارات عند التخطيط </a:t>
            </a:r>
            <a:r>
              <a:rPr lang="ar-SA" b="1" dirty="0" smtClean="0"/>
              <a:t>للمادة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b="1" dirty="0" smtClean="0"/>
              <a:t>تصمم الخطط الدراسية وفق اعتبارات اهمها :</a:t>
            </a:r>
          </a:p>
          <a:p>
            <a:r>
              <a:rPr lang="ar-SA" b="1" dirty="0" smtClean="0"/>
              <a:t>الواقعية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 بمعنى ان توضع في ضوء الامكانات المادية و الفنية المتوفرة في المدرسة . </a:t>
            </a:r>
          </a:p>
          <a:p>
            <a:r>
              <a:rPr lang="ar-SA" b="1" dirty="0" smtClean="0"/>
              <a:t>القابلة للتنفيذ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 اي الابتعاد عن المثالية التي يصعب تحقيقها او تنفيذها.</a:t>
            </a:r>
          </a:p>
          <a:p>
            <a:r>
              <a:rPr lang="ar-SA" b="1" dirty="0" smtClean="0"/>
              <a:t>المرونة</a:t>
            </a:r>
            <a:r>
              <a:rPr lang="ar-SA" dirty="0" smtClean="0"/>
              <a:t>. </a:t>
            </a:r>
          </a:p>
          <a:p>
            <a:pPr marL="0" indent="0">
              <a:buNone/>
            </a:pPr>
            <a:r>
              <a:rPr lang="ar-SA" dirty="0" smtClean="0"/>
              <a:t>ان تكون قابلة للتعديل اذا اقتضى الامر ، وقادرة على استيعاب التغييرات الطارئة.</a:t>
            </a:r>
          </a:p>
          <a:p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371395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يتبع إعتبارات عند التخطيط للدرس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الشمولية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 ان تكون شاملة للعناصر والمتغيرات جميعها التي تحيط بالمواقف و النشاطات التعليمية في إطار الاولويات المتختلفة. </a:t>
            </a:r>
          </a:p>
          <a:p>
            <a:r>
              <a:rPr lang="ar-SA" b="1" dirty="0" smtClean="0"/>
              <a:t>التكامل</a:t>
            </a:r>
            <a:r>
              <a:rPr lang="ar-SA" dirty="0" smtClean="0"/>
              <a:t> .</a:t>
            </a:r>
          </a:p>
          <a:p>
            <a:pPr marL="0" indent="0">
              <a:buNone/>
            </a:pPr>
            <a:r>
              <a:rPr lang="ar-SA" dirty="0" smtClean="0"/>
              <a:t> اي تكامل الخبرات التعليمية ، والوحدة بين انواع الخطط التدريسية و نماذجها و مستوايتها.</a:t>
            </a:r>
          </a:p>
          <a:p>
            <a:r>
              <a:rPr lang="ar-SA" b="1" dirty="0" smtClean="0"/>
              <a:t>المصداقية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ان تعتمد الخطط على بيانات صادقة عند تحديد الاهداف 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6365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1336</Words>
  <Application>Microsoft Office PowerPoint</Application>
  <PresentationFormat>عرض على الشاشة (3:4)‏</PresentationFormat>
  <Paragraphs>200</Paragraphs>
  <Slides>31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2" baseType="lpstr">
      <vt:lpstr>نسق Office</vt:lpstr>
      <vt:lpstr>مهارات الاعداد والتخطيط للدرس</vt:lpstr>
      <vt:lpstr>أهداف المحاضرة</vt:lpstr>
      <vt:lpstr>مفهوم مهارات التدريس</vt:lpstr>
      <vt:lpstr>مهارات أساسية في التدريس</vt:lpstr>
      <vt:lpstr>مهارات التدريس في التربية البدنية </vt:lpstr>
      <vt:lpstr>عناصر التخطيط </vt:lpstr>
      <vt:lpstr>أسس التخطيط لمادة التربية البدنية</vt:lpstr>
      <vt:lpstr>إعتبارات عند التخطيط للمادة </vt:lpstr>
      <vt:lpstr>يتبع إعتبارات عند التخطيط للدرس</vt:lpstr>
      <vt:lpstr>مراحل تخطيط للمادة </vt:lpstr>
      <vt:lpstr>مراحل تخطيط لمادة التربية البدنية</vt:lpstr>
      <vt:lpstr>الإعداد الاولي</vt:lpstr>
      <vt:lpstr>الخطة المجملة</vt:lpstr>
      <vt:lpstr>مكونات الخطة المجملة</vt:lpstr>
      <vt:lpstr>الخطة المجملة لمادة التربية البدنية </vt:lpstr>
      <vt:lpstr>تنبيهات هامة على الخطة المجملة</vt:lpstr>
      <vt:lpstr>الخطة المفصلة </vt:lpstr>
      <vt:lpstr>عرض تقديمي في PowerPoint</vt:lpstr>
      <vt:lpstr>عناصر الخطة المفصلة </vt:lpstr>
      <vt:lpstr>عناصر الخطة المفصلة</vt:lpstr>
      <vt:lpstr>نشاط منزلي </vt:lpstr>
      <vt:lpstr>عرض تقديمي في PowerPoint</vt:lpstr>
      <vt:lpstr>مهارة الإعداد والتخطيط للدرس</vt:lpstr>
      <vt:lpstr>متطلب الإعداد والتخطيط للدرس</vt:lpstr>
      <vt:lpstr>متطلب الإعداد والتخطيط للدرس</vt:lpstr>
      <vt:lpstr>مثال: تعليم مهارة الجري بالكرة . </vt:lpstr>
      <vt:lpstr>مهارة الجري بالكرة في لعبة كرة القدم </vt:lpstr>
      <vt:lpstr>التصور الذهني عند المدرس</vt:lpstr>
      <vt:lpstr>التصور الذهني للخطوات التعليمية</vt:lpstr>
      <vt:lpstr>تدريب</vt:lpstr>
      <vt:lpstr>المرجع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اسلوب التدريس بالعرض التوضيحي (الأمري)</dc:title>
  <dc:creator>AA</dc:creator>
  <cp:lastModifiedBy>AA</cp:lastModifiedBy>
  <cp:revision>46</cp:revision>
  <dcterms:created xsi:type="dcterms:W3CDTF">2023-11-05T05:15:58Z</dcterms:created>
  <dcterms:modified xsi:type="dcterms:W3CDTF">2024-02-04T08:23:54Z</dcterms:modified>
</cp:coreProperties>
</file>