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52C45855-895A-4EB9-99DD-1FE271874F0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BF971036-2968-4C07-BAE9-A01E0F3262F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54ED-7EF3-4E02-AFB9-750164134F9E}" type="slidenum">
              <a:rPr lang="ar-SA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DA288-E100-43C2-B64E-B4187E3CA78B}" type="slidenum">
              <a:rPr lang="ar-SA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41655-53B8-4B02-8E11-706887A706D5}" type="slidenum">
              <a:rPr lang="ar-SA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2233D-C2B7-4F7A-9A2B-E18456520C65}" type="slidenum">
              <a:rPr lang="ar-SA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C6474-31BC-4820-A347-7EF662C2C425}" type="slidenum">
              <a:rPr lang="ar-SA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E553F-B740-414B-B607-18281E19105B}" type="slidenum">
              <a:rPr lang="ar-SA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0BC37-3D11-410E-830B-EFC48FC64A63}" type="slidenum">
              <a:rPr lang="ar-SA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911E5-1599-4455-8A77-0B8F47C28088}" type="slidenum">
              <a:rPr lang="ar-SA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17942-4CFF-427C-AE79-E055B7DB056F}" type="slidenum">
              <a:rPr lang="ar-SA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74559-A3CB-4C0A-B372-299904F9DFD7}" type="slidenum">
              <a:rPr lang="ar-SA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B640469-758A-47FF-BD1F-AE5F69D7634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BC60A-0315-4174-A96D-8B269F9446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511F3-5C9D-4D34-9D7D-694A197B628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D49E-3488-4D57-8294-969DF78FB11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4AAF6-AEAE-41AF-A054-60CFF2EBA66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7ACC2-746D-471F-A346-F6AAD289F2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9B63-BBCB-4F78-90EC-4E97FB717CA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68B95-F906-40B1-9D22-EA8F98C5D88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A2976-C08F-493C-8629-4DDD2560C5A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9420D-EEA7-452B-B179-955F2713D74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D9960-7C46-4DBC-B4B4-7389A327066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ar-SA"/>
              </a:p>
            </p:txBody>
          </p:sp>
        </p:grp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sp>
        <p:nvSpPr>
          <p:cNvPr id="615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61AB30CD-2E1A-4250-9DD5-B6ED8F98F18D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اللغة العربية والمجتمع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  <a:p>
            <a:r>
              <a:rPr lang="ar-SA"/>
              <a:t>يقدمه:أبوأوس إبراهيم الشمسان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لكل مقام مقال</a:t>
            </a:r>
          </a:p>
          <a:p>
            <a:r>
              <a:rPr lang="ar-SA"/>
              <a:t>لسانك حصانك إن صنته صانك</a:t>
            </a:r>
          </a:p>
          <a:p>
            <a:r>
              <a:rPr lang="ar-SA"/>
              <a:t>إذا كان الكلام من فضة فالسكوت من ذهب</a:t>
            </a:r>
          </a:p>
          <a:p>
            <a:r>
              <a:rPr lang="ar-SA"/>
              <a:t>تخير الأسماء والعدول عنها بسبب معناها اللغوي</a:t>
            </a:r>
          </a:p>
          <a:p>
            <a:r>
              <a:rPr lang="ar-SA"/>
              <a:t>لابد لانتماء الفرد أن يكون له اسم يعرف به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  <a:p>
            <a:endParaRPr lang="ar-SA"/>
          </a:p>
          <a:p>
            <a:endParaRPr lang="ar-SA"/>
          </a:p>
          <a:p>
            <a:pPr algn="ctr">
              <a:buFont typeface="Wingdings" pitchFamily="2" charset="2"/>
              <a:buNone/>
            </a:pPr>
            <a:r>
              <a:rPr lang="ar-SA" sz="8800">
                <a:latin typeface="Arabic Typesetting" pitchFamily="66" charset="-78"/>
                <a:cs typeface="Arabic Typesetting" pitchFamily="66" charset="-78"/>
              </a:rPr>
              <a:t>   بِسْمِ اللّهِ الرَّحْمـَنِ الرَّحِيمِ </a:t>
            </a:r>
            <a:endParaRPr lang="en-US" sz="880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اللغة نتاج اجتماعي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2400"/>
              <a:t>اللغة وسيلة تواصل أفراد المجتمع.</a:t>
            </a:r>
          </a:p>
          <a:p>
            <a:r>
              <a:rPr lang="ar-SA" sz="2400"/>
              <a:t>اللغة وسيلة إبداع أدبي.</a:t>
            </a:r>
          </a:p>
          <a:p>
            <a:r>
              <a:rPr lang="ar-SA" sz="2400"/>
              <a:t>يتعلم الطفل اللغة في مجتمع.</a:t>
            </a:r>
          </a:p>
          <a:p>
            <a:r>
              <a:rPr lang="ar-SA" sz="2400"/>
              <a:t>يؤثر المجتمع في الظواهر اللغوية في المستويات المختلفة:</a:t>
            </a:r>
          </a:p>
          <a:p>
            <a:pPr>
              <a:buFont typeface="Wingdings" pitchFamily="2" charset="2"/>
              <a:buNone/>
            </a:pPr>
            <a:r>
              <a:rPr lang="ar-SA" sz="2400"/>
              <a:t>                 - الصوتية</a:t>
            </a:r>
          </a:p>
          <a:p>
            <a:pPr>
              <a:buFont typeface="Wingdings" pitchFamily="2" charset="2"/>
              <a:buNone/>
            </a:pPr>
            <a:r>
              <a:rPr lang="ar-SA" sz="2400"/>
              <a:t>                 - الصرفية</a:t>
            </a:r>
          </a:p>
          <a:p>
            <a:pPr>
              <a:buFont typeface="Wingdings" pitchFamily="2" charset="2"/>
              <a:buNone/>
            </a:pPr>
            <a:r>
              <a:rPr lang="ar-SA" sz="2400"/>
              <a:t>                 -التركيبية</a:t>
            </a:r>
          </a:p>
          <a:p>
            <a:pPr>
              <a:buFont typeface="Wingdings" pitchFamily="2" charset="2"/>
              <a:buNone/>
            </a:pPr>
            <a:r>
              <a:rPr lang="ar-SA" sz="2400"/>
              <a:t>                 -الدلالية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اللغة تؤثر في المجتمع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الخطابة شكل لغوي يؤثر في أفراد المجتمع: خطب سياسية، خطب دينية وعظية.</a:t>
            </a:r>
          </a:p>
          <a:p>
            <a:r>
              <a:rPr lang="ar-SA" dirty="0"/>
              <a:t>الشعر وسيلة هجوم أو دفاع، أو تكسب: الهجاء، الفخر، المدح</a:t>
            </a:r>
          </a:p>
          <a:p>
            <a:r>
              <a:rPr lang="ar-SA" dirty="0"/>
              <a:t>الرسائل وسيلة إقناع وشرح المواقف </a:t>
            </a:r>
          </a:p>
          <a:p>
            <a:r>
              <a:rPr lang="ar-SA" dirty="0"/>
              <a:t>اللغة ليست تراكيب فقط بل ثروة معرفية وإطار </a:t>
            </a:r>
            <a:r>
              <a:rPr lang="ar-SA" dirty="0" smtClean="0"/>
              <a:t>حضاري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المجتمع يؤثر في اللغة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ar-SA" sz="2000" dirty="0"/>
              <a:t>المجتمع يؤثر في لغة </a:t>
            </a:r>
            <a:r>
              <a:rPr lang="ar-SA" sz="2000" dirty="0" smtClean="0"/>
              <a:t>الفرد </a:t>
            </a:r>
            <a:r>
              <a:rPr lang="ar-SA" sz="2000" dirty="0" smtClean="0"/>
              <a:t>يولد الطفل ساذج الاتجاه والرغبات فيشكله المجتمع بلغته الخاصة فيضع له القيود والحدود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ar-SA" sz="2000" dirty="0"/>
          </a:p>
          <a:p>
            <a:pPr>
              <a:lnSpc>
                <a:spcPct val="80000"/>
              </a:lnSpc>
            </a:pPr>
            <a:r>
              <a:rPr lang="ar-SA" sz="2000" dirty="0"/>
              <a:t>المجتمع يؤثر في التقعيد      -الاحتجاج بالقراءات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-الاحتجاج بالحديث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-أفعال جامدة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 -أسماء لا تصغر</a:t>
            </a:r>
          </a:p>
          <a:p>
            <a:pPr>
              <a:lnSpc>
                <a:spcPct val="80000"/>
              </a:lnSpc>
            </a:pPr>
            <a:r>
              <a:rPr lang="ar-SA" sz="2000" dirty="0"/>
              <a:t>المجتمع يؤثر في التغير اللغوي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-خصوصية الكلمات الدينية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-كلمات لا يجاهر بها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-كلمات ذات مستويات متباينة:جلالة، سمو، فخامة،معالي 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-كلمات جديدة المعنى: جامعة، كلية، مصنع، مؤتمر، ندوة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-كلمات دخيلة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ar-SA" sz="2000" dirty="0"/>
              <a:t>                           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حال اللغة صورة للمجتمع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يتهم بعض الناس العربية بالضعف لأسباب تنطوي عليه أنظمتها.</a:t>
            </a:r>
          </a:p>
          <a:p>
            <a:pPr algn="ctr">
              <a:buFont typeface="Wingdings" pitchFamily="2" charset="2"/>
              <a:buNone/>
            </a:pPr>
            <a:r>
              <a:rPr lang="ar-SA"/>
              <a:t> نعيب زماننا والعيب فينا   وما لزماننا عيب سوانا</a:t>
            </a:r>
          </a:p>
          <a:p>
            <a:r>
              <a:rPr lang="ar-SA"/>
              <a:t>يدعو قوم  إلى العاميات في التخاطب والتكاتب بدعوى مطابقتها الحياة.</a:t>
            </a:r>
          </a:p>
          <a:p>
            <a:r>
              <a:rPr lang="ar-SA"/>
              <a:t>يفاخر بعض الناس بجهلهم العربية ومعرفتهم لغات أجنبية.</a:t>
            </a:r>
          </a:p>
          <a:p>
            <a:r>
              <a:rPr lang="ar-SA"/>
              <a:t>توهم أن تحدث العربية الصحيحة واجب اللغويين والأدباء وحدهم.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قوة العربية مرهون بالمجتمعات العربية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ازدهرت العربية في ظل الإسلام وتراجعت بضعف الممالك الإسلامية</a:t>
            </a:r>
          </a:p>
          <a:p>
            <a:r>
              <a:rPr lang="ar-SA"/>
              <a:t>التخلف الحضاري والأخلاقي أسرعا في ضعف العربية</a:t>
            </a:r>
          </a:p>
          <a:p>
            <a:r>
              <a:rPr lang="ar-SA"/>
              <a:t>أحيا اليهود العبرية لأنهم أرادوا ذلك وعملوا</a:t>
            </a:r>
          </a:p>
          <a:p>
            <a:r>
              <a:rPr lang="ar-SA"/>
              <a:t>إتاحة المجال للعربية يعزز مقامها</a:t>
            </a:r>
          </a:p>
          <a:p>
            <a:r>
              <a:rPr lang="ar-SA"/>
              <a:t>التعليم بها طريق لنهضتها</a:t>
            </a:r>
          </a:p>
          <a:p>
            <a:r>
              <a:rPr lang="ar-SA"/>
              <a:t>الاتحاد وتجنب الخلاف من سبل الإصلاح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الاسم تلبية لحاجة اجتماعية تسهل الاتصال بالفرد، وتلبية لحاجات لغوية تمثل اختصار ألفاظ كثيرة يقتضيها التعبير عن الشخص المقصود عند إرادة استحضاره في الذهن وتشخيصه.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اللغة تعبير عن موقف الإنسان من الكون</a:t>
            </a:r>
          </a:p>
          <a:p>
            <a:r>
              <a:rPr lang="ar-SA"/>
              <a:t>تعريف وتنكير</a:t>
            </a:r>
          </a:p>
          <a:p>
            <a:r>
              <a:rPr lang="ar-SA"/>
              <a:t>تصغير وتكبير</a:t>
            </a:r>
          </a:p>
          <a:p>
            <a:r>
              <a:rPr lang="ar-SA"/>
              <a:t>إفراد وجمع</a:t>
            </a:r>
          </a:p>
          <a:p>
            <a:r>
              <a:rPr lang="ar-SA"/>
              <a:t>تأنيث وتذكير</a:t>
            </a:r>
          </a:p>
          <a:p>
            <a:r>
              <a:rPr lang="ar-SA"/>
              <a:t>حقيقة ومجاز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396</TotalTime>
  <Words>370</Words>
  <Application>Microsoft Office PowerPoint</Application>
  <PresentationFormat>عرض على الشاشة (3:4)‏</PresentationFormat>
  <Paragraphs>70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Arabic Typesetting</vt:lpstr>
      <vt:lpstr>Capsules</vt:lpstr>
      <vt:lpstr>اللغة العربية والمجتمع</vt:lpstr>
      <vt:lpstr>الشريحة 2</vt:lpstr>
      <vt:lpstr>اللغة نتاج اجتماعي</vt:lpstr>
      <vt:lpstr>اللغة تؤثر في المجتمع</vt:lpstr>
      <vt:lpstr>المجتمع يؤثر في اللغة</vt:lpstr>
      <vt:lpstr>حال اللغة صورة للمجتمع</vt:lpstr>
      <vt:lpstr>قوة العربية مرهون بالمجتمعات العربية</vt:lpstr>
      <vt:lpstr>الشريحة 8</vt:lpstr>
      <vt:lpstr>الشريحة 9</vt:lpstr>
      <vt:lpstr>الشريحة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اللغة العربية والمجتمع</dc:title>
  <dc:creator>أبو أوس</dc:creator>
  <cp:lastModifiedBy>User</cp:lastModifiedBy>
  <cp:revision>24</cp:revision>
  <dcterms:created xsi:type="dcterms:W3CDTF">2004-04-03T05:22:16Z</dcterms:created>
  <dcterms:modified xsi:type="dcterms:W3CDTF">2008-11-20T15:35:32Z</dcterms:modified>
</cp:coreProperties>
</file>