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67" r:id="rId4"/>
    <p:sldId id="260" r:id="rId5"/>
    <p:sldId id="282" r:id="rId6"/>
    <p:sldId id="283" r:id="rId7"/>
    <p:sldId id="284" r:id="rId8"/>
    <p:sldId id="269" r:id="rId9"/>
    <p:sldId id="270" r:id="rId10"/>
    <p:sldId id="274" r:id="rId11"/>
    <p:sldId id="271" r:id="rId12"/>
    <p:sldId id="272" r:id="rId13"/>
    <p:sldId id="273" r:id="rId14"/>
    <p:sldId id="281" r:id="rId15"/>
    <p:sldId id="275" r:id="rId16"/>
    <p:sldId id="276" r:id="rId17"/>
    <p:sldId id="277" r:id="rId18"/>
    <p:sldId id="278" r:id="rId19"/>
    <p:sldId id="266" r:id="rId20"/>
    <p:sldId id="285" r:id="rId21"/>
    <p:sldId id="286" r:id="rId22"/>
    <p:sldId id="287" r:id="rId23"/>
    <p:sldId id="288" r:id="rId24"/>
    <p:sldId id="261" r:id="rId25"/>
    <p:sldId id="26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>
        <p:scale>
          <a:sx n="90" d="100"/>
          <a:sy n="90" d="100"/>
        </p:scale>
        <p:origin x="4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14.xml"/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F8A73-26A3-4B0A-A15E-712C42EB342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649A5E7-BCDF-4A94-BDD3-652AB9B7B489}">
      <dgm:prSet phldrT="[نص]"/>
      <dgm:spPr/>
      <dgm:t>
        <a:bodyPr/>
        <a:lstStyle/>
        <a:p>
          <a:pPr rtl="1"/>
          <a:r>
            <a:rPr lang="ar-SA" dirty="0"/>
            <a:t>الفعل</a:t>
          </a:r>
        </a:p>
      </dgm:t>
    </dgm:pt>
    <dgm:pt modelId="{29BA3739-EB45-4D2D-BC95-224E15A95F55}" type="parTrans" cxnId="{DE8A4E46-96CE-442C-8C2F-C86174A31445}">
      <dgm:prSet/>
      <dgm:spPr/>
      <dgm:t>
        <a:bodyPr/>
        <a:lstStyle/>
        <a:p>
          <a:pPr rtl="1"/>
          <a:endParaRPr lang="ar-SA"/>
        </a:p>
      </dgm:t>
    </dgm:pt>
    <dgm:pt modelId="{4C2EB628-3442-4DDC-A738-971A5861285A}" type="sibTrans" cxnId="{DE8A4E46-96CE-442C-8C2F-C86174A31445}">
      <dgm:prSet/>
      <dgm:spPr/>
      <dgm:t>
        <a:bodyPr/>
        <a:lstStyle/>
        <a:p>
          <a:pPr rtl="1"/>
          <a:endParaRPr lang="ar-SA"/>
        </a:p>
      </dgm:t>
    </dgm:pt>
    <dgm:pt modelId="{4E6CDFC2-C850-4B62-99A7-F77688D883CD}">
      <dgm:prSet phldrT="[نص]"/>
      <dgm:spPr/>
      <dgm:t>
        <a:bodyPr/>
        <a:lstStyle/>
        <a:p>
          <a:pPr rtl="1"/>
          <a:r>
            <a:rPr lang="ar-SA" dirty="0"/>
            <a:t>الفاعل</a:t>
          </a:r>
        </a:p>
      </dgm:t>
    </dgm:pt>
    <dgm:pt modelId="{57AEF66C-EBC6-4E6D-8A85-59A96C7EE648}" type="parTrans" cxnId="{DBA237D9-51B2-4610-8C18-2AB60E982411}">
      <dgm:prSet/>
      <dgm:spPr/>
      <dgm:t>
        <a:bodyPr/>
        <a:lstStyle/>
        <a:p>
          <a:pPr rtl="1"/>
          <a:endParaRPr lang="ar-SA"/>
        </a:p>
      </dgm:t>
    </dgm:pt>
    <dgm:pt modelId="{5BEB1365-6CFA-46FF-819B-5C7572BF1C64}" type="sibTrans" cxnId="{DBA237D9-51B2-4610-8C18-2AB60E982411}">
      <dgm:prSet/>
      <dgm:spPr/>
      <dgm:t>
        <a:bodyPr/>
        <a:lstStyle/>
        <a:p>
          <a:pPr rtl="1"/>
          <a:endParaRPr lang="ar-SA"/>
        </a:p>
      </dgm:t>
    </dgm:pt>
    <dgm:pt modelId="{FB62FA9E-A2A3-47D0-B7FD-EE1461C57C48}">
      <dgm:prSet phldrT="[نص]"/>
      <dgm:spPr/>
      <dgm:t>
        <a:bodyPr/>
        <a:lstStyle/>
        <a:p>
          <a:pPr rtl="1"/>
          <a:r>
            <a:rPr lang="ar-SA" dirty="0"/>
            <a:t>مكملات</a:t>
          </a:r>
        </a:p>
      </dgm:t>
    </dgm:pt>
    <dgm:pt modelId="{CE78ACCF-E07A-48CB-8740-0F6B7DC1441F}" type="parTrans" cxnId="{F939949D-D1E5-402F-8BEE-E2D8B4D88B46}">
      <dgm:prSet/>
      <dgm:spPr/>
      <dgm:t>
        <a:bodyPr/>
        <a:lstStyle/>
        <a:p>
          <a:pPr rtl="1"/>
          <a:endParaRPr lang="ar-SA"/>
        </a:p>
      </dgm:t>
    </dgm:pt>
    <dgm:pt modelId="{69A3C4ED-6700-4345-BC44-991568383C6F}" type="sibTrans" cxnId="{F939949D-D1E5-402F-8BEE-E2D8B4D88B46}">
      <dgm:prSet/>
      <dgm:spPr/>
      <dgm:t>
        <a:bodyPr/>
        <a:lstStyle/>
        <a:p>
          <a:pPr rtl="1"/>
          <a:endParaRPr lang="ar-SA"/>
        </a:p>
      </dgm:t>
    </dgm:pt>
    <dgm:pt modelId="{78D06CF1-E6A2-40C7-8151-BB1200FB3391}">
      <dgm:prSet phldrT="[نص]"/>
      <dgm:spPr/>
      <dgm:t>
        <a:bodyPr/>
        <a:lstStyle/>
        <a:p>
          <a:pPr rtl="1"/>
          <a:r>
            <a:rPr lang="ar-SA" dirty="0"/>
            <a:t>الجملة الفعلية</a:t>
          </a:r>
        </a:p>
      </dgm:t>
    </dgm:pt>
    <dgm:pt modelId="{C5221527-BE74-41B2-8562-6CC737B369E7}" type="parTrans" cxnId="{A655D79C-E3D7-416A-B876-F7F484444244}">
      <dgm:prSet/>
      <dgm:spPr/>
      <dgm:t>
        <a:bodyPr/>
        <a:lstStyle/>
        <a:p>
          <a:pPr rtl="1"/>
          <a:endParaRPr lang="ar-SA"/>
        </a:p>
      </dgm:t>
    </dgm:pt>
    <dgm:pt modelId="{F6EE1591-5BDC-4156-9151-3BE4C54407C0}" type="sibTrans" cxnId="{A655D79C-E3D7-416A-B876-F7F484444244}">
      <dgm:prSet/>
      <dgm:spPr/>
      <dgm:t>
        <a:bodyPr/>
        <a:lstStyle/>
        <a:p>
          <a:pPr rtl="1"/>
          <a:endParaRPr lang="ar-SA"/>
        </a:p>
      </dgm:t>
    </dgm:pt>
    <dgm:pt modelId="{D5AE2523-4E6B-4F25-941D-1E6FC589AF2C}" type="pres">
      <dgm:prSet presAssocID="{723F8A73-26A3-4B0A-A15E-712C42EB3421}" presName="Name0" presStyleCnt="0">
        <dgm:presLayoutVars>
          <dgm:chMax val="4"/>
          <dgm:resizeHandles val="exact"/>
        </dgm:presLayoutVars>
      </dgm:prSet>
      <dgm:spPr/>
    </dgm:pt>
    <dgm:pt modelId="{F7C2005B-0730-4E52-963C-655D0B0574DE}" type="pres">
      <dgm:prSet presAssocID="{723F8A73-26A3-4B0A-A15E-712C42EB3421}" presName="ellipse" presStyleLbl="trBgShp" presStyleIdx="0" presStyleCnt="1"/>
      <dgm:spPr/>
    </dgm:pt>
    <dgm:pt modelId="{F7A347D0-276E-4BA2-9733-A9FD02FD97BD}" type="pres">
      <dgm:prSet presAssocID="{723F8A73-26A3-4B0A-A15E-712C42EB3421}" presName="arrow1" presStyleLbl="fgShp" presStyleIdx="0" presStyleCnt="1"/>
      <dgm:spPr/>
    </dgm:pt>
    <dgm:pt modelId="{21DC8585-0A81-4B78-85CA-6C097DB1B4A6}" type="pres">
      <dgm:prSet presAssocID="{723F8A73-26A3-4B0A-A15E-712C42EB3421}" presName="rectangle" presStyleLbl="revTx" presStyleIdx="0" presStyleCnt="1">
        <dgm:presLayoutVars>
          <dgm:bulletEnabled val="1"/>
        </dgm:presLayoutVars>
      </dgm:prSet>
      <dgm:spPr/>
    </dgm:pt>
    <dgm:pt modelId="{964576DA-B6CF-4713-88AB-2094AE9CB404}" type="pres">
      <dgm:prSet presAssocID="{4E6CDFC2-C850-4B62-99A7-F77688D883CD}" presName="item1" presStyleLbl="node1" presStyleIdx="0" presStyleCnt="3">
        <dgm:presLayoutVars>
          <dgm:bulletEnabled val="1"/>
        </dgm:presLayoutVars>
      </dgm:prSet>
      <dgm:spPr/>
    </dgm:pt>
    <dgm:pt modelId="{D3A754A8-BE6D-417D-8253-42E6D6481905}" type="pres">
      <dgm:prSet presAssocID="{FB62FA9E-A2A3-47D0-B7FD-EE1461C57C48}" presName="item2" presStyleLbl="node1" presStyleIdx="1" presStyleCnt="3">
        <dgm:presLayoutVars>
          <dgm:bulletEnabled val="1"/>
        </dgm:presLayoutVars>
      </dgm:prSet>
      <dgm:spPr/>
    </dgm:pt>
    <dgm:pt modelId="{4873DEF7-8F95-47E1-AD12-A52EBDF8190D}" type="pres">
      <dgm:prSet presAssocID="{78D06CF1-E6A2-40C7-8151-BB1200FB3391}" presName="item3" presStyleLbl="node1" presStyleIdx="2" presStyleCnt="3">
        <dgm:presLayoutVars>
          <dgm:bulletEnabled val="1"/>
        </dgm:presLayoutVars>
      </dgm:prSet>
      <dgm:spPr/>
    </dgm:pt>
    <dgm:pt modelId="{2B26AF82-DB59-44D4-83E3-C87B9848764C}" type="pres">
      <dgm:prSet presAssocID="{723F8A73-26A3-4B0A-A15E-712C42EB3421}" presName="funnel" presStyleLbl="trAlignAcc1" presStyleIdx="0" presStyleCnt="1"/>
      <dgm:spPr/>
    </dgm:pt>
  </dgm:ptLst>
  <dgm:cxnLst>
    <dgm:cxn modelId="{0532092B-4C5E-43F7-AFBD-62505C8CF478}" type="presOf" srcId="{78D06CF1-E6A2-40C7-8151-BB1200FB3391}" destId="{21DC8585-0A81-4B78-85CA-6C097DB1B4A6}" srcOrd="0" destOrd="0" presId="urn:microsoft.com/office/officeart/2005/8/layout/funnel1"/>
    <dgm:cxn modelId="{D35CD12D-2242-441C-8347-0603A56C2303}" type="presOf" srcId="{4E6CDFC2-C850-4B62-99A7-F77688D883CD}" destId="{D3A754A8-BE6D-417D-8253-42E6D6481905}" srcOrd="0" destOrd="0" presId="urn:microsoft.com/office/officeart/2005/8/layout/funnel1"/>
    <dgm:cxn modelId="{BD67AC41-6F10-405F-B249-EF1801210DD9}" type="presOf" srcId="{723F8A73-26A3-4B0A-A15E-712C42EB3421}" destId="{D5AE2523-4E6B-4F25-941D-1E6FC589AF2C}" srcOrd="0" destOrd="0" presId="urn:microsoft.com/office/officeart/2005/8/layout/funnel1"/>
    <dgm:cxn modelId="{DE8A4E46-96CE-442C-8C2F-C86174A31445}" srcId="{723F8A73-26A3-4B0A-A15E-712C42EB3421}" destId="{C649A5E7-BCDF-4A94-BDD3-652AB9B7B489}" srcOrd="0" destOrd="0" parTransId="{29BA3739-EB45-4D2D-BC95-224E15A95F55}" sibTransId="{4C2EB628-3442-4DDC-A738-971A5861285A}"/>
    <dgm:cxn modelId="{01866389-38E3-484B-8F53-D86F8F1E4D9E}" type="presOf" srcId="{C649A5E7-BCDF-4A94-BDD3-652AB9B7B489}" destId="{4873DEF7-8F95-47E1-AD12-A52EBDF8190D}" srcOrd="0" destOrd="0" presId="urn:microsoft.com/office/officeart/2005/8/layout/funnel1"/>
    <dgm:cxn modelId="{BB55BB92-1FF4-47B0-A035-97DC86F0B02F}" type="presOf" srcId="{FB62FA9E-A2A3-47D0-B7FD-EE1461C57C48}" destId="{964576DA-B6CF-4713-88AB-2094AE9CB404}" srcOrd="0" destOrd="0" presId="urn:microsoft.com/office/officeart/2005/8/layout/funnel1"/>
    <dgm:cxn modelId="{A655D79C-E3D7-416A-B876-F7F484444244}" srcId="{723F8A73-26A3-4B0A-A15E-712C42EB3421}" destId="{78D06CF1-E6A2-40C7-8151-BB1200FB3391}" srcOrd="3" destOrd="0" parTransId="{C5221527-BE74-41B2-8562-6CC737B369E7}" sibTransId="{F6EE1591-5BDC-4156-9151-3BE4C54407C0}"/>
    <dgm:cxn modelId="{F939949D-D1E5-402F-8BEE-E2D8B4D88B46}" srcId="{723F8A73-26A3-4B0A-A15E-712C42EB3421}" destId="{FB62FA9E-A2A3-47D0-B7FD-EE1461C57C48}" srcOrd="2" destOrd="0" parTransId="{CE78ACCF-E07A-48CB-8740-0F6B7DC1441F}" sibTransId="{69A3C4ED-6700-4345-BC44-991568383C6F}"/>
    <dgm:cxn modelId="{DBA237D9-51B2-4610-8C18-2AB60E982411}" srcId="{723F8A73-26A3-4B0A-A15E-712C42EB3421}" destId="{4E6CDFC2-C850-4B62-99A7-F77688D883CD}" srcOrd="1" destOrd="0" parTransId="{57AEF66C-EBC6-4E6D-8A85-59A96C7EE648}" sibTransId="{5BEB1365-6CFA-46FF-819B-5C7572BF1C64}"/>
    <dgm:cxn modelId="{33B5478E-1715-4539-9236-D93998483482}" type="presParOf" srcId="{D5AE2523-4E6B-4F25-941D-1E6FC589AF2C}" destId="{F7C2005B-0730-4E52-963C-655D0B0574DE}" srcOrd="0" destOrd="0" presId="urn:microsoft.com/office/officeart/2005/8/layout/funnel1"/>
    <dgm:cxn modelId="{072AA9CC-27D3-482D-BABA-9FB3987D079B}" type="presParOf" srcId="{D5AE2523-4E6B-4F25-941D-1E6FC589AF2C}" destId="{F7A347D0-276E-4BA2-9733-A9FD02FD97BD}" srcOrd="1" destOrd="0" presId="urn:microsoft.com/office/officeart/2005/8/layout/funnel1"/>
    <dgm:cxn modelId="{3312B954-6186-4283-BE3C-2B04B99DD40F}" type="presParOf" srcId="{D5AE2523-4E6B-4F25-941D-1E6FC589AF2C}" destId="{21DC8585-0A81-4B78-85CA-6C097DB1B4A6}" srcOrd="2" destOrd="0" presId="urn:microsoft.com/office/officeart/2005/8/layout/funnel1"/>
    <dgm:cxn modelId="{CACE43ED-0D49-416F-9EB1-78EFB1101B9E}" type="presParOf" srcId="{D5AE2523-4E6B-4F25-941D-1E6FC589AF2C}" destId="{964576DA-B6CF-4713-88AB-2094AE9CB404}" srcOrd="3" destOrd="0" presId="urn:microsoft.com/office/officeart/2005/8/layout/funnel1"/>
    <dgm:cxn modelId="{ADA3A9C3-E905-410B-B6B4-348563685CF8}" type="presParOf" srcId="{D5AE2523-4E6B-4F25-941D-1E6FC589AF2C}" destId="{D3A754A8-BE6D-417D-8253-42E6D6481905}" srcOrd="4" destOrd="0" presId="urn:microsoft.com/office/officeart/2005/8/layout/funnel1"/>
    <dgm:cxn modelId="{12A13186-B37D-4015-8EEF-ED163115CFE0}" type="presParOf" srcId="{D5AE2523-4E6B-4F25-941D-1E6FC589AF2C}" destId="{4873DEF7-8F95-47E1-AD12-A52EBDF8190D}" srcOrd="5" destOrd="0" presId="urn:microsoft.com/office/officeart/2005/8/layout/funnel1"/>
    <dgm:cxn modelId="{7CEC21C6-A5BB-498C-A0B4-0120E1D7EB9F}" type="presParOf" srcId="{D5AE2523-4E6B-4F25-941D-1E6FC589AF2C}" destId="{2B26AF82-DB59-44D4-83E3-C87B9848764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25D412-4F19-485C-86DE-2D97BCFF5AF0}" type="doc">
      <dgm:prSet loTypeId="urn:microsoft.com/office/officeart/2009/3/layout/RandomtoResult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621BCD6-34ED-404B-A7AE-C54956C9BC56}">
      <dgm:prSet phldrT="[نص]"/>
      <dgm:spPr/>
      <dgm:t>
        <a:bodyPr/>
        <a:lstStyle/>
        <a:p>
          <a:pPr rtl="1"/>
          <a:r>
            <a:rPr lang="ar-SA" dirty="0"/>
            <a:t>توسط المفعول</a:t>
          </a:r>
        </a:p>
      </dgm:t>
    </dgm:pt>
    <dgm:pt modelId="{559EFE16-A855-4053-B621-BC9BC255D53C}" type="parTrans" cxnId="{F45951BF-6746-4850-B43E-C12CAC10BB39}">
      <dgm:prSet/>
      <dgm:spPr/>
      <dgm:t>
        <a:bodyPr/>
        <a:lstStyle/>
        <a:p>
          <a:pPr rtl="1"/>
          <a:endParaRPr lang="ar-SA"/>
        </a:p>
      </dgm:t>
    </dgm:pt>
    <dgm:pt modelId="{951115FE-B2E4-42F5-AC35-549907C16EC6}" type="sibTrans" cxnId="{F45951BF-6746-4850-B43E-C12CAC10BB39}">
      <dgm:prSet/>
      <dgm:spPr/>
      <dgm:t>
        <a:bodyPr/>
        <a:lstStyle/>
        <a:p>
          <a:pPr rtl="1"/>
          <a:endParaRPr lang="ar-SA"/>
        </a:p>
      </dgm:t>
    </dgm:pt>
    <dgm:pt modelId="{FF222449-0E19-45E6-BE54-5DA293516A0B}">
      <dgm:prSet phldrT="[نص]"/>
      <dgm:spPr/>
      <dgm:t>
        <a:bodyPr/>
        <a:lstStyle/>
        <a:p>
          <a:pPr rtl="1"/>
          <a:r>
            <a:rPr lang="ar-SA" dirty="0"/>
            <a:t>ممتنع</a:t>
          </a:r>
        </a:p>
      </dgm:t>
    </dgm:pt>
    <dgm:pt modelId="{02F03966-AECF-4717-977E-4E164C371338}" type="parTrans" cxnId="{FE641002-38C7-47C5-A0F5-8607C0A68A48}">
      <dgm:prSet/>
      <dgm:spPr/>
      <dgm:t>
        <a:bodyPr/>
        <a:lstStyle/>
        <a:p>
          <a:pPr rtl="1"/>
          <a:endParaRPr lang="ar-SA"/>
        </a:p>
      </dgm:t>
    </dgm:pt>
    <dgm:pt modelId="{39D09E92-70AD-4B7E-9F84-24B10B3ED9BA}" type="sibTrans" cxnId="{FE641002-38C7-47C5-A0F5-8607C0A68A48}">
      <dgm:prSet/>
      <dgm:spPr/>
      <dgm:t>
        <a:bodyPr/>
        <a:lstStyle/>
        <a:p>
          <a:pPr rtl="1"/>
          <a:endParaRPr lang="ar-SA"/>
        </a:p>
      </dgm:t>
    </dgm:pt>
    <dgm:pt modelId="{214007FB-00C0-4185-9DA1-60B54AE2CF8E}" type="pres">
      <dgm:prSet presAssocID="{BD25D412-4F19-485C-86DE-2D97BCFF5AF0}" presName="Name0" presStyleCnt="0">
        <dgm:presLayoutVars>
          <dgm:dir/>
          <dgm:animOne val="branch"/>
          <dgm:animLvl val="lvl"/>
        </dgm:presLayoutVars>
      </dgm:prSet>
      <dgm:spPr/>
    </dgm:pt>
    <dgm:pt modelId="{5C991001-6A50-4BA7-AE8E-339F322DABC3}" type="pres">
      <dgm:prSet presAssocID="{F621BCD6-34ED-404B-A7AE-C54956C9BC56}" presName="chaos" presStyleCnt="0"/>
      <dgm:spPr/>
    </dgm:pt>
    <dgm:pt modelId="{A583E33C-9C94-4195-A498-D1DC851B6726}" type="pres">
      <dgm:prSet presAssocID="{F621BCD6-34ED-404B-A7AE-C54956C9BC56}" presName="parTx1" presStyleLbl="revTx" presStyleIdx="0" presStyleCnt="1"/>
      <dgm:spPr/>
    </dgm:pt>
    <dgm:pt modelId="{5B71CAF2-F9A6-4C19-B8F5-5B7C62253B96}" type="pres">
      <dgm:prSet presAssocID="{F621BCD6-34ED-404B-A7AE-C54956C9BC56}" presName="c1" presStyleLbl="node1" presStyleIdx="0" presStyleCnt="19"/>
      <dgm:spPr/>
    </dgm:pt>
    <dgm:pt modelId="{FF2EEC26-146F-4CFF-AA9F-9FF36F31786E}" type="pres">
      <dgm:prSet presAssocID="{F621BCD6-34ED-404B-A7AE-C54956C9BC56}" presName="c2" presStyleLbl="node1" presStyleIdx="1" presStyleCnt="19"/>
      <dgm:spPr/>
    </dgm:pt>
    <dgm:pt modelId="{D38DC7C5-2FE7-48D8-9F23-602158E4DC0D}" type="pres">
      <dgm:prSet presAssocID="{F621BCD6-34ED-404B-A7AE-C54956C9BC56}" presName="c3" presStyleLbl="node1" presStyleIdx="2" presStyleCnt="19"/>
      <dgm:spPr/>
    </dgm:pt>
    <dgm:pt modelId="{AAC3B09D-1DAC-4819-A3DF-9F23EEC895E5}" type="pres">
      <dgm:prSet presAssocID="{F621BCD6-34ED-404B-A7AE-C54956C9BC56}" presName="c4" presStyleLbl="node1" presStyleIdx="3" presStyleCnt="19"/>
      <dgm:spPr/>
    </dgm:pt>
    <dgm:pt modelId="{488301E8-FB04-465D-A0DD-5353AFBE30E9}" type="pres">
      <dgm:prSet presAssocID="{F621BCD6-34ED-404B-A7AE-C54956C9BC56}" presName="c5" presStyleLbl="node1" presStyleIdx="4" presStyleCnt="19"/>
      <dgm:spPr/>
    </dgm:pt>
    <dgm:pt modelId="{5951EB96-5A95-4911-87F7-D76AD814A775}" type="pres">
      <dgm:prSet presAssocID="{F621BCD6-34ED-404B-A7AE-C54956C9BC56}" presName="c6" presStyleLbl="node1" presStyleIdx="5" presStyleCnt="19"/>
      <dgm:spPr/>
    </dgm:pt>
    <dgm:pt modelId="{2A61DC83-2834-4A02-B5B7-909143E7F966}" type="pres">
      <dgm:prSet presAssocID="{F621BCD6-34ED-404B-A7AE-C54956C9BC56}" presName="c7" presStyleLbl="node1" presStyleIdx="6" presStyleCnt="19"/>
      <dgm:spPr/>
    </dgm:pt>
    <dgm:pt modelId="{9D46C3D6-59AD-497E-884C-2DA6E12D08E2}" type="pres">
      <dgm:prSet presAssocID="{F621BCD6-34ED-404B-A7AE-C54956C9BC56}" presName="c8" presStyleLbl="node1" presStyleIdx="7" presStyleCnt="19"/>
      <dgm:spPr/>
    </dgm:pt>
    <dgm:pt modelId="{C666A954-6843-44A5-B118-E95A83083EB1}" type="pres">
      <dgm:prSet presAssocID="{F621BCD6-34ED-404B-A7AE-C54956C9BC56}" presName="c9" presStyleLbl="node1" presStyleIdx="8" presStyleCnt="19"/>
      <dgm:spPr/>
    </dgm:pt>
    <dgm:pt modelId="{E703C483-9C6E-4D0F-A61C-652041C34330}" type="pres">
      <dgm:prSet presAssocID="{F621BCD6-34ED-404B-A7AE-C54956C9BC56}" presName="c10" presStyleLbl="node1" presStyleIdx="9" presStyleCnt="19"/>
      <dgm:spPr/>
    </dgm:pt>
    <dgm:pt modelId="{3D67D832-ABB0-4D2C-A306-5F87DBDF99CA}" type="pres">
      <dgm:prSet presAssocID="{F621BCD6-34ED-404B-A7AE-C54956C9BC56}" presName="c11" presStyleLbl="node1" presStyleIdx="10" presStyleCnt="19"/>
      <dgm:spPr/>
    </dgm:pt>
    <dgm:pt modelId="{C766B2DF-78C6-415A-BA74-7EAFF0B66B56}" type="pres">
      <dgm:prSet presAssocID="{F621BCD6-34ED-404B-A7AE-C54956C9BC56}" presName="c12" presStyleLbl="node1" presStyleIdx="11" presStyleCnt="19"/>
      <dgm:spPr/>
    </dgm:pt>
    <dgm:pt modelId="{20930551-E8A7-4113-AECD-1D85EB0F9AC5}" type="pres">
      <dgm:prSet presAssocID="{F621BCD6-34ED-404B-A7AE-C54956C9BC56}" presName="c13" presStyleLbl="node1" presStyleIdx="12" presStyleCnt="19"/>
      <dgm:spPr/>
    </dgm:pt>
    <dgm:pt modelId="{F7EB5163-EEC3-499F-9FA3-86E73D6ED100}" type="pres">
      <dgm:prSet presAssocID="{F621BCD6-34ED-404B-A7AE-C54956C9BC56}" presName="c14" presStyleLbl="node1" presStyleIdx="13" presStyleCnt="19"/>
      <dgm:spPr/>
    </dgm:pt>
    <dgm:pt modelId="{9FECC649-184B-40E4-8223-5902932AD73B}" type="pres">
      <dgm:prSet presAssocID="{F621BCD6-34ED-404B-A7AE-C54956C9BC56}" presName="c15" presStyleLbl="node1" presStyleIdx="14" presStyleCnt="19"/>
      <dgm:spPr/>
    </dgm:pt>
    <dgm:pt modelId="{E1D19269-1DE0-403C-ADB8-64453DF5EB35}" type="pres">
      <dgm:prSet presAssocID="{F621BCD6-34ED-404B-A7AE-C54956C9BC56}" presName="c16" presStyleLbl="node1" presStyleIdx="15" presStyleCnt="19"/>
      <dgm:spPr/>
    </dgm:pt>
    <dgm:pt modelId="{3F179AD3-7B23-4639-882F-46F1A224FA78}" type="pres">
      <dgm:prSet presAssocID="{F621BCD6-34ED-404B-A7AE-C54956C9BC56}" presName="c17" presStyleLbl="node1" presStyleIdx="16" presStyleCnt="19"/>
      <dgm:spPr/>
    </dgm:pt>
    <dgm:pt modelId="{66DCEFC7-1376-4700-84A4-F8B25E7BEA31}" type="pres">
      <dgm:prSet presAssocID="{F621BCD6-34ED-404B-A7AE-C54956C9BC56}" presName="c18" presStyleLbl="node1" presStyleIdx="17" presStyleCnt="19"/>
      <dgm:spPr/>
    </dgm:pt>
    <dgm:pt modelId="{9D1F5A28-3E7C-43BA-8437-19C0DFE7C548}" type="pres">
      <dgm:prSet presAssocID="{951115FE-B2E4-42F5-AC35-549907C16EC6}" presName="chevronComposite1" presStyleCnt="0"/>
      <dgm:spPr/>
    </dgm:pt>
    <dgm:pt modelId="{2672E064-904D-445C-B6D2-B1053FAB52C3}" type="pres">
      <dgm:prSet presAssocID="{951115FE-B2E4-42F5-AC35-549907C16EC6}" presName="chevron1" presStyleLbl="sibTrans2D1" presStyleIdx="0" presStyleCnt="2"/>
      <dgm:spPr/>
    </dgm:pt>
    <dgm:pt modelId="{83F32D47-C5E2-43B1-B68D-3F322B9706E0}" type="pres">
      <dgm:prSet presAssocID="{951115FE-B2E4-42F5-AC35-549907C16EC6}" presName="spChevron1" presStyleCnt="0"/>
      <dgm:spPr/>
    </dgm:pt>
    <dgm:pt modelId="{36FBE44D-15FA-4ED1-B51D-78908C666412}" type="pres">
      <dgm:prSet presAssocID="{951115FE-B2E4-42F5-AC35-549907C16EC6}" presName="overlap" presStyleCnt="0"/>
      <dgm:spPr/>
    </dgm:pt>
    <dgm:pt modelId="{C1572D79-E236-4105-86B2-957123A48DCD}" type="pres">
      <dgm:prSet presAssocID="{951115FE-B2E4-42F5-AC35-549907C16EC6}" presName="chevronComposite2" presStyleCnt="0"/>
      <dgm:spPr/>
    </dgm:pt>
    <dgm:pt modelId="{BD16983D-3314-4230-967D-8E58126DAF0A}" type="pres">
      <dgm:prSet presAssocID="{951115FE-B2E4-42F5-AC35-549907C16EC6}" presName="chevron2" presStyleLbl="sibTrans2D1" presStyleIdx="1" presStyleCnt="2"/>
      <dgm:spPr/>
    </dgm:pt>
    <dgm:pt modelId="{6101D57D-8BE8-4B86-94D6-AEBDBC01A7B9}" type="pres">
      <dgm:prSet presAssocID="{951115FE-B2E4-42F5-AC35-549907C16EC6}" presName="spChevron2" presStyleCnt="0"/>
      <dgm:spPr/>
    </dgm:pt>
    <dgm:pt modelId="{ED226E2A-1D26-48E6-9DC2-E71B6E4D38F1}" type="pres">
      <dgm:prSet presAssocID="{FF222449-0E19-45E6-BE54-5DA293516A0B}" presName="last" presStyleCnt="0"/>
      <dgm:spPr/>
    </dgm:pt>
    <dgm:pt modelId="{441421AD-E2A5-4D46-94C4-705123A9D522}" type="pres">
      <dgm:prSet presAssocID="{FF222449-0E19-45E6-BE54-5DA293516A0B}" presName="circleTx" presStyleLbl="node1" presStyleIdx="18" presStyleCnt="19"/>
      <dgm:spPr/>
    </dgm:pt>
    <dgm:pt modelId="{29C4DD88-4DC3-49D6-BF02-63664258AF12}" type="pres">
      <dgm:prSet presAssocID="{FF222449-0E19-45E6-BE54-5DA293516A0B}" presName="spN" presStyleCnt="0"/>
      <dgm:spPr/>
    </dgm:pt>
  </dgm:ptLst>
  <dgm:cxnLst>
    <dgm:cxn modelId="{FE641002-38C7-47C5-A0F5-8607C0A68A48}" srcId="{BD25D412-4F19-485C-86DE-2D97BCFF5AF0}" destId="{FF222449-0E19-45E6-BE54-5DA293516A0B}" srcOrd="1" destOrd="0" parTransId="{02F03966-AECF-4717-977E-4E164C371338}" sibTransId="{39D09E92-70AD-4B7E-9F84-24B10B3ED9BA}"/>
    <dgm:cxn modelId="{50B14DB4-DD0F-4977-BBA6-D316EC0D7C4B}" type="presOf" srcId="{FF222449-0E19-45E6-BE54-5DA293516A0B}" destId="{441421AD-E2A5-4D46-94C4-705123A9D522}" srcOrd="0" destOrd="0" presId="urn:microsoft.com/office/officeart/2009/3/layout/RandomtoResultProcess"/>
    <dgm:cxn modelId="{3D80B2BB-D2FB-4534-8BBC-5AFB91FD36AB}" type="presOf" srcId="{F621BCD6-34ED-404B-A7AE-C54956C9BC56}" destId="{A583E33C-9C94-4195-A498-D1DC851B6726}" srcOrd="0" destOrd="0" presId="urn:microsoft.com/office/officeart/2009/3/layout/RandomtoResultProcess"/>
    <dgm:cxn modelId="{F45951BF-6746-4850-B43E-C12CAC10BB39}" srcId="{BD25D412-4F19-485C-86DE-2D97BCFF5AF0}" destId="{F621BCD6-34ED-404B-A7AE-C54956C9BC56}" srcOrd="0" destOrd="0" parTransId="{559EFE16-A855-4053-B621-BC9BC255D53C}" sibTransId="{951115FE-B2E4-42F5-AC35-549907C16EC6}"/>
    <dgm:cxn modelId="{5CFCF4F1-EFBD-4AD1-A2F0-2EF881827EF1}" type="presOf" srcId="{BD25D412-4F19-485C-86DE-2D97BCFF5AF0}" destId="{214007FB-00C0-4185-9DA1-60B54AE2CF8E}" srcOrd="0" destOrd="0" presId="urn:microsoft.com/office/officeart/2009/3/layout/RandomtoResultProcess"/>
    <dgm:cxn modelId="{C6CA6179-8AEE-4100-9885-8D2175EED1EE}" type="presParOf" srcId="{214007FB-00C0-4185-9DA1-60B54AE2CF8E}" destId="{5C991001-6A50-4BA7-AE8E-339F322DABC3}" srcOrd="0" destOrd="0" presId="urn:microsoft.com/office/officeart/2009/3/layout/RandomtoResultProcess"/>
    <dgm:cxn modelId="{0124A486-5594-469F-AD9D-856A9BAD60D7}" type="presParOf" srcId="{5C991001-6A50-4BA7-AE8E-339F322DABC3}" destId="{A583E33C-9C94-4195-A498-D1DC851B6726}" srcOrd="0" destOrd="0" presId="urn:microsoft.com/office/officeart/2009/3/layout/RandomtoResultProcess"/>
    <dgm:cxn modelId="{A0712446-EF6F-4360-A851-0008390C87B6}" type="presParOf" srcId="{5C991001-6A50-4BA7-AE8E-339F322DABC3}" destId="{5B71CAF2-F9A6-4C19-B8F5-5B7C62253B96}" srcOrd="1" destOrd="0" presId="urn:microsoft.com/office/officeart/2009/3/layout/RandomtoResultProcess"/>
    <dgm:cxn modelId="{219F7BBB-6689-4978-B4D8-0910A1AC4A0C}" type="presParOf" srcId="{5C991001-6A50-4BA7-AE8E-339F322DABC3}" destId="{FF2EEC26-146F-4CFF-AA9F-9FF36F31786E}" srcOrd="2" destOrd="0" presId="urn:microsoft.com/office/officeart/2009/3/layout/RandomtoResultProcess"/>
    <dgm:cxn modelId="{D0E3475E-D83D-40F2-A60D-29D249D185AA}" type="presParOf" srcId="{5C991001-6A50-4BA7-AE8E-339F322DABC3}" destId="{D38DC7C5-2FE7-48D8-9F23-602158E4DC0D}" srcOrd="3" destOrd="0" presId="urn:microsoft.com/office/officeart/2009/3/layout/RandomtoResultProcess"/>
    <dgm:cxn modelId="{387F79A8-0156-48C6-9A57-5F3B89F4699B}" type="presParOf" srcId="{5C991001-6A50-4BA7-AE8E-339F322DABC3}" destId="{AAC3B09D-1DAC-4819-A3DF-9F23EEC895E5}" srcOrd="4" destOrd="0" presId="urn:microsoft.com/office/officeart/2009/3/layout/RandomtoResultProcess"/>
    <dgm:cxn modelId="{21A580F7-A266-4BFA-A5D9-7FF37C9CD562}" type="presParOf" srcId="{5C991001-6A50-4BA7-AE8E-339F322DABC3}" destId="{488301E8-FB04-465D-A0DD-5353AFBE30E9}" srcOrd="5" destOrd="0" presId="urn:microsoft.com/office/officeart/2009/3/layout/RandomtoResultProcess"/>
    <dgm:cxn modelId="{43055CFA-0454-481E-B85E-30CEE8A04452}" type="presParOf" srcId="{5C991001-6A50-4BA7-AE8E-339F322DABC3}" destId="{5951EB96-5A95-4911-87F7-D76AD814A775}" srcOrd="6" destOrd="0" presId="urn:microsoft.com/office/officeart/2009/3/layout/RandomtoResultProcess"/>
    <dgm:cxn modelId="{B6919BDE-9AB8-419E-9F62-A10AFCFC9A35}" type="presParOf" srcId="{5C991001-6A50-4BA7-AE8E-339F322DABC3}" destId="{2A61DC83-2834-4A02-B5B7-909143E7F966}" srcOrd="7" destOrd="0" presId="urn:microsoft.com/office/officeart/2009/3/layout/RandomtoResultProcess"/>
    <dgm:cxn modelId="{0EA487B2-77D0-48DB-9175-777E7FEA52D8}" type="presParOf" srcId="{5C991001-6A50-4BA7-AE8E-339F322DABC3}" destId="{9D46C3D6-59AD-497E-884C-2DA6E12D08E2}" srcOrd="8" destOrd="0" presId="urn:microsoft.com/office/officeart/2009/3/layout/RandomtoResultProcess"/>
    <dgm:cxn modelId="{95E82343-E4C8-4027-BDD6-3695B873177E}" type="presParOf" srcId="{5C991001-6A50-4BA7-AE8E-339F322DABC3}" destId="{C666A954-6843-44A5-B118-E95A83083EB1}" srcOrd="9" destOrd="0" presId="urn:microsoft.com/office/officeart/2009/3/layout/RandomtoResultProcess"/>
    <dgm:cxn modelId="{4DB21D75-FAFA-429E-895E-D0E96F08A0D1}" type="presParOf" srcId="{5C991001-6A50-4BA7-AE8E-339F322DABC3}" destId="{E703C483-9C6E-4D0F-A61C-652041C34330}" srcOrd="10" destOrd="0" presId="urn:microsoft.com/office/officeart/2009/3/layout/RandomtoResultProcess"/>
    <dgm:cxn modelId="{9F44D174-8E23-45D7-A9B4-3EEA20851BD8}" type="presParOf" srcId="{5C991001-6A50-4BA7-AE8E-339F322DABC3}" destId="{3D67D832-ABB0-4D2C-A306-5F87DBDF99CA}" srcOrd="11" destOrd="0" presId="urn:microsoft.com/office/officeart/2009/3/layout/RandomtoResultProcess"/>
    <dgm:cxn modelId="{F9A1C969-C2EA-4265-8DE1-E1981ED4C6C4}" type="presParOf" srcId="{5C991001-6A50-4BA7-AE8E-339F322DABC3}" destId="{C766B2DF-78C6-415A-BA74-7EAFF0B66B56}" srcOrd="12" destOrd="0" presId="urn:microsoft.com/office/officeart/2009/3/layout/RandomtoResultProcess"/>
    <dgm:cxn modelId="{5CB6E347-3896-47DA-AC8A-F98C90C610BB}" type="presParOf" srcId="{5C991001-6A50-4BA7-AE8E-339F322DABC3}" destId="{20930551-E8A7-4113-AECD-1D85EB0F9AC5}" srcOrd="13" destOrd="0" presId="urn:microsoft.com/office/officeart/2009/3/layout/RandomtoResultProcess"/>
    <dgm:cxn modelId="{883FCCEC-4264-4809-8FF8-96A68F4BF82D}" type="presParOf" srcId="{5C991001-6A50-4BA7-AE8E-339F322DABC3}" destId="{F7EB5163-EEC3-499F-9FA3-86E73D6ED100}" srcOrd="14" destOrd="0" presId="urn:microsoft.com/office/officeart/2009/3/layout/RandomtoResultProcess"/>
    <dgm:cxn modelId="{34FA8241-D89F-4564-89B2-0764080A0223}" type="presParOf" srcId="{5C991001-6A50-4BA7-AE8E-339F322DABC3}" destId="{9FECC649-184B-40E4-8223-5902932AD73B}" srcOrd="15" destOrd="0" presId="urn:microsoft.com/office/officeart/2009/3/layout/RandomtoResultProcess"/>
    <dgm:cxn modelId="{918005D4-74F6-4F92-8EDD-D2B4B91A2A67}" type="presParOf" srcId="{5C991001-6A50-4BA7-AE8E-339F322DABC3}" destId="{E1D19269-1DE0-403C-ADB8-64453DF5EB35}" srcOrd="16" destOrd="0" presId="urn:microsoft.com/office/officeart/2009/3/layout/RandomtoResultProcess"/>
    <dgm:cxn modelId="{728AFDB2-31A4-4015-A441-254E597013F3}" type="presParOf" srcId="{5C991001-6A50-4BA7-AE8E-339F322DABC3}" destId="{3F179AD3-7B23-4639-882F-46F1A224FA78}" srcOrd="17" destOrd="0" presId="urn:microsoft.com/office/officeart/2009/3/layout/RandomtoResultProcess"/>
    <dgm:cxn modelId="{9EAE74D7-6849-4F8F-9908-1B426B22148D}" type="presParOf" srcId="{5C991001-6A50-4BA7-AE8E-339F322DABC3}" destId="{66DCEFC7-1376-4700-84A4-F8B25E7BEA31}" srcOrd="18" destOrd="0" presId="urn:microsoft.com/office/officeart/2009/3/layout/RandomtoResultProcess"/>
    <dgm:cxn modelId="{DC8F268C-ABC9-4981-99DC-D141F91ED647}" type="presParOf" srcId="{214007FB-00C0-4185-9DA1-60B54AE2CF8E}" destId="{9D1F5A28-3E7C-43BA-8437-19C0DFE7C548}" srcOrd="1" destOrd="0" presId="urn:microsoft.com/office/officeart/2009/3/layout/RandomtoResultProcess"/>
    <dgm:cxn modelId="{FFBA50DB-F197-49E3-A047-80FB7C455743}" type="presParOf" srcId="{9D1F5A28-3E7C-43BA-8437-19C0DFE7C548}" destId="{2672E064-904D-445C-B6D2-B1053FAB52C3}" srcOrd="0" destOrd="0" presId="urn:microsoft.com/office/officeart/2009/3/layout/RandomtoResultProcess"/>
    <dgm:cxn modelId="{8943A664-309C-49D5-A02C-134CE500A560}" type="presParOf" srcId="{9D1F5A28-3E7C-43BA-8437-19C0DFE7C548}" destId="{83F32D47-C5E2-43B1-B68D-3F322B9706E0}" srcOrd="1" destOrd="0" presId="urn:microsoft.com/office/officeart/2009/3/layout/RandomtoResultProcess"/>
    <dgm:cxn modelId="{65D3F4E0-37B9-4037-A8F9-19FC8E994E80}" type="presParOf" srcId="{214007FB-00C0-4185-9DA1-60B54AE2CF8E}" destId="{36FBE44D-15FA-4ED1-B51D-78908C666412}" srcOrd="2" destOrd="0" presId="urn:microsoft.com/office/officeart/2009/3/layout/RandomtoResultProcess"/>
    <dgm:cxn modelId="{61B2FDDD-CFC1-450F-B046-D37BE412F526}" type="presParOf" srcId="{214007FB-00C0-4185-9DA1-60B54AE2CF8E}" destId="{C1572D79-E236-4105-86B2-957123A48DCD}" srcOrd="3" destOrd="0" presId="urn:microsoft.com/office/officeart/2009/3/layout/RandomtoResultProcess"/>
    <dgm:cxn modelId="{C5345E81-BDD8-42B3-BBC4-AB319C28A6A3}" type="presParOf" srcId="{C1572D79-E236-4105-86B2-957123A48DCD}" destId="{BD16983D-3314-4230-967D-8E58126DAF0A}" srcOrd="0" destOrd="0" presId="urn:microsoft.com/office/officeart/2009/3/layout/RandomtoResultProcess"/>
    <dgm:cxn modelId="{98BCC953-A3B5-478F-A132-517D5FDE505B}" type="presParOf" srcId="{C1572D79-E236-4105-86B2-957123A48DCD}" destId="{6101D57D-8BE8-4B86-94D6-AEBDBC01A7B9}" srcOrd="1" destOrd="0" presId="urn:microsoft.com/office/officeart/2009/3/layout/RandomtoResultProcess"/>
    <dgm:cxn modelId="{76710D3E-C0FE-468C-9F00-D5CA7F6A2924}" type="presParOf" srcId="{214007FB-00C0-4185-9DA1-60B54AE2CF8E}" destId="{ED226E2A-1D26-48E6-9DC2-E71B6E4D38F1}" srcOrd="4" destOrd="0" presId="urn:microsoft.com/office/officeart/2009/3/layout/RandomtoResultProcess"/>
    <dgm:cxn modelId="{4EFE2C03-ED87-4182-9420-B8185D7BCD04}" type="presParOf" srcId="{ED226E2A-1D26-48E6-9DC2-E71B6E4D38F1}" destId="{441421AD-E2A5-4D46-94C4-705123A9D522}" srcOrd="0" destOrd="0" presId="urn:microsoft.com/office/officeart/2009/3/layout/RandomtoResultProcess"/>
    <dgm:cxn modelId="{5CC34318-16CE-4620-9AA0-7C153486FD04}" type="presParOf" srcId="{ED226E2A-1D26-48E6-9DC2-E71B6E4D38F1}" destId="{29C4DD88-4DC3-49D6-BF02-63664258AF1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806497-359B-4867-9D27-18D9026C0D19}" type="doc">
      <dgm:prSet loTypeId="urn:microsoft.com/office/officeart/2008/layout/AccentedPicture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02C841A-2BEA-42FB-ADA2-85F53E27799E}">
      <dgm:prSet phldrT="[نص]"/>
      <dgm:spPr/>
      <dgm:t>
        <a:bodyPr/>
        <a:lstStyle/>
        <a:p>
          <a:pPr algn="ctr" rtl="1"/>
          <a:r>
            <a:rPr lang="ar-SA" dirty="0">
              <a:solidFill>
                <a:schemeClr val="accent1">
                  <a:lumMod val="50000"/>
                </a:schemeClr>
              </a:solidFill>
            </a:rPr>
            <a:t>هو الاسم المسند إليه فِعل مبني للمجهول أو شِبهه</a:t>
          </a:r>
        </a:p>
      </dgm:t>
    </dgm:pt>
    <dgm:pt modelId="{4839D3C4-4AAE-45E4-BD7E-F5596162B87A}" type="par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937E36F7-F1FE-4909-ACBD-3E6657C8E876}" type="sib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80EEA617-A7C8-43AE-B941-6BB14FD35F8C}">
      <dgm:prSet phldrT="[نص]" custT="1"/>
      <dgm:spPr/>
      <dgm:t>
        <a:bodyPr/>
        <a:lstStyle/>
        <a:p>
          <a:pPr rtl="1"/>
          <a:r>
            <a:rPr lang="ar-SA" sz="3200" dirty="0"/>
            <a:t>الاسم الصريح = أُقيم الحفلُ</a:t>
          </a:r>
        </a:p>
      </dgm:t>
    </dgm:pt>
    <dgm:pt modelId="{EA16F485-E4F4-424F-B4B0-BFD04EBB6305}" type="par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CF2E6D4C-127E-4036-A72A-7A83B1AE9B8C}" type="sib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6A3789B1-9AFD-4030-B4CF-A577F7FE2B90}">
      <dgm:prSet phldrT="[نص]" custT="1"/>
      <dgm:spPr/>
      <dgm:t>
        <a:bodyPr/>
        <a:lstStyle/>
        <a:p>
          <a:pPr rtl="1"/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الضمير</a:t>
          </a:r>
          <a:r>
            <a:rPr lang="ar-SA" sz="4200" kern="1200" dirty="0"/>
            <a:t> </a:t>
          </a: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المتصل</a:t>
          </a:r>
          <a:r>
            <a:rPr lang="ar-SA" sz="4200" kern="1200" dirty="0"/>
            <a:t> </a:t>
          </a: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= كُرمتُ البارحة</a:t>
          </a:r>
        </a:p>
      </dgm:t>
    </dgm:pt>
    <dgm:pt modelId="{49D0A0B9-B557-41C6-97A3-F27F742135A4}" type="par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B714BE6B-C952-4A94-8E03-957A712CEAD4}" type="sib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C3898D58-23E4-4561-B73A-A0E70CC41AFB}">
      <dgm:prSet phldrT="[نص]"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الضمير المستتر = لن أُهزمَ</a:t>
          </a:r>
        </a:p>
      </dgm:t>
    </dgm:pt>
    <dgm:pt modelId="{95EBFC39-34BF-49EA-B7AA-D1250691BB24}" type="par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B4B4C1A2-5A8A-430B-9E99-DC89834A438E}" type="sib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C707AE04-26CE-49B8-A79B-48993416F84A}">
      <dgm:prSet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المصدر المؤول = يُنتظر أن تزورني</a:t>
          </a:r>
        </a:p>
      </dgm:t>
    </dgm:pt>
    <dgm:pt modelId="{F5679644-D668-49E1-8A53-88FA6AD60C9B}" type="parTrans" cxnId="{3276A283-DBB7-4605-873A-F86AFDB9448C}">
      <dgm:prSet/>
      <dgm:spPr/>
      <dgm:t>
        <a:bodyPr/>
        <a:lstStyle/>
        <a:p>
          <a:pPr rtl="1"/>
          <a:endParaRPr lang="ar-SA"/>
        </a:p>
      </dgm:t>
    </dgm:pt>
    <dgm:pt modelId="{6D812C55-A79A-40AE-B076-34E0C0FB2D6A}" type="sibTrans" cxnId="{3276A283-DBB7-4605-873A-F86AFDB9448C}">
      <dgm:prSet/>
      <dgm:spPr/>
      <dgm:t>
        <a:bodyPr/>
        <a:lstStyle/>
        <a:p>
          <a:pPr rtl="1"/>
          <a:endParaRPr lang="ar-SA"/>
        </a:p>
      </dgm:t>
    </dgm:pt>
    <dgm:pt modelId="{AC8BE968-29AB-48CE-B3E1-55052CCC1B30}" type="pres">
      <dgm:prSet presAssocID="{9C806497-359B-4867-9D27-18D9026C0D19}" presName="Name0" presStyleCnt="0">
        <dgm:presLayoutVars>
          <dgm:dir val="rev"/>
        </dgm:presLayoutVars>
      </dgm:prSet>
      <dgm:spPr/>
    </dgm:pt>
    <dgm:pt modelId="{03F3CB2C-D2EE-4789-BAB1-72C525577A4B}" type="pres">
      <dgm:prSet presAssocID="{937E36F7-F1FE-4909-ACBD-3E6657C8E876}" presName="picture_1" presStyleLbl="bgImgPlace1" presStyleIdx="0" presStyleCnt="1"/>
      <dgm:spPr/>
    </dgm:pt>
    <dgm:pt modelId="{98C06EE0-0482-4CFA-9F84-3395ABC77FE6}" type="pres">
      <dgm:prSet presAssocID="{D02C841A-2BEA-42FB-ADA2-85F53E27799E}" presName="text_1" presStyleLbl="node1" presStyleIdx="0" presStyleCnt="0" custLinFactNeighborX="-1132" custLinFactNeighborY="-32654">
        <dgm:presLayoutVars>
          <dgm:bulletEnabled val="1"/>
        </dgm:presLayoutVars>
      </dgm:prSet>
      <dgm:spPr/>
    </dgm:pt>
    <dgm:pt modelId="{653B2602-64D0-48D1-A31D-B85D550653C3}" type="pres">
      <dgm:prSet presAssocID="{9C806497-359B-4867-9D27-18D9026C0D19}" presName="linV" presStyleCnt="0"/>
      <dgm:spPr/>
    </dgm:pt>
    <dgm:pt modelId="{0FA4B674-DE82-4CE7-AB21-84991E6BF544}" type="pres">
      <dgm:prSet presAssocID="{80EEA617-A7C8-43AE-B941-6BB14FD35F8C}" presName="pair" presStyleCnt="0"/>
      <dgm:spPr/>
    </dgm:pt>
    <dgm:pt modelId="{3E708FC9-D8A7-4481-B530-C1E337E354E6}" type="pres">
      <dgm:prSet presAssocID="{80EEA617-A7C8-43AE-B941-6BB14FD35F8C}" presName="spaceH" presStyleLbl="node1" presStyleIdx="0" presStyleCnt="0"/>
      <dgm:spPr/>
    </dgm:pt>
    <dgm:pt modelId="{569DC66E-8E55-4831-ACE6-CD2B7A265ABE}" type="pres">
      <dgm:prSet presAssocID="{80EEA617-A7C8-43AE-B941-6BB14FD35F8C}" presName="desPictures" presStyleLbl="alignImgPlace1" presStyleIdx="0" presStyleCnt="4"/>
      <dgm:spPr/>
    </dgm:pt>
    <dgm:pt modelId="{4E59BCAD-68D7-4777-834F-EB5C773AB103}" type="pres">
      <dgm:prSet presAssocID="{80EEA617-A7C8-43AE-B941-6BB14FD35F8C}" presName="desTextWrapper" presStyleCnt="0"/>
      <dgm:spPr/>
    </dgm:pt>
    <dgm:pt modelId="{B4A477A0-5D2E-43A6-ACAA-CC3D83A6BA9A}" type="pres">
      <dgm:prSet presAssocID="{80EEA617-A7C8-43AE-B941-6BB14FD35F8C}" presName="desText" presStyleLbl="revTx" presStyleIdx="0" presStyleCnt="4">
        <dgm:presLayoutVars>
          <dgm:bulletEnabled val="1"/>
        </dgm:presLayoutVars>
      </dgm:prSet>
      <dgm:spPr/>
    </dgm:pt>
    <dgm:pt modelId="{39414D13-7FFE-4587-9A8F-8F9039CC20BA}" type="pres">
      <dgm:prSet presAssocID="{CF2E6D4C-127E-4036-A72A-7A83B1AE9B8C}" presName="spaceV" presStyleCnt="0"/>
      <dgm:spPr/>
    </dgm:pt>
    <dgm:pt modelId="{9E4466D7-F1E8-49BA-8F02-6378CBA5B02E}" type="pres">
      <dgm:prSet presAssocID="{6A3789B1-9AFD-4030-B4CF-A577F7FE2B90}" presName="pair" presStyleCnt="0"/>
      <dgm:spPr/>
    </dgm:pt>
    <dgm:pt modelId="{003B01ED-2D6F-4DE0-9186-1A548608713F}" type="pres">
      <dgm:prSet presAssocID="{6A3789B1-9AFD-4030-B4CF-A577F7FE2B90}" presName="spaceH" presStyleLbl="node1" presStyleIdx="0" presStyleCnt="0"/>
      <dgm:spPr/>
    </dgm:pt>
    <dgm:pt modelId="{2AE76E49-372F-4B68-B11E-7B15D326643C}" type="pres">
      <dgm:prSet presAssocID="{6A3789B1-9AFD-4030-B4CF-A577F7FE2B90}" presName="desPictures" presStyleLbl="alignImgPlace1" presStyleIdx="1" presStyleCnt="4"/>
      <dgm:spPr/>
    </dgm:pt>
    <dgm:pt modelId="{FDD423FC-AF1A-4068-9345-F211047E754B}" type="pres">
      <dgm:prSet presAssocID="{6A3789B1-9AFD-4030-B4CF-A577F7FE2B90}" presName="desTextWrapper" presStyleCnt="0"/>
      <dgm:spPr/>
    </dgm:pt>
    <dgm:pt modelId="{2D6C1D54-44DC-4B48-B640-3FB888A67575}" type="pres">
      <dgm:prSet presAssocID="{6A3789B1-9AFD-4030-B4CF-A577F7FE2B90}" presName="desText" presStyleLbl="revTx" presStyleIdx="1" presStyleCnt="4">
        <dgm:presLayoutVars>
          <dgm:bulletEnabled val="1"/>
        </dgm:presLayoutVars>
      </dgm:prSet>
      <dgm:spPr/>
    </dgm:pt>
    <dgm:pt modelId="{FDDBDAF2-3D36-4346-9034-1E0A81C57A1C}" type="pres">
      <dgm:prSet presAssocID="{B714BE6B-C952-4A94-8E03-957A712CEAD4}" presName="spaceV" presStyleCnt="0"/>
      <dgm:spPr/>
    </dgm:pt>
    <dgm:pt modelId="{DA7D4091-1115-4B13-B263-808EE40BFAC3}" type="pres">
      <dgm:prSet presAssocID="{C3898D58-23E4-4561-B73A-A0E70CC41AFB}" presName="pair" presStyleCnt="0"/>
      <dgm:spPr/>
    </dgm:pt>
    <dgm:pt modelId="{7AFD3B4D-B87D-459B-BF43-07E817415D48}" type="pres">
      <dgm:prSet presAssocID="{C3898D58-23E4-4561-B73A-A0E70CC41AFB}" presName="spaceH" presStyleLbl="node1" presStyleIdx="0" presStyleCnt="0"/>
      <dgm:spPr/>
    </dgm:pt>
    <dgm:pt modelId="{7C5517D9-55EA-4856-BF97-F99437185A77}" type="pres">
      <dgm:prSet presAssocID="{C3898D58-23E4-4561-B73A-A0E70CC41AFB}" presName="desPictures" presStyleLbl="alignImgPlace1" presStyleIdx="2" presStyleCnt="4"/>
      <dgm:spPr/>
    </dgm:pt>
    <dgm:pt modelId="{33953AB4-0413-4000-B7A4-9D3BB6633AFC}" type="pres">
      <dgm:prSet presAssocID="{C3898D58-23E4-4561-B73A-A0E70CC41AFB}" presName="desTextWrapper" presStyleCnt="0"/>
      <dgm:spPr/>
    </dgm:pt>
    <dgm:pt modelId="{7B3A3D4D-9C05-4179-B83B-78F38FC72370}" type="pres">
      <dgm:prSet presAssocID="{C3898D58-23E4-4561-B73A-A0E70CC41AFB}" presName="desText" presStyleLbl="revTx" presStyleIdx="2" presStyleCnt="4">
        <dgm:presLayoutVars>
          <dgm:bulletEnabled val="1"/>
        </dgm:presLayoutVars>
      </dgm:prSet>
      <dgm:spPr/>
    </dgm:pt>
    <dgm:pt modelId="{C8BA45AE-E32D-400C-B938-FB67AE74CC6B}" type="pres">
      <dgm:prSet presAssocID="{B4B4C1A2-5A8A-430B-9E99-DC89834A438E}" presName="spaceV" presStyleCnt="0"/>
      <dgm:spPr/>
    </dgm:pt>
    <dgm:pt modelId="{17832A71-880A-4CED-9450-8165E63498B1}" type="pres">
      <dgm:prSet presAssocID="{C707AE04-26CE-49B8-A79B-48993416F84A}" presName="pair" presStyleCnt="0"/>
      <dgm:spPr/>
    </dgm:pt>
    <dgm:pt modelId="{D233F447-535D-48A7-8177-D1B1532D8C7D}" type="pres">
      <dgm:prSet presAssocID="{C707AE04-26CE-49B8-A79B-48993416F84A}" presName="spaceH" presStyleLbl="node1" presStyleIdx="0" presStyleCnt="0"/>
      <dgm:spPr/>
    </dgm:pt>
    <dgm:pt modelId="{2037ED88-59EE-4A89-A35A-155ABA7ECCE3}" type="pres">
      <dgm:prSet presAssocID="{C707AE04-26CE-49B8-A79B-48993416F84A}" presName="desPictures" presStyleLbl="alignImgPlace1" presStyleIdx="3" presStyleCnt="4"/>
      <dgm:spPr/>
    </dgm:pt>
    <dgm:pt modelId="{1541F6DB-0101-464F-84CB-B9EA6D7E8207}" type="pres">
      <dgm:prSet presAssocID="{C707AE04-26CE-49B8-A79B-48993416F84A}" presName="desTextWrapper" presStyleCnt="0"/>
      <dgm:spPr/>
    </dgm:pt>
    <dgm:pt modelId="{5AE6F7A4-C3C9-4A62-80E4-7EB4F78A3C01}" type="pres">
      <dgm:prSet presAssocID="{C707AE04-26CE-49B8-A79B-48993416F84A}" presName="desText" presStyleLbl="revTx" presStyleIdx="3" presStyleCnt="4">
        <dgm:presLayoutVars>
          <dgm:bulletEnabled val="1"/>
        </dgm:presLayoutVars>
      </dgm:prSet>
      <dgm:spPr/>
    </dgm:pt>
    <dgm:pt modelId="{B214FEBD-133E-4E16-8767-1ADE37AC1D47}" type="pres">
      <dgm:prSet presAssocID="{9C806497-359B-4867-9D27-18D9026C0D19}" presName="maxNode" presStyleCnt="0"/>
      <dgm:spPr/>
    </dgm:pt>
    <dgm:pt modelId="{A92273AB-A997-4F2C-9C76-96A86EA3BDEC}" type="pres">
      <dgm:prSet presAssocID="{9C806497-359B-4867-9D27-18D9026C0D19}" presName="Name33" presStyleCnt="0"/>
      <dgm:spPr/>
    </dgm:pt>
  </dgm:ptLst>
  <dgm:cxnLst>
    <dgm:cxn modelId="{447B8E02-4F84-42A4-B407-E4842870CE96}" srcId="{9C806497-359B-4867-9D27-18D9026C0D19}" destId="{C3898D58-23E4-4561-B73A-A0E70CC41AFB}" srcOrd="3" destOrd="0" parTransId="{95EBFC39-34BF-49EA-B7AA-D1250691BB24}" sibTransId="{B4B4C1A2-5A8A-430B-9E99-DC89834A438E}"/>
    <dgm:cxn modelId="{4FB7CD0A-DF75-4CED-9C4B-35513FB8C996}" srcId="{9C806497-359B-4867-9D27-18D9026C0D19}" destId="{D02C841A-2BEA-42FB-ADA2-85F53E27799E}" srcOrd="0" destOrd="0" parTransId="{4839D3C4-4AAE-45E4-BD7E-F5596162B87A}" sibTransId="{937E36F7-F1FE-4909-ACBD-3E6657C8E876}"/>
    <dgm:cxn modelId="{35EAAF67-5438-4AD9-878A-143897A03FA9}" type="presOf" srcId="{C707AE04-26CE-49B8-A79B-48993416F84A}" destId="{5AE6F7A4-C3C9-4A62-80E4-7EB4F78A3C01}" srcOrd="0" destOrd="0" presId="urn:microsoft.com/office/officeart/2008/layout/AccentedPicture"/>
    <dgm:cxn modelId="{B2527D59-E9B5-4B1B-AB6B-15CC3E436B3F}" srcId="{9C806497-359B-4867-9D27-18D9026C0D19}" destId="{80EEA617-A7C8-43AE-B941-6BB14FD35F8C}" srcOrd="1" destOrd="0" parTransId="{EA16F485-E4F4-424F-B4B0-BFD04EBB6305}" sibTransId="{CF2E6D4C-127E-4036-A72A-7A83B1AE9B8C}"/>
    <dgm:cxn modelId="{3276A283-DBB7-4605-873A-F86AFDB9448C}" srcId="{9C806497-359B-4867-9D27-18D9026C0D19}" destId="{C707AE04-26CE-49B8-A79B-48993416F84A}" srcOrd="4" destOrd="0" parTransId="{F5679644-D668-49E1-8A53-88FA6AD60C9B}" sibTransId="{6D812C55-A79A-40AE-B076-34E0C0FB2D6A}"/>
    <dgm:cxn modelId="{DF95AC84-226B-463D-A8D4-2E6A40C26665}" type="presOf" srcId="{C3898D58-23E4-4561-B73A-A0E70CC41AFB}" destId="{7B3A3D4D-9C05-4179-B83B-78F38FC72370}" srcOrd="0" destOrd="0" presId="urn:microsoft.com/office/officeart/2008/layout/AccentedPicture"/>
    <dgm:cxn modelId="{A1A40A8C-030B-45ED-A9F4-089B99D085B1}" type="presOf" srcId="{937E36F7-F1FE-4909-ACBD-3E6657C8E876}" destId="{03F3CB2C-D2EE-4789-BAB1-72C525577A4B}" srcOrd="0" destOrd="0" presId="urn:microsoft.com/office/officeart/2008/layout/AccentedPicture"/>
    <dgm:cxn modelId="{95AF5CC2-A916-4AF1-9CF3-10FB27A87207}" type="presOf" srcId="{80EEA617-A7C8-43AE-B941-6BB14FD35F8C}" destId="{B4A477A0-5D2E-43A6-ACAA-CC3D83A6BA9A}" srcOrd="0" destOrd="0" presId="urn:microsoft.com/office/officeart/2008/layout/AccentedPicture"/>
    <dgm:cxn modelId="{E0F54FC8-CC5D-41D8-952D-9CEAAD99BFBF}" type="presOf" srcId="{D02C841A-2BEA-42FB-ADA2-85F53E27799E}" destId="{98C06EE0-0482-4CFA-9F84-3395ABC77FE6}" srcOrd="0" destOrd="0" presId="urn:microsoft.com/office/officeart/2008/layout/AccentedPicture"/>
    <dgm:cxn modelId="{FC4E67CA-8C3D-41C4-A641-2F7189D808DA}" srcId="{9C806497-359B-4867-9D27-18D9026C0D19}" destId="{6A3789B1-9AFD-4030-B4CF-A577F7FE2B90}" srcOrd="2" destOrd="0" parTransId="{49D0A0B9-B557-41C6-97A3-F27F742135A4}" sibTransId="{B714BE6B-C952-4A94-8E03-957A712CEAD4}"/>
    <dgm:cxn modelId="{65A35DFC-9168-4D41-85B8-4B902AAB0434}" type="presOf" srcId="{9C806497-359B-4867-9D27-18D9026C0D19}" destId="{AC8BE968-29AB-48CE-B3E1-55052CCC1B30}" srcOrd="0" destOrd="0" presId="urn:microsoft.com/office/officeart/2008/layout/AccentedPicture"/>
    <dgm:cxn modelId="{F2B433FF-2633-499F-B15C-E0143304037D}" type="presOf" srcId="{6A3789B1-9AFD-4030-B4CF-A577F7FE2B90}" destId="{2D6C1D54-44DC-4B48-B640-3FB888A67575}" srcOrd="0" destOrd="0" presId="urn:microsoft.com/office/officeart/2008/layout/AccentedPicture"/>
    <dgm:cxn modelId="{64F19A63-39A5-405D-B66E-266A5EAA22E5}" type="presParOf" srcId="{AC8BE968-29AB-48CE-B3E1-55052CCC1B30}" destId="{03F3CB2C-D2EE-4789-BAB1-72C525577A4B}" srcOrd="0" destOrd="0" presId="urn:microsoft.com/office/officeart/2008/layout/AccentedPicture"/>
    <dgm:cxn modelId="{5992F635-FE1C-4EFB-95CF-C542349B7AA2}" type="presParOf" srcId="{AC8BE968-29AB-48CE-B3E1-55052CCC1B30}" destId="{98C06EE0-0482-4CFA-9F84-3395ABC77FE6}" srcOrd="1" destOrd="0" presId="urn:microsoft.com/office/officeart/2008/layout/AccentedPicture"/>
    <dgm:cxn modelId="{66879303-4E73-4278-8C96-210CA3CC3E6B}" type="presParOf" srcId="{AC8BE968-29AB-48CE-B3E1-55052CCC1B30}" destId="{653B2602-64D0-48D1-A31D-B85D550653C3}" srcOrd="2" destOrd="0" presId="urn:microsoft.com/office/officeart/2008/layout/AccentedPicture"/>
    <dgm:cxn modelId="{00D6A254-CA06-4D60-9D20-7534E37367EC}" type="presParOf" srcId="{653B2602-64D0-48D1-A31D-B85D550653C3}" destId="{0FA4B674-DE82-4CE7-AB21-84991E6BF544}" srcOrd="0" destOrd="0" presId="urn:microsoft.com/office/officeart/2008/layout/AccentedPicture"/>
    <dgm:cxn modelId="{3329C415-6C05-494F-9E66-AE4C733D2588}" type="presParOf" srcId="{0FA4B674-DE82-4CE7-AB21-84991E6BF544}" destId="{3E708FC9-D8A7-4481-B530-C1E337E354E6}" srcOrd="0" destOrd="0" presId="urn:microsoft.com/office/officeart/2008/layout/AccentedPicture"/>
    <dgm:cxn modelId="{7F6C1E89-CA03-4724-9B0D-2C9B64C4655B}" type="presParOf" srcId="{0FA4B674-DE82-4CE7-AB21-84991E6BF544}" destId="{569DC66E-8E55-4831-ACE6-CD2B7A265ABE}" srcOrd="1" destOrd="0" presId="urn:microsoft.com/office/officeart/2008/layout/AccentedPicture"/>
    <dgm:cxn modelId="{58548213-687B-4247-A216-ED1710FF81DA}" type="presParOf" srcId="{0FA4B674-DE82-4CE7-AB21-84991E6BF544}" destId="{4E59BCAD-68D7-4777-834F-EB5C773AB103}" srcOrd="2" destOrd="0" presId="urn:microsoft.com/office/officeart/2008/layout/AccentedPicture"/>
    <dgm:cxn modelId="{2CA4582D-6075-45CF-9518-8E7CA547FD97}" type="presParOf" srcId="{4E59BCAD-68D7-4777-834F-EB5C773AB103}" destId="{B4A477A0-5D2E-43A6-ACAA-CC3D83A6BA9A}" srcOrd="0" destOrd="0" presId="urn:microsoft.com/office/officeart/2008/layout/AccentedPicture"/>
    <dgm:cxn modelId="{402F93A3-CAC1-40BD-8FB2-5E904059D42B}" type="presParOf" srcId="{653B2602-64D0-48D1-A31D-B85D550653C3}" destId="{39414D13-7FFE-4587-9A8F-8F9039CC20BA}" srcOrd="1" destOrd="0" presId="urn:microsoft.com/office/officeart/2008/layout/AccentedPicture"/>
    <dgm:cxn modelId="{CE8C328D-8CFF-49E1-8ADF-0307620EE8BB}" type="presParOf" srcId="{653B2602-64D0-48D1-A31D-B85D550653C3}" destId="{9E4466D7-F1E8-49BA-8F02-6378CBA5B02E}" srcOrd="2" destOrd="0" presId="urn:microsoft.com/office/officeart/2008/layout/AccentedPicture"/>
    <dgm:cxn modelId="{30779A70-A9E0-4CC0-AFDF-37DC0CBFF460}" type="presParOf" srcId="{9E4466D7-F1E8-49BA-8F02-6378CBA5B02E}" destId="{003B01ED-2D6F-4DE0-9186-1A548608713F}" srcOrd="0" destOrd="0" presId="urn:microsoft.com/office/officeart/2008/layout/AccentedPicture"/>
    <dgm:cxn modelId="{350808C5-5E1D-49D8-A7CB-1409A2AD8D5F}" type="presParOf" srcId="{9E4466D7-F1E8-49BA-8F02-6378CBA5B02E}" destId="{2AE76E49-372F-4B68-B11E-7B15D326643C}" srcOrd="1" destOrd="0" presId="urn:microsoft.com/office/officeart/2008/layout/AccentedPicture"/>
    <dgm:cxn modelId="{593F1201-8BA5-49BF-8B84-04EA7ED2F145}" type="presParOf" srcId="{9E4466D7-F1E8-49BA-8F02-6378CBA5B02E}" destId="{FDD423FC-AF1A-4068-9345-F211047E754B}" srcOrd="2" destOrd="0" presId="urn:microsoft.com/office/officeart/2008/layout/AccentedPicture"/>
    <dgm:cxn modelId="{38E709A2-7C6A-453B-98C8-EF3B55D83340}" type="presParOf" srcId="{FDD423FC-AF1A-4068-9345-F211047E754B}" destId="{2D6C1D54-44DC-4B48-B640-3FB888A67575}" srcOrd="0" destOrd="0" presId="urn:microsoft.com/office/officeart/2008/layout/AccentedPicture"/>
    <dgm:cxn modelId="{7B34030A-AB0E-43F1-AAD9-B20F911A1632}" type="presParOf" srcId="{653B2602-64D0-48D1-A31D-B85D550653C3}" destId="{FDDBDAF2-3D36-4346-9034-1E0A81C57A1C}" srcOrd="3" destOrd="0" presId="urn:microsoft.com/office/officeart/2008/layout/AccentedPicture"/>
    <dgm:cxn modelId="{7553FFD9-C0AB-41F5-ADC0-7BD0D2796793}" type="presParOf" srcId="{653B2602-64D0-48D1-A31D-B85D550653C3}" destId="{DA7D4091-1115-4B13-B263-808EE40BFAC3}" srcOrd="4" destOrd="0" presId="urn:microsoft.com/office/officeart/2008/layout/AccentedPicture"/>
    <dgm:cxn modelId="{AF615443-CCF0-4373-B027-F0FDDE488750}" type="presParOf" srcId="{DA7D4091-1115-4B13-B263-808EE40BFAC3}" destId="{7AFD3B4D-B87D-459B-BF43-07E817415D48}" srcOrd="0" destOrd="0" presId="urn:microsoft.com/office/officeart/2008/layout/AccentedPicture"/>
    <dgm:cxn modelId="{23E75899-C110-4C63-AC71-46CF6A03E1F8}" type="presParOf" srcId="{DA7D4091-1115-4B13-B263-808EE40BFAC3}" destId="{7C5517D9-55EA-4856-BF97-F99437185A77}" srcOrd="1" destOrd="0" presId="urn:microsoft.com/office/officeart/2008/layout/AccentedPicture"/>
    <dgm:cxn modelId="{2AA253E4-CCE7-4950-A0C2-E5AF233F7266}" type="presParOf" srcId="{DA7D4091-1115-4B13-B263-808EE40BFAC3}" destId="{33953AB4-0413-4000-B7A4-9D3BB6633AFC}" srcOrd="2" destOrd="0" presId="urn:microsoft.com/office/officeart/2008/layout/AccentedPicture"/>
    <dgm:cxn modelId="{4B41605E-F9D4-493D-B014-8D26316CBFDA}" type="presParOf" srcId="{33953AB4-0413-4000-B7A4-9D3BB6633AFC}" destId="{7B3A3D4D-9C05-4179-B83B-78F38FC72370}" srcOrd="0" destOrd="0" presId="urn:microsoft.com/office/officeart/2008/layout/AccentedPicture"/>
    <dgm:cxn modelId="{5DDC583A-206F-4D4D-8FFA-B63C6AE11A6E}" type="presParOf" srcId="{653B2602-64D0-48D1-A31D-B85D550653C3}" destId="{C8BA45AE-E32D-400C-B938-FB67AE74CC6B}" srcOrd="5" destOrd="0" presId="urn:microsoft.com/office/officeart/2008/layout/AccentedPicture"/>
    <dgm:cxn modelId="{639A814C-B676-4848-87BD-3598220A09E9}" type="presParOf" srcId="{653B2602-64D0-48D1-A31D-B85D550653C3}" destId="{17832A71-880A-4CED-9450-8165E63498B1}" srcOrd="6" destOrd="0" presId="urn:microsoft.com/office/officeart/2008/layout/AccentedPicture"/>
    <dgm:cxn modelId="{58565722-B416-4ABB-8D43-AE88E335FB35}" type="presParOf" srcId="{17832A71-880A-4CED-9450-8165E63498B1}" destId="{D233F447-535D-48A7-8177-D1B1532D8C7D}" srcOrd="0" destOrd="0" presId="urn:microsoft.com/office/officeart/2008/layout/AccentedPicture"/>
    <dgm:cxn modelId="{247135C3-E913-49DE-82F2-91DC260F00D1}" type="presParOf" srcId="{17832A71-880A-4CED-9450-8165E63498B1}" destId="{2037ED88-59EE-4A89-A35A-155ABA7ECCE3}" srcOrd="1" destOrd="0" presId="urn:microsoft.com/office/officeart/2008/layout/AccentedPicture"/>
    <dgm:cxn modelId="{FB2FFB34-F6A3-443B-ABCE-A2673480EB69}" type="presParOf" srcId="{17832A71-880A-4CED-9450-8165E63498B1}" destId="{1541F6DB-0101-464F-84CB-B9EA6D7E8207}" srcOrd="2" destOrd="0" presId="urn:microsoft.com/office/officeart/2008/layout/AccentedPicture"/>
    <dgm:cxn modelId="{EDCCD41E-7EE7-4281-A51A-D013EF2B746E}" type="presParOf" srcId="{1541F6DB-0101-464F-84CB-B9EA6D7E8207}" destId="{5AE6F7A4-C3C9-4A62-80E4-7EB4F78A3C01}" srcOrd="0" destOrd="0" presId="urn:microsoft.com/office/officeart/2008/layout/AccentedPicture"/>
    <dgm:cxn modelId="{A78A1B6C-6EEC-461E-A3FB-A55414559D53}" type="presParOf" srcId="{AC8BE968-29AB-48CE-B3E1-55052CCC1B30}" destId="{B214FEBD-133E-4E16-8767-1ADE37AC1D47}" srcOrd="3" destOrd="0" presId="urn:microsoft.com/office/officeart/2008/layout/AccentedPicture"/>
    <dgm:cxn modelId="{8D577B51-64B1-44E0-A20B-1BD58B6B5098}" type="presParOf" srcId="{B214FEBD-133E-4E16-8767-1ADE37AC1D47}" destId="{A92273AB-A997-4F2C-9C76-96A86EA3BDE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806497-359B-4867-9D27-18D9026C0D19}" type="doc">
      <dgm:prSet loTypeId="urn:microsoft.com/office/officeart/2008/layout/AccentedPicture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02C841A-2BEA-42FB-ADA2-85F53E27799E}">
      <dgm:prSet phldrT="[نص]"/>
      <dgm:spPr/>
      <dgm:t>
        <a:bodyPr/>
        <a:lstStyle/>
        <a:p>
          <a:pPr algn="ctr" rtl="1"/>
          <a:r>
            <a:rPr lang="ar-SA" dirty="0">
              <a:solidFill>
                <a:schemeClr val="accent1">
                  <a:lumMod val="50000"/>
                </a:schemeClr>
              </a:solidFill>
            </a:rPr>
            <a:t>هو الاسم المسند إليه فِعل مبني للمجهول أو شِبهه</a:t>
          </a:r>
        </a:p>
      </dgm:t>
    </dgm:pt>
    <dgm:pt modelId="{4839D3C4-4AAE-45E4-BD7E-F5596162B87A}" type="par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937E36F7-F1FE-4909-ACBD-3E6657C8E876}" type="sib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80EEA617-A7C8-43AE-B941-6BB14FD35F8C}">
      <dgm:prSet phldrT="[نص]" custT="1"/>
      <dgm:spPr/>
      <dgm:t>
        <a:bodyPr/>
        <a:lstStyle/>
        <a:p>
          <a:pPr rtl="1"/>
          <a:r>
            <a:rPr lang="ar-SA" sz="3200" dirty="0"/>
            <a:t>الفعل المبني للمجهول = أُقيم الحفلُ</a:t>
          </a:r>
        </a:p>
      </dgm:t>
    </dgm:pt>
    <dgm:pt modelId="{EA16F485-E4F4-424F-B4B0-BFD04EBB6305}" type="par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CF2E6D4C-127E-4036-A72A-7A83B1AE9B8C}" type="sib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6A3789B1-9AFD-4030-B4CF-A577F7FE2B90}">
      <dgm:prSet phldrT="[نص]" custT="1"/>
      <dgm:spPr/>
      <dgm:t>
        <a:bodyPr/>
        <a:lstStyle/>
        <a:p>
          <a:pPr rtl="1"/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اسم المفعول = ما مذمومٌ أخواك</a:t>
          </a:r>
        </a:p>
        <a:p>
          <a:pPr rtl="1"/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                جاء السفيه ممزَّقًا ثوبُهُ</a:t>
          </a:r>
        </a:p>
      </dgm:t>
    </dgm:pt>
    <dgm:pt modelId="{49D0A0B9-B557-41C6-97A3-F27F742135A4}" type="par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B714BE6B-C952-4A94-8E03-957A712CEAD4}" type="sib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C3898D58-23E4-4561-B73A-A0E70CC41AFB}">
      <dgm:prSet phldrT="[نص]"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الصفة المشبهة = ما شاميٌّ أخواك</a:t>
          </a:r>
        </a:p>
      </dgm:t>
    </dgm:pt>
    <dgm:pt modelId="{95EBFC39-34BF-49EA-B7AA-D1250691BB24}" type="par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B4B4C1A2-5A8A-430B-9E99-DC89834A438E}" type="sib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AC8BE968-29AB-48CE-B3E1-55052CCC1B30}" type="pres">
      <dgm:prSet presAssocID="{9C806497-359B-4867-9D27-18D9026C0D19}" presName="Name0" presStyleCnt="0">
        <dgm:presLayoutVars>
          <dgm:dir val="rev"/>
        </dgm:presLayoutVars>
      </dgm:prSet>
      <dgm:spPr/>
    </dgm:pt>
    <dgm:pt modelId="{03F3CB2C-D2EE-4789-BAB1-72C525577A4B}" type="pres">
      <dgm:prSet presAssocID="{937E36F7-F1FE-4909-ACBD-3E6657C8E876}" presName="picture_1" presStyleLbl="bgImgPlace1" presStyleIdx="0" presStyleCnt="1"/>
      <dgm:spPr/>
    </dgm:pt>
    <dgm:pt modelId="{98C06EE0-0482-4CFA-9F84-3395ABC77FE6}" type="pres">
      <dgm:prSet presAssocID="{D02C841A-2BEA-42FB-ADA2-85F53E27799E}" presName="text_1" presStyleLbl="node1" presStyleIdx="0" presStyleCnt="0" custLinFactNeighborX="-1132" custLinFactNeighborY="-32654">
        <dgm:presLayoutVars>
          <dgm:bulletEnabled val="1"/>
        </dgm:presLayoutVars>
      </dgm:prSet>
      <dgm:spPr/>
    </dgm:pt>
    <dgm:pt modelId="{653B2602-64D0-48D1-A31D-B85D550653C3}" type="pres">
      <dgm:prSet presAssocID="{9C806497-359B-4867-9D27-18D9026C0D19}" presName="linV" presStyleCnt="0"/>
      <dgm:spPr/>
    </dgm:pt>
    <dgm:pt modelId="{0FA4B674-DE82-4CE7-AB21-84991E6BF544}" type="pres">
      <dgm:prSet presAssocID="{80EEA617-A7C8-43AE-B941-6BB14FD35F8C}" presName="pair" presStyleCnt="0"/>
      <dgm:spPr/>
    </dgm:pt>
    <dgm:pt modelId="{3E708FC9-D8A7-4481-B530-C1E337E354E6}" type="pres">
      <dgm:prSet presAssocID="{80EEA617-A7C8-43AE-B941-6BB14FD35F8C}" presName="spaceH" presStyleLbl="node1" presStyleIdx="0" presStyleCnt="0"/>
      <dgm:spPr/>
    </dgm:pt>
    <dgm:pt modelId="{569DC66E-8E55-4831-ACE6-CD2B7A265ABE}" type="pres">
      <dgm:prSet presAssocID="{80EEA617-A7C8-43AE-B941-6BB14FD35F8C}" presName="desPictures" presStyleLbl="alignImgPlace1" presStyleIdx="0" presStyleCnt="3"/>
      <dgm:spPr/>
    </dgm:pt>
    <dgm:pt modelId="{4E59BCAD-68D7-4777-834F-EB5C773AB103}" type="pres">
      <dgm:prSet presAssocID="{80EEA617-A7C8-43AE-B941-6BB14FD35F8C}" presName="desTextWrapper" presStyleCnt="0"/>
      <dgm:spPr/>
    </dgm:pt>
    <dgm:pt modelId="{B4A477A0-5D2E-43A6-ACAA-CC3D83A6BA9A}" type="pres">
      <dgm:prSet presAssocID="{80EEA617-A7C8-43AE-B941-6BB14FD35F8C}" presName="desText" presStyleLbl="revTx" presStyleIdx="0" presStyleCnt="3">
        <dgm:presLayoutVars>
          <dgm:bulletEnabled val="1"/>
        </dgm:presLayoutVars>
      </dgm:prSet>
      <dgm:spPr/>
    </dgm:pt>
    <dgm:pt modelId="{39414D13-7FFE-4587-9A8F-8F9039CC20BA}" type="pres">
      <dgm:prSet presAssocID="{CF2E6D4C-127E-4036-A72A-7A83B1AE9B8C}" presName="spaceV" presStyleCnt="0"/>
      <dgm:spPr/>
    </dgm:pt>
    <dgm:pt modelId="{9E4466D7-F1E8-49BA-8F02-6378CBA5B02E}" type="pres">
      <dgm:prSet presAssocID="{6A3789B1-9AFD-4030-B4CF-A577F7FE2B90}" presName="pair" presStyleCnt="0"/>
      <dgm:spPr/>
    </dgm:pt>
    <dgm:pt modelId="{003B01ED-2D6F-4DE0-9186-1A548608713F}" type="pres">
      <dgm:prSet presAssocID="{6A3789B1-9AFD-4030-B4CF-A577F7FE2B90}" presName="spaceH" presStyleLbl="node1" presStyleIdx="0" presStyleCnt="0"/>
      <dgm:spPr/>
    </dgm:pt>
    <dgm:pt modelId="{2AE76E49-372F-4B68-B11E-7B15D326643C}" type="pres">
      <dgm:prSet presAssocID="{6A3789B1-9AFD-4030-B4CF-A577F7FE2B90}" presName="desPictures" presStyleLbl="alignImgPlace1" presStyleIdx="1" presStyleCnt="3"/>
      <dgm:spPr/>
    </dgm:pt>
    <dgm:pt modelId="{FDD423FC-AF1A-4068-9345-F211047E754B}" type="pres">
      <dgm:prSet presAssocID="{6A3789B1-9AFD-4030-B4CF-A577F7FE2B90}" presName="desTextWrapper" presStyleCnt="0"/>
      <dgm:spPr/>
    </dgm:pt>
    <dgm:pt modelId="{2D6C1D54-44DC-4B48-B640-3FB888A67575}" type="pres">
      <dgm:prSet presAssocID="{6A3789B1-9AFD-4030-B4CF-A577F7FE2B90}" presName="desText" presStyleLbl="revTx" presStyleIdx="1" presStyleCnt="3">
        <dgm:presLayoutVars>
          <dgm:bulletEnabled val="1"/>
        </dgm:presLayoutVars>
      </dgm:prSet>
      <dgm:spPr/>
    </dgm:pt>
    <dgm:pt modelId="{FDDBDAF2-3D36-4346-9034-1E0A81C57A1C}" type="pres">
      <dgm:prSet presAssocID="{B714BE6B-C952-4A94-8E03-957A712CEAD4}" presName="spaceV" presStyleCnt="0"/>
      <dgm:spPr/>
    </dgm:pt>
    <dgm:pt modelId="{DA7D4091-1115-4B13-B263-808EE40BFAC3}" type="pres">
      <dgm:prSet presAssocID="{C3898D58-23E4-4561-B73A-A0E70CC41AFB}" presName="pair" presStyleCnt="0"/>
      <dgm:spPr/>
    </dgm:pt>
    <dgm:pt modelId="{7AFD3B4D-B87D-459B-BF43-07E817415D48}" type="pres">
      <dgm:prSet presAssocID="{C3898D58-23E4-4561-B73A-A0E70CC41AFB}" presName="spaceH" presStyleLbl="node1" presStyleIdx="0" presStyleCnt="0"/>
      <dgm:spPr/>
    </dgm:pt>
    <dgm:pt modelId="{7C5517D9-55EA-4856-BF97-F99437185A77}" type="pres">
      <dgm:prSet presAssocID="{C3898D58-23E4-4561-B73A-A0E70CC41AFB}" presName="desPictures" presStyleLbl="alignImgPlace1" presStyleIdx="2" presStyleCnt="3"/>
      <dgm:spPr/>
    </dgm:pt>
    <dgm:pt modelId="{33953AB4-0413-4000-B7A4-9D3BB6633AFC}" type="pres">
      <dgm:prSet presAssocID="{C3898D58-23E4-4561-B73A-A0E70CC41AFB}" presName="desTextWrapper" presStyleCnt="0"/>
      <dgm:spPr/>
    </dgm:pt>
    <dgm:pt modelId="{7B3A3D4D-9C05-4179-B83B-78F38FC72370}" type="pres">
      <dgm:prSet presAssocID="{C3898D58-23E4-4561-B73A-A0E70CC41AFB}" presName="desText" presStyleLbl="revTx" presStyleIdx="2" presStyleCnt="3">
        <dgm:presLayoutVars>
          <dgm:bulletEnabled val="1"/>
        </dgm:presLayoutVars>
      </dgm:prSet>
      <dgm:spPr/>
    </dgm:pt>
    <dgm:pt modelId="{B214FEBD-133E-4E16-8767-1ADE37AC1D47}" type="pres">
      <dgm:prSet presAssocID="{9C806497-359B-4867-9D27-18D9026C0D19}" presName="maxNode" presStyleCnt="0"/>
      <dgm:spPr/>
    </dgm:pt>
    <dgm:pt modelId="{A92273AB-A997-4F2C-9C76-96A86EA3BDEC}" type="pres">
      <dgm:prSet presAssocID="{9C806497-359B-4867-9D27-18D9026C0D19}" presName="Name33" presStyleCnt="0"/>
      <dgm:spPr/>
    </dgm:pt>
  </dgm:ptLst>
  <dgm:cxnLst>
    <dgm:cxn modelId="{447B8E02-4F84-42A4-B407-E4842870CE96}" srcId="{9C806497-359B-4867-9D27-18D9026C0D19}" destId="{C3898D58-23E4-4561-B73A-A0E70CC41AFB}" srcOrd="3" destOrd="0" parTransId="{95EBFC39-34BF-49EA-B7AA-D1250691BB24}" sibTransId="{B4B4C1A2-5A8A-430B-9E99-DC89834A438E}"/>
    <dgm:cxn modelId="{4FB7CD0A-DF75-4CED-9C4B-35513FB8C996}" srcId="{9C806497-359B-4867-9D27-18D9026C0D19}" destId="{D02C841A-2BEA-42FB-ADA2-85F53E27799E}" srcOrd="0" destOrd="0" parTransId="{4839D3C4-4AAE-45E4-BD7E-F5596162B87A}" sibTransId="{937E36F7-F1FE-4909-ACBD-3E6657C8E876}"/>
    <dgm:cxn modelId="{B2527D59-E9B5-4B1B-AB6B-15CC3E436B3F}" srcId="{9C806497-359B-4867-9D27-18D9026C0D19}" destId="{80EEA617-A7C8-43AE-B941-6BB14FD35F8C}" srcOrd="1" destOrd="0" parTransId="{EA16F485-E4F4-424F-B4B0-BFD04EBB6305}" sibTransId="{CF2E6D4C-127E-4036-A72A-7A83B1AE9B8C}"/>
    <dgm:cxn modelId="{DF95AC84-226B-463D-A8D4-2E6A40C26665}" type="presOf" srcId="{C3898D58-23E4-4561-B73A-A0E70CC41AFB}" destId="{7B3A3D4D-9C05-4179-B83B-78F38FC72370}" srcOrd="0" destOrd="0" presId="urn:microsoft.com/office/officeart/2008/layout/AccentedPicture"/>
    <dgm:cxn modelId="{A1A40A8C-030B-45ED-A9F4-089B99D085B1}" type="presOf" srcId="{937E36F7-F1FE-4909-ACBD-3E6657C8E876}" destId="{03F3CB2C-D2EE-4789-BAB1-72C525577A4B}" srcOrd="0" destOrd="0" presId="urn:microsoft.com/office/officeart/2008/layout/AccentedPicture"/>
    <dgm:cxn modelId="{95AF5CC2-A916-4AF1-9CF3-10FB27A87207}" type="presOf" srcId="{80EEA617-A7C8-43AE-B941-6BB14FD35F8C}" destId="{B4A477A0-5D2E-43A6-ACAA-CC3D83A6BA9A}" srcOrd="0" destOrd="0" presId="urn:microsoft.com/office/officeart/2008/layout/AccentedPicture"/>
    <dgm:cxn modelId="{E0F54FC8-CC5D-41D8-952D-9CEAAD99BFBF}" type="presOf" srcId="{D02C841A-2BEA-42FB-ADA2-85F53E27799E}" destId="{98C06EE0-0482-4CFA-9F84-3395ABC77FE6}" srcOrd="0" destOrd="0" presId="urn:microsoft.com/office/officeart/2008/layout/AccentedPicture"/>
    <dgm:cxn modelId="{FC4E67CA-8C3D-41C4-A641-2F7189D808DA}" srcId="{9C806497-359B-4867-9D27-18D9026C0D19}" destId="{6A3789B1-9AFD-4030-B4CF-A577F7FE2B90}" srcOrd="2" destOrd="0" parTransId="{49D0A0B9-B557-41C6-97A3-F27F742135A4}" sibTransId="{B714BE6B-C952-4A94-8E03-957A712CEAD4}"/>
    <dgm:cxn modelId="{65A35DFC-9168-4D41-85B8-4B902AAB0434}" type="presOf" srcId="{9C806497-359B-4867-9D27-18D9026C0D19}" destId="{AC8BE968-29AB-48CE-B3E1-55052CCC1B30}" srcOrd="0" destOrd="0" presId="urn:microsoft.com/office/officeart/2008/layout/AccentedPicture"/>
    <dgm:cxn modelId="{F2B433FF-2633-499F-B15C-E0143304037D}" type="presOf" srcId="{6A3789B1-9AFD-4030-B4CF-A577F7FE2B90}" destId="{2D6C1D54-44DC-4B48-B640-3FB888A67575}" srcOrd="0" destOrd="0" presId="urn:microsoft.com/office/officeart/2008/layout/AccentedPicture"/>
    <dgm:cxn modelId="{64F19A63-39A5-405D-B66E-266A5EAA22E5}" type="presParOf" srcId="{AC8BE968-29AB-48CE-B3E1-55052CCC1B30}" destId="{03F3CB2C-D2EE-4789-BAB1-72C525577A4B}" srcOrd="0" destOrd="0" presId="urn:microsoft.com/office/officeart/2008/layout/AccentedPicture"/>
    <dgm:cxn modelId="{5992F635-FE1C-4EFB-95CF-C542349B7AA2}" type="presParOf" srcId="{AC8BE968-29AB-48CE-B3E1-55052CCC1B30}" destId="{98C06EE0-0482-4CFA-9F84-3395ABC77FE6}" srcOrd="1" destOrd="0" presId="urn:microsoft.com/office/officeart/2008/layout/AccentedPicture"/>
    <dgm:cxn modelId="{66879303-4E73-4278-8C96-210CA3CC3E6B}" type="presParOf" srcId="{AC8BE968-29AB-48CE-B3E1-55052CCC1B30}" destId="{653B2602-64D0-48D1-A31D-B85D550653C3}" srcOrd="2" destOrd="0" presId="urn:microsoft.com/office/officeart/2008/layout/AccentedPicture"/>
    <dgm:cxn modelId="{00D6A254-CA06-4D60-9D20-7534E37367EC}" type="presParOf" srcId="{653B2602-64D0-48D1-A31D-B85D550653C3}" destId="{0FA4B674-DE82-4CE7-AB21-84991E6BF544}" srcOrd="0" destOrd="0" presId="urn:microsoft.com/office/officeart/2008/layout/AccentedPicture"/>
    <dgm:cxn modelId="{3329C415-6C05-494F-9E66-AE4C733D2588}" type="presParOf" srcId="{0FA4B674-DE82-4CE7-AB21-84991E6BF544}" destId="{3E708FC9-D8A7-4481-B530-C1E337E354E6}" srcOrd="0" destOrd="0" presId="urn:microsoft.com/office/officeart/2008/layout/AccentedPicture"/>
    <dgm:cxn modelId="{7F6C1E89-CA03-4724-9B0D-2C9B64C4655B}" type="presParOf" srcId="{0FA4B674-DE82-4CE7-AB21-84991E6BF544}" destId="{569DC66E-8E55-4831-ACE6-CD2B7A265ABE}" srcOrd="1" destOrd="0" presId="urn:microsoft.com/office/officeart/2008/layout/AccentedPicture"/>
    <dgm:cxn modelId="{58548213-687B-4247-A216-ED1710FF81DA}" type="presParOf" srcId="{0FA4B674-DE82-4CE7-AB21-84991E6BF544}" destId="{4E59BCAD-68D7-4777-834F-EB5C773AB103}" srcOrd="2" destOrd="0" presId="urn:microsoft.com/office/officeart/2008/layout/AccentedPicture"/>
    <dgm:cxn modelId="{2CA4582D-6075-45CF-9518-8E7CA547FD97}" type="presParOf" srcId="{4E59BCAD-68D7-4777-834F-EB5C773AB103}" destId="{B4A477A0-5D2E-43A6-ACAA-CC3D83A6BA9A}" srcOrd="0" destOrd="0" presId="urn:microsoft.com/office/officeart/2008/layout/AccentedPicture"/>
    <dgm:cxn modelId="{402F93A3-CAC1-40BD-8FB2-5E904059D42B}" type="presParOf" srcId="{653B2602-64D0-48D1-A31D-B85D550653C3}" destId="{39414D13-7FFE-4587-9A8F-8F9039CC20BA}" srcOrd="1" destOrd="0" presId="urn:microsoft.com/office/officeart/2008/layout/AccentedPicture"/>
    <dgm:cxn modelId="{CE8C328D-8CFF-49E1-8ADF-0307620EE8BB}" type="presParOf" srcId="{653B2602-64D0-48D1-A31D-B85D550653C3}" destId="{9E4466D7-F1E8-49BA-8F02-6378CBA5B02E}" srcOrd="2" destOrd="0" presId="urn:microsoft.com/office/officeart/2008/layout/AccentedPicture"/>
    <dgm:cxn modelId="{30779A70-A9E0-4CC0-AFDF-37DC0CBFF460}" type="presParOf" srcId="{9E4466D7-F1E8-49BA-8F02-6378CBA5B02E}" destId="{003B01ED-2D6F-4DE0-9186-1A548608713F}" srcOrd="0" destOrd="0" presId="urn:microsoft.com/office/officeart/2008/layout/AccentedPicture"/>
    <dgm:cxn modelId="{350808C5-5E1D-49D8-A7CB-1409A2AD8D5F}" type="presParOf" srcId="{9E4466D7-F1E8-49BA-8F02-6378CBA5B02E}" destId="{2AE76E49-372F-4B68-B11E-7B15D326643C}" srcOrd="1" destOrd="0" presId="urn:microsoft.com/office/officeart/2008/layout/AccentedPicture"/>
    <dgm:cxn modelId="{593F1201-8BA5-49BF-8B84-04EA7ED2F145}" type="presParOf" srcId="{9E4466D7-F1E8-49BA-8F02-6378CBA5B02E}" destId="{FDD423FC-AF1A-4068-9345-F211047E754B}" srcOrd="2" destOrd="0" presId="urn:microsoft.com/office/officeart/2008/layout/AccentedPicture"/>
    <dgm:cxn modelId="{38E709A2-7C6A-453B-98C8-EF3B55D83340}" type="presParOf" srcId="{FDD423FC-AF1A-4068-9345-F211047E754B}" destId="{2D6C1D54-44DC-4B48-B640-3FB888A67575}" srcOrd="0" destOrd="0" presId="urn:microsoft.com/office/officeart/2008/layout/AccentedPicture"/>
    <dgm:cxn modelId="{7B34030A-AB0E-43F1-AAD9-B20F911A1632}" type="presParOf" srcId="{653B2602-64D0-48D1-A31D-B85D550653C3}" destId="{FDDBDAF2-3D36-4346-9034-1E0A81C57A1C}" srcOrd="3" destOrd="0" presId="urn:microsoft.com/office/officeart/2008/layout/AccentedPicture"/>
    <dgm:cxn modelId="{7553FFD9-C0AB-41F5-ADC0-7BD0D2796793}" type="presParOf" srcId="{653B2602-64D0-48D1-A31D-B85D550653C3}" destId="{DA7D4091-1115-4B13-B263-808EE40BFAC3}" srcOrd="4" destOrd="0" presId="urn:microsoft.com/office/officeart/2008/layout/AccentedPicture"/>
    <dgm:cxn modelId="{AF615443-CCF0-4373-B027-F0FDDE488750}" type="presParOf" srcId="{DA7D4091-1115-4B13-B263-808EE40BFAC3}" destId="{7AFD3B4D-B87D-459B-BF43-07E817415D48}" srcOrd="0" destOrd="0" presId="urn:microsoft.com/office/officeart/2008/layout/AccentedPicture"/>
    <dgm:cxn modelId="{23E75899-C110-4C63-AC71-46CF6A03E1F8}" type="presParOf" srcId="{DA7D4091-1115-4B13-B263-808EE40BFAC3}" destId="{7C5517D9-55EA-4856-BF97-F99437185A77}" srcOrd="1" destOrd="0" presId="urn:microsoft.com/office/officeart/2008/layout/AccentedPicture"/>
    <dgm:cxn modelId="{2AA253E4-CCE7-4950-A0C2-E5AF233F7266}" type="presParOf" srcId="{DA7D4091-1115-4B13-B263-808EE40BFAC3}" destId="{33953AB4-0413-4000-B7A4-9D3BB6633AFC}" srcOrd="2" destOrd="0" presId="urn:microsoft.com/office/officeart/2008/layout/AccentedPicture"/>
    <dgm:cxn modelId="{4B41605E-F9D4-493D-B014-8D26316CBFDA}" type="presParOf" srcId="{33953AB4-0413-4000-B7A4-9D3BB6633AFC}" destId="{7B3A3D4D-9C05-4179-B83B-78F38FC72370}" srcOrd="0" destOrd="0" presId="urn:microsoft.com/office/officeart/2008/layout/AccentedPicture"/>
    <dgm:cxn modelId="{A78A1B6C-6EEC-461E-A3FB-A55414559D53}" type="presParOf" srcId="{AC8BE968-29AB-48CE-B3E1-55052CCC1B30}" destId="{B214FEBD-133E-4E16-8767-1ADE37AC1D47}" srcOrd="3" destOrd="0" presId="urn:microsoft.com/office/officeart/2008/layout/AccentedPicture"/>
    <dgm:cxn modelId="{8D577B51-64B1-44E0-A20B-1BD58B6B5098}" type="presParOf" srcId="{B214FEBD-133E-4E16-8767-1ADE37AC1D47}" destId="{A92273AB-A997-4F2C-9C76-96A86EA3BDE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EB301CC-1CD3-4C42-82B2-6F78E3E3A4C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AD266E0-46A6-4A35-886A-B0D3AE16F8C1}">
      <dgm:prSet phldrT="[نص]"/>
      <dgm:spPr/>
      <dgm:t>
        <a:bodyPr/>
        <a:lstStyle/>
        <a:p>
          <a:pPr rtl="1"/>
          <a:r>
            <a:rPr lang="ar-SA" dirty="0"/>
            <a:t>الرفع</a:t>
          </a:r>
        </a:p>
      </dgm:t>
    </dgm:pt>
    <dgm:pt modelId="{58E779D0-C64C-4735-AEB2-03C0B2891B84}" type="parTrans" cxnId="{5AD3C0D0-1680-49ED-8CC8-FBE7CC800CF1}">
      <dgm:prSet/>
      <dgm:spPr/>
      <dgm:t>
        <a:bodyPr/>
        <a:lstStyle/>
        <a:p>
          <a:pPr rtl="1"/>
          <a:endParaRPr lang="ar-SA"/>
        </a:p>
      </dgm:t>
    </dgm:pt>
    <dgm:pt modelId="{11958C83-DE44-423C-8F4F-EFC5BE4CDA93}" type="sibTrans" cxnId="{5AD3C0D0-1680-49ED-8CC8-FBE7CC800CF1}">
      <dgm:prSet/>
      <dgm:spPr/>
      <dgm:t>
        <a:bodyPr/>
        <a:lstStyle/>
        <a:p>
          <a:pPr rtl="1"/>
          <a:endParaRPr lang="ar-SA"/>
        </a:p>
      </dgm:t>
    </dgm:pt>
    <dgm:pt modelId="{00911264-69D0-4EF5-B5E8-D809DCB70BEF}">
      <dgm:prSet phldrT="[نص]"/>
      <dgm:spPr/>
      <dgm:t>
        <a:bodyPr/>
        <a:lstStyle/>
        <a:p>
          <a:pPr rtl="1"/>
          <a:r>
            <a:rPr lang="ar-SA" dirty="0"/>
            <a:t>التأخر عن عامله</a:t>
          </a:r>
        </a:p>
      </dgm:t>
    </dgm:pt>
    <dgm:pt modelId="{5D344BCC-A8FF-48A2-8F11-F9605B24C0F5}" type="parTrans" cxnId="{DD5F8927-A342-497C-9BD3-DE5B7C90AE67}">
      <dgm:prSet/>
      <dgm:spPr/>
      <dgm:t>
        <a:bodyPr/>
        <a:lstStyle/>
        <a:p>
          <a:pPr rtl="1"/>
          <a:endParaRPr lang="ar-SA"/>
        </a:p>
      </dgm:t>
    </dgm:pt>
    <dgm:pt modelId="{61ACCECB-6FCA-41D9-BD6B-0ACC9BE1E034}" type="sibTrans" cxnId="{DD5F8927-A342-497C-9BD3-DE5B7C90AE67}">
      <dgm:prSet/>
      <dgm:spPr/>
      <dgm:t>
        <a:bodyPr/>
        <a:lstStyle/>
        <a:p>
          <a:pPr rtl="1"/>
          <a:endParaRPr lang="ar-SA"/>
        </a:p>
      </dgm:t>
    </dgm:pt>
    <dgm:pt modelId="{98ED2660-C040-465D-9BA5-C6774CC2D8EB}">
      <dgm:prSet phldrT="[نص]"/>
      <dgm:spPr/>
      <dgm:t>
        <a:bodyPr/>
        <a:lstStyle/>
        <a:p>
          <a:pPr rtl="1"/>
          <a:r>
            <a:rPr lang="ar-SA" dirty="0"/>
            <a:t>وجوب ذكره</a:t>
          </a:r>
        </a:p>
      </dgm:t>
    </dgm:pt>
    <dgm:pt modelId="{FA90CB42-E0BD-40FF-BB98-28FB206F300A}" type="parTrans" cxnId="{3BFE137F-DDFA-421E-BBC8-0AB9E7D03D9C}">
      <dgm:prSet/>
      <dgm:spPr/>
      <dgm:t>
        <a:bodyPr/>
        <a:lstStyle/>
        <a:p>
          <a:pPr rtl="1"/>
          <a:endParaRPr lang="ar-SA"/>
        </a:p>
      </dgm:t>
    </dgm:pt>
    <dgm:pt modelId="{F89B24D6-6081-4546-8362-875C20D78021}" type="sibTrans" cxnId="{3BFE137F-DDFA-421E-BBC8-0AB9E7D03D9C}">
      <dgm:prSet/>
      <dgm:spPr/>
      <dgm:t>
        <a:bodyPr/>
        <a:lstStyle/>
        <a:p>
          <a:pPr rtl="1"/>
          <a:endParaRPr lang="ar-SA"/>
        </a:p>
      </dgm:t>
    </dgm:pt>
    <dgm:pt modelId="{E51E324B-7579-4430-936C-72A9FC87183C}" type="pres">
      <dgm:prSet presAssocID="{2EB301CC-1CD3-4C42-82B2-6F78E3E3A4C6}" presName="Name0" presStyleCnt="0">
        <dgm:presLayoutVars>
          <dgm:dir val="rev"/>
          <dgm:resizeHandles val="exact"/>
        </dgm:presLayoutVars>
      </dgm:prSet>
      <dgm:spPr/>
    </dgm:pt>
    <dgm:pt modelId="{A6B5E557-E7EF-4424-9F00-140AB704118D}" type="pres">
      <dgm:prSet presAssocID="{6AD266E0-46A6-4A35-886A-B0D3AE16F8C1}" presName="Name5" presStyleLbl="vennNode1" presStyleIdx="0" presStyleCnt="3">
        <dgm:presLayoutVars>
          <dgm:bulletEnabled val="1"/>
        </dgm:presLayoutVars>
      </dgm:prSet>
      <dgm:spPr/>
    </dgm:pt>
    <dgm:pt modelId="{4B591491-2909-45A2-9801-55C2562323C9}" type="pres">
      <dgm:prSet presAssocID="{11958C83-DE44-423C-8F4F-EFC5BE4CDA93}" presName="space" presStyleCnt="0"/>
      <dgm:spPr/>
    </dgm:pt>
    <dgm:pt modelId="{82F670D1-56CA-483C-A1CC-637E4CC4BFA7}" type="pres">
      <dgm:prSet presAssocID="{00911264-69D0-4EF5-B5E8-D809DCB70BEF}" presName="Name5" presStyleLbl="vennNode1" presStyleIdx="1" presStyleCnt="3">
        <dgm:presLayoutVars>
          <dgm:bulletEnabled val="1"/>
        </dgm:presLayoutVars>
      </dgm:prSet>
      <dgm:spPr/>
    </dgm:pt>
    <dgm:pt modelId="{006DAE55-76EF-41D7-BF77-518F71C11D0E}" type="pres">
      <dgm:prSet presAssocID="{61ACCECB-6FCA-41D9-BD6B-0ACC9BE1E034}" presName="space" presStyleCnt="0"/>
      <dgm:spPr/>
    </dgm:pt>
    <dgm:pt modelId="{FBF4AAFB-7118-4AED-B123-4E711756701F}" type="pres">
      <dgm:prSet presAssocID="{98ED2660-C040-465D-9BA5-C6774CC2D8EB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DD5F8927-A342-497C-9BD3-DE5B7C90AE67}" srcId="{2EB301CC-1CD3-4C42-82B2-6F78E3E3A4C6}" destId="{00911264-69D0-4EF5-B5E8-D809DCB70BEF}" srcOrd="1" destOrd="0" parTransId="{5D344BCC-A8FF-48A2-8F11-F9605B24C0F5}" sibTransId="{61ACCECB-6FCA-41D9-BD6B-0ACC9BE1E034}"/>
    <dgm:cxn modelId="{6816612C-54C9-49FA-8959-AA14AA34B064}" type="presOf" srcId="{98ED2660-C040-465D-9BA5-C6774CC2D8EB}" destId="{FBF4AAFB-7118-4AED-B123-4E711756701F}" srcOrd="0" destOrd="0" presId="urn:microsoft.com/office/officeart/2005/8/layout/venn3"/>
    <dgm:cxn modelId="{9340EF32-96E4-4FBC-949F-C5C1F32CEB88}" type="presOf" srcId="{6AD266E0-46A6-4A35-886A-B0D3AE16F8C1}" destId="{A6B5E557-E7EF-4424-9F00-140AB704118D}" srcOrd="0" destOrd="0" presId="urn:microsoft.com/office/officeart/2005/8/layout/venn3"/>
    <dgm:cxn modelId="{3BFE137F-DDFA-421E-BBC8-0AB9E7D03D9C}" srcId="{2EB301CC-1CD3-4C42-82B2-6F78E3E3A4C6}" destId="{98ED2660-C040-465D-9BA5-C6774CC2D8EB}" srcOrd="2" destOrd="0" parTransId="{FA90CB42-E0BD-40FF-BB98-28FB206F300A}" sibTransId="{F89B24D6-6081-4546-8362-875C20D78021}"/>
    <dgm:cxn modelId="{4B3E6290-3EB2-4C19-B5A1-96C89E631FFE}" type="presOf" srcId="{2EB301CC-1CD3-4C42-82B2-6F78E3E3A4C6}" destId="{E51E324B-7579-4430-936C-72A9FC87183C}" srcOrd="0" destOrd="0" presId="urn:microsoft.com/office/officeart/2005/8/layout/venn3"/>
    <dgm:cxn modelId="{9289EDB3-00ED-4303-818E-AB6453666BEE}" type="presOf" srcId="{00911264-69D0-4EF5-B5E8-D809DCB70BEF}" destId="{82F670D1-56CA-483C-A1CC-637E4CC4BFA7}" srcOrd="0" destOrd="0" presId="urn:microsoft.com/office/officeart/2005/8/layout/venn3"/>
    <dgm:cxn modelId="{5AD3C0D0-1680-49ED-8CC8-FBE7CC800CF1}" srcId="{2EB301CC-1CD3-4C42-82B2-6F78E3E3A4C6}" destId="{6AD266E0-46A6-4A35-886A-B0D3AE16F8C1}" srcOrd="0" destOrd="0" parTransId="{58E779D0-C64C-4735-AEB2-03C0B2891B84}" sibTransId="{11958C83-DE44-423C-8F4F-EFC5BE4CDA93}"/>
    <dgm:cxn modelId="{1B76B0B8-4C64-4989-887C-5FAE9A005DB8}" type="presParOf" srcId="{E51E324B-7579-4430-936C-72A9FC87183C}" destId="{A6B5E557-E7EF-4424-9F00-140AB704118D}" srcOrd="0" destOrd="0" presId="urn:microsoft.com/office/officeart/2005/8/layout/venn3"/>
    <dgm:cxn modelId="{05A9BDC0-AF0A-49D7-88C2-D91EDB2CF80B}" type="presParOf" srcId="{E51E324B-7579-4430-936C-72A9FC87183C}" destId="{4B591491-2909-45A2-9801-55C2562323C9}" srcOrd="1" destOrd="0" presId="urn:microsoft.com/office/officeart/2005/8/layout/venn3"/>
    <dgm:cxn modelId="{37BC15E9-34D4-41FA-96F9-C704F5BB67F4}" type="presParOf" srcId="{E51E324B-7579-4430-936C-72A9FC87183C}" destId="{82F670D1-56CA-483C-A1CC-637E4CC4BFA7}" srcOrd="2" destOrd="0" presId="urn:microsoft.com/office/officeart/2005/8/layout/venn3"/>
    <dgm:cxn modelId="{16DAA246-1F7D-497C-BB97-34504F7C7A5A}" type="presParOf" srcId="{E51E324B-7579-4430-936C-72A9FC87183C}" destId="{006DAE55-76EF-41D7-BF77-518F71C11D0E}" srcOrd="3" destOrd="0" presId="urn:microsoft.com/office/officeart/2005/8/layout/venn3"/>
    <dgm:cxn modelId="{A416C67D-16EA-444D-AF45-0A6DA5A99DB8}" type="presParOf" srcId="{E51E324B-7579-4430-936C-72A9FC87183C}" destId="{FBF4AAFB-7118-4AED-B123-4E711756701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438FA7F-50B3-434E-AC3F-8DFCFFC2F484}" type="doc">
      <dgm:prSet loTypeId="urn:microsoft.com/office/officeart/2005/8/layout/orgChart1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0D91CCBD-1E0F-4ED2-B7A9-CC816E23D296}">
      <dgm:prSet phldrT="[نص]" custT="1"/>
      <dgm:spPr/>
      <dgm:t>
        <a:bodyPr/>
        <a:lstStyle/>
        <a:p>
          <a:pPr rtl="1"/>
          <a:r>
            <a:rPr lang="ar-SA" sz="2400" dirty="0"/>
            <a:t>ما ينوب عن الفاعل</a:t>
          </a:r>
        </a:p>
      </dgm:t>
    </dgm:pt>
    <dgm:pt modelId="{78A5C720-D14B-4664-A24A-554D0CC73C52}" type="parTrans" cxnId="{874DDAE2-6C57-442E-8FAC-5C0849AA84D0}">
      <dgm:prSet/>
      <dgm:spPr/>
      <dgm:t>
        <a:bodyPr/>
        <a:lstStyle/>
        <a:p>
          <a:pPr rtl="1"/>
          <a:endParaRPr lang="ar-SA"/>
        </a:p>
      </dgm:t>
    </dgm:pt>
    <dgm:pt modelId="{5C6CB621-D32A-4CCF-ABEF-D77FD598B08E}" type="sibTrans" cxnId="{874DDAE2-6C57-442E-8FAC-5C0849AA84D0}">
      <dgm:prSet/>
      <dgm:spPr/>
      <dgm:t>
        <a:bodyPr/>
        <a:lstStyle/>
        <a:p>
          <a:pPr rtl="1"/>
          <a:endParaRPr lang="ar-SA"/>
        </a:p>
      </dgm:t>
    </dgm:pt>
    <dgm:pt modelId="{3835A53A-8537-4737-954B-7BEB2ED64524}">
      <dgm:prSet phldrT="[نص]" custT="1"/>
      <dgm:spPr/>
      <dgm:t>
        <a:bodyPr/>
        <a:lstStyle/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400" dirty="0"/>
            <a:t>المفعول به</a:t>
          </a:r>
        </a:p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400" dirty="0"/>
            <a:t>هو الأولى بالنيابة إن وُجد</a:t>
          </a:r>
        </a:p>
      </dgm:t>
    </dgm:pt>
    <dgm:pt modelId="{B9E4766E-9BF3-46E7-863C-FBF0E8700A54}" type="parTrans" cxnId="{6B1BB7F1-3D10-44C2-9FF7-B803327BF7F9}">
      <dgm:prSet/>
      <dgm:spPr/>
      <dgm:t>
        <a:bodyPr/>
        <a:lstStyle/>
        <a:p>
          <a:pPr rtl="1"/>
          <a:endParaRPr lang="ar-SA"/>
        </a:p>
      </dgm:t>
    </dgm:pt>
    <dgm:pt modelId="{7202DE3C-2B0E-448D-A59A-35DDC7EEDB40}" type="sibTrans" cxnId="{6B1BB7F1-3D10-44C2-9FF7-B803327BF7F9}">
      <dgm:prSet/>
      <dgm:spPr/>
      <dgm:t>
        <a:bodyPr/>
        <a:lstStyle/>
        <a:p>
          <a:pPr rtl="1"/>
          <a:endParaRPr lang="ar-SA"/>
        </a:p>
      </dgm:t>
    </dgm:pt>
    <dgm:pt modelId="{DA633BF3-A581-4D65-AC16-A15141F5C2DF}">
      <dgm:prSet phldrT="[نص]" custT="1"/>
      <dgm:spPr/>
      <dgm:t>
        <a:bodyPr/>
        <a:lstStyle/>
        <a:p>
          <a:pPr rtl="1"/>
          <a:r>
            <a:rPr lang="ar-SA" sz="1800" dirty="0"/>
            <a:t>الظرف</a:t>
          </a:r>
        </a:p>
        <a:p>
          <a:pPr rtl="1"/>
          <a:r>
            <a:rPr lang="ar-SA" sz="1800" dirty="0"/>
            <a:t>والمصدر</a:t>
          </a:r>
        </a:p>
      </dgm:t>
    </dgm:pt>
    <dgm:pt modelId="{DD954357-F256-4F78-9A75-B33D5D172138}" type="parTrans" cxnId="{CFBDE859-4D28-41CD-B51F-EC12E2481966}">
      <dgm:prSet/>
      <dgm:spPr/>
      <dgm:t>
        <a:bodyPr/>
        <a:lstStyle/>
        <a:p>
          <a:pPr rtl="1"/>
          <a:endParaRPr lang="ar-SA"/>
        </a:p>
      </dgm:t>
    </dgm:pt>
    <dgm:pt modelId="{14446AA7-D03C-4B05-97E0-CFD973BFE31D}" type="sibTrans" cxnId="{CFBDE859-4D28-41CD-B51F-EC12E2481966}">
      <dgm:prSet/>
      <dgm:spPr/>
      <dgm:t>
        <a:bodyPr/>
        <a:lstStyle/>
        <a:p>
          <a:pPr rtl="1"/>
          <a:endParaRPr lang="ar-SA"/>
        </a:p>
      </dgm:t>
    </dgm:pt>
    <dgm:pt modelId="{222CE7ED-B3E7-405E-A308-06544DACF336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الجار والمجرور</a:t>
          </a:r>
        </a:p>
      </dgm:t>
    </dgm:pt>
    <dgm:pt modelId="{2780C442-FA38-4279-9691-FA4872708F25}" type="parTrans" cxnId="{92EA2431-5E3F-499F-BFC8-38374CB310C0}">
      <dgm:prSet/>
      <dgm:spPr/>
      <dgm:t>
        <a:bodyPr/>
        <a:lstStyle/>
        <a:p>
          <a:pPr rtl="1"/>
          <a:endParaRPr lang="ar-SA"/>
        </a:p>
      </dgm:t>
    </dgm:pt>
    <dgm:pt modelId="{8ED721A6-4124-4F4B-80E6-0D0542B734C2}" type="sibTrans" cxnId="{92EA2431-5E3F-499F-BFC8-38374CB310C0}">
      <dgm:prSet/>
      <dgm:spPr/>
      <dgm:t>
        <a:bodyPr/>
        <a:lstStyle/>
        <a:p>
          <a:pPr rtl="1"/>
          <a:endParaRPr lang="ar-SA"/>
        </a:p>
      </dgm:t>
    </dgm:pt>
    <dgm:pt modelId="{13433F6A-8C19-4420-9502-92170CB243F1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الفعل المتعدي إلى مفعول:</a:t>
          </a:r>
        </a:p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أُقيمَ الحفلُ</a:t>
          </a:r>
        </a:p>
      </dgm:t>
    </dgm:pt>
    <dgm:pt modelId="{C170D8F1-9E83-4947-BD4D-984DDD28F7E6}" type="parTrans" cxnId="{D8160BB0-D9EA-4D27-9F09-4DB07F1D1914}">
      <dgm:prSet/>
      <dgm:spPr/>
      <dgm:t>
        <a:bodyPr/>
        <a:lstStyle/>
        <a:p>
          <a:pPr rtl="1"/>
          <a:endParaRPr lang="ar-SA"/>
        </a:p>
      </dgm:t>
    </dgm:pt>
    <dgm:pt modelId="{A263D169-2303-4BDA-80D5-0B198B16ACD1}" type="sibTrans" cxnId="{D8160BB0-D9EA-4D27-9F09-4DB07F1D1914}">
      <dgm:prSet/>
      <dgm:spPr/>
      <dgm:t>
        <a:bodyPr/>
        <a:lstStyle/>
        <a:p>
          <a:pPr rtl="1"/>
          <a:endParaRPr lang="ar-SA"/>
        </a:p>
      </dgm:t>
    </dgm:pt>
    <dgm:pt modelId="{ACBE9070-7454-4AFA-86A4-6C707D2E7AC1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صيمَ يومٌ باردٌ</a:t>
          </a:r>
        </a:p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نُوديَ نداءٌ بعيدٌ</a:t>
          </a:r>
        </a:p>
      </dgm:t>
    </dgm:pt>
    <dgm:pt modelId="{4E7E1EA2-607B-4736-B41A-3AAC36DE657C}" type="parTrans" cxnId="{0AB366EB-9E5A-4ADD-A16C-91B65FF8B484}">
      <dgm:prSet/>
      <dgm:spPr/>
      <dgm:t>
        <a:bodyPr/>
        <a:lstStyle/>
        <a:p>
          <a:pPr rtl="1"/>
          <a:endParaRPr lang="ar-SA"/>
        </a:p>
      </dgm:t>
    </dgm:pt>
    <dgm:pt modelId="{CCFB17F6-2AF2-4755-8E9D-A95E4D6351CE}" type="sibTrans" cxnId="{0AB366EB-9E5A-4ADD-A16C-91B65FF8B484}">
      <dgm:prSet/>
      <dgm:spPr/>
      <dgm:t>
        <a:bodyPr/>
        <a:lstStyle/>
        <a:p>
          <a:pPr rtl="1"/>
          <a:endParaRPr lang="ar-SA"/>
        </a:p>
      </dgm:t>
    </dgm:pt>
    <dgm:pt modelId="{9AFE4840-1EF9-4DEA-B8FC-F7342378B6BB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نُظرَ في حاجتك</a:t>
          </a:r>
        </a:p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مُرَّ بزيدٍ</a:t>
          </a:r>
        </a:p>
      </dgm:t>
    </dgm:pt>
    <dgm:pt modelId="{7D588C97-2942-4446-9664-D9B79DFAAF9F}" type="parTrans" cxnId="{AA4DB14A-DF87-47DC-A83C-991B1D71FB26}">
      <dgm:prSet/>
      <dgm:spPr/>
      <dgm:t>
        <a:bodyPr/>
        <a:lstStyle/>
        <a:p>
          <a:pPr rtl="1"/>
          <a:endParaRPr lang="ar-SA"/>
        </a:p>
      </dgm:t>
    </dgm:pt>
    <dgm:pt modelId="{760EF693-BD38-40E5-B456-EAF333EF8698}" type="sibTrans" cxnId="{AA4DB14A-DF87-47DC-A83C-991B1D71FB26}">
      <dgm:prSet/>
      <dgm:spPr/>
      <dgm:t>
        <a:bodyPr/>
        <a:lstStyle/>
        <a:p>
          <a:pPr rtl="1"/>
          <a:endParaRPr lang="ar-SA"/>
        </a:p>
      </dgm:t>
    </dgm:pt>
    <dgm:pt modelId="{D04133CA-EC9C-498B-B059-4530AD85FA79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الفعل المتعدي إلى مفعولين</a:t>
          </a:r>
        </a:p>
      </dgm:t>
    </dgm:pt>
    <dgm:pt modelId="{BAE3B47B-02E1-47F3-8796-81AC718E9800}" type="parTrans" cxnId="{55500D41-821B-451A-B8D4-E132CCF1EC9C}">
      <dgm:prSet/>
      <dgm:spPr/>
      <dgm:t>
        <a:bodyPr/>
        <a:lstStyle/>
        <a:p>
          <a:pPr rtl="1"/>
          <a:endParaRPr lang="ar-SA"/>
        </a:p>
      </dgm:t>
    </dgm:pt>
    <dgm:pt modelId="{52C025C8-466D-4871-A64D-86D0C2FBEE31}" type="sibTrans" cxnId="{55500D41-821B-451A-B8D4-E132CCF1EC9C}">
      <dgm:prSet/>
      <dgm:spPr/>
      <dgm:t>
        <a:bodyPr/>
        <a:lstStyle/>
        <a:p>
          <a:pPr rtl="1"/>
          <a:endParaRPr lang="ar-SA"/>
        </a:p>
      </dgm:t>
    </dgm:pt>
    <dgm:pt modelId="{F1D7DA54-4954-4255-BA84-D1B478D0B6D9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التصرف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قبول حالات الإعراب الثلاث</a:t>
          </a:r>
        </a:p>
      </dgm:t>
    </dgm:pt>
    <dgm:pt modelId="{4D764E8C-EF24-4F49-87B0-284EE9324A70}" type="parTrans" cxnId="{80E4E4B2-98EE-4926-8123-96245DC6C7DF}">
      <dgm:prSet/>
      <dgm:spPr/>
      <dgm:t>
        <a:bodyPr/>
        <a:lstStyle/>
        <a:p>
          <a:pPr rtl="1"/>
          <a:endParaRPr lang="ar-SA"/>
        </a:p>
      </dgm:t>
    </dgm:pt>
    <dgm:pt modelId="{C3E052A9-9936-40D5-8DAA-43EF4CD51864}" type="sibTrans" cxnId="{80E4E4B2-98EE-4926-8123-96245DC6C7DF}">
      <dgm:prSet/>
      <dgm:spPr/>
      <dgm:t>
        <a:bodyPr/>
        <a:lstStyle/>
        <a:p>
          <a:pPr rtl="1"/>
          <a:endParaRPr lang="ar-SA"/>
        </a:p>
      </dgm:t>
    </dgm:pt>
    <dgm:pt modelId="{386C05FC-BEBC-4D39-9FB2-AA1DD14AC114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بشرط عدم لزوم الجار طريقة واحدة في الاستعمال</a:t>
          </a:r>
        </a:p>
        <a:p>
          <a:pPr rtl="1">
            <a:lnSpc>
              <a:spcPct val="100000"/>
            </a:lnSpc>
          </a:pPr>
          <a:r>
            <a:rPr lang="ar-SA" sz="1000" kern="1200" dirty="0"/>
            <a:t>منذ، رُب، حروف الاستثناء</a:t>
          </a:r>
        </a:p>
      </dgm:t>
    </dgm:pt>
    <dgm:pt modelId="{141807E1-A179-4848-A198-A2B09260AB84}" type="parTrans" cxnId="{310D4914-08C2-4935-8416-3F1297DA6771}">
      <dgm:prSet/>
      <dgm:spPr/>
      <dgm:t>
        <a:bodyPr/>
        <a:lstStyle/>
        <a:p>
          <a:pPr rtl="1"/>
          <a:endParaRPr lang="ar-SA"/>
        </a:p>
      </dgm:t>
    </dgm:pt>
    <dgm:pt modelId="{471F9B84-C2E1-4C07-89B9-9D50B9D2B547}" type="sibTrans" cxnId="{310D4914-08C2-4935-8416-3F1297DA6771}">
      <dgm:prSet/>
      <dgm:spPr/>
      <dgm:t>
        <a:bodyPr/>
        <a:lstStyle/>
        <a:p>
          <a:pPr rtl="1"/>
          <a:endParaRPr lang="ar-SA"/>
        </a:p>
      </dgm:t>
    </dgm:pt>
    <dgm:pt modelId="{E8F9BD1D-A790-49C9-83AF-D8FCC1D69185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الاختصاص</a:t>
          </a:r>
        </a:p>
      </dgm:t>
    </dgm:pt>
    <dgm:pt modelId="{DD96DC33-FFCF-4CAC-B534-D2B0AEDEFF3E}" type="parTrans" cxnId="{0921F849-4C41-40EF-810E-799FF38176C5}">
      <dgm:prSet/>
      <dgm:spPr/>
      <dgm:t>
        <a:bodyPr/>
        <a:lstStyle/>
        <a:p>
          <a:pPr rtl="1"/>
          <a:endParaRPr lang="ar-SA"/>
        </a:p>
      </dgm:t>
    </dgm:pt>
    <dgm:pt modelId="{085114F5-C0BA-4D0C-99D6-841ACD9AA0A7}" type="sibTrans" cxnId="{0921F849-4C41-40EF-810E-799FF38176C5}">
      <dgm:prSet/>
      <dgm:spPr/>
      <dgm:t>
        <a:bodyPr/>
        <a:lstStyle/>
        <a:p>
          <a:pPr rtl="1"/>
          <a:endParaRPr lang="ar-SA"/>
        </a:p>
      </dgm:t>
    </dgm:pt>
    <dgm:pt modelId="{847BEBB4-626A-4524-AB16-79173D8ADA8D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بالوصف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صيمَ يومٌ باردٌ</a:t>
          </a:r>
        </a:p>
      </dgm:t>
    </dgm:pt>
    <dgm:pt modelId="{056740B6-9935-4B41-9F3A-2ADF26C2FACE}" type="parTrans" cxnId="{EA4011BF-A024-4226-809B-7251BFB74E3A}">
      <dgm:prSet/>
      <dgm:spPr/>
      <dgm:t>
        <a:bodyPr/>
        <a:lstStyle/>
        <a:p>
          <a:pPr rtl="1"/>
          <a:endParaRPr lang="ar-SA"/>
        </a:p>
      </dgm:t>
    </dgm:pt>
    <dgm:pt modelId="{469A6853-333A-4307-80A8-B9F5C790C143}" type="sibTrans" cxnId="{EA4011BF-A024-4226-809B-7251BFB74E3A}">
      <dgm:prSet/>
      <dgm:spPr/>
      <dgm:t>
        <a:bodyPr/>
        <a:lstStyle/>
        <a:p>
          <a:pPr rtl="1"/>
          <a:endParaRPr lang="ar-SA"/>
        </a:p>
      </dgm:t>
    </dgm:pt>
    <dgm:pt modelId="{73975486-D78C-467F-8498-EEF1E0D4A0F7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بالإضافة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سيرَ يومُ الجمعةِ</a:t>
          </a:r>
        </a:p>
      </dgm:t>
    </dgm:pt>
    <dgm:pt modelId="{9EF4C213-1910-4EAB-B439-5A044DF6CAAF}" type="parTrans" cxnId="{A9D45A65-5F9E-4A8A-8A6B-2EF8202AA7E3}">
      <dgm:prSet/>
      <dgm:spPr/>
      <dgm:t>
        <a:bodyPr/>
        <a:lstStyle/>
        <a:p>
          <a:pPr rtl="1"/>
          <a:endParaRPr lang="ar-SA"/>
        </a:p>
      </dgm:t>
    </dgm:pt>
    <dgm:pt modelId="{6F737DA2-1F15-4894-8058-D9FADC9CC04D}" type="sibTrans" cxnId="{A9D45A65-5F9E-4A8A-8A6B-2EF8202AA7E3}">
      <dgm:prSet/>
      <dgm:spPr/>
      <dgm:t>
        <a:bodyPr/>
        <a:lstStyle/>
        <a:p>
          <a:pPr rtl="1"/>
          <a:endParaRPr lang="ar-SA"/>
        </a:p>
      </dgm:t>
    </dgm:pt>
    <dgm:pt modelId="{465C3E7D-D84F-485C-A387-74A0CD013C04}">
      <dgm:prSet/>
      <dgm:spPr/>
      <dgm:t>
        <a:bodyPr/>
        <a:lstStyle/>
        <a:p>
          <a:pPr rtl="1"/>
          <a:r>
            <a:rPr lang="ar-SA" dirty="0"/>
            <a:t>لا يصح:</a:t>
          </a:r>
        </a:p>
        <a:p>
          <a:pPr rtl="1"/>
          <a:r>
            <a:rPr lang="ar-SA" dirty="0"/>
            <a:t>رُكِبَ سحرٌ</a:t>
          </a:r>
        </a:p>
        <a:p>
          <a:pPr rtl="1"/>
          <a:r>
            <a:rPr lang="ar-SA" dirty="0"/>
            <a:t>جُلسَ عندك</a:t>
          </a:r>
        </a:p>
      </dgm:t>
    </dgm:pt>
    <dgm:pt modelId="{F21A6338-891C-479D-9316-96410D38F791}" type="parTrans" cxnId="{D4BFD036-2BF7-4B4E-A11D-B45E77C88492}">
      <dgm:prSet/>
      <dgm:spPr/>
      <dgm:t>
        <a:bodyPr/>
        <a:lstStyle/>
        <a:p>
          <a:pPr rtl="1"/>
          <a:endParaRPr lang="ar-SA"/>
        </a:p>
      </dgm:t>
    </dgm:pt>
    <dgm:pt modelId="{32559757-7AF5-4ECF-9417-3DB0C5B29599}" type="sibTrans" cxnId="{D4BFD036-2BF7-4B4E-A11D-B45E77C88492}">
      <dgm:prSet/>
      <dgm:spPr/>
      <dgm:t>
        <a:bodyPr/>
        <a:lstStyle/>
        <a:p>
          <a:pPr rtl="1"/>
          <a:endParaRPr lang="ar-SA"/>
        </a:p>
      </dgm:t>
    </dgm:pt>
    <dgm:pt modelId="{3F337147-1240-496B-A141-65582809D849}">
      <dgm:prSet/>
      <dgm:spPr/>
      <dgm:t>
        <a:bodyPr/>
        <a:lstStyle/>
        <a:p>
          <a:pPr rtl="1"/>
          <a:r>
            <a:rPr lang="ar-SA" dirty="0"/>
            <a:t>لا يصح:</a:t>
          </a:r>
        </a:p>
        <a:p>
          <a:pPr rtl="1"/>
          <a:r>
            <a:rPr lang="ar-SA" dirty="0"/>
            <a:t>سيرَ وقتٌ</a:t>
          </a:r>
        </a:p>
        <a:p>
          <a:pPr rtl="1"/>
          <a:r>
            <a:rPr lang="ar-SA" dirty="0"/>
            <a:t>قيمَ قيامٌ</a:t>
          </a:r>
        </a:p>
      </dgm:t>
    </dgm:pt>
    <dgm:pt modelId="{961874BB-266C-4929-925B-D854D6A1E11A}" type="parTrans" cxnId="{30FCE8B2-7A88-47F5-96E3-EC5280D6DECD}">
      <dgm:prSet/>
      <dgm:spPr/>
      <dgm:t>
        <a:bodyPr/>
        <a:lstStyle/>
        <a:p>
          <a:pPr rtl="1"/>
          <a:endParaRPr lang="ar-SA"/>
        </a:p>
      </dgm:t>
    </dgm:pt>
    <dgm:pt modelId="{168BFDC7-A1B8-4026-8D9F-2B45D8DA30E0}" type="sibTrans" cxnId="{30FCE8B2-7A88-47F5-96E3-EC5280D6DECD}">
      <dgm:prSet/>
      <dgm:spPr/>
      <dgm:t>
        <a:bodyPr/>
        <a:lstStyle/>
        <a:p>
          <a:pPr rtl="1"/>
          <a:endParaRPr lang="ar-SA"/>
        </a:p>
      </dgm:t>
    </dgm:pt>
    <dgm:pt modelId="{E6A5FE5F-7CBD-484E-B685-0EABDDDC669E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الاختصاص</a:t>
          </a:r>
        </a:p>
      </dgm:t>
    </dgm:pt>
    <dgm:pt modelId="{96DF51B7-B66D-465D-8E92-0813CE26B4FA}" type="parTrans" cxnId="{D4AF8887-C17F-4C9D-B504-0B2836D4F13D}">
      <dgm:prSet/>
      <dgm:spPr/>
      <dgm:t>
        <a:bodyPr/>
        <a:lstStyle/>
        <a:p>
          <a:pPr rtl="1"/>
          <a:endParaRPr lang="ar-SA"/>
        </a:p>
      </dgm:t>
    </dgm:pt>
    <dgm:pt modelId="{61B21A99-BA35-43A2-B043-4CDE940ACB84}" type="sibTrans" cxnId="{D4AF8887-C17F-4C9D-B504-0B2836D4F13D}">
      <dgm:prSet/>
      <dgm:spPr/>
      <dgm:t>
        <a:bodyPr/>
        <a:lstStyle/>
        <a:p>
          <a:pPr rtl="1"/>
          <a:endParaRPr lang="ar-SA"/>
        </a:p>
      </dgm:t>
    </dgm:pt>
    <dgm:pt modelId="{ED517129-068F-4D84-9DD0-CF07BBB18872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بالوصف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تُكلمَ في أمرٍ هام</a:t>
          </a:r>
        </a:p>
      </dgm:t>
    </dgm:pt>
    <dgm:pt modelId="{309EA7A7-61C5-430F-ACDD-3A78E506ED67}" type="parTrans" cxnId="{21F96DB0-F184-422F-AB7A-6730F8342033}">
      <dgm:prSet/>
      <dgm:spPr/>
      <dgm:t>
        <a:bodyPr/>
        <a:lstStyle/>
        <a:p>
          <a:pPr rtl="1"/>
          <a:endParaRPr lang="ar-SA"/>
        </a:p>
      </dgm:t>
    </dgm:pt>
    <dgm:pt modelId="{CC065DF7-1DA8-4950-A465-991A86B0E99D}" type="sibTrans" cxnId="{21F96DB0-F184-422F-AB7A-6730F8342033}">
      <dgm:prSet/>
      <dgm:spPr/>
      <dgm:t>
        <a:bodyPr/>
        <a:lstStyle/>
        <a:p>
          <a:pPr rtl="1"/>
          <a:endParaRPr lang="ar-SA"/>
        </a:p>
      </dgm:t>
    </dgm:pt>
    <dgm:pt modelId="{B0053C96-0B5C-44D4-961D-6EF7EA0AFD74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بالإضافة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نُظرَ في حاجتك</a:t>
          </a:r>
        </a:p>
      </dgm:t>
    </dgm:pt>
    <dgm:pt modelId="{03D5381B-D753-4802-8355-51F1E42D40BD}" type="parTrans" cxnId="{F72B8415-E658-4C49-9803-314353C9E94B}">
      <dgm:prSet/>
      <dgm:spPr/>
      <dgm:t>
        <a:bodyPr/>
        <a:lstStyle/>
        <a:p>
          <a:pPr rtl="1"/>
          <a:endParaRPr lang="ar-SA"/>
        </a:p>
      </dgm:t>
    </dgm:pt>
    <dgm:pt modelId="{37A1B2F8-C765-45BC-8307-0AC4470D156B}" type="sibTrans" cxnId="{F72B8415-E658-4C49-9803-314353C9E94B}">
      <dgm:prSet/>
      <dgm:spPr/>
      <dgm:t>
        <a:bodyPr/>
        <a:lstStyle/>
        <a:p>
          <a:pPr rtl="1"/>
          <a:endParaRPr lang="ar-SA"/>
        </a:p>
      </dgm:t>
    </dgm:pt>
    <dgm:pt modelId="{20AD8479-0546-40DE-A7C3-735076944588}">
      <dgm:prSet custT="1"/>
      <dgm:spPr/>
      <dgm:t>
        <a:bodyPr/>
        <a:lstStyle/>
        <a:p>
          <a:pPr rtl="1"/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بحصول</a:t>
          </a:r>
          <a:r>
            <a:rPr lang="ar-SA" sz="1000" kern="1200" dirty="0"/>
            <a:t> </a:t>
          </a: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الفائدة</a:t>
          </a:r>
        </a:p>
        <a:p>
          <a:pPr rtl="1"/>
          <a:r>
            <a:rPr lang="ar-SA" sz="1000" kern="1200" dirty="0"/>
            <a:t>مُر بزيدٍ</a:t>
          </a:r>
        </a:p>
        <a:p>
          <a:pPr rtl="1"/>
          <a:r>
            <a:rPr lang="ar-SA" sz="1000" kern="1200" dirty="0"/>
            <a:t>لا يصح: جُلس في دار</a:t>
          </a:r>
        </a:p>
      </dgm:t>
    </dgm:pt>
    <dgm:pt modelId="{01AF3127-BFD3-4351-A0FC-A5948E56DC32}" type="parTrans" cxnId="{559C7E0E-519F-4287-AA4E-3D658B3B433F}">
      <dgm:prSet/>
      <dgm:spPr/>
      <dgm:t>
        <a:bodyPr/>
        <a:lstStyle/>
        <a:p>
          <a:pPr rtl="1"/>
          <a:endParaRPr lang="ar-SA"/>
        </a:p>
      </dgm:t>
    </dgm:pt>
    <dgm:pt modelId="{73A03621-33C6-4FFF-B8AE-2813526838D6}" type="sibTrans" cxnId="{559C7E0E-519F-4287-AA4E-3D658B3B433F}">
      <dgm:prSet/>
      <dgm:spPr/>
      <dgm:t>
        <a:bodyPr/>
        <a:lstStyle/>
        <a:p>
          <a:pPr rtl="1"/>
          <a:endParaRPr lang="ar-SA"/>
        </a:p>
      </dgm:t>
    </dgm:pt>
    <dgm:pt modelId="{8587E3E1-783C-4F86-A652-59A80866046A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من باب (أعطى):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أُعطيَ محمدٌ ريالًا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أُعطيَ محمدًا ريالٌ</a:t>
          </a:r>
        </a:p>
      </dgm:t>
    </dgm:pt>
    <dgm:pt modelId="{BF9F0689-062C-4415-AEE5-B023B6FC09EA}" type="parTrans" cxnId="{D39CD15B-A190-48CA-86FF-9202C2084D2D}">
      <dgm:prSet/>
      <dgm:spPr/>
      <dgm:t>
        <a:bodyPr/>
        <a:lstStyle/>
        <a:p>
          <a:pPr rtl="1"/>
          <a:endParaRPr lang="ar-SA"/>
        </a:p>
      </dgm:t>
    </dgm:pt>
    <dgm:pt modelId="{23FF2EF1-3F2C-409B-8E93-40F705D7DEC9}" type="sibTrans" cxnId="{D39CD15B-A190-48CA-86FF-9202C2084D2D}">
      <dgm:prSet/>
      <dgm:spPr/>
      <dgm:t>
        <a:bodyPr/>
        <a:lstStyle/>
        <a:p>
          <a:pPr rtl="1"/>
          <a:endParaRPr lang="ar-SA"/>
        </a:p>
      </dgm:t>
    </dgm:pt>
    <dgm:pt modelId="{E76DA25C-2747-4EC7-8D1D-01C58C9E9FFB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من باب (ظن):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ظُنّ زيدٌ قائما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تجب نيابة المفعول الأول</a:t>
          </a:r>
        </a:p>
      </dgm:t>
    </dgm:pt>
    <dgm:pt modelId="{55CF49CE-B68B-467A-9143-645BE3CF563E}" type="parTrans" cxnId="{70665C70-F04E-4667-96B4-7A9EBD67CDEE}">
      <dgm:prSet/>
      <dgm:spPr/>
      <dgm:t>
        <a:bodyPr/>
        <a:lstStyle/>
        <a:p>
          <a:pPr rtl="1"/>
          <a:endParaRPr lang="ar-SA"/>
        </a:p>
      </dgm:t>
    </dgm:pt>
    <dgm:pt modelId="{30D9DC3B-8720-45BC-9CAB-813DEABF8CCA}" type="sibTrans" cxnId="{70665C70-F04E-4667-96B4-7A9EBD67CDEE}">
      <dgm:prSet/>
      <dgm:spPr/>
      <dgm:t>
        <a:bodyPr/>
        <a:lstStyle/>
        <a:p>
          <a:pPr rtl="1"/>
          <a:endParaRPr lang="ar-SA"/>
        </a:p>
      </dgm:t>
    </dgm:pt>
    <dgm:pt modelId="{7C200DAB-F2F3-4E20-A837-011EA744B494}">
      <dgm:prSet custT="1"/>
      <dgm:spPr/>
      <dgm:t>
        <a:bodyPr/>
        <a:lstStyle/>
        <a:p>
          <a:pPr marL="0"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من باب (أعلمَ):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أُعلمَ زيدٌ فرسَكَ سابقًا</a:t>
          </a:r>
        </a:p>
        <a:p>
          <a:pPr marL="0"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تجب نيابة المفعول الأول</a:t>
          </a:r>
        </a:p>
      </dgm:t>
    </dgm:pt>
    <dgm:pt modelId="{79621059-A59F-487D-9502-FDC215DE753A}" type="parTrans" cxnId="{37F1188A-5D04-4AEC-AF82-8D95C62E0F0B}">
      <dgm:prSet/>
      <dgm:spPr/>
      <dgm:t>
        <a:bodyPr/>
        <a:lstStyle/>
        <a:p>
          <a:pPr rtl="1"/>
          <a:endParaRPr lang="ar-SA"/>
        </a:p>
      </dgm:t>
    </dgm:pt>
    <dgm:pt modelId="{212CF007-B9E1-4915-888B-8440F8A34785}" type="sibTrans" cxnId="{37F1188A-5D04-4AEC-AF82-8D95C62E0F0B}">
      <dgm:prSet/>
      <dgm:spPr/>
      <dgm:t>
        <a:bodyPr/>
        <a:lstStyle/>
        <a:p>
          <a:pPr rtl="1"/>
          <a:endParaRPr lang="ar-SA"/>
        </a:p>
      </dgm:t>
    </dgm:pt>
    <dgm:pt modelId="{45CA651F-1383-4880-A2B2-29423EC77E97}" type="pres">
      <dgm:prSet presAssocID="{0438FA7F-50B3-434E-AC3F-8DFCFFC2F48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F1BCEB5E-C722-494B-8B3B-425F799895C5}" type="pres">
      <dgm:prSet presAssocID="{0D91CCBD-1E0F-4ED2-B7A9-CC816E23D296}" presName="hierRoot1" presStyleCnt="0">
        <dgm:presLayoutVars>
          <dgm:hierBranch val="init"/>
        </dgm:presLayoutVars>
      </dgm:prSet>
      <dgm:spPr/>
    </dgm:pt>
    <dgm:pt modelId="{E53E4E16-CE04-418A-95F0-A0BCB892E2AF}" type="pres">
      <dgm:prSet presAssocID="{0D91CCBD-1E0F-4ED2-B7A9-CC816E23D296}" presName="rootComposite1" presStyleCnt="0"/>
      <dgm:spPr/>
    </dgm:pt>
    <dgm:pt modelId="{9034A6B2-D897-44B1-88C7-79E276B14E2A}" type="pres">
      <dgm:prSet presAssocID="{0D91CCBD-1E0F-4ED2-B7A9-CC816E23D296}" presName="rootText1" presStyleLbl="node0" presStyleIdx="0" presStyleCnt="1" custScaleX="183222" custLinFactNeighborY="-6849">
        <dgm:presLayoutVars>
          <dgm:chPref val="3"/>
        </dgm:presLayoutVars>
      </dgm:prSet>
      <dgm:spPr>
        <a:prstGeom prst="round2DiagRect">
          <a:avLst/>
        </a:prstGeom>
      </dgm:spPr>
    </dgm:pt>
    <dgm:pt modelId="{223631D9-BA3D-4E17-9D4E-BE384FD52C7B}" type="pres">
      <dgm:prSet presAssocID="{0D91CCBD-1E0F-4ED2-B7A9-CC816E23D296}" presName="rootConnector1" presStyleLbl="node1" presStyleIdx="0" presStyleCnt="0"/>
      <dgm:spPr/>
    </dgm:pt>
    <dgm:pt modelId="{91E1E350-D105-464E-8478-D06A3CA8F6CA}" type="pres">
      <dgm:prSet presAssocID="{0D91CCBD-1E0F-4ED2-B7A9-CC816E23D296}" presName="hierChild2" presStyleCnt="0"/>
      <dgm:spPr/>
    </dgm:pt>
    <dgm:pt modelId="{A0D97079-129D-4117-A6F4-D71B9F52A1F2}" type="pres">
      <dgm:prSet presAssocID="{B9E4766E-9BF3-46E7-863C-FBF0E8700A54}" presName="Name37" presStyleLbl="parChTrans1D2" presStyleIdx="0" presStyleCnt="3"/>
      <dgm:spPr/>
    </dgm:pt>
    <dgm:pt modelId="{42FB35B0-7705-4460-BE49-86B0029EB954}" type="pres">
      <dgm:prSet presAssocID="{3835A53A-8537-4737-954B-7BEB2ED64524}" presName="hierRoot2" presStyleCnt="0">
        <dgm:presLayoutVars>
          <dgm:hierBranch val="init"/>
        </dgm:presLayoutVars>
      </dgm:prSet>
      <dgm:spPr/>
    </dgm:pt>
    <dgm:pt modelId="{E0FE7F22-15C3-4A53-BE50-99254C1900F6}" type="pres">
      <dgm:prSet presAssocID="{3835A53A-8537-4737-954B-7BEB2ED64524}" presName="rootComposite" presStyleCnt="0"/>
      <dgm:spPr/>
    </dgm:pt>
    <dgm:pt modelId="{C0FBB977-64D1-4BEA-8B70-3038D4D3370A}" type="pres">
      <dgm:prSet presAssocID="{3835A53A-8537-4737-954B-7BEB2ED64524}" presName="rootText" presStyleLbl="node2" presStyleIdx="0" presStyleCnt="3">
        <dgm:presLayoutVars>
          <dgm:chPref val="3"/>
        </dgm:presLayoutVars>
      </dgm:prSet>
      <dgm:spPr>
        <a:prstGeom prst="round2DiagRect">
          <a:avLst/>
        </a:prstGeom>
      </dgm:spPr>
    </dgm:pt>
    <dgm:pt modelId="{E83034B6-75A5-4BD7-8DAD-267C7EC9BC72}" type="pres">
      <dgm:prSet presAssocID="{3835A53A-8537-4737-954B-7BEB2ED64524}" presName="rootConnector" presStyleLbl="node2" presStyleIdx="0" presStyleCnt="3"/>
      <dgm:spPr/>
    </dgm:pt>
    <dgm:pt modelId="{E0110673-7B0B-4BBC-AD5F-4C7D8576288C}" type="pres">
      <dgm:prSet presAssocID="{3835A53A-8537-4737-954B-7BEB2ED64524}" presName="hierChild4" presStyleCnt="0"/>
      <dgm:spPr/>
    </dgm:pt>
    <dgm:pt modelId="{F54148A0-704C-41E9-9D96-0D252C6FA887}" type="pres">
      <dgm:prSet presAssocID="{C170D8F1-9E83-4947-BD4D-984DDD28F7E6}" presName="Name37" presStyleLbl="parChTrans1D3" presStyleIdx="0" presStyleCnt="4"/>
      <dgm:spPr/>
    </dgm:pt>
    <dgm:pt modelId="{BD0627CC-146C-46BB-8987-972CA6DF8098}" type="pres">
      <dgm:prSet presAssocID="{13433F6A-8C19-4420-9502-92170CB243F1}" presName="hierRoot2" presStyleCnt="0">
        <dgm:presLayoutVars>
          <dgm:hierBranch val="init"/>
        </dgm:presLayoutVars>
      </dgm:prSet>
      <dgm:spPr/>
    </dgm:pt>
    <dgm:pt modelId="{0E78F099-4EBD-4053-9985-F6DCFE51B91E}" type="pres">
      <dgm:prSet presAssocID="{13433F6A-8C19-4420-9502-92170CB243F1}" presName="rootComposite" presStyleCnt="0"/>
      <dgm:spPr/>
    </dgm:pt>
    <dgm:pt modelId="{3BD1BB73-B022-4E37-B51E-5EE6B2720AB9}" type="pres">
      <dgm:prSet presAssocID="{13433F6A-8C19-4420-9502-92170CB243F1}" presName="rootText" presStyleLbl="node3" presStyleIdx="0" presStyleCnt="4" custScaleX="168302">
        <dgm:presLayoutVars>
          <dgm:chPref val="3"/>
        </dgm:presLayoutVars>
      </dgm:prSet>
      <dgm:spPr>
        <a:prstGeom prst="round2DiagRect">
          <a:avLst/>
        </a:prstGeom>
      </dgm:spPr>
    </dgm:pt>
    <dgm:pt modelId="{660A6CC9-3EBD-40D3-A45B-1003F310DF62}" type="pres">
      <dgm:prSet presAssocID="{13433F6A-8C19-4420-9502-92170CB243F1}" presName="rootConnector" presStyleLbl="node3" presStyleIdx="0" presStyleCnt="4"/>
      <dgm:spPr/>
    </dgm:pt>
    <dgm:pt modelId="{FA93B25A-219B-4E23-B78F-D993B1DA9506}" type="pres">
      <dgm:prSet presAssocID="{13433F6A-8C19-4420-9502-92170CB243F1}" presName="hierChild4" presStyleCnt="0"/>
      <dgm:spPr/>
    </dgm:pt>
    <dgm:pt modelId="{E24702C9-C9B4-4D93-AE0C-7E02D10B5A4F}" type="pres">
      <dgm:prSet presAssocID="{13433F6A-8C19-4420-9502-92170CB243F1}" presName="hierChild5" presStyleCnt="0"/>
      <dgm:spPr/>
    </dgm:pt>
    <dgm:pt modelId="{91869B97-5833-4073-A862-E7A3D015154F}" type="pres">
      <dgm:prSet presAssocID="{BAE3B47B-02E1-47F3-8796-81AC718E9800}" presName="Name37" presStyleLbl="parChTrans1D3" presStyleIdx="1" presStyleCnt="4"/>
      <dgm:spPr/>
    </dgm:pt>
    <dgm:pt modelId="{3AAD33F3-4E86-493C-B8EB-997044995218}" type="pres">
      <dgm:prSet presAssocID="{D04133CA-EC9C-498B-B059-4530AD85FA79}" presName="hierRoot2" presStyleCnt="0">
        <dgm:presLayoutVars>
          <dgm:hierBranch val="init"/>
        </dgm:presLayoutVars>
      </dgm:prSet>
      <dgm:spPr/>
    </dgm:pt>
    <dgm:pt modelId="{6E738D73-082E-4183-9142-7E2891786AD6}" type="pres">
      <dgm:prSet presAssocID="{D04133CA-EC9C-498B-B059-4530AD85FA79}" presName="rootComposite" presStyleCnt="0"/>
      <dgm:spPr/>
    </dgm:pt>
    <dgm:pt modelId="{85377B08-7FEB-43D6-AE0C-10F297B54883}" type="pres">
      <dgm:prSet presAssocID="{D04133CA-EC9C-498B-B059-4530AD85FA79}" presName="rootText" presStyleLbl="node3" presStyleIdx="1" presStyleCnt="4">
        <dgm:presLayoutVars>
          <dgm:chPref val="3"/>
        </dgm:presLayoutVars>
      </dgm:prSet>
      <dgm:spPr>
        <a:prstGeom prst="round2DiagRect">
          <a:avLst/>
        </a:prstGeom>
      </dgm:spPr>
    </dgm:pt>
    <dgm:pt modelId="{763543DA-A941-419C-9CB0-A357939F7848}" type="pres">
      <dgm:prSet presAssocID="{D04133CA-EC9C-498B-B059-4530AD85FA79}" presName="rootConnector" presStyleLbl="node3" presStyleIdx="1" presStyleCnt="4"/>
      <dgm:spPr/>
    </dgm:pt>
    <dgm:pt modelId="{4BBF45C9-9C0A-41E0-AFED-A5AA26F8E49E}" type="pres">
      <dgm:prSet presAssocID="{D04133CA-EC9C-498B-B059-4530AD85FA79}" presName="hierChild4" presStyleCnt="0"/>
      <dgm:spPr/>
    </dgm:pt>
    <dgm:pt modelId="{2A99F620-CFCD-4636-A1C8-3F7227FA1E79}" type="pres">
      <dgm:prSet presAssocID="{BF9F0689-062C-4415-AEE5-B023B6FC09EA}" presName="Name37" presStyleLbl="parChTrans1D4" presStyleIdx="0" presStyleCnt="14"/>
      <dgm:spPr/>
    </dgm:pt>
    <dgm:pt modelId="{180DA7F8-CFF6-43C8-9866-3E8F54FD4632}" type="pres">
      <dgm:prSet presAssocID="{8587E3E1-783C-4F86-A652-59A80866046A}" presName="hierRoot2" presStyleCnt="0">
        <dgm:presLayoutVars>
          <dgm:hierBranch val="init"/>
        </dgm:presLayoutVars>
      </dgm:prSet>
      <dgm:spPr/>
    </dgm:pt>
    <dgm:pt modelId="{89F362BC-15AD-4B13-B88E-3E6CEA2E538D}" type="pres">
      <dgm:prSet presAssocID="{8587E3E1-783C-4F86-A652-59A80866046A}" presName="rootComposite" presStyleCnt="0"/>
      <dgm:spPr/>
    </dgm:pt>
    <dgm:pt modelId="{34BF5EF8-8C53-493B-92B7-90C9CFA59587}" type="pres">
      <dgm:prSet presAssocID="{8587E3E1-783C-4F86-A652-59A80866046A}" presName="rootText" presStyleLbl="node4" presStyleIdx="0" presStyleCnt="14" custScaleX="121522">
        <dgm:presLayoutVars>
          <dgm:chPref val="3"/>
        </dgm:presLayoutVars>
      </dgm:prSet>
      <dgm:spPr/>
    </dgm:pt>
    <dgm:pt modelId="{C2A7645E-C371-404F-92F7-4DCD68C92B13}" type="pres">
      <dgm:prSet presAssocID="{8587E3E1-783C-4F86-A652-59A80866046A}" presName="rootConnector" presStyleLbl="node4" presStyleIdx="0" presStyleCnt="14"/>
      <dgm:spPr/>
    </dgm:pt>
    <dgm:pt modelId="{CDAA3EAC-A8F3-4171-BB6D-027AC65191C4}" type="pres">
      <dgm:prSet presAssocID="{8587E3E1-783C-4F86-A652-59A80866046A}" presName="hierChild4" presStyleCnt="0"/>
      <dgm:spPr/>
    </dgm:pt>
    <dgm:pt modelId="{E7897B42-B2B0-4B1D-B348-CD5D390BE5FE}" type="pres">
      <dgm:prSet presAssocID="{8587E3E1-783C-4F86-A652-59A80866046A}" presName="hierChild5" presStyleCnt="0"/>
      <dgm:spPr/>
    </dgm:pt>
    <dgm:pt modelId="{F1E43EB1-367C-4B67-8954-30899BF95878}" type="pres">
      <dgm:prSet presAssocID="{55CF49CE-B68B-467A-9143-645BE3CF563E}" presName="Name37" presStyleLbl="parChTrans1D4" presStyleIdx="1" presStyleCnt="14"/>
      <dgm:spPr/>
    </dgm:pt>
    <dgm:pt modelId="{4975CE1A-6755-4E44-8BE8-6529BC164C58}" type="pres">
      <dgm:prSet presAssocID="{E76DA25C-2747-4EC7-8D1D-01C58C9E9FFB}" presName="hierRoot2" presStyleCnt="0">
        <dgm:presLayoutVars>
          <dgm:hierBranch val="init"/>
        </dgm:presLayoutVars>
      </dgm:prSet>
      <dgm:spPr/>
    </dgm:pt>
    <dgm:pt modelId="{95D62B07-A9EC-4F1A-9182-C1DEBBE258BF}" type="pres">
      <dgm:prSet presAssocID="{E76DA25C-2747-4EC7-8D1D-01C58C9E9FFB}" presName="rootComposite" presStyleCnt="0"/>
      <dgm:spPr/>
    </dgm:pt>
    <dgm:pt modelId="{88661F5F-431F-499B-86FE-029CD0C79157}" type="pres">
      <dgm:prSet presAssocID="{E76DA25C-2747-4EC7-8D1D-01C58C9E9FFB}" presName="rootText" presStyleLbl="node4" presStyleIdx="1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98D15554-6806-4311-82E1-CDF7769CC160}" type="pres">
      <dgm:prSet presAssocID="{E76DA25C-2747-4EC7-8D1D-01C58C9E9FFB}" presName="rootConnector" presStyleLbl="node4" presStyleIdx="1" presStyleCnt="14"/>
      <dgm:spPr/>
    </dgm:pt>
    <dgm:pt modelId="{AD54AADE-317B-49E7-A5BF-71B2A056F655}" type="pres">
      <dgm:prSet presAssocID="{E76DA25C-2747-4EC7-8D1D-01C58C9E9FFB}" presName="hierChild4" presStyleCnt="0"/>
      <dgm:spPr/>
    </dgm:pt>
    <dgm:pt modelId="{39645D4B-9706-4E65-825B-6715C5C139D6}" type="pres">
      <dgm:prSet presAssocID="{E76DA25C-2747-4EC7-8D1D-01C58C9E9FFB}" presName="hierChild5" presStyleCnt="0"/>
      <dgm:spPr/>
    </dgm:pt>
    <dgm:pt modelId="{F9B1D937-34F6-489B-BAE5-26B1A4EC3469}" type="pres">
      <dgm:prSet presAssocID="{79621059-A59F-487D-9502-FDC215DE753A}" presName="Name37" presStyleLbl="parChTrans1D4" presStyleIdx="2" presStyleCnt="14"/>
      <dgm:spPr/>
    </dgm:pt>
    <dgm:pt modelId="{DF0A62ED-B951-4E5C-AF8D-FE85798073D7}" type="pres">
      <dgm:prSet presAssocID="{7C200DAB-F2F3-4E20-A837-011EA744B494}" presName="hierRoot2" presStyleCnt="0">
        <dgm:presLayoutVars>
          <dgm:hierBranch val="init"/>
        </dgm:presLayoutVars>
      </dgm:prSet>
      <dgm:spPr/>
    </dgm:pt>
    <dgm:pt modelId="{D1B4F3BD-C159-4A57-ADFD-FFF316EE8951}" type="pres">
      <dgm:prSet presAssocID="{7C200DAB-F2F3-4E20-A837-011EA744B494}" presName="rootComposite" presStyleCnt="0"/>
      <dgm:spPr/>
    </dgm:pt>
    <dgm:pt modelId="{73449D7F-3BAF-4C43-A907-8009EE90F6BF}" type="pres">
      <dgm:prSet presAssocID="{7C200DAB-F2F3-4E20-A837-011EA744B494}" presName="rootText" presStyleLbl="node4" presStyleIdx="2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93A05579-E8DA-4C2A-8AEC-328892ED0EBC}" type="pres">
      <dgm:prSet presAssocID="{7C200DAB-F2F3-4E20-A837-011EA744B494}" presName="rootConnector" presStyleLbl="node4" presStyleIdx="2" presStyleCnt="14"/>
      <dgm:spPr/>
    </dgm:pt>
    <dgm:pt modelId="{3A064130-5245-4198-94CE-99C3F909C56B}" type="pres">
      <dgm:prSet presAssocID="{7C200DAB-F2F3-4E20-A837-011EA744B494}" presName="hierChild4" presStyleCnt="0"/>
      <dgm:spPr/>
    </dgm:pt>
    <dgm:pt modelId="{3D6C2A9D-A324-479A-B6F3-ECECB9DC73B9}" type="pres">
      <dgm:prSet presAssocID="{7C200DAB-F2F3-4E20-A837-011EA744B494}" presName="hierChild5" presStyleCnt="0"/>
      <dgm:spPr/>
    </dgm:pt>
    <dgm:pt modelId="{0E653BEF-EA06-4757-8982-51D35F267C32}" type="pres">
      <dgm:prSet presAssocID="{D04133CA-EC9C-498B-B059-4530AD85FA79}" presName="hierChild5" presStyleCnt="0"/>
      <dgm:spPr/>
    </dgm:pt>
    <dgm:pt modelId="{131958F5-A13C-430F-8EA0-813C89C57A1D}" type="pres">
      <dgm:prSet presAssocID="{3835A53A-8537-4737-954B-7BEB2ED64524}" presName="hierChild5" presStyleCnt="0"/>
      <dgm:spPr/>
    </dgm:pt>
    <dgm:pt modelId="{B1B4D2D0-FF54-41FB-85BC-E2522104306C}" type="pres">
      <dgm:prSet presAssocID="{DD954357-F256-4F78-9A75-B33D5D172138}" presName="Name37" presStyleLbl="parChTrans1D2" presStyleIdx="1" presStyleCnt="3"/>
      <dgm:spPr/>
    </dgm:pt>
    <dgm:pt modelId="{68A23CAE-B823-4FF4-A35F-CD561346443E}" type="pres">
      <dgm:prSet presAssocID="{DA633BF3-A581-4D65-AC16-A15141F5C2DF}" presName="hierRoot2" presStyleCnt="0">
        <dgm:presLayoutVars>
          <dgm:hierBranch val="init"/>
        </dgm:presLayoutVars>
      </dgm:prSet>
      <dgm:spPr/>
    </dgm:pt>
    <dgm:pt modelId="{71B0B4CC-3C9D-4108-B5C9-24556036BD83}" type="pres">
      <dgm:prSet presAssocID="{DA633BF3-A581-4D65-AC16-A15141F5C2DF}" presName="rootComposite" presStyleCnt="0"/>
      <dgm:spPr/>
    </dgm:pt>
    <dgm:pt modelId="{B85E285F-6830-4016-8F82-0DF1C9ECA59E}" type="pres">
      <dgm:prSet presAssocID="{DA633BF3-A581-4D65-AC16-A15141F5C2DF}" presName="rootText" presStyleLbl="node2" presStyleIdx="1" presStyleCnt="3">
        <dgm:presLayoutVars>
          <dgm:chPref val="3"/>
        </dgm:presLayoutVars>
      </dgm:prSet>
      <dgm:spPr>
        <a:prstGeom prst="round2DiagRect">
          <a:avLst/>
        </a:prstGeom>
      </dgm:spPr>
    </dgm:pt>
    <dgm:pt modelId="{02A85FCD-1AA2-4D9C-824E-346CB06C0E81}" type="pres">
      <dgm:prSet presAssocID="{DA633BF3-A581-4D65-AC16-A15141F5C2DF}" presName="rootConnector" presStyleLbl="node2" presStyleIdx="1" presStyleCnt="3"/>
      <dgm:spPr/>
    </dgm:pt>
    <dgm:pt modelId="{739DD5A6-A7DA-42A7-B2AA-A900403B1065}" type="pres">
      <dgm:prSet presAssocID="{DA633BF3-A581-4D65-AC16-A15141F5C2DF}" presName="hierChild4" presStyleCnt="0"/>
      <dgm:spPr/>
    </dgm:pt>
    <dgm:pt modelId="{3E5AB08B-00F7-47CD-8659-11C6697ABBC9}" type="pres">
      <dgm:prSet presAssocID="{4E7E1EA2-607B-4736-B41A-3AAC36DE657C}" presName="Name37" presStyleLbl="parChTrans1D3" presStyleIdx="2" presStyleCnt="4"/>
      <dgm:spPr/>
    </dgm:pt>
    <dgm:pt modelId="{5FE7C53F-2A11-4A4E-823C-C38C0C883E6C}" type="pres">
      <dgm:prSet presAssocID="{ACBE9070-7454-4AFA-86A4-6C707D2E7AC1}" presName="hierRoot2" presStyleCnt="0">
        <dgm:presLayoutVars>
          <dgm:hierBranch val="init"/>
        </dgm:presLayoutVars>
      </dgm:prSet>
      <dgm:spPr/>
    </dgm:pt>
    <dgm:pt modelId="{3A2F89EA-CE4A-4C9E-9FC2-D1E3E126BB14}" type="pres">
      <dgm:prSet presAssocID="{ACBE9070-7454-4AFA-86A4-6C707D2E7AC1}" presName="rootComposite" presStyleCnt="0"/>
      <dgm:spPr/>
    </dgm:pt>
    <dgm:pt modelId="{2880D9C5-906C-4CE1-8655-0C1E66C35D3F}" type="pres">
      <dgm:prSet presAssocID="{ACBE9070-7454-4AFA-86A4-6C707D2E7AC1}" presName="rootText" presStyleLbl="node3" presStyleIdx="2" presStyleCnt="4">
        <dgm:presLayoutVars>
          <dgm:chPref val="3"/>
        </dgm:presLayoutVars>
      </dgm:prSet>
      <dgm:spPr>
        <a:prstGeom prst="round2DiagRect">
          <a:avLst/>
        </a:prstGeom>
      </dgm:spPr>
    </dgm:pt>
    <dgm:pt modelId="{FB88FBA6-4E19-4EC9-BA01-637A3A0CF7B4}" type="pres">
      <dgm:prSet presAssocID="{ACBE9070-7454-4AFA-86A4-6C707D2E7AC1}" presName="rootConnector" presStyleLbl="node3" presStyleIdx="2" presStyleCnt="4"/>
      <dgm:spPr/>
    </dgm:pt>
    <dgm:pt modelId="{F346FD22-3789-4FC8-89D5-4136E3C9995D}" type="pres">
      <dgm:prSet presAssocID="{ACBE9070-7454-4AFA-86A4-6C707D2E7AC1}" presName="hierChild4" presStyleCnt="0"/>
      <dgm:spPr/>
    </dgm:pt>
    <dgm:pt modelId="{616BC79F-FE62-43B1-8125-BD1DC006AACD}" type="pres">
      <dgm:prSet presAssocID="{4D764E8C-EF24-4F49-87B0-284EE9324A70}" presName="Name37" presStyleLbl="parChTrans1D4" presStyleIdx="3" presStyleCnt="14"/>
      <dgm:spPr/>
    </dgm:pt>
    <dgm:pt modelId="{9E373FB0-789F-4C63-AF0E-5966F5F6C2E0}" type="pres">
      <dgm:prSet presAssocID="{F1D7DA54-4954-4255-BA84-D1B478D0B6D9}" presName="hierRoot2" presStyleCnt="0">
        <dgm:presLayoutVars>
          <dgm:hierBranch val="init"/>
        </dgm:presLayoutVars>
      </dgm:prSet>
      <dgm:spPr/>
    </dgm:pt>
    <dgm:pt modelId="{66197806-277C-4B0D-9E00-E409F2207BC0}" type="pres">
      <dgm:prSet presAssocID="{F1D7DA54-4954-4255-BA84-D1B478D0B6D9}" presName="rootComposite" presStyleCnt="0"/>
      <dgm:spPr/>
    </dgm:pt>
    <dgm:pt modelId="{24B04D3C-FC8A-489F-ABDC-FBA05F28DD7B}" type="pres">
      <dgm:prSet presAssocID="{F1D7DA54-4954-4255-BA84-D1B478D0B6D9}" presName="rootText" presStyleLbl="node4" presStyleIdx="3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3ED543BA-3BB1-4430-A85B-2E24EABDC5CF}" type="pres">
      <dgm:prSet presAssocID="{F1D7DA54-4954-4255-BA84-D1B478D0B6D9}" presName="rootConnector" presStyleLbl="node4" presStyleIdx="3" presStyleCnt="14"/>
      <dgm:spPr/>
    </dgm:pt>
    <dgm:pt modelId="{54781E4B-B242-45EA-AA28-3188AA44A6D5}" type="pres">
      <dgm:prSet presAssocID="{F1D7DA54-4954-4255-BA84-D1B478D0B6D9}" presName="hierChild4" presStyleCnt="0"/>
      <dgm:spPr/>
    </dgm:pt>
    <dgm:pt modelId="{2F7E637C-395B-4519-AD37-31A2C9F135AB}" type="pres">
      <dgm:prSet presAssocID="{F21A6338-891C-479D-9316-96410D38F791}" presName="Name37" presStyleLbl="parChTrans1D4" presStyleIdx="4" presStyleCnt="14"/>
      <dgm:spPr/>
    </dgm:pt>
    <dgm:pt modelId="{474FD533-2362-4D24-AB0E-76E280993148}" type="pres">
      <dgm:prSet presAssocID="{465C3E7D-D84F-485C-A387-74A0CD013C04}" presName="hierRoot2" presStyleCnt="0">
        <dgm:presLayoutVars>
          <dgm:hierBranch val="init"/>
        </dgm:presLayoutVars>
      </dgm:prSet>
      <dgm:spPr/>
    </dgm:pt>
    <dgm:pt modelId="{B0AB15A3-66D1-4F2A-83D2-1F55A5035FDD}" type="pres">
      <dgm:prSet presAssocID="{465C3E7D-D84F-485C-A387-74A0CD013C04}" presName="rootComposite" presStyleCnt="0"/>
      <dgm:spPr/>
    </dgm:pt>
    <dgm:pt modelId="{2B848409-F1F6-46AC-9A05-7932BB5BBD6A}" type="pres">
      <dgm:prSet presAssocID="{465C3E7D-D84F-485C-A387-74A0CD013C04}" presName="rootText" presStyleLbl="node4" presStyleIdx="4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732E3F3F-C417-4B9D-AAA4-BBCAF9D3A31E}" type="pres">
      <dgm:prSet presAssocID="{465C3E7D-D84F-485C-A387-74A0CD013C04}" presName="rootConnector" presStyleLbl="node4" presStyleIdx="4" presStyleCnt="14"/>
      <dgm:spPr/>
    </dgm:pt>
    <dgm:pt modelId="{B3397E68-B7F7-4B5B-9698-F5B2B0B541E0}" type="pres">
      <dgm:prSet presAssocID="{465C3E7D-D84F-485C-A387-74A0CD013C04}" presName="hierChild4" presStyleCnt="0"/>
      <dgm:spPr/>
    </dgm:pt>
    <dgm:pt modelId="{95EBAED0-2413-4346-A421-540881383030}" type="pres">
      <dgm:prSet presAssocID="{465C3E7D-D84F-485C-A387-74A0CD013C04}" presName="hierChild5" presStyleCnt="0"/>
      <dgm:spPr/>
    </dgm:pt>
    <dgm:pt modelId="{4CEED684-3E3F-4DBF-AEC9-D4D5AC4F3E72}" type="pres">
      <dgm:prSet presAssocID="{F1D7DA54-4954-4255-BA84-D1B478D0B6D9}" presName="hierChild5" presStyleCnt="0"/>
      <dgm:spPr/>
    </dgm:pt>
    <dgm:pt modelId="{6C8744DE-F3DB-4FB2-B026-B9D46E6A2568}" type="pres">
      <dgm:prSet presAssocID="{DD96DC33-FFCF-4CAC-B534-D2B0AEDEFF3E}" presName="Name37" presStyleLbl="parChTrans1D4" presStyleIdx="5" presStyleCnt="14"/>
      <dgm:spPr/>
    </dgm:pt>
    <dgm:pt modelId="{343683FB-0D7C-4C8D-A977-FFD4E9521B04}" type="pres">
      <dgm:prSet presAssocID="{E8F9BD1D-A790-49C9-83AF-D8FCC1D69185}" presName="hierRoot2" presStyleCnt="0">
        <dgm:presLayoutVars>
          <dgm:hierBranch val="init"/>
        </dgm:presLayoutVars>
      </dgm:prSet>
      <dgm:spPr/>
    </dgm:pt>
    <dgm:pt modelId="{48651715-102F-4A40-9875-407B88645F07}" type="pres">
      <dgm:prSet presAssocID="{E8F9BD1D-A790-49C9-83AF-D8FCC1D69185}" presName="rootComposite" presStyleCnt="0"/>
      <dgm:spPr/>
    </dgm:pt>
    <dgm:pt modelId="{C127EEA9-0C9C-4946-AAFE-0710F53076D8}" type="pres">
      <dgm:prSet presAssocID="{E8F9BD1D-A790-49C9-83AF-D8FCC1D69185}" presName="rootText" presStyleLbl="node4" presStyleIdx="5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35A9012A-FD02-4B68-B96D-CB4E835B75FF}" type="pres">
      <dgm:prSet presAssocID="{E8F9BD1D-A790-49C9-83AF-D8FCC1D69185}" presName="rootConnector" presStyleLbl="node4" presStyleIdx="5" presStyleCnt="14"/>
      <dgm:spPr/>
    </dgm:pt>
    <dgm:pt modelId="{5289DA05-462A-4C25-A5D7-0FD897ADD6F0}" type="pres">
      <dgm:prSet presAssocID="{E8F9BD1D-A790-49C9-83AF-D8FCC1D69185}" presName="hierChild4" presStyleCnt="0"/>
      <dgm:spPr/>
    </dgm:pt>
    <dgm:pt modelId="{61D4DB56-922C-42CF-A2CC-127B2F37B9DA}" type="pres">
      <dgm:prSet presAssocID="{056740B6-9935-4B41-9F3A-2ADF26C2FACE}" presName="Name37" presStyleLbl="parChTrans1D4" presStyleIdx="6" presStyleCnt="14"/>
      <dgm:spPr/>
    </dgm:pt>
    <dgm:pt modelId="{B550C594-DDC1-4BEB-BF9C-C37208D6C549}" type="pres">
      <dgm:prSet presAssocID="{847BEBB4-626A-4524-AB16-79173D8ADA8D}" presName="hierRoot2" presStyleCnt="0">
        <dgm:presLayoutVars>
          <dgm:hierBranch val="init"/>
        </dgm:presLayoutVars>
      </dgm:prSet>
      <dgm:spPr/>
    </dgm:pt>
    <dgm:pt modelId="{21025605-95A6-4190-BA86-AF093D8278D5}" type="pres">
      <dgm:prSet presAssocID="{847BEBB4-626A-4524-AB16-79173D8ADA8D}" presName="rootComposite" presStyleCnt="0"/>
      <dgm:spPr/>
    </dgm:pt>
    <dgm:pt modelId="{2850728F-6BA4-4C3C-BAC8-8476D894E41D}" type="pres">
      <dgm:prSet presAssocID="{847BEBB4-626A-4524-AB16-79173D8ADA8D}" presName="rootText" presStyleLbl="node4" presStyleIdx="6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48BE4F03-F1CD-4FE7-96D2-B12B4DDA268B}" type="pres">
      <dgm:prSet presAssocID="{847BEBB4-626A-4524-AB16-79173D8ADA8D}" presName="rootConnector" presStyleLbl="node4" presStyleIdx="6" presStyleCnt="14"/>
      <dgm:spPr/>
    </dgm:pt>
    <dgm:pt modelId="{FD79CC3A-7F43-4E2B-9E77-4B1E55C13643}" type="pres">
      <dgm:prSet presAssocID="{847BEBB4-626A-4524-AB16-79173D8ADA8D}" presName="hierChild4" presStyleCnt="0"/>
      <dgm:spPr/>
    </dgm:pt>
    <dgm:pt modelId="{11A009B0-89ED-4276-8CFB-BFBE1806D433}" type="pres">
      <dgm:prSet presAssocID="{847BEBB4-626A-4524-AB16-79173D8ADA8D}" presName="hierChild5" presStyleCnt="0"/>
      <dgm:spPr/>
    </dgm:pt>
    <dgm:pt modelId="{8F46C1FD-F9DA-433B-9CEF-344C0F0E2770}" type="pres">
      <dgm:prSet presAssocID="{9EF4C213-1910-4EAB-B439-5A044DF6CAAF}" presName="Name37" presStyleLbl="parChTrans1D4" presStyleIdx="7" presStyleCnt="14"/>
      <dgm:spPr/>
    </dgm:pt>
    <dgm:pt modelId="{7A041523-CE72-4345-9F0D-9FA9EF01D155}" type="pres">
      <dgm:prSet presAssocID="{73975486-D78C-467F-8498-EEF1E0D4A0F7}" presName="hierRoot2" presStyleCnt="0">
        <dgm:presLayoutVars>
          <dgm:hierBranch val="init"/>
        </dgm:presLayoutVars>
      </dgm:prSet>
      <dgm:spPr/>
    </dgm:pt>
    <dgm:pt modelId="{D763D0DE-D8A7-4D92-B6FD-1D6FF4485F17}" type="pres">
      <dgm:prSet presAssocID="{73975486-D78C-467F-8498-EEF1E0D4A0F7}" presName="rootComposite" presStyleCnt="0"/>
      <dgm:spPr/>
    </dgm:pt>
    <dgm:pt modelId="{1CAEEB00-1D11-4EAD-B3F7-1454F2395199}" type="pres">
      <dgm:prSet presAssocID="{73975486-D78C-467F-8498-EEF1E0D4A0F7}" presName="rootText" presStyleLbl="node4" presStyleIdx="7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F6038639-237E-40D1-B0C5-36DEA236339D}" type="pres">
      <dgm:prSet presAssocID="{73975486-D78C-467F-8498-EEF1E0D4A0F7}" presName="rootConnector" presStyleLbl="node4" presStyleIdx="7" presStyleCnt="14"/>
      <dgm:spPr/>
    </dgm:pt>
    <dgm:pt modelId="{B7F3DCA4-601C-42EF-8153-F734F686E07E}" type="pres">
      <dgm:prSet presAssocID="{73975486-D78C-467F-8498-EEF1E0D4A0F7}" presName="hierChild4" presStyleCnt="0"/>
      <dgm:spPr/>
    </dgm:pt>
    <dgm:pt modelId="{D171936C-4866-4B31-A90E-A29F1D270C2E}" type="pres">
      <dgm:prSet presAssocID="{961874BB-266C-4929-925B-D854D6A1E11A}" presName="Name37" presStyleLbl="parChTrans1D4" presStyleIdx="8" presStyleCnt="14"/>
      <dgm:spPr/>
    </dgm:pt>
    <dgm:pt modelId="{FE144941-1823-4679-A40D-8360985A5520}" type="pres">
      <dgm:prSet presAssocID="{3F337147-1240-496B-A141-65582809D849}" presName="hierRoot2" presStyleCnt="0">
        <dgm:presLayoutVars>
          <dgm:hierBranch val="init"/>
        </dgm:presLayoutVars>
      </dgm:prSet>
      <dgm:spPr/>
    </dgm:pt>
    <dgm:pt modelId="{94B283AB-F5B0-4661-8FAF-8B0C1FC775D1}" type="pres">
      <dgm:prSet presAssocID="{3F337147-1240-496B-A141-65582809D849}" presName="rootComposite" presStyleCnt="0"/>
      <dgm:spPr/>
    </dgm:pt>
    <dgm:pt modelId="{E3CF5253-63F2-45A9-8412-CC42B37FB51D}" type="pres">
      <dgm:prSet presAssocID="{3F337147-1240-496B-A141-65582809D849}" presName="rootText" presStyleLbl="node4" presStyleIdx="8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F2358FF6-509C-4F43-A0C0-F1BA03A8E93F}" type="pres">
      <dgm:prSet presAssocID="{3F337147-1240-496B-A141-65582809D849}" presName="rootConnector" presStyleLbl="node4" presStyleIdx="8" presStyleCnt="14"/>
      <dgm:spPr/>
    </dgm:pt>
    <dgm:pt modelId="{1A19380A-1EF8-4272-B3F5-2871EFF53919}" type="pres">
      <dgm:prSet presAssocID="{3F337147-1240-496B-A141-65582809D849}" presName="hierChild4" presStyleCnt="0"/>
      <dgm:spPr/>
    </dgm:pt>
    <dgm:pt modelId="{4285044B-F5C6-4CE9-A5C9-315942F108C2}" type="pres">
      <dgm:prSet presAssocID="{3F337147-1240-496B-A141-65582809D849}" presName="hierChild5" presStyleCnt="0"/>
      <dgm:spPr/>
    </dgm:pt>
    <dgm:pt modelId="{F9D0E6E3-87F6-4FD4-A5FD-273DC92EF058}" type="pres">
      <dgm:prSet presAssocID="{73975486-D78C-467F-8498-EEF1E0D4A0F7}" presName="hierChild5" presStyleCnt="0"/>
      <dgm:spPr/>
    </dgm:pt>
    <dgm:pt modelId="{15DB63B5-59DA-4115-9A5E-592DBDCB811E}" type="pres">
      <dgm:prSet presAssocID="{E8F9BD1D-A790-49C9-83AF-D8FCC1D69185}" presName="hierChild5" presStyleCnt="0"/>
      <dgm:spPr/>
    </dgm:pt>
    <dgm:pt modelId="{D7A33969-08BD-4D22-9188-5943E7951A8F}" type="pres">
      <dgm:prSet presAssocID="{ACBE9070-7454-4AFA-86A4-6C707D2E7AC1}" presName="hierChild5" presStyleCnt="0"/>
      <dgm:spPr/>
    </dgm:pt>
    <dgm:pt modelId="{21DC7CFD-D378-4958-A218-3AA9CBF58163}" type="pres">
      <dgm:prSet presAssocID="{DA633BF3-A581-4D65-AC16-A15141F5C2DF}" presName="hierChild5" presStyleCnt="0"/>
      <dgm:spPr/>
    </dgm:pt>
    <dgm:pt modelId="{C26A8211-B216-42B4-95EF-AE80250434A4}" type="pres">
      <dgm:prSet presAssocID="{2780C442-FA38-4279-9691-FA4872708F25}" presName="Name37" presStyleLbl="parChTrans1D2" presStyleIdx="2" presStyleCnt="3"/>
      <dgm:spPr/>
    </dgm:pt>
    <dgm:pt modelId="{3BAE0101-09F1-4459-BD7C-D53D8B85CA1E}" type="pres">
      <dgm:prSet presAssocID="{222CE7ED-B3E7-405E-A308-06544DACF336}" presName="hierRoot2" presStyleCnt="0">
        <dgm:presLayoutVars>
          <dgm:hierBranch val="init"/>
        </dgm:presLayoutVars>
      </dgm:prSet>
      <dgm:spPr/>
    </dgm:pt>
    <dgm:pt modelId="{9FC7C2F9-B2D2-454E-8DA9-8C3478A59A95}" type="pres">
      <dgm:prSet presAssocID="{222CE7ED-B3E7-405E-A308-06544DACF336}" presName="rootComposite" presStyleCnt="0"/>
      <dgm:spPr/>
    </dgm:pt>
    <dgm:pt modelId="{66195A31-427A-4AE1-9F7D-AF9A66795B73}" type="pres">
      <dgm:prSet presAssocID="{222CE7ED-B3E7-405E-A308-06544DACF336}" presName="rootText" presStyleLbl="node2" presStyleIdx="2" presStyleCnt="3">
        <dgm:presLayoutVars>
          <dgm:chPref val="3"/>
        </dgm:presLayoutVars>
      </dgm:prSet>
      <dgm:spPr>
        <a:prstGeom prst="round2DiagRect">
          <a:avLst/>
        </a:prstGeom>
      </dgm:spPr>
    </dgm:pt>
    <dgm:pt modelId="{1E7F321B-148A-407D-89A9-8F270B5BD58A}" type="pres">
      <dgm:prSet presAssocID="{222CE7ED-B3E7-405E-A308-06544DACF336}" presName="rootConnector" presStyleLbl="node2" presStyleIdx="2" presStyleCnt="3"/>
      <dgm:spPr/>
    </dgm:pt>
    <dgm:pt modelId="{BFEDA729-725D-4B5A-88D0-763F62497ACF}" type="pres">
      <dgm:prSet presAssocID="{222CE7ED-B3E7-405E-A308-06544DACF336}" presName="hierChild4" presStyleCnt="0"/>
      <dgm:spPr/>
    </dgm:pt>
    <dgm:pt modelId="{170B4F70-E787-4879-ADE6-B0F247EFAB35}" type="pres">
      <dgm:prSet presAssocID="{7D588C97-2942-4446-9664-D9B79DFAAF9F}" presName="Name37" presStyleLbl="parChTrans1D3" presStyleIdx="3" presStyleCnt="4"/>
      <dgm:spPr/>
    </dgm:pt>
    <dgm:pt modelId="{31EB4B58-AAFF-42DF-B2CB-5818553CDE4D}" type="pres">
      <dgm:prSet presAssocID="{9AFE4840-1EF9-4DEA-B8FC-F7342378B6BB}" presName="hierRoot2" presStyleCnt="0">
        <dgm:presLayoutVars>
          <dgm:hierBranch val="init"/>
        </dgm:presLayoutVars>
      </dgm:prSet>
      <dgm:spPr/>
    </dgm:pt>
    <dgm:pt modelId="{1D07AF45-AED0-4A5F-B27D-4A284C6F7130}" type="pres">
      <dgm:prSet presAssocID="{9AFE4840-1EF9-4DEA-B8FC-F7342378B6BB}" presName="rootComposite" presStyleCnt="0"/>
      <dgm:spPr/>
    </dgm:pt>
    <dgm:pt modelId="{F0598556-C575-4864-B190-155FF552C781}" type="pres">
      <dgm:prSet presAssocID="{9AFE4840-1EF9-4DEA-B8FC-F7342378B6BB}" presName="rootText" presStyleLbl="node3" presStyleIdx="3" presStyleCnt="4">
        <dgm:presLayoutVars>
          <dgm:chPref val="3"/>
        </dgm:presLayoutVars>
      </dgm:prSet>
      <dgm:spPr>
        <a:prstGeom prst="round2DiagRect">
          <a:avLst/>
        </a:prstGeom>
      </dgm:spPr>
    </dgm:pt>
    <dgm:pt modelId="{ECD45057-636A-4917-9233-7CF686ACFCB6}" type="pres">
      <dgm:prSet presAssocID="{9AFE4840-1EF9-4DEA-B8FC-F7342378B6BB}" presName="rootConnector" presStyleLbl="node3" presStyleIdx="3" presStyleCnt="4"/>
      <dgm:spPr/>
    </dgm:pt>
    <dgm:pt modelId="{B27D68FC-128F-4591-8DC9-AA5F4189D71B}" type="pres">
      <dgm:prSet presAssocID="{9AFE4840-1EF9-4DEA-B8FC-F7342378B6BB}" presName="hierChild4" presStyleCnt="0"/>
      <dgm:spPr/>
    </dgm:pt>
    <dgm:pt modelId="{326D96CF-1456-4EAC-B070-C7E2D61FF8AB}" type="pres">
      <dgm:prSet presAssocID="{141807E1-A179-4848-A198-A2B09260AB84}" presName="Name37" presStyleLbl="parChTrans1D4" presStyleIdx="9" presStyleCnt="14"/>
      <dgm:spPr/>
    </dgm:pt>
    <dgm:pt modelId="{96274F8F-5DB1-4DBB-918E-5128C5AA3314}" type="pres">
      <dgm:prSet presAssocID="{386C05FC-BEBC-4D39-9FB2-AA1DD14AC114}" presName="hierRoot2" presStyleCnt="0">
        <dgm:presLayoutVars>
          <dgm:hierBranch val="init"/>
        </dgm:presLayoutVars>
      </dgm:prSet>
      <dgm:spPr/>
    </dgm:pt>
    <dgm:pt modelId="{DB1D3D02-8562-4AAA-85FA-FF4F93078C6F}" type="pres">
      <dgm:prSet presAssocID="{386C05FC-BEBC-4D39-9FB2-AA1DD14AC114}" presName="rootComposite" presStyleCnt="0"/>
      <dgm:spPr/>
    </dgm:pt>
    <dgm:pt modelId="{A3242E0F-7660-4CF7-8538-C60BFAD1B7CA}" type="pres">
      <dgm:prSet presAssocID="{386C05FC-BEBC-4D39-9FB2-AA1DD14AC114}" presName="rootText" presStyleLbl="node4" presStyleIdx="9" presStyleCnt="14" custScaleX="164857" custScaleY="124752">
        <dgm:presLayoutVars>
          <dgm:chPref val="3"/>
        </dgm:presLayoutVars>
      </dgm:prSet>
      <dgm:spPr>
        <a:prstGeom prst="round2DiagRect">
          <a:avLst/>
        </a:prstGeom>
      </dgm:spPr>
    </dgm:pt>
    <dgm:pt modelId="{CC570BFC-ECB0-4809-AA41-811D1AB387DC}" type="pres">
      <dgm:prSet presAssocID="{386C05FC-BEBC-4D39-9FB2-AA1DD14AC114}" presName="rootConnector" presStyleLbl="node4" presStyleIdx="9" presStyleCnt="14"/>
      <dgm:spPr/>
    </dgm:pt>
    <dgm:pt modelId="{E8043422-70CB-4147-85BB-FFC388513F0D}" type="pres">
      <dgm:prSet presAssocID="{386C05FC-BEBC-4D39-9FB2-AA1DD14AC114}" presName="hierChild4" presStyleCnt="0"/>
      <dgm:spPr/>
    </dgm:pt>
    <dgm:pt modelId="{60A2515F-913E-4756-9E9C-2F31BC516106}" type="pres">
      <dgm:prSet presAssocID="{386C05FC-BEBC-4D39-9FB2-AA1DD14AC114}" presName="hierChild5" presStyleCnt="0"/>
      <dgm:spPr/>
    </dgm:pt>
    <dgm:pt modelId="{D0825E5C-4C93-4CE9-846E-31F5EC37FB95}" type="pres">
      <dgm:prSet presAssocID="{96DF51B7-B66D-465D-8E92-0813CE26B4FA}" presName="Name37" presStyleLbl="parChTrans1D4" presStyleIdx="10" presStyleCnt="14"/>
      <dgm:spPr/>
    </dgm:pt>
    <dgm:pt modelId="{39C09705-28BD-4E82-9112-D7C8E2756690}" type="pres">
      <dgm:prSet presAssocID="{E6A5FE5F-7CBD-484E-B685-0EABDDDC669E}" presName="hierRoot2" presStyleCnt="0">
        <dgm:presLayoutVars>
          <dgm:hierBranch val="init"/>
        </dgm:presLayoutVars>
      </dgm:prSet>
      <dgm:spPr/>
    </dgm:pt>
    <dgm:pt modelId="{E8DF9029-11A5-454C-AB09-3681245D7DE9}" type="pres">
      <dgm:prSet presAssocID="{E6A5FE5F-7CBD-484E-B685-0EABDDDC669E}" presName="rootComposite" presStyleCnt="0"/>
      <dgm:spPr/>
    </dgm:pt>
    <dgm:pt modelId="{00DE2156-671C-47CA-8F73-31A9CD89484A}" type="pres">
      <dgm:prSet presAssocID="{E6A5FE5F-7CBD-484E-B685-0EABDDDC669E}" presName="rootText" presStyleLbl="node4" presStyleIdx="10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8C636FC8-C33F-44E8-847F-4CE1284B7EAD}" type="pres">
      <dgm:prSet presAssocID="{E6A5FE5F-7CBD-484E-B685-0EABDDDC669E}" presName="rootConnector" presStyleLbl="node4" presStyleIdx="10" presStyleCnt="14"/>
      <dgm:spPr/>
    </dgm:pt>
    <dgm:pt modelId="{49D46D1C-5970-43EF-B894-6B03BC7CDA12}" type="pres">
      <dgm:prSet presAssocID="{E6A5FE5F-7CBD-484E-B685-0EABDDDC669E}" presName="hierChild4" presStyleCnt="0"/>
      <dgm:spPr/>
    </dgm:pt>
    <dgm:pt modelId="{B2C44020-7D0E-43C5-BE50-702BF76755AB}" type="pres">
      <dgm:prSet presAssocID="{309EA7A7-61C5-430F-ACDD-3A78E506ED67}" presName="Name37" presStyleLbl="parChTrans1D4" presStyleIdx="11" presStyleCnt="14"/>
      <dgm:spPr/>
    </dgm:pt>
    <dgm:pt modelId="{91221C97-E5BA-4A9D-9DBA-2E04D0784F9C}" type="pres">
      <dgm:prSet presAssocID="{ED517129-068F-4D84-9DD0-CF07BBB18872}" presName="hierRoot2" presStyleCnt="0">
        <dgm:presLayoutVars>
          <dgm:hierBranch val="init"/>
        </dgm:presLayoutVars>
      </dgm:prSet>
      <dgm:spPr/>
    </dgm:pt>
    <dgm:pt modelId="{54C9E0F4-0DE9-4E9E-BC6D-C9C68C41274B}" type="pres">
      <dgm:prSet presAssocID="{ED517129-068F-4D84-9DD0-CF07BBB18872}" presName="rootComposite" presStyleCnt="0"/>
      <dgm:spPr/>
    </dgm:pt>
    <dgm:pt modelId="{CAD4CC3D-51F5-4FD6-A35D-1AB59688AFAA}" type="pres">
      <dgm:prSet presAssocID="{ED517129-068F-4D84-9DD0-CF07BBB18872}" presName="rootText" presStyleLbl="node4" presStyleIdx="11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B2843935-A5BC-4206-8E00-E0EB5CDDC9ED}" type="pres">
      <dgm:prSet presAssocID="{ED517129-068F-4D84-9DD0-CF07BBB18872}" presName="rootConnector" presStyleLbl="node4" presStyleIdx="11" presStyleCnt="14"/>
      <dgm:spPr/>
    </dgm:pt>
    <dgm:pt modelId="{AD811E95-D685-46BF-BA34-1E1F8192F971}" type="pres">
      <dgm:prSet presAssocID="{ED517129-068F-4D84-9DD0-CF07BBB18872}" presName="hierChild4" presStyleCnt="0"/>
      <dgm:spPr/>
    </dgm:pt>
    <dgm:pt modelId="{4FA053A0-91EB-403D-BB8F-896D47EBAD0F}" type="pres">
      <dgm:prSet presAssocID="{ED517129-068F-4D84-9DD0-CF07BBB18872}" presName="hierChild5" presStyleCnt="0"/>
      <dgm:spPr/>
    </dgm:pt>
    <dgm:pt modelId="{CEFA74ED-34EB-4B51-86D4-C8B3AE076B8C}" type="pres">
      <dgm:prSet presAssocID="{03D5381B-D753-4802-8355-51F1E42D40BD}" presName="Name37" presStyleLbl="parChTrans1D4" presStyleIdx="12" presStyleCnt="14"/>
      <dgm:spPr/>
    </dgm:pt>
    <dgm:pt modelId="{888BF3B2-6690-498D-B86E-D285D6CABBFC}" type="pres">
      <dgm:prSet presAssocID="{B0053C96-0B5C-44D4-961D-6EF7EA0AFD74}" presName="hierRoot2" presStyleCnt="0">
        <dgm:presLayoutVars>
          <dgm:hierBranch val="init"/>
        </dgm:presLayoutVars>
      </dgm:prSet>
      <dgm:spPr/>
    </dgm:pt>
    <dgm:pt modelId="{F1521E02-6F4E-475C-8DAF-DDE70FA3DF4F}" type="pres">
      <dgm:prSet presAssocID="{B0053C96-0B5C-44D4-961D-6EF7EA0AFD74}" presName="rootComposite" presStyleCnt="0"/>
      <dgm:spPr/>
    </dgm:pt>
    <dgm:pt modelId="{AA00C35E-2A6C-40A6-BC33-CB49CC390B95}" type="pres">
      <dgm:prSet presAssocID="{B0053C96-0B5C-44D4-961D-6EF7EA0AFD74}" presName="rootText" presStyleLbl="node4" presStyleIdx="12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04010086-F246-41A5-89F1-8A7503EEE733}" type="pres">
      <dgm:prSet presAssocID="{B0053C96-0B5C-44D4-961D-6EF7EA0AFD74}" presName="rootConnector" presStyleLbl="node4" presStyleIdx="12" presStyleCnt="14"/>
      <dgm:spPr/>
    </dgm:pt>
    <dgm:pt modelId="{380512D7-23F3-4C55-8283-BA97A539AB3E}" type="pres">
      <dgm:prSet presAssocID="{B0053C96-0B5C-44D4-961D-6EF7EA0AFD74}" presName="hierChild4" presStyleCnt="0"/>
      <dgm:spPr/>
    </dgm:pt>
    <dgm:pt modelId="{E76966C4-DC57-43E0-97D7-12218975924F}" type="pres">
      <dgm:prSet presAssocID="{B0053C96-0B5C-44D4-961D-6EF7EA0AFD74}" presName="hierChild5" presStyleCnt="0"/>
      <dgm:spPr/>
    </dgm:pt>
    <dgm:pt modelId="{17CA6E76-3969-4DEC-B806-BB521CB05A76}" type="pres">
      <dgm:prSet presAssocID="{01AF3127-BFD3-4351-A0FC-A5948E56DC32}" presName="Name37" presStyleLbl="parChTrans1D4" presStyleIdx="13" presStyleCnt="14"/>
      <dgm:spPr/>
    </dgm:pt>
    <dgm:pt modelId="{2599F857-5FEB-4D80-9CDB-F9171243A3C1}" type="pres">
      <dgm:prSet presAssocID="{20AD8479-0546-40DE-A7C3-735076944588}" presName="hierRoot2" presStyleCnt="0">
        <dgm:presLayoutVars>
          <dgm:hierBranch val="init"/>
        </dgm:presLayoutVars>
      </dgm:prSet>
      <dgm:spPr/>
    </dgm:pt>
    <dgm:pt modelId="{78362C6E-18DE-462E-9358-63FECA01B8FD}" type="pres">
      <dgm:prSet presAssocID="{20AD8479-0546-40DE-A7C3-735076944588}" presName="rootComposite" presStyleCnt="0"/>
      <dgm:spPr/>
    </dgm:pt>
    <dgm:pt modelId="{E6B46790-331D-48CE-91A1-036C2CF337A4}" type="pres">
      <dgm:prSet presAssocID="{20AD8479-0546-40DE-A7C3-735076944588}" presName="rootText" presStyleLbl="node4" presStyleIdx="13" presStyleCnt="14">
        <dgm:presLayoutVars>
          <dgm:chPref val="3"/>
        </dgm:presLayoutVars>
      </dgm:prSet>
      <dgm:spPr>
        <a:prstGeom prst="round2DiagRect">
          <a:avLst/>
        </a:prstGeom>
      </dgm:spPr>
    </dgm:pt>
    <dgm:pt modelId="{3834196D-49C1-4FD2-9CF9-D04515B321EE}" type="pres">
      <dgm:prSet presAssocID="{20AD8479-0546-40DE-A7C3-735076944588}" presName="rootConnector" presStyleLbl="node4" presStyleIdx="13" presStyleCnt="14"/>
      <dgm:spPr/>
    </dgm:pt>
    <dgm:pt modelId="{73A3E169-FFBD-4ABA-ABE5-350C4EEE40D6}" type="pres">
      <dgm:prSet presAssocID="{20AD8479-0546-40DE-A7C3-735076944588}" presName="hierChild4" presStyleCnt="0"/>
      <dgm:spPr/>
    </dgm:pt>
    <dgm:pt modelId="{D8259D23-9A99-4E45-9550-A76425312E40}" type="pres">
      <dgm:prSet presAssocID="{20AD8479-0546-40DE-A7C3-735076944588}" presName="hierChild5" presStyleCnt="0"/>
      <dgm:spPr/>
    </dgm:pt>
    <dgm:pt modelId="{63C3CCFE-A40F-45C4-9896-54B8C75E157B}" type="pres">
      <dgm:prSet presAssocID="{E6A5FE5F-7CBD-484E-B685-0EABDDDC669E}" presName="hierChild5" presStyleCnt="0"/>
      <dgm:spPr/>
    </dgm:pt>
    <dgm:pt modelId="{F8B32D6F-AFD0-4539-9F64-FC40E6FC7D4B}" type="pres">
      <dgm:prSet presAssocID="{9AFE4840-1EF9-4DEA-B8FC-F7342378B6BB}" presName="hierChild5" presStyleCnt="0"/>
      <dgm:spPr/>
    </dgm:pt>
    <dgm:pt modelId="{3EF5CB1E-BCA9-4861-945F-51CC9498FD61}" type="pres">
      <dgm:prSet presAssocID="{222CE7ED-B3E7-405E-A308-06544DACF336}" presName="hierChild5" presStyleCnt="0"/>
      <dgm:spPr/>
    </dgm:pt>
    <dgm:pt modelId="{65BE02C9-E6A8-4C84-B20B-92429AF680FC}" type="pres">
      <dgm:prSet presAssocID="{0D91CCBD-1E0F-4ED2-B7A9-CC816E23D296}" presName="hierChild3" presStyleCnt="0"/>
      <dgm:spPr/>
    </dgm:pt>
  </dgm:ptLst>
  <dgm:cxnLst>
    <dgm:cxn modelId="{13BCC401-AE24-4249-A2C8-D6D5702A454F}" type="presOf" srcId="{73975486-D78C-467F-8498-EEF1E0D4A0F7}" destId="{F6038639-237E-40D1-B0C5-36DEA236339D}" srcOrd="1" destOrd="0" presId="urn:microsoft.com/office/officeart/2005/8/layout/orgChart1"/>
    <dgm:cxn modelId="{88FF6909-8A9D-4D84-BEE5-7137EC98374F}" type="presOf" srcId="{ED517129-068F-4D84-9DD0-CF07BBB18872}" destId="{B2843935-A5BC-4206-8E00-E0EB5CDDC9ED}" srcOrd="1" destOrd="0" presId="urn:microsoft.com/office/officeart/2005/8/layout/orgChart1"/>
    <dgm:cxn modelId="{1EAD1E0C-D403-4940-989D-DF6E346D32AC}" type="presOf" srcId="{55CF49CE-B68B-467A-9143-645BE3CF563E}" destId="{F1E43EB1-367C-4B67-8954-30899BF95878}" srcOrd="0" destOrd="0" presId="urn:microsoft.com/office/officeart/2005/8/layout/orgChart1"/>
    <dgm:cxn modelId="{3AD9350D-1792-4337-AE12-626D71BC164A}" type="presOf" srcId="{386C05FC-BEBC-4D39-9FB2-AA1DD14AC114}" destId="{CC570BFC-ECB0-4809-AA41-811D1AB387DC}" srcOrd="1" destOrd="0" presId="urn:microsoft.com/office/officeart/2005/8/layout/orgChart1"/>
    <dgm:cxn modelId="{559C7E0E-519F-4287-AA4E-3D658B3B433F}" srcId="{E6A5FE5F-7CBD-484E-B685-0EABDDDC669E}" destId="{20AD8479-0546-40DE-A7C3-735076944588}" srcOrd="2" destOrd="0" parTransId="{01AF3127-BFD3-4351-A0FC-A5948E56DC32}" sibTransId="{73A03621-33C6-4FFF-B8AE-2813526838D6}"/>
    <dgm:cxn modelId="{EEAF6711-F9A8-4CD6-A9C1-8BEA2D9CE0B2}" type="presOf" srcId="{847BEBB4-626A-4524-AB16-79173D8ADA8D}" destId="{2850728F-6BA4-4C3C-BAC8-8476D894E41D}" srcOrd="0" destOrd="0" presId="urn:microsoft.com/office/officeart/2005/8/layout/orgChart1"/>
    <dgm:cxn modelId="{870D1112-1A0C-48AE-99FF-7F1425EE4C29}" type="presOf" srcId="{D04133CA-EC9C-498B-B059-4530AD85FA79}" destId="{85377B08-7FEB-43D6-AE0C-10F297B54883}" srcOrd="0" destOrd="0" presId="urn:microsoft.com/office/officeart/2005/8/layout/orgChart1"/>
    <dgm:cxn modelId="{DAAFD713-126A-4B99-8DE2-F15A747C6946}" type="presOf" srcId="{8587E3E1-783C-4F86-A652-59A80866046A}" destId="{C2A7645E-C371-404F-92F7-4DCD68C92B13}" srcOrd="1" destOrd="0" presId="urn:microsoft.com/office/officeart/2005/8/layout/orgChart1"/>
    <dgm:cxn modelId="{310D4914-08C2-4935-8416-3F1297DA6771}" srcId="{9AFE4840-1EF9-4DEA-B8FC-F7342378B6BB}" destId="{386C05FC-BEBC-4D39-9FB2-AA1DD14AC114}" srcOrd="0" destOrd="0" parTransId="{141807E1-A179-4848-A198-A2B09260AB84}" sibTransId="{471F9B84-C2E1-4C07-89B9-9D50B9D2B547}"/>
    <dgm:cxn modelId="{D13B4C14-0AE0-479F-ABAA-93B37A80D7EE}" type="presOf" srcId="{F21A6338-891C-479D-9316-96410D38F791}" destId="{2F7E637C-395B-4519-AD37-31A2C9F135AB}" srcOrd="0" destOrd="0" presId="urn:microsoft.com/office/officeart/2005/8/layout/orgChart1"/>
    <dgm:cxn modelId="{F72B8415-E658-4C49-9803-314353C9E94B}" srcId="{E6A5FE5F-7CBD-484E-B685-0EABDDDC669E}" destId="{B0053C96-0B5C-44D4-961D-6EF7EA0AFD74}" srcOrd="1" destOrd="0" parTransId="{03D5381B-D753-4802-8355-51F1E42D40BD}" sibTransId="{37A1B2F8-C765-45BC-8307-0AC4470D156B}"/>
    <dgm:cxn modelId="{EBF3B81C-69AC-4B53-9BFC-519C17C444A5}" type="presOf" srcId="{13433F6A-8C19-4420-9502-92170CB243F1}" destId="{3BD1BB73-B022-4E37-B51E-5EE6B2720AB9}" srcOrd="0" destOrd="0" presId="urn:microsoft.com/office/officeart/2005/8/layout/orgChart1"/>
    <dgm:cxn modelId="{0457A824-8FCE-48B0-A750-287FF8BEA0C8}" type="presOf" srcId="{ACBE9070-7454-4AFA-86A4-6C707D2E7AC1}" destId="{FB88FBA6-4E19-4EC9-BA01-637A3A0CF7B4}" srcOrd="1" destOrd="0" presId="urn:microsoft.com/office/officeart/2005/8/layout/orgChart1"/>
    <dgm:cxn modelId="{2F97C227-1CC5-4B86-900E-5D3A1F654CE0}" type="presOf" srcId="{386C05FC-BEBC-4D39-9FB2-AA1DD14AC114}" destId="{A3242E0F-7660-4CF7-8538-C60BFAD1B7CA}" srcOrd="0" destOrd="0" presId="urn:microsoft.com/office/officeart/2005/8/layout/orgChart1"/>
    <dgm:cxn modelId="{D5360028-5F0A-4D0B-ADFE-B552F0591E54}" type="presOf" srcId="{E6A5FE5F-7CBD-484E-B685-0EABDDDC669E}" destId="{00DE2156-671C-47CA-8F73-31A9CD89484A}" srcOrd="0" destOrd="0" presId="urn:microsoft.com/office/officeart/2005/8/layout/orgChart1"/>
    <dgm:cxn modelId="{B79FBD28-BC00-4172-8451-1E986255C145}" type="presOf" srcId="{DD96DC33-FFCF-4CAC-B534-D2B0AEDEFF3E}" destId="{6C8744DE-F3DB-4FB2-B026-B9D46E6A2568}" srcOrd="0" destOrd="0" presId="urn:microsoft.com/office/officeart/2005/8/layout/orgChart1"/>
    <dgm:cxn modelId="{92EA2431-5E3F-499F-BFC8-38374CB310C0}" srcId="{0D91CCBD-1E0F-4ED2-B7A9-CC816E23D296}" destId="{222CE7ED-B3E7-405E-A308-06544DACF336}" srcOrd="2" destOrd="0" parTransId="{2780C442-FA38-4279-9691-FA4872708F25}" sibTransId="{8ED721A6-4124-4F4B-80E6-0D0542B734C2}"/>
    <dgm:cxn modelId="{FDE54732-EE89-40EC-88FB-82710D468120}" type="presOf" srcId="{B0053C96-0B5C-44D4-961D-6EF7EA0AFD74}" destId="{04010086-F246-41A5-89F1-8A7503EEE733}" srcOrd="1" destOrd="0" presId="urn:microsoft.com/office/officeart/2005/8/layout/orgChart1"/>
    <dgm:cxn modelId="{D8092236-DC15-47D1-9F1F-9F554EE5BBF2}" type="presOf" srcId="{222CE7ED-B3E7-405E-A308-06544DACF336}" destId="{66195A31-427A-4AE1-9F7D-AF9A66795B73}" srcOrd="0" destOrd="0" presId="urn:microsoft.com/office/officeart/2005/8/layout/orgChart1"/>
    <dgm:cxn modelId="{D4BFD036-2BF7-4B4E-A11D-B45E77C88492}" srcId="{F1D7DA54-4954-4255-BA84-D1B478D0B6D9}" destId="{465C3E7D-D84F-485C-A387-74A0CD013C04}" srcOrd="0" destOrd="0" parTransId="{F21A6338-891C-479D-9316-96410D38F791}" sibTransId="{32559757-7AF5-4ECF-9417-3DB0C5B29599}"/>
    <dgm:cxn modelId="{E5F5E83B-1F84-4E23-AF7A-7CB74C4A8124}" type="presOf" srcId="{2780C442-FA38-4279-9691-FA4872708F25}" destId="{C26A8211-B216-42B4-95EF-AE80250434A4}" srcOrd="0" destOrd="0" presId="urn:microsoft.com/office/officeart/2005/8/layout/orgChart1"/>
    <dgm:cxn modelId="{1DBC203F-15D1-41C0-A791-CCA26EEF3207}" type="presOf" srcId="{309EA7A7-61C5-430F-ACDD-3A78E506ED67}" destId="{B2C44020-7D0E-43C5-BE50-702BF76755AB}" srcOrd="0" destOrd="0" presId="urn:microsoft.com/office/officeart/2005/8/layout/orgChart1"/>
    <dgm:cxn modelId="{4F5B7040-EB03-4F8F-85A1-EE193F9FC242}" type="presOf" srcId="{3835A53A-8537-4737-954B-7BEB2ED64524}" destId="{C0FBB977-64D1-4BEA-8B70-3038D4D3370A}" srcOrd="0" destOrd="0" presId="urn:microsoft.com/office/officeart/2005/8/layout/orgChart1"/>
    <dgm:cxn modelId="{C7F28740-DE07-4482-A805-48C2370202DA}" type="presOf" srcId="{79621059-A59F-487D-9502-FDC215DE753A}" destId="{F9B1D937-34F6-489B-BAE5-26B1A4EC3469}" srcOrd="0" destOrd="0" presId="urn:microsoft.com/office/officeart/2005/8/layout/orgChart1"/>
    <dgm:cxn modelId="{D39CD15B-A190-48CA-86FF-9202C2084D2D}" srcId="{D04133CA-EC9C-498B-B059-4530AD85FA79}" destId="{8587E3E1-783C-4F86-A652-59A80866046A}" srcOrd="0" destOrd="0" parTransId="{BF9F0689-062C-4415-AEE5-B023B6FC09EA}" sibTransId="{23FF2EF1-3F2C-409B-8E93-40F705D7DEC9}"/>
    <dgm:cxn modelId="{55500D41-821B-451A-B8D4-E132CCF1EC9C}" srcId="{3835A53A-8537-4737-954B-7BEB2ED64524}" destId="{D04133CA-EC9C-498B-B059-4530AD85FA79}" srcOrd="1" destOrd="0" parTransId="{BAE3B47B-02E1-47F3-8796-81AC718E9800}" sibTransId="{52C025C8-466D-4871-A64D-86D0C2FBEE31}"/>
    <dgm:cxn modelId="{C8CF1443-4A08-48A1-8496-2B12E5E31413}" type="presOf" srcId="{0D91CCBD-1E0F-4ED2-B7A9-CC816E23D296}" destId="{9034A6B2-D897-44B1-88C7-79E276B14E2A}" srcOrd="0" destOrd="0" presId="urn:microsoft.com/office/officeart/2005/8/layout/orgChart1"/>
    <dgm:cxn modelId="{BF978E43-1F63-4741-B046-AB68017EA7B0}" type="presOf" srcId="{DA633BF3-A581-4D65-AC16-A15141F5C2DF}" destId="{02A85FCD-1AA2-4D9C-824E-346CB06C0E81}" srcOrd="1" destOrd="0" presId="urn:microsoft.com/office/officeart/2005/8/layout/orgChart1"/>
    <dgm:cxn modelId="{FBE75C65-C7AB-487C-B511-CACC0B1CA5B8}" type="presOf" srcId="{13433F6A-8C19-4420-9502-92170CB243F1}" destId="{660A6CC9-3EBD-40D3-A45B-1003F310DF62}" srcOrd="1" destOrd="0" presId="urn:microsoft.com/office/officeart/2005/8/layout/orgChart1"/>
    <dgm:cxn modelId="{A9D45A65-5F9E-4A8A-8A6B-2EF8202AA7E3}" srcId="{E8F9BD1D-A790-49C9-83AF-D8FCC1D69185}" destId="{73975486-D78C-467F-8498-EEF1E0D4A0F7}" srcOrd="1" destOrd="0" parTransId="{9EF4C213-1910-4EAB-B439-5A044DF6CAAF}" sibTransId="{6F737DA2-1F15-4894-8058-D9FADC9CC04D}"/>
    <dgm:cxn modelId="{E5E4EE45-3A26-4607-AD9E-5EC15CC919B3}" type="presOf" srcId="{03D5381B-D753-4802-8355-51F1E42D40BD}" destId="{CEFA74ED-34EB-4B51-86D4-C8B3AE076B8C}" srcOrd="0" destOrd="0" presId="urn:microsoft.com/office/officeart/2005/8/layout/orgChart1"/>
    <dgm:cxn modelId="{695E0C68-B7E4-4C35-8655-CF5C7F5B87A6}" type="presOf" srcId="{4E7E1EA2-607B-4736-B41A-3AAC36DE657C}" destId="{3E5AB08B-00F7-47CD-8659-11C6697ABBC9}" srcOrd="0" destOrd="0" presId="urn:microsoft.com/office/officeart/2005/8/layout/orgChart1"/>
    <dgm:cxn modelId="{2ACFDC48-3F65-40C5-A688-6D0699DF5B6A}" type="presOf" srcId="{ACBE9070-7454-4AFA-86A4-6C707D2E7AC1}" destId="{2880D9C5-906C-4CE1-8655-0C1E66C35D3F}" srcOrd="0" destOrd="0" presId="urn:microsoft.com/office/officeart/2005/8/layout/orgChart1"/>
    <dgm:cxn modelId="{5E0B3169-5B20-49E3-AD10-B6A3B9EA1D00}" type="presOf" srcId="{B9E4766E-9BF3-46E7-863C-FBF0E8700A54}" destId="{A0D97079-129D-4117-A6F4-D71B9F52A1F2}" srcOrd="0" destOrd="0" presId="urn:microsoft.com/office/officeart/2005/8/layout/orgChart1"/>
    <dgm:cxn modelId="{0921F849-4C41-40EF-810E-799FF38176C5}" srcId="{ACBE9070-7454-4AFA-86A4-6C707D2E7AC1}" destId="{E8F9BD1D-A790-49C9-83AF-D8FCC1D69185}" srcOrd="1" destOrd="0" parTransId="{DD96DC33-FFCF-4CAC-B534-D2B0AEDEFF3E}" sibTransId="{085114F5-C0BA-4D0C-99D6-841ACD9AA0A7}"/>
    <dgm:cxn modelId="{90C51D4A-2220-4E93-9E83-C7615294E1F2}" type="presOf" srcId="{20AD8479-0546-40DE-A7C3-735076944588}" destId="{E6B46790-331D-48CE-91A1-036C2CF337A4}" srcOrd="0" destOrd="0" presId="urn:microsoft.com/office/officeart/2005/8/layout/orgChart1"/>
    <dgm:cxn modelId="{AA4DB14A-DF87-47DC-A83C-991B1D71FB26}" srcId="{222CE7ED-B3E7-405E-A308-06544DACF336}" destId="{9AFE4840-1EF9-4DEA-B8FC-F7342378B6BB}" srcOrd="0" destOrd="0" parTransId="{7D588C97-2942-4446-9664-D9B79DFAAF9F}" sibTransId="{760EF693-BD38-40E5-B456-EAF333EF8698}"/>
    <dgm:cxn modelId="{142C934F-C8CA-4790-8B89-73DB8C14C320}" type="presOf" srcId="{C170D8F1-9E83-4947-BD4D-984DDD28F7E6}" destId="{F54148A0-704C-41E9-9D96-0D252C6FA887}" srcOrd="0" destOrd="0" presId="urn:microsoft.com/office/officeart/2005/8/layout/orgChart1"/>
    <dgm:cxn modelId="{4259DF4F-7561-47F4-B4E8-5D9CAE3191DE}" type="presOf" srcId="{20AD8479-0546-40DE-A7C3-735076944588}" destId="{3834196D-49C1-4FD2-9CF9-D04515B321EE}" srcOrd="1" destOrd="0" presId="urn:microsoft.com/office/officeart/2005/8/layout/orgChart1"/>
    <dgm:cxn modelId="{C1FC0850-C4D7-4CCA-9CF5-666189E7D37A}" type="presOf" srcId="{7C200DAB-F2F3-4E20-A837-011EA744B494}" destId="{73449D7F-3BAF-4C43-A907-8009EE90F6BF}" srcOrd="0" destOrd="0" presId="urn:microsoft.com/office/officeart/2005/8/layout/orgChart1"/>
    <dgm:cxn modelId="{70665C70-F04E-4667-96B4-7A9EBD67CDEE}" srcId="{D04133CA-EC9C-498B-B059-4530AD85FA79}" destId="{E76DA25C-2747-4EC7-8D1D-01C58C9E9FFB}" srcOrd="1" destOrd="0" parTransId="{55CF49CE-B68B-467A-9143-645BE3CF563E}" sibTransId="{30D9DC3B-8720-45BC-9CAB-813DEABF8CCA}"/>
    <dgm:cxn modelId="{52748551-BF9D-44E6-BADA-3CED7C982C71}" type="presOf" srcId="{141807E1-A179-4848-A198-A2B09260AB84}" destId="{326D96CF-1456-4EAC-B070-C7E2D61FF8AB}" srcOrd="0" destOrd="0" presId="urn:microsoft.com/office/officeart/2005/8/layout/orgChart1"/>
    <dgm:cxn modelId="{70E3AC71-D99B-420F-ABE3-5029D1922406}" type="presOf" srcId="{961874BB-266C-4929-925B-D854D6A1E11A}" destId="{D171936C-4866-4B31-A90E-A29F1D270C2E}" srcOrd="0" destOrd="0" presId="urn:microsoft.com/office/officeart/2005/8/layout/orgChart1"/>
    <dgm:cxn modelId="{B1AE3773-C16A-4525-B6F9-DA9F870A8868}" type="presOf" srcId="{3835A53A-8537-4737-954B-7BEB2ED64524}" destId="{E83034B6-75A5-4BD7-8DAD-267C7EC9BC72}" srcOrd="1" destOrd="0" presId="urn:microsoft.com/office/officeart/2005/8/layout/orgChart1"/>
    <dgm:cxn modelId="{01AA4673-0729-47A9-9D9E-EB94FDE6EE5F}" type="presOf" srcId="{E8F9BD1D-A790-49C9-83AF-D8FCC1D69185}" destId="{35A9012A-FD02-4B68-B96D-CB4E835B75FF}" srcOrd="1" destOrd="0" presId="urn:microsoft.com/office/officeart/2005/8/layout/orgChart1"/>
    <dgm:cxn modelId="{5142C553-40D9-4C27-ADC2-9D978B467138}" type="presOf" srcId="{F1D7DA54-4954-4255-BA84-D1B478D0B6D9}" destId="{24B04D3C-FC8A-489F-ABDC-FBA05F28DD7B}" srcOrd="0" destOrd="0" presId="urn:microsoft.com/office/officeart/2005/8/layout/orgChart1"/>
    <dgm:cxn modelId="{71D13056-FF97-4DC3-B225-A963CC54BC4C}" type="presOf" srcId="{DA633BF3-A581-4D65-AC16-A15141F5C2DF}" destId="{B85E285F-6830-4016-8F82-0DF1C9ECA59E}" srcOrd="0" destOrd="0" presId="urn:microsoft.com/office/officeart/2005/8/layout/orgChart1"/>
    <dgm:cxn modelId="{97E4F877-2571-4FE7-8BF1-17365A2161F1}" type="presOf" srcId="{D04133CA-EC9C-498B-B059-4530AD85FA79}" destId="{763543DA-A941-419C-9CB0-A357939F7848}" srcOrd="1" destOrd="0" presId="urn:microsoft.com/office/officeart/2005/8/layout/orgChart1"/>
    <dgm:cxn modelId="{CFBDE859-4D28-41CD-B51F-EC12E2481966}" srcId="{0D91CCBD-1E0F-4ED2-B7A9-CC816E23D296}" destId="{DA633BF3-A581-4D65-AC16-A15141F5C2DF}" srcOrd="1" destOrd="0" parTransId="{DD954357-F256-4F78-9A75-B33D5D172138}" sibTransId="{14446AA7-D03C-4B05-97E0-CFD973BFE31D}"/>
    <dgm:cxn modelId="{2FBE747A-E9D1-46A7-A7E0-670765012A1E}" type="presOf" srcId="{7C200DAB-F2F3-4E20-A837-011EA744B494}" destId="{93A05579-E8DA-4C2A-8AEC-328892ED0EBC}" srcOrd="1" destOrd="0" presId="urn:microsoft.com/office/officeart/2005/8/layout/orgChart1"/>
    <dgm:cxn modelId="{22D6727C-AD08-4366-9621-F3C7511046D8}" type="presOf" srcId="{F1D7DA54-4954-4255-BA84-D1B478D0B6D9}" destId="{3ED543BA-3BB1-4430-A85B-2E24EABDC5CF}" srcOrd="1" destOrd="0" presId="urn:microsoft.com/office/officeart/2005/8/layout/orgChart1"/>
    <dgm:cxn modelId="{1ED3AB7C-94CE-4585-9FB0-71BD421318D6}" type="presOf" srcId="{BAE3B47B-02E1-47F3-8796-81AC718E9800}" destId="{91869B97-5833-4073-A862-E7A3D015154F}" srcOrd="0" destOrd="0" presId="urn:microsoft.com/office/officeart/2005/8/layout/orgChart1"/>
    <dgm:cxn modelId="{29433786-D409-4045-BE86-6C8FCD4CDC54}" type="presOf" srcId="{4D764E8C-EF24-4F49-87B0-284EE9324A70}" destId="{616BC79F-FE62-43B1-8125-BD1DC006AACD}" srcOrd="0" destOrd="0" presId="urn:microsoft.com/office/officeart/2005/8/layout/orgChart1"/>
    <dgm:cxn modelId="{D4AF8887-C17F-4C9D-B504-0B2836D4F13D}" srcId="{9AFE4840-1EF9-4DEA-B8FC-F7342378B6BB}" destId="{E6A5FE5F-7CBD-484E-B685-0EABDDDC669E}" srcOrd="1" destOrd="0" parTransId="{96DF51B7-B66D-465D-8E92-0813CE26B4FA}" sibTransId="{61B21A99-BA35-43A2-B043-4CDE940ACB84}"/>
    <dgm:cxn modelId="{00C90588-FD90-41E7-AF38-C830447A5D4E}" type="presOf" srcId="{465C3E7D-D84F-485C-A387-74A0CD013C04}" destId="{732E3F3F-C417-4B9D-AAA4-BBCAF9D3A31E}" srcOrd="1" destOrd="0" presId="urn:microsoft.com/office/officeart/2005/8/layout/orgChart1"/>
    <dgm:cxn modelId="{C6F55489-0654-469E-A203-84E7C9ABB196}" type="presOf" srcId="{BF9F0689-062C-4415-AEE5-B023B6FC09EA}" destId="{2A99F620-CFCD-4636-A1C8-3F7227FA1E79}" srcOrd="0" destOrd="0" presId="urn:microsoft.com/office/officeart/2005/8/layout/orgChart1"/>
    <dgm:cxn modelId="{37F1188A-5D04-4AEC-AF82-8D95C62E0F0B}" srcId="{D04133CA-EC9C-498B-B059-4530AD85FA79}" destId="{7C200DAB-F2F3-4E20-A837-011EA744B494}" srcOrd="2" destOrd="0" parTransId="{79621059-A59F-487D-9502-FDC215DE753A}" sibTransId="{212CF007-B9E1-4915-888B-8440F8A34785}"/>
    <dgm:cxn modelId="{4E9E6C92-E6D3-4C94-9224-0402D051B1AC}" type="presOf" srcId="{222CE7ED-B3E7-405E-A308-06544DACF336}" destId="{1E7F321B-148A-407D-89A9-8F270B5BD58A}" srcOrd="1" destOrd="0" presId="urn:microsoft.com/office/officeart/2005/8/layout/orgChart1"/>
    <dgm:cxn modelId="{08FE4095-A819-4B81-8BBD-2E943AF799B7}" type="presOf" srcId="{9AFE4840-1EF9-4DEA-B8FC-F7342378B6BB}" destId="{ECD45057-636A-4917-9233-7CF686ACFCB6}" srcOrd="1" destOrd="0" presId="urn:microsoft.com/office/officeart/2005/8/layout/orgChart1"/>
    <dgm:cxn modelId="{9CD68F9B-7F53-4085-9311-590417754DFF}" type="presOf" srcId="{847BEBB4-626A-4524-AB16-79173D8ADA8D}" destId="{48BE4F03-F1CD-4FE7-96D2-B12B4DDA268B}" srcOrd="1" destOrd="0" presId="urn:microsoft.com/office/officeart/2005/8/layout/orgChart1"/>
    <dgm:cxn modelId="{6FB5D49C-8570-4517-8129-7C7F3776331A}" type="presOf" srcId="{B0053C96-0B5C-44D4-961D-6EF7EA0AFD74}" destId="{AA00C35E-2A6C-40A6-BC33-CB49CC390B95}" srcOrd="0" destOrd="0" presId="urn:microsoft.com/office/officeart/2005/8/layout/orgChart1"/>
    <dgm:cxn modelId="{13E1E19F-2BCB-4850-8C48-54498C139CD2}" type="presOf" srcId="{01AF3127-BFD3-4351-A0FC-A5948E56DC32}" destId="{17CA6E76-3969-4DEC-B806-BB521CB05A76}" srcOrd="0" destOrd="0" presId="urn:microsoft.com/office/officeart/2005/8/layout/orgChart1"/>
    <dgm:cxn modelId="{BD2DEF9F-30AB-4753-9985-DF94D2797013}" type="presOf" srcId="{0438FA7F-50B3-434E-AC3F-8DFCFFC2F484}" destId="{45CA651F-1383-4880-A2B2-29423EC77E97}" srcOrd="0" destOrd="0" presId="urn:microsoft.com/office/officeart/2005/8/layout/orgChart1"/>
    <dgm:cxn modelId="{F3402FA4-AAB3-4539-A727-E4983DF9F160}" type="presOf" srcId="{73975486-D78C-467F-8498-EEF1E0D4A0F7}" destId="{1CAEEB00-1D11-4EAD-B3F7-1454F2395199}" srcOrd="0" destOrd="0" presId="urn:microsoft.com/office/officeart/2005/8/layout/orgChart1"/>
    <dgm:cxn modelId="{03B45AA6-A458-440E-B175-FE3FF2018C4F}" type="presOf" srcId="{9EF4C213-1910-4EAB-B439-5A044DF6CAAF}" destId="{8F46C1FD-F9DA-433B-9CEF-344C0F0E2770}" srcOrd="0" destOrd="0" presId="urn:microsoft.com/office/officeart/2005/8/layout/orgChart1"/>
    <dgm:cxn modelId="{4A602CAA-7AD8-4031-B3F8-52F7FAACE7B4}" type="presOf" srcId="{ED517129-068F-4D84-9DD0-CF07BBB18872}" destId="{CAD4CC3D-51F5-4FD6-A35D-1AB59688AFAA}" srcOrd="0" destOrd="0" presId="urn:microsoft.com/office/officeart/2005/8/layout/orgChart1"/>
    <dgm:cxn modelId="{BA4D2DAB-0B0A-460F-AF5B-9DCA99E81BDA}" type="presOf" srcId="{E76DA25C-2747-4EC7-8D1D-01C58C9E9FFB}" destId="{98D15554-6806-4311-82E1-CDF7769CC160}" srcOrd="1" destOrd="0" presId="urn:microsoft.com/office/officeart/2005/8/layout/orgChart1"/>
    <dgm:cxn modelId="{22C752AB-F29D-48C4-997D-4DD832176ADC}" type="presOf" srcId="{465C3E7D-D84F-485C-A387-74A0CD013C04}" destId="{2B848409-F1F6-46AC-9A05-7932BB5BBD6A}" srcOrd="0" destOrd="0" presId="urn:microsoft.com/office/officeart/2005/8/layout/orgChart1"/>
    <dgm:cxn modelId="{926837AD-F871-45BC-A5F1-7D3D47675838}" type="presOf" srcId="{8587E3E1-783C-4F86-A652-59A80866046A}" destId="{34BF5EF8-8C53-493B-92B7-90C9CFA59587}" srcOrd="0" destOrd="0" presId="urn:microsoft.com/office/officeart/2005/8/layout/orgChart1"/>
    <dgm:cxn modelId="{D141DAAE-446D-4941-9406-1D87F1C6D63C}" type="presOf" srcId="{DD954357-F256-4F78-9A75-B33D5D172138}" destId="{B1B4D2D0-FF54-41FB-85BC-E2522104306C}" srcOrd="0" destOrd="0" presId="urn:microsoft.com/office/officeart/2005/8/layout/orgChart1"/>
    <dgm:cxn modelId="{E6965CAF-9079-4103-AB80-D401E0A1969C}" type="presOf" srcId="{7D588C97-2942-4446-9664-D9B79DFAAF9F}" destId="{170B4F70-E787-4879-ADE6-B0F247EFAB35}" srcOrd="0" destOrd="0" presId="urn:microsoft.com/office/officeart/2005/8/layout/orgChart1"/>
    <dgm:cxn modelId="{D8160BB0-D9EA-4D27-9F09-4DB07F1D1914}" srcId="{3835A53A-8537-4737-954B-7BEB2ED64524}" destId="{13433F6A-8C19-4420-9502-92170CB243F1}" srcOrd="0" destOrd="0" parTransId="{C170D8F1-9E83-4947-BD4D-984DDD28F7E6}" sibTransId="{A263D169-2303-4BDA-80D5-0B198B16ACD1}"/>
    <dgm:cxn modelId="{21F96DB0-F184-422F-AB7A-6730F8342033}" srcId="{E6A5FE5F-7CBD-484E-B685-0EABDDDC669E}" destId="{ED517129-068F-4D84-9DD0-CF07BBB18872}" srcOrd="0" destOrd="0" parTransId="{309EA7A7-61C5-430F-ACDD-3A78E506ED67}" sibTransId="{CC065DF7-1DA8-4950-A465-991A86B0E99D}"/>
    <dgm:cxn modelId="{80E4E4B2-98EE-4926-8123-96245DC6C7DF}" srcId="{ACBE9070-7454-4AFA-86A4-6C707D2E7AC1}" destId="{F1D7DA54-4954-4255-BA84-D1B478D0B6D9}" srcOrd="0" destOrd="0" parTransId="{4D764E8C-EF24-4F49-87B0-284EE9324A70}" sibTransId="{C3E052A9-9936-40D5-8DAA-43EF4CD51864}"/>
    <dgm:cxn modelId="{30FCE8B2-7A88-47F5-96E3-EC5280D6DECD}" srcId="{73975486-D78C-467F-8498-EEF1E0D4A0F7}" destId="{3F337147-1240-496B-A141-65582809D849}" srcOrd="0" destOrd="0" parTransId="{961874BB-266C-4929-925B-D854D6A1E11A}" sibTransId="{168BFDC7-A1B8-4026-8D9F-2B45D8DA30E0}"/>
    <dgm:cxn modelId="{EA4011BF-A024-4226-809B-7251BFB74E3A}" srcId="{E8F9BD1D-A790-49C9-83AF-D8FCC1D69185}" destId="{847BEBB4-626A-4524-AB16-79173D8ADA8D}" srcOrd="0" destOrd="0" parTransId="{056740B6-9935-4B41-9F3A-2ADF26C2FACE}" sibTransId="{469A6853-333A-4307-80A8-B9F5C790C143}"/>
    <dgm:cxn modelId="{CFCCCBC1-249D-4400-9B8E-6ABCF170CA17}" type="presOf" srcId="{3F337147-1240-496B-A141-65582809D849}" destId="{F2358FF6-509C-4F43-A0C0-F1BA03A8E93F}" srcOrd="1" destOrd="0" presId="urn:microsoft.com/office/officeart/2005/8/layout/orgChart1"/>
    <dgm:cxn modelId="{76702BC9-51BD-4F5F-8CEF-257779270DE7}" type="presOf" srcId="{3F337147-1240-496B-A141-65582809D849}" destId="{E3CF5253-63F2-45A9-8412-CC42B37FB51D}" srcOrd="0" destOrd="0" presId="urn:microsoft.com/office/officeart/2005/8/layout/orgChart1"/>
    <dgm:cxn modelId="{BEE9DDCB-0387-440D-BBC1-310B939D108B}" type="presOf" srcId="{0D91CCBD-1E0F-4ED2-B7A9-CC816E23D296}" destId="{223631D9-BA3D-4E17-9D4E-BE384FD52C7B}" srcOrd="1" destOrd="0" presId="urn:microsoft.com/office/officeart/2005/8/layout/orgChart1"/>
    <dgm:cxn modelId="{874DDAE2-6C57-442E-8FAC-5C0849AA84D0}" srcId="{0438FA7F-50B3-434E-AC3F-8DFCFFC2F484}" destId="{0D91CCBD-1E0F-4ED2-B7A9-CC816E23D296}" srcOrd="0" destOrd="0" parTransId="{78A5C720-D14B-4664-A24A-554D0CC73C52}" sibTransId="{5C6CB621-D32A-4CCF-ABEF-D77FD598B08E}"/>
    <dgm:cxn modelId="{104DDEE6-7B3C-4CA7-9580-6E55543453EA}" type="presOf" srcId="{96DF51B7-B66D-465D-8E92-0813CE26B4FA}" destId="{D0825E5C-4C93-4CE9-846E-31F5EC37FB95}" srcOrd="0" destOrd="0" presId="urn:microsoft.com/office/officeart/2005/8/layout/orgChart1"/>
    <dgm:cxn modelId="{0AB366EB-9E5A-4ADD-A16C-91B65FF8B484}" srcId="{DA633BF3-A581-4D65-AC16-A15141F5C2DF}" destId="{ACBE9070-7454-4AFA-86A4-6C707D2E7AC1}" srcOrd="0" destOrd="0" parTransId="{4E7E1EA2-607B-4736-B41A-3AAC36DE657C}" sibTransId="{CCFB17F6-2AF2-4755-8E9D-A95E4D6351CE}"/>
    <dgm:cxn modelId="{6B1BB7F1-3D10-44C2-9FF7-B803327BF7F9}" srcId="{0D91CCBD-1E0F-4ED2-B7A9-CC816E23D296}" destId="{3835A53A-8537-4737-954B-7BEB2ED64524}" srcOrd="0" destOrd="0" parTransId="{B9E4766E-9BF3-46E7-863C-FBF0E8700A54}" sibTransId="{7202DE3C-2B0E-448D-A59A-35DDC7EEDB40}"/>
    <dgm:cxn modelId="{640D6FF3-5505-4F6A-B0DA-BC327ECC2A44}" type="presOf" srcId="{056740B6-9935-4B41-9F3A-2ADF26C2FACE}" destId="{61D4DB56-922C-42CF-A2CC-127B2F37B9DA}" srcOrd="0" destOrd="0" presId="urn:microsoft.com/office/officeart/2005/8/layout/orgChart1"/>
    <dgm:cxn modelId="{1A63DDFB-0B88-449A-877C-A96ED74A5F72}" type="presOf" srcId="{9AFE4840-1EF9-4DEA-B8FC-F7342378B6BB}" destId="{F0598556-C575-4864-B190-155FF552C781}" srcOrd="0" destOrd="0" presId="urn:microsoft.com/office/officeart/2005/8/layout/orgChart1"/>
    <dgm:cxn modelId="{C94554FD-0AD5-4FF0-974C-1C932F6585D1}" type="presOf" srcId="{E8F9BD1D-A790-49C9-83AF-D8FCC1D69185}" destId="{C127EEA9-0C9C-4946-AAFE-0710F53076D8}" srcOrd="0" destOrd="0" presId="urn:microsoft.com/office/officeart/2005/8/layout/orgChart1"/>
    <dgm:cxn modelId="{EDA70AFF-8397-431E-B638-A36FD0818940}" type="presOf" srcId="{E6A5FE5F-7CBD-484E-B685-0EABDDDC669E}" destId="{8C636FC8-C33F-44E8-847F-4CE1284B7EAD}" srcOrd="1" destOrd="0" presId="urn:microsoft.com/office/officeart/2005/8/layout/orgChart1"/>
    <dgm:cxn modelId="{D9C43DFF-4CFB-4F6A-85CB-5D5BD71D6A62}" type="presOf" srcId="{E76DA25C-2747-4EC7-8D1D-01C58C9E9FFB}" destId="{88661F5F-431F-499B-86FE-029CD0C79157}" srcOrd="0" destOrd="0" presId="urn:microsoft.com/office/officeart/2005/8/layout/orgChart1"/>
    <dgm:cxn modelId="{54BA262B-2732-49FA-9522-BCD567F94953}" type="presParOf" srcId="{45CA651F-1383-4880-A2B2-29423EC77E97}" destId="{F1BCEB5E-C722-494B-8B3B-425F799895C5}" srcOrd="0" destOrd="0" presId="urn:microsoft.com/office/officeart/2005/8/layout/orgChart1"/>
    <dgm:cxn modelId="{B385C307-33A8-4C7A-87BD-FA57C03C6EEB}" type="presParOf" srcId="{F1BCEB5E-C722-494B-8B3B-425F799895C5}" destId="{E53E4E16-CE04-418A-95F0-A0BCB892E2AF}" srcOrd="0" destOrd="0" presId="urn:microsoft.com/office/officeart/2005/8/layout/orgChart1"/>
    <dgm:cxn modelId="{7C2F408C-FC85-4FA6-86B4-769415D7A1E0}" type="presParOf" srcId="{E53E4E16-CE04-418A-95F0-A0BCB892E2AF}" destId="{9034A6B2-D897-44B1-88C7-79E276B14E2A}" srcOrd="0" destOrd="0" presId="urn:microsoft.com/office/officeart/2005/8/layout/orgChart1"/>
    <dgm:cxn modelId="{03108D74-3A61-42A6-A771-8603B839CB59}" type="presParOf" srcId="{E53E4E16-CE04-418A-95F0-A0BCB892E2AF}" destId="{223631D9-BA3D-4E17-9D4E-BE384FD52C7B}" srcOrd="1" destOrd="0" presId="urn:microsoft.com/office/officeart/2005/8/layout/orgChart1"/>
    <dgm:cxn modelId="{83607FAB-9FD2-4055-84C6-D526443D4AD4}" type="presParOf" srcId="{F1BCEB5E-C722-494B-8B3B-425F799895C5}" destId="{91E1E350-D105-464E-8478-D06A3CA8F6CA}" srcOrd="1" destOrd="0" presId="urn:microsoft.com/office/officeart/2005/8/layout/orgChart1"/>
    <dgm:cxn modelId="{7770B3D5-548A-4647-8D0D-83F0ADBDE736}" type="presParOf" srcId="{91E1E350-D105-464E-8478-D06A3CA8F6CA}" destId="{A0D97079-129D-4117-A6F4-D71B9F52A1F2}" srcOrd="0" destOrd="0" presId="urn:microsoft.com/office/officeart/2005/8/layout/orgChart1"/>
    <dgm:cxn modelId="{E132C67E-B186-4CFC-8B07-B7331337ADBF}" type="presParOf" srcId="{91E1E350-D105-464E-8478-D06A3CA8F6CA}" destId="{42FB35B0-7705-4460-BE49-86B0029EB954}" srcOrd="1" destOrd="0" presId="urn:microsoft.com/office/officeart/2005/8/layout/orgChart1"/>
    <dgm:cxn modelId="{C54B0809-8D62-413D-8840-B9178B74EF1A}" type="presParOf" srcId="{42FB35B0-7705-4460-BE49-86B0029EB954}" destId="{E0FE7F22-15C3-4A53-BE50-99254C1900F6}" srcOrd="0" destOrd="0" presId="urn:microsoft.com/office/officeart/2005/8/layout/orgChart1"/>
    <dgm:cxn modelId="{C23EB64F-9017-4096-B657-5FB8B91055A1}" type="presParOf" srcId="{E0FE7F22-15C3-4A53-BE50-99254C1900F6}" destId="{C0FBB977-64D1-4BEA-8B70-3038D4D3370A}" srcOrd="0" destOrd="0" presId="urn:microsoft.com/office/officeart/2005/8/layout/orgChart1"/>
    <dgm:cxn modelId="{0F4BA345-72A0-47F3-BCBE-17BD49CF4082}" type="presParOf" srcId="{E0FE7F22-15C3-4A53-BE50-99254C1900F6}" destId="{E83034B6-75A5-4BD7-8DAD-267C7EC9BC72}" srcOrd="1" destOrd="0" presId="urn:microsoft.com/office/officeart/2005/8/layout/orgChart1"/>
    <dgm:cxn modelId="{7E81B02A-CC90-4D2A-B30C-AE5530D023CF}" type="presParOf" srcId="{42FB35B0-7705-4460-BE49-86B0029EB954}" destId="{E0110673-7B0B-4BBC-AD5F-4C7D8576288C}" srcOrd="1" destOrd="0" presId="urn:microsoft.com/office/officeart/2005/8/layout/orgChart1"/>
    <dgm:cxn modelId="{2139C380-8F83-4202-85ED-1977186B6C2C}" type="presParOf" srcId="{E0110673-7B0B-4BBC-AD5F-4C7D8576288C}" destId="{F54148A0-704C-41E9-9D96-0D252C6FA887}" srcOrd="0" destOrd="0" presId="urn:microsoft.com/office/officeart/2005/8/layout/orgChart1"/>
    <dgm:cxn modelId="{854CE910-892F-4209-8E48-7AF6E8CC1F50}" type="presParOf" srcId="{E0110673-7B0B-4BBC-AD5F-4C7D8576288C}" destId="{BD0627CC-146C-46BB-8987-972CA6DF8098}" srcOrd="1" destOrd="0" presId="urn:microsoft.com/office/officeart/2005/8/layout/orgChart1"/>
    <dgm:cxn modelId="{C47CF2BB-12A1-4238-A010-4925E611C62D}" type="presParOf" srcId="{BD0627CC-146C-46BB-8987-972CA6DF8098}" destId="{0E78F099-4EBD-4053-9985-F6DCFE51B91E}" srcOrd="0" destOrd="0" presId="urn:microsoft.com/office/officeart/2005/8/layout/orgChart1"/>
    <dgm:cxn modelId="{48A5D1A9-5030-4CB5-83C6-4A878AC78895}" type="presParOf" srcId="{0E78F099-4EBD-4053-9985-F6DCFE51B91E}" destId="{3BD1BB73-B022-4E37-B51E-5EE6B2720AB9}" srcOrd="0" destOrd="0" presId="urn:microsoft.com/office/officeart/2005/8/layout/orgChart1"/>
    <dgm:cxn modelId="{B094BAE2-885E-4935-A6C2-D5AAB4CBA2BC}" type="presParOf" srcId="{0E78F099-4EBD-4053-9985-F6DCFE51B91E}" destId="{660A6CC9-3EBD-40D3-A45B-1003F310DF62}" srcOrd="1" destOrd="0" presId="urn:microsoft.com/office/officeart/2005/8/layout/orgChart1"/>
    <dgm:cxn modelId="{21086C89-FADB-40E0-B50E-32206F1C89A2}" type="presParOf" srcId="{BD0627CC-146C-46BB-8987-972CA6DF8098}" destId="{FA93B25A-219B-4E23-B78F-D993B1DA9506}" srcOrd="1" destOrd="0" presId="urn:microsoft.com/office/officeart/2005/8/layout/orgChart1"/>
    <dgm:cxn modelId="{FF053AFF-C73E-471B-BAAA-9D3ECA779515}" type="presParOf" srcId="{BD0627CC-146C-46BB-8987-972CA6DF8098}" destId="{E24702C9-C9B4-4D93-AE0C-7E02D10B5A4F}" srcOrd="2" destOrd="0" presId="urn:microsoft.com/office/officeart/2005/8/layout/orgChart1"/>
    <dgm:cxn modelId="{2E474AA2-B585-4F3A-9B36-0FA024A04027}" type="presParOf" srcId="{E0110673-7B0B-4BBC-AD5F-4C7D8576288C}" destId="{91869B97-5833-4073-A862-E7A3D015154F}" srcOrd="2" destOrd="0" presId="urn:microsoft.com/office/officeart/2005/8/layout/orgChart1"/>
    <dgm:cxn modelId="{4B78F418-388D-4AD9-B4A7-5647DD696C14}" type="presParOf" srcId="{E0110673-7B0B-4BBC-AD5F-4C7D8576288C}" destId="{3AAD33F3-4E86-493C-B8EB-997044995218}" srcOrd="3" destOrd="0" presId="urn:microsoft.com/office/officeart/2005/8/layout/orgChart1"/>
    <dgm:cxn modelId="{4A911F71-1BCF-439D-B9D5-FBD4DD9C24BA}" type="presParOf" srcId="{3AAD33F3-4E86-493C-B8EB-997044995218}" destId="{6E738D73-082E-4183-9142-7E2891786AD6}" srcOrd="0" destOrd="0" presId="urn:microsoft.com/office/officeart/2005/8/layout/orgChart1"/>
    <dgm:cxn modelId="{638C809C-96E7-4CE0-8C18-9FC81620A6F6}" type="presParOf" srcId="{6E738D73-082E-4183-9142-7E2891786AD6}" destId="{85377B08-7FEB-43D6-AE0C-10F297B54883}" srcOrd="0" destOrd="0" presId="urn:microsoft.com/office/officeart/2005/8/layout/orgChart1"/>
    <dgm:cxn modelId="{6E51C1DF-E264-4F35-99D1-907C76985AAE}" type="presParOf" srcId="{6E738D73-082E-4183-9142-7E2891786AD6}" destId="{763543DA-A941-419C-9CB0-A357939F7848}" srcOrd="1" destOrd="0" presId="urn:microsoft.com/office/officeart/2005/8/layout/orgChart1"/>
    <dgm:cxn modelId="{2CBFBF33-3CFE-4064-BD21-52364D1D79C9}" type="presParOf" srcId="{3AAD33F3-4E86-493C-B8EB-997044995218}" destId="{4BBF45C9-9C0A-41E0-AFED-A5AA26F8E49E}" srcOrd="1" destOrd="0" presId="urn:microsoft.com/office/officeart/2005/8/layout/orgChart1"/>
    <dgm:cxn modelId="{BA2A5F99-51FD-4082-9AC9-0C038AC5520B}" type="presParOf" srcId="{4BBF45C9-9C0A-41E0-AFED-A5AA26F8E49E}" destId="{2A99F620-CFCD-4636-A1C8-3F7227FA1E79}" srcOrd="0" destOrd="0" presId="urn:microsoft.com/office/officeart/2005/8/layout/orgChart1"/>
    <dgm:cxn modelId="{053751E6-EB90-4935-8233-817B08514863}" type="presParOf" srcId="{4BBF45C9-9C0A-41E0-AFED-A5AA26F8E49E}" destId="{180DA7F8-CFF6-43C8-9866-3E8F54FD4632}" srcOrd="1" destOrd="0" presId="urn:microsoft.com/office/officeart/2005/8/layout/orgChart1"/>
    <dgm:cxn modelId="{964D5B3E-4EC3-4150-B26C-88E801476EDC}" type="presParOf" srcId="{180DA7F8-CFF6-43C8-9866-3E8F54FD4632}" destId="{89F362BC-15AD-4B13-B88E-3E6CEA2E538D}" srcOrd="0" destOrd="0" presId="urn:microsoft.com/office/officeart/2005/8/layout/orgChart1"/>
    <dgm:cxn modelId="{1A068ED2-C899-40ED-BD3E-36A8CA0D3C3F}" type="presParOf" srcId="{89F362BC-15AD-4B13-B88E-3E6CEA2E538D}" destId="{34BF5EF8-8C53-493B-92B7-90C9CFA59587}" srcOrd="0" destOrd="0" presId="urn:microsoft.com/office/officeart/2005/8/layout/orgChart1"/>
    <dgm:cxn modelId="{650ACC56-3803-4DCE-825A-3C098953FA66}" type="presParOf" srcId="{89F362BC-15AD-4B13-B88E-3E6CEA2E538D}" destId="{C2A7645E-C371-404F-92F7-4DCD68C92B13}" srcOrd="1" destOrd="0" presId="urn:microsoft.com/office/officeart/2005/8/layout/orgChart1"/>
    <dgm:cxn modelId="{F82711D1-A8AC-4D51-BCEF-B9F8C73461C5}" type="presParOf" srcId="{180DA7F8-CFF6-43C8-9866-3E8F54FD4632}" destId="{CDAA3EAC-A8F3-4171-BB6D-027AC65191C4}" srcOrd="1" destOrd="0" presId="urn:microsoft.com/office/officeart/2005/8/layout/orgChart1"/>
    <dgm:cxn modelId="{41D52CB9-C4DB-4E17-8BE2-A3973A3B4F7C}" type="presParOf" srcId="{180DA7F8-CFF6-43C8-9866-3E8F54FD4632}" destId="{E7897B42-B2B0-4B1D-B348-CD5D390BE5FE}" srcOrd="2" destOrd="0" presId="urn:microsoft.com/office/officeart/2005/8/layout/orgChart1"/>
    <dgm:cxn modelId="{E153F874-65E6-46C2-8E18-3AC7D12DAFFF}" type="presParOf" srcId="{4BBF45C9-9C0A-41E0-AFED-A5AA26F8E49E}" destId="{F1E43EB1-367C-4B67-8954-30899BF95878}" srcOrd="2" destOrd="0" presId="urn:microsoft.com/office/officeart/2005/8/layout/orgChart1"/>
    <dgm:cxn modelId="{5FFB8BE3-91F7-4DAE-8113-E8767962CF26}" type="presParOf" srcId="{4BBF45C9-9C0A-41E0-AFED-A5AA26F8E49E}" destId="{4975CE1A-6755-4E44-8BE8-6529BC164C58}" srcOrd="3" destOrd="0" presId="urn:microsoft.com/office/officeart/2005/8/layout/orgChart1"/>
    <dgm:cxn modelId="{D31D0A99-7E35-4888-85C2-8A4C7C5EB9AB}" type="presParOf" srcId="{4975CE1A-6755-4E44-8BE8-6529BC164C58}" destId="{95D62B07-A9EC-4F1A-9182-C1DEBBE258BF}" srcOrd="0" destOrd="0" presId="urn:microsoft.com/office/officeart/2005/8/layout/orgChart1"/>
    <dgm:cxn modelId="{B594ADC4-FE4C-44F3-9E0C-033E82F64C7D}" type="presParOf" srcId="{95D62B07-A9EC-4F1A-9182-C1DEBBE258BF}" destId="{88661F5F-431F-499B-86FE-029CD0C79157}" srcOrd="0" destOrd="0" presId="urn:microsoft.com/office/officeart/2005/8/layout/orgChart1"/>
    <dgm:cxn modelId="{87707C45-7585-4AB8-9632-05249506191A}" type="presParOf" srcId="{95D62B07-A9EC-4F1A-9182-C1DEBBE258BF}" destId="{98D15554-6806-4311-82E1-CDF7769CC160}" srcOrd="1" destOrd="0" presId="urn:microsoft.com/office/officeart/2005/8/layout/orgChart1"/>
    <dgm:cxn modelId="{A7FDEA6E-C9DA-4E4A-AEC3-FA4F72CC2F06}" type="presParOf" srcId="{4975CE1A-6755-4E44-8BE8-6529BC164C58}" destId="{AD54AADE-317B-49E7-A5BF-71B2A056F655}" srcOrd="1" destOrd="0" presId="urn:microsoft.com/office/officeart/2005/8/layout/orgChart1"/>
    <dgm:cxn modelId="{620B8AE5-CF09-4C06-88DF-C6933B86C9AC}" type="presParOf" srcId="{4975CE1A-6755-4E44-8BE8-6529BC164C58}" destId="{39645D4B-9706-4E65-825B-6715C5C139D6}" srcOrd="2" destOrd="0" presId="urn:microsoft.com/office/officeart/2005/8/layout/orgChart1"/>
    <dgm:cxn modelId="{86B0F325-CBF3-4C37-B8CA-00D5774C3C1E}" type="presParOf" srcId="{4BBF45C9-9C0A-41E0-AFED-A5AA26F8E49E}" destId="{F9B1D937-34F6-489B-BAE5-26B1A4EC3469}" srcOrd="4" destOrd="0" presId="urn:microsoft.com/office/officeart/2005/8/layout/orgChart1"/>
    <dgm:cxn modelId="{B6FBF29F-4E98-44B6-9FF3-3D2C9CEF216B}" type="presParOf" srcId="{4BBF45C9-9C0A-41E0-AFED-A5AA26F8E49E}" destId="{DF0A62ED-B951-4E5C-AF8D-FE85798073D7}" srcOrd="5" destOrd="0" presId="urn:microsoft.com/office/officeart/2005/8/layout/orgChart1"/>
    <dgm:cxn modelId="{CB5AB4B2-46F0-4B4C-B036-829DC372F276}" type="presParOf" srcId="{DF0A62ED-B951-4E5C-AF8D-FE85798073D7}" destId="{D1B4F3BD-C159-4A57-ADFD-FFF316EE8951}" srcOrd="0" destOrd="0" presId="urn:microsoft.com/office/officeart/2005/8/layout/orgChart1"/>
    <dgm:cxn modelId="{BEB1BF43-B2FD-48BD-8A11-338C110E844E}" type="presParOf" srcId="{D1B4F3BD-C159-4A57-ADFD-FFF316EE8951}" destId="{73449D7F-3BAF-4C43-A907-8009EE90F6BF}" srcOrd="0" destOrd="0" presId="urn:microsoft.com/office/officeart/2005/8/layout/orgChart1"/>
    <dgm:cxn modelId="{7D4C0650-E175-4561-BCAE-A1519BDBFBD8}" type="presParOf" srcId="{D1B4F3BD-C159-4A57-ADFD-FFF316EE8951}" destId="{93A05579-E8DA-4C2A-8AEC-328892ED0EBC}" srcOrd="1" destOrd="0" presId="urn:microsoft.com/office/officeart/2005/8/layout/orgChart1"/>
    <dgm:cxn modelId="{7A5F2CB3-0BD2-443C-ACEF-6E804CAF0481}" type="presParOf" srcId="{DF0A62ED-B951-4E5C-AF8D-FE85798073D7}" destId="{3A064130-5245-4198-94CE-99C3F909C56B}" srcOrd="1" destOrd="0" presId="urn:microsoft.com/office/officeart/2005/8/layout/orgChart1"/>
    <dgm:cxn modelId="{16CC476D-BCDB-43FC-969B-D0EAF1A6EB35}" type="presParOf" srcId="{DF0A62ED-B951-4E5C-AF8D-FE85798073D7}" destId="{3D6C2A9D-A324-479A-B6F3-ECECB9DC73B9}" srcOrd="2" destOrd="0" presId="urn:microsoft.com/office/officeart/2005/8/layout/orgChart1"/>
    <dgm:cxn modelId="{8A5CCBD8-5976-4459-80C4-2052F1B99011}" type="presParOf" srcId="{3AAD33F3-4E86-493C-B8EB-997044995218}" destId="{0E653BEF-EA06-4757-8982-51D35F267C32}" srcOrd="2" destOrd="0" presId="urn:microsoft.com/office/officeart/2005/8/layout/orgChart1"/>
    <dgm:cxn modelId="{4639FA28-6D0A-4C18-9936-077726F9AD67}" type="presParOf" srcId="{42FB35B0-7705-4460-BE49-86B0029EB954}" destId="{131958F5-A13C-430F-8EA0-813C89C57A1D}" srcOrd="2" destOrd="0" presId="urn:microsoft.com/office/officeart/2005/8/layout/orgChart1"/>
    <dgm:cxn modelId="{8D3C579E-6E6C-4FB9-84C2-D54C20E381D4}" type="presParOf" srcId="{91E1E350-D105-464E-8478-D06A3CA8F6CA}" destId="{B1B4D2D0-FF54-41FB-85BC-E2522104306C}" srcOrd="2" destOrd="0" presId="urn:microsoft.com/office/officeart/2005/8/layout/orgChart1"/>
    <dgm:cxn modelId="{501CD4E9-920D-4A63-9E5F-C38D03C0D209}" type="presParOf" srcId="{91E1E350-D105-464E-8478-D06A3CA8F6CA}" destId="{68A23CAE-B823-4FF4-A35F-CD561346443E}" srcOrd="3" destOrd="0" presId="urn:microsoft.com/office/officeart/2005/8/layout/orgChart1"/>
    <dgm:cxn modelId="{4D3B5B81-0DA3-47B2-B23C-7C2729717D5F}" type="presParOf" srcId="{68A23CAE-B823-4FF4-A35F-CD561346443E}" destId="{71B0B4CC-3C9D-4108-B5C9-24556036BD83}" srcOrd="0" destOrd="0" presId="urn:microsoft.com/office/officeart/2005/8/layout/orgChart1"/>
    <dgm:cxn modelId="{5BB4EDD3-310E-4E25-96A2-22398355CEE4}" type="presParOf" srcId="{71B0B4CC-3C9D-4108-B5C9-24556036BD83}" destId="{B85E285F-6830-4016-8F82-0DF1C9ECA59E}" srcOrd="0" destOrd="0" presId="urn:microsoft.com/office/officeart/2005/8/layout/orgChart1"/>
    <dgm:cxn modelId="{839291D9-7E06-47AE-827E-77F906D0A8AB}" type="presParOf" srcId="{71B0B4CC-3C9D-4108-B5C9-24556036BD83}" destId="{02A85FCD-1AA2-4D9C-824E-346CB06C0E81}" srcOrd="1" destOrd="0" presId="urn:microsoft.com/office/officeart/2005/8/layout/orgChart1"/>
    <dgm:cxn modelId="{269B2436-8ABE-4DA4-B72D-620DF3D89569}" type="presParOf" srcId="{68A23CAE-B823-4FF4-A35F-CD561346443E}" destId="{739DD5A6-A7DA-42A7-B2AA-A900403B1065}" srcOrd="1" destOrd="0" presId="urn:microsoft.com/office/officeart/2005/8/layout/orgChart1"/>
    <dgm:cxn modelId="{A8F48B43-57AB-4038-B99C-BD158B4E0A7D}" type="presParOf" srcId="{739DD5A6-A7DA-42A7-B2AA-A900403B1065}" destId="{3E5AB08B-00F7-47CD-8659-11C6697ABBC9}" srcOrd="0" destOrd="0" presId="urn:microsoft.com/office/officeart/2005/8/layout/orgChart1"/>
    <dgm:cxn modelId="{6927699C-417D-4812-8F5B-8F2D7200BC67}" type="presParOf" srcId="{739DD5A6-A7DA-42A7-B2AA-A900403B1065}" destId="{5FE7C53F-2A11-4A4E-823C-C38C0C883E6C}" srcOrd="1" destOrd="0" presId="urn:microsoft.com/office/officeart/2005/8/layout/orgChart1"/>
    <dgm:cxn modelId="{D0CDC056-07FE-466F-A36D-6FECC8219CBE}" type="presParOf" srcId="{5FE7C53F-2A11-4A4E-823C-C38C0C883E6C}" destId="{3A2F89EA-CE4A-4C9E-9FC2-D1E3E126BB14}" srcOrd="0" destOrd="0" presId="urn:microsoft.com/office/officeart/2005/8/layout/orgChart1"/>
    <dgm:cxn modelId="{17B23928-21CE-4D35-BADC-1F406F996E9A}" type="presParOf" srcId="{3A2F89EA-CE4A-4C9E-9FC2-D1E3E126BB14}" destId="{2880D9C5-906C-4CE1-8655-0C1E66C35D3F}" srcOrd="0" destOrd="0" presId="urn:microsoft.com/office/officeart/2005/8/layout/orgChart1"/>
    <dgm:cxn modelId="{8FC1B30F-ED1D-4385-91E5-C194069B083A}" type="presParOf" srcId="{3A2F89EA-CE4A-4C9E-9FC2-D1E3E126BB14}" destId="{FB88FBA6-4E19-4EC9-BA01-637A3A0CF7B4}" srcOrd="1" destOrd="0" presId="urn:microsoft.com/office/officeart/2005/8/layout/orgChart1"/>
    <dgm:cxn modelId="{36BE3803-F76A-4C4F-B14A-A70CDF7672FD}" type="presParOf" srcId="{5FE7C53F-2A11-4A4E-823C-C38C0C883E6C}" destId="{F346FD22-3789-4FC8-89D5-4136E3C9995D}" srcOrd="1" destOrd="0" presId="urn:microsoft.com/office/officeart/2005/8/layout/orgChart1"/>
    <dgm:cxn modelId="{3EE0827A-10EB-4259-97A7-27659E1EA58C}" type="presParOf" srcId="{F346FD22-3789-4FC8-89D5-4136E3C9995D}" destId="{616BC79F-FE62-43B1-8125-BD1DC006AACD}" srcOrd="0" destOrd="0" presId="urn:microsoft.com/office/officeart/2005/8/layout/orgChart1"/>
    <dgm:cxn modelId="{90FB2F41-9F9C-483E-9780-9E51A8B785B3}" type="presParOf" srcId="{F346FD22-3789-4FC8-89D5-4136E3C9995D}" destId="{9E373FB0-789F-4C63-AF0E-5966F5F6C2E0}" srcOrd="1" destOrd="0" presId="urn:microsoft.com/office/officeart/2005/8/layout/orgChart1"/>
    <dgm:cxn modelId="{1AD4908C-7284-4C55-9243-47AC5BB462CC}" type="presParOf" srcId="{9E373FB0-789F-4C63-AF0E-5966F5F6C2E0}" destId="{66197806-277C-4B0D-9E00-E409F2207BC0}" srcOrd="0" destOrd="0" presId="urn:microsoft.com/office/officeart/2005/8/layout/orgChart1"/>
    <dgm:cxn modelId="{DC6C7456-7103-44AB-8799-ABD9AB02FC08}" type="presParOf" srcId="{66197806-277C-4B0D-9E00-E409F2207BC0}" destId="{24B04D3C-FC8A-489F-ABDC-FBA05F28DD7B}" srcOrd="0" destOrd="0" presId="urn:microsoft.com/office/officeart/2005/8/layout/orgChart1"/>
    <dgm:cxn modelId="{6558684E-5B6B-484E-A3A9-7ACB5E8D9CF0}" type="presParOf" srcId="{66197806-277C-4B0D-9E00-E409F2207BC0}" destId="{3ED543BA-3BB1-4430-A85B-2E24EABDC5CF}" srcOrd="1" destOrd="0" presId="urn:microsoft.com/office/officeart/2005/8/layout/orgChart1"/>
    <dgm:cxn modelId="{1763EB1D-114A-414C-8FD5-5E96C2EA0B6E}" type="presParOf" srcId="{9E373FB0-789F-4C63-AF0E-5966F5F6C2E0}" destId="{54781E4B-B242-45EA-AA28-3188AA44A6D5}" srcOrd="1" destOrd="0" presId="urn:microsoft.com/office/officeart/2005/8/layout/orgChart1"/>
    <dgm:cxn modelId="{DA57E4E6-BDF4-4DE9-B480-C0334BCD5FDA}" type="presParOf" srcId="{54781E4B-B242-45EA-AA28-3188AA44A6D5}" destId="{2F7E637C-395B-4519-AD37-31A2C9F135AB}" srcOrd="0" destOrd="0" presId="urn:microsoft.com/office/officeart/2005/8/layout/orgChart1"/>
    <dgm:cxn modelId="{5E758722-4D13-45EE-AD92-68B32A2E0DF4}" type="presParOf" srcId="{54781E4B-B242-45EA-AA28-3188AA44A6D5}" destId="{474FD533-2362-4D24-AB0E-76E280993148}" srcOrd="1" destOrd="0" presId="urn:microsoft.com/office/officeart/2005/8/layout/orgChart1"/>
    <dgm:cxn modelId="{6195350F-A89D-4783-BB0C-ACB42B2EB73A}" type="presParOf" srcId="{474FD533-2362-4D24-AB0E-76E280993148}" destId="{B0AB15A3-66D1-4F2A-83D2-1F55A5035FDD}" srcOrd="0" destOrd="0" presId="urn:microsoft.com/office/officeart/2005/8/layout/orgChart1"/>
    <dgm:cxn modelId="{0F816B69-03FE-499A-A142-40F9CEE20C5E}" type="presParOf" srcId="{B0AB15A3-66D1-4F2A-83D2-1F55A5035FDD}" destId="{2B848409-F1F6-46AC-9A05-7932BB5BBD6A}" srcOrd="0" destOrd="0" presId="urn:microsoft.com/office/officeart/2005/8/layout/orgChart1"/>
    <dgm:cxn modelId="{FD2A1AF1-2F2E-4EEA-A025-2AC4A19B2467}" type="presParOf" srcId="{B0AB15A3-66D1-4F2A-83D2-1F55A5035FDD}" destId="{732E3F3F-C417-4B9D-AAA4-BBCAF9D3A31E}" srcOrd="1" destOrd="0" presId="urn:microsoft.com/office/officeart/2005/8/layout/orgChart1"/>
    <dgm:cxn modelId="{8C464790-0406-4258-A4F8-3376B787BF90}" type="presParOf" srcId="{474FD533-2362-4D24-AB0E-76E280993148}" destId="{B3397E68-B7F7-4B5B-9698-F5B2B0B541E0}" srcOrd="1" destOrd="0" presId="urn:microsoft.com/office/officeart/2005/8/layout/orgChart1"/>
    <dgm:cxn modelId="{08C59366-797D-4F8C-9FC5-657AC253979D}" type="presParOf" srcId="{474FD533-2362-4D24-AB0E-76E280993148}" destId="{95EBAED0-2413-4346-A421-540881383030}" srcOrd="2" destOrd="0" presId="urn:microsoft.com/office/officeart/2005/8/layout/orgChart1"/>
    <dgm:cxn modelId="{CBD5DFC8-6178-4B60-A7D9-08434AF2F9B0}" type="presParOf" srcId="{9E373FB0-789F-4C63-AF0E-5966F5F6C2E0}" destId="{4CEED684-3E3F-4DBF-AEC9-D4D5AC4F3E72}" srcOrd="2" destOrd="0" presId="urn:microsoft.com/office/officeart/2005/8/layout/orgChart1"/>
    <dgm:cxn modelId="{932CFFDD-1D1F-43CB-8F0F-B1D900E50763}" type="presParOf" srcId="{F346FD22-3789-4FC8-89D5-4136E3C9995D}" destId="{6C8744DE-F3DB-4FB2-B026-B9D46E6A2568}" srcOrd="2" destOrd="0" presId="urn:microsoft.com/office/officeart/2005/8/layout/orgChart1"/>
    <dgm:cxn modelId="{20193904-3EAC-4B0D-9A1C-A141B770C4C0}" type="presParOf" srcId="{F346FD22-3789-4FC8-89D5-4136E3C9995D}" destId="{343683FB-0D7C-4C8D-A977-FFD4E9521B04}" srcOrd="3" destOrd="0" presId="urn:microsoft.com/office/officeart/2005/8/layout/orgChart1"/>
    <dgm:cxn modelId="{30023BF6-9B47-4473-80AD-C9DAD645F5EE}" type="presParOf" srcId="{343683FB-0D7C-4C8D-A977-FFD4E9521B04}" destId="{48651715-102F-4A40-9875-407B88645F07}" srcOrd="0" destOrd="0" presId="urn:microsoft.com/office/officeart/2005/8/layout/orgChart1"/>
    <dgm:cxn modelId="{927C4F35-35C9-46B0-A712-8C92F64D06A5}" type="presParOf" srcId="{48651715-102F-4A40-9875-407B88645F07}" destId="{C127EEA9-0C9C-4946-AAFE-0710F53076D8}" srcOrd="0" destOrd="0" presId="urn:microsoft.com/office/officeart/2005/8/layout/orgChart1"/>
    <dgm:cxn modelId="{84412139-C880-492E-91B4-2EB59EBC19AE}" type="presParOf" srcId="{48651715-102F-4A40-9875-407B88645F07}" destId="{35A9012A-FD02-4B68-B96D-CB4E835B75FF}" srcOrd="1" destOrd="0" presId="urn:microsoft.com/office/officeart/2005/8/layout/orgChart1"/>
    <dgm:cxn modelId="{60140FDE-CDF8-447F-9CB2-BB79ED724BFC}" type="presParOf" srcId="{343683FB-0D7C-4C8D-A977-FFD4E9521B04}" destId="{5289DA05-462A-4C25-A5D7-0FD897ADD6F0}" srcOrd="1" destOrd="0" presId="urn:microsoft.com/office/officeart/2005/8/layout/orgChart1"/>
    <dgm:cxn modelId="{49836F92-9D2F-4100-8557-DDFC386F4EA3}" type="presParOf" srcId="{5289DA05-462A-4C25-A5D7-0FD897ADD6F0}" destId="{61D4DB56-922C-42CF-A2CC-127B2F37B9DA}" srcOrd="0" destOrd="0" presId="urn:microsoft.com/office/officeart/2005/8/layout/orgChart1"/>
    <dgm:cxn modelId="{294F053E-1FBF-4605-9304-FFA2C6C1ED21}" type="presParOf" srcId="{5289DA05-462A-4C25-A5D7-0FD897ADD6F0}" destId="{B550C594-DDC1-4BEB-BF9C-C37208D6C549}" srcOrd="1" destOrd="0" presId="urn:microsoft.com/office/officeart/2005/8/layout/orgChart1"/>
    <dgm:cxn modelId="{18269167-D0FC-4717-9082-398ACF69DDF7}" type="presParOf" srcId="{B550C594-DDC1-4BEB-BF9C-C37208D6C549}" destId="{21025605-95A6-4190-BA86-AF093D8278D5}" srcOrd="0" destOrd="0" presId="urn:microsoft.com/office/officeart/2005/8/layout/orgChart1"/>
    <dgm:cxn modelId="{BCE415E4-ED65-407D-9DA7-D2A125B67CC7}" type="presParOf" srcId="{21025605-95A6-4190-BA86-AF093D8278D5}" destId="{2850728F-6BA4-4C3C-BAC8-8476D894E41D}" srcOrd="0" destOrd="0" presId="urn:microsoft.com/office/officeart/2005/8/layout/orgChart1"/>
    <dgm:cxn modelId="{B1C2868A-F813-49FB-8755-FDF61BC36201}" type="presParOf" srcId="{21025605-95A6-4190-BA86-AF093D8278D5}" destId="{48BE4F03-F1CD-4FE7-96D2-B12B4DDA268B}" srcOrd="1" destOrd="0" presId="urn:microsoft.com/office/officeart/2005/8/layout/orgChart1"/>
    <dgm:cxn modelId="{E8BA485E-FA04-4138-BA22-A064304730EB}" type="presParOf" srcId="{B550C594-DDC1-4BEB-BF9C-C37208D6C549}" destId="{FD79CC3A-7F43-4E2B-9E77-4B1E55C13643}" srcOrd="1" destOrd="0" presId="urn:microsoft.com/office/officeart/2005/8/layout/orgChart1"/>
    <dgm:cxn modelId="{A6CFF856-7959-4043-A5BB-22118E6DE0FA}" type="presParOf" srcId="{B550C594-DDC1-4BEB-BF9C-C37208D6C549}" destId="{11A009B0-89ED-4276-8CFB-BFBE1806D433}" srcOrd="2" destOrd="0" presId="urn:microsoft.com/office/officeart/2005/8/layout/orgChart1"/>
    <dgm:cxn modelId="{B645D8E2-D316-4F98-AA84-01D0F8AF90F1}" type="presParOf" srcId="{5289DA05-462A-4C25-A5D7-0FD897ADD6F0}" destId="{8F46C1FD-F9DA-433B-9CEF-344C0F0E2770}" srcOrd="2" destOrd="0" presId="urn:microsoft.com/office/officeart/2005/8/layout/orgChart1"/>
    <dgm:cxn modelId="{0037048E-15AD-460A-969D-A3F0F8B5F53E}" type="presParOf" srcId="{5289DA05-462A-4C25-A5D7-0FD897ADD6F0}" destId="{7A041523-CE72-4345-9F0D-9FA9EF01D155}" srcOrd="3" destOrd="0" presId="urn:microsoft.com/office/officeart/2005/8/layout/orgChart1"/>
    <dgm:cxn modelId="{0C069F03-1C17-4F98-9E8B-E920650DD9E8}" type="presParOf" srcId="{7A041523-CE72-4345-9F0D-9FA9EF01D155}" destId="{D763D0DE-D8A7-4D92-B6FD-1D6FF4485F17}" srcOrd="0" destOrd="0" presId="urn:microsoft.com/office/officeart/2005/8/layout/orgChart1"/>
    <dgm:cxn modelId="{12201371-31D0-4338-A809-BE9A2DF2CD0F}" type="presParOf" srcId="{D763D0DE-D8A7-4D92-B6FD-1D6FF4485F17}" destId="{1CAEEB00-1D11-4EAD-B3F7-1454F2395199}" srcOrd="0" destOrd="0" presId="urn:microsoft.com/office/officeart/2005/8/layout/orgChart1"/>
    <dgm:cxn modelId="{1A2B53E0-E1D7-413E-BD18-D4315CC26984}" type="presParOf" srcId="{D763D0DE-D8A7-4D92-B6FD-1D6FF4485F17}" destId="{F6038639-237E-40D1-B0C5-36DEA236339D}" srcOrd="1" destOrd="0" presId="urn:microsoft.com/office/officeart/2005/8/layout/orgChart1"/>
    <dgm:cxn modelId="{26ED650C-0509-4EB4-A8B1-689C8821B862}" type="presParOf" srcId="{7A041523-CE72-4345-9F0D-9FA9EF01D155}" destId="{B7F3DCA4-601C-42EF-8153-F734F686E07E}" srcOrd="1" destOrd="0" presId="urn:microsoft.com/office/officeart/2005/8/layout/orgChart1"/>
    <dgm:cxn modelId="{3798E675-745E-40C1-BFAD-6DB2B764EA45}" type="presParOf" srcId="{B7F3DCA4-601C-42EF-8153-F734F686E07E}" destId="{D171936C-4866-4B31-A90E-A29F1D270C2E}" srcOrd="0" destOrd="0" presId="urn:microsoft.com/office/officeart/2005/8/layout/orgChart1"/>
    <dgm:cxn modelId="{8DE59362-186D-4487-B3E0-E61591240CAB}" type="presParOf" srcId="{B7F3DCA4-601C-42EF-8153-F734F686E07E}" destId="{FE144941-1823-4679-A40D-8360985A5520}" srcOrd="1" destOrd="0" presId="urn:microsoft.com/office/officeart/2005/8/layout/orgChart1"/>
    <dgm:cxn modelId="{75297CB3-30E8-48E5-954D-C382BBBADB56}" type="presParOf" srcId="{FE144941-1823-4679-A40D-8360985A5520}" destId="{94B283AB-F5B0-4661-8FAF-8B0C1FC775D1}" srcOrd="0" destOrd="0" presId="urn:microsoft.com/office/officeart/2005/8/layout/orgChart1"/>
    <dgm:cxn modelId="{36AC5ED8-78AE-4547-8C1F-05F36DD4876E}" type="presParOf" srcId="{94B283AB-F5B0-4661-8FAF-8B0C1FC775D1}" destId="{E3CF5253-63F2-45A9-8412-CC42B37FB51D}" srcOrd="0" destOrd="0" presId="urn:microsoft.com/office/officeart/2005/8/layout/orgChart1"/>
    <dgm:cxn modelId="{5F78FB9C-63B2-4F1F-AC98-C23703FC2BCE}" type="presParOf" srcId="{94B283AB-F5B0-4661-8FAF-8B0C1FC775D1}" destId="{F2358FF6-509C-4F43-A0C0-F1BA03A8E93F}" srcOrd="1" destOrd="0" presId="urn:microsoft.com/office/officeart/2005/8/layout/orgChart1"/>
    <dgm:cxn modelId="{B94A5B03-7405-417A-A791-49DF14291E96}" type="presParOf" srcId="{FE144941-1823-4679-A40D-8360985A5520}" destId="{1A19380A-1EF8-4272-B3F5-2871EFF53919}" srcOrd="1" destOrd="0" presId="urn:microsoft.com/office/officeart/2005/8/layout/orgChart1"/>
    <dgm:cxn modelId="{5AE2126F-B1CA-4EA7-BD9A-B472A2DBC685}" type="presParOf" srcId="{FE144941-1823-4679-A40D-8360985A5520}" destId="{4285044B-F5C6-4CE9-A5C9-315942F108C2}" srcOrd="2" destOrd="0" presId="urn:microsoft.com/office/officeart/2005/8/layout/orgChart1"/>
    <dgm:cxn modelId="{BBDA3926-0A55-43FF-9828-0DB33A4E5476}" type="presParOf" srcId="{7A041523-CE72-4345-9F0D-9FA9EF01D155}" destId="{F9D0E6E3-87F6-4FD4-A5FD-273DC92EF058}" srcOrd="2" destOrd="0" presId="urn:microsoft.com/office/officeart/2005/8/layout/orgChart1"/>
    <dgm:cxn modelId="{FF7F74AC-FFD2-4A64-B63D-569DBE0D5AF6}" type="presParOf" srcId="{343683FB-0D7C-4C8D-A977-FFD4E9521B04}" destId="{15DB63B5-59DA-4115-9A5E-592DBDCB811E}" srcOrd="2" destOrd="0" presId="urn:microsoft.com/office/officeart/2005/8/layout/orgChart1"/>
    <dgm:cxn modelId="{73F4EF95-7B65-4A9E-BEBF-E782232E63DD}" type="presParOf" srcId="{5FE7C53F-2A11-4A4E-823C-C38C0C883E6C}" destId="{D7A33969-08BD-4D22-9188-5943E7951A8F}" srcOrd="2" destOrd="0" presId="urn:microsoft.com/office/officeart/2005/8/layout/orgChart1"/>
    <dgm:cxn modelId="{7286FFCB-9E37-401C-BCBA-07F6F3DCB35B}" type="presParOf" srcId="{68A23CAE-B823-4FF4-A35F-CD561346443E}" destId="{21DC7CFD-D378-4958-A218-3AA9CBF58163}" srcOrd="2" destOrd="0" presId="urn:microsoft.com/office/officeart/2005/8/layout/orgChart1"/>
    <dgm:cxn modelId="{A6414278-13F0-4605-B7B5-554B6FAE1CB0}" type="presParOf" srcId="{91E1E350-D105-464E-8478-D06A3CA8F6CA}" destId="{C26A8211-B216-42B4-95EF-AE80250434A4}" srcOrd="4" destOrd="0" presId="urn:microsoft.com/office/officeart/2005/8/layout/orgChart1"/>
    <dgm:cxn modelId="{65C70E40-8A4A-412D-BBE6-B8117C2F0AD1}" type="presParOf" srcId="{91E1E350-D105-464E-8478-D06A3CA8F6CA}" destId="{3BAE0101-09F1-4459-BD7C-D53D8B85CA1E}" srcOrd="5" destOrd="0" presId="urn:microsoft.com/office/officeart/2005/8/layout/orgChart1"/>
    <dgm:cxn modelId="{CE0CB83E-0EF8-4F04-B176-E48944637162}" type="presParOf" srcId="{3BAE0101-09F1-4459-BD7C-D53D8B85CA1E}" destId="{9FC7C2F9-B2D2-454E-8DA9-8C3478A59A95}" srcOrd="0" destOrd="0" presId="urn:microsoft.com/office/officeart/2005/8/layout/orgChart1"/>
    <dgm:cxn modelId="{6B27439A-6325-42C7-8905-E9B3649A5603}" type="presParOf" srcId="{9FC7C2F9-B2D2-454E-8DA9-8C3478A59A95}" destId="{66195A31-427A-4AE1-9F7D-AF9A66795B73}" srcOrd="0" destOrd="0" presId="urn:microsoft.com/office/officeart/2005/8/layout/orgChart1"/>
    <dgm:cxn modelId="{AD818CB6-74FB-4AB7-94CA-FDABB65AA662}" type="presParOf" srcId="{9FC7C2F9-B2D2-454E-8DA9-8C3478A59A95}" destId="{1E7F321B-148A-407D-89A9-8F270B5BD58A}" srcOrd="1" destOrd="0" presId="urn:microsoft.com/office/officeart/2005/8/layout/orgChart1"/>
    <dgm:cxn modelId="{0A3CCD00-48CD-4514-8163-0431A96DC2C2}" type="presParOf" srcId="{3BAE0101-09F1-4459-BD7C-D53D8B85CA1E}" destId="{BFEDA729-725D-4B5A-88D0-763F62497ACF}" srcOrd="1" destOrd="0" presId="urn:microsoft.com/office/officeart/2005/8/layout/orgChart1"/>
    <dgm:cxn modelId="{F3379257-B118-4B12-9A35-F7B870E3BF54}" type="presParOf" srcId="{BFEDA729-725D-4B5A-88D0-763F62497ACF}" destId="{170B4F70-E787-4879-ADE6-B0F247EFAB35}" srcOrd="0" destOrd="0" presId="urn:microsoft.com/office/officeart/2005/8/layout/orgChart1"/>
    <dgm:cxn modelId="{FCD8504A-1EB1-4CB2-9923-B60D75EE9221}" type="presParOf" srcId="{BFEDA729-725D-4B5A-88D0-763F62497ACF}" destId="{31EB4B58-AAFF-42DF-B2CB-5818553CDE4D}" srcOrd="1" destOrd="0" presId="urn:microsoft.com/office/officeart/2005/8/layout/orgChart1"/>
    <dgm:cxn modelId="{CD8CAA86-3A75-4D7E-B5CA-611301042DB7}" type="presParOf" srcId="{31EB4B58-AAFF-42DF-B2CB-5818553CDE4D}" destId="{1D07AF45-AED0-4A5F-B27D-4A284C6F7130}" srcOrd="0" destOrd="0" presId="urn:microsoft.com/office/officeart/2005/8/layout/orgChart1"/>
    <dgm:cxn modelId="{A04508DD-F3B2-4B6E-A5DC-3EE92CC87491}" type="presParOf" srcId="{1D07AF45-AED0-4A5F-B27D-4A284C6F7130}" destId="{F0598556-C575-4864-B190-155FF552C781}" srcOrd="0" destOrd="0" presId="urn:microsoft.com/office/officeart/2005/8/layout/orgChart1"/>
    <dgm:cxn modelId="{80C8EEAD-E78F-4684-A9B9-74724C002E59}" type="presParOf" srcId="{1D07AF45-AED0-4A5F-B27D-4A284C6F7130}" destId="{ECD45057-636A-4917-9233-7CF686ACFCB6}" srcOrd="1" destOrd="0" presId="urn:microsoft.com/office/officeart/2005/8/layout/orgChart1"/>
    <dgm:cxn modelId="{4BD265C7-E2BF-4739-BAA9-CC2D0BA4ACA0}" type="presParOf" srcId="{31EB4B58-AAFF-42DF-B2CB-5818553CDE4D}" destId="{B27D68FC-128F-4591-8DC9-AA5F4189D71B}" srcOrd="1" destOrd="0" presId="urn:microsoft.com/office/officeart/2005/8/layout/orgChart1"/>
    <dgm:cxn modelId="{4F862453-E153-4634-9B43-0E35C6D20D84}" type="presParOf" srcId="{B27D68FC-128F-4591-8DC9-AA5F4189D71B}" destId="{326D96CF-1456-4EAC-B070-C7E2D61FF8AB}" srcOrd="0" destOrd="0" presId="urn:microsoft.com/office/officeart/2005/8/layout/orgChart1"/>
    <dgm:cxn modelId="{7064C563-7B1B-4A93-A289-A908C32E1FDF}" type="presParOf" srcId="{B27D68FC-128F-4591-8DC9-AA5F4189D71B}" destId="{96274F8F-5DB1-4DBB-918E-5128C5AA3314}" srcOrd="1" destOrd="0" presId="urn:microsoft.com/office/officeart/2005/8/layout/orgChart1"/>
    <dgm:cxn modelId="{9B44F325-A903-48F1-8F8F-13FD9C75231C}" type="presParOf" srcId="{96274F8F-5DB1-4DBB-918E-5128C5AA3314}" destId="{DB1D3D02-8562-4AAA-85FA-FF4F93078C6F}" srcOrd="0" destOrd="0" presId="urn:microsoft.com/office/officeart/2005/8/layout/orgChart1"/>
    <dgm:cxn modelId="{5826516B-A0D2-4784-B786-A002F3A99DD9}" type="presParOf" srcId="{DB1D3D02-8562-4AAA-85FA-FF4F93078C6F}" destId="{A3242E0F-7660-4CF7-8538-C60BFAD1B7CA}" srcOrd="0" destOrd="0" presId="urn:microsoft.com/office/officeart/2005/8/layout/orgChart1"/>
    <dgm:cxn modelId="{AA67F3E9-EDEE-4EA7-A970-38DA2AE7B3D6}" type="presParOf" srcId="{DB1D3D02-8562-4AAA-85FA-FF4F93078C6F}" destId="{CC570BFC-ECB0-4809-AA41-811D1AB387DC}" srcOrd="1" destOrd="0" presId="urn:microsoft.com/office/officeart/2005/8/layout/orgChart1"/>
    <dgm:cxn modelId="{C3FDD15C-0148-4484-AB07-E24C6EB61490}" type="presParOf" srcId="{96274F8F-5DB1-4DBB-918E-5128C5AA3314}" destId="{E8043422-70CB-4147-85BB-FFC388513F0D}" srcOrd="1" destOrd="0" presId="urn:microsoft.com/office/officeart/2005/8/layout/orgChart1"/>
    <dgm:cxn modelId="{AC500042-970A-4306-8E0A-3BAF00EA01CE}" type="presParOf" srcId="{96274F8F-5DB1-4DBB-918E-5128C5AA3314}" destId="{60A2515F-913E-4756-9E9C-2F31BC516106}" srcOrd="2" destOrd="0" presId="urn:microsoft.com/office/officeart/2005/8/layout/orgChart1"/>
    <dgm:cxn modelId="{A376BD68-E5E5-4CEE-9E06-50A08676FC7C}" type="presParOf" srcId="{B27D68FC-128F-4591-8DC9-AA5F4189D71B}" destId="{D0825E5C-4C93-4CE9-846E-31F5EC37FB95}" srcOrd="2" destOrd="0" presId="urn:microsoft.com/office/officeart/2005/8/layout/orgChart1"/>
    <dgm:cxn modelId="{E237818D-E819-4B81-A7D9-24D39785C479}" type="presParOf" srcId="{B27D68FC-128F-4591-8DC9-AA5F4189D71B}" destId="{39C09705-28BD-4E82-9112-D7C8E2756690}" srcOrd="3" destOrd="0" presId="urn:microsoft.com/office/officeart/2005/8/layout/orgChart1"/>
    <dgm:cxn modelId="{87714B7A-E7BB-4B71-9D18-ECC090B9C98B}" type="presParOf" srcId="{39C09705-28BD-4E82-9112-D7C8E2756690}" destId="{E8DF9029-11A5-454C-AB09-3681245D7DE9}" srcOrd="0" destOrd="0" presId="urn:microsoft.com/office/officeart/2005/8/layout/orgChart1"/>
    <dgm:cxn modelId="{275BDB8C-8DD9-450E-A506-E256AA6052BF}" type="presParOf" srcId="{E8DF9029-11A5-454C-AB09-3681245D7DE9}" destId="{00DE2156-671C-47CA-8F73-31A9CD89484A}" srcOrd="0" destOrd="0" presId="urn:microsoft.com/office/officeart/2005/8/layout/orgChart1"/>
    <dgm:cxn modelId="{C61C9FE3-7B14-4E3D-9CD9-63833E5D7F93}" type="presParOf" srcId="{E8DF9029-11A5-454C-AB09-3681245D7DE9}" destId="{8C636FC8-C33F-44E8-847F-4CE1284B7EAD}" srcOrd="1" destOrd="0" presId="urn:microsoft.com/office/officeart/2005/8/layout/orgChart1"/>
    <dgm:cxn modelId="{6CA10335-6BED-451E-85D4-C6657ADDAFE3}" type="presParOf" srcId="{39C09705-28BD-4E82-9112-D7C8E2756690}" destId="{49D46D1C-5970-43EF-B894-6B03BC7CDA12}" srcOrd="1" destOrd="0" presId="urn:microsoft.com/office/officeart/2005/8/layout/orgChart1"/>
    <dgm:cxn modelId="{E45D9A2A-F451-4F8E-BD7C-900F1323C125}" type="presParOf" srcId="{49D46D1C-5970-43EF-B894-6B03BC7CDA12}" destId="{B2C44020-7D0E-43C5-BE50-702BF76755AB}" srcOrd="0" destOrd="0" presId="urn:microsoft.com/office/officeart/2005/8/layout/orgChart1"/>
    <dgm:cxn modelId="{835A8FAE-E796-41F2-A0E7-E466626F9D20}" type="presParOf" srcId="{49D46D1C-5970-43EF-B894-6B03BC7CDA12}" destId="{91221C97-E5BA-4A9D-9DBA-2E04D0784F9C}" srcOrd="1" destOrd="0" presId="urn:microsoft.com/office/officeart/2005/8/layout/orgChart1"/>
    <dgm:cxn modelId="{2AD879A4-4459-421B-8539-FF9D803C187D}" type="presParOf" srcId="{91221C97-E5BA-4A9D-9DBA-2E04D0784F9C}" destId="{54C9E0F4-0DE9-4E9E-BC6D-C9C68C41274B}" srcOrd="0" destOrd="0" presId="urn:microsoft.com/office/officeart/2005/8/layout/orgChart1"/>
    <dgm:cxn modelId="{68FAD2E3-867C-437B-A19C-12385DBBAC20}" type="presParOf" srcId="{54C9E0F4-0DE9-4E9E-BC6D-C9C68C41274B}" destId="{CAD4CC3D-51F5-4FD6-A35D-1AB59688AFAA}" srcOrd="0" destOrd="0" presId="urn:microsoft.com/office/officeart/2005/8/layout/orgChart1"/>
    <dgm:cxn modelId="{57291CA0-6560-45F4-817D-E288E333686F}" type="presParOf" srcId="{54C9E0F4-0DE9-4E9E-BC6D-C9C68C41274B}" destId="{B2843935-A5BC-4206-8E00-E0EB5CDDC9ED}" srcOrd="1" destOrd="0" presId="urn:microsoft.com/office/officeart/2005/8/layout/orgChart1"/>
    <dgm:cxn modelId="{4D3921B1-48C1-49FD-A167-25ED5C4320B8}" type="presParOf" srcId="{91221C97-E5BA-4A9D-9DBA-2E04D0784F9C}" destId="{AD811E95-D685-46BF-BA34-1E1F8192F971}" srcOrd="1" destOrd="0" presId="urn:microsoft.com/office/officeart/2005/8/layout/orgChart1"/>
    <dgm:cxn modelId="{62DEFCDA-3C10-4F03-8BF8-A2FF265124CF}" type="presParOf" srcId="{91221C97-E5BA-4A9D-9DBA-2E04D0784F9C}" destId="{4FA053A0-91EB-403D-BB8F-896D47EBAD0F}" srcOrd="2" destOrd="0" presId="urn:microsoft.com/office/officeart/2005/8/layout/orgChart1"/>
    <dgm:cxn modelId="{70B7D702-BD07-4CF6-9775-9D6A46AC01B1}" type="presParOf" srcId="{49D46D1C-5970-43EF-B894-6B03BC7CDA12}" destId="{CEFA74ED-34EB-4B51-86D4-C8B3AE076B8C}" srcOrd="2" destOrd="0" presId="urn:microsoft.com/office/officeart/2005/8/layout/orgChart1"/>
    <dgm:cxn modelId="{05764D6B-DA65-438C-81AC-B6E332714050}" type="presParOf" srcId="{49D46D1C-5970-43EF-B894-6B03BC7CDA12}" destId="{888BF3B2-6690-498D-B86E-D285D6CABBFC}" srcOrd="3" destOrd="0" presId="urn:microsoft.com/office/officeart/2005/8/layout/orgChart1"/>
    <dgm:cxn modelId="{F406B152-2583-4E37-A8EB-6FC0650558DD}" type="presParOf" srcId="{888BF3B2-6690-498D-B86E-D285D6CABBFC}" destId="{F1521E02-6F4E-475C-8DAF-DDE70FA3DF4F}" srcOrd="0" destOrd="0" presId="urn:microsoft.com/office/officeart/2005/8/layout/orgChart1"/>
    <dgm:cxn modelId="{515B892F-78FE-4B6A-A683-D26F390B373D}" type="presParOf" srcId="{F1521E02-6F4E-475C-8DAF-DDE70FA3DF4F}" destId="{AA00C35E-2A6C-40A6-BC33-CB49CC390B95}" srcOrd="0" destOrd="0" presId="urn:microsoft.com/office/officeart/2005/8/layout/orgChart1"/>
    <dgm:cxn modelId="{0A3525BB-8D8A-4086-A1CB-00A7198AF609}" type="presParOf" srcId="{F1521E02-6F4E-475C-8DAF-DDE70FA3DF4F}" destId="{04010086-F246-41A5-89F1-8A7503EEE733}" srcOrd="1" destOrd="0" presId="urn:microsoft.com/office/officeart/2005/8/layout/orgChart1"/>
    <dgm:cxn modelId="{8C9F00AD-0981-47A9-B0F8-9AF7DD47359C}" type="presParOf" srcId="{888BF3B2-6690-498D-B86E-D285D6CABBFC}" destId="{380512D7-23F3-4C55-8283-BA97A539AB3E}" srcOrd="1" destOrd="0" presId="urn:microsoft.com/office/officeart/2005/8/layout/orgChart1"/>
    <dgm:cxn modelId="{AC8202BC-5F5F-4032-AB3B-B840FE7031D7}" type="presParOf" srcId="{888BF3B2-6690-498D-B86E-D285D6CABBFC}" destId="{E76966C4-DC57-43E0-97D7-12218975924F}" srcOrd="2" destOrd="0" presId="urn:microsoft.com/office/officeart/2005/8/layout/orgChart1"/>
    <dgm:cxn modelId="{671BB191-F8C3-4D1B-8DEF-D349448BFF71}" type="presParOf" srcId="{49D46D1C-5970-43EF-B894-6B03BC7CDA12}" destId="{17CA6E76-3969-4DEC-B806-BB521CB05A76}" srcOrd="4" destOrd="0" presId="urn:microsoft.com/office/officeart/2005/8/layout/orgChart1"/>
    <dgm:cxn modelId="{4C59721F-69ED-4CB4-8101-AAFDC6FA7DB3}" type="presParOf" srcId="{49D46D1C-5970-43EF-B894-6B03BC7CDA12}" destId="{2599F857-5FEB-4D80-9CDB-F9171243A3C1}" srcOrd="5" destOrd="0" presId="urn:microsoft.com/office/officeart/2005/8/layout/orgChart1"/>
    <dgm:cxn modelId="{4413BFA6-26D9-46C8-B47C-89FC78BE1588}" type="presParOf" srcId="{2599F857-5FEB-4D80-9CDB-F9171243A3C1}" destId="{78362C6E-18DE-462E-9358-63FECA01B8FD}" srcOrd="0" destOrd="0" presId="urn:microsoft.com/office/officeart/2005/8/layout/orgChart1"/>
    <dgm:cxn modelId="{0E79C5FC-165A-4833-960A-B3AD3BBBB9A8}" type="presParOf" srcId="{78362C6E-18DE-462E-9358-63FECA01B8FD}" destId="{E6B46790-331D-48CE-91A1-036C2CF337A4}" srcOrd="0" destOrd="0" presId="urn:microsoft.com/office/officeart/2005/8/layout/orgChart1"/>
    <dgm:cxn modelId="{C06498DB-E861-4595-9AD3-54B520A85C42}" type="presParOf" srcId="{78362C6E-18DE-462E-9358-63FECA01B8FD}" destId="{3834196D-49C1-4FD2-9CF9-D04515B321EE}" srcOrd="1" destOrd="0" presId="urn:microsoft.com/office/officeart/2005/8/layout/orgChart1"/>
    <dgm:cxn modelId="{850DD11B-E22D-4A48-B3B7-E64B1E8A606A}" type="presParOf" srcId="{2599F857-5FEB-4D80-9CDB-F9171243A3C1}" destId="{73A3E169-FFBD-4ABA-ABE5-350C4EEE40D6}" srcOrd="1" destOrd="0" presId="urn:microsoft.com/office/officeart/2005/8/layout/orgChart1"/>
    <dgm:cxn modelId="{65823FA4-DC38-44D6-B8A9-9505A3E6C537}" type="presParOf" srcId="{2599F857-5FEB-4D80-9CDB-F9171243A3C1}" destId="{D8259D23-9A99-4E45-9550-A76425312E40}" srcOrd="2" destOrd="0" presId="urn:microsoft.com/office/officeart/2005/8/layout/orgChart1"/>
    <dgm:cxn modelId="{2ECA5F6A-5162-4CD4-92C0-CC99007DF463}" type="presParOf" srcId="{39C09705-28BD-4E82-9112-D7C8E2756690}" destId="{63C3CCFE-A40F-45C4-9896-54B8C75E157B}" srcOrd="2" destOrd="0" presId="urn:microsoft.com/office/officeart/2005/8/layout/orgChart1"/>
    <dgm:cxn modelId="{DD9FAFD9-0452-43C8-9C81-9858005DA8B3}" type="presParOf" srcId="{31EB4B58-AAFF-42DF-B2CB-5818553CDE4D}" destId="{F8B32D6F-AFD0-4539-9F64-FC40E6FC7D4B}" srcOrd="2" destOrd="0" presId="urn:microsoft.com/office/officeart/2005/8/layout/orgChart1"/>
    <dgm:cxn modelId="{F040EB4D-49AA-4A2E-BD59-F441F5ED895C}" type="presParOf" srcId="{3BAE0101-09F1-4459-BD7C-D53D8B85CA1E}" destId="{3EF5CB1E-BCA9-4861-945F-51CC9498FD61}" srcOrd="2" destOrd="0" presId="urn:microsoft.com/office/officeart/2005/8/layout/orgChart1"/>
    <dgm:cxn modelId="{C49969F3-941C-4DA7-A47F-34F5014E9A87}" type="presParOf" srcId="{F1BCEB5E-C722-494B-8B3B-425F799895C5}" destId="{65BE02C9-E6A8-4C84-B20B-92429AF680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E3368C1-6795-41A1-B14E-9F9C6890F59E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D2CD24A-6E1C-4A11-9084-0DBADBBCC722}">
      <dgm:prSet phldrT="[نص]"/>
      <dgm:spPr/>
      <dgm:t>
        <a:bodyPr/>
        <a:lstStyle/>
        <a:p>
          <a:pPr rtl="1"/>
          <a:r>
            <a:rPr lang="ar-SA" b="1" i="0" dirty="0">
              <a:effectLst/>
              <a:latin typeface="Arial-BoldMT"/>
            </a:rPr>
            <a:t>أصل نائب الفاعل مفعول به لكن بعد بناء الفعل للمجهول نحذف الفاعل ويتحول المفعول به إلى نائب فاعل مرفوع</a:t>
          </a:r>
          <a:endParaRPr lang="ar-SA" dirty="0"/>
        </a:p>
      </dgm:t>
    </dgm:pt>
    <dgm:pt modelId="{C1A27B72-A1EB-41CE-86E5-1AEB5EA541DA}" type="parTrans" cxnId="{1759D506-CAC6-4B0E-B822-8A0D9E87D524}">
      <dgm:prSet/>
      <dgm:spPr/>
      <dgm:t>
        <a:bodyPr/>
        <a:lstStyle/>
        <a:p>
          <a:pPr rtl="1"/>
          <a:endParaRPr lang="ar-SA"/>
        </a:p>
      </dgm:t>
    </dgm:pt>
    <dgm:pt modelId="{D5EA93D0-ED96-4E95-AAA8-915585F349CE}" type="sibTrans" cxnId="{1759D506-CAC6-4B0E-B822-8A0D9E87D524}">
      <dgm:prSet/>
      <dgm:spPr/>
      <dgm:t>
        <a:bodyPr/>
        <a:lstStyle/>
        <a:p>
          <a:pPr rtl="1"/>
          <a:endParaRPr lang="ar-SA"/>
        </a:p>
      </dgm:t>
    </dgm:pt>
    <dgm:pt modelId="{C79087DA-B440-4651-A214-D1BD38729591}">
      <dgm:prSet phldrT="[نص]"/>
      <dgm:spPr/>
      <dgm:t>
        <a:bodyPr/>
        <a:lstStyle/>
        <a:p>
          <a:pPr rtl="1"/>
          <a:r>
            <a:rPr lang="ar-SA" dirty="0"/>
            <a:t>{وسيق الذين اتقوا ربهم إلى الجنةِ زُمرا}</a:t>
          </a:r>
        </a:p>
      </dgm:t>
    </dgm:pt>
    <dgm:pt modelId="{850495B0-08DF-4337-B603-AE948756CB34}" type="parTrans" cxnId="{CA6745B7-B472-4D33-BDF8-FE29B244DBCE}">
      <dgm:prSet/>
      <dgm:spPr/>
      <dgm:t>
        <a:bodyPr/>
        <a:lstStyle/>
        <a:p>
          <a:pPr rtl="1"/>
          <a:endParaRPr lang="ar-SA"/>
        </a:p>
      </dgm:t>
    </dgm:pt>
    <dgm:pt modelId="{22964B74-A87C-4234-9BA7-94840C9A24DF}" type="sibTrans" cxnId="{CA6745B7-B472-4D33-BDF8-FE29B244DBCE}">
      <dgm:prSet/>
      <dgm:spPr/>
      <dgm:t>
        <a:bodyPr/>
        <a:lstStyle/>
        <a:p>
          <a:pPr rtl="1"/>
          <a:endParaRPr lang="ar-SA"/>
        </a:p>
      </dgm:t>
    </dgm:pt>
    <dgm:pt modelId="{04FDAF25-257D-43D3-BED8-54A3B14644CE}">
      <dgm:prSet/>
      <dgm:spPr/>
      <dgm:t>
        <a:bodyPr/>
        <a:lstStyle/>
        <a:p>
          <a:pPr rtl="1"/>
          <a:r>
            <a:rPr lang="ar-SA" b="1" i="0" dirty="0"/>
            <a:t>وإذا كان ثلاثيًّا معتل الوسط (قال_ ساق) كُسر أوله وقلبت الألف إلى ياء (قيل_ سيق)</a:t>
          </a:r>
          <a:br>
            <a:rPr lang="ar-SA" dirty="0"/>
          </a:br>
          <a:endParaRPr lang="ar-SA" dirty="0"/>
        </a:p>
      </dgm:t>
    </dgm:pt>
    <dgm:pt modelId="{20D15D9A-2244-4F45-9015-C2EF2851C19B}" type="parTrans" cxnId="{54DFB20C-856D-4DD0-9A6F-4418C938E7A6}">
      <dgm:prSet/>
      <dgm:spPr/>
      <dgm:t>
        <a:bodyPr/>
        <a:lstStyle/>
        <a:p>
          <a:pPr rtl="1"/>
          <a:endParaRPr lang="ar-SA"/>
        </a:p>
      </dgm:t>
    </dgm:pt>
    <dgm:pt modelId="{0751662C-C5FF-408A-94A7-71B4B5ADBBD1}" type="sibTrans" cxnId="{54DFB20C-856D-4DD0-9A6F-4418C938E7A6}">
      <dgm:prSet/>
      <dgm:spPr/>
      <dgm:t>
        <a:bodyPr/>
        <a:lstStyle/>
        <a:p>
          <a:pPr rtl="1"/>
          <a:endParaRPr lang="ar-SA"/>
        </a:p>
      </dgm:t>
    </dgm:pt>
    <dgm:pt modelId="{53AB1A6F-4BDF-4E9A-AB5A-50A6C4B8D212}">
      <dgm:prSet/>
      <dgm:spPr/>
      <dgm:t>
        <a:bodyPr/>
        <a:lstStyle/>
        <a:p>
          <a:pPr rtl="1"/>
          <a:r>
            <a:rPr lang="ar-SA" b="1" i="0" dirty="0"/>
            <a:t>ويبنى الفعل للمجهول إذا كان ماضيا بضم أوله وكسر </a:t>
          </a:r>
          <a:r>
            <a:rPr lang="ar-SA" b="1" i="0" dirty="0" err="1"/>
            <a:t>ماقبل</a:t>
          </a:r>
          <a:r>
            <a:rPr lang="ar-SA" b="1" i="0" dirty="0"/>
            <a:t> آخره: كتب/ ُكتِب، وإذا كان مضارعا يضم أوله ويفتح </a:t>
          </a:r>
          <a:r>
            <a:rPr lang="ar-SA" b="1" i="0" dirty="0" err="1"/>
            <a:t>ماقبل</a:t>
          </a:r>
          <a:br>
            <a:rPr lang="ar-SA" b="1" i="0" dirty="0"/>
          </a:br>
          <a:r>
            <a:rPr lang="ar-SA" b="1" i="0" dirty="0"/>
            <a:t>آخره: يكتُب/ يُكتَب</a:t>
          </a:r>
          <a:br>
            <a:rPr lang="ar-SA" dirty="0"/>
          </a:br>
          <a:endParaRPr lang="ar-SA" dirty="0"/>
        </a:p>
      </dgm:t>
    </dgm:pt>
    <dgm:pt modelId="{A7649072-8B0B-4D98-8D00-519B5939F4C2}" type="parTrans" cxnId="{F8265CDF-5EB8-46D2-B985-D5DFEBAB415F}">
      <dgm:prSet/>
      <dgm:spPr/>
      <dgm:t>
        <a:bodyPr/>
        <a:lstStyle/>
        <a:p>
          <a:pPr rtl="1"/>
          <a:endParaRPr lang="ar-SA"/>
        </a:p>
      </dgm:t>
    </dgm:pt>
    <dgm:pt modelId="{F292F09D-1BCE-4A2E-821E-7FBC89B6DFC5}" type="sibTrans" cxnId="{F8265CDF-5EB8-46D2-B985-D5DFEBAB415F}">
      <dgm:prSet/>
      <dgm:spPr/>
      <dgm:t>
        <a:bodyPr/>
        <a:lstStyle/>
        <a:p>
          <a:pPr rtl="1"/>
          <a:endParaRPr lang="ar-SA"/>
        </a:p>
      </dgm:t>
    </dgm:pt>
    <dgm:pt modelId="{FC65FB51-A66D-4ECD-9777-CDEB21089243}">
      <dgm:prSet/>
      <dgm:spPr/>
      <dgm:t>
        <a:bodyPr/>
        <a:lstStyle/>
        <a:p>
          <a:pPr rtl="1"/>
          <a:r>
            <a:rPr lang="ar-SA" b="1" i="0">
              <a:effectLst/>
              <a:latin typeface="Arial-BoldMT"/>
            </a:rPr>
            <a:t>اسم يحل محل الفاعل المحذوف، وحكمه الرفع، يأتي بعد فعل مبني للمجهول.</a:t>
          </a:r>
          <a:endParaRPr lang="ar-SA"/>
        </a:p>
      </dgm:t>
    </dgm:pt>
    <dgm:pt modelId="{649F44B8-1140-4439-9FF8-BFA6C655EA00}" type="parTrans" cxnId="{C9BBE420-E973-4BA5-ABB2-8981E93DF3F7}">
      <dgm:prSet/>
      <dgm:spPr/>
      <dgm:t>
        <a:bodyPr/>
        <a:lstStyle/>
        <a:p>
          <a:pPr rtl="1"/>
          <a:endParaRPr lang="ar-SA"/>
        </a:p>
      </dgm:t>
    </dgm:pt>
    <dgm:pt modelId="{E482A980-9EDD-47D8-9368-34C7C707D58C}" type="sibTrans" cxnId="{C9BBE420-E973-4BA5-ABB2-8981E93DF3F7}">
      <dgm:prSet/>
      <dgm:spPr/>
      <dgm:t>
        <a:bodyPr/>
        <a:lstStyle/>
        <a:p>
          <a:pPr rtl="1"/>
          <a:endParaRPr lang="ar-SA"/>
        </a:p>
      </dgm:t>
    </dgm:pt>
    <dgm:pt modelId="{4E2726E5-70B9-4315-A64C-F82583521C0C}" type="pres">
      <dgm:prSet presAssocID="{AE3368C1-6795-41A1-B14E-9F9C6890F59E}" presName="Name0" presStyleCnt="0">
        <dgm:presLayoutVars>
          <dgm:dir/>
          <dgm:resizeHandles val="exact"/>
        </dgm:presLayoutVars>
      </dgm:prSet>
      <dgm:spPr/>
    </dgm:pt>
    <dgm:pt modelId="{ABAB1C0F-C5F8-4548-96EA-D24CF39720A7}" type="pres">
      <dgm:prSet presAssocID="{C79087DA-B440-4651-A214-D1BD38729591}" presName="node" presStyleLbl="node1" presStyleIdx="0" presStyleCnt="5">
        <dgm:presLayoutVars>
          <dgm:bulletEnabled val="1"/>
        </dgm:presLayoutVars>
      </dgm:prSet>
      <dgm:spPr/>
    </dgm:pt>
    <dgm:pt modelId="{5DFCA24C-B3DE-4721-8887-6D137F12835C}" type="pres">
      <dgm:prSet presAssocID="{22964B74-A87C-4234-9BA7-94840C9A24DF}" presName="sibTrans" presStyleCnt="0"/>
      <dgm:spPr/>
    </dgm:pt>
    <dgm:pt modelId="{0F5A7A0B-1C9D-450B-B442-09233760C9A9}" type="pres">
      <dgm:prSet presAssocID="{FC65FB51-A66D-4ECD-9777-CDEB21089243}" presName="node" presStyleLbl="node1" presStyleIdx="1" presStyleCnt="5">
        <dgm:presLayoutVars>
          <dgm:bulletEnabled val="1"/>
        </dgm:presLayoutVars>
      </dgm:prSet>
      <dgm:spPr/>
    </dgm:pt>
    <dgm:pt modelId="{108BD7BF-D313-4679-AC05-E31C43FD06A3}" type="pres">
      <dgm:prSet presAssocID="{E482A980-9EDD-47D8-9368-34C7C707D58C}" presName="sibTrans" presStyleCnt="0"/>
      <dgm:spPr/>
    </dgm:pt>
    <dgm:pt modelId="{B60F599C-5737-4BC6-828A-1A6934021836}" type="pres">
      <dgm:prSet presAssocID="{7D2CD24A-6E1C-4A11-9084-0DBADBBCC722}" presName="node" presStyleLbl="node1" presStyleIdx="2" presStyleCnt="5">
        <dgm:presLayoutVars>
          <dgm:bulletEnabled val="1"/>
        </dgm:presLayoutVars>
      </dgm:prSet>
      <dgm:spPr/>
    </dgm:pt>
    <dgm:pt modelId="{89C64DCD-6AA6-4DD5-A52F-69AA7DCA0900}" type="pres">
      <dgm:prSet presAssocID="{D5EA93D0-ED96-4E95-AAA8-915585F349CE}" presName="sibTrans" presStyleCnt="0"/>
      <dgm:spPr/>
    </dgm:pt>
    <dgm:pt modelId="{44783773-5C7D-4A45-A07B-587100F899C4}" type="pres">
      <dgm:prSet presAssocID="{53AB1A6F-4BDF-4E9A-AB5A-50A6C4B8D212}" presName="node" presStyleLbl="node1" presStyleIdx="3" presStyleCnt="5">
        <dgm:presLayoutVars>
          <dgm:bulletEnabled val="1"/>
        </dgm:presLayoutVars>
      </dgm:prSet>
      <dgm:spPr/>
    </dgm:pt>
    <dgm:pt modelId="{7A0B9C55-6B4F-4B04-9079-558D9DA757F0}" type="pres">
      <dgm:prSet presAssocID="{F292F09D-1BCE-4A2E-821E-7FBC89B6DFC5}" presName="sibTrans" presStyleCnt="0"/>
      <dgm:spPr/>
    </dgm:pt>
    <dgm:pt modelId="{80A95F86-1B40-459E-9A85-30B47A990CD0}" type="pres">
      <dgm:prSet presAssocID="{04FDAF25-257D-43D3-BED8-54A3B14644CE}" presName="node" presStyleLbl="node1" presStyleIdx="4" presStyleCnt="5">
        <dgm:presLayoutVars>
          <dgm:bulletEnabled val="1"/>
        </dgm:presLayoutVars>
      </dgm:prSet>
      <dgm:spPr/>
    </dgm:pt>
  </dgm:ptLst>
  <dgm:cxnLst>
    <dgm:cxn modelId="{1759D506-CAC6-4B0E-B822-8A0D9E87D524}" srcId="{AE3368C1-6795-41A1-B14E-9F9C6890F59E}" destId="{7D2CD24A-6E1C-4A11-9084-0DBADBBCC722}" srcOrd="2" destOrd="0" parTransId="{C1A27B72-A1EB-41CE-86E5-1AEB5EA541DA}" sibTransId="{D5EA93D0-ED96-4E95-AAA8-915585F349CE}"/>
    <dgm:cxn modelId="{54DFB20C-856D-4DD0-9A6F-4418C938E7A6}" srcId="{AE3368C1-6795-41A1-B14E-9F9C6890F59E}" destId="{04FDAF25-257D-43D3-BED8-54A3B14644CE}" srcOrd="4" destOrd="0" parTransId="{20D15D9A-2244-4F45-9015-C2EF2851C19B}" sibTransId="{0751662C-C5FF-408A-94A7-71B4B5ADBBD1}"/>
    <dgm:cxn modelId="{C9BBE420-E973-4BA5-ABB2-8981E93DF3F7}" srcId="{AE3368C1-6795-41A1-B14E-9F9C6890F59E}" destId="{FC65FB51-A66D-4ECD-9777-CDEB21089243}" srcOrd="1" destOrd="0" parTransId="{649F44B8-1140-4439-9FF8-BFA6C655EA00}" sibTransId="{E482A980-9EDD-47D8-9368-34C7C707D58C}"/>
    <dgm:cxn modelId="{B4867825-C226-46A5-A866-5E76590D08E3}" type="presOf" srcId="{C79087DA-B440-4651-A214-D1BD38729591}" destId="{ABAB1C0F-C5F8-4548-96EA-D24CF39720A7}" srcOrd="0" destOrd="0" presId="urn:microsoft.com/office/officeart/2005/8/layout/hList6"/>
    <dgm:cxn modelId="{CF449A3D-E100-4086-9324-E500A2B58B85}" type="presOf" srcId="{04FDAF25-257D-43D3-BED8-54A3B14644CE}" destId="{80A95F86-1B40-459E-9A85-30B47A990CD0}" srcOrd="0" destOrd="0" presId="urn:microsoft.com/office/officeart/2005/8/layout/hList6"/>
    <dgm:cxn modelId="{99F25852-AB0F-4E17-9AD0-0CAE4499C02A}" type="presOf" srcId="{AE3368C1-6795-41A1-B14E-9F9C6890F59E}" destId="{4E2726E5-70B9-4315-A64C-F82583521C0C}" srcOrd="0" destOrd="0" presId="urn:microsoft.com/office/officeart/2005/8/layout/hList6"/>
    <dgm:cxn modelId="{CE45DC57-7AF1-43F5-8BAF-B55DF2F81F3B}" type="presOf" srcId="{53AB1A6F-4BDF-4E9A-AB5A-50A6C4B8D212}" destId="{44783773-5C7D-4A45-A07B-587100F899C4}" srcOrd="0" destOrd="0" presId="urn:microsoft.com/office/officeart/2005/8/layout/hList6"/>
    <dgm:cxn modelId="{261C55B5-AAD1-4462-9018-C5B6E3EF11DB}" type="presOf" srcId="{FC65FB51-A66D-4ECD-9777-CDEB21089243}" destId="{0F5A7A0B-1C9D-450B-B442-09233760C9A9}" srcOrd="0" destOrd="0" presId="urn:microsoft.com/office/officeart/2005/8/layout/hList6"/>
    <dgm:cxn modelId="{CA6745B7-B472-4D33-BDF8-FE29B244DBCE}" srcId="{AE3368C1-6795-41A1-B14E-9F9C6890F59E}" destId="{C79087DA-B440-4651-A214-D1BD38729591}" srcOrd="0" destOrd="0" parTransId="{850495B0-08DF-4337-B603-AE948756CB34}" sibTransId="{22964B74-A87C-4234-9BA7-94840C9A24DF}"/>
    <dgm:cxn modelId="{FA3413C6-B23E-4051-9D19-39BC03C7A38A}" type="presOf" srcId="{7D2CD24A-6E1C-4A11-9084-0DBADBBCC722}" destId="{B60F599C-5737-4BC6-828A-1A6934021836}" srcOrd="0" destOrd="0" presId="urn:microsoft.com/office/officeart/2005/8/layout/hList6"/>
    <dgm:cxn modelId="{F8265CDF-5EB8-46D2-B985-D5DFEBAB415F}" srcId="{AE3368C1-6795-41A1-B14E-9F9C6890F59E}" destId="{53AB1A6F-4BDF-4E9A-AB5A-50A6C4B8D212}" srcOrd="3" destOrd="0" parTransId="{A7649072-8B0B-4D98-8D00-519B5939F4C2}" sibTransId="{F292F09D-1BCE-4A2E-821E-7FBC89B6DFC5}"/>
    <dgm:cxn modelId="{71FAD752-BB48-467A-B5C5-72ABB4F73755}" type="presParOf" srcId="{4E2726E5-70B9-4315-A64C-F82583521C0C}" destId="{ABAB1C0F-C5F8-4548-96EA-D24CF39720A7}" srcOrd="0" destOrd="0" presId="urn:microsoft.com/office/officeart/2005/8/layout/hList6"/>
    <dgm:cxn modelId="{C704EB9C-8BC0-43B9-858E-BBD1F266559E}" type="presParOf" srcId="{4E2726E5-70B9-4315-A64C-F82583521C0C}" destId="{5DFCA24C-B3DE-4721-8887-6D137F12835C}" srcOrd="1" destOrd="0" presId="urn:microsoft.com/office/officeart/2005/8/layout/hList6"/>
    <dgm:cxn modelId="{999C02C9-C566-4129-A877-63BCF616B007}" type="presParOf" srcId="{4E2726E5-70B9-4315-A64C-F82583521C0C}" destId="{0F5A7A0B-1C9D-450B-B442-09233760C9A9}" srcOrd="2" destOrd="0" presId="urn:microsoft.com/office/officeart/2005/8/layout/hList6"/>
    <dgm:cxn modelId="{184DCE5F-A790-4118-AE47-D912C970227D}" type="presParOf" srcId="{4E2726E5-70B9-4315-A64C-F82583521C0C}" destId="{108BD7BF-D313-4679-AC05-E31C43FD06A3}" srcOrd="3" destOrd="0" presId="urn:microsoft.com/office/officeart/2005/8/layout/hList6"/>
    <dgm:cxn modelId="{4E083CF0-8AD9-4C8F-88B6-56BD9CA5DF7C}" type="presParOf" srcId="{4E2726E5-70B9-4315-A64C-F82583521C0C}" destId="{B60F599C-5737-4BC6-828A-1A6934021836}" srcOrd="4" destOrd="0" presId="urn:microsoft.com/office/officeart/2005/8/layout/hList6"/>
    <dgm:cxn modelId="{868743DB-EB14-452B-81A7-B002BE651D5C}" type="presParOf" srcId="{4E2726E5-70B9-4315-A64C-F82583521C0C}" destId="{89C64DCD-6AA6-4DD5-A52F-69AA7DCA0900}" srcOrd="5" destOrd="0" presId="urn:microsoft.com/office/officeart/2005/8/layout/hList6"/>
    <dgm:cxn modelId="{D9EA82CE-5305-4651-BF34-1CD549C81085}" type="presParOf" srcId="{4E2726E5-70B9-4315-A64C-F82583521C0C}" destId="{44783773-5C7D-4A45-A07B-587100F899C4}" srcOrd="6" destOrd="0" presId="urn:microsoft.com/office/officeart/2005/8/layout/hList6"/>
    <dgm:cxn modelId="{9C327F16-7E9D-46DA-9358-269F3D2B9BF4}" type="presParOf" srcId="{4E2726E5-70B9-4315-A64C-F82583521C0C}" destId="{7A0B9C55-6B4F-4B04-9079-558D9DA757F0}" srcOrd="7" destOrd="0" presId="urn:microsoft.com/office/officeart/2005/8/layout/hList6"/>
    <dgm:cxn modelId="{1321BDCB-0B1C-40B4-948C-DB43B1803E29}" type="presParOf" srcId="{4E2726E5-70B9-4315-A64C-F82583521C0C}" destId="{80A95F86-1B40-459E-9A85-30B47A990CD0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547A9-9D45-4881-B6AD-60A4993F63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3635ED6-5C25-43D8-9F79-CB0789895F7B}">
      <dgm:prSet phldrT="[نص]" custT="1"/>
      <dgm:spPr/>
      <dgm:t>
        <a:bodyPr/>
        <a:lstStyle/>
        <a:p>
          <a:pPr rtl="1"/>
          <a:r>
            <a:rPr lang="ar-SA" sz="2400" dirty="0"/>
            <a:t>الجملة الفعلية</a:t>
          </a:r>
        </a:p>
      </dgm:t>
    </dgm:pt>
    <dgm:pt modelId="{552326EE-1391-489A-AE94-CF985FF6BF05}" type="parTrans" cxnId="{DC46FC86-036F-4BBE-B24D-B27A189184EF}">
      <dgm:prSet/>
      <dgm:spPr/>
      <dgm:t>
        <a:bodyPr/>
        <a:lstStyle/>
        <a:p>
          <a:pPr rtl="1"/>
          <a:endParaRPr lang="ar-SA"/>
        </a:p>
      </dgm:t>
    </dgm:pt>
    <dgm:pt modelId="{987CEB93-7FCA-47D7-B98D-FB1748BAA576}" type="sibTrans" cxnId="{DC46FC86-036F-4BBE-B24D-B27A189184EF}">
      <dgm:prSet/>
      <dgm:spPr/>
      <dgm:t>
        <a:bodyPr/>
        <a:lstStyle/>
        <a:p>
          <a:pPr rtl="1"/>
          <a:endParaRPr lang="ar-SA"/>
        </a:p>
      </dgm:t>
    </dgm:pt>
    <dgm:pt modelId="{2BC2FCF1-86B8-4CE9-B37F-F4099FFECD6F}">
      <dgm:prSet phldrT="[نص]" custT="1"/>
      <dgm:spPr/>
      <dgm:t>
        <a:bodyPr/>
        <a:lstStyle/>
        <a:p>
          <a:pPr rtl="1"/>
          <a:r>
            <a:rPr lang="ar-SA" sz="1800" dirty="0"/>
            <a:t>المرفوع</a:t>
          </a:r>
        </a:p>
      </dgm:t>
    </dgm:pt>
    <dgm:pt modelId="{9829EB1C-AD7F-4638-AC4D-45E3AA0232D1}" type="parTrans" cxnId="{D2A7F0D4-1B7B-4A16-A6FC-6B41053B9487}">
      <dgm:prSet/>
      <dgm:spPr/>
      <dgm:t>
        <a:bodyPr/>
        <a:lstStyle/>
        <a:p>
          <a:pPr rtl="1"/>
          <a:endParaRPr lang="ar-SA"/>
        </a:p>
      </dgm:t>
    </dgm:pt>
    <dgm:pt modelId="{DC56F079-B7D3-47E3-8E0F-0E3688231745}" type="sibTrans" cxnId="{D2A7F0D4-1B7B-4A16-A6FC-6B41053B9487}">
      <dgm:prSet/>
      <dgm:spPr/>
      <dgm:t>
        <a:bodyPr/>
        <a:lstStyle/>
        <a:p>
          <a:pPr rtl="1"/>
          <a:endParaRPr lang="ar-SA"/>
        </a:p>
      </dgm:t>
    </dgm:pt>
    <dgm:pt modelId="{F1084B11-63CF-417B-A5C7-342E6BDF64A4}">
      <dgm:prSet phldrT="[نص]" custT="1"/>
      <dgm:spPr/>
      <dgm:t>
        <a:bodyPr/>
        <a:lstStyle/>
        <a:p>
          <a:pPr rtl="1"/>
          <a:r>
            <a:rPr lang="ar-SA" sz="2000" dirty="0"/>
            <a:t>الفعل</a:t>
          </a:r>
        </a:p>
      </dgm:t>
    </dgm:pt>
    <dgm:pt modelId="{6DE33801-4632-4563-A589-08D891CE88B3}" type="parTrans" cxnId="{4BC35A79-72DA-4915-A7F4-C1531A00B9F4}">
      <dgm:prSet/>
      <dgm:spPr/>
      <dgm:t>
        <a:bodyPr/>
        <a:lstStyle/>
        <a:p>
          <a:pPr rtl="1"/>
          <a:endParaRPr lang="ar-SA"/>
        </a:p>
      </dgm:t>
    </dgm:pt>
    <dgm:pt modelId="{05A7F5A3-0260-419C-A36D-CE348C26DBE7}" type="sibTrans" cxnId="{4BC35A79-72DA-4915-A7F4-C1531A00B9F4}">
      <dgm:prSet/>
      <dgm:spPr/>
      <dgm:t>
        <a:bodyPr/>
        <a:lstStyle/>
        <a:p>
          <a:pPr rtl="1"/>
          <a:endParaRPr lang="ar-SA"/>
        </a:p>
      </dgm:t>
    </dgm:pt>
    <dgm:pt modelId="{F6AB0A3E-5844-412C-9D30-626DC6C63F67}">
      <dgm:prSet custT="1"/>
      <dgm:spPr/>
      <dgm:t>
        <a:bodyPr/>
        <a:lstStyle/>
        <a:p>
          <a:pPr rtl="1"/>
          <a:r>
            <a:rPr lang="ar-SA" sz="2000" dirty="0"/>
            <a:t>ماضٍ</a:t>
          </a:r>
        </a:p>
      </dgm:t>
    </dgm:pt>
    <dgm:pt modelId="{C7FAD25A-BB5B-4C2A-90E0-64D7F539C6D1}" type="parTrans" cxnId="{36374141-5AA6-424A-8063-2BDD26F28099}">
      <dgm:prSet/>
      <dgm:spPr/>
      <dgm:t>
        <a:bodyPr/>
        <a:lstStyle/>
        <a:p>
          <a:pPr rtl="1"/>
          <a:endParaRPr lang="ar-SA"/>
        </a:p>
      </dgm:t>
    </dgm:pt>
    <dgm:pt modelId="{031BD1B9-9D98-4044-8C28-49D5D45060A7}" type="sibTrans" cxnId="{36374141-5AA6-424A-8063-2BDD26F28099}">
      <dgm:prSet/>
      <dgm:spPr/>
      <dgm:t>
        <a:bodyPr/>
        <a:lstStyle/>
        <a:p>
          <a:pPr rtl="1"/>
          <a:endParaRPr lang="ar-SA"/>
        </a:p>
      </dgm:t>
    </dgm:pt>
    <dgm:pt modelId="{3F63B53D-DE5B-4ED2-944E-F6A26C7D6893}">
      <dgm:prSet custT="1"/>
      <dgm:spPr/>
      <dgm:t>
        <a:bodyPr/>
        <a:lstStyle/>
        <a:p>
          <a:pPr rtl="1"/>
          <a:r>
            <a:rPr lang="ar-SA" sz="1600" dirty="0"/>
            <a:t>مضارع</a:t>
          </a:r>
        </a:p>
      </dgm:t>
    </dgm:pt>
    <dgm:pt modelId="{159B16AD-3745-4F49-88DF-D751D4BE34DC}" type="parTrans" cxnId="{AC639FF9-0434-4915-B4FF-E74C813593FC}">
      <dgm:prSet/>
      <dgm:spPr/>
      <dgm:t>
        <a:bodyPr/>
        <a:lstStyle/>
        <a:p>
          <a:pPr rtl="1"/>
          <a:endParaRPr lang="ar-SA"/>
        </a:p>
      </dgm:t>
    </dgm:pt>
    <dgm:pt modelId="{8ACC22B5-4162-4C07-89F0-96F074B6C01B}" type="sibTrans" cxnId="{AC639FF9-0434-4915-B4FF-E74C813593FC}">
      <dgm:prSet/>
      <dgm:spPr/>
      <dgm:t>
        <a:bodyPr/>
        <a:lstStyle/>
        <a:p>
          <a:pPr rtl="1"/>
          <a:endParaRPr lang="ar-SA"/>
        </a:p>
      </dgm:t>
    </dgm:pt>
    <dgm:pt modelId="{8446CCE0-98CA-45AE-930F-22FCE249E9DD}">
      <dgm:prSet custT="1"/>
      <dgm:spPr/>
      <dgm:t>
        <a:bodyPr/>
        <a:lstStyle/>
        <a:p>
          <a:pPr rtl="1"/>
          <a:r>
            <a:rPr lang="ar-SA" sz="1600" dirty="0"/>
            <a:t>أمر</a:t>
          </a:r>
        </a:p>
      </dgm:t>
    </dgm:pt>
    <dgm:pt modelId="{1A30D201-41FE-4B3E-AF6F-EBD772B183A2}" type="parTrans" cxnId="{B410DD52-C2A3-4EDC-B104-AB436E2691CE}">
      <dgm:prSet/>
      <dgm:spPr/>
      <dgm:t>
        <a:bodyPr/>
        <a:lstStyle/>
        <a:p>
          <a:pPr rtl="1"/>
          <a:endParaRPr lang="ar-SA"/>
        </a:p>
      </dgm:t>
    </dgm:pt>
    <dgm:pt modelId="{0D034C51-5C25-488B-9F1B-EB86E03358C9}" type="sibTrans" cxnId="{B410DD52-C2A3-4EDC-B104-AB436E2691CE}">
      <dgm:prSet/>
      <dgm:spPr/>
      <dgm:t>
        <a:bodyPr/>
        <a:lstStyle/>
        <a:p>
          <a:pPr rtl="1"/>
          <a:endParaRPr lang="ar-SA"/>
        </a:p>
      </dgm:t>
    </dgm:pt>
    <dgm:pt modelId="{DF2F9D9C-8657-4E50-9599-616EFFEA1DEE}">
      <dgm:prSet custT="1"/>
      <dgm:spPr/>
      <dgm:t>
        <a:bodyPr/>
        <a:lstStyle/>
        <a:p>
          <a:pPr rtl="1"/>
          <a:r>
            <a:rPr lang="ar-SA" sz="2000" dirty="0"/>
            <a:t>الفاعل</a:t>
          </a:r>
        </a:p>
      </dgm:t>
    </dgm:pt>
    <dgm:pt modelId="{12118CE4-2D43-416E-9F30-43CD4A253F1D}" type="parTrans" cxnId="{77E6658B-9D67-43F0-B94C-291D3A4D619B}">
      <dgm:prSet/>
      <dgm:spPr/>
      <dgm:t>
        <a:bodyPr/>
        <a:lstStyle/>
        <a:p>
          <a:pPr rtl="1"/>
          <a:endParaRPr lang="ar-SA"/>
        </a:p>
      </dgm:t>
    </dgm:pt>
    <dgm:pt modelId="{1509057F-C0B3-43DA-B3B6-40ED4A6D14FE}" type="sibTrans" cxnId="{77E6658B-9D67-43F0-B94C-291D3A4D619B}">
      <dgm:prSet/>
      <dgm:spPr/>
      <dgm:t>
        <a:bodyPr/>
        <a:lstStyle/>
        <a:p>
          <a:pPr rtl="1"/>
          <a:endParaRPr lang="ar-SA"/>
        </a:p>
      </dgm:t>
    </dgm:pt>
    <dgm:pt modelId="{0A0EA227-2AF7-4B6C-84C5-24196CE0302B}">
      <dgm:prSet custT="1"/>
      <dgm:spPr/>
      <dgm:t>
        <a:bodyPr/>
        <a:lstStyle/>
        <a:p>
          <a:pPr rtl="1"/>
          <a:r>
            <a:rPr lang="ar-SA" sz="2000" dirty="0"/>
            <a:t>نائب الفاعل</a:t>
          </a:r>
        </a:p>
      </dgm:t>
    </dgm:pt>
    <dgm:pt modelId="{0129E4D3-2EB3-46F1-ADAB-272270625BFB}" type="parTrans" cxnId="{3C745868-C025-4376-8F87-3ABBE7852A67}">
      <dgm:prSet/>
      <dgm:spPr/>
      <dgm:t>
        <a:bodyPr/>
        <a:lstStyle/>
        <a:p>
          <a:pPr rtl="1"/>
          <a:endParaRPr lang="ar-SA"/>
        </a:p>
      </dgm:t>
    </dgm:pt>
    <dgm:pt modelId="{F0F31958-F012-4CE4-ACF7-7F91DE025641}" type="sibTrans" cxnId="{3C745868-C025-4376-8F87-3ABBE7852A67}">
      <dgm:prSet/>
      <dgm:spPr/>
      <dgm:t>
        <a:bodyPr/>
        <a:lstStyle/>
        <a:p>
          <a:pPr rtl="1"/>
          <a:endParaRPr lang="ar-SA"/>
        </a:p>
      </dgm:t>
    </dgm:pt>
    <dgm:pt modelId="{05917B41-D85A-47BD-B5B4-813A356BF4D9}">
      <dgm:prSet custT="1"/>
      <dgm:spPr/>
      <dgm:t>
        <a:bodyPr/>
        <a:lstStyle/>
        <a:p>
          <a:pPr rtl="1"/>
          <a:r>
            <a:rPr lang="ar-SA" sz="1600" b="1" i="0" dirty="0">
              <a:solidFill>
                <a:schemeClr val="bg1"/>
              </a:solidFill>
              <a:effectLst/>
              <a:latin typeface="Arial-BoldMT"/>
            </a:rPr>
            <a:t>اسم مرفوع يأتي بعد فعل مبني للمعلوم، ويدل على من فعل الفعل</a:t>
          </a:r>
          <a:endParaRPr lang="ar-SA" sz="1600" dirty="0">
            <a:solidFill>
              <a:schemeClr val="bg1"/>
            </a:solidFill>
          </a:endParaRPr>
        </a:p>
      </dgm:t>
    </dgm:pt>
    <dgm:pt modelId="{854CF519-A446-4B15-9B16-3625CDAEA8FE}" type="parTrans" cxnId="{68D2AEE9-51F0-4C05-8EDA-9E3E499FA79E}">
      <dgm:prSet/>
      <dgm:spPr/>
      <dgm:t>
        <a:bodyPr/>
        <a:lstStyle/>
        <a:p>
          <a:pPr rtl="1"/>
          <a:endParaRPr lang="ar-SA"/>
        </a:p>
      </dgm:t>
    </dgm:pt>
    <dgm:pt modelId="{CB274893-8233-4A09-A911-9A6DE9240D28}" type="sibTrans" cxnId="{68D2AEE9-51F0-4C05-8EDA-9E3E499FA79E}">
      <dgm:prSet/>
      <dgm:spPr/>
      <dgm:t>
        <a:bodyPr/>
        <a:lstStyle/>
        <a:p>
          <a:pPr rtl="1"/>
          <a:endParaRPr lang="ar-SA"/>
        </a:p>
      </dgm:t>
    </dgm:pt>
    <dgm:pt modelId="{0099A870-F889-40F1-816E-F017C7E9CC54}" type="asst">
      <dgm:prSet custT="1"/>
      <dgm:spPr/>
      <dgm:t>
        <a:bodyPr/>
        <a:lstStyle/>
        <a:p>
          <a:pPr rtl="1"/>
          <a:r>
            <a:rPr lang="ar-SA" sz="1800" dirty="0"/>
            <a:t>وصلَ المسافرُ</a:t>
          </a:r>
        </a:p>
      </dgm:t>
    </dgm:pt>
    <dgm:pt modelId="{C9B03B79-EF51-4A14-A52D-14B601F5B977}" type="parTrans" cxnId="{FE80920E-2B5F-4C7C-897F-D82DEBE86AE9}">
      <dgm:prSet/>
      <dgm:spPr/>
      <dgm:t>
        <a:bodyPr/>
        <a:lstStyle/>
        <a:p>
          <a:pPr rtl="1"/>
          <a:endParaRPr lang="ar-SA"/>
        </a:p>
      </dgm:t>
    </dgm:pt>
    <dgm:pt modelId="{100EAFBF-140B-42A8-9B0F-370768212075}" type="sibTrans" cxnId="{FE80920E-2B5F-4C7C-897F-D82DEBE86AE9}">
      <dgm:prSet/>
      <dgm:spPr/>
      <dgm:t>
        <a:bodyPr/>
        <a:lstStyle/>
        <a:p>
          <a:pPr rtl="1"/>
          <a:endParaRPr lang="ar-SA"/>
        </a:p>
      </dgm:t>
    </dgm:pt>
    <dgm:pt modelId="{951802E4-5725-4FD3-BAB1-94A2640086C4}">
      <dgm:prSet custT="1"/>
      <dgm:spPr/>
      <dgm:t>
        <a:bodyPr/>
        <a:lstStyle/>
        <a:p>
          <a:pPr rtl="1"/>
          <a:r>
            <a:rPr lang="ar-SA" sz="1600" dirty="0"/>
            <a:t>اسم ظاهر</a:t>
          </a:r>
        </a:p>
      </dgm:t>
    </dgm:pt>
    <dgm:pt modelId="{1E5EE2D0-DB99-4DBB-816E-8EBA813FD458}" type="parTrans" cxnId="{EF4AAB63-FD94-4D0A-A4AB-41205B1C030C}">
      <dgm:prSet/>
      <dgm:spPr/>
      <dgm:t>
        <a:bodyPr/>
        <a:lstStyle/>
        <a:p>
          <a:pPr rtl="1"/>
          <a:endParaRPr lang="ar-SA"/>
        </a:p>
      </dgm:t>
    </dgm:pt>
    <dgm:pt modelId="{A05FF6A2-D2AE-4D2E-8CEB-502406A9D9FA}" type="sibTrans" cxnId="{EF4AAB63-FD94-4D0A-A4AB-41205B1C030C}">
      <dgm:prSet/>
      <dgm:spPr/>
      <dgm:t>
        <a:bodyPr/>
        <a:lstStyle/>
        <a:p>
          <a:pPr rtl="1"/>
          <a:endParaRPr lang="ar-SA"/>
        </a:p>
      </dgm:t>
    </dgm:pt>
    <dgm:pt modelId="{F30AA664-EF6F-4CD9-A3F6-E42795024DC6}" type="asst">
      <dgm:prSet custT="1"/>
      <dgm:spPr/>
      <dgm:t>
        <a:bodyPr/>
        <a:lstStyle/>
        <a:p>
          <a:pPr rtl="1"/>
          <a:r>
            <a:rPr lang="ar-SA" sz="1600" dirty="0"/>
            <a:t>وصلنا من السفر</a:t>
          </a:r>
        </a:p>
      </dgm:t>
    </dgm:pt>
    <dgm:pt modelId="{BF175B88-0A66-411A-9C6D-6FA3A78A5CCE}" type="parTrans" cxnId="{220F671F-CF3B-4A85-853B-40BD5ABC4E8A}">
      <dgm:prSet/>
      <dgm:spPr/>
      <dgm:t>
        <a:bodyPr/>
        <a:lstStyle/>
        <a:p>
          <a:pPr rtl="1"/>
          <a:endParaRPr lang="ar-SA"/>
        </a:p>
      </dgm:t>
    </dgm:pt>
    <dgm:pt modelId="{A3187F01-2043-4F3D-931F-87A59366BC8E}" type="sibTrans" cxnId="{220F671F-CF3B-4A85-853B-40BD5ABC4E8A}">
      <dgm:prSet/>
      <dgm:spPr/>
      <dgm:t>
        <a:bodyPr/>
        <a:lstStyle/>
        <a:p>
          <a:pPr rtl="1"/>
          <a:endParaRPr lang="ar-SA"/>
        </a:p>
      </dgm:t>
    </dgm:pt>
    <dgm:pt modelId="{8E86AD38-8549-4C4A-8641-584C29022CDB}">
      <dgm:prSet custT="1"/>
      <dgm:spPr/>
      <dgm:t>
        <a:bodyPr/>
        <a:lstStyle/>
        <a:p>
          <a:pPr rtl="1"/>
          <a:r>
            <a:rPr lang="ar-SA" sz="1600" dirty="0"/>
            <a:t>ضمير متصل</a:t>
          </a:r>
        </a:p>
        <a:p>
          <a:pPr rtl="1"/>
          <a:r>
            <a:rPr lang="ar-SA" sz="1600" dirty="0"/>
            <a:t>(</a:t>
          </a:r>
          <a:r>
            <a:rPr lang="ar-SA" sz="1600" dirty="0" err="1"/>
            <a:t>نا</a:t>
          </a:r>
          <a:r>
            <a:rPr lang="ar-SA" sz="1600" dirty="0"/>
            <a:t>) المتكلمين</a:t>
          </a:r>
        </a:p>
      </dgm:t>
    </dgm:pt>
    <dgm:pt modelId="{2E903482-1F3A-4857-A2E8-BF817FF6935A}" type="parTrans" cxnId="{0D3171EE-805A-4DE2-970A-180E0489D1F7}">
      <dgm:prSet/>
      <dgm:spPr/>
      <dgm:t>
        <a:bodyPr/>
        <a:lstStyle/>
        <a:p>
          <a:pPr rtl="1"/>
          <a:endParaRPr lang="ar-SA"/>
        </a:p>
      </dgm:t>
    </dgm:pt>
    <dgm:pt modelId="{490F7577-3531-451D-8842-CF8F9559ED98}" type="sibTrans" cxnId="{0D3171EE-805A-4DE2-970A-180E0489D1F7}">
      <dgm:prSet/>
      <dgm:spPr/>
      <dgm:t>
        <a:bodyPr/>
        <a:lstStyle/>
        <a:p>
          <a:pPr rtl="1"/>
          <a:endParaRPr lang="ar-SA"/>
        </a:p>
      </dgm:t>
    </dgm:pt>
    <dgm:pt modelId="{C684D2D7-E623-4FDB-9E7D-3DF9547F9A87}" type="asst">
      <dgm:prSet custT="1"/>
      <dgm:spPr/>
      <dgm:t>
        <a:bodyPr/>
        <a:lstStyle/>
        <a:p>
          <a:pPr rtl="1"/>
          <a:r>
            <a:rPr lang="ar-SA" sz="1800" dirty="0"/>
            <a:t>المسافرُ وصلَ</a:t>
          </a:r>
        </a:p>
      </dgm:t>
    </dgm:pt>
    <dgm:pt modelId="{FC0E4CA4-F4E6-4760-BD10-258E211D53CB}" type="parTrans" cxnId="{9AF03542-0052-43B2-A233-4EE13A000651}">
      <dgm:prSet/>
      <dgm:spPr/>
      <dgm:t>
        <a:bodyPr/>
        <a:lstStyle/>
        <a:p>
          <a:pPr rtl="1"/>
          <a:endParaRPr lang="ar-SA"/>
        </a:p>
      </dgm:t>
    </dgm:pt>
    <dgm:pt modelId="{73D95253-D6A7-4F6F-8CB7-8B4DAEEC638A}" type="sibTrans" cxnId="{9AF03542-0052-43B2-A233-4EE13A000651}">
      <dgm:prSet/>
      <dgm:spPr/>
      <dgm:t>
        <a:bodyPr/>
        <a:lstStyle/>
        <a:p>
          <a:pPr rtl="1"/>
          <a:endParaRPr lang="ar-SA"/>
        </a:p>
      </dgm:t>
    </dgm:pt>
    <dgm:pt modelId="{DBFD8295-C4AC-4051-B726-6E3B09966A2B}">
      <dgm:prSet/>
      <dgm:spPr/>
      <dgm:t>
        <a:bodyPr/>
        <a:lstStyle/>
        <a:p>
          <a:pPr rtl="1"/>
          <a:r>
            <a:rPr lang="ar-SA" dirty="0"/>
            <a:t>ضمير مستتر</a:t>
          </a:r>
        </a:p>
        <a:p>
          <a:pPr rtl="1"/>
          <a:r>
            <a:rPr lang="ar-SA" dirty="0"/>
            <a:t>تقديره (هو)</a:t>
          </a:r>
        </a:p>
      </dgm:t>
    </dgm:pt>
    <dgm:pt modelId="{3E21437A-31D8-4E83-B32D-796886444234}" type="parTrans" cxnId="{9C7E0D71-5452-4C01-8EEA-BEB5C7FF1D54}">
      <dgm:prSet/>
      <dgm:spPr/>
      <dgm:t>
        <a:bodyPr/>
        <a:lstStyle/>
        <a:p>
          <a:pPr rtl="1"/>
          <a:endParaRPr lang="ar-SA"/>
        </a:p>
      </dgm:t>
    </dgm:pt>
    <dgm:pt modelId="{E9978762-0197-43CE-929A-D2B36A14C40A}" type="sibTrans" cxnId="{9C7E0D71-5452-4C01-8EEA-BEB5C7FF1D54}">
      <dgm:prSet/>
      <dgm:spPr/>
      <dgm:t>
        <a:bodyPr/>
        <a:lstStyle/>
        <a:p>
          <a:pPr rtl="1"/>
          <a:endParaRPr lang="ar-SA"/>
        </a:p>
      </dgm:t>
    </dgm:pt>
    <dgm:pt modelId="{20D0BAF9-E29B-4FE6-84DD-0B5473E61AE9}" type="asst">
      <dgm:prSet custT="1"/>
      <dgm:spPr/>
      <dgm:t>
        <a:bodyPr/>
        <a:lstStyle/>
        <a:p>
          <a:pPr rtl="1"/>
          <a:r>
            <a:rPr lang="ar-SA" sz="1800" dirty="0"/>
            <a:t>يسعدني أن تزورني</a:t>
          </a:r>
        </a:p>
      </dgm:t>
    </dgm:pt>
    <dgm:pt modelId="{70D907D2-CE3C-4B78-BF7D-4F251E6A4E9C}" type="parTrans" cxnId="{57D32BA8-8405-4DD4-A36B-32EC458AAF23}">
      <dgm:prSet/>
      <dgm:spPr/>
      <dgm:t>
        <a:bodyPr/>
        <a:lstStyle/>
        <a:p>
          <a:pPr rtl="1"/>
          <a:endParaRPr lang="ar-SA"/>
        </a:p>
      </dgm:t>
    </dgm:pt>
    <dgm:pt modelId="{B0C57C9C-FC71-42BD-872D-646B4C685356}" type="sibTrans" cxnId="{57D32BA8-8405-4DD4-A36B-32EC458AAF23}">
      <dgm:prSet/>
      <dgm:spPr/>
      <dgm:t>
        <a:bodyPr/>
        <a:lstStyle/>
        <a:p>
          <a:pPr rtl="1"/>
          <a:endParaRPr lang="ar-SA"/>
        </a:p>
      </dgm:t>
    </dgm:pt>
    <dgm:pt modelId="{18FC1FF8-B26A-46F5-9B11-6F76A7501103}">
      <dgm:prSet/>
      <dgm:spPr/>
      <dgm:t>
        <a:bodyPr/>
        <a:lstStyle/>
        <a:p>
          <a:pPr rtl="1"/>
          <a:r>
            <a:rPr lang="ar-SA" dirty="0"/>
            <a:t>المصدر المؤول</a:t>
          </a:r>
        </a:p>
        <a:p>
          <a:pPr rtl="1"/>
          <a:r>
            <a:rPr lang="ar-SA" dirty="0"/>
            <a:t>يسعدني (زيارتك)</a:t>
          </a:r>
        </a:p>
      </dgm:t>
    </dgm:pt>
    <dgm:pt modelId="{EB7589AE-1704-4898-9464-EC6AF48F573D}" type="parTrans" cxnId="{0BEBF0B4-19DB-4660-BA94-C93B227322AD}">
      <dgm:prSet/>
      <dgm:spPr/>
      <dgm:t>
        <a:bodyPr/>
        <a:lstStyle/>
        <a:p>
          <a:pPr rtl="1"/>
          <a:endParaRPr lang="ar-SA"/>
        </a:p>
      </dgm:t>
    </dgm:pt>
    <dgm:pt modelId="{62C0E397-C4CD-4678-B9FE-54467F03E063}" type="sibTrans" cxnId="{0BEBF0B4-19DB-4660-BA94-C93B227322AD}">
      <dgm:prSet/>
      <dgm:spPr/>
      <dgm:t>
        <a:bodyPr/>
        <a:lstStyle/>
        <a:p>
          <a:pPr rtl="1"/>
          <a:endParaRPr lang="ar-SA"/>
        </a:p>
      </dgm:t>
    </dgm:pt>
    <dgm:pt modelId="{8BE78E4A-EFBA-4FC1-922B-B4F9291B7F14}">
      <dgm:prSet custT="1"/>
      <dgm:spPr/>
      <dgm:t>
        <a:bodyPr/>
        <a:lstStyle/>
        <a:p>
          <a:pPr rtl="1"/>
          <a:r>
            <a:rPr lang="ar-SA" sz="1600" dirty="0"/>
            <a:t>أَن + الفعل المضارع = المصدر المؤول</a:t>
          </a:r>
        </a:p>
      </dgm:t>
    </dgm:pt>
    <dgm:pt modelId="{A0454E48-10CA-46D9-9351-CBA846D52A4E}" type="parTrans" cxnId="{2F702A60-6BB2-4B62-BE2F-84B18E1A3D67}">
      <dgm:prSet/>
      <dgm:spPr/>
      <dgm:t>
        <a:bodyPr/>
        <a:lstStyle/>
        <a:p>
          <a:pPr rtl="1"/>
          <a:endParaRPr lang="ar-SA"/>
        </a:p>
      </dgm:t>
    </dgm:pt>
    <dgm:pt modelId="{28288995-C05A-4D81-9078-53C0C97DDEEE}" type="sibTrans" cxnId="{2F702A60-6BB2-4B62-BE2F-84B18E1A3D67}">
      <dgm:prSet/>
      <dgm:spPr/>
      <dgm:t>
        <a:bodyPr/>
        <a:lstStyle/>
        <a:p>
          <a:pPr rtl="1"/>
          <a:endParaRPr lang="ar-SA"/>
        </a:p>
      </dgm:t>
    </dgm:pt>
    <dgm:pt modelId="{060BE5D5-6485-490F-BB91-59969CF92E13}" type="pres">
      <dgm:prSet presAssocID="{BE1547A9-9D45-4881-B6AD-60A4993F63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F25A83-C9E5-4897-A26B-51FF46D5E6C0}" type="pres">
      <dgm:prSet presAssocID="{43635ED6-5C25-43D8-9F79-CB0789895F7B}" presName="hierRoot1" presStyleCnt="0">
        <dgm:presLayoutVars>
          <dgm:hierBranch val="init"/>
        </dgm:presLayoutVars>
      </dgm:prSet>
      <dgm:spPr/>
    </dgm:pt>
    <dgm:pt modelId="{A2155BBE-8D0A-4535-A136-772662E0A33F}" type="pres">
      <dgm:prSet presAssocID="{43635ED6-5C25-43D8-9F79-CB0789895F7B}" presName="rootComposite1" presStyleCnt="0"/>
      <dgm:spPr/>
    </dgm:pt>
    <dgm:pt modelId="{234F5D8F-79B2-4E8F-B686-DE78BBD26F0D}" type="pres">
      <dgm:prSet presAssocID="{43635ED6-5C25-43D8-9F79-CB0789895F7B}" presName="rootText1" presStyleLbl="node0" presStyleIdx="0" presStyleCnt="1" custScaleX="214106" custScaleY="132288">
        <dgm:presLayoutVars>
          <dgm:chPref val="3"/>
        </dgm:presLayoutVars>
      </dgm:prSet>
      <dgm:spPr/>
    </dgm:pt>
    <dgm:pt modelId="{205AB75C-A2BC-4B39-8DB9-705FFB159816}" type="pres">
      <dgm:prSet presAssocID="{43635ED6-5C25-43D8-9F79-CB0789895F7B}" presName="rootConnector1" presStyleLbl="node1" presStyleIdx="0" presStyleCnt="0"/>
      <dgm:spPr/>
    </dgm:pt>
    <dgm:pt modelId="{689045F3-4F1E-40F1-95F4-BAA304D2B2F3}" type="pres">
      <dgm:prSet presAssocID="{43635ED6-5C25-43D8-9F79-CB0789895F7B}" presName="hierChild2" presStyleCnt="0"/>
      <dgm:spPr/>
    </dgm:pt>
    <dgm:pt modelId="{55AAF66F-79BE-474D-981F-43E94B03DA08}" type="pres">
      <dgm:prSet presAssocID="{9829EB1C-AD7F-4638-AC4D-45E3AA0232D1}" presName="Name37" presStyleLbl="parChTrans1D2" presStyleIdx="0" presStyleCnt="2"/>
      <dgm:spPr/>
    </dgm:pt>
    <dgm:pt modelId="{9D728AFE-5093-4508-8F7B-9E970A49B58E}" type="pres">
      <dgm:prSet presAssocID="{2BC2FCF1-86B8-4CE9-B37F-F4099FFECD6F}" presName="hierRoot2" presStyleCnt="0">
        <dgm:presLayoutVars>
          <dgm:hierBranch val="init"/>
        </dgm:presLayoutVars>
      </dgm:prSet>
      <dgm:spPr/>
    </dgm:pt>
    <dgm:pt modelId="{01DB525F-B316-4BF2-A1A4-B6E968755A2A}" type="pres">
      <dgm:prSet presAssocID="{2BC2FCF1-86B8-4CE9-B37F-F4099FFECD6F}" presName="rootComposite" presStyleCnt="0"/>
      <dgm:spPr/>
    </dgm:pt>
    <dgm:pt modelId="{A2C58975-87D4-4A88-ABFF-D4F2AF2C854F}" type="pres">
      <dgm:prSet presAssocID="{2BC2FCF1-86B8-4CE9-B37F-F4099FFECD6F}" presName="rootText" presStyleLbl="node2" presStyleIdx="0" presStyleCnt="2" custScaleX="124851" custScaleY="118445">
        <dgm:presLayoutVars>
          <dgm:chPref val="3"/>
        </dgm:presLayoutVars>
      </dgm:prSet>
      <dgm:spPr>
        <a:prstGeom prst="teardrop">
          <a:avLst/>
        </a:prstGeom>
      </dgm:spPr>
    </dgm:pt>
    <dgm:pt modelId="{0989B633-3FD8-49E2-87B6-EF19CC8ED845}" type="pres">
      <dgm:prSet presAssocID="{2BC2FCF1-86B8-4CE9-B37F-F4099FFECD6F}" presName="rootConnector" presStyleLbl="node2" presStyleIdx="0" presStyleCnt="2"/>
      <dgm:spPr/>
    </dgm:pt>
    <dgm:pt modelId="{C145F8E0-0392-4E26-91CB-13763CCC8995}" type="pres">
      <dgm:prSet presAssocID="{2BC2FCF1-86B8-4CE9-B37F-F4099FFECD6F}" presName="hierChild4" presStyleCnt="0"/>
      <dgm:spPr/>
    </dgm:pt>
    <dgm:pt modelId="{D33189A6-52DE-413A-88EA-9564489F88B0}" type="pres">
      <dgm:prSet presAssocID="{12118CE4-2D43-416E-9F30-43CD4A253F1D}" presName="Name37" presStyleLbl="parChTrans1D3" presStyleIdx="0" presStyleCnt="5"/>
      <dgm:spPr/>
    </dgm:pt>
    <dgm:pt modelId="{5E701C7D-8B26-4F83-896F-9E3675C54D4A}" type="pres">
      <dgm:prSet presAssocID="{DF2F9D9C-8657-4E50-9599-616EFFEA1DEE}" presName="hierRoot2" presStyleCnt="0">
        <dgm:presLayoutVars>
          <dgm:hierBranch val="init"/>
        </dgm:presLayoutVars>
      </dgm:prSet>
      <dgm:spPr/>
    </dgm:pt>
    <dgm:pt modelId="{1069422C-97FD-4D27-9007-5405BC69F024}" type="pres">
      <dgm:prSet presAssocID="{DF2F9D9C-8657-4E50-9599-616EFFEA1DEE}" presName="rootComposite" presStyleCnt="0"/>
      <dgm:spPr/>
    </dgm:pt>
    <dgm:pt modelId="{90BC0BC0-41EB-46DD-92CE-48AC05E73FB0}" type="pres">
      <dgm:prSet presAssocID="{DF2F9D9C-8657-4E50-9599-616EFFEA1DEE}" presName="rootText" presStyleLbl="node3" presStyleIdx="0" presStyleCnt="5" custScaleX="104740" custScaleY="115191">
        <dgm:presLayoutVars>
          <dgm:chPref val="3"/>
        </dgm:presLayoutVars>
      </dgm:prSet>
      <dgm:spPr/>
    </dgm:pt>
    <dgm:pt modelId="{6CE15A74-CE26-46BB-982D-CAC4823A0BB3}" type="pres">
      <dgm:prSet presAssocID="{DF2F9D9C-8657-4E50-9599-616EFFEA1DEE}" presName="rootConnector" presStyleLbl="node3" presStyleIdx="0" presStyleCnt="5"/>
      <dgm:spPr/>
    </dgm:pt>
    <dgm:pt modelId="{3461D55A-1D54-444E-98D6-F9785691E0FC}" type="pres">
      <dgm:prSet presAssocID="{DF2F9D9C-8657-4E50-9599-616EFFEA1DEE}" presName="hierChild4" presStyleCnt="0"/>
      <dgm:spPr/>
    </dgm:pt>
    <dgm:pt modelId="{9172BC2F-E2A7-4115-B298-E07AFF95B16D}" type="pres">
      <dgm:prSet presAssocID="{854CF519-A446-4B15-9B16-3625CDAEA8FE}" presName="Name37" presStyleLbl="parChTrans1D4" presStyleIdx="0" presStyleCnt="10"/>
      <dgm:spPr/>
    </dgm:pt>
    <dgm:pt modelId="{F3183AFA-8F4C-4D96-925C-FD1885C6AC52}" type="pres">
      <dgm:prSet presAssocID="{05917B41-D85A-47BD-B5B4-813A356BF4D9}" presName="hierRoot2" presStyleCnt="0">
        <dgm:presLayoutVars>
          <dgm:hierBranch val="init"/>
        </dgm:presLayoutVars>
      </dgm:prSet>
      <dgm:spPr/>
    </dgm:pt>
    <dgm:pt modelId="{84A10BAA-0054-4916-A9CA-46B17E6AC0C4}" type="pres">
      <dgm:prSet presAssocID="{05917B41-D85A-47BD-B5B4-813A356BF4D9}" presName="rootComposite" presStyleCnt="0"/>
      <dgm:spPr/>
    </dgm:pt>
    <dgm:pt modelId="{72690DC8-9355-4972-881F-3A6E6843B49D}" type="pres">
      <dgm:prSet presAssocID="{05917B41-D85A-47BD-B5B4-813A356BF4D9}" presName="rootText" presStyleLbl="node4" presStyleIdx="0" presStyleCnt="6" custScaleX="237879" custScaleY="218579">
        <dgm:presLayoutVars>
          <dgm:chPref val="3"/>
        </dgm:presLayoutVars>
      </dgm:prSet>
      <dgm:spPr/>
    </dgm:pt>
    <dgm:pt modelId="{D9327424-0519-4CCA-9618-1534E9C7C396}" type="pres">
      <dgm:prSet presAssocID="{05917B41-D85A-47BD-B5B4-813A356BF4D9}" presName="rootConnector" presStyleLbl="node4" presStyleIdx="0" presStyleCnt="6"/>
      <dgm:spPr/>
    </dgm:pt>
    <dgm:pt modelId="{87E403D4-D198-4406-8063-8B315879394B}" type="pres">
      <dgm:prSet presAssocID="{05917B41-D85A-47BD-B5B4-813A356BF4D9}" presName="hierChild4" presStyleCnt="0"/>
      <dgm:spPr/>
    </dgm:pt>
    <dgm:pt modelId="{97C761A1-D4E8-4376-934B-D733D1B9664E}" type="pres">
      <dgm:prSet presAssocID="{05917B41-D85A-47BD-B5B4-813A356BF4D9}" presName="hierChild5" presStyleCnt="0"/>
      <dgm:spPr/>
    </dgm:pt>
    <dgm:pt modelId="{FCE32F45-5202-4553-990F-3AC5F26E3F29}" type="pres">
      <dgm:prSet presAssocID="{C9B03B79-EF51-4A14-A52D-14B601F5B977}" presName="Name111" presStyleLbl="parChTrans1D4" presStyleIdx="1" presStyleCnt="10"/>
      <dgm:spPr/>
    </dgm:pt>
    <dgm:pt modelId="{73DC27B4-338D-4ED8-8125-C7410BEA768A}" type="pres">
      <dgm:prSet presAssocID="{0099A870-F889-40F1-816E-F017C7E9CC54}" presName="hierRoot3" presStyleCnt="0">
        <dgm:presLayoutVars>
          <dgm:hierBranch val="init"/>
        </dgm:presLayoutVars>
      </dgm:prSet>
      <dgm:spPr/>
    </dgm:pt>
    <dgm:pt modelId="{32D7CB88-E86B-4E12-854F-9277A84FC8B5}" type="pres">
      <dgm:prSet presAssocID="{0099A870-F889-40F1-816E-F017C7E9CC54}" presName="rootComposite3" presStyleCnt="0"/>
      <dgm:spPr/>
    </dgm:pt>
    <dgm:pt modelId="{C81312E0-21D5-4C55-BA5A-D332D45E0337}" type="pres">
      <dgm:prSet presAssocID="{0099A870-F889-40F1-816E-F017C7E9CC54}" presName="rootText3" presStyleLbl="asst4" presStyleIdx="0" presStyleCnt="4" custScaleX="163864" custScaleY="151604">
        <dgm:presLayoutVars>
          <dgm:chPref val="3"/>
        </dgm:presLayoutVars>
      </dgm:prSet>
      <dgm:spPr/>
    </dgm:pt>
    <dgm:pt modelId="{6049AE73-6C73-4771-B608-8FDBA72D39E6}" type="pres">
      <dgm:prSet presAssocID="{0099A870-F889-40F1-816E-F017C7E9CC54}" presName="rootConnector3" presStyleLbl="asst4" presStyleIdx="0" presStyleCnt="4"/>
      <dgm:spPr/>
    </dgm:pt>
    <dgm:pt modelId="{0CAFB53D-5000-46AB-AD92-1E626E9D7290}" type="pres">
      <dgm:prSet presAssocID="{0099A870-F889-40F1-816E-F017C7E9CC54}" presName="hierChild6" presStyleCnt="0"/>
      <dgm:spPr/>
    </dgm:pt>
    <dgm:pt modelId="{084CF4EE-9B87-4AC3-9202-AB32ED3F0CC1}" type="pres">
      <dgm:prSet presAssocID="{1E5EE2D0-DB99-4DBB-816E-8EBA813FD458}" presName="Name37" presStyleLbl="parChTrans1D4" presStyleIdx="2" presStyleCnt="10"/>
      <dgm:spPr/>
    </dgm:pt>
    <dgm:pt modelId="{A0404B4E-E244-4F3A-9EA0-0638C1CC976D}" type="pres">
      <dgm:prSet presAssocID="{951802E4-5725-4FD3-BAB1-94A2640086C4}" presName="hierRoot2" presStyleCnt="0">
        <dgm:presLayoutVars>
          <dgm:hierBranch val="init"/>
        </dgm:presLayoutVars>
      </dgm:prSet>
      <dgm:spPr/>
    </dgm:pt>
    <dgm:pt modelId="{52044323-779E-415A-A4F1-7F0234A1D9F5}" type="pres">
      <dgm:prSet presAssocID="{951802E4-5725-4FD3-BAB1-94A2640086C4}" presName="rootComposite" presStyleCnt="0"/>
      <dgm:spPr/>
    </dgm:pt>
    <dgm:pt modelId="{CAF60943-E66F-4282-B53F-B874868ECF12}" type="pres">
      <dgm:prSet presAssocID="{951802E4-5725-4FD3-BAB1-94A2640086C4}" presName="rootText" presStyleLbl="node4" presStyleIdx="1" presStyleCnt="6" custLinFactX="-100000" custLinFactNeighborX="-118312" custLinFactNeighborY="-90089">
        <dgm:presLayoutVars>
          <dgm:chPref val="3"/>
        </dgm:presLayoutVars>
      </dgm:prSet>
      <dgm:spPr/>
    </dgm:pt>
    <dgm:pt modelId="{B63006A0-A58C-4F56-ACF1-DC71B9AAE7A8}" type="pres">
      <dgm:prSet presAssocID="{951802E4-5725-4FD3-BAB1-94A2640086C4}" presName="rootConnector" presStyleLbl="node4" presStyleIdx="1" presStyleCnt="6"/>
      <dgm:spPr/>
    </dgm:pt>
    <dgm:pt modelId="{572DA278-22A8-48FC-A9BF-D78D12E9FB95}" type="pres">
      <dgm:prSet presAssocID="{951802E4-5725-4FD3-BAB1-94A2640086C4}" presName="hierChild4" presStyleCnt="0"/>
      <dgm:spPr/>
    </dgm:pt>
    <dgm:pt modelId="{46DFB2F5-5E2F-4C97-A3BC-5991DC901201}" type="pres">
      <dgm:prSet presAssocID="{951802E4-5725-4FD3-BAB1-94A2640086C4}" presName="hierChild5" presStyleCnt="0"/>
      <dgm:spPr/>
    </dgm:pt>
    <dgm:pt modelId="{70D7EE11-7BDF-4095-B1D4-1A4ABCEBE1DE}" type="pres">
      <dgm:prSet presAssocID="{0099A870-F889-40F1-816E-F017C7E9CC54}" presName="hierChild7" presStyleCnt="0"/>
      <dgm:spPr/>
    </dgm:pt>
    <dgm:pt modelId="{02445678-4F63-4785-8D03-15F1D24AC6F3}" type="pres">
      <dgm:prSet presAssocID="{BF175B88-0A66-411A-9C6D-6FA3A78A5CCE}" presName="Name111" presStyleLbl="parChTrans1D4" presStyleIdx="3" presStyleCnt="10"/>
      <dgm:spPr/>
    </dgm:pt>
    <dgm:pt modelId="{94887BE7-0829-4755-887D-E5B811046E88}" type="pres">
      <dgm:prSet presAssocID="{F30AA664-EF6F-4CD9-A3F6-E42795024DC6}" presName="hierRoot3" presStyleCnt="0">
        <dgm:presLayoutVars>
          <dgm:hierBranch val="init"/>
        </dgm:presLayoutVars>
      </dgm:prSet>
      <dgm:spPr/>
    </dgm:pt>
    <dgm:pt modelId="{FCF0AB0E-0AB7-423A-BC7F-2CC3EF852AE9}" type="pres">
      <dgm:prSet presAssocID="{F30AA664-EF6F-4CD9-A3F6-E42795024DC6}" presName="rootComposite3" presStyleCnt="0"/>
      <dgm:spPr/>
    </dgm:pt>
    <dgm:pt modelId="{82693EA2-CF2D-44FC-B90D-94C3218A8042}" type="pres">
      <dgm:prSet presAssocID="{F30AA664-EF6F-4CD9-A3F6-E42795024DC6}" presName="rootText3" presStyleLbl="asst4" presStyleIdx="1" presStyleCnt="4" custScaleX="177411" custScaleY="115223">
        <dgm:presLayoutVars>
          <dgm:chPref val="3"/>
        </dgm:presLayoutVars>
      </dgm:prSet>
      <dgm:spPr/>
    </dgm:pt>
    <dgm:pt modelId="{73B5BF90-818E-49C7-9FCC-FBB978FB1EDA}" type="pres">
      <dgm:prSet presAssocID="{F30AA664-EF6F-4CD9-A3F6-E42795024DC6}" presName="rootConnector3" presStyleLbl="asst4" presStyleIdx="1" presStyleCnt="4"/>
      <dgm:spPr/>
    </dgm:pt>
    <dgm:pt modelId="{43E53716-3FDB-46B4-8809-A170C4D4CB5B}" type="pres">
      <dgm:prSet presAssocID="{F30AA664-EF6F-4CD9-A3F6-E42795024DC6}" presName="hierChild6" presStyleCnt="0"/>
      <dgm:spPr/>
    </dgm:pt>
    <dgm:pt modelId="{527162D3-2243-4505-AFD2-E449F8D7459E}" type="pres">
      <dgm:prSet presAssocID="{2E903482-1F3A-4857-A2E8-BF817FF6935A}" presName="Name37" presStyleLbl="parChTrans1D4" presStyleIdx="4" presStyleCnt="10"/>
      <dgm:spPr/>
    </dgm:pt>
    <dgm:pt modelId="{0C3CD2CA-1DF5-470A-9144-1A6C5A995D6B}" type="pres">
      <dgm:prSet presAssocID="{8E86AD38-8549-4C4A-8641-584C29022CDB}" presName="hierRoot2" presStyleCnt="0">
        <dgm:presLayoutVars>
          <dgm:hierBranch val="init"/>
        </dgm:presLayoutVars>
      </dgm:prSet>
      <dgm:spPr/>
    </dgm:pt>
    <dgm:pt modelId="{1229962B-CEEA-4DEB-A006-D4C9E4D6457A}" type="pres">
      <dgm:prSet presAssocID="{8E86AD38-8549-4C4A-8641-584C29022CDB}" presName="rootComposite" presStyleCnt="0"/>
      <dgm:spPr/>
    </dgm:pt>
    <dgm:pt modelId="{F4240793-B02E-4B43-86BA-DC1FEF929AFE}" type="pres">
      <dgm:prSet presAssocID="{8E86AD38-8549-4C4A-8641-584C29022CDB}" presName="rootText" presStyleLbl="node4" presStyleIdx="2" presStyleCnt="6" custScaleX="155761" custScaleY="142252" custLinFactX="8990" custLinFactNeighborX="100000" custLinFactNeighborY="-95004">
        <dgm:presLayoutVars>
          <dgm:chPref val="3"/>
        </dgm:presLayoutVars>
      </dgm:prSet>
      <dgm:spPr/>
    </dgm:pt>
    <dgm:pt modelId="{222C6C65-EC69-4C34-A6C3-094A393C7FB1}" type="pres">
      <dgm:prSet presAssocID="{8E86AD38-8549-4C4A-8641-584C29022CDB}" presName="rootConnector" presStyleLbl="node4" presStyleIdx="2" presStyleCnt="6"/>
      <dgm:spPr/>
    </dgm:pt>
    <dgm:pt modelId="{E3E1D9E4-9B10-4A82-8BFC-EC44A46E49C8}" type="pres">
      <dgm:prSet presAssocID="{8E86AD38-8549-4C4A-8641-584C29022CDB}" presName="hierChild4" presStyleCnt="0"/>
      <dgm:spPr/>
    </dgm:pt>
    <dgm:pt modelId="{D0594199-1CCC-484A-B916-699CB9FBDE2F}" type="pres">
      <dgm:prSet presAssocID="{8E86AD38-8549-4C4A-8641-584C29022CDB}" presName="hierChild5" presStyleCnt="0"/>
      <dgm:spPr/>
    </dgm:pt>
    <dgm:pt modelId="{3DB96411-827C-4B79-BCB7-FCF81F46A62A}" type="pres">
      <dgm:prSet presAssocID="{F30AA664-EF6F-4CD9-A3F6-E42795024DC6}" presName="hierChild7" presStyleCnt="0"/>
      <dgm:spPr/>
    </dgm:pt>
    <dgm:pt modelId="{AC51DB20-2ABC-45DA-B3A1-04396317E5F5}" type="pres">
      <dgm:prSet presAssocID="{FC0E4CA4-F4E6-4760-BD10-258E211D53CB}" presName="Name111" presStyleLbl="parChTrans1D4" presStyleIdx="5" presStyleCnt="10"/>
      <dgm:spPr/>
    </dgm:pt>
    <dgm:pt modelId="{B0972529-2EFD-4BC2-98E1-6CB2AD5AB635}" type="pres">
      <dgm:prSet presAssocID="{C684D2D7-E623-4FDB-9E7D-3DF9547F9A87}" presName="hierRoot3" presStyleCnt="0">
        <dgm:presLayoutVars>
          <dgm:hierBranch val="init"/>
        </dgm:presLayoutVars>
      </dgm:prSet>
      <dgm:spPr/>
    </dgm:pt>
    <dgm:pt modelId="{DE275169-36CF-472A-A144-2146AEB02478}" type="pres">
      <dgm:prSet presAssocID="{C684D2D7-E623-4FDB-9E7D-3DF9547F9A87}" presName="rootComposite3" presStyleCnt="0"/>
      <dgm:spPr/>
    </dgm:pt>
    <dgm:pt modelId="{C0A89041-86A3-4FDC-9DDF-65C37BD3D703}" type="pres">
      <dgm:prSet presAssocID="{C684D2D7-E623-4FDB-9E7D-3DF9547F9A87}" presName="rootText3" presStyleLbl="asst4" presStyleIdx="2" presStyleCnt="4" custScaleX="151046" custScaleY="106917" custLinFactY="-7330" custLinFactNeighborX="-18018" custLinFactNeighborY="-100000">
        <dgm:presLayoutVars>
          <dgm:chPref val="3"/>
        </dgm:presLayoutVars>
      </dgm:prSet>
      <dgm:spPr/>
    </dgm:pt>
    <dgm:pt modelId="{68F4A0A7-D631-4F3F-89ED-089FB37E7B6F}" type="pres">
      <dgm:prSet presAssocID="{C684D2D7-E623-4FDB-9E7D-3DF9547F9A87}" presName="rootConnector3" presStyleLbl="asst4" presStyleIdx="2" presStyleCnt="4"/>
      <dgm:spPr/>
    </dgm:pt>
    <dgm:pt modelId="{6B480865-332C-4158-8ECC-70101FEC0699}" type="pres">
      <dgm:prSet presAssocID="{C684D2D7-E623-4FDB-9E7D-3DF9547F9A87}" presName="hierChild6" presStyleCnt="0"/>
      <dgm:spPr/>
    </dgm:pt>
    <dgm:pt modelId="{BA368950-D774-43F0-B471-E8C51C0D7FCE}" type="pres">
      <dgm:prSet presAssocID="{3E21437A-31D8-4E83-B32D-796886444234}" presName="Name37" presStyleLbl="parChTrans1D4" presStyleIdx="6" presStyleCnt="10"/>
      <dgm:spPr/>
    </dgm:pt>
    <dgm:pt modelId="{F372AC62-F5FD-4000-9A3F-91B408F1DF35}" type="pres">
      <dgm:prSet presAssocID="{DBFD8295-C4AC-4051-B726-6E3B09966A2B}" presName="hierRoot2" presStyleCnt="0">
        <dgm:presLayoutVars>
          <dgm:hierBranch val="init"/>
        </dgm:presLayoutVars>
      </dgm:prSet>
      <dgm:spPr/>
    </dgm:pt>
    <dgm:pt modelId="{64127A87-D2D0-49EA-8179-8CFF4AE92A77}" type="pres">
      <dgm:prSet presAssocID="{DBFD8295-C4AC-4051-B726-6E3B09966A2B}" presName="rootComposite" presStyleCnt="0"/>
      <dgm:spPr/>
    </dgm:pt>
    <dgm:pt modelId="{70C47071-2FB1-4E9F-BCE8-8B50839BFA1C}" type="pres">
      <dgm:prSet presAssocID="{DBFD8295-C4AC-4051-B726-6E3B09966A2B}" presName="rootText" presStyleLbl="node4" presStyleIdx="3" presStyleCnt="6" custScaleX="152084" custScaleY="138518" custLinFactX="-100000" custLinFactY="-24439" custLinFactNeighborX="-102292" custLinFactNeighborY="-100000">
        <dgm:presLayoutVars>
          <dgm:chPref val="3"/>
        </dgm:presLayoutVars>
      </dgm:prSet>
      <dgm:spPr/>
    </dgm:pt>
    <dgm:pt modelId="{05F3F8E5-D8FE-40EE-800F-1B62A99DB8D1}" type="pres">
      <dgm:prSet presAssocID="{DBFD8295-C4AC-4051-B726-6E3B09966A2B}" presName="rootConnector" presStyleLbl="node4" presStyleIdx="3" presStyleCnt="6"/>
      <dgm:spPr/>
    </dgm:pt>
    <dgm:pt modelId="{4BB9787B-B873-45A4-9643-FE72F7AB947B}" type="pres">
      <dgm:prSet presAssocID="{DBFD8295-C4AC-4051-B726-6E3B09966A2B}" presName="hierChild4" presStyleCnt="0"/>
      <dgm:spPr/>
    </dgm:pt>
    <dgm:pt modelId="{C7B90E88-037B-432C-8829-5489C4CFD330}" type="pres">
      <dgm:prSet presAssocID="{DBFD8295-C4AC-4051-B726-6E3B09966A2B}" presName="hierChild5" presStyleCnt="0"/>
      <dgm:spPr/>
    </dgm:pt>
    <dgm:pt modelId="{6342AF09-F48C-43DB-8F56-5CE681D4FAC7}" type="pres">
      <dgm:prSet presAssocID="{C684D2D7-E623-4FDB-9E7D-3DF9547F9A87}" presName="hierChild7" presStyleCnt="0"/>
      <dgm:spPr/>
    </dgm:pt>
    <dgm:pt modelId="{CC3AEE91-6B0D-4D94-B62F-8E9C1269A19D}" type="pres">
      <dgm:prSet presAssocID="{70D907D2-CE3C-4B78-BF7D-4F251E6A4E9C}" presName="Name111" presStyleLbl="parChTrans1D4" presStyleIdx="7" presStyleCnt="10"/>
      <dgm:spPr/>
    </dgm:pt>
    <dgm:pt modelId="{3ECED131-B087-4F83-A7E2-89B6BE10E901}" type="pres">
      <dgm:prSet presAssocID="{20D0BAF9-E29B-4FE6-84DD-0B5473E61AE9}" presName="hierRoot3" presStyleCnt="0">
        <dgm:presLayoutVars>
          <dgm:hierBranch val="init"/>
        </dgm:presLayoutVars>
      </dgm:prSet>
      <dgm:spPr/>
    </dgm:pt>
    <dgm:pt modelId="{D22E09E4-00A6-4D25-A600-49EB98328A5F}" type="pres">
      <dgm:prSet presAssocID="{20D0BAF9-E29B-4FE6-84DD-0B5473E61AE9}" presName="rootComposite3" presStyleCnt="0"/>
      <dgm:spPr/>
    </dgm:pt>
    <dgm:pt modelId="{3BA33D8C-DE66-4FC6-873C-0A8E524D5E47}" type="pres">
      <dgm:prSet presAssocID="{20D0BAF9-E29B-4FE6-84DD-0B5473E61AE9}" presName="rootText3" presStyleLbl="asst4" presStyleIdx="3" presStyleCnt="4" custScaleX="210831" custScaleY="159433" custLinFactY="-19575" custLinFactNeighborX="41769" custLinFactNeighborY="-100000">
        <dgm:presLayoutVars>
          <dgm:chPref val="3"/>
        </dgm:presLayoutVars>
      </dgm:prSet>
      <dgm:spPr/>
    </dgm:pt>
    <dgm:pt modelId="{644B2978-5261-4E53-81DE-00B7D1AFB4A2}" type="pres">
      <dgm:prSet presAssocID="{20D0BAF9-E29B-4FE6-84DD-0B5473E61AE9}" presName="rootConnector3" presStyleLbl="asst4" presStyleIdx="3" presStyleCnt="4"/>
      <dgm:spPr/>
    </dgm:pt>
    <dgm:pt modelId="{F596CC30-B804-44FB-B13A-7131CDEBDCA1}" type="pres">
      <dgm:prSet presAssocID="{20D0BAF9-E29B-4FE6-84DD-0B5473E61AE9}" presName="hierChild6" presStyleCnt="0"/>
      <dgm:spPr/>
    </dgm:pt>
    <dgm:pt modelId="{FE53891B-9E0E-4D8D-B588-42DFF62C6469}" type="pres">
      <dgm:prSet presAssocID="{EB7589AE-1704-4898-9464-EC6AF48F573D}" presName="Name37" presStyleLbl="parChTrans1D4" presStyleIdx="8" presStyleCnt="10"/>
      <dgm:spPr/>
    </dgm:pt>
    <dgm:pt modelId="{6D9A303A-6CD2-452D-8CB4-AB10767DBC07}" type="pres">
      <dgm:prSet presAssocID="{18FC1FF8-B26A-46F5-9B11-6F76A7501103}" presName="hierRoot2" presStyleCnt="0">
        <dgm:presLayoutVars>
          <dgm:hierBranch val="init"/>
        </dgm:presLayoutVars>
      </dgm:prSet>
      <dgm:spPr/>
    </dgm:pt>
    <dgm:pt modelId="{AE48A905-F417-4A0B-ACB2-41CCEB66F9F7}" type="pres">
      <dgm:prSet presAssocID="{18FC1FF8-B26A-46F5-9B11-6F76A7501103}" presName="rootComposite" presStyleCnt="0"/>
      <dgm:spPr/>
    </dgm:pt>
    <dgm:pt modelId="{2623D2E9-DBC3-4DE4-81E7-209673A33930}" type="pres">
      <dgm:prSet presAssocID="{18FC1FF8-B26A-46F5-9B11-6F76A7501103}" presName="rootText" presStyleLbl="node4" presStyleIdx="4" presStyleCnt="6" custScaleX="145976" custScaleY="123789" custLinFactX="61342" custLinFactY="-45781" custLinFactNeighborX="100000" custLinFactNeighborY="-100000">
        <dgm:presLayoutVars>
          <dgm:chPref val="3"/>
        </dgm:presLayoutVars>
      </dgm:prSet>
      <dgm:spPr/>
    </dgm:pt>
    <dgm:pt modelId="{EFA976C6-A590-4906-8731-ABBDD021443E}" type="pres">
      <dgm:prSet presAssocID="{18FC1FF8-B26A-46F5-9B11-6F76A7501103}" presName="rootConnector" presStyleLbl="node4" presStyleIdx="4" presStyleCnt="6"/>
      <dgm:spPr/>
    </dgm:pt>
    <dgm:pt modelId="{4C481C96-29C1-47B3-A822-F332C9D31D9E}" type="pres">
      <dgm:prSet presAssocID="{18FC1FF8-B26A-46F5-9B11-6F76A7501103}" presName="hierChild4" presStyleCnt="0"/>
      <dgm:spPr/>
    </dgm:pt>
    <dgm:pt modelId="{333BC285-AED8-498A-9295-799C754B628B}" type="pres">
      <dgm:prSet presAssocID="{A0454E48-10CA-46D9-9351-CBA846D52A4E}" presName="Name37" presStyleLbl="parChTrans1D4" presStyleIdx="9" presStyleCnt="10"/>
      <dgm:spPr/>
    </dgm:pt>
    <dgm:pt modelId="{F6508FBF-1925-429F-B622-5DB8543DA757}" type="pres">
      <dgm:prSet presAssocID="{8BE78E4A-EFBA-4FC1-922B-B4F9291B7F14}" presName="hierRoot2" presStyleCnt="0">
        <dgm:presLayoutVars>
          <dgm:hierBranch val="init"/>
        </dgm:presLayoutVars>
      </dgm:prSet>
      <dgm:spPr/>
    </dgm:pt>
    <dgm:pt modelId="{9C64065C-FC08-48EB-829B-EA7648396A13}" type="pres">
      <dgm:prSet presAssocID="{8BE78E4A-EFBA-4FC1-922B-B4F9291B7F14}" presName="rootComposite" presStyleCnt="0"/>
      <dgm:spPr/>
    </dgm:pt>
    <dgm:pt modelId="{15936315-27D0-4714-A68C-ED04DACD3452}" type="pres">
      <dgm:prSet presAssocID="{8BE78E4A-EFBA-4FC1-922B-B4F9291B7F14}" presName="rootText" presStyleLbl="node4" presStyleIdx="5" presStyleCnt="6" custScaleX="337967" custScaleY="135241" custLinFactY="-81817" custLinFactNeighborX="-6552" custLinFactNeighborY="-100000">
        <dgm:presLayoutVars>
          <dgm:chPref val="3"/>
        </dgm:presLayoutVars>
      </dgm:prSet>
      <dgm:spPr/>
    </dgm:pt>
    <dgm:pt modelId="{D8BDB75C-FE0B-4085-955B-39032C5E039F}" type="pres">
      <dgm:prSet presAssocID="{8BE78E4A-EFBA-4FC1-922B-B4F9291B7F14}" presName="rootConnector" presStyleLbl="node4" presStyleIdx="5" presStyleCnt="6"/>
      <dgm:spPr/>
    </dgm:pt>
    <dgm:pt modelId="{425800C3-9A93-4089-95BD-AED15EA6CEED}" type="pres">
      <dgm:prSet presAssocID="{8BE78E4A-EFBA-4FC1-922B-B4F9291B7F14}" presName="hierChild4" presStyleCnt="0"/>
      <dgm:spPr/>
    </dgm:pt>
    <dgm:pt modelId="{3F0BAC16-316C-4848-B073-EF4EEB42CCBC}" type="pres">
      <dgm:prSet presAssocID="{8BE78E4A-EFBA-4FC1-922B-B4F9291B7F14}" presName="hierChild5" presStyleCnt="0"/>
      <dgm:spPr/>
    </dgm:pt>
    <dgm:pt modelId="{BC9D24A5-98F7-4F3D-8E11-5787DCCCAD5C}" type="pres">
      <dgm:prSet presAssocID="{18FC1FF8-B26A-46F5-9B11-6F76A7501103}" presName="hierChild5" presStyleCnt="0"/>
      <dgm:spPr/>
    </dgm:pt>
    <dgm:pt modelId="{1C7E2C39-F6BC-43A7-B27A-B62DEB1F8D66}" type="pres">
      <dgm:prSet presAssocID="{20D0BAF9-E29B-4FE6-84DD-0B5473E61AE9}" presName="hierChild7" presStyleCnt="0"/>
      <dgm:spPr/>
    </dgm:pt>
    <dgm:pt modelId="{1E79E25C-6297-4251-9650-5AC1CE10AEC1}" type="pres">
      <dgm:prSet presAssocID="{DF2F9D9C-8657-4E50-9599-616EFFEA1DEE}" presName="hierChild5" presStyleCnt="0"/>
      <dgm:spPr/>
    </dgm:pt>
    <dgm:pt modelId="{5DD49FC4-22B0-40F5-8967-8526F43A0B95}" type="pres">
      <dgm:prSet presAssocID="{0129E4D3-2EB3-46F1-ADAB-272270625BFB}" presName="Name37" presStyleLbl="parChTrans1D3" presStyleIdx="1" presStyleCnt="5"/>
      <dgm:spPr/>
    </dgm:pt>
    <dgm:pt modelId="{BB1A24A0-1E89-4B81-A303-32FA83F01AF4}" type="pres">
      <dgm:prSet presAssocID="{0A0EA227-2AF7-4B6C-84C5-24196CE0302B}" presName="hierRoot2" presStyleCnt="0">
        <dgm:presLayoutVars>
          <dgm:hierBranch val="init"/>
        </dgm:presLayoutVars>
      </dgm:prSet>
      <dgm:spPr/>
    </dgm:pt>
    <dgm:pt modelId="{9C512FDD-CC13-4254-A119-55CD030F7EA9}" type="pres">
      <dgm:prSet presAssocID="{0A0EA227-2AF7-4B6C-84C5-24196CE0302B}" presName="rootComposite" presStyleCnt="0"/>
      <dgm:spPr/>
    </dgm:pt>
    <dgm:pt modelId="{CA00BCE8-E295-49D3-BC6C-DDCCB2368A95}" type="pres">
      <dgm:prSet presAssocID="{0A0EA227-2AF7-4B6C-84C5-24196CE0302B}" presName="rootText" presStyleLbl="node3" presStyleIdx="1" presStyleCnt="5" custScaleX="143727" custScaleY="143311">
        <dgm:presLayoutVars>
          <dgm:chPref val="3"/>
        </dgm:presLayoutVars>
      </dgm:prSet>
      <dgm:spPr/>
    </dgm:pt>
    <dgm:pt modelId="{0DA7C2BB-36B5-4FD7-B1E1-C48E5B5947C4}" type="pres">
      <dgm:prSet presAssocID="{0A0EA227-2AF7-4B6C-84C5-24196CE0302B}" presName="rootConnector" presStyleLbl="node3" presStyleIdx="1" presStyleCnt="5"/>
      <dgm:spPr/>
    </dgm:pt>
    <dgm:pt modelId="{AB005E1B-1B63-4561-BB14-A3C3EE01D20A}" type="pres">
      <dgm:prSet presAssocID="{0A0EA227-2AF7-4B6C-84C5-24196CE0302B}" presName="hierChild4" presStyleCnt="0"/>
      <dgm:spPr/>
    </dgm:pt>
    <dgm:pt modelId="{0F3053CB-D654-445A-A69C-4B8931AB2512}" type="pres">
      <dgm:prSet presAssocID="{0A0EA227-2AF7-4B6C-84C5-24196CE0302B}" presName="hierChild5" presStyleCnt="0"/>
      <dgm:spPr/>
    </dgm:pt>
    <dgm:pt modelId="{3928F3F1-3BED-49B6-AD29-0495E1160E9A}" type="pres">
      <dgm:prSet presAssocID="{2BC2FCF1-86B8-4CE9-B37F-F4099FFECD6F}" presName="hierChild5" presStyleCnt="0"/>
      <dgm:spPr/>
    </dgm:pt>
    <dgm:pt modelId="{B1CB4243-F16A-4780-97BA-8688447EBB1D}" type="pres">
      <dgm:prSet presAssocID="{6DE33801-4632-4563-A589-08D891CE88B3}" presName="Name37" presStyleLbl="parChTrans1D2" presStyleIdx="1" presStyleCnt="2"/>
      <dgm:spPr/>
    </dgm:pt>
    <dgm:pt modelId="{6C6FED4F-2C03-4B53-B0F8-98483D37A5FC}" type="pres">
      <dgm:prSet presAssocID="{F1084B11-63CF-417B-A5C7-342E6BDF64A4}" presName="hierRoot2" presStyleCnt="0">
        <dgm:presLayoutVars>
          <dgm:hierBranch val="init"/>
        </dgm:presLayoutVars>
      </dgm:prSet>
      <dgm:spPr/>
    </dgm:pt>
    <dgm:pt modelId="{41A389C0-8B54-4555-BAE8-1D0DE0845BC0}" type="pres">
      <dgm:prSet presAssocID="{F1084B11-63CF-417B-A5C7-342E6BDF64A4}" presName="rootComposite" presStyleCnt="0"/>
      <dgm:spPr/>
    </dgm:pt>
    <dgm:pt modelId="{7F8829FB-AE44-48E0-935B-B07B0C5134E7}" type="pres">
      <dgm:prSet presAssocID="{F1084B11-63CF-417B-A5C7-342E6BDF64A4}" presName="rootText" presStyleLbl="node2" presStyleIdx="1" presStyleCnt="2" custScaleX="98077" custScaleY="129736">
        <dgm:presLayoutVars>
          <dgm:chPref val="3"/>
        </dgm:presLayoutVars>
      </dgm:prSet>
      <dgm:spPr>
        <a:prstGeom prst="teardrop">
          <a:avLst/>
        </a:prstGeom>
      </dgm:spPr>
    </dgm:pt>
    <dgm:pt modelId="{DCB7991D-C0E0-4824-B70B-9DE897F4912E}" type="pres">
      <dgm:prSet presAssocID="{F1084B11-63CF-417B-A5C7-342E6BDF64A4}" presName="rootConnector" presStyleLbl="node2" presStyleIdx="1" presStyleCnt="2"/>
      <dgm:spPr/>
    </dgm:pt>
    <dgm:pt modelId="{7889BDD6-B9A3-4D5D-9F20-1566C680C98F}" type="pres">
      <dgm:prSet presAssocID="{F1084B11-63CF-417B-A5C7-342E6BDF64A4}" presName="hierChild4" presStyleCnt="0"/>
      <dgm:spPr/>
    </dgm:pt>
    <dgm:pt modelId="{B0925A7A-FB64-4699-AB7F-EE0AA97C0F93}" type="pres">
      <dgm:prSet presAssocID="{C7FAD25A-BB5B-4C2A-90E0-64D7F539C6D1}" presName="Name37" presStyleLbl="parChTrans1D3" presStyleIdx="2" presStyleCnt="5"/>
      <dgm:spPr/>
    </dgm:pt>
    <dgm:pt modelId="{51C85E7B-6D3F-400F-BB81-E8BFD2D032AB}" type="pres">
      <dgm:prSet presAssocID="{F6AB0A3E-5844-412C-9D30-626DC6C63F67}" presName="hierRoot2" presStyleCnt="0">
        <dgm:presLayoutVars>
          <dgm:hierBranch val="init"/>
        </dgm:presLayoutVars>
      </dgm:prSet>
      <dgm:spPr/>
    </dgm:pt>
    <dgm:pt modelId="{AF172716-F1BD-4079-BB3D-19E999C4204C}" type="pres">
      <dgm:prSet presAssocID="{F6AB0A3E-5844-412C-9D30-626DC6C63F67}" presName="rootComposite" presStyleCnt="0"/>
      <dgm:spPr/>
    </dgm:pt>
    <dgm:pt modelId="{4E136C37-C533-4405-8BE9-004A7373AC72}" type="pres">
      <dgm:prSet presAssocID="{F6AB0A3E-5844-412C-9D30-626DC6C63F67}" presName="rootText" presStyleLbl="node3" presStyleIdx="2" presStyleCnt="5" custScaleX="81935" custScaleY="94346" custLinFactX="94572" custLinFactNeighborX="100000" custLinFactNeighborY="-92899">
        <dgm:presLayoutVars>
          <dgm:chPref val="3"/>
        </dgm:presLayoutVars>
      </dgm:prSet>
      <dgm:spPr>
        <a:prstGeom prst="homePlate">
          <a:avLst/>
        </a:prstGeom>
      </dgm:spPr>
    </dgm:pt>
    <dgm:pt modelId="{D5178701-A2A2-4BD8-809C-0A6AD28CF761}" type="pres">
      <dgm:prSet presAssocID="{F6AB0A3E-5844-412C-9D30-626DC6C63F67}" presName="rootConnector" presStyleLbl="node3" presStyleIdx="2" presStyleCnt="5"/>
      <dgm:spPr/>
    </dgm:pt>
    <dgm:pt modelId="{07994F19-0541-4492-824A-7932C3F3B226}" type="pres">
      <dgm:prSet presAssocID="{F6AB0A3E-5844-412C-9D30-626DC6C63F67}" presName="hierChild4" presStyleCnt="0"/>
      <dgm:spPr/>
    </dgm:pt>
    <dgm:pt modelId="{FAA86CD7-C53C-4EF2-A684-047DE1DA82E3}" type="pres">
      <dgm:prSet presAssocID="{F6AB0A3E-5844-412C-9D30-626DC6C63F67}" presName="hierChild5" presStyleCnt="0"/>
      <dgm:spPr/>
    </dgm:pt>
    <dgm:pt modelId="{A52A6EDF-6967-49D6-9678-69924B515488}" type="pres">
      <dgm:prSet presAssocID="{159B16AD-3745-4F49-88DF-D751D4BE34DC}" presName="Name37" presStyleLbl="parChTrans1D3" presStyleIdx="3" presStyleCnt="5"/>
      <dgm:spPr/>
    </dgm:pt>
    <dgm:pt modelId="{ADA5441E-7A48-4C94-ADB7-7D164FA96B24}" type="pres">
      <dgm:prSet presAssocID="{3F63B53D-DE5B-4ED2-944E-F6A26C7D6893}" presName="hierRoot2" presStyleCnt="0">
        <dgm:presLayoutVars>
          <dgm:hierBranch val="init"/>
        </dgm:presLayoutVars>
      </dgm:prSet>
      <dgm:spPr/>
    </dgm:pt>
    <dgm:pt modelId="{B3F5B222-4679-4464-A620-B9FC5B11383C}" type="pres">
      <dgm:prSet presAssocID="{3F63B53D-DE5B-4ED2-944E-F6A26C7D6893}" presName="rootComposite" presStyleCnt="0"/>
      <dgm:spPr/>
    </dgm:pt>
    <dgm:pt modelId="{DE89D049-F7DD-4684-9439-B751AFA1DFB6}" type="pres">
      <dgm:prSet presAssocID="{3F63B53D-DE5B-4ED2-944E-F6A26C7D6893}" presName="rootText" presStyleLbl="node3" presStyleIdx="3" presStyleCnt="5" custScaleX="86235" custScaleY="73725" custLinFactX="90154" custLinFactY="-13370" custLinFactNeighborX="100000" custLinFactNeighborY="-100000">
        <dgm:presLayoutVars>
          <dgm:chPref val="3"/>
        </dgm:presLayoutVars>
      </dgm:prSet>
      <dgm:spPr>
        <a:prstGeom prst="homePlate">
          <a:avLst/>
        </a:prstGeom>
      </dgm:spPr>
    </dgm:pt>
    <dgm:pt modelId="{1658F0E4-21CF-4A9B-89C5-63F590FEF7D2}" type="pres">
      <dgm:prSet presAssocID="{3F63B53D-DE5B-4ED2-944E-F6A26C7D6893}" presName="rootConnector" presStyleLbl="node3" presStyleIdx="3" presStyleCnt="5"/>
      <dgm:spPr/>
    </dgm:pt>
    <dgm:pt modelId="{B77FEB51-259F-41EA-960D-FEB0604026E6}" type="pres">
      <dgm:prSet presAssocID="{3F63B53D-DE5B-4ED2-944E-F6A26C7D6893}" presName="hierChild4" presStyleCnt="0"/>
      <dgm:spPr/>
    </dgm:pt>
    <dgm:pt modelId="{D71099D5-D890-4976-8CC1-9FD7D6454A67}" type="pres">
      <dgm:prSet presAssocID="{3F63B53D-DE5B-4ED2-944E-F6A26C7D6893}" presName="hierChild5" presStyleCnt="0"/>
      <dgm:spPr/>
    </dgm:pt>
    <dgm:pt modelId="{AC4ADAA5-F787-43D0-876C-BE5F623ECDCE}" type="pres">
      <dgm:prSet presAssocID="{1A30D201-41FE-4B3E-AF6F-EBD772B183A2}" presName="Name37" presStyleLbl="parChTrans1D3" presStyleIdx="4" presStyleCnt="5"/>
      <dgm:spPr/>
    </dgm:pt>
    <dgm:pt modelId="{0761A8AC-0220-4A15-94CE-F924B68E0395}" type="pres">
      <dgm:prSet presAssocID="{8446CCE0-98CA-45AE-930F-22FCE249E9DD}" presName="hierRoot2" presStyleCnt="0">
        <dgm:presLayoutVars>
          <dgm:hierBranch val="init"/>
        </dgm:presLayoutVars>
      </dgm:prSet>
      <dgm:spPr/>
    </dgm:pt>
    <dgm:pt modelId="{BCE6F144-628A-46F3-8244-1B52A126F50E}" type="pres">
      <dgm:prSet presAssocID="{8446CCE0-98CA-45AE-930F-22FCE249E9DD}" presName="rootComposite" presStyleCnt="0"/>
      <dgm:spPr/>
    </dgm:pt>
    <dgm:pt modelId="{C8A3B348-59C5-4211-95DB-3D89496D7643}" type="pres">
      <dgm:prSet presAssocID="{8446CCE0-98CA-45AE-930F-22FCE249E9DD}" presName="rootText" presStyleLbl="node3" presStyleIdx="4" presStyleCnt="5" custScaleX="96446" custScaleY="87243" custLinFactX="83719" custLinFactY="-29992" custLinFactNeighborX="100000" custLinFactNeighborY="-100000">
        <dgm:presLayoutVars>
          <dgm:chPref val="3"/>
        </dgm:presLayoutVars>
      </dgm:prSet>
      <dgm:spPr>
        <a:prstGeom prst="homePlate">
          <a:avLst/>
        </a:prstGeom>
      </dgm:spPr>
    </dgm:pt>
    <dgm:pt modelId="{F9851C40-26BB-447D-9D3E-1AD423EC1660}" type="pres">
      <dgm:prSet presAssocID="{8446CCE0-98CA-45AE-930F-22FCE249E9DD}" presName="rootConnector" presStyleLbl="node3" presStyleIdx="4" presStyleCnt="5"/>
      <dgm:spPr/>
    </dgm:pt>
    <dgm:pt modelId="{321026A2-7E3F-4E49-8C6D-B84CAEE042B4}" type="pres">
      <dgm:prSet presAssocID="{8446CCE0-98CA-45AE-930F-22FCE249E9DD}" presName="hierChild4" presStyleCnt="0"/>
      <dgm:spPr/>
    </dgm:pt>
    <dgm:pt modelId="{AEC86384-2218-4998-A869-5D1DDEE47DE9}" type="pres">
      <dgm:prSet presAssocID="{8446CCE0-98CA-45AE-930F-22FCE249E9DD}" presName="hierChild5" presStyleCnt="0"/>
      <dgm:spPr/>
    </dgm:pt>
    <dgm:pt modelId="{292B9E43-5ED9-4519-8051-D9C60CA44A0C}" type="pres">
      <dgm:prSet presAssocID="{F1084B11-63CF-417B-A5C7-342E6BDF64A4}" presName="hierChild5" presStyleCnt="0"/>
      <dgm:spPr/>
    </dgm:pt>
    <dgm:pt modelId="{98BD8A1E-1F0A-4CE7-803B-74251003A5CE}" type="pres">
      <dgm:prSet presAssocID="{43635ED6-5C25-43D8-9F79-CB0789895F7B}" presName="hierChild3" presStyleCnt="0"/>
      <dgm:spPr/>
    </dgm:pt>
  </dgm:ptLst>
  <dgm:cxnLst>
    <dgm:cxn modelId="{C4B1A801-9647-4F43-AFAA-4961C3D121E8}" type="presOf" srcId="{C684D2D7-E623-4FDB-9E7D-3DF9547F9A87}" destId="{C0A89041-86A3-4FDC-9DDF-65C37BD3D703}" srcOrd="0" destOrd="0" presId="urn:microsoft.com/office/officeart/2005/8/layout/orgChart1"/>
    <dgm:cxn modelId="{C1073104-11ED-402E-9AC6-FFC37B56FCA8}" type="presOf" srcId="{43635ED6-5C25-43D8-9F79-CB0789895F7B}" destId="{234F5D8F-79B2-4E8F-B686-DE78BBD26F0D}" srcOrd="0" destOrd="0" presId="urn:microsoft.com/office/officeart/2005/8/layout/orgChart1"/>
    <dgm:cxn modelId="{28A33F04-9DC4-472F-8C3D-C8CD4550929B}" type="presOf" srcId="{1E5EE2D0-DB99-4DBB-816E-8EBA813FD458}" destId="{084CF4EE-9B87-4AC3-9202-AB32ED3F0CC1}" srcOrd="0" destOrd="0" presId="urn:microsoft.com/office/officeart/2005/8/layout/orgChart1"/>
    <dgm:cxn modelId="{6BB1C204-2ABD-4DC1-B91C-2D16369045AC}" type="presOf" srcId="{159B16AD-3745-4F49-88DF-D751D4BE34DC}" destId="{A52A6EDF-6967-49D6-9678-69924B515488}" srcOrd="0" destOrd="0" presId="urn:microsoft.com/office/officeart/2005/8/layout/orgChart1"/>
    <dgm:cxn modelId="{26C90F05-4DFD-4DCC-91E2-E677CFD83397}" type="presOf" srcId="{3F63B53D-DE5B-4ED2-944E-F6A26C7D6893}" destId="{DE89D049-F7DD-4684-9439-B751AFA1DFB6}" srcOrd="0" destOrd="0" presId="urn:microsoft.com/office/officeart/2005/8/layout/orgChart1"/>
    <dgm:cxn modelId="{FE80920E-2B5F-4C7C-897F-D82DEBE86AE9}" srcId="{05917B41-D85A-47BD-B5B4-813A356BF4D9}" destId="{0099A870-F889-40F1-816E-F017C7E9CC54}" srcOrd="0" destOrd="0" parTransId="{C9B03B79-EF51-4A14-A52D-14B601F5B977}" sibTransId="{100EAFBF-140B-42A8-9B0F-370768212075}"/>
    <dgm:cxn modelId="{F48C6A13-B1BF-48DB-8C4E-A809F1F2C2E1}" type="presOf" srcId="{BF175B88-0A66-411A-9C6D-6FA3A78A5CCE}" destId="{02445678-4F63-4785-8D03-15F1D24AC6F3}" srcOrd="0" destOrd="0" presId="urn:microsoft.com/office/officeart/2005/8/layout/orgChart1"/>
    <dgm:cxn modelId="{B8068C13-E61F-472E-8411-943EB41839F2}" type="presOf" srcId="{8446CCE0-98CA-45AE-930F-22FCE249E9DD}" destId="{F9851C40-26BB-447D-9D3E-1AD423EC1660}" srcOrd="1" destOrd="0" presId="urn:microsoft.com/office/officeart/2005/8/layout/orgChart1"/>
    <dgm:cxn modelId="{F29E9E13-B3A1-4A2A-A18D-0E2050956291}" type="presOf" srcId="{951802E4-5725-4FD3-BAB1-94A2640086C4}" destId="{CAF60943-E66F-4282-B53F-B874868ECF12}" srcOrd="0" destOrd="0" presId="urn:microsoft.com/office/officeart/2005/8/layout/orgChart1"/>
    <dgm:cxn modelId="{220F671F-CF3B-4A85-853B-40BD5ABC4E8A}" srcId="{05917B41-D85A-47BD-B5B4-813A356BF4D9}" destId="{F30AA664-EF6F-4CD9-A3F6-E42795024DC6}" srcOrd="1" destOrd="0" parTransId="{BF175B88-0A66-411A-9C6D-6FA3A78A5CCE}" sibTransId="{A3187F01-2043-4F3D-931F-87A59366BC8E}"/>
    <dgm:cxn modelId="{5BD8C324-9652-47B0-8A42-287A0DC02CF5}" type="presOf" srcId="{C7FAD25A-BB5B-4C2A-90E0-64D7F539C6D1}" destId="{B0925A7A-FB64-4699-AB7F-EE0AA97C0F93}" srcOrd="0" destOrd="0" presId="urn:microsoft.com/office/officeart/2005/8/layout/orgChart1"/>
    <dgm:cxn modelId="{15A20127-B57E-48D3-959C-F06C778A1D96}" type="presOf" srcId="{2BC2FCF1-86B8-4CE9-B37F-F4099FFECD6F}" destId="{A2C58975-87D4-4A88-ABFF-D4F2AF2C854F}" srcOrd="0" destOrd="0" presId="urn:microsoft.com/office/officeart/2005/8/layout/orgChart1"/>
    <dgm:cxn modelId="{BD2AA829-91A9-413F-A336-23C921D6AF4A}" type="presOf" srcId="{3F63B53D-DE5B-4ED2-944E-F6A26C7D6893}" destId="{1658F0E4-21CF-4A9B-89C5-63F590FEF7D2}" srcOrd="1" destOrd="0" presId="urn:microsoft.com/office/officeart/2005/8/layout/orgChart1"/>
    <dgm:cxn modelId="{CA371834-E8C2-4165-9959-58C3E7F1C992}" type="presOf" srcId="{A0454E48-10CA-46D9-9351-CBA846D52A4E}" destId="{333BC285-AED8-498A-9295-799C754B628B}" srcOrd="0" destOrd="0" presId="urn:microsoft.com/office/officeart/2005/8/layout/orgChart1"/>
    <dgm:cxn modelId="{9C2A0236-FF14-43F0-A841-7619CED2659E}" type="presOf" srcId="{20D0BAF9-E29B-4FE6-84DD-0B5473E61AE9}" destId="{644B2978-5261-4E53-81DE-00B7D1AFB4A2}" srcOrd="1" destOrd="0" presId="urn:microsoft.com/office/officeart/2005/8/layout/orgChart1"/>
    <dgm:cxn modelId="{65B5633C-AE32-4A1C-9316-0947DC88FEB4}" type="presOf" srcId="{8446CCE0-98CA-45AE-930F-22FCE249E9DD}" destId="{C8A3B348-59C5-4211-95DB-3D89496D7643}" srcOrd="0" destOrd="0" presId="urn:microsoft.com/office/officeart/2005/8/layout/orgChart1"/>
    <dgm:cxn modelId="{8DC2653D-CC94-49DE-9CD1-72D8B130D1B2}" type="presOf" srcId="{2BC2FCF1-86B8-4CE9-B37F-F4099FFECD6F}" destId="{0989B633-3FD8-49E2-87B6-EF19CC8ED845}" srcOrd="1" destOrd="0" presId="urn:microsoft.com/office/officeart/2005/8/layout/orgChart1"/>
    <dgm:cxn modelId="{692A653F-E82E-46B0-B2BA-DC52AAF484E6}" type="presOf" srcId="{0A0EA227-2AF7-4B6C-84C5-24196CE0302B}" destId="{0DA7C2BB-36B5-4FD7-B1E1-C48E5B5947C4}" srcOrd="1" destOrd="0" presId="urn:microsoft.com/office/officeart/2005/8/layout/orgChart1"/>
    <dgm:cxn modelId="{9FD6E05D-26CC-4216-B5E4-140345617279}" type="presOf" srcId="{C684D2D7-E623-4FDB-9E7D-3DF9547F9A87}" destId="{68F4A0A7-D631-4F3F-89ED-089FB37E7B6F}" srcOrd="1" destOrd="0" presId="urn:microsoft.com/office/officeart/2005/8/layout/orgChart1"/>
    <dgm:cxn modelId="{2F702A60-6BB2-4B62-BE2F-84B18E1A3D67}" srcId="{18FC1FF8-B26A-46F5-9B11-6F76A7501103}" destId="{8BE78E4A-EFBA-4FC1-922B-B4F9291B7F14}" srcOrd="0" destOrd="0" parTransId="{A0454E48-10CA-46D9-9351-CBA846D52A4E}" sibTransId="{28288995-C05A-4D81-9078-53C0C97DDEEE}"/>
    <dgm:cxn modelId="{36374141-5AA6-424A-8063-2BDD26F28099}" srcId="{F1084B11-63CF-417B-A5C7-342E6BDF64A4}" destId="{F6AB0A3E-5844-412C-9D30-626DC6C63F67}" srcOrd="0" destOrd="0" parTransId="{C7FAD25A-BB5B-4C2A-90E0-64D7F539C6D1}" sibTransId="{031BD1B9-9D98-4044-8C28-49D5D45060A7}"/>
    <dgm:cxn modelId="{9AF03542-0052-43B2-A233-4EE13A000651}" srcId="{05917B41-D85A-47BD-B5B4-813A356BF4D9}" destId="{C684D2D7-E623-4FDB-9E7D-3DF9547F9A87}" srcOrd="2" destOrd="0" parTransId="{FC0E4CA4-F4E6-4760-BD10-258E211D53CB}" sibTransId="{73D95253-D6A7-4F6F-8CB7-8B4DAEEC638A}"/>
    <dgm:cxn modelId="{EF4AAB63-FD94-4D0A-A4AB-41205B1C030C}" srcId="{0099A870-F889-40F1-816E-F017C7E9CC54}" destId="{951802E4-5725-4FD3-BAB1-94A2640086C4}" srcOrd="0" destOrd="0" parTransId="{1E5EE2D0-DB99-4DBB-816E-8EBA813FD458}" sibTransId="{A05FF6A2-D2AE-4D2E-8CEB-502406A9D9FA}"/>
    <dgm:cxn modelId="{DB9D0645-C7BC-4638-9575-CB5846F7A17B}" type="presOf" srcId="{EB7589AE-1704-4898-9464-EC6AF48F573D}" destId="{FE53891B-9E0E-4D8D-B588-42DFF62C6469}" srcOrd="0" destOrd="0" presId="urn:microsoft.com/office/officeart/2005/8/layout/orgChart1"/>
    <dgm:cxn modelId="{3C745868-C025-4376-8F87-3ABBE7852A67}" srcId="{2BC2FCF1-86B8-4CE9-B37F-F4099FFECD6F}" destId="{0A0EA227-2AF7-4B6C-84C5-24196CE0302B}" srcOrd="1" destOrd="0" parTransId="{0129E4D3-2EB3-46F1-ADAB-272270625BFB}" sibTransId="{F0F31958-F012-4CE4-ACF7-7F91DE025641}"/>
    <dgm:cxn modelId="{3451AC68-B385-42A7-9F2D-5C8F3904D559}" type="presOf" srcId="{F1084B11-63CF-417B-A5C7-342E6BDF64A4}" destId="{7F8829FB-AE44-48E0-935B-B07B0C5134E7}" srcOrd="0" destOrd="0" presId="urn:microsoft.com/office/officeart/2005/8/layout/orgChart1"/>
    <dgm:cxn modelId="{6BC88369-21D8-466F-84E2-B1ADF260B2D9}" type="presOf" srcId="{18FC1FF8-B26A-46F5-9B11-6F76A7501103}" destId="{2623D2E9-DBC3-4DE4-81E7-209673A33930}" srcOrd="0" destOrd="0" presId="urn:microsoft.com/office/officeart/2005/8/layout/orgChart1"/>
    <dgm:cxn modelId="{7239974B-B28E-4132-9E4F-7E2941A00B27}" type="presOf" srcId="{2E903482-1F3A-4857-A2E8-BF817FF6935A}" destId="{527162D3-2243-4505-AFD2-E449F8D7459E}" srcOrd="0" destOrd="0" presId="urn:microsoft.com/office/officeart/2005/8/layout/orgChart1"/>
    <dgm:cxn modelId="{E403EB4F-35F0-45B7-B0F6-11EB385C1B80}" type="presOf" srcId="{05917B41-D85A-47BD-B5B4-813A356BF4D9}" destId="{72690DC8-9355-4972-881F-3A6E6843B49D}" srcOrd="0" destOrd="0" presId="urn:microsoft.com/office/officeart/2005/8/layout/orgChart1"/>
    <dgm:cxn modelId="{9C7E0D71-5452-4C01-8EEA-BEB5C7FF1D54}" srcId="{C684D2D7-E623-4FDB-9E7D-3DF9547F9A87}" destId="{DBFD8295-C4AC-4051-B726-6E3B09966A2B}" srcOrd="0" destOrd="0" parTransId="{3E21437A-31D8-4E83-B32D-796886444234}" sibTransId="{E9978762-0197-43CE-929A-D2B36A14C40A}"/>
    <dgm:cxn modelId="{9A5A8551-9CB6-4E45-9FC1-96F3F25BA793}" type="presOf" srcId="{854CF519-A446-4B15-9B16-3625CDAEA8FE}" destId="{9172BC2F-E2A7-4115-B298-E07AFF95B16D}" srcOrd="0" destOrd="0" presId="urn:microsoft.com/office/officeart/2005/8/layout/orgChart1"/>
    <dgm:cxn modelId="{B410DD52-C2A3-4EDC-B104-AB436E2691CE}" srcId="{F1084B11-63CF-417B-A5C7-342E6BDF64A4}" destId="{8446CCE0-98CA-45AE-930F-22FCE249E9DD}" srcOrd="2" destOrd="0" parTransId="{1A30D201-41FE-4B3E-AF6F-EBD772B183A2}" sibTransId="{0D034C51-5C25-488B-9F1B-EB86E03358C9}"/>
    <dgm:cxn modelId="{8064B853-AEA2-4652-9631-42D17222E8E3}" type="presOf" srcId="{0099A870-F889-40F1-816E-F017C7E9CC54}" destId="{C81312E0-21D5-4C55-BA5A-D332D45E0337}" srcOrd="0" destOrd="0" presId="urn:microsoft.com/office/officeart/2005/8/layout/orgChart1"/>
    <dgm:cxn modelId="{4BC35A79-72DA-4915-A7F4-C1531A00B9F4}" srcId="{43635ED6-5C25-43D8-9F79-CB0789895F7B}" destId="{F1084B11-63CF-417B-A5C7-342E6BDF64A4}" srcOrd="1" destOrd="0" parTransId="{6DE33801-4632-4563-A589-08D891CE88B3}" sibTransId="{05A7F5A3-0260-419C-A36D-CE348C26DBE7}"/>
    <dgm:cxn modelId="{7589EB79-EF80-4A75-9AE2-3E473C19AF45}" type="presOf" srcId="{DF2F9D9C-8657-4E50-9599-616EFFEA1DEE}" destId="{90BC0BC0-41EB-46DD-92CE-48AC05E73FB0}" srcOrd="0" destOrd="0" presId="urn:microsoft.com/office/officeart/2005/8/layout/orgChart1"/>
    <dgm:cxn modelId="{7668307D-03E7-42BF-B3FE-B632E731BD43}" type="presOf" srcId="{20D0BAF9-E29B-4FE6-84DD-0B5473E61AE9}" destId="{3BA33D8C-DE66-4FC6-873C-0A8E524D5E47}" srcOrd="0" destOrd="0" presId="urn:microsoft.com/office/officeart/2005/8/layout/orgChart1"/>
    <dgm:cxn modelId="{C71E8D7E-E7DC-45B4-B05E-89EE2804127F}" type="presOf" srcId="{8E86AD38-8549-4C4A-8641-584C29022CDB}" destId="{222C6C65-EC69-4C34-A6C3-094A393C7FB1}" srcOrd="1" destOrd="0" presId="urn:microsoft.com/office/officeart/2005/8/layout/orgChart1"/>
    <dgm:cxn modelId="{2695C780-E5B0-4EED-A315-53CCDDE10445}" type="presOf" srcId="{0099A870-F889-40F1-816E-F017C7E9CC54}" destId="{6049AE73-6C73-4771-B608-8FDBA72D39E6}" srcOrd="1" destOrd="0" presId="urn:microsoft.com/office/officeart/2005/8/layout/orgChart1"/>
    <dgm:cxn modelId="{DC46FC86-036F-4BBE-B24D-B27A189184EF}" srcId="{BE1547A9-9D45-4881-B6AD-60A4993F6309}" destId="{43635ED6-5C25-43D8-9F79-CB0789895F7B}" srcOrd="0" destOrd="0" parTransId="{552326EE-1391-489A-AE94-CF985FF6BF05}" sibTransId="{987CEB93-7FCA-47D7-B98D-FB1748BAA576}"/>
    <dgm:cxn modelId="{AA168D8A-0403-4EAB-8F25-CF9495A915BF}" type="presOf" srcId="{8E86AD38-8549-4C4A-8641-584C29022CDB}" destId="{F4240793-B02E-4B43-86BA-DC1FEF929AFE}" srcOrd="0" destOrd="0" presId="urn:microsoft.com/office/officeart/2005/8/layout/orgChart1"/>
    <dgm:cxn modelId="{77E6658B-9D67-43F0-B94C-291D3A4D619B}" srcId="{2BC2FCF1-86B8-4CE9-B37F-F4099FFECD6F}" destId="{DF2F9D9C-8657-4E50-9599-616EFFEA1DEE}" srcOrd="0" destOrd="0" parTransId="{12118CE4-2D43-416E-9F30-43CD4A253F1D}" sibTransId="{1509057F-C0B3-43DA-B3B6-40ED4A6D14FE}"/>
    <dgm:cxn modelId="{9610DA8B-E97D-499F-8EEE-50904B37C858}" type="presOf" srcId="{F30AA664-EF6F-4CD9-A3F6-E42795024DC6}" destId="{73B5BF90-818E-49C7-9FCC-FBB978FB1EDA}" srcOrd="1" destOrd="0" presId="urn:microsoft.com/office/officeart/2005/8/layout/orgChart1"/>
    <dgm:cxn modelId="{C224378E-4E9D-49DA-870F-A1ED4D183E07}" type="presOf" srcId="{1A30D201-41FE-4B3E-AF6F-EBD772B183A2}" destId="{AC4ADAA5-F787-43D0-876C-BE5F623ECDCE}" srcOrd="0" destOrd="0" presId="urn:microsoft.com/office/officeart/2005/8/layout/orgChart1"/>
    <dgm:cxn modelId="{744A428F-0F9B-4B24-8481-D1212969C30C}" type="presOf" srcId="{FC0E4CA4-F4E6-4760-BD10-258E211D53CB}" destId="{AC51DB20-2ABC-45DA-B3A1-04396317E5F5}" srcOrd="0" destOrd="0" presId="urn:microsoft.com/office/officeart/2005/8/layout/orgChart1"/>
    <dgm:cxn modelId="{9D632D91-8A04-48BE-ABE4-B02715E6C04D}" type="presOf" srcId="{3E21437A-31D8-4E83-B32D-796886444234}" destId="{BA368950-D774-43F0-B471-E8C51C0D7FCE}" srcOrd="0" destOrd="0" presId="urn:microsoft.com/office/officeart/2005/8/layout/orgChart1"/>
    <dgm:cxn modelId="{BBB0F092-39F4-4C75-827F-B3F7E58A9539}" type="presOf" srcId="{C9B03B79-EF51-4A14-A52D-14B601F5B977}" destId="{FCE32F45-5202-4553-990F-3AC5F26E3F29}" srcOrd="0" destOrd="0" presId="urn:microsoft.com/office/officeart/2005/8/layout/orgChart1"/>
    <dgm:cxn modelId="{6A77339B-99BA-4C0E-8FE4-75A4014736CD}" type="presOf" srcId="{DBFD8295-C4AC-4051-B726-6E3B09966A2B}" destId="{70C47071-2FB1-4E9F-BCE8-8B50839BFA1C}" srcOrd="0" destOrd="0" presId="urn:microsoft.com/office/officeart/2005/8/layout/orgChart1"/>
    <dgm:cxn modelId="{57D32BA8-8405-4DD4-A36B-32EC458AAF23}" srcId="{05917B41-D85A-47BD-B5B4-813A356BF4D9}" destId="{20D0BAF9-E29B-4FE6-84DD-0B5473E61AE9}" srcOrd="3" destOrd="0" parTransId="{70D907D2-CE3C-4B78-BF7D-4F251E6A4E9C}" sibTransId="{B0C57C9C-FC71-42BD-872D-646B4C685356}"/>
    <dgm:cxn modelId="{F980C2A9-4D32-468A-B605-A24C269D70D9}" type="presOf" srcId="{6DE33801-4632-4563-A589-08D891CE88B3}" destId="{B1CB4243-F16A-4780-97BA-8688447EBB1D}" srcOrd="0" destOrd="0" presId="urn:microsoft.com/office/officeart/2005/8/layout/orgChart1"/>
    <dgm:cxn modelId="{73A9B3AA-6A62-4F68-ABB0-A575DC3CC525}" type="presOf" srcId="{8BE78E4A-EFBA-4FC1-922B-B4F9291B7F14}" destId="{15936315-27D0-4714-A68C-ED04DACD3452}" srcOrd="0" destOrd="0" presId="urn:microsoft.com/office/officeart/2005/8/layout/orgChart1"/>
    <dgm:cxn modelId="{72EA29AB-A12A-43F4-9CC3-F5DCD48A511A}" type="presOf" srcId="{0129E4D3-2EB3-46F1-ADAB-272270625BFB}" destId="{5DD49FC4-22B0-40F5-8967-8526F43A0B95}" srcOrd="0" destOrd="0" presId="urn:microsoft.com/office/officeart/2005/8/layout/orgChart1"/>
    <dgm:cxn modelId="{15F706AF-2F49-4A00-995B-55EA1C914F48}" type="presOf" srcId="{F6AB0A3E-5844-412C-9D30-626DC6C63F67}" destId="{4E136C37-C533-4405-8BE9-004A7373AC72}" srcOrd="0" destOrd="0" presId="urn:microsoft.com/office/officeart/2005/8/layout/orgChart1"/>
    <dgm:cxn modelId="{9ADF05B1-F144-4EA8-83D6-D9A801D61902}" type="presOf" srcId="{18FC1FF8-B26A-46F5-9B11-6F76A7501103}" destId="{EFA976C6-A590-4906-8731-ABBDD021443E}" srcOrd="1" destOrd="0" presId="urn:microsoft.com/office/officeart/2005/8/layout/orgChart1"/>
    <dgm:cxn modelId="{08F56EB1-03D9-48D5-B70F-A30521B4A3BF}" type="presOf" srcId="{70D907D2-CE3C-4B78-BF7D-4F251E6A4E9C}" destId="{CC3AEE91-6B0D-4D94-B62F-8E9C1269A19D}" srcOrd="0" destOrd="0" presId="urn:microsoft.com/office/officeart/2005/8/layout/orgChart1"/>
    <dgm:cxn modelId="{0BEBF0B4-19DB-4660-BA94-C93B227322AD}" srcId="{20D0BAF9-E29B-4FE6-84DD-0B5473E61AE9}" destId="{18FC1FF8-B26A-46F5-9B11-6F76A7501103}" srcOrd="0" destOrd="0" parTransId="{EB7589AE-1704-4898-9464-EC6AF48F573D}" sibTransId="{62C0E397-C4CD-4678-B9FE-54467F03E063}"/>
    <dgm:cxn modelId="{65D090BD-BBC7-419D-8DC9-14B5AF26F079}" type="presOf" srcId="{951802E4-5725-4FD3-BAB1-94A2640086C4}" destId="{B63006A0-A58C-4F56-ACF1-DC71B9AAE7A8}" srcOrd="1" destOrd="0" presId="urn:microsoft.com/office/officeart/2005/8/layout/orgChart1"/>
    <dgm:cxn modelId="{DF5D9CBD-CD77-4549-883E-DD0EAB035C12}" type="presOf" srcId="{F30AA664-EF6F-4CD9-A3F6-E42795024DC6}" destId="{82693EA2-CF2D-44FC-B90D-94C3218A8042}" srcOrd="0" destOrd="0" presId="urn:microsoft.com/office/officeart/2005/8/layout/orgChart1"/>
    <dgm:cxn modelId="{BB400CCC-3788-4481-954A-99538D121924}" type="presOf" srcId="{05917B41-D85A-47BD-B5B4-813A356BF4D9}" destId="{D9327424-0519-4CCA-9618-1534E9C7C396}" srcOrd="1" destOrd="0" presId="urn:microsoft.com/office/officeart/2005/8/layout/orgChart1"/>
    <dgm:cxn modelId="{DA0249CC-83F4-4290-BD08-5393DBDC3F01}" type="presOf" srcId="{F6AB0A3E-5844-412C-9D30-626DC6C63F67}" destId="{D5178701-A2A2-4BD8-809C-0A6AD28CF761}" srcOrd="1" destOrd="0" presId="urn:microsoft.com/office/officeart/2005/8/layout/orgChart1"/>
    <dgm:cxn modelId="{60C090CF-EA91-47DF-8A81-CFB20C130916}" type="presOf" srcId="{BE1547A9-9D45-4881-B6AD-60A4993F6309}" destId="{060BE5D5-6485-490F-BB91-59969CF92E13}" srcOrd="0" destOrd="0" presId="urn:microsoft.com/office/officeart/2005/8/layout/orgChart1"/>
    <dgm:cxn modelId="{9CACE6D0-6478-4741-A89A-0E052700F9AF}" type="presOf" srcId="{9829EB1C-AD7F-4638-AC4D-45E3AA0232D1}" destId="{55AAF66F-79BE-474D-981F-43E94B03DA08}" srcOrd="0" destOrd="0" presId="urn:microsoft.com/office/officeart/2005/8/layout/orgChart1"/>
    <dgm:cxn modelId="{78A443D4-CB6C-4CF8-8952-15E213BD24FC}" type="presOf" srcId="{0A0EA227-2AF7-4B6C-84C5-24196CE0302B}" destId="{CA00BCE8-E295-49D3-BC6C-DDCCB2368A95}" srcOrd="0" destOrd="0" presId="urn:microsoft.com/office/officeart/2005/8/layout/orgChart1"/>
    <dgm:cxn modelId="{D2A7F0D4-1B7B-4A16-A6FC-6B41053B9487}" srcId="{43635ED6-5C25-43D8-9F79-CB0789895F7B}" destId="{2BC2FCF1-86B8-4CE9-B37F-F4099FFECD6F}" srcOrd="0" destOrd="0" parTransId="{9829EB1C-AD7F-4638-AC4D-45E3AA0232D1}" sibTransId="{DC56F079-B7D3-47E3-8E0F-0E3688231745}"/>
    <dgm:cxn modelId="{4B9AEED5-F7B6-4CBD-A673-38FB886B6258}" type="presOf" srcId="{43635ED6-5C25-43D8-9F79-CB0789895F7B}" destId="{205AB75C-A2BC-4B39-8DB9-705FFB159816}" srcOrd="1" destOrd="0" presId="urn:microsoft.com/office/officeart/2005/8/layout/orgChart1"/>
    <dgm:cxn modelId="{68D2AEE9-51F0-4C05-8EDA-9E3E499FA79E}" srcId="{DF2F9D9C-8657-4E50-9599-616EFFEA1DEE}" destId="{05917B41-D85A-47BD-B5B4-813A356BF4D9}" srcOrd="0" destOrd="0" parTransId="{854CF519-A446-4B15-9B16-3625CDAEA8FE}" sibTransId="{CB274893-8233-4A09-A911-9A6DE9240D28}"/>
    <dgm:cxn modelId="{0D3171EE-805A-4DE2-970A-180E0489D1F7}" srcId="{F30AA664-EF6F-4CD9-A3F6-E42795024DC6}" destId="{8E86AD38-8549-4C4A-8641-584C29022CDB}" srcOrd="0" destOrd="0" parTransId="{2E903482-1F3A-4857-A2E8-BF817FF6935A}" sibTransId="{490F7577-3531-451D-8842-CF8F9559ED98}"/>
    <dgm:cxn modelId="{4200B8F1-8ACB-42AC-9943-33D1A5490053}" type="presOf" srcId="{DF2F9D9C-8657-4E50-9599-616EFFEA1DEE}" destId="{6CE15A74-CE26-46BB-982D-CAC4823A0BB3}" srcOrd="1" destOrd="0" presId="urn:microsoft.com/office/officeart/2005/8/layout/orgChart1"/>
    <dgm:cxn modelId="{49815BF2-DECB-400F-8714-DA9E67EAF1F9}" type="presOf" srcId="{12118CE4-2D43-416E-9F30-43CD4A253F1D}" destId="{D33189A6-52DE-413A-88EA-9564489F88B0}" srcOrd="0" destOrd="0" presId="urn:microsoft.com/office/officeart/2005/8/layout/orgChart1"/>
    <dgm:cxn modelId="{375F48F2-B8C7-4CFC-9DCB-6303D9982E34}" type="presOf" srcId="{DBFD8295-C4AC-4051-B726-6E3B09966A2B}" destId="{05F3F8E5-D8FE-40EE-800F-1B62A99DB8D1}" srcOrd="1" destOrd="0" presId="urn:microsoft.com/office/officeart/2005/8/layout/orgChart1"/>
    <dgm:cxn modelId="{AC639FF9-0434-4915-B4FF-E74C813593FC}" srcId="{F1084B11-63CF-417B-A5C7-342E6BDF64A4}" destId="{3F63B53D-DE5B-4ED2-944E-F6A26C7D6893}" srcOrd="1" destOrd="0" parTransId="{159B16AD-3745-4F49-88DF-D751D4BE34DC}" sibTransId="{8ACC22B5-4162-4C07-89F0-96F074B6C01B}"/>
    <dgm:cxn modelId="{056E7EFA-3781-469B-A07F-74294B136CB8}" type="presOf" srcId="{8BE78E4A-EFBA-4FC1-922B-B4F9291B7F14}" destId="{D8BDB75C-FE0B-4085-955B-39032C5E039F}" srcOrd="1" destOrd="0" presId="urn:microsoft.com/office/officeart/2005/8/layout/orgChart1"/>
    <dgm:cxn modelId="{8F8015FD-C0D1-40CA-B3EB-BC6B2400DD89}" type="presOf" srcId="{F1084B11-63CF-417B-A5C7-342E6BDF64A4}" destId="{DCB7991D-C0E0-4824-B70B-9DE897F4912E}" srcOrd="1" destOrd="0" presId="urn:microsoft.com/office/officeart/2005/8/layout/orgChart1"/>
    <dgm:cxn modelId="{1E1780CC-3FE9-47B7-AC8C-9A437C3565CA}" type="presParOf" srcId="{060BE5D5-6485-490F-BB91-59969CF92E13}" destId="{31F25A83-C9E5-4897-A26B-51FF46D5E6C0}" srcOrd="0" destOrd="0" presId="urn:microsoft.com/office/officeart/2005/8/layout/orgChart1"/>
    <dgm:cxn modelId="{D5B2F214-975A-4F78-8461-FF4CBB9A397A}" type="presParOf" srcId="{31F25A83-C9E5-4897-A26B-51FF46D5E6C0}" destId="{A2155BBE-8D0A-4535-A136-772662E0A33F}" srcOrd="0" destOrd="0" presId="urn:microsoft.com/office/officeart/2005/8/layout/orgChart1"/>
    <dgm:cxn modelId="{6F0D43EB-9AF8-4919-84F5-74CD2456B0C9}" type="presParOf" srcId="{A2155BBE-8D0A-4535-A136-772662E0A33F}" destId="{234F5D8F-79B2-4E8F-B686-DE78BBD26F0D}" srcOrd="0" destOrd="0" presId="urn:microsoft.com/office/officeart/2005/8/layout/orgChart1"/>
    <dgm:cxn modelId="{0FD84331-24FA-4E09-8267-137623FBA91A}" type="presParOf" srcId="{A2155BBE-8D0A-4535-A136-772662E0A33F}" destId="{205AB75C-A2BC-4B39-8DB9-705FFB159816}" srcOrd="1" destOrd="0" presId="urn:microsoft.com/office/officeart/2005/8/layout/orgChart1"/>
    <dgm:cxn modelId="{95F712FE-07CF-4D97-801B-6C79238FEA9D}" type="presParOf" srcId="{31F25A83-C9E5-4897-A26B-51FF46D5E6C0}" destId="{689045F3-4F1E-40F1-95F4-BAA304D2B2F3}" srcOrd="1" destOrd="0" presId="urn:microsoft.com/office/officeart/2005/8/layout/orgChart1"/>
    <dgm:cxn modelId="{D4704386-E3F0-47F6-B57B-8DAB710F502C}" type="presParOf" srcId="{689045F3-4F1E-40F1-95F4-BAA304D2B2F3}" destId="{55AAF66F-79BE-474D-981F-43E94B03DA08}" srcOrd="0" destOrd="0" presId="urn:microsoft.com/office/officeart/2005/8/layout/orgChart1"/>
    <dgm:cxn modelId="{C9C02FE6-2E4D-44A5-83B5-52151FD46C2E}" type="presParOf" srcId="{689045F3-4F1E-40F1-95F4-BAA304D2B2F3}" destId="{9D728AFE-5093-4508-8F7B-9E970A49B58E}" srcOrd="1" destOrd="0" presId="urn:microsoft.com/office/officeart/2005/8/layout/orgChart1"/>
    <dgm:cxn modelId="{AFEA2931-0391-4A15-B51F-019190D4DA7D}" type="presParOf" srcId="{9D728AFE-5093-4508-8F7B-9E970A49B58E}" destId="{01DB525F-B316-4BF2-A1A4-B6E968755A2A}" srcOrd="0" destOrd="0" presId="urn:microsoft.com/office/officeart/2005/8/layout/orgChart1"/>
    <dgm:cxn modelId="{84C3E04A-A77B-477E-945B-0B24B8B9882A}" type="presParOf" srcId="{01DB525F-B316-4BF2-A1A4-B6E968755A2A}" destId="{A2C58975-87D4-4A88-ABFF-D4F2AF2C854F}" srcOrd="0" destOrd="0" presId="urn:microsoft.com/office/officeart/2005/8/layout/orgChart1"/>
    <dgm:cxn modelId="{BFC3A7D6-0CCE-4643-AE96-2F991F659766}" type="presParOf" srcId="{01DB525F-B316-4BF2-A1A4-B6E968755A2A}" destId="{0989B633-3FD8-49E2-87B6-EF19CC8ED845}" srcOrd="1" destOrd="0" presId="urn:microsoft.com/office/officeart/2005/8/layout/orgChart1"/>
    <dgm:cxn modelId="{2D23729F-5EE3-49F3-99C7-8C8C5444BE70}" type="presParOf" srcId="{9D728AFE-5093-4508-8F7B-9E970A49B58E}" destId="{C145F8E0-0392-4E26-91CB-13763CCC8995}" srcOrd="1" destOrd="0" presId="urn:microsoft.com/office/officeart/2005/8/layout/orgChart1"/>
    <dgm:cxn modelId="{085F0B5B-CC03-4130-8326-D6EAFF1DE35C}" type="presParOf" srcId="{C145F8E0-0392-4E26-91CB-13763CCC8995}" destId="{D33189A6-52DE-413A-88EA-9564489F88B0}" srcOrd="0" destOrd="0" presId="urn:microsoft.com/office/officeart/2005/8/layout/orgChart1"/>
    <dgm:cxn modelId="{69DFF244-9311-4635-A017-DAEB228ED5DB}" type="presParOf" srcId="{C145F8E0-0392-4E26-91CB-13763CCC8995}" destId="{5E701C7D-8B26-4F83-896F-9E3675C54D4A}" srcOrd="1" destOrd="0" presId="urn:microsoft.com/office/officeart/2005/8/layout/orgChart1"/>
    <dgm:cxn modelId="{4EE1163F-2298-49AE-9327-C8FDA0358A00}" type="presParOf" srcId="{5E701C7D-8B26-4F83-896F-9E3675C54D4A}" destId="{1069422C-97FD-4D27-9007-5405BC69F024}" srcOrd="0" destOrd="0" presId="urn:microsoft.com/office/officeart/2005/8/layout/orgChart1"/>
    <dgm:cxn modelId="{223556E5-6CCD-4C6F-BA59-11CE786C99F5}" type="presParOf" srcId="{1069422C-97FD-4D27-9007-5405BC69F024}" destId="{90BC0BC0-41EB-46DD-92CE-48AC05E73FB0}" srcOrd="0" destOrd="0" presId="urn:microsoft.com/office/officeart/2005/8/layout/orgChart1"/>
    <dgm:cxn modelId="{31DEFF54-9972-4AF0-8076-0D9636BEB4E0}" type="presParOf" srcId="{1069422C-97FD-4D27-9007-5405BC69F024}" destId="{6CE15A74-CE26-46BB-982D-CAC4823A0BB3}" srcOrd="1" destOrd="0" presId="urn:microsoft.com/office/officeart/2005/8/layout/orgChart1"/>
    <dgm:cxn modelId="{123199CC-5E2A-4881-915E-A39DD9B7DC0B}" type="presParOf" srcId="{5E701C7D-8B26-4F83-896F-9E3675C54D4A}" destId="{3461D55A-1D54-444E-98D6-F9785691E0FC}" srcOrd="1" destOrd="0" presId="urn:microsoft.com/office/officeart/2005/8/layout/orgChart1"/>
    <dgm:cxn modelId="{33E16D1D-D4FF-4B4E-9C89-906E0D293EB2}" type="presParOf" srcId="{3461D55A-1D54-444E-98D6-F9785691E0FC}" destId="{9172BC2F-E2A7-4115-B298-E07AFF95B16D}" srcOrd="0" destOrd="0" presId="urn:microsoft.com/office/officeart/2005/8/layout/orgChart1"/>
    <dgm:cxn modelId="{1A4B552C-4C15-41F6-AD2E-F6FF55BFBFA9}" type="presParOf" srcId="{3461D55A-1D54-444E-98D6-F9785691E0FC}" destId="{F3183AFA-8F4C-4D96-925C-FD1885C6AC52}" srcOrd="1" destOrd="0" presId="urn:microsoft.com/office/officeart/2005/8/layout/orgChart1"/>
    <dgm:cxn modelId="{2FF13220-E058-4779-B4E7-1E0EDF38619C}" type="presParOf" srcId="{F3183AFA-8F4C-4D96-925C-FD1885C6AC52}" destId="{84A10BAA-0054-4916-A9CA-46B17E6AC0C4}" srcOrd="0" destOrd="0" presId="urn:microsoft.com/office/officeart/2005/8/layout/orgChart1"/>
    <dgm:cxn modelId="{F96C36AF-7329-40C8-9C6D-B121778F519F}" type="presParOf" srcId="{84A10BAA-0054-4916-A9CA-46B17E6AC0C4}" destId="{72690DC8-9355-4972-881F-3A6E6843B49D}" srcOrd="0" destOrd="0" presId="urn:microsoft.com/office/officeart/2005/8/layout/orgChart1"/>
    <dgm:cxn modelId="{96C9E685-59D3-453A-B461-E0B5D79C2B0C}" type="presParOf" srcId="{84A10BAA-0054-4916-A9CA-46B17E6AC0C4}" destId="{D9327424-0519-4CCA-9618-1534E9C7C396}" srcOrd="1" destOrd="0" presId="urn:microsoft.com/office/officeart/2005/8/layout/orgChart1"/>
    <dgm:cxn modelId="{4EB7BE27-3F40-41EA-8799-13192D3F82E0}" type="presParOf" srcId="{F3183AFA-8F4C-4D96-925C-FD1885C6AC52}" destId="{87E403D4-D198-4406-8063-8B315879394B}" srcOrd="1" destOrd="0" presId="urn:microsoft.com/office/officeart/2005/8/layout/orgChart1"/>
    <dgm:cxn modelId="{1C21CDBE-4D72-4666-BD79-BA6B0BF6059D}" type="presParOf" srcId="{F3183AFA-8F4C-4D96-925C-FD1885C6AC52}" destId="{97C761A1-D4E8-4376-934B-D733D1B9664E}" srcOrd="2" destOrd="0" presId="urn:microsoft.com/office/officeart/2005/8/layout/orgChart1"/>
    <dgm:cxn modelId="{5552A2F0-2BBC-45E0-89BE-22954F787A9D}" type="presParOf" srcId="{97C761A1-D4E8-4376-934B-D733D1B9664E}" destId="{FCE32F45-5202-4553-990F-3AC5F26E3F29}" srcOrd="0" destOrd="0" presId="urn:microsoft.com/office/officeart/2005/8/layout/orgChart1"/>
    <dgm:cxn modelId="{672F70DD-4C63-4F66-8BEB-1784363420E9}" type="presParOf" srcId="{97C761A1-D4E8-4376-934B-D733D1B9664E}" destId="{73DC27B4-338D-4ED8-8125-C7410BEA768A}" srcOrd="1" destOrd="0" presId="urn:microsoft.com/office/officeart/2005/8/layout/orgChart1"/>
    <dgm:cxn modelId="{4334C829-456B-4B10-BAB9-18EBC7C2B112}" type="presParOf" srcId="{73DC27B4-338D-4ED8-8125-C7410BEA768A}" destId="{32D7CB88-E86B-4E12-854F-9277A84FC8B5}" srcOrd="0" destOrd="0" presId="urn:microsoft.com/office/officeart/2005/8/layout/orgChart1"/>
    <dgm:cxn modelId="{7A4E6B38-8D11-45D9-B7DE-D1D4AB632BDD}" type="presParOf" srcId="{32D7CB88-E86B-4E12-854F-9277A84FC8B5}" destId="{C81312E0-21D5-4C55-BA5A-D332D45E0337}" srcOrd="0" destOrd="0" presId="urn:microsoft.com/office/officeart/2005/8/layout/orgChart1"/>
    <dgm:cxn modelId="{281F3A01-FFF1-4C36-ABFD-F2CC007A3F08}" type="presParOf" srcId="{32D7CB88-E86B-4E12-854F-9277A84FC8B5}" destId="{6049AE73-6C73-4771-B608-8FDBA72D39E6}" srcOrd="1" destOrd="0" presId="urn:microsoft.com/office/officeart/2005/8/layout/orgChart1"/>
    <dgm:cxn modelId="{8B167162-6851-41F3-BE8D-7264C37DFF5E}" type="presParOf" srcId="{73DC27B4-338D-4ED8-8125-C7410BEA768A}" destId="{0CAFB53D-5000-46AB-AD92-1E626E9D7290}" srcOrd="1" destOrd="0" presId="urn:microsoft.com/office/officeart/2005/8/layout/orgChart1"/>
    <dgm:cxn modelId="{D1A36EA4-2BB1-4D6C-8676-8C598CF4D3A8}" type="presParOf" srcId="{0CAFB53D-5000-46AB-AD92-1E626E9D7290}" destId="{084CF4EE-9B87-4AC3-9202-AB32ED3F0CC1}" srcOrd="0" destOrd="0" presId="urn:microsoft.com/office/officeart/2005/8/layout/orgChart1"/>
    <dgm:cxn modelId="{A765228D-550A-421B-A1C4-D91F9754287A}" type="presParOf" srcId="{0CAFB53D-5000-46AB-AD92-1E626E9D7290}" destId="{A0404B4E-E244-4F3A-9EA0-0638C1CC976D}" srcOrd="1" destOrd="0" presId="urn:microsoft.com/office/officeart/2005/8/layout/orgChart1"/>
    <dgm:cxn modelId="{BEF02377-F341-41F4-B9D0-062607A082EE}" type="presParOf" srcId="{A0404B4E-E244-4F3A-9EA0-0638C1CC976D}" destId="{52044323-779E-415A-A4F1-7F0234A1D9F5}" srcOrd="0" destOrd="0" presId="urn:microsoft.com/office/officeart/2005/8/layout/orgChart1"/>
    <dgm:cxn modelId="{D2EF87ED-E60D-44D3-9148-3323B734D6D1}" type="presParOf" srcId="{52044323-779E-415A-A4F1-7F0234A1D9F5}" destId="{CAF60943-E66F-4282-B53F-B874868ECF12}" srcOrd="0" destOrd="0" presId="urn:microsoft.com/office/officeart/2005/8/layout/orgChart1"/>
    <dgm:cxn modelId="{3DE74726-743E-4C36-A3E4-DB648CDA74BC}" type="presParOf" srcId="{52044323-779E-415A-A4F1-7F0234A1D9F5}" destId="{B63006A0-A58C-4F56-ACF1-DC71B9AAE7A8}" srcOrd="1" destOrd="0" presId="urn:microsoft.com/office/officeart/2005/8/layout/orgChart1"/>
    <dgm:cxn modelId="{2B27C5DC-6FEA-4F4E-A959-CD6BA4B719CE}" type="presParOf" srcId="{A0404B4E-E244-4F3A-9EA0-0638C1CC976D}" destId="{572DA278-22A8-48FC-A9BF-D78D12E9FB95}" srcOrd="1" destOrd="0" presId="urn:microsoft.com/office/officeart/2005/8/layout/orgChart1"/>
    <dgm:cxn modelId="{7FF8037E-18BE-4583-BE9A-7688C53D485A}" type="presParOf" srcId="{A0404B4E-E244-4F3A-9EA0-0638C1CC976D}" destId="{46DFB2F5-5E2F-4C97-A3BC-5991DC901201}" srcOrd="2" destOrd="0" presId="urn:microsoft.com/office/officeart/2005/8/layout/orgChart1"/>
    <dgm:cxn modelId="{E4EE8D7D-37CF-4F8D-99B4-E8395663FDB9}" type="presParOf" srcId="{73DC27B4-338D-4ED8-8125-C7410BEA768A}" destId="{70D7EE11-7BDF-4095-B1D4-1A4ABCEBE1DE}" srcOrd="2" destOrd="0" presId="urn:microsoft.com/office/officeart/2005/8/layout/orgChart1"/>
    <dgm:cxn modelId="{A2CB487A-D5F5-4B97-B9EE-8A3FB2016C81}" type="presParOf" srcId="{97C761A1-D4E8-4376-934B-D733D1B9664E}" destId="{02445678-4F63-4785-8D03-15F1D24AC6F3}" srcOrd="2" destOrd="0" presId="urn:microsoft.com/office/officeart/2005/8/layout/orgChart1"/>
    <dgm:cxn modelId="{EB012167-81D2-417A-A78E-C9D4D84CBF16}" type="presParOf" srcId="{97C761A1-D4E8-4376-934B-D733D1B9664E}" destId="{94887BE7-0829-4755-887D-E5B811046E88}" srcOrd="3" destOrd="0" presId="urn:microsoft.com/office/officeart/2005/8/layout/orgChart1"/>
    <dgm:cxn modelId="{BF46E62E-5266-48A0-B38C-714C4CEC1F68}" type="presParOf" srcId="{94887BE7-0829-4755-887D-E5B811046E88}" destId="{FCF0AB0E-0AB7-423A-BC7F-2CC3EF852AE9}" srcOrd="0" destOrd="0" presId="urn:microsoft.com/office/officeart/2005/8/layout/orgChart1"/>
    <dgm:cxn modelId="{4C24A38D-0730-4BD6-B13F-823DDE01967C}" type="presParOf" srcId="{FCF0AB0E-0AB7-423A-BC7F-2CC3EF852AE9}" destId="{82693EA2-CF2D-44FC-B90D-94C3218A8042}" srcOrd="0" destOrd="0" presId="urn:microsoft.com/office/officeart/2005/8/layout/orgChart1"/>
    <dgm:cxn modelId="{0367A932-7231-40A4-9C69-C3B666F342FD}" type="presParOf" srcId="{FCF0AB0E-0AB7-423A-BC7F-2CC3EF852AE9}" destId="{73B5BF90-818E-49C7-9FCC-FBB978FB1EDA}" srcOrd="1" destOrd="0" presId="urn:microsoft.com/office/officeart/2005/8/layout/orgChart1"/>
    <dgm:cxn modelId="{C0011C1A-8174-40D4-AD58-F7E9489842F4}" type="presParOf" srcId="{94887BE7-0829-4755-887D-E5B811046E88}" destId="{43E53716-3FDB-46B4-8809-A170C4D4CB5B}" srcOrd="1" destOrd="0" presId="urn:microsoft.com/office/officeart/2005/8/layout/orgChart1"/>
    <dgm:cxn modelId="{CA8A563F-D0A9-4B08-B73D-B9AE01311508}" type="presParOf" srcId="{43E53716-3FDB-46B4-8809-A170C4D4CB5B}" destId="{527162D3-2243-4505-AFD2-E449F8D7459E}" srcOrd="0" destOrd="0" presId="urn:microsoft.com/office/officeart/2005/8/layout/orgChart1"/>
    <dgm:cxn modelId="{8E68BE77-2C8D-46CE-A277-13A8850634F5}" type="presParOf" srcId="{43E53716-3FDB-46B4-8809-A170C4D4CB5B}" destId="{0C3CD2CA-1DF5-470A-9144-1A6C5A995D6B}" srcOrd="1" destOrd="0" presId="urn:microsoft.com/office/officeart/2005/8/layout/orgChart1"/>
    <dgm:cxn modelId="{696E1D4C-25A8-4B9C-B387-28BEE0C2DDCC}" type="presParOf" srcId="{0C3CD2CA-1DF5-470A-9144-1A6C5A995D6B}" destId="{1229962B-CEEA-4DEB-A006-D4C9E4D6457A}" srcOrd="0" destOrd="0" presId="urn:microsoft.com/office/officeart/2005/8/layout/orgChart1"/>
    <dgm:cxn modelId="{9F93A93C-E8D7-4584-B54F-E8B00BABB573}" type="presParOf" srcId="{1229962B-CEEA-4DEB-A006-D4C9E4D6457A}" destId="{F4240793-B02E-4B43-86BA-DC1FEF929AFE}" srcOrd="0" destOrd="0" presId="urn:microsoft.com/office/officeart/2005/8/layout/orgChart1"/>
    <dgm:cxn modelId="{EB8B1453-853A-4D99-9855-3D3B0241E657}" type="presParOf" srcId="{1229962B-CEEA-4DEB-A006-D4C9E4D6457A}" destId="{222C6C65-EC69-4C34-A6C3-094A393C7FB1}" srcOrd="1" destOrd="0" presId="urn:microsoft.com/office/officeart/2005/8/layout/orgChart1"/>
    <dgm:cxn modelId="{E6078527-B299-4C7E-88AD-6C8096814423}" type="presParOf" srcId="{0C3CD2CA-1DF5-470A-9144-1A6C5A995D6B}" destId="{E3E1D9E4-9B10-4A82-8BFC-EC44A46E49C8}" srcOrd="1" destOrd="0" presId="urn:microsoft.com/office/officeart/2005/8/layout/orgChart1"/>
    <dgm:cxn modelId="{D42CA04E-82F0-42C7-9FC2-E68328FDADB3}" type="presParOf" srcId="{0C3CD2CA-1DF5-470A-9144-1A6C5A995D6B}" destId="{D0594199-1CCC-484A-B916-699CB9FBDE2F}" srcOrd="2" destOrd="0" presId="urn:microsoft.com/office/officeart/2005/8/layout/orgChart1"/>
    <dgm:cxn modelId="{7996A51D-3F40-45D4-8D6A-4B07549016FF}" type="presParOf" srcId="{94887BE7-0829-4755-887D-E5B811046E88}" destId="{3DB96411-827C-4B79-BCB7-FCF81F46A62A}" srcOrd="2" destOrd="0" presId="urn:microsoft.com/office/officeart/2005/8/layout/orgChart1"/>
    <dgm:cxn modelId="{D818B684-984A-401D-AE2F-0852A2BB961B}" type="presParOf" srcId="{97C761A1-D4E8-4376-934B-D733D1B9664E}" destId="{AC51DB20-2ABC-45DA-B3A1-04396317E5F5}" srcOrd="4" destOrd="0" presId="urn:microsoft.com/office/officeart/2005/8/layout/orgChart1"/>
    <dgm:cxn modelId="{E3B18F91-0E8A-444C-888F-D7C51EE0613F}" type="presParOf" srcId="{97C761A1-D4E8-4376-934B-D733D1B9664E}" destId="{B0972529-2EFD-4BC2-98E1-6CB2AD5AB635}" srcOrd="5" destOrd="0" presId="urn:microsoft.com/office/officeart/2005/8/layout/orgChart1"/>
    <dgm:cxn modelId="{D518BA78-577A-4418-A1CE-6E98FD91B90C}" type="presParOf" srcId="{B0972529-2EFD-4BC2-98E1-6CB2AD5AB635}" destId="{DE275169-36CF-472A-A144-2146AEB02478}" srcOrd="0" destOrd="0" presId="urn:microsoft.com/office/officeart/2005/8/layout/orgChart1"/>
    <dgm:cxn modelId="{E10B5B76-0AEA-4C3F-89C9-4D013856B25A}" type="presParOf" srcId="{DE275169-36CF-472A-A144-2146AEB02478}" destId="{C0A89041-86A3-4FDC-9DDF-65C37BD3D703}" srcOrd="0" destOrd="0" presId="urn:microsoft.com/office/officeart/2005/8/layout/orgChart1"/>
    <dgm:cxn modelId="{71E919C5-F5F8-42B5-89FF-4710CD8A4B5A}" type="presParOf" srcId="{DE275169-36CF-472A-A144-2146AEB02478}" destId="{68F4A0A7-D631-4F3F-89ED-089FB37E7B6F}" srcOrd="1" destOrd="0" presId="urn:microsoft.com/office/officeart/2005/8/layout/orgChart1"/>
    <dgm:cxn modelId="{343FF1CC-D1D2-4511-B0A2-6D2FB750505D}" type="presParOf" srcId="{B0972529-2EFD-4BC2-98E1-6CB2AD5AB635}" destId="{6B480865-332C-4158-8ECC-70101FEC0699}" srcOrd="1" destOrd="0" presId="urn:microsoft.com/office/officeart/2005/8/layout/orgChart1"/>
    <dgm:cxn modelId="{1E8EECE7-2B8A-43E9-81D8-193838001AD6}" type="presParOf" srcId="{6B480865-332C-4158-8ECC-70101FEC0699}" destId="{BA368950-D774-43F0-B471-E8C51C0D7FCE}" srcOrd="0" destOrd="0" presId="urn:microsoft.com/office/officeart/2005/8/layout/orgChart1"/>
    <dgm:cxn modelId="{1C481B8C-C775-431D-BC8E-7355347C9C88}" type="presParOf" srcId="{6B480865-332C-4158-8ECC-70101FEC0699}" destId="{F372AC62-F5FD-4000-9A3F-91B408F1DF35}" srcOrd="1" destOrd="0" presId="urn:microsoft.com/office/officeart/2005/8/layout/orgChart1"/>
    <dgm:cxn modelId="{1CC71DAC-EA1C-4814-975C-89B2315900BC}" type="presParOf" srcId="{F372AC62-F5FD-4000-9A3F-91B408F1DF35}" destId="{64127A87-D2D0-49EA-8179-8CFF4AE92A77}" srcOrd="0" destOrd="0" presId="urn:microsoft.com/office/officeart/2005/8/layout/orgChart1"/>
    <dgm:cxn modelId="{7F279628-7F4B-4D5A-B0AD-BAB0C9C86B72}" type="presParOf" srcId="{64127A87-D2D0-49EA-8179-8CFF4AE92A77}" destId="{70C47071-2FB1-4E9F-BCE8-8B50839BFA1C}" srcOrd="0" destOrd="0" presId="urn:microsoft.com/office/officeart/2005/8/layout/orgChart1"/>
    <dgm:cxn modelId="{3101511C-FA31-4BF6-A9C1-0443A33EFAE1}" type="presParOf" srcId="{64127A87-D2D0-49EA-8179-8CFF4AE92A77}" destId="{05F3F8E5-D8FE-40EE-800F-1B62A99DB8D1}" srcOrd="1" destOrd="0" presId="urn:microsoft.com/office/officeart/2005/8/layout/orgChart1"/>
    <dgm:cxn modelId="{15C18267-4E9C-415D-9104-F446F9AA6AB9}" type="presParOf" srcId="{F372AC62-F5FD-4000-9A3F-91B408F1DF35}" destId="{4BB9787B-B873-45A4-9643-FE72F7AB947B}" srcOrd="1" destOrd="0" presId="urn:microsoft.com/office/officeart/2005/8/layout/orgChart1"/>
    <dgm:cxn modelId="{519A4B52-79EC-475D-A882-32AD9AED35A2}" type="presParOf" srcId="{F372AC62-F5FD-4000-9A3F-91B408F1DF35}" destId="{C7B90E88-037B-432C-8829-5489C4CFD330}" srcOrd="2" destOrd="0" presId="urn:microsoft.com/office/officeart/2005/8/layout/orgChart1"/>
    <dgm:cxn modelId="{DD74B245-D384-447A-AC19-3A7923C36400}" type="presParOf" srcId="{B0972529-2EFD-4BC2-98E1-6CB2AD5AB635}" destId="{6342AF09-F48C-43DB-8F56-5CE681D4FAC7}" srcOrd="2" destOrd="0" presId="urn:microsoft.com/office/officeart/2005/8/layout/orgChart1"/>
    <dgm:cxn modelId="{6BCCEB57-FC64-469F-A136-F93ED3DF3C7C}" type="presParOf" srcId="{97C761A1-D4E8-4376-934B-D733D1B9664E}" destId="{CC3AEE91-6B0D-4D94-B62F-8E9C1269A19D}" srcOrd="6" destOrd="0" presId="urn:microsoft.com/office/officeart/2005/8/layout/orgChart1"/>
    <dgm:cxn modelId="{5026CD0E-46FB-4435-97E0-0C82607F9F2B}" type="presParOf" srcId="{97C761A1-D4E8-4376-934B-D733D1B9664E}" destId="{3ECED131-B087-4F83-A7E2-89B6BE10E901}" srcOrd="7" destOrd="0" presId="urn:microsoft.com/office/officeart/2005/8/layout/orgChart1"/>
    <dgm:cxn modelId="{84198546-5875-4E2F-9E4E-DC8AFB90443C}" type="presParOf" srcId="{3ECED131-B087-4F83-A7E2-89B6BE10E901}" destId="{D22E09E4-00A6-4D25-A600-49EB98328A5F}" srcOrd="0" destOrd="0" presId="urn:microsoft.com/office/officeart/2005/8/layout/orgChart1"/>
    <dgm:cxn modelId="{B10A5B7D-5A07-403F-B692-60FADB6F5F78}" type="presParOf" srcId="{D22E09E4-00A6-4D25-A600-49EB98328A5F}" destId="{3BA33D8C-DE66-4FC6-873C-0A8E524D5E47}" srcOrd="0" destOrd="0" presId="urn:microsoft.com/office/officeart/2005/8/layout/orgChart1"/>
    <dgm:cxn modelId="{40899523-825A-44D3-BE65-657E33455D3D}" type="presParOf" srcId="{D22E09E4-00A6-4D25-A600-49EB98328A5F}" destId="{644B2978-5261-4E53-81DE-00B7D1AFB4A2}" srcOrd="1" destOrd="0" presId="urn:microsoft.com/office/officeart/2005/8/layout/orgChart1"/>
    <dgm:cxn modelId="{7E47F9BD-3EB8-49DB-BAF3-140A25D4B2E9}" type="presParOf" srcId="{3ECED131-B087-4F83-A7E2-89B6BE10E901}" destId="{F596CC30-B804-44FB-B13A-7131CDEBDCA1}" srcOrd="1" destOrd="0" presId="urn:microsoft.com/office/officeart/2005/8/layout/orgChart1"/>
    <dgm:cxn modelId="{D2706DE7-84B0-4576-94D9-D1B02431A826}" type="presParOf" srcId="{F596CC30-B804-44FB-B13A-7131CDEBDCA1}" destId="{FE53891B-9E0E-4D8D-B588-42DFF62C6469}" srcOrd="0" destOrd="0" presId="urn:microsoft.com/office/officeart/2005/8/layout/orgChart1"/>
    <dgm:cxn modelId="{9F81E2A7-E698-4F88-9787-45F62E3566BB}" type="presParOf" srcId="{F596CC30-B804-44FB-B13A-7131CDEBDCA1}" destId="{6D9A303A-6CD2-452D-8CB4-AB10767DBC07}" srcOrd="1" destOrd="0" presId="urn:microsoft.com/office/officeart/2005/8/layout/orgChart1"/>
    <dgm:cxn modelId="{FEE200D0-97B9-41AE-B1BD-18B09E11930F}" type="presParOf" srcId="{6D9A303A-6CD2-452D-8CB4-AB10767DBC07}" destId="{AE48A905-F417-4A0B-ACB2-41CCEB66F9F7}" srcOrd="0" destOrd="0" presId="urn:microsoft.com/office/officeart/2005/8/layout/orgChart1"/>
    <dgm:cxn modelId="{3D29B4CD-3A07-468D-820B-EC7D2F4958F0}" type="presParOf" srcId="{AE48A905-F417-4A0B-ACB2-41CCEB66F9F7}" destId="{2623D2E9-DBC3-4DE4-81E7-209673A33930}" srcOrd="0" destOrd="0" presId="urn:microsoft.com/office/officeart/2005/8/layout/orgChart1"/>
    <dgm:cxn modelId="{C47CC5F4-8F03-4E0E-B01B-808F257705E3}" type="presParOf" srcId="{AE48A905-F417-4A0B-ACB2-41CCEB66F9F7}" destId="{EFA976C6-A590-4906-8731-ABBDD021443E}" srcOrd="1" destOrd="0" presId="urn:microsoft.com/office/officeart/2005/8/layout/orgChart1"/>
    <dgm:cxn modelId="{2628154C-D01D-4781-9A50-89CCA867FF87}" type="presParOf" srcId="{6D9A303A-6CD2-452D-8CB4-AB10767DBC07}" destId="{4C481C96-29C1-47B3-A822-F332C9D31D9E}" srcOrd="1" destOrd="0" presId="urn:microsoft.com/office/officeart/2005/8/layout/orgChart1"/>
    <dgm:cxn modelId="{850BE6AF-D095-41F7-996E-94DAA77D7A33}" type="presParOf" srcId="{4C481C96-29C1-47B3-A822-F332C9D31D9E}" destId="{333BC285-AED8-498A-9295-799C754B628B}" srcOrd="0" destOrd="0" presId="urn:microsoft.com/office/officeart/2005/8/layout/orgChart1"/>
    <dgm:cxn modelId="{9EDB69AD-5218-49F8-AA0A-9C200800FB76}" type="presParOf" srcId="{4C481C96-29C1-47B3-A822-F332C9D31D9E}" destId="{F6508FBF-1925-429F-B622-5DB8543DA757}" srcOrd="1" destOrd="0" presId="urn:microsoft.com/office/officeart/2005/8/layout/orgChart1"/>
    <dgm:cxn modelId="{9D880B0F-414C-42EF-904E-4E75CE07E934}" type="presParOf" srcId="{F6508FBF-1925-429F-B622-5DB8543DA757}" destId="{9C64065C-FC08-48EB-829B-EA7648396A13}" srcOrd="0" destOrd="0" presId="urn:microsoft.com/office/officeart/2005/8/layout/orgChart1"/>
    <dgm:cxn modelId="{35B60779-0A21-4B40-95F9-1DAC12B58F55}" type="presParOf" srcId="{9C64065C-FC08-48EB-829B-EA7648396A13}" destId="{15936315-27D0-4714-A68C-ED04DACD3452}" srcOrd="0" destOrd="0" presId="urn:microsoft.com/office/officeart/2005/8/layout/orgChart1"/>
    <dgm:cxn modelId="{D139AC48-1ED2-4CB1-8FD3-25D02D944545}" type="presParOf" srcId="{9C64065C-FC08-48EB-829B-EA7648396A13}" destId="{D8BDB75C-FE0B-4085-955B-39032C5E039F}" srcOrd="1" destOrd="0" presId="urn:microsoft.com/office/officeart/2005/8/layout/orgChart1"/>
    <dgm:cxn modelId="{BE30FB04-98DB-4767-92A9-46E325022BE6}" type="presParOf" srcId="{F6508FBF-1925-429F-B622-5DB8543DA757}" destId="{425800C3-9A93-4089-95BD-AED15EA6CEED}" srcOrd="1" destOrd="0" presId="urn:microsoft.com/office/officeart/2005/8/layout/orgChart1"/>
    <dgm:cxn modelId="{305CB8BF-9A9B-4651-B5AD-B131F708B0AA}" type="presParOf" srcId="{F6508FBF-1925-429F-B622-5DB8543DA757}" destId="{3F0BAC16-316C-4848-B073-EF4EEB42CCBC}" srcOrd="2" destOrd="0" presId="urn:microsoft.com/office/officeart/2005/8/layout/orgChart1"/>
    <dgm:cxn modelId="{1A944DDF-D2B0-4A37-8881-B1C8CAE69FDC}" type="presParOf" srcId="{6D9A303A-6CD2-452D-8CB4-AB10767DBC07}" destId="{BC9D24A5-98F7-4F3D-8E11-5787DCCCAD5C}" srcOrd="2" destOrd="0" presId="urn:microsoft.com/office/officeart/2005/8/layout/orgChart1"/>
    <dgm:cxn modelId="{AAB09813-F390-40B7-B859-89F6ACD64692}" type="presParOf" srcId="{3ECED131-B087-4F83-A7E2-89B6BE10E901}" destId="{1C7E2C39-F6BC-43A7-B27A-B62DEB1F8D66}" srcOrd="2" destOrd="0" presId="urn:microsoft.com/office/officeart/2005/8/layout/orgChart1"/>
    <dgm:cxn modelId="{4805FF49-5AD7-48B7-86AF-5F709BE0B08D}" type="presParOf" srcId="{5E701C7D-8B26-4F83-896F-9E3675C54D4A}" destId="{1E79E25C-6297-4251-9650-5AC1CE10AEC1}" srcOrd="2" destOrd="0" presId="urn:microsoft.com/office/officeart/2005/8/layout/orgChart1"/>
    <dgm:cxn modelId="{B6152A9C-80B9-4430-BC7C-B21C7EDF5B31}" type="presParOf" srcId="{C145F8E0-0392-4E26-91CB-13763CCC8995}" destId="{5DD49FC4-22B0-40F5-8967-8526F43A0B95}" srcOrd="2" destOrd="0" presId="urn:microsoft.com/office/officeart/2005/8/layout/orgChart1"/>
    <dgm:cxn modelId="{5EEFA9C8-E3E6-4DF2-A7BF-E7B51E967FB3}" type="presParOf" srcId="{C145F8E0-0392-4E26-91CB-13763CCC8995}" destId="{BB1A24A0-1E89-4B81-A303-32FA83F01AF4}" srcOrd="3" destOrd="0" presId="urn:microsoft.com/office/officeart/2005/8/layout/orgChart1"/>
    <dgm:cxn modelId="{09E0A9F9-A711-4C3B-8CAD-63FBB8BAE493}" type="presParOf" srcId="{BB1A24A0-1E89-4B81-A303-32FA83F01AF4}" destId="{9C512FDD-CC13-4254-A119-55CD030F7EA9}" srcOrd="0" destOrd="0" presId="urn:microsoft.com/office/officeart/2005/8/layout/orgChart1"/>
    <dgm:cxn modelId="{2EB3836F-00B7-44C2-B3F0-61182B5EDDC0}" type="presParOf" srcId="{9C512FDD-CC13-4254-A119-55CD030F7EA9}" destId="{CA00BCE8-E295-49D3-BC6C-DDCCB2368A95}" srcOrd="0" destOrd="0" presId="urn:microsoft.com/office/officeart/2005/8/layout/orgChart1"/>
    <dgm:cxn modelId="{363647FC-CDE3-4FD2-8B72-CEFBED46A9BC}" type="presParOf" srcId="{9C512FDD-CC13-4254-A119-55CD030F7EA9}" destId="{0DA7C2BB-36B5-4FD7-B1E1-C48E5B5947C4}" srcOrd="1" destOrd="0" presId="urn:microsoft.com/office/officeart/2005/8/layout/orgChart1"/>
    <dgm:cxn modelId="{211302E6-0ECD-44E3-8BF5-7FA51003F686}" type="presParOf" srcId="{BB1A24A0-1E89-4B81-A303-32FA83F01AF4}" destId="{AB005E1B-1B63-4561-BB14-A3C3EE01D20A}" srcOrd="1" destOrd="0" presId="urn:microsoft.com/office/officeart/2005/8/layout/orgChart1"/>
    <dgm:cxn modelId="{7F3845B8-1B4B-4337-9C16-572A17725A2A}" type="presParOf" srcId="{BB1A24A0-1E89-4B81-A303-32FA83F01AF4}" destId="{0F3053CB-D654-445A-A69C-4B8931AB2512}" srcOrd="2" destOrd="0" presId="urn:microsoft.com/office/officeart/2005/8/layout/orgChart1"/>
    <dgm:cxn modelId="{3F3E643C-C5CC-48B3-AAB7-F4DB4C803C9F}" type="presParOf" srcId="{9D728AFE-5093-4508-8F7B-9E970A49B58E}" destId="{3928F3F1-3BED-49B6-AD29-0495E1160E9A}" srcOrd="2" destOrd="0" presId="urn:microsoft.com/office/officeart/2005/8/layout/orgChart1"/>
    <dgm:cxn modelId="{A4A889D4-3F2C-482C-BDA8-030829658C5A}" type="presParOf" srcId="{689045F3-4F1E-40F1-95F4-BAA304D2B2F3}" destId="{B1CB4243-F16A-4780-97BA-8688447EBB1D}" srcOrd="2" destOrd="0" presId="urn:microsoft.com/office/officeart/2005/8/layout/orgChart1"/>
    <dgm:cxn modelId="{E889066B-8182-4EB7-9233-41CD0E97AEBA}" type="presParOf" srcId="{689045F3-4F1E-40F1-95F4-BAA304D2B2F3}" destId="{6C6FED4F-2C03-4B53-B0F8-98483D37A5FC}" srcOrd="3" destOrd="0" presId="urn:microsoft.com/office/officeart/2005/8/layout/orgChart1"/>
    <dgm:cxn modelId="{5E3DF9D9-C404-486E-9F5E-7A6A67B790E2}" type="presParOf" srcId="{6C6FED4F-2C03-4B53-B0F8-98483D37A5FC}" destId="{41A389C0-8B54-4555-BAE8-1D0DE0845BC0}" srcOrd="0" destOrd="0" presId="urn:microsoft.com/office/officeart/2005/8/layout/orgChart1"/>
    <dgm:cxn modelId="{D6FE3E06-DFF0-4C3C-ADE2-A0BC49C9EA45}" type="presParOf" srcId="{41A389C0-8B54-4555-BAE8-1D0DE0845BC0}" destId="{7F8829FB-AE44-48E0-935B-B07B0C5134E7}" srcOrd="0" destOrd="0" presId="urn:microsoft.com/office/officeart/2005/8/layout/orgChart1"/>
    <dgm:cxn modelId="{9558A2C6-8B28-4660-A380-A400A3FAB586}" type="presParOf" srcId="{41A389C0-8B54-4555-BAE8-1D0DE0845BC0}" destId="{DCB7991D-C0E0-4824-B70B-9DE897F4912E}" srcOrd="1" destOrd="0" presId="urn:microsoft.com/office/officeart/2005/8/layout/orgChart1"/>
    <dgm:cxn modelId="{1E11875F-2EF2-41F2-B329-D79300588E30}" type="presParOf" srcId="{6C6FED4F-2C03-4B53-B0F8-98483D37A5FC}" destId="{7889BDD6-B9A3-4D5D-9F20-1566C680C98F}" srcOrd="1" destOrd="0" presId="urn:microsoft.com/office/officeart/2005/8/layout/orgChart1"/>
    <dgm:cxn modelId="{A8768F62-E086-424D-94D1-0E277C8BFBF4}" type="presParOf" srcId="{7889BDD6-B9A3-4D5D-9F20-1566C680C98F}" destId="{B0925A7A-FB64-4699-AB7F-EE0AA97C0F93}" srcOrd="0" destOrd="0" presId="urn:microsoft.com/office/officeart/2005/8/layout/orgChart1"/>
    <dgm:cxn modelId="{EC7BB938-D1A0-47F0-A925-2C85537FF18C}" type="presParOf" srcId="{7889BDD6-B9A3-4D5D-9F20-1566C680C98F}" destId="{51C85E7B-6D3F-400F-BB81-E8BFD2D032AB}" srcOrd="1" destOrd="0" presId="urn:microsoft.com/office/officeart/2005/8/layout/orgChart1"/>
    <dgm:cxn modelId="{B8514686-BC95-4EE9-A974-A9DE9C6D9586}" type="presParOf" srcId="{51C85E7B-6D3F-400F-BB81-E8BFD2D032AB}" destId="{AF172716-F1BD-4079-BB3D-19E999C4204C}" srcOrd="0" destOrd="0" presId="urn:microsoft.com/office/officeart/2005/8/layout/orgChart1"/>
    <dgm:cxn modelId="{79354BED-CD28-4BB5-8CBF-D97E9A22683F}" type="presParOf" srcId="{AF172716-F1BD-4079-BB3D-19E999C4204C}" destId="{4E136C37-C533-4405-8BE9-004A7373AC72}" srcOrd="0" destOrd="0" presId="urn:microsoft.com/office/officeart/2005/8/layout/orgChart1"/>
    <dgm:cxn modelId="{7763D74B-9B2F-420D-A156-427CC8232AA9}" type="presParOf" srcId="{AF172716-F1BD-4079-BB3D-19E999C4204C}" destId="{D5178701-A2A2-4BD8-809C-0A6AD28CF761}" srcOrd="1" destOrd="0" presId="urn:microsoft.com/office/officeart/2005/8/layout/orgChart1"/>
    <dgm:cxn modelId="{D9E569FA-44A4-42A7-B801-89BB39757169}" type="presParOf" srcId="{51C85E7B-6D3F-400F-BB81-E8BFD2D032AB}" destId="{07994F19-0541-4492-824A-7932C3F3B226}" srcOrd="1" destOrd="0" presId="urn:microsoft.com/office/officeart/2005/8/layout/orgChart1"/>
    <dgm:cxn modelId="{AED6F2DC-D753-4F00-B39D-024829D43A14}" type="presParOf" srcId="{51C85E7B-6D3F-400F-BB81-E8BFD2D032AB}" destId="{FAA86CD7-C53C-4EF2-A684-047DE1DA82E3}" srcOrd="2" destOrd="0" presId="urn:microsoft.com/office/officeart/2005/8/layout/orgChart1"/>
    <dgm:cxn modelId="{D0C36C9B-B09D-4781-9AD6-C52E90EE04FC}" type="presParOf" srcId="{7889BDD6-B9A3-4D5D-9F20-1566C680C98F}" destId="{A52A6EDF-6967-49D6-9678-69924B515488}" srcOrd="2" destOrd="0" presId="urn:microsoft.com/office/officeart/2005/8/layout/orgChart1"/>
    <dgm:cxn modelId="{E0F88B96-F019-4CF1-833D-2569DA18477F}" type="presParOf" srcId="{7889BDD6-B9A3-4D5D-9F20-1566C680C98F}" destId="{ADA5441E-7A48-4C94-ADB7-7D164FA96B24}" srcOrd="3" destOrd="0" presId="urn:microsoft.com/office/officeart/2005/8/layout/orgChart1"/>
    <dgm:cxn modelId="{A2A1D347-1449-4FC6-A79A-FDFCB78A1041}" type="presParOf" srcId="{ADA5441E-7A48-4C94-ADB7-7D164FA96B24}" destId="{B3F5B222-4679-4464-A620-B9FC5B11383C}" srcOrd="0" destOrd="0" presId="urn:microsoft.com/office/officeart/2005/8/layout/orgChart1"/>
    <dgm:cxn modelId="{6C94A4EE-09EF-4F07-897A-9035BC0901AA}" type="presParOf" srcId="{B3F5B222-4679-4464-A620-B9FC5B11383C}" destId="{DE89D049-F7DD-4684-9439-B751AFA1DFB6}" srcOrd="0" destOrd="0" presId="urn:microsoft.com/office/officeart/2005/8/layout/orgChart1"/>
    <dgm:cxn modelId="{5FA1A3AC-2D6B-47D2-AD4A-13DAF9D2064F}" type="presParOf" srcId="{B3F5B222-4679-4464-A620-B9FC5B11383C}" destId="{1658F0E4-21CF-4A9B-89C5-63F590FEF7D2}" srcOrd="1" destOrd="0" presId="urn:microsoft.com/office/officeart/2005/8/layout/orgChart1"/>
    <dgm:cxn modelId="{8FA9C70D-542E-4FFA-8BF5-74364ED65160}" type="presParOf" srcId="{ADA5441E-7A48-4C94-ADB7-7D164FA96B24}" destId="{B77FEB51-259F-41EA-960D-FEB0604026E6}" srcOrd="1" destOrd="0" presId="urn:microsoft.com/office/officeart/2005/8/layout/orgChart1"/>
    <dgm:cxn modelId="{55183CE3-F036-4C68-99AC-F61DF0CE12CD}" type="presParOf" srcId="{ADA5441E-7A48-4C94-ADB7-7D164FA96B24}" destId="{D71099D5-D890-4976-8CC1-9FD7D6454A67}" srcOrd="2" destOrd="0" presId="urn:microsoft.com/office/officeart/2005/8/layout/orgChart1"/>
    <dgm:cxn modelId="{C264E5F1-7E6F-46A7-9EA7-1BC5C7D090B2}" type="presParOf" srcId="{7889BDD6-B9A3-4D5D-9F20-1566C680C98F}" destId="{AC4ADAA5-F787-43D0-876C-BE5F623ECDCE}" srcOrd="4" destOrd="0" presId="urn:microsoft.com/office/officeart/2005/8/layout/orgChart1"/>
    <dgm:cxn modelId="{DF1B21E3-7CAB-46A3-9CD7-9594AD1ACE01}" type="presParOf" srcId="{7889BDD6-B9A3-4D5D-9F20-1566C680C98F}" destId="{0761A8AC-0220-4A15-94CE-F924B68E0395}" srcOrd="5" destOrd="0" presId="urn:microsoft.com/office/officeart/2005/8/layout/orgChart1"/>
    <dgm:cxn modelId="{92693B5B-5216-4063-932C-5E57541D598F}" type="presParOf" srcId="{0761A8AC-0220-4A15-94CE-F924B68E0395}" destId="{BCE6F144-628A-46F3-8244-1B52A126F50E}" srcOrd="0" destOrd="0" presId="urn:microsoft.com/office/officeart/2005/8/layout/orgChart1"/>
    <dgm:cxn modelId="{618C88D4-D2BD-4B84-835C-9BB366F141E8}" type="presParOf" srcId="{BCE6F144-628A-46F3-8244-1B52A126F50E}" destId="{C8A3B348-59C5-4211-95DB-3D89496D7643}" srcOrd="0" destOrd="0" presId="urn:microsoft.com/office/officeart/2005/8/layout/orgChart1"/>
    <dgm:cxn modelId="{CD735F37-04A7-4299-BA27-DF0648188866}" type="presParOf" srcId="{BCE6F144-628A-46F3-8244-1B52A126F50E}" destId="{F9851C40-26BB-447D-9D3E-1AD423EC1660}" srcOrd="1" destOrd="0" presId="urn:microsoft.com/office/officeart/2005/8/layout/orgChart1"/>
    <dgm:cxn modelId="{C19BAF8C-87EC-4DF9-B687-98AC2D576C90}" type="presParOf" srcId="{0761A8AC-0220-4A15-94CE-F924B68E0395}" destId="{321026A2-7E3F-4E49-8C6D-B84CAEE042B4}" srcOrd="1" destOrd="0" presId="urn:microsoft.com/office/officeart/2005/8/layout/orgChart1"/>
    <dgm:cxn modelId="{8A601CA4-2205-48AE-97FD-BA8844AF2B4B}" type="presParOf" srcId="{0761A8AC-0220-4A15-94CE-F924B68E0395}" destId="{AEC86384-2218-4998-A869-5D1DDEE47DE9}" srcOrd="2" destOrd="0" presId="urn:microsoft.com/office/officeart/2005/8/layout/orgChart1"/>
    <dgm:cxn modelId="{7F2E1791-7747-4157-BD8C-77D4C39DD0B3}" type="presParOf" srcId="{6C6FED4F-2C03-4B53-B0F8-98483D37A5FC}" destId="{292B9E43-5ED9-4519-8051-D9C60CA44A0C}" srcOrd="2" destOrd="0" presId="urn:microsoft.com/office/officeart/2005/8/layout/orgChart1"/>
    <dgm:cxn modelId="{978AACCB-F8DF-4779-8188-4CE00DE2147B}" type="presParOf" srcId="{31F25A83-C9E5-4897-A26B-51FF46D5E6C0}" destId="{98BD8A1E-1F0A-4CE7-803B-74251003A5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06497-359B-4867-9D27-18D9026C0D19}" type="doc">
      <dgm:prSet loTypeId="urn:microsoft.com/office/officeart/2008/layout/AccentedPicture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02C841A-2BEA-42FB-ADA2-85F53E27799E}">
      <dgm:prSet phldrT="[نص]"/>
      <dgm:spPr/>
      <dgm:t>
        <a:bodyPr/>
        <a:lstStyle/>
        <a:p>
          <a:pPr algn="ctr" rtl="1"/>
          <a:r>
            <a:rPr lang="ar-SA" dirty="0">
              <a:solidFill>
                <a:schemeClr val="accent1">
                  <a:lumMod val="50000"/>
                </a:schemeClr>
              </a:solidFill>
            </a:rPr>
            <a:t>هو الاسم المسند إليه فِعل على طريقة (فعَلَ) أو شِبهه</a:t>
          </a:r>
        </a:p>
      </dgm:t>
    </dgm:pt>
    <dgm:pt modelId="{4839D3C4-4AAE-45E4-BD7E-F5596162B87A}" type="par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937E36F7-F1FE-4909-ACBD-3E6657C8E876}" type="sib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80EEA617-A7C8-43AE-B941-6BB14FD35F8C}">
      <dgm:prSet phldrT="[نص]" custT="1"/>
      <dgm:spPr/>
      <dgm:t>
        <a:bodyPr/>
        <a:lstStyle/>
        <a:p>
          <a:pPr rtl="1"/>
          <a:r>
            <a:rPr lang="ar-SA" sz="3200"/>
            <a:t>الاسم الصريح = وصل المسافرُ</a:t>
          </a:r>
          <a:endParaRPr lang="ar-SA" sz="3200" dirty="0"/>
        </a:p>
      </dgm:t>
    </dgm:pt>
    <dgm:pt modelId="{EA16F485-E4F4-424F-B4B0-BFD04EBB6305}" type="par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CF2E6D4C-127E-4036-A72A-7A83B1AE9B8C}" type="sib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6A3789B1-9AFD-4030-B4CF-A577F7FE2B90}">
      <dgm:prSet phldrT="[نص]" custT="1"/>
      <dgm:spPr/>
      <dgm:t>
        <a:bodyPr/>
        <a:lstStyle/>
        <a:p>
          <a:pPr rtl="1"/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الضمير</a:t>
          </a:r>
          <a:r>
            <a:rPr lang="ar-SA" sz="4200" kern="1200"/>
            <a:t> </a:t>
          </a: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المتصل</a:t>
          </a:r>
          <a:r>
            <a:rPr lang="ar-SA" sz="4200" kern="1200"/>
            <a:t> </a:t>
          </a: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= وصلنا من السفر</a:t>
          </a:r>
          <a:endParaRPr lang="ar-SA" sz="3200" kern="1200" dirty="0">
            <a:latin typeface="Gill Sans MT" panose="020B0502020104020203"/>
            <a:ea typeface="+mn-ea"/>
            <a:cs typeface="Arial" panose="020B0604020202020204" pitchFamily="34" charset="0"/>
          </a:endParaRPr>
        </a:p>
      </dgm:t>
    </dgm:pt>
    <dgm:pt modelId="{49D0A0B9-B557-41C6-97A3-F27F742135A4}" type="par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B714BE6B-C952-4A94-8E03-957A712CEAD4}" type="sib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C3898D58-23E4-4561-B73A-A0E70CC41AFB}">
      <dgm:prSet phldrT="[نص]"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الضمير المستتر = المسافرُ وصل</a:t>
          </a:r>
          <a:endParaRPr lang="ar-SA" sz="3200" kern="1200" dirty="0">
            <a:latin typeface="Gill Sans MT" panose="020B0502020104020203"/>
            <a:ea typeface="+mn-ea"/>
            <a:cs typeface="Arial" panose="020B0604020202020204" pitchFamily="34" charset="0"/>
          </a:endParaRPr>
        </a:p>
      </dgm:t>
    </dgm:pt>
    <dgm:pt modelId="{95EBFC39-34BF-49EA-B7AA-D1250691BB24}" type="par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B4B4C1A2-5A8A-430B-9E99-DC89834A438E}" type="sib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C707AE04-26CE-49B8-A79B-48993416F84A}">
      <dgm:prSet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المصدر المؤول = يسعدني أن تزورني</a:t>
          </a:r>
          <a:endParaRPr lang="ar-SA" sz="3200" kern="1200" dirty="0">
            <a:latin typeface="Gill Sans MT" panose="020B0502020104020203"/>
            <a:ea typeface="+mn-ea"/>
            <a:cs typeface="Arial" panose="020B0604020202020204" pitchFamily="34" charset="0"/>
          </a:endParaRPr>
        </a:p>
      </dgm:t>
    </dgm:pt>
    <dgm:pt modelId="{F5679644-D668-49E1-8A53-88FA6AD60C9B}" type="parTrans" cxnId="{3276A283-DBB7-4605-873A-F86AFDB9448C}">
      <dgm:prSet/>
      <dgm:spPr/>
      <dgm:t>
        <a:bodyPr/>
        <a:lstStyle/>
        <a:p>
          <a:pPr rtl="1"/>
          <a:endParaRPr lang="ar-SA"/>
        </a:p>
      </dgm:t>
    </dgm:pt>
    <dgm:pt modelId="{6D812C55-A79A-40AE-B076-34E0C0FB2D6A}" type="sibTrans" cxnId="{3276A283-DBB7-4605-873A-F86AFDB9448C}">
      <dgm:prSet/>
      <dgm:spPr/>
      <dgm:t>
        <a:bodyPr/>
        <a:lstStyle/>
        <a:p>
          <a:pPr rtl="1"/>
          <a:endParaRPr lang="ar-SA"/>
        </a:p>
      </dgm:t>
    </dgm:pt>
    <dgm:pt modelId="{AC8BE968-29AB-48CE-B3E1-55052CCC1B30}" type="pres">
      <dgm:prSet presAssocID="{9C806497-359B-4867-9D27-18D9026C0D19}" presName="Name0" presStyleCnt="0">
        <dgm:presLayoutVars>
          <dgm:dir val="rev"/>
        </dgm:presLayoutVars>
      </dgm:prSet>
      <dgm:spPr/>
    </dgm:pt>
    <dgm:pt modelId="{03F3CB2C-D2EE-4789-BAB1-72C525577A4B}" type="pres">
      <dgm:prSet presAssocID="{937E36F7-F1FE-4909-ACBD-3E6657C8E876}" presName="picture_1" presStyleLbl="bgImgPlace1" presStyleIdx="0" presStyleCnt="1"/>
      <dgm:spPr/>
    </dgm:pt>
    <dgm:pt modelId="{98C06EE0-0482-4CFA-9F84-3395ABC77FE6}" type="pres">
      <dgm:prSet presAssocID="{D02C841A-2BEA-42FB-ADA2-85F53E27799E}" presName="text_1" presStyleLbl="node1" presStyleIdx="0" presStyleCnt="0" custLinFactNeighborX="-1132" custLinFactNeighborY="-32654">
        <dgm:presLayoutVars>
          <dgm:bulletEnabled val="1"/>
        </dgm:presLayoutVars>
      </dgm:prSet>
      <dgm:spPr/>
    </dgm:pt>
    <dgm:pt modelId="{653B2602-64D0-48D1-A31D-B85D550653C3}" type="pres">
      <dgm:prSet presAssocID="{9C806497-359B-4867-9D27-18D9026C0D19}" presName="linV" presStyleCnt="0"/>
      <dgm:spPr/>
    </dgm:pt>
    <dgm:pt modelId="{0FA4B674-DE82-4CE7-AB21-84991E6BF544}" type="pres">
      <dgm:prSet presAssocID="{80EEA617-A7C8-43AE-B941-6BB14FD35F8C}" presName="pair" presStyleCnt="0"/>
      <dgm:spPr/>
    </dgm:pt>
    <dgm:pt modelId="{3E708FC9-D8A7-4481-B530-C1E337E354E6}" type="pres">
      <dgm:prSet presAssocID="{80EEA617-A7C8-43AE-B941-6BB14FD35F8C}" presName="spaceH" presStyleLbl="node1" presStyleIdx="0" presStyleCnt="0"/>
      <dgm:spPr/>
    </dgm:pt>
    <dgm:pt modelId="{569DC66E-8E55-4831-ACE6-CD2B7A265ABE}" type="pres">
      <dgm:prSet presAssocID="{80EEA617-A7C8-43AE-B941-6BB14FD35F8C}" presName="desPictures" presStyleLbl="alignImgPlace1" presStyleIdx="0" presStyleCnt="4"/>
      <dgm:spPr/>
    </dgm:pt>
    <dgm:pt modelId="{4E59BCAD-68D7-4777-834F-EB5C773AB103}" type="pres">
      <dgm:prSet presAssocID="{80EEA617-A7C8-43AE-B941-6BB14FD35F8C}" presName="desTextWrapper" presStyleCnt="0"/>
      <dgm:spPr/>
    </dgm:pt>
    <dgm:pt modelId="{B4A477A0-5D2E-43A6-ACAA-CC3D83A6BA9A}" type="pres">
      <dgm:prSet presAssocID="{80EEA617-A7C8-43AE-B941-6BB14FD35F8C}" presName="desText" presStyleLbl="revTx" presStyleIdx="0" presStyleCnt="4">
        <dgm:presLayoutVars>
          <dgm:bulletEnabled val="1"/>
        </dgm:presLayoutVars>
      </dgm:prSet>
      <dgm:spPr/>
    </dgm:pt>
    <dgm:pt modelId="{39414D13-7FFE-4587-9A8F-8F9039CC20BA}" type="pres">
      <dgm:prSet presAssocID="{CF2E6D4C-127E-4036-A72A-7A83B1AE9B8C}" presName="spaceV" presStyleCnt="0"/>
      <dgm:spPr/>
    </dgm:pt>
    <dgm:pt modelId="{9E4466D7-F1E8-49BA-8F02-6378CBA5B02E}" type="pres">
      <dgm:prSet presAssocID="{6A3789B1-9AFD-4030-B4CF-A577F7FE2B90}" presName="pair" presStyleCnt="0"/>
      <dgm:spPr/>
    </dgm:pt>
    <dgm:pt modelId="{003B01ED-2D6F-4DE0-9186-1A548608713F}" type="pres">
      <dgm:prSet presAssocID="{6A3789B1-9AFD-4030-B4CF-A577F7FE2B90}" presName="spaceH" presStyleLbl="node1" presStyleIdx="0" presStyleCnt="0"/>
      <dgm:spPr/>
    </dgm:pt>
    <dgm:pt modelId="{2AE76E49-372F-4B68-B11E-7B15D326643C}" type="pres">
      <dgm:prSet presAssocID="{6A3789B1-9AFD-4030-B4CF-A577F7FE2B90}" presName="desPictures" presStyleLbl="alignImgPlace1" presStyleIdx="1" presStyleCnt="4"/>
      <dgm:spPr/>
    </dgm:pt>
    <dgm:pt modelId="{FDD423FC-AF1A-4068-9345-F211047E754B}" type="pres">
      <dgm:prSet presAssocID="{6A3789B1-9AFD-4030-B4CF-A577F7FE2B90}" presName="desTextWrapper" presStyleCnt="0"/>
      <dgm:spPr/>
    </dgm:pt>
    <dgm:pt modelId="{2D6C1D54-44DC-4B48-B640-3FB888A67575}" type="pres">
      <dgm:prSet presAssocID="{6A3789B1-9AFD-4030-B4CF-A577F7FE2B90}" presName="desText" presStyleLbl="revTx" presStyleIdx="1" presStyleCnt="4">
        <dgm:presLayoutVars>
          <dgm:bulletEnabled val="1"/>
        </dgm:presLayoutVars>
      </dgm:prSet>
      <dgm:spPr/>
    </dgm:pt>
    <dgm:pt modelId="{FDDBDAF2-3D36-4346-9034-1E0A81C57A1C}" type="pres">
      <dgm:prSet presAssocID="{B714BE6B-C952-4A94-8E03-957A712CEAD4}" presName="spaceV" presStyleCnt="0"/>
      <dgm:spPr/>
    </dgm:pt>
    <dgm:pt modelId="{DA7D4091-1115-4B13-B263-808EE40BFAC3}" type="pres">
      <dgm:prSet presAssocID="{C3898D58-23E4-4561-B73A-A0E70CC41AFB}" presName="pair" presStyleCnt="0"/>
      <dgm:spPr/>
    </dgm:pt>
    <dgm:pt modelId="{7AFD3B4D-B87D-459B-BF43-07E817415D48}" type="pres">
      <dgm:prSet presAssocID="{C3898D58-23E4-4561-B73A-A0E70CC41AFB}" presName="spaceH" presStyleLbl="node1" presStyleIdx="0" presStyleCnt="0"/>
      <dgm:spPr/>
    </dgm:pt>
    <dgm:pt modelId="{7C5517D9-55EA-4856-BF97-F99437185A77}" type="pres">
      <dgm:prSet presAssocID="{C3898D58-23E4-4561-B73A-A0E70CC41AFB}" presName="desPictures" presStyleLbl="alignImgPlace1" presStyleIdx="2" presStyleCnt="4"/>
      <dgm:spPr/>
    </dgm:pt>
    <dgm:pt modelId="{33953AB4-0413-4000-B7A4-9D3BB6633AFC}" type="pres">
      <dgm:prSet presAssocID="{C3898D58-23E4-4561-B73A-A0E70CC41AFB}" presName="desTextWrapper" presStyleCnt="0"/>
      <dgm:spPr/>
    </dgm:pt>
    <dgm:pt modelId="{7B3A3D4D-9C05-4179-B83B-78F38FC72370}" type="pres">
      <dgm:prSet presAssocID="{C3898D58-23E4-4561-B73A-A0E70CC41AFB}" presName="desText" presStyleLbl="revTx" presStyleIdx="2" presStyleCnt="4">
        <dgm:presLayoutVars>
          <dgm:bulletEnabled val="1"/>
        </dgm:presLayoutVars>
      </dgm:prSet>
      <dgm:spPr/>
    </dgm:pt>
    <dgm:pt modelId="{C8BA45AE-E32D-400C-B938-FB67AE74CC6B}" type="pres">
      <dgm:prSet presAssocID="{B4B4C1A2-5A8A-430B-9E99-DC89834A438E}" presName="spaceV" presStyleCnt="0"/>
      <dgm:spPr/>
    </dgm:pt>
    <dgm:pt modelId="{17832A71-880A-4CED-9450-8165E63498B1}" type="pres">
      <dgm:prSet presAssocID="{C707AE04-26CE-49B8-A79B-48993416F84A}" presName="pair" presStyleCnt="0"/>
      <dgm:spPr/>
    </dgm:pt>
    <dgm:pt modelId="{D233F447-535D-48A7-8177-D1B1532D8C7D}" type="pres">
      <dgm:prSet presAssocID="{C707AE04-26CE-49B8-A79B-48993416F84A}" presName="spaceH" presStyleLbl="node1" presStyleIdx="0" presStyleCnt="0"/>
      <dgm:spPr/>
    </dgm:pt>
    <dgm:pt modelId="{2037ED88-59EE-4A89-A35A-155ABA7ECCE3}" type="pres">
      <dgm:prSet presAssocID="{C707AE04-26CE-49B8-A79B-48993416F84A}" presName="desPictures" presStyleLbl="alignImgPlace1" presStyleIdx="3" presStyleCnt="4"/>
      <dgm:spPr/>
    </dgm:pt>
    <dgm:pt modelId="{1541F6DB-0101-464F-84CB-B9EA6D7E8207}" type="pres">
      <dgm:prSet presAssocID="{C707AE04-26CE-49B8-A79B-48993416F84A}" presName="desTextWrapper" presStyleCnt="0"/>
      <dgm:spPr/>
    </dgm:pt>
    <dgm:pt modelId="{5AE6F7A4-C3C9-4A62-80E4-7EB4F78A3C01}" type="pres">
      <dgm:prSet presAssocID="{C707AE04-26CE-49B8-A79B-48993416F84A}" presName="desText" presStyleLbl="revTx" presStyleIdx="3" presStyleCnt="4">
        <dgm:presLayoutVars>
          <dgm:bulletEnabled val="1"/>
        </dgm:presLayoutVars>
      </dgm:prSet>
      <dgm:spPr/>
    </dgm:pt>
    <dgm:pt modelId="{B214FEBD-133E-4E16-8767-1ADE37AC1D47}" type="pres">
      <dgm:prSet presAssocID="{9C806497-359B-4867-9D27-18D9026C0D19}" presName="maxNode" presStyleCnt="0"/>
      <dgm:spPr/>
    </dgm:pt>
    <dgm:pt modelId="{A92273AB-A997-4F2C-9C76-96A86EA3BDEC}" type="pres">
      <dgm:prSet presAssocID="{9C806497-359B-4867-9D27-18D9026C0D19}" presName="Name33" presStyleCnt="0"/>
      <dgm:spPr/>
    </dgm:pt>
  </dgm:ptLst>
  <dgm:cxnLst>
    <dgm:cxn modelId="{447B8E02-4F84-42A4-B407-E4842870CE96}" srcId="{9C806497-359B-4867-9D27-18D9026C0D19}" destId="{C3898D58-23E4-4561-B73A-A0E70CC41AFB}" srcOrd="3" destOrd="0" parTransId="{95EBFC39-34BF-49EA-B7AA-D1250691BB24}" sibTransId="{B4B4C1A2-5A8A-430B-9E99-DC89834A438E}"/>
    <dgm:cxn modelId="{4FB7CD0A-DF75-4CED-9C4B-35513FB8C996}" srcId="{9C806497-359B-4867-9D27-18D9026C0D19}" destId="{D02C841A-2BEA-42FB-ADA2-85F53E27799E}" srcOrd="0" destOrd="0" parTransId="{4839D3C4-4AAE-45E4-BD7E-F5596162B87A}" sibTransId="{937E36F7-F1FE-4909-ACBD-3E6657C8E876}"/>
    <dgm:cxn modelId="{35EAAF67-5438-4AD9-878A-143897A03FA9}" type="presOf" srcId="{C707AE04-26CE-49B8-A79B-48993416F84A}" destId="{5AE6F7A4-C3C9-4A62-80E4-7EB4F78A3C01}" srcOrd="0" destOrd="0" presId="urn:microsoft.com/office/officeart/2008/layout/AccentedPicture"/>
    <dgm:cxn modelId="{B2527D59-E9B5-4B1B-AB6B-15CC3E436B3F}" srcId="{9C806497-359B-4867-9D27-18D9026C0D19}" destId="{80EEA617-A7C8-43AE-B941-6BB14FD35F8C}" srcOrd="1" destOrd="0" parTransId="{EA16F485-E4F4-424F-B4B0-BFD04EBB6305}" sibTransId="{CF2E6D4C-127E-4036-A72A-7A83B1AE9B8C}"/>
    <dgm:cxn modelId="{3276A283-DBB7-4605-873A-F86AFDB9448C}" srcId="{9C806497-359B-4867-9D27-18D9026C0D19}" destId="{C707AE04-26CE-49B8-A79B-48993416F84A}" srcOrd="4" destOrd="0" parTransId="{F5679644-D668-49E1-8A53-88FA6AD60C9B}" sibTransId="{6D812C55-A79A-40AE-B076-34E0C0FB2D6A}"/>
    <dgm:cxn modelId="{DF95AC84-226B-463D-A8D4-2E6A40C26665}" type="presOf" srcId="{C3898D58-23E4-4561-B73A-A0E70CC41AFB}" destId="{7B3A3D4D-9C05-4179-B83B-78F38FC72370}" srcOrd="0" destOrd="0" presId="urn:microsoft.com/office/officeart/2008/layout/AccentedPicture"/>
    <dgm:cxn modelId="{A1A40A8C-030B-45ED-A9F4-089B99D085B1}" type="presOf" srcId="{937E36F7-F1FE-4909-ACBD-3E6657C8E876}" destId="{03F3CB2C-D2EE-4789-BAB1-72C525577A4B}" srcOrd="0" destOrd="0" presId="urn:microsoft.com/office/officeart/2008/layout/AccentedPicture"/>
    <dgm:cxn modelId="{95AF5CC2-A916-4AF1-9CF3-10FB27A87207}" type="presOf" srcId="{80EEA617-A7C8-43AE-B941-6BB14FD35F8C}" destId="{B4A477A0-5D2E-43A6-ACAA-CC3D83A6BA9A}" srcOrd="0" destOrd="0" presId="urn:microsoft.com/office/officeart/2008/layout/AccentedPicture"/>
    <dgm:cxn modelId="{E0F54FC8-CC5D-41D8-952D-9CEAAD99BFBF}" type="presOf" srcId="{D02C841A-2BEA-42FB-ADA2-85F53E27799E}" destId="{98C06EE0-0482-4CFA-9F84-3395ABC77FE6}" srcOrd="0" destOrd="0" presId="urn:microsoft.com/office/officeart/2008/layout/AccentedPicture"/>
    <dgm:cxn modelId="{FC4E67CA-8C3D-41C4-A641-2F7189D808DA}" srcId="{9C806497-359B-4867-9D27-18D9026C0D19}" destId="{6A3789B1-9AFD-4030-B4CF-A577F7FE2B90}" srcOrd="2" destOrd="0" parTransId="{49D0A0B9-B557-41C6-97A3-F27F742135A4}" sibTransId="{B714BE6B-C952-4A94-8E03-957A712CEAD4}"/>
    <dgm:cxn modelId="{65A35DFC-9168-4D41-85B8-4B902AAB0434}" type="presOf" srcId="{9C806497-359B-4867-9D27-18D9026C0D19}" destId="{AC8BE968-29AB-48CE-B3E1-55052CCC1B30}" srcOrd="0" destOrd="0" presId="urn:microsoft.com/office/officeart/2008/layout/AccentedPicture"/>
    <dgm:cxn modelId="{F2B433FF-2633-499F-B15C-E0143304037D}" type="presOf" srcId="{6A3789B1-9AFD-4030-B4CF-A577F7FE2B90}" destId="{2D6C1D54-44DC-4B48-B640-3FB888A67575}" srcOrd="0" destOrd="0" presId="urn:microsoft.com/office/officeart/2008/layout/AccentedPicture"/>
    <dgm:cxn modelId="{64F19A63-39A5-405D-B66E-266A5EAA22E5}" type="presParOf" srcId="{AC8BE968-29AB-48CE-B3E1-55052CCC1B30}" destId="{03F3CB2C-D2EE-4789-BAB1-72C525577A4B}" srcOrd="0" destOrd="0" presId="urn:microsoft.com/office/officeart/2008/layout/AccentedPicture"/>
    <dgm:cxn modelId="{5992F635-FE1C-4EFB-95CF-C542349B7AA2}" type="presParOf" srcId="{AC8BE968-29AB-48CE-B3E1-55052CCC1B30}" destId="{98C06EE0-0482-4CFA-9F84-3395ABC77FE6}" srcOrd="1" destOrd="0" presId="urn:microsoft.com/office/officeart/2008/layout/AccentedPicture"/>
    <dgm:cxn modelId="{66879303-4E73-4278-8C96-210CA3CC3E6B}" type="presParOf" srcId="{AC8BE968-29AB-48CE-B3E1-55052CCC1B30}" destId="{653B2602-64D0-48D1-A31D-B85D550653C3}" srcOrd="2" destOrd="0" presId="urn:microsoft.com/office/officeart/2008/layout/AccentedPicture"/>
    <dgm:cxn modelId="{00D6A254-CA06-4D60-9D20-7534E37367EC}" type="presParOf" srcId="{653B2602-64D0-48D1-A31D-B85D550653C3}" destId="{0FA4B674-DE82-4CE7-AB21-84991E6BF544}" srcOrd="0" destOrd="0" presId="urn:microsoft.com/office/officeart/2008/layout/AccentedPicture"/>
    <dgm:cxn modelId="{3329C415-6C05-494F-9E66-AE4C733D2588}" type="presParOf" srcId="{0FA4B674-DE82-4CE7-AB21-84991E6BF544}" destId="{3E708FC9-D8A7-4481-B530-C1E337E354E6}" srcOrd="0" destOrd="0" presId="urn:microsoft.com/office/officeart/2008/layout/AccentedPicture"/>
    <dgm:cxn modelId="{7F6C1E89-CA03-4724-9B0D-2C9B64C4655B}" type="presParOf" srcId="{0FA4B674-DE82-4CE7-AB21-84991E6BF544}" destId="{569DC66E-8E55-4831-ACE6-CD2B7A265ABE}" srcOrd="1" destOrd="0" presId="urn:microsoft.com/office/officeart/2008/layout/AccentedPicture"/>
    <dgm:cxn modelId="{58548213-687B-4247-A216-ED1710FF81DA}" type="presParOf" srcId="{0FA4B674-DE82-4CE7-AB21-84991E6BF544}" destId="{4E59BCAD-68D7-4777-834F-EB5C773AB103}" srcOrd="2" destOrd="0" presId="urn:microsoft.com/office/officeart/2008/layout/AccentedPicture"/>
    <dgm:cxn modelId="{2CA4582D-6075-45CF-9518-8E7CA547FD97}" type="presParOf" srcId="{4E59BCAD-68D7-4777-834F-EB5C773AB103}" destId="{B4A477A0-5D2E-43A6-ACAA-CC3D83A6BA9A}" srcOrd="0" destOrd="0" presId="urn:microsoft.com/office/officeart/2008/layout/AccentedPicture"/>
    <dgm:cxn modelId="{402F93A3-CAC1-40BD-8FB2-5E904059D42B}" type="presParOf" srcId="{653B2602-64D0-48D1-A31D-B85D550653C3}" destId="{39414D13-7FFE-4587-9A8F-8F9039CC20BA}" srcOrd="1" destOrd="0" presId="urn:microsoft.com/office/officeart/2008/layout/AccentedPicture"/>
    <dgm:cxn modelId="{CE8C328D-8CFF-49E1-8ADF-0307620EE8BB}" type="presParOf" srcId="{653B2602-64D0-48D1-A31D-B85D550653C3}" destId="{9E4466D7-F1E8-49BA-8F02-6378CBA5B02E}" srcOrd="2" destOrd="0" presId="urn:microsoft.com/office/officeart/2008/layout/AccentedPicture"/>
    <dgm:cxn modelId="{30779A70-A9E0-4CC0-AFDF-37DC0CBFF460}" type="presParOf" srcId="{9E4466D7-F1E8-49BA-8F02-6378CBA5B02E}" destId="{003B01ED-2D6F-4DE0-9186-1A548608713F}" srcOrd="0" destOrd="0" presId="urn:microsoft.com/office/officeart/2008/layout/AccentedPicture"/>
    <dgm:cxn modelId="{350808C5-5E1D-49D8-A7CB-1409A2AD8D5F}" type="presParOf" srcId="{9E4466D7-F1E8-49BA-8F02-6378CBA5B02E}" destId="{2AE76E49-372F-4B68-B11E-7B15D326643C}" srcOrd="1" destOrd="0" presId="urn:microsoft.com/office/officeart/2008/layout/AccentedPicture"/>
    <dgm:cxn modelId="{593F1201-8BA5-49BF-8B84-04EA7ED2F145}" type="presParOf" srcId="{9E4466D7-F1E8-49BA-8F02-6378CBA5B02E}" destId="{FDD423FC-AF1A-4068-9345-F211047E754B}" srcOrd="2" destOrd="0" presId="urn:microsoft.com/office/officeart/2008/layout/AccentedPicture"/>
    <dgm:cxn modelId="{38E709A2-7C6A-453B-98C8-EF3B55D83340}" type="presParOf" srcId="{FDD423FC-AF1A-4068-9345-F211047E754B}" destId="{2D6C1D54-44DC-4B48-B640-3FB888A67575}" srcOrd="0" destOrd="0" presId="urn:microsoft.com/office/officeart/2008/layout/AccentedPicture"/>
    <dgm:cxn modelId="{7B34030A-AB0E-43F1-AAD9-B20F911A1632}" type="presParOf" srcId="{653B2602-64D0-48D1-A31D-B85D550653C3}" destId="{FDDBDAF2-3D36-4346-9034-1E0A81C57A1C}" srcOrd="3" destOrd="0" presId="urn:microsoft.com/office/officeart/2008/layout/AccentedPicture"/>
    <dgm:cxn modelId="{7553FFD9-C0AB-41F5-ADC0-7BD0D2796793}" type="presParOf" srcId="{653B2602-64D0-48D1-A31D-B85D550653C3}" destId="{DA7D4091-1115-4B13-B263-808EE40BFAC3}" srcOrd="4" destOrd="0" presId="urn:microsoft.com/office/officeart/2008/layout/AccentedPicture"/>
    <dgm:cxn modelId="{AF615443-CCF0-4373-B027-F0FDDE488750}" type="presParOf" srcId="{DA7D4091-1115-4B13-B263-808EE40BFAC3}" destId="{7AFD3B4D-B87D-459B-BF43-07E817415D48}" srcOrd="0" destOrd="0" presId="urn:microsoft.com/office/officeart/2008/layout/AccentedPicture"/>
    <dgm:cxn modelId="{23E75899-C110-4C63-AC71-46CF6A03E1F8}" type="presParOf" srcId="{DA7D4091-1115-4B13-B263-808EE40BFAC3}" destId="{7C5517D9-55EA-4856-BF97-F99437185A77}" srcOrd="1" destOrd="0" presId="urn:microsoft.com/office/officeart/2008/layout/AccentedPicture"/>
    <dgm:cxn modelId="{2AA253E4-CCE7-4950-A0C2-E5AF233F7266}" type="presParOf" srcId="{DA7D4091-1115-4B13-B263-808EE40BFAC3}" destId="{33953AB4-0413-4000-B7A4-9D3BB6633AFC}" srcOrd="2" destOrd="0" presId="urn:microsoft.com/office/officeart/2008/layout/AccentedPicture"/>
    <dgm:cxn modelId="{4B41605E-F9D4-493D-B014-8D26316CBFDA}" type="presParOf" srcId="{33953AB4-0413-4000-B7A4-9D3BB6633AFC}" destId="{7B3A3D4D-9C05-4179-B83B-78F38FC72370}" srcOrd="0" destOrd="0" presId="urn:microsoft.com/office/officeart/2008/layout/AccentedPicture"/>
    <dgm:cxn modelId="{5DDC583A-206F-4D4D-8FFA-B63C6AE11A6E}" type="presParOf" srcId="{653B2602-64D0-48D1-A31D-B85D550653C3}" destId="{C8BA45AE-E32D-400C-B938-FB67AE74CC6B}" srcOrd="5" destOrd="0" presId="urn:microsoft.com/office/officeart/2008/layout/AccentedPicture"/>
    <dgm:cxn modelId="{639A814C-B676-4848-87BD-3598220A09E9}" type="presParOf" srcId="{653B2602-64D0-48D1-A31D-B85D550653C3}" destId="{17832A71-880A-4CED-9450-8165E63498B1}" srcOrd="6" destOrd="0" presId="urn:microsoft.com/office/officeart/2008/layout/AccentedPicture"/>
    <dgm:cxn modelId="{58565722-B416-4ABB-8D43-AE88E335FB35}" type="presParOf" srcId="{17832A71-880A-4CED-9450-8165E63498B1}" destId="{D233F447-535D-48A7-8177-D1B1532D8C7D}" srcOrd="0" destOrd="0" presId="urn:microsoft.com/office/officeart/2008/layout/AccentedPicture"/>
    <dgm:cxn modelId="{247135C3-E913-49DE-82F2-91DC260F00D1}" type="presParOf" srcId="{17832A71-880A-4CED-9450-8165E63498B1}" destId="{2037ED88-59EE-4A89-A35A-155ABA7ECCE3}" srcOrd="1" destOrd="0" presId="urn:microsoft.com/office/officeart/2008/layout/AccentedPicture"/>
    <dgm:cxn modelId="{FB2FFB34-F6A3-443B-ABCE-A2673480EB69}" type="presParOf" srcId="{17832A71-880A-4CED-9450-8165E63498B1}" destId="{1541F6DB-0101-464F-84CB-B9EA6D7E8207}" srcOrd="2" destOrd="0" presId="urn:microsoft.com/office/officeart/2008/layout/AccentedPicture"/>
    <dgm:cxn modelId="{EDCCD41E-7EE7-4281-A51A-D013EF2B746E}" type="presParOf" srcId="{1541F6DB-0101-464F-84CB-B9EA6D7E8207}" destId="{5AE6F7A4-C3C9-4A62-80E4-7EB4F78A3C01}" srcOrd="0" destOrd="0" presId="urn:microsoft.com/office/officeart/2008/layout/AccentedPicture"/>
    <dgm:cxn modelId="{A78A1B6C-6EEC-461E-A3FB-A55414559D53}" type="presParOf" srcId="{AC8BE968-29AB-48CE-B3E1-55052CCC1B30}" destId="{B214FEBD-133E-4E16-8767-1ADE37AC1D47}" srcOrd="3" destOrd="0" presId="urn:microsoft.com/office/officeart/2008/layout/AccentedPicture"/>
    <dgm:cxn modelId="{8D577B51-64B1-44E0-A20B-1BD58B6B5098}" type="presParOf" srcId="{B214FEBD-133E-4E16-8767-1ADE37AC1D47}" destId="{A92273AB-A997-4F2C-9C76-96A86EA3BDE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806497-359B-4867-9D27-18D9026C0D1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02C841A-2BEA-42FB-ADA2-85F53E27799E}">
      <dgm:prSet phldrT="[نص]"/>
      <dgm:spPr/>
      <dgm:t>
        <a:bodyPr/>
        <a:lstStyle/>
        <a:p>
          <a:pPr algn="ctr" rtl="1"/>
          <a:r>
            <a:rPr lang="ar-SA" dirty="0">
              <a:solidFill>
                <a:schemeClr val="accent1">
                  <a:lumMod val="50000"/>
                </a:schemeClr>
              </a:solidFill>
            </a:rPr>
            <a:t>هو الاسم المسند إليه فِعل على طريقة (فعَلَ) أو شِبهه</a:t>
          </a:r>
        </a:p>
      </dgm:t>
    </dgm:pt>
    <dgm:pt modelId="{4839D3C4-4AAE-45E4-BD7E-F5596162B87A}" type="par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937E36F7-F1FE-4909-ACBD-3E6657C8E876}" type="sibTrans" cxnId="{4FB7CD0A-DF75-4CED-9C4B-35513FB8C996}">
      <dgm:prSet/>
      <dgm:spPr/>
      <dgm:t>
        <a:bodyPr/>
        <a:lstStyle/>
        <a:p>
          <a:pPr rtl="1"/>
          <a:endParaRPr lang="ar-SA"/>
        </a:p>
      </dgm:t>
    </dgm:pt>
    <dgm:pt modelId="{80EEA617-A7C8-43AE-B941-6BB14FD35F8C}">
      <dgm:prSet phldrT="[نص]" custT="1"/>
      <dgm:spPr/>
      <dgm:t>
        <a:bodyPr/>
        <a:lstStyle/>
        <a:p>
          <a:pPr rtl="1"/>
          <a:r>
            <a:rPr lang="ar-SA" sz="3200" dirty="0">
              <a:solidFill>
                <a:schemeClr val="accent1">
                  <a:lumMod val="50000"/>
                </a:schemeClr>
              </a:solidFill>
            </a:rPr>
            <a:t>الفعل المبني للمعلوم = وصلَ، سافرَ</a:t>
          </a:r>
        </a:p>
      </dgm:t>
    </dgm:pt>
    <dgm:pt modelId="{EA16F485-E4F4-424F-B4B0-BFD04EBB6305}" type="par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CF2E6D4C-127E-4036-A72A-7A83B1AE9B8C}" type="sibTrans" cxnId="{B2527D59-E9B5-4B1B-AB6B-15CC3E436B3F}">
      <dgm:prSet/>
      <dgm:spPr/>
      <dgm:t>
        <a:bodyPr/>
        <a:lstStyle/>
        <a:p>
          <a:pPr rtl="1"/>
          <a:endParaRPr lang="ar-SA"/>
        </a:p>
      </dgm:t>
    </dgm:pt>
    <dgm:pt modelId="{6A3789B1-9AFD-4030-B4CF-A577F7FE2B90}">
      <dgm:prSet phldrT="[نص]" custT="1"/>
      <dgm:spPr/>
      <dgm:t>
        <a:bodyPr/>
        <a:lstStyle/>
        <a:p>
          <a:pPr rtl="1"/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اسم الفعل = هيهاتَ العقيقُ</a:t>
          </a:r>
        </a:p>
      </dgm:t>
    </dgm:pt>
    <dgm:pt modelId="{49D0A0B9-B557-41C6-97A3-F27F742135A4}" type="par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B714BE6B-C952-4A94-8E03-957A712CEAD4}" type="sibTrans" cxnId="{FC4E67CA-8C3D-41C4-A641-2F7189D808DA}">
      <dgm:prSet/>
      <dgm:spPr/>
      <dgm:t>
        <a:bodyPr/>
        <a:lstStyle/>
        <a:p>
          <a:pPr rtl="1"/>
          <a:endParaRPr lang="ar-SA"/>
        </a:p>
      </dgm:t>
    </dgm:pt>
    <dgm:pt modelId="{C3898D58-23E4-4561-B73A-A0E70CC41AFB}">
      <dgm:prSet phldrT="[نص]"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المصدر= "وحجُّ البيتِ مَن استطاع إليه سبيلا"</a:t>
          </a:r>
        </a:p>
      </dgm:t>
    </dgm:pt>
    <dgm:pt modelId="{95EBFC39-34BF-49EA-B7AA-D1250691BB24}" type="par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B4B4C1A2-5A8A-430B-9E99-DC89834A438E}" type="sibTrans" cxnId="{447B8E02-4F84-42A4-B407-E4842870CE96}">
      <dgm:prSet/>
      <dgm:spPr/>
      <dgm:t>
        <a:bodyPr/>
        <a:lstStyle/>
        <a:p>
          <a:pPr rtl="1"/>
          <a:endParaRPr lang="ar-SA"/>
        </a:p>
      </dgm:t>
    </dgm:pt>
    <dgm:pt modelId="{C707AE04-26CE-49B8-A79B-48993416F84A}">
      <dgm:prSet custT="1"/>
      <dgm:spPr/>
      <dgm:t>
        <a:bodyPr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الصفة المشبهة = صاحب </a:t>
          </a:r>
          <a:r>
            <a:rPr lang="ar-SA" sz="3200" kern="1200" dirty="0" err="1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امرءًا</a:t>
          </a: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 حسنًا خلُقُه</a:t>
          </a:r>
        </a:p>
      </dgm:t>
    </dgm:pt>
    <dgm:pt modelId="{F5679644-D668-49E1-8A53-88FA6AD60C9B}" type="parTrans" cxnId="{3276A283-DBB7-4605-873A-F86AFDB9448C}">
      <dgm:prSet/>
      <dgm:spPr/>
      <dgm:t>
        <a:bodyPr/>
        <a:lstStyle/>
        <a:p>
          <a:pPr rtl="1"/>
          <a:endParaRPr lang="ar-SA"/>
        </a:p>
      </dgm:t>
    </dgm:pt>
    <dgm:pt modelId="{6D812C55-A79A-40AE-B076-34E0C0FB2D6A}" type="sibTrans" cxnId="{3276A283-DBB7-4605-873A-F86AFDB9448C}">
      <dgm:prSet/>
      <dgm:spPr/>
      <dgm:t>
        <a:bodyPr/>
        <a:lstStyle/>
        <a:p>
          <a:pPr rtl="1"/>
          <a:endParaRPr lang="ar-SA"/>
        </a:p>
      </dgm:t>
    </dgm:pt>
    <dgm:pt modelId="{106F8E2F-1A12-43C7-B35D-F7D5ADA24E85}">
      <dgm:prSet/>
      <dgm:spPr/>
      <dgm:t>
        <a:bodyPr/>
        <a:lstStyle/>
        <a:p>
          <a:pPr rtl="1">
            <a:buNone/>
          </a:pPr>
          <a:r>
            <a:rPr lang="ar-SA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اسم الفاعل = {ربنا أخرجنا من هذه القرية الظالمِ أهلها}</a:t>
          </a:r>
          <a:endParaRPr lang="ar-SA" dirty="0"/>
        </a:p>
      </dgm:t>
    </dgm:pt>
    <dgm:pt modelId="{65339218-7F59-4296-B155-5FECC23806E1}" type="parTrans" cxnId="{ED7C9D50-8012-4E78-B330-D545EC436108}">
      <dgm:prSet/>
      <dgm:spPr/>
      <dgm:t>
        <a:bodyPr/>
        <a:lstStyle/>
        <a:p>
          <a:pPr rtl="1"/>
          <a:endParaRPr lang="ar-SA"/>
        </a:p>
      </dgm:t>
    </dgm:pt>
    <dgm:pt modelId="{D872E4E2-0CFF-48F7-AEA7-EC19F02F455C}" type="sibTrans" cxnId="{ED7C9D50-8012-4E78-B330-D545EC436108}">
      <dgm:prSet/>
      <dgm:spPr/>
      <dgm:t>
        <a:bodyPr/>
        <a:lstStyle/>
        <a:p>
          <a:pPr rtl="1"/>
          <a:endParaRPr lang="ar-SA"/>
        </a:p>
      </dgm:t>
    </dgm:pt>
    <dgm:pt modelId="{8919313D-60C4-4E3B-ABD8-17CB01719D08}">
      <dgm:prSet custT="1"/>
      <dgm:spPr>
        <a:noFill/>
        <a:ln>
          <a:noFill/>
        </a:ln>
        <a:effectLst/>
      </dgm:spPr>
      <dgm:t>
        <a:bodyPr spcFirstLastPara="0" vert="horz" wrap="square" lIns="81280" tIns="40640" rIns="81280" bIns="40640" numCol="1" spcCol="1270" anchor="ctr" anchorCtr="0"/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أفعل التفضيل = مررت بالأفضلِ أبوه</a:t>
          </a:r>
        </a:p>
      </dgm:t>
    </dgm:pt>
    <dgm:pt modelId="{3734FB36-2865-4BFD-9687-0BA43F88A117}" type="parTrans" cxnId="{FA886031-15C0-402D-BB2F-E191CCB6D36C}">
      <dgm:prSet/>
      <dgm:spPr/>
      <dgm:t>
        <a:bodyPr/>
        <a:lstStyle/>
        <a:p>
          <a:pPr rtl="1"/>
          <a:endParaRPr lang="ar-SA"/>
        </a:p>
      </dgm:t>
    </dgm:pt>
    <dgm:pt modelId="{97ACECC3-301F-412B-A881-FBE44CCFED80}" type="sibTrans" cxnId="{FA886031-15C0-402D-BB2F-E191CCB6D36C}">
      <dgm:prSet/>
      <dgm:spPr/>
      <dgm:t>
        <a:bodyPr/>
        <a:lstStyle/>
        <a:p>
          <a:pPr rtl="1"/>
          <a:endParaRPr lang="ar-SA"/>
        </a:p>
      </dgm:t>
    </dgm:pt>
    <dgm:pt modelId="{AC8BE968-29AB-48CE-B3E1-55052CCC1B30}" type="pres">
      <dgm:prSet presAssocID="{9C806497-359B-4867-9D27-18D9026C0D19}" presName="Name0" presStyleCnt="0">
        <dgm:presLayoutVars>
          <dgm:dir val="rev"/>
        </dgm:presLayoutVars>
      </dgm:prSet>
      <dgm:spPr/>
    </dgm:pt>
    <dgm:pt modelId="{03F3CB2C-D2EE-4789-BAB1-72C525577A4B}" type="pres">
      <dgm:prSet presAssocID="{937E36F7-F1FE-4909-ACBD-3E6657C8E876}" presName="picture_1" presStyleLbl="bgImgPlace1" presStyleIdx="0" presStyleCnt="1"/>
      <dgm:spPr/>
    </dgm:pt>
    <dgm:pt modelId="{98C06EE0-0482-4CFA-9F84-3395ABC77FE6}" type="pres">
      <dgm:prSet presAssocID="{D02C841A-2BEA-42FB-ADA2-85F53E27799E}" presName="text_1" presStyleLbl="node1" presStyleIdx="0" presStyleCnt="0" custLinFactNeighborX="-1132" custLinFactNeighborY="-32654">
        <dgm:presLayoutVars>
          <dgm:bulletEnabled val="1"/>
        </dgm:presLayoutVars>
      </dgm:prSet>
      <dgm:spPr/>
    </dgm:pt>
    <dgm:pt modelId="{653B2602-64D0-48D1-A31D-B85D550653C3}" type="pres">
      <dgm:prSet presAssocID="{9C806497-359B-4867-9D27-18D9026C0D19}" presName="linV" presStyleCnt="0"/>
      <dgm:spPr/>
    </dgm:pt>
    <dgm:pt modelId="{0FA4B674-DE82-4CE7-AB21-84991E6BF544}" type="pres">
      <dgm:prSet presAssocID="{80EEA617-A7C8-43AE-B941-6BB14FD35F8C}" presName="pair" presStyleCnt="0"/>
      <dgm:spPr/>
    </dgm:pt>
    <dgm:pt modelId="{3E708FC9-D8A7-4481-B530-C1E337E354E6}" type="pres">
      <dgm:prSet presAssocID="{80EEA617-A7C8-43AE-B941-6BB14FD35F8C}" presName="spaceH" presStyleLbl="node1" presStyleIdx="0" presStyleCnt="0"/>
      <dgm:spPr/>
    </dgm:pt>
    <dgm:pt modelId="{569DC66E-8E55-4831-ACE6-CD2B7A265ABE}" type="pres">
      <dgm:prSet presAssocID="{80EEA617-A7C8-43AE-B941-6BB14FD35F8C}" presName="desPictures" presStyleLbl="alignImgPlace1" presStyleIdx="0" presStyleCnt="6"/>
      <dgm:spPr/>
    </dgm:pt>
    <dgm:pt modelId="{4E59BCAD-68D7-4777-834F-EB5C773AB103}" type="pres">
      <dgm:prSet presAssocID="{80EEA617-A7C8-43AE-B941-6BB14FD35F8C}" presName="desTextWrapper" presStyleCnt="0"/>
      <dgm:spPr/>
    </dgm:pt>
    <dgm:pt modelId="{B4A477A0-5D2E-43A6-ACAA-CC3D83A6BA9A}" type="pres">
      <dgm:prSet presAssocID="{80EEA617-A7C8-43AE-B941-6BB14FD35F8C}" presName="desText" presStyleLbl="revTx" presStyleIdx="0" presStyleCnt="6">
        <dgm:presLayoutVars>
          <dgm:bulletEnabled val="1"/>
        </dgm:presLayoutVars>
      </dgm:prSet>
      <dgm:spPr/>
    </dgm:pt>
    <dgm:pt modelId="{39414D13-7FFE-4587-9A8F-8F9039CC20BA}" type="pres">
      <dgm:prSet presAssocID="{CF2E6D4C-127E-4036-A72A-7A83B1AE9B8C}" presName="spaceV" presStyleCnt="0"/>
      <dgm:spPr/>
    </dgm:pt>
    <dgm:pt modelId="{9E4466D7-F1E8-49BA-8F02-6378CBA5B02E}" type="pres">
      <dgm:prSet presAssocID="{6A3789B1-9AFD-4030-B4CF-A577F7FE2B90}" presName="pair" presStyleCnt="0"/>
      <dgm:spPr/>
    </dgm:pt>
    <dgm:pt modelId="{003B01ED-2D6F-4DE0-9186-1A548608713F}" type="pres">
      <dgm:prSet presAssocID="{6A3789B1-9AFD-4030-B4CF-A577F7FE2B90}" presName="spaceH" presStyleLbl="node1" presStyleIdx="0" presStyleCnt="0"/>
      <dgm:spPr/>
    </dgm:pt>
    <dgm:pt modelId="{2AE76E49-372F-4B68-B11E-7B15D326643C}" type="pres">
      <dgm:prSet presAssocID="{6A3789B1-9AFD-4030-B4CF-A577F7FE2B90}" presName="desPictures" presStyleLbl="alignImgPlace1" presStyleIdx="1" presStyleCnt="6"/>
      <dgm:spPr/>
    </dgm:pt>
    <dgm:pt modelId="{FDD423FC-AF1A-4068-9345-F211047E754B}" type="pres">
      <dgm:prSet presAssocID="{6A3789B1-9AFD-4030-B4CF-A577F7FE2B90}" presName="desTextWrapper" presStyleCnt="0"/>
      <dgm:spPr/>
    </dgm:pt>
    <dgm:pt modelId="{2D6C1D54-44DC-4B48-B640-3FB888A67575}" type="pres">
      <dgm:prSet presAssocID="{6A3789B1-9AFD-4030-B4CF-A577F7FE2B90}" presName="desText" presStyleLbl="revTx" presStyleIdx="1" presStyleCnt="6">
        <dgm:presLayoutVars>
          <dgm:bulletEnabled val="1"/>
        </dgm:presLayoutVars>
      </dgm:prSet>
      <dgm:spPr/>
    </dgm:pt>
    <dgm:pt modelId="{FDDBDAF2-3D36-4346-9034-1E0A81C57A1C}" type="pres">
      <dgm:prSet presAssocID="{B714BE6B-C952-4A94-8E03-957A712CEAD4}" presName="spaceV" presStyleCnt="0"/>
      <dgm:spPr/>
    </dgm:pt>
    <dgm:pt modelId="{DA7D4091-1115-4B13-B263-808EE40BFAC3}" type="pres">
      <dgm:prSet presAssocID="{C3898D58-23E4-4561-B73A-A0E70CC41AFB}" presName="pair" presStyleCnt="0"/>
      <dgm:spPr/>
    </dgm:pt>
    <dgm:pt modelId="{7AFD3B4D-B87D-459B-BF43-07E817415D48}" type="pres">
      <dgm:prSet presAssocID="{C3898D58-23E4-4561-B73A-A0E70CC41AFB}" presName="spaceH" presStyleLbl="node1" presStyleIdx="0" presStyleCnt="0"/>
      <dgm:spPr/>
    </dgm:pt>
    <dgm:pt modelId="{7C5517D9-55EA-4856-BF97-F99437185A77}" type="pres">
      <dgm:prSet presAssocID="{C3898D58-23E4-4561-B73A-A0E70CC41AFB}" presName="desPictures" presStyleLbl="alignImgPlace1" presStyleIdx="2" presStyleCnt="6"/>
      <dgm:spPr/>
    </dgm:pt>
    <dgm:pt modelId="{33953AB4-0413-4000-B7A4-9D3BB6633AFC}" type="pres">
      <dgm:prSet presAssocID="{C3898D58-23E4-4561-B73A-A0E70CC41AFB}" presName="desTextWrapper" presStyleCnt="0"/>
      <dgm:spPr/>
    </dgm:pt>
    <dgm:pt modelId="{7B3A3D4D-9C05-4179-B83B-78F38FC72370}" type="pres">
      <dgm:prSet presAssocID="{C3898D58-23E4-4561-B73A-A0E70CC41AFB}" presName="desText" presStyleLbl="revTx" presStyleIdx="2" presStyleCnt="6">
        <dgm:presLayoutVars>
          <dgm:bulletEnabled val="1"/>
        </dgm:presLayoutVars>
      </dgm:prSet>
      <dgm:spPr/>
    </dgm:pt>
    <dgm:pt modelId="{C8BA45AE-E32D-400C-B938-FB67AE74CC6B}" type="pres">
      <dgm:prSet presAssocID="{B4B4C1A2-5A8A-430B-9E99-DC89834A438E}" presName="spaceV" presStyleCnt="0"/>
      <dgm:spPr/>
    </dgm:pt>
    <dgm:pt modelId="{9C449BA0-559C-4F6B-B792-B33A049DC27F}" type="pres">
      <dgm:prSet presAssocID="{106F8E2F-1A12-43C7-B35D-F7D5ADA24E85}" presName="pair" presStyleCnt="0"/>
      <dgm:spPr/>
    </dgm:pt>
    <dgm:pt modelId="{4840A785-F4C5-4A77-9330-CAB9AC25D248}" type="pres">
      <dgm:prSet presAssocID="{106F8E2F-1A12-43C7-B35D-F7D5ADA24E85}" presName="spaceH" presStyleLbl="node1" presStyleIdx="0" presStyleCnt="0"/>
      <dgm:spPr/>
    </dgm:pt>
    <dgm:pt modelId="{CE7653BF-BBCD-4F42-9328-812A8D39D346}" type="pres">
      <dgm:prSet presAssocID="{106F8E2F-1A12-43C7-B35D-F7D5ADA24E85}" presName="desPictures" presStyleLbl="alignImgPlace1" presStyleIdx="3" presStyleCnt="6"/>
      <dgm:spPr/>
    </dgm:pt>
    <dgm:pt modelId="{83C00637-DBAC-4089-B0BF-BEA1D3B3B9DC}" type="pres">
      <dgm:prSet presAssocID="{106F8E2F-1A12-43C7-B35D-F7D5ADA24E85}" presName="desTextWrapper" presStyleCnt="0"/>
      <dgm:spPr/>
    </dgm:pt>
    <dgm:pt modelId="{A5FAD46A-3C68-449D-B93E-D345E0C4C1A8}" type="pres">
      <dgm:prSet presAssocID="{106F8E2F-1A12-43C7-B35D-F7D5ADA24E85}" presName="desText" presStyleLbl="revTx" presStyleIdx="3" presStyleCnt="6">
        <dgm:presLayoutVars>
          <dgm:bulletEnabled val="1"/>
        </dgm:presLayoutVars>
      </dgm:prSet>
      <dgm:spPr/>
    </dgm:pt>
    <dgm:pt modelId="{022693DC-44AE-4C45-B1B6-CBEE6A4EB88F}" type="pres">
      <dgm:prSet presAssocID="{D872E4E2-0CFF-48F7-AEA7-EC19F02F455C}" presName="spaceV" presStyleCnt="0"/>
      <dgm:spPr/>
    </dgm:pt>
    <dgm:pt modelId="{17832A71-880A-4CED-9450-8165E63498B1}" type="pres">
      <dgm:prSet presAssocID="{C707AE04-26CE-49B8-A79B-48993416F84A}" presName="pair" presStyleCnt="0"/>
      <dgm:spPr/>
    </dgm:pt>
    <dgm:pt modelId="{D233F447-535D-48A7-8177-D1B1532D8C7D}" type="pres">
      <dgm:prSet presAssocID="{C707AE04-26CE-49B8-A79B-48993416F84A}" presName="spaceH" presStyleLbl="node1" presStyleIdx="0" presStyleCnt="0"/>
      <dgm:spPr/>
    </dgm:pt>
    <dgm:pt modelId="{2037ED88-59EE-4A89-A35A-155ABA7ECCE3}" type="pres">
      <dgm:prSet presAssocID="{C707AE04-26CE-49B8-A79B-48993416F84A}" presName="desPictures" presStyleLbl="alignImgPlace1" presStyleIdx="4" presStyleCnt="6"/>
      <dgm:spPr/>
    </dgm:pt>
    <dgm:pt modelId="{1541F6DB-0101-464F-84CB-B9EA6D7E8207}" type="pres">
      <dgm:prSet presAssocID="{C707AE04-26CE-49B8-A79B-48993416F84A}" presName="desTextWrapper" presStyleCnt="0"/>
      <dgm:spPr/>
    </dgm:pt>
    <dgm:pt modelId="{5AE6F7A4-C3C9-4A62-80E4-7EB4F78A3C01}" type="pres">
      <dgm:prSet presAssocID="{C707AE04-26CE-49B8-A79B-48993416F84A}" presName="desText" presStyleLbl="revTx" presStyleIdx="4" presStyleCnt="6">
        <dgm:presLayoutVars>
          <dgm:bulletEnabled val="1"/>
        </dgm:presLayoutVars>
      </dgm:prSet>
      <dgm:spPr/>
    </dgm:pt>
    <dgm:pt modelId="{5B6EABA4-4774-475B-A63B-E060141A774E}" type="pres">
      <dgm:prSet presAssocID="{6D812C55-A79A-40AE-B076-34E0C0FB2D6A}" presName="spaceV" presStyleCnt="0"/>
      <dgm:spPr/>
    </dgm:pt>
    <dgm:pt modelId="{A41D184B-8A13-4480-999C-5FA86A1D96FB}" type="pres">
      <dgm:prSet presAssocID="{8919313D-60C4-4E3B-ABD8-17CB01719D08}" presName="pair" presStyleCnt="0"/>
      <dgm:spPr/>
    </dgm:pt>
    <dgm:pt modelId="{974B6477-674B-46E3-81BC-C0B12FAC72B3}" type="pres">
      <dgm:prSet presAssocID="{8919313D-60C4-4E3B-ABD8-17CB01719D08}" presName="spaceH" presStyleLbl="node1" presStyleIdx="0" presStyleCnt="0"/>
      <dgm:spPr/>
    </dgm:pt>
    <dgm:pt modelId="{454C90ED-2F0F-4172-AB35-04E89F4D3541}" type="pres">
      <dgm:prSet presAssocID="{8919313D-60C4-4E3B-ABD8-17CB01719D08}" presName="desPictures" presStyleLbl="alignImgPlace1" presStyleIdx="5" presStyleCnt="6"/>
      <dgm:spPr/>
    </dgm:pt>
    <dgm:pt modelId="{3D0CDB12-673D-4E01-A2E2-95548CB097E9}" type="pres">
      <dgm:prSet presAssocID="{8919313D-60C4-4E3B-ABD8-17CB01719D08}" presName="desTextWrapper" presStyleCnt="0"/>
      <dgm:spPr/>
    </dgm:pt>
    <dgm:pt modelId="{9E873501-0CA9-4D6F-926E-3625B71DAAE5}" type="pres">
      <dgm:prSet presAssocID="{8919313D-60C4-4E3B-ABD8-17CB01719D08}" presName="desText" presStyleLbl="revTx" presStyleIdx="5" presStyleCnt="6">
        <dgm:presLayoutVars>
          <dgm:bulletEnabled val="1"/>
        </dgm:presLayoutVars>
      </dgm:prSet>
      <dgm:spPr>
        <a:xfrm>
          <a:off x="2794913" y="2948319"/>
          <a:ext cx="6722647" cy="499388"/>
        </a:xfrm>
        <a:prstGeom prst="rect">
          <a:avLst/>
        </a:prstGeom>
      </dgm:spPr>
    </dgm:pt>
    <dgm:pt modelId="{B214FEBD-133E-4E16-8767-1ADE37AC1D47}" type="pres">
      <dgm:prSet presAssocID="{9C806497-359B-4867-9D27-18D9026C0D19}" presName="maxNode" presStyleCnt="0"/>
      <dgm:spPr/>
    </dgm:pt>
    <dgm:pt modelId="{A92273AB-A997-4F2C-9C76-96A86EA3BDEC}" type="pres">
      <dgm:prSet presAssocID="{9C806497-359B-4867-9D27-18D9026C0D19}" presName="Name33" presStyleCnt="0"/>
      <dgm:spPr/>
    </dgm:pt>
  </dgm:ptLst>
  <dgm:cxnLst>
    <dgm:cxn modelId="{447B8E02-4F84-42A4-B407-E4842870CE96}" srcId="{9C806497-359B-4867-9D27-18D9026C0D19}" destId="{C3898D58-23E4-4561-B73A-A0E70CC41AFB}" srcOrd="3" destOrd="0" parTransId="{95EBFC39-34BF-49EA-B7AA-D1250691BB24}" sibTransId="{B4B4C1A2-5A8A-430B-9E99-DC89834A438E}"/>
    <dgm:cxn modelId="{4FB7CD0A-DF75-4CED-9C4B-35513FB8C996}" srcId="{9C806497-359B-4867-9D27-18D9026C0D19}" destId="{D02C841A-2BEA-42FB-ADA2-85F53E27799E}" srcOrd="0" destOrd="0" parTransId="{4839D3C4-4AAE-45E4-BD7E-F5596162B87A}" sibTransId="{937E36F7-F1FE-4909-ACBD-3E6657C8E876}"/>
    <dgm:cxn modelId="{FA886031-15C0-402D-BB2F-E191CCB6D36C}" srcId="{9C806497-359B-4867-9D27-18D9026C0D19}" destId="{8919313D-60C4-4E3B-ABD8-17CB01719D08}" srcOrd="6" destOrd="0" parTransId="{3734FB36-2865-4BFD-9687-0BA43F88A117}" sibTransId="{97ACECC3-301F-412B-A881-FBE44CCFED80}"/>
    <dgm:cxn modelId="{35EAAF67-5438-4AD9-878A-143897A03FA9}" type="presOf" srcId="{C707AE04-26CE-49B8-A79B-48993416F84A}" destId="{5AE6F7A4-C3C9-4A62-80E4-7EB4F78A3C01}" srcOrd="0" destOrd="0" presId="urn:microsoft.com/office/officeart/2008/layout/AccentedPicture"/>
    <dgm:cxn modelId="{ED7C9D50-8012-4E78-B330-D545EC436108}" srcId="{9C806497-359B-4867-9D27-18D9026C0D19}" destId="{106F8E2F-1A12-43C7-B35D-F7D5ADA24E85}" srcOrd="4" destOrd="0" parTransId="{65339218-7F59-4296-B155-5FECC23806E1}" sibTransId="{D872E4E2-0CFF-48F7-AEA7-EC19F02F455C}"/>
    <dgm:cxn modelId="{B2527D59-E9B5-4B1B-AB6B-15CC3E436B3F}" srcId="{9C806497-359B-4867-9D27-18D9026C0D19}" destId="{80EEA617-A7C8-43AE-B941-6BB14FD35F8C}" srcOrd="1" destOrd="0" parTransId="{EA16F485-E4F4-424F-B4B0-BFD04EBB6305}" sibTransId="{CF2E6D4C-127E-4036-A72A-7A83B1AE9B8C}"/>
    <dgm:cxn modelId="{3276A283-DBB7-4605-873A-F86AFDB9448C}" srcId="{9C806497-359B-4867-9D27-18D9026C0D19}" destId="{C707AE04-26CE-49B8-A79B-48993416F84A}" srcOrd="5" destOrd="0" parTransId="{F5679644-D668-49E1-8A53-88FA6AD60C9B}" sibTransId="{6D812C55-A79A-40AE-B076-34E0C0FB2D6A}"/>
    <dgm:cxn modelId="{DF95AC84-226B-463D-A8D4-2E6A40C26665}" type="presOf" srcId="{C3898D58-23E4-4561-B73A-A0E70CC41AFB}" destId="{7B3A3D4D-9C05-4179-B83B-78F38FC72370}" srcOrd="0" destOrd="0" presId="urn:microsoft.com/office/officeart/2008/layout/AccentedPicture"/>
    <dgm:cxn modelId="{A1A40A8C-030B-45ED-A9F4-089B99D085B1}" type="presOf" srcId="{937E36F7-F1FE-4909-ACBD-3E6657C8E876}" destId="{03F3CB2C-D2EE-4789-BAB1-72C525577A4B}" srcOrd="0" destOrd="0" presId="urn:microsoft.com/office/officeart/2008/layout/AccentedPicture"/>
    <dgm:cxn modelId="{9FBF8D8D-82E4-4194-8F06-29F75015E992}" type="presOf" srcId="{8919313D-60C4-4E3B-ABD8-17CB01719D08}" destId="{9E873501-0CA9-4D6F-926E-3625B71DAAE5}" srcOrd="0" destOrd="0" presId="urn:microsoft.com/office/officeart/2008/layout/AccentedPicture"/>
    <dgm:cxn modelId="{1F2120A1-A9CB-4144-A2BC-26095BC4B0B9}" type="presOf" srcId="{106F8E2F-1A12-43C7-B35D-F7D5ADA24E85}" destId="{A5FAD46A-3C68-449D-B93E-D345E0C4C1A8}" srcOrd="0" destOrd="0" presId="urn:microsoft.com/office/officeart/2008/layout/AccentedPicture"/>
    <dgm:cxn modelId="{95AF5CC2-A916-4AF1-9CF3-10FB27A87207}" type="presOf" srcId="{80EEA617-A7C8-43AE-B941-6BB14FD35F8C}" destId="{B4A477A0-5D2E-43A6-ACAA-CC3D83A6BA9A}" srcOrd="0" destOrd="0" presId="urn:microsoft.com/office/officeart/2008/layout/AccentedPicture"/>
    <dgm:cxn modelId="{E0F54FC8-CC5D-41D8-952D-9CEAAD99BFBF}" type="presOf" srcId="{D02C841A-2BEA-42FB-ADA2-85F53E27799E}" destId="{98C06EE0-0482-4CFA-9F84-3395ABC77FE6}" srcOrd="0" destOrd="0" presId="urn:microsoft.com/office/officeart/2008/layout/AccentedPicture"/>
    <dgm:cxn modelId="{FC4E67CA-8C3D-41C4-A641-2F7189D808DA}" srcId="{9C806497-359B-4867-9D27-18D9026C0D19}" destId="{6A3789B1-9AFD-4030-B4CF-A577F7FE2B90}" srcOrd="2" destOrd="0" parTransId="{49D0A0B9-B557-41C6-97A3-F27F742135A4}" sibTransId="{B714BE6B-C952-4A94-8E03-957A712CEAD4}"/>
    <dgm:cxn modelId="{65A35DFC-9168-4D41-85B8-4B902AAB0434}" type="presOf" srcId="{9C806497-359B-4867-9D27-18D9026C0D19}" destId="{AC8BE968-29AB-48CE-B3E1-55052CCC1B30}" srcOrd="0" destOrd="0" presId="urn:microsoft.com/office/officeart/2008/layout/AccentedPicture"/>
    <dgm:cxn modelId="{F2B433FF-2633-499F-B15C-E0143304037D}" type="presOf" srcId="{6A3789B1-9AFD-4030-B4CF-A577F7FE2B90}" destId="{2D6C1D54-44DC-4B48-B640-3FB888A67575}" srcOrd="0" destOrd="0" presId="urn:microsoft.com/office/officeart/2008/layout/AccentedPicture"/>
    <dgm:cxn modelId="{64F19A63-39A5-405D-B66E-266A5EAA22E5}" type="presParOf" srcId="{AC8BE968-29AB-48CE-B3E1-55052CCC1B30}" destId="{03F3CB2C-D2EE-4789-BAB1-72C525577A4B}" srcOrd="0" destOrd="0" presId="urn:microsoft.com/office/officeart/2008/layout/AccentedPicture"/>
    <dgm:cxn modelId="{5992F635-FE1C-4EFB-95CF-C542349B7AA2}" type="presParOf" srcId="{AC8BE968-29AB-48CE-B3E1-55052CCC1B30}" destId="{98C06EE0-0482-4CFA-9F84-3395ABC77FE6}" srcOrd="1" destOrd="0" presId="urn:microsoft.com/office/officeart/2008/layout/AccentedPicture"/>
    <dgm:cxn modelId="{66879303-4E73-4278-8C96-210CA3CC3E6B}" type="presParOf" srcId="{AC8BE968-29AB-48CE-B3E1-55052CCC1B30}" destId="{653B2602-64D0-48D1-A31D-B85D550653C3}" srcOrd="2" destOrd="0" presId="urn:microsoft.com/office/officeart/2008/layout/AccentedPicture"/>
    <dgm:cxn modelId="{00D6A254-CA06-4D60-9D20-7534E37367EC}" type="presParOf" srcId="{653B2602-64D0-48D1-A31D-B85D550653C3}" destId="{0FA4B674-DE82-4CE7-AB21-84991E6BF544}" srcOrd="0" destOrd="0" presId="urn:microsoft.com/office/officeart/2008/layout/AccentedPicture"/>
    <dgm:cxn modelId="{3329C415-6C05-494F-9E66-AE4C733D2588}" type="presParOf" srcId="{0FA4B674-DE82-4CE7-AB21-84991E6BF544}" destId="{3E708FC9-D8A7-4481-B530-C1E337E354E6}" srcOrd="0" destOrd="0" presId="urn:microsoft.com/office/officeart/2008/layout/AccentedPicture"/>
    <dgm:cxn modelId="{7F6C1E89-CA03-4724-9B0D-2C9B64C4655B}" type="presParOf" srcId="{0FA4B674-DE82-4CE7-AB21-84991E6BF544}" destId="{569DC66E-8E55-4831-ACE6-CD2B7A265ABE}" srcOrd="1" destOrd="0" presId="urn:microsoft.com/office/officeart/2008/layout/AccentedPicture"/>
    <dgm:cxn modelId="{58548213-687B-4247-A216-ED1710FF81DA}" type="presParOf" srcId="{0FA4B674-DE82-4CE7-AB21-84991E6BF544}" destId="{4E59BCAD-68D7-4777-834F-EB5C773AB103}" srcOrd="2" destOrd="0" presId="urn:microsoft.com/office/officeart/2008/layout/AccentedPicture"/>
    <dgm:cxn modelId="{2CA4582D-6075-45CF-9518-8E7CA547FD97}" type="presParOf" srcId="{4E59BCAD-68D7-4777-834F-EB5C773AB103}" destId="{B4A477A0-5D2E-43A6-ACAA-CC3D83A6BA9A}" srcOrd="0" destOrd="0" presId="urn:microsoft.com/office/officeart/2008/layout/AccentedPicture"/>
    <dgm:cxn modelId="{402F93A3-CAC1-40BD-8FB2-5E904059D42B}" type="presParOf" srcId="{653B2602-64D0-48D1-A31D-B85D550653C3}" destId="{39414D13-7FFE-4587-9A8F-8F9039CC20BA}" srcOrd="1" destOrd="0" presId="urn:microsoft.com/office/officeart/2008/layout/AccentedPicture"/>
    <dgm:cxn modelId="{CE8C328D-8CFF-49E1-8ADF-0307620EE8BB}" type="presParOf" srcId="{653B2602-64D0-48D1-A31D-B85D550653C3}" destId="{9E4466D7-F1E8-49BA-8F02-6378CBA5B02E}" srcOrd="2" destOrd="0" presId="urn:microsoft.com/office/officeart/2008/layout/AccentedPicture"/>
    <dgm:cxn modelId="{30779A70-A9E0-4CC0-AFDF-37DC0CBFF460}" type="presParOf" srcId="{9E4466D7-F1E8-49BA-8F02-6378CBA5B02E}" destId="{003B01ED-2D6F-4DE0-9186-1A548608713F}" srcOrd="0" destOrd="0" presId="urn:microsoft.com/office/officeart/2008/layout/AccentedPicture"/>
    <dgm:cxn modelId="{350808C5-5E1D-49D8-A7CB-1409A2AD8D5F}" type="presParOf" srcId="{9E4466D7-F1E8-49BA-8F02-6378CBA5B02E}" destId="{2AE76E49-372F-4B68-B11E-7B15D326643C}" srcOrd="1" destOrd="0" presId="urn:microsoft.com/office/officeart/2008/layout/AccentedPicture"/>
    <dgm:cxn modelId="{593F1201-8BA5-49BF-8B84-04EA7ED2F145}" type="presParOf" srcId="{9E4466D7-F1E8-49BA-8F02-6378CBA5B02E}" destId="{FDD423FC-AF1A-4068-9345-F211047E754B}" srcOrd="2" destOrd="0" presId="urn:microsoft.com/office/officeart/2008/layout/AccentedPicture"/>
    <dgm:cxn modelId="{38E709A2-7C6A-453B-98C8-EF3B55D83340}" type="presParOf" srcId="{FDD423FC-AF1A-4068-9345-F211047E754B}" destId="{2D6C1D54-44DC-4B48-B640-3FB888A67575}" srcOrd="0" destOrd="0" presId="urn:microsoft.com/office/officeart/2008/layout/AccentedPicture"/>
    <dgm:cxn modelId="{7B34030A-AB0E-43F1-AAD9-B20F911A1632}" type="presParOf" srcId="{653B2602-64D0-48D1-A31D-B85D550653C3}" destId="{FDDBDAF2-3D36-4346-9034-1E0A81C57A1C}" srcOrd="3" destOrd="0" presId="urn:microsoft.com/office/officeart/2008/layout/AccentedPicture"/>
    <dgm:cxn modelId="{7553FFD9-C0AB-41F5-ADC0-7BD0D2796793}" type="presParOf" srcId="{653B2602-64D0-48D1-A31D-B85D550653C3}" destId="{DA7D4091-1115-4B13-B263-808EE40BFAC3}" srcOrd="4" destOrd="0" presId="urn:microsoft.com/office/officeart/2008/layout/AccentedPicture"/>
    <dgm:cxn modelId="{AF615443-CCF0-4373-B027-F0FDDE488750}" type="presParOf" srcId="{DA7D4091-1115-4B13-B263-808EE40BFAC3}" destId="{7AFD3B4D-B87D-459B-BF43-07E817415D48}" srcOrd="0" destOrd="0" presId="urn:microsoft.com/office/officeart/2008/layout/AccentedPicture"/>
    <dgm:cxn modelId="{23E75899-C110-4C63-AC71-46CF6A03E1F8}" type="presParOf" srcId="{DA7D4091-1115-4B13-B263-808EE40BFAC3}" destId="{7C5517D9-55EA-4856-BF97-F99437185A77}" srcOrd="1" destOrd="0" presId="urn:microsoft.com/office/officeart/2008/layout/AccentedPicture"/>
    <dgm:cxn modelId="{2AA253E4-CCE7-4950-A0C2-E5AF233F7266}" type="presParOf" srcId="{DA7D4091-1115-4B13-B263-808EE40BFAC3}" destId="{33953AB4-0413-4000-B7A4-9D3BB6633AFC}" srcOrd="2" destOrd="0" presId="urn:microsoft.com/office/officeart/2008/layout/AccentedPicture"/>
    <dgm:cxn modelId="{4B41605E-F9D4-493D-B014-8D26316CBFDA}" type="presParOf" srcId="{33953AB4-0413-4000-B7A4-9D3BB6633AFC}" destId="{7B3A3D4D-9C05-4179-B83B-78F38FC72370}" srcOrd="0" destOrd="0" presId="urn:microsoft.com/office/officeart/2008/layout/AccentedPicture"/>
    <dgm:cxn modelId="{5DDC583A-206F-4D4D-8FFA-B63C6AE11A6E}" type="presParOf" srcId="{653B2602-64D0-48D1-A31D-B85D550653C3}" destId="{C8BA45AE-E32D-400C-B938-FB67AE74CC6B}" srcOrd="5" destOrd="0" presId="urn:microsoft.com/office/officeart/2008/layout/AccentedPicture"/>
    <dgm:cxn modelId="{442563A5-63BB-4DC6-B97B-4AE93FF194A9}" type="presParOf" srcId="{653B2602-64D0-48D1-A31D-B85D550653C3}" destId="{9C449BA0-559C-4F6B-B792-B33A049DC27F}" srcOrd="6" destOrd="0" presId="urn:microsoft.com/office/officeart/2008/layout/AccentedPicture"/>
    <dgm:cxn modelId="{68FE1DDD-13A9-4ED3-B2BC-913AD11891A1}" type="presParOf" srcId="{9C449BA0-559C-4F6B-B792-B33A049DC27F}" destId="{4840A785-F4C5-4A77-9330-CAB9AC25D248}" srcOrd="0" destOrd="0" presId="urn:microsoft.com/office/officeart/2008/layout/AccentedPicture"/>
    <dgm:cxn modelId="{2BB77321-739A-4754-865F-B1F95ECC2CCE}" type="presParOf" srcId="{9C449BA0-559C-4F6B-B792-B33A049DC27F}" destId="{CE7653BF-BBCD-4F42-9328-812A8D39D346}" srcOrd="1" destOrd="0" presId="urn:microsoft.com/office/officeart/2008/layout/AccentedPicture"/>
    <dgm:cxn modelId="{C4F86412-1682-4A77-98EE-66D073A9EE75}" type="presParOf" srcId="{9C449BA0-559C-4F6B-B792-B33A049DC27F}" destId="{83C00637-DBAC-4089-B0BF-BEA1D3B3B9DC}" srcOrd="2" destOrd="0" presId="urn:microsoft.com/office/officeart/2008/layout/AccentedPicture"/>
    <dgm:cxn modelId="{B619433D-AFCE-41B4-B231-22172139577E}" type="presParOf" srcId="{83C00637-DBAC-4089-B0BF-BEA1D3B3B9DC}" destId="{A5FAD46A-3C68-449D-B93E-D345E0C4C1A8}" srcOrd="0" destOrd="0" presId="urn:microsoft.com/office/officeart/2008/layout/AccentedPicture"/>
    <dgm:cxn modelId="{D328FE0E-D75D-4A45-8FB9-3C2D58E7B137}" type="presParOf" srcId="{653B2602-64D0-48D1-A31D-B85D550653C3}" destId="{022693DC-44AE-4C45-B1B6-CBEE6A4EB88F}" srcOrd="7" destOrd="0" presId="urn:microsoft.com/office/officeart/2008/layout/AccentedPicture"/>
    <dgm:cxn modelId="{639A814C-B676-4848-87BD-3598220A09E9}" type="presParOf" srcId="{653B2602-64D0-48D1-A31D-B85D550653C3}" destId="{17832A71-880A-4CED-9450-8165E63498B1}" srcOrd="8" destOrd="0" presId="urn:microsoft.com/office/officeart/2008/layout/AccentedPicture"/>
    <dgm:cxn modelId="{58565722-B416-4ABB-8D43-AE88E335FB35}" type="presParOf" srcId="{17832A71-880A-4CED-9450-8165E63498B1}" destId="{D233F447-535D-48A7-8177-D1B1532D8C7D}" srcOrd="0" destOrd="0" presId="urn:microsoft.com/office/officeart/2008/layout/AccentedPicture"/>
    <dgm:cxn modelId="{247135C3-E913-49DE-82F2-91DC260F00D1}" type="presParOf" srcId="{17832A71-880A-4CED-9450-8165E63498B1}" destId="{2037ED88-59EE-4A89-A35A-155ABA7ECCE3}" srcOrd="1" destOrd="0" presId="urn:microsoft.com/office/officeart/2008/layout/AccentedPicture"/>
    <dgm:cxn modelId="{FB2FFB34-F6A3-443B-ABCE-A2673480EB69}" type="presParOf" srcId="{17832A71-880A-4CED-9450-8165E63498B1}" destId="{1541F6DB-0101-464F-84CB-B9EA6D7E8207}" srcOrd="2" destOrd="0" presId="urn:microsoft.com/office/officeart/2008/layout/AccentedPicture"/>
    <dgm:cxn modelId="{EDCCD41E-7EE7-4281-A51A-D013EF2B746E}" type="presParOf" srcId="{1541F6DB-0101-464F-84CB-B9EA6D7E8207}" destId="{5AE6F7A4-C3C9-4A62-80E4-7EB4F78A3C01}" srcOrd="0" destOrd="0" presId="urn:microsoft.com/office/officeart/2008/layout/AccentedPicture"/>
    <dgm:cxn modelId="{3A291B1D-4C69-43DB-9CBF-A4D3D1C37E4F}" type="presParOf" srcId="{653B2602-64D0-48D1-A31D-B85D550653C3}" destId="{5B6EABA4-4774-475B-A63B-E060141A774E}" srcOrd="9" destOrd="0" presId="urn:microsoft.com/office/officeart/2008/layout/AccentedPicture"/>
    <dgm:cxn modelId="{68823FD7-C119-4BEF-9F97-FEB028EDA6DC}" type="presParOf" srcId="{653B2602-64D0-48D1-A31D-B85D550653C3}" destId="{A41D184B-8A13-4480-999C-5FA86A1D96FB}" srcOrd="10" destOrd="0" presId="urn:microsoft.com/office/officeart/2008/layout/AccentedPicture"/>
    <dgm:cxn modelId="{8BDE48DC-BD11-478B-9DA1-478B6B079299}" type="presParOf" srcId="{A41D184B-8A13-4480-999C-5FA86A1D96FB}" destId="{974B6477-674B-46E3-81BC-C0B12FAC72B3}" srcOrd="0" destOrd="0" presId="urn:microsoft.com/office/officeart/2008/layout/AccentedPicture"/>
    <dgm:cxn modelId="{5B230118-8D34-444F-9938-EB1A2D0C9C11}" type="presParOf" srcId="{A41D184B-8A13-4480-999C-5FA86A1D96FB}" destId="{454C90ED-2F0F-4172-AB35-04E89F4D3541}" srcOrd="1" destOrd="0" presId="urn:microsoft.com/office/officeart/2008/layout/AccentedPicture"/>
    <dgm:cxn modelId="{4913CFBD-356B-4A14-8C2E-354534A40AF6}" type="presParOf" srcId="{A41D184B-8A13-4480-999C-5FA86A1D96FB}" destId="{3D0CDB12-673D-4E01-A2E2-95548CB097E9}" srcOrd="2" destOrd="0" presId="urn:microsoft.com/office/officeart/2008/layout/AccentedPicture"/>
    <dgm:cxn modelId="{7EE1143E-3820-4DB5-BDE8-68B6483511ED}" type="presParOf" srcId="{3D0CDB12-673D-4E01-A2E2-95548CB097E9}" destId="{9E873501-0CA9-4D6F-926E-3625B71DAAE5}" srcOrd="0" destOrd="0" presId="urn:microsoft.com/office/officeart/2008/layout/AccentedPicture"/>
    <dgm:cxn modelId="{A78A1B6C-6EEC-461E-A3FB-A55414559D53}" type="presParOf" srcId="{AC8BE968-29AB-48CE-B3E1-55052CCC1B30}" destId="{B214FEBD-133E-4E16-8767-1ADE37AC1D47}" srcOrd="3" destOrd="0" presId="urn:microsoft.com/office/officeart/2008/layout/AccentedPicture"/>
    <dgm:cxn modelId="{8D577B51-64B1-44E0-A20B-1BD58B6B5098}" type="presParOf" srcId="{B214FEBD-133E-4E16-8767-1ADE37AC1D47}" destId="{A92273AB-A997-4F2C-9C76-96A86EA3BDE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B301CC-1CD3-4C42-82B2-6F78E3E3A4C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AD266E0-46A6-4A35-886A-B0D3AE16F8C1}">
      <dgm:prSet phldrT="[نص]"/>
      <dgm:spPr/>
      <dgm:t>
        <a:bodyPr/>
        <a:lstStyle/>
        <a:p>
          <a:pPr rtl="1"/>
          <a:r>
            <a:rPr lang="ar-SA" dirty="0"/>
            <a:t>الرفع</a:t>
          </a:r>
        </a:p>
      </dgm:t>
    </dgm:pt>
    <dgm:pt modelId="{58E779D0-C64C-4735-AEB2-03C0B2891B84}" type="parTrans" cxnId="{5AD3C0D0-1680-49ED-8CC8-FBE7CC800CF1}">
      <dgm:prSet/>
      <dgm:spPr/>
      <dgm:t>
        <a:bodyPr/>
        <a:lstStyle/>
        <a:p>
          <a:pPr rtl="1"/>
          <a:endParaRPr lang="ar-SA"/>
        </a:p>
      </dgm:t>
    </dgm:pt>
    <dgm:pt modelId="{11958C83-DE44-423C-8F4F-EFC5BE4CDA93}" type="sibTrans" cxnId="{5AD3C0D0-1680-49ED-8CC8-FBE7CC800CF1}">
      <dgm:prSet/>
      <dgm:spPr/>
      <dgm:t>
        <a:bodyPr/>
        <a:lstStyle/>
        <a:p>
          <a:pPr rtl="1"/>
          <a:endParaRPr lang="ar-SA"/>
        </a:p>
      </dgm:t>
    </dgm:pt>
    <dgm:pt modelId="{00911264-69D0-4EF5-B5E8-D809DCB70BEF}">
      <dgm:prSet phldrT="[نص]"/>
      <dgm:spPr/>
      <dgm:t>
        <a:bodyPr/>
        <a:lstStyle/>
        <a:p>
          <a:pPr rtl="1"/>
          <a:r>
            <a:rPr lang="ar-SA" dirty="0"/>
            <a:t>التأخر عن عامله</a:t>
          </a:r>
        </a:p>
      </dgm:t>
    </dgm:pt>
    <dgm:pt modelId="{5D344BCC-A8FF-48A2-8F11-F9605B24C0F5}" type="parTrans" cxnId="{DD5F8927-A342-497C-9BD3-DE5B7C90AE67}">
      <dgm:prSet/>
      <dgm:spPr/>
      <dgm:t>
        <a:bodyPr/>
        <a:lstStyle/>
        <a:p>
          <a:pPr rtl="1"/>
          <a:endParaRPr lang="ar-SA"/>
        </a:p>
      </dgm:t>
    </dgm:pt>
    <dgm:pt modelId="{61ACCECB-6FCA-41D9-BD6B-0ACC9BE1E034}" type="sibTrans" cxnId="{DD5F8927-A342-497C-9BD3-DE5B7C90AE67}">
      <dgm:prSet/>
      <dgm:spPr/>
      <dgm:t>
        <a:bodyPr/>
        <a:lstStyle/>
        <a:p>
          <a:pPr rtl="1"/>
          <a:endParaRPr lang="ar-SA"/>
        </a:p>
      </dgm:t>
    </dgm:pt>
    <dgm:pt modelId="{98ED2660-C040-465D-9BA5-C6774CC2D8EB}">
      <dgm:prSet phldrT="[نص]"/>
      <dgm:spPr/>
      <dgm:t>
        <a:bodyPr/>
        <a:lstStyle/>
        <a:p>
          <a:pPr rtl="1"/>
          <a:r>
            <a:rPr lang="ar-SA" dirty="0"/>
            <a:t>وجوب ذكره</a:t>
          </a:r>
        </a:p>
      </dgm:t>
    </dgm:pt>
    <dgm:pt modelId="{FA90CB42-E0BD-40FF-BB98-28FB206F300A}" type="parTrans" cxnId="{3BFE137F-DDFA-421E-BBC8-0AB9E7D03D9C}">
      <dgm:prSet/>
      <dgm:spPr/>
      <dgm:t>
        <a:bodyPr/>
        <a:lstStyle/>
        <a:p>
          <a:pPr rtl="1"/>
          <a:endParaRPr lang="ar-SA"/>
        </a:p>
      </dgm:t>
    </dgm:pt>
    <dgm:pt modelId="{F89B24D6-6081-4546-8362-875C20D78021}" type="sibTrans" cxnId="{3BFE137F-DDFA-421E-BBC8-0AB9E7D03D9C}">
      <dgm:prSet/>
      <dgm:spPr/>
      <dgm:t>
        <a:bodyPr/>
        <a:lstStyle/>
        <a:p>
          <a:pPr rtl="1"/>
          <a:endParaRPr lang="ar-SA"/>
        </a:p>
      </dgm:t>
    </dgm:pt>
    <dgm:pt modelId="{DC59A510-2529-4C21-85EC-2D007F26CD40}">
      <dgm:prSet phldrT="[نص]"/>
      <dgm:spPr/>
      <dgm:t>
        <a:bodyPr/>
        <a:lstStyle/>
        <a:p>
          <a:pPr rtl="1"/>
          <a:r>
            <a:rPr lang="ar-SA" dirty="0"/>
            <a:t>لزوم فعله حالة واحدة في الإفراد والتثنية والجمع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BA85A5B-CA7C-49BC-9D88-148274214F8F}" type="parTrans" cxnId="{C2AE39D0-27D4-4F3F-8412-A7E6F7177D11}">
      <dgm:prSet/>
      <dgm:spPr/>
      <dgm:t>
        <a:bodyPr/>
        <a:lstStyle/>
        <a:p>
          <a:pPr rtl="1"/>
          <a:endParaRPr lang="ar-SA"/>
        </a:p>
      </dgm:t>
    </dgm:pt>
    <dgm:pt modelId="{B9ECDED6-AD31-45AB-8464-27A56823EB18}" type="sibTrans" cxnId="{C2AE39D0-27D4-4F3F-8412-A7E6F7177D11}">
      <dgm:prSet/>
      <dgm:spPr/>
      <dgm:t>
        <a:bodyPr/>
        <a:lstStyle/>
        <a:p>
          <a:pPr rtl="1"/>
          <a:endParaRPr lang="ar-SA"/>
        </a:p>
      </dgm:t>
    </dgm:pt>
    <dgm:pt modelId="{60C1B479-A32E-426F-80B6-6B0B500910FD}">
      <dgm:prSet/>
      <dgm:spPr/>
      <dgm:t>
        <a:bodyPr/>
        <a:lstStyle/>
        <a:p>
          <a:pPr rtl="1"/>
          <a:r>
            <a:rPr lang="ar-SA" dirty="0"/>
            <a:t>حذف فعل الفاعل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913ACC2-C23B-421A-803E-FC585516B1D3}" type="parTrans" cxnId="{9CE9B542-F08C-4772-BD5F-6D103B8AF7FD}">
      <dgm:prSet/>
      <dgm:spPr/>
    </dgm:pt>
    <dgm:pt modelId="{A0C4D18D-5288-499B-AF00-5E3B9931918F}" type="sibTrans" cxnId="{9CE9B542-F08C-4772-BD5F-6D103B8AF7FD}">
      <dgm:prSet/>
      <dgm:spPr/>
    </dgm:pt>
    <dgm:pt modelId="{CE93BB73-916F-4E85-B4DB-339A96C0E1BD}">
      <dgm:prSet/>
      <dgm:spPr/>
      <dgm:t>
        <a:bodyPr/>
        <a:lstStyle/>
        <a:p>
          <a:pPr rtl="1"/>
          <a:r>
            <a:rPr lang="ar-SA" dirty="0"/>
            <a:t>تأنيث الفعل مع فاعله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4D7D396F-0D37-49A3-B01C-DCBB5676605A}" type="parTrans" cxnId="{F51CD52F-BA75-49A9-A494-64A7A7B01FFD}">
      <dgm:prSet/>
      <dgm:spPr/>
    </dgm:pt>
    <dgm:pt modelId="{BBB2AAF4-3CD2-424E-987F-FC1B41E2BA4A}" type="sibTrans" cxnId="{F51CD52F-BA75-49A9-A494-64A7A7B01FFD}">
      <dgm:prSet/>
      <dgm:spPr/>
    </dgm:pt>
    <dgm:pt modelId="{E51E324B-7579-4430-936C-72A9FC87183C}" type="pres">
      <dgm:prSet presAssocID="{2EB301CC-1CD3-4C42-82B2-6F78E3E3A4C6}" presName="Name0" presStyleCnt="0">
        <dgm:presLayoutVars>
          <dgm:dir val="rev"/>
          <dgm:resizeHandles val="exact"/>
        </dgm:presLayoutVars>
      </dgm:prSet>
      <dgm:spPr/>
    </dgm:pt>
    <dgm:pt modelId="{A6B5E557-E7EF-4424-9F00-140AB704118D}" type="pres">
      <dgm:prSet presAssocID="{6AD266E0-46A6-4A35-886A-B0D3AE16F8C1}" presName="Name5" presStyleLbl="vennNode1" presStyleIdx="0" presStyleCnt="6">
        <dgm:presLayoutVars>
          <dgm:bulletEnabled val="1"/>
        </dgm:presLayoutVars>
      </dgm:prSet>
      <dgm:spPr/>
    </dgm:pt>
    <dgm:pt modelId="{4B591491-2909-45A2-9801-55C2562323C9}" type="pres">
      <dgm:prSet presAssocID="{11958C83-DE44-423C-8F4F-EFC5BE4CDA93}" presName="space" presStyleCnt="0"/>
      <dgm:spPr/>
    </dgm:pt>
    <dgm:pt modelId="{82F670D1-56CA-483C-A1CC-637E4CC4BFA7}" type="pres">
      <dgm:prSet presAssocID="{00911264-69D0-4EF5-B5E8-D809DCB70BEF}" presName="Name5" presStyleLbl="vennNode1" presStyleIdx="1" presStyleCnt="6">
        <dgm:presLayoutVars>
          <dgm:bulletEnabled val="1"/>
        </dgm:presLayoutVars>
      </dgm:prSet>
      <dgm:spPr/>
    </dgm:pt>
    <dgm:pt modelId="{006DAE55-76EF-41D7-BF77-518F71C11D0E}" type="pres">
      <dgm:prSet presAssocID="{61ACCECB-6FCA-41D9-BD6B-0ACC9BE1E034}" presName="space" presStyleCnt="0"/>
      <dgm:spPr/>
    </dgm:pt>
    <dgm:pt modelId="{FBF4AAFB-7118-4AED-B123-4E711756701F}" type="pres">
      <dgm:prSet presAssocID="{98ED2660-C040-465D-9BA5-C6774CC2D8EB}" presName="Name5" presStyleLbl="vennNode1" presStyleIdx="2" presStyleCnt="6">
        <dgm:presLayoutVars>
          <dgm:bulletEnabled val="1"/>
        </dgm:presLayoutVars>
      </dgm:prSet>
      <dgm:spPr/>
    </dgm:pt>
    <dgm:pt modelId="{08B406F3-B676-416A-8B26-C72C2FB4F76E}" type="pres">
      <dgm:prSet presAssocID="{F89B24D6-6081-4546-8362-875C20D78021}" presName="space" presStyleCnt="0"/>
      <dgm:spPr/>
    </dgm:pt>
    <dgm:pt modelId="{6A161280-F450-4D26-8A16-B58826B5B3E1}" type="pres">
      <dgm:prSet presAssocID="{DC59A510-2529-4C21-85EC-2D007F26CD40}" presName="Name5" presStyleLbl="vennNode1" presStyleIdx="3" presStyleCnt="6">
        <dgm:presLayoutVars>
          <dgm:bulletEnabled val="1"/>
        </dgm:presLayoutVars>
      </dgm:prSet>
      <dgm:spPr/>
    </dgm:pt>
    <dgm:pt modelId="{7B7AD6BD-E5AB-437D-80A3-0DF171599656}" type="pres">
      <dgm:prSet presAssocID="{B9ECDED6-AD31-45AB-8464-27A56823EB18}" presName="space" presStyleCnt="0"/>
      <dgm:spPr/>
    </dgm:pt>
    <dgm:pt modelId="{24BDD015-DD3E-4C2E-A62D-FD00B69F8A6F}" type="pres">
      <dgm:prSet presAssocID="{60C1B479-A32E-426F-80B6-6B0B500910FD}" presName="Name5" presStyleLbl="vennNode1" presStyleIdx="4" presStyleCnt="6">
        <dgm:presLayoutVars>
          <dgm:bulletEnabled val="1"/>
        </dgm:presLayoutVars>
      </dgm:prSet>
      <dgm:spPr/>
    </dgm:pt>
    <dgm:pt modelId="{49219F29-6B6F-42DF-94C8-0BA003BE7666}" type="pres">
      <dgm:prSet presAssocID="{A0C4D18D-5288-499B-AF00-5E3B9931918F}" presName="space" presStyleCnt="0"/>
      <dgm:spPr/>
    </dgm:pt>
    <dgm:pt modelId="{C7B9F531-D35E-494E-AB1A-18B67D859248}" type="pres">
      <dgm:prSet presAssocID="{CE93BB73-916F-4E85-B4DB-339A96C0E1BD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DD5F8927-A342-497C-9BD3-DE5B7C90AE67}" srcId="{2EB301CC-1CD3-4C42-82B2-6F78E3E3A4C6}" destId="{00911264-69D0-4EF5-B5E8-D809DCB70BEF}" srcOrd="1" destOrd="0" parTransId="{5D344BCC-A8FF-48A2-8F11-F9605B24C0F5}" sibTransId="{61ACCECB-6FCA-41D9-BD6B-0ACC9BE1E034}"/>
    <dgm:cxn modelId="{6816612C-54C9-49FA-8959-AA14AA34B064}" type="presOf" srcId="{98ED2660-C040-465D-9BA5-C6774CC2D8EB}" destId="{FBF4AAFB-7118-4AED-B123-4E711756701F}" srcOrd="0" destOrd="0" presId="urn:microsoft.com/office/officeart/2005/8/layout/venn3"/>
    <dgm:cxn modelId="{F51CD52F-BA75-49A9-A494-64A7A7B01FFD}" srcId="{2EB301CC-1CD3-4C42-82B2-6F78E3E3A4C6}" destId="{CE93BB73-916F-4E85-B4DB-339A96C0E1BD}" srcOrd="5" destOrd="0" parTransId="{4D7D396F-0D37-49A3-B01C-DCBB5676605A}" sibTransId="{BBB2AAF4-3CD2-424E-987F-FC1B41E2BA4A}"/>
    <dgm:cxn modelId="{9340EF32-96E4-4FBC-949F-C5C1F32CEB88}" type="presOf" srcId="{6AD266E0-46A6-4A35-886A-B0D3AE16F8C1}" destId="{A6B5E557-E7EF-4424-9F00-140AB704118D}" srcOrd="0" destOrd="0" presId="urn:microsoft.com/office/officeart/2005/8/layout/venn3"/>
    <dgm:cxn modelId="{59FC8742-3B11-4E0F-94CB-DACF25351DBE}" type="presOf" srcId="{CE93BB73-916F-4E85-B4DB-339A96C0E1BD}" destId="{C7B9F531-D35E-494E-AB1A-18B67D859248}" srcOrd="0" destOrd="0" presId="urn:microsoft.com/office/officeart/2005/8/layout/venn3"/>
    <dgm:cxn modelId="{9CE9B542-F08C-4772-BD5F-6D103B8AF7FD}" srcId="{2EB301CC-1CD3-4C42-82B2-6F78E3E3A4C6}" destId="{60C1B479-A32E-426F-80B6-6B0B500910FD}" srcOrd="4" destOrd="0" parTransId="{6913ACC2-C23B-421A-803E-FC585516B1D3}" sibTransId="{A0C4D18D-5288-499B-AF00-5E3B9931918F}"/>
    <dgm:cxn modelId="{3BFE137F-DDFA-421E-BBC8-0AB9E7D03D9C}" srcId="{2EB301CC-1CD3-4C42-82B2-6F78E3E3A4C6}" destId="{98ED2660-C040-465D-9BA5-C6774CC2D8EB}" srcOrd="2" destOrd="0" parTransId="{FA90CB42-E0BD-40FF-BB98-28FB206F300A}" sibTransId="{F89B24D6-6081-4546-8362-875C20D78021}"/>
    <dgm:cxn modelId="{2A199284-84B7-4C04-BDFC-FEA37397480E}" type="presOf" srcId="{DC59A510-2529-4C21-85EC-2D007F26CD40}" destId="{6A161280-F450-4D26-8A16-B58826B5B3E1}" srcOrd="0" destOrd="0" presId="urn:microsoft.com/office/officeart/2005/8/layout/venn3"/>
    <dgm:cxn modelId="{4B3E6290-3EB2-4C19-B5A1-96C89E631FFE}" type="presOf" srcId="{2EB301CC-1CD3-4C42-82B2-6F78E3E3A4C6}" destId="{E51E324B-7579-4430-936C-72A9FC87183C}" srcOrd="0" destOrd="0" presId="urn:microsoft.com/office/officeart/2005/8/layout/venn3"/>
    <dgm:cxn modelId="{9289EDB3-00ED-4303-818E-AB6453666BEE}" type="presOf" srcId="{00911264-69D0-4EF5-B5E8-D809DCB70BEF}" destId="{82F670D1-56CA-483C-A1CC-637E4CC4BFA7}" srcOrd="0" destOrd="0" presId="urn:microsoft.com/office/officeart/2005/8/layout/venn3"/>
    <dgm:cxn modelId="{C2AE39D0-27D4-4F3F-8412-A7E6F7177D11}" srcId="{2EB301CC-1CD3-4C42-82B2-6F78E3E3A4C6}" destId="{DC59A510-2529-4C21-85EC-2D007F26CD40}" srcOrd="3" destOrd="0" parTransId="{9BA85A5B-CA7C-49BC-9D88-148274214F8F}" sibTransId="{B9ECDED6-AD31-45AB-8464-27A56823EB18}"/>
    <dgm:cxn modelId="{5AD3C0D0-1680-49ED-8CC8-FBE7CC800CF1}" srcId="{2EB301CC-1CD3-4C42-82B2-6F78E3E3A4C6}" destId="{6AD266E0-46A6-4A35-886A-B0D3AE16F8C1}" srcOrd="0" destOrd="0" parTransId="{58E779D0-C64C-4735-AEB2-03C0B2891B84}" sibTransId="{11958C83-DE44-423C-8F4F-EFC5BE4CDA93}"/>
    <dgm:cxn modelId="{EF644EE4-1867-4FDB-9133-99EC628EE5AC}" type="presOf" srcId="{60C1B479-A32E-426F-80B6-6B0B500910FD}" destId="{24BDD015-DD3E-4C2E-A62D-FD00B69F8A6F}" srcOrd="0" destOrd="0" presId="urn:microsoft.com/office/officeart/2005/8/layout/venn3"/>
    <dgm:cxn modelId="{1B76B0B8-4C64-4989-887C-5FAE9A005DB8}" type="presParOf" srcId="{E51E324B-7579-4430-936C-72A9FC87183C}" destId="{A6B5E557-E7EF-4424-9F00-140AB704118D}" srcOrd="0" destOrd="0" presId="urn:microsoft.com/office/officeart/2005/8/layout/venn3"/>
    <dgm:cxn modelId="{05A9BDC0-AF0A-49D7-88C2-D91EDB2CF80B}" type="presParOf" srcId="{E51E324B-7579-4430-936C-72A9FC87183C}" destId="{4B591491-2909-45A2-9801-55C2562323C9}" srcOrd="1" destOrd="0" presId="urn:microsoft.com/office/officeart/2005/8/layout/venn3"/>
    <dgm:cxn modelId="{37BC15E9-34D4-41FA-96F9-C704F5BB67F4}" type="presParOf" srcId="{E51E324B-7579-4430-936C-72A9FC87183C}" destId="{82F670D1-56CA-483C-A1CC-637E4CC4BFA7}" srcOrd="2" destOrd="0" presId="urn:microsoft.com/office/officeart/2005/8/layout/venn3"/>
    <dgm:cxn modelId="{16DAA246-1F7D-497C-BB97-34504F7C7A5A}" type="presParOf" srcId="{E51E324B-7579-4430-936C-72A9FC87183C}" destId="{006DAE55-76EF-41D7-BF77-518F71C11D0E}" srcOrd="3" destOrd="0" presId="urn:microsoft.com/office/officeart/2005/8/layout/venn3"/>
    <dgm:cxn modelId="{A416C67D-16EA-444D-AF45-0A6DA5A99DB8}" type="presParOf" srcId="{E51E324B-7579-4430-936C-72A9FC87183C}" destId="{FBF4AAFB-7118-4AED-B123-4E711756701F}" srcOrd="4" destOrd="0" presId="urn:microsoft.com/office/officeart/2005/8/layout/venn3"/>
    <dgm:cxn modelId="{F78DC40D-9DD1-4A75-A036-186619DCCFAE}" type="presParOf" srcId="{E51E324B-7579-4430-936C-72A9FC87183C}" destId="{08B406F3-B676-416A-8B26-C72C2FB4F76E}" srcOrd="5" destOrd="0" presId="urn:microsoft.com/office/officeart/2005/8/layout/venn3"/>
    <dgm:cxn modelId="{B40F4D86-D98E-48F3-8513-0F1F94A11EDC}" type="presParOf" srcId="{E51E324B-7579-4430-936C-72A9FC87183C}" destId="{6A161280-F450-4D26-8A16-B58826B5B3E1}" srcOrd="6" destOrd="0" presId="urn:microsoft.com/office/officeart/2005/8/layout/venn3"/>
    <dgm:cxn modelId="{33C98FB4-907D-48A5-BCC7-A90D63B2B179}" type="presParOf" srcId="{E51E324B-7579-4430-936C-72A9FC87183C}" destId="{7B7AD6BD-E5AB-437D-80A3-0DF171599656}" srcOrd="7" destOrd="0" presId="urn:microsoft.com/office/officeart/2005/8/layout/venn3"/>
    <dgm:cxn modelId="{704F2D1C-4B93-4EC1-B780-E0CDAF1A2304}" type="presParOf" srcId="{E51E324B-7579-4430-936C-72A9FC87183C}" destId="{24BDD015-DD3E-4C2E-A62D-FD00B69F8A6F}" srcOrd="8" destOrd="0" presId="urn:microsoft.com/office/officeart/2005/8/layout/venn3"/>
    <dgm:cxn modelId="{1EA64226-DA44-4858-8A58-B89D4D2A1D50}" type="presParOf" srcId="{E51E324B-7579-4430-936C-72A9FC87183C}" destId="{49219F29-6B6F-42DF-94C8-0BA003BE7666}" srcOrd="9" destOrd="0" presId="urn:microsoft.com/office/officeart/2005/8/layout/venn3"/>
    <dgm:cxn modelId="{550A4F6E-86F1-4308-8BF7-3043C9278F42}" type="presParOf" srcId="{E51E324B-7579-4430-936C-72A9FC87183C}" destId="{C7B9F531-D35E-494E-AB1A-18B67D859248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F8034C-86BF-4218-B18D-088DD9D7290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E468EF8-072C-4CF0-8421-A48FB94684D8}">
      <dgm:prSet phldrT="[نص]"/>
      <dgm:spPr/>
      <dgm:t>
        <a:bodyPr/>
        <a:lstStyle/>
        <a:p>
          <a:pPr rtl="1"/>
          <a:r>
            <a:rPr lang="ar-SA" dirty="0"/>
            <a:t>الماضي</a:t>
          </a:r>
        </a:p>
      </dgm:t>
    </dgm:pt>
    <dgm:pt modelId="{8C22AE9D-B605-4C4B-9E7C-16F174D9DFEB}" type="parTrans" cxnId="{2EF61E07-1A37-48EA-AA7E-EEE3961B9642}">
      <dgm:prSet/>
      <dgm:spPr/>
      <dgm:t>
        <a:bodyPr/>
        <a:lstStyle/>
        <a:p>
          <a:pPr rtl="1"/>
          <a:endParaRPr lang="ar-SA"/>
        </a:p>
      </dgm:t>
    </dgm:pt>
    <dgm:pt modelId="{A9992625-011A-45CF-81C2-F34031768BA9}" type="sibTrans" cxnId="{2EF61E07-1A37-48EA-AA7E-EEE3961B9642}">
      <dgm:prSet/>
      <dgm:spPr/>
      <dgm:t>
        <a:bodyPr/>
        <a:lstStyle/>
        <a:p>
          <a:pPr rtl="1"/>
          <a:endParaRPr lang="ar-SA"/>
        </a:p>
      </dgm:t>
    </dgm:pt>
    <dgm:pt modelId="{3C452C8D-DA9F-43F9-A221-7529B6403337}">
      <dgm:prSet phldrT="[نص]"/>
      <dgm:spPr/>
      <dgm:t>
        <a:bodyPr/>
        <a:lstStyle/>
        <a:p>
          <a:pPr rtl="1"/>
          <a:r>
            <a:rPr lang="ar-SA" dirty="0"/>
            <a:t>إضافة تاء التأنيث في آخره</a:t>
          </a:r>
        </a:p>
      </dgm:t>
    </dgm:pt>
    <dgm:pt modelId="{A3F08B8F-F251-477C-BB6D-64519227AE93}" type="parTrans" cxnId="{70226C21-2DC3-489E-9F84-F48311DD1CA3}">
      <dgm:prSet/>
      <dgm:spPr/>
      <dgm:t>
        <a:bodyPr/>
        <a:lstStyle/>
        <a:p>
          <a:pPr rtl="1"/>
          <a:endParaRPr lang="ar-SA"/>
        </a:p>
      </dgm:t>
    </dgm:pt>
    <dgm:pt modelId="{E3B0418E-7668-4164-BAE2-1D36D5337B72}" type="sibTrans" cxnId="{70226C21-2DC3-489E-9F84-F48311DD1CA3}">
      <dgm:prSet/>
      <dgm:spPr/>
      <dgm:t>
        <a:bodyPr/>
        <a:lstStyle/>
        <a:p>
          <a:pPr rtl="1"/>
          <a:endParaRPr lang="ar-SA"/>
        </a:p>
      </dgm:t>
    </dgm:pt>
    <dgm:pt modelId="{2F793E68-4201-422F-815B-51EC0FBD3897}">
      <dgm:prSet phldrT="[نص]"/>
      <dgm:spPr/>
      <dgm:t>
        <a:bodyPr/>
        <a:lstStyle/>
        <a:p>
          <a:pPr rtl="1"/>
          <a:r>
            <a:rPr lang="ar-SA" dirty="0"/>
            <a:t>رسَمتْ</a:t>
          </a:r>
        </a:p>
        <a:p>
          <a:pPr rtl="1"/>
          <a:r>
            <a:rPr lang="ar-SA" dirty="0"/>
            <a:t>بادرتْ</a:t>
          </a:r>
        </a:p>
        <a:p>
          <a:pPr rtl="1"/>
          <a:r>
            <a:rPr lang="ar-SA" dirty="0"/>
            <a:t>انتظمتْ</a:t>
          </a:r>
        </a:p>
      </dgm:t>
    </dgm:pt>
    <dgm:pt modelId="{61CB6EF2-8889-4E2A-B26D-FA9816F726AE}" type="parTrans" cxnId="{5A60A5D2-9C69-4288-8328-78692B9048AE}">
      <dgm:prSet/>
      <dgm:spPr/>
      <dgm:t>
        <a:bodyPr/>
        <a:lstStyle/>
        <a:p>
          <a:pPr rtl="1"/>
          <a:endParaRPr lang="ar-SA"/>
        </a:p>
      </dgm:t>
    </dgm:pt>
    <dgm:pt modelId="{E766EA7D-6FFB-45DA-B99E-A79DFDD2AA79}" type="sibTrans" cxnId="{5A60A5D2-9C69-4288-8328-78692B9048AE}">
      <dgm:prSet/>
      <dgm:spPr/>
      <dgm:t>
        <a:bodyPr/>
        <a:lstStyle/>
        <a:p>
          <a:pPr rtl="1"/>
          <a:endParaRPr lang="ar-SA"/>
        </a:p>
      </dgm:t>
    </dgm:pt>
    <dgm:pt modelId="{7DE02562-0CE3-4EA6-A539-A9D9975F48A6}">
      <dgm:prSet phldrT="[نص]"/>
      <dgm:spPr/>
      <dgm:t>
        <a:bodyPr/>
        <a:lstStyle/>
        <a:p>
          <a:pPr rtl="1"/>
          <a:r>
            <a:rPr lang="ar-SA" dirty="0"/>
            <a:t>المضارع</a:t>
          </a:r>
        </a:p>
      </dgm:t>
    </dgm:pt>
    <dgm:pt modelId="{6DEAB36C-D671-4B02-A43E-8882B8827D7D}" type="parTrans" cxnId="{CEB95CF5-93E6-4695-AB10-103E2961AB54}">
      <dgm:prSet/>
      <dgm:spPr/>
      <dgm:t>
        <a:bodyPr/>
        <a:lstStyle/>
        <a:p>
          <a:pPr rtl="1"/>
          <a:endParaRPr lang="ar-SA"/>
        </a:p>
      </dgm:t>
    </dgm:pt>
    <dgm:pt modelId="{DC74F68A-06D8-458D-B838-8B2952D2EC69}" type="sibTrans" cxnId="{CEB95CF5-93E6-4695-AB10-103E2961AB54}">
      <dgm:prSet/>
      <dgm:spPr/>
      <dgm:t>
        <a:bodyPr/>
        <a:lstStyle/>
        <a:p>
          <a:pPr rtl="1"/>
          <a:endParaRPr lang="ar-SA"/>
        </a:p>
      </dgm:t>
    </dgm:pt>
    <dgm:pt modelId="{BBEF89F1-291E-414F-A474-6F3FFBA5A78C}">
      <dgm:prSet phldrT="[نص]"/>
      <dgm:spPr/>
      <dgm:t>
        <a:bodyPr/>
        <a:lstStyle/>
        <a:p>
          <a:pPr rtl="1"/>
          <a:r>
            <a:rPr lang="ar-SA" dirty="0"/>
            <a:t>إضافة تاء التأنيث في أوله</a:t>
          </a:r>
        </a:p>
      </dgm:t>
    </dgm:pt>
    <dgm:pt modelId="{9DC3EAD6-C476-4A73-A67A-C71E9C348283}" type="parTrans" cxnId="{BCF26AA7-ACF5-47C4-9DA8-232097D0F7B7}">
      <dgm:prSet/>
      <dgm:spPr/>
      <dgm:t>
        <a:bodyPr/>
        <a:lstStyle/>
        <a:p>
          <a:pPr rtl="1"/>
          <a:endParaRPr lang="ar-SA"/>
        </a:p>
      </dgm:t>
    </dgm:pt>
    <dgm:pt modelId="{F8DE93D4-B9FE-4C55-BAC1-CABC42E340B5}" type="sibTrans" cxnId="{BCF26AA7-ACF5-47C4-9DA8-232097D0F7B7}">
      <dgm:prSet/>
      <dgm:spPr/>
      <dgm:t>
        <a:bodyPr/>
        <a:lstStyle/>
        <a:p>
          <a:pPr rtl="1"/>
          <a:endParaRPr lang="ar-SA"/>
        </a:p>
      </dgm:t>
    </dgm:pt>
    <dgm:pt modelId="{76C5A779-FF45-493D-827A-26D26F8E56A4}">
      <dgm:prSet phldrT="[نص]"/>
      <dgm:spPr/>
      <dgm:t>
        <a:bodyPr/>
        <a:lstStyle/>
        <a:p>
          <a:pPr rtl="1"/>
          <a:r>
            <a:rPr lang="ar-SA" dirty="0"/>
            <a:t>ترسم</a:t>
          </a:r>
        </a:p>
        <a:p>
          <a:pPr rtl="1"/>
          <a:r>
            <a:rPr lang="ar-SA" dirty="0"/>
            <a:t>تبادر</a:t>
          </a:r>
        </a:p>
        <a:p>
          <a:pPr rtl="1"/>
          <a:r>
            <a:rPr lang="ar-SA" dirty="0"/>
            <a:t>تنتظم</a:t>
          </a:r>
        </a:p>
      </dgm:t>
    </dgm:pt>
    <dgm:pt modelId="{4BDBA37B-90E7-4C6F-95BE-E75E57DFEB80}" type="parTrans" cxnId="{31C48F43-F0DF-454D-B6E7-48F4F0C6E836}">
      <dgm:prSet/>
      <dgm:spPr/>
      <dgm:t>
        <a:bodyPr/>
        <a:lstStyle/>
        <a:p>
          <a:pPr rtl="1"/>
          <a:endParaRPr lang="ar-SA"/>
        </a:p>
      </dgm:t>
    </dgm:pt>
    <dgm:pt modelId="{9F2C377F-FD08-4D8C-957A-5981FBC245E6}" type="sibTrans" cxnId="{31C48F43-F0DF-454D-B6E7-48F4F0C6E836}">
      <dgm:prSet/>
      <dgm:spPr/>
      <dgm:t>
        <a:bodyPr/>
        <a:lstStyle/>
        <a:p>
          <a:pPr rtl="1"/>
          <a:endParaRPr lang="ar-SA"/>
        </a:p>
      </dgm:t>
    </dgm:pt>
    <dgm:pt modelId="{E5866CDE-16B5-4192-B646-710525E18870}" type="pres">
      <dgm:prSet presAssocID="{B0F8034C-86BF-4218-B18D-088DD9D72906}" presName="list" presStyleCnt="0">
        <dgm:presLayoutVars>
          <dgm:dir/>
          <dgm:animLvl val="lvl"/>
        </dgm:presLayoutVars>
      </dgm:prSet>
      <dgm:spPr/>
    </dgm:pt>
    <dgm:pt modelId="{C8E9C40D-B383-4CC4-AE16-D01E6BD3C02A}" type="pres">
      <dgm:prSet presAssocID="{DE468EF8-072C-4CF0-8421-A48FB94684D8}" presName="posSpace" presStyleCnt="0"/>
      <dgm:spPr/>
    </dgm:pt>
    <dgm:pt modelId="{0833FE47-4DB8-4725-903C-6601E9C3564A}" type="pres">
      <dgm:prSet presAssocID="{DE468EF8-072C-4CF0-8421-A48FB94684D8}" presName="vertFlow" presStyleCnt="0"/>
      <dgm:spPr/>
    </dgm:pt>
    <dgm:pt modelId="{BD74128A-8F3C-49A9-8974-6F254079E783}" type="pres">
      <dgm:prSet presAssocID="{DE468EF8-072C-4CF0-8421-A48FB94684D8}" presName="topSpace" presStyleCnt="0"/>
      <dgm:spPr/>
    </dgm:pt>
    <dgm:pt modelId="{1003826D-3195-42B5-BD39-F010924998CB}" type="pres">
      <dgm:prSet presAssocID="{DE468EF8-072C-4CF0-8421-A48FB94684D8}" presName="firstComp" presStyleCnt="0"/>
      <dgm:spPr/>
    </dgm:pt>
    <dgm:pt modelId="{F964AE03-652D-4482-B069-6B6482BFE315}" type="pres">
      <dgm:prSet presAssocID="{DE468EF8-072C-4CF0-8421-A48FB94684D8}" presName="firstChild" presStyleLbl="bgAccFollowNode1" presStyleIdx="0" presStyleCnt="4"/>
      <dgm:spPr/>
    </dgm:pt>
    <dgm:pt modelId="{AA000159-B93E-4779-BE5B-66ADEE800C4B}" type="pres">
      <dgm:prSet presAssocID="{DE468EF8-072C-4CF0-8421-A48FB94684D8}" presName="firstChildTx" presStyleLbl="bgAccFollowNode1" presStyleIdx="0" presStyleCnt="4">
        <dgm:presLayoutVars>
          <dgm:bulletEnabled val="1"/>
        </dgm:presLayoutVars>
      </dgm:prSet>
      <dgm:spPr/>
    </dgm:pt>
    <dgm:pt modelId="{09D597A4-53C1-455A-BF9D-481063E01F0F}" type="pres">
      <dgm:prSet presAssocID="{2F793E68-4201-422F-815B-51EC0FBD3897}" presName="comp" presStyleCnt="0"/>
      <dgm:spPr/>
    </dgm:pt>
    <dgm:pt modelId="{CD500E84-59BC-43D1-9F78-2C2AD11D88D5}" type="pres">
      <dgm:prSet presAssocID="{2F793E68-4201-422F-815B-51EC0FBD3897}" presName="child" presStyleLbl="bgAccFollowNode1" presStyleIdx="1" presStyleCnt="4"/>
      <dgm:spPr/>
    </dgm:pt>
    <dgm:pt modelId="{00BC94AC-FC9D-42D6-851A-497E18FC18EE}" type="pres">
      <dgm:prSet presAssocID="{2F793E68-4201-422F-815B-51EC0FBD3897}" presName="childTx" presStyleLbl="bgAccFollowNode1" presStyleIdx="1" presStyleCnt="4">
        <dgm:presLayoutVars>
          <dgm:bulletEnabled val="1"/>
        </dgm:presLayoutVars>
      </dgm:prSet>
      <dgm:spPr/>
    </dgm:pt>
    <dgm:pt modelId="{1B1F5392-441A-4488-8C4A-93BDD738E1EB}" type="pres">
      <dgm:prSet presAssocID="{DE468EF8-072C-4CF0-8421-A48FB94684D8}" presName="negSpace" presStyleCnt="0"/>
      <dgm:spPr/>
    </dgm:pt>
    <dgm:pt modelId="{370FAC5D-8E7C-4E04-9BA6-B0DAAB21EF93}" type="pres">
      <dgm:prSet presAssocID="{DE468EF8-072C-4CF0-8421-A48FB94684D8}" presName="circle" presStyleLbl="node1" presStyleIdx="0" presStyleCnt="2"/>
      <dgm:spPr/>
    </dgm:pt>
    <dgm:pt modelId="{9DF43DC5-BD6C-4C74-82E4-133E738F3B28}" type="pres">
      <dgm:prSet presAssocID="{A9992625-011A-45CF-81C2-F34031768BA9}" presName="transSpace" presStyleCnt="0"/>
      <dgm:spPr/>
    </dgm:pt>
    <dgm:pt modelId="{FAFDEFFA-D759-4EBD-A923-DDA67390B4A0}" type="pres">
      <dgm:prSet presAssocID="{7DE02562-0CE3-4EA6-A539-A9D9975F48A6}" presName="posSpace" presStyleCnt="0"/>
      <dgm:spPr/>
    </dgm:pt>
    <dgm:pt modelId="{060CE343-1800-4B86-9FF1-3572CABD8125}" type="pres">
      <dgm:prSet presAssocID="{7DE02562-0CE3-4EA6-A539-A9D9975F48A6}" presName="vertFlow" presStyleCnt="0"/>
      <dgm:spPr/>
    </dgm:pt>
    <dgm:pt modelId="{3BE13D6E-FAB6-40CA-8D88-56C7A2607E6A}" type="pres">
      <dgm:prSet presAssocID="{7DE02562-0CE3-4EA6-A539-A9D9975F48A6}" presName="topSpace" presStyleCnt="0"/>
      <dgm:spPr/>
    </dgm:pt>
    <dgm:pt modelId="{4889AB26-3B9D-45EC-BF37-7A611AA92297}" type="pres">
      <dgm:prSet presAssocID="{7DE02562-0CE3-4EA6-A539-A9D9975F48A6}" presName="firstComp" presStyleCnt="0"/>
      <dgm:spPr/>
    </dgm:pt>
    <dgm:pt modelId="{EB5314CF-ED2A-41B2-8A6A-393B9DED1DFB}" type="pres">
      <dgm:prSet presAssocID="{7DE02562-0CE3-4EA6-A539-A9D9975F48A6}" presName="firstChild" presStyleLbl="bgAccFollowNode1" presStyleIdx="2" presStyleCnt="4"/>
      <dgm:spPr/>
    </dgm:pt>
    <dgm:pt modelId="{3E46D499-1421-490C-8A5B-A74EFFA83001}" type="pres">
      <dgm:prSet presAssocID="{7DE02562-0CE3-4EA6-A539-A9D9975F48A6}" presName="firstChildTx" presStyleLbl="bgAccFollowNode1" presStyleIdx="2" presStyleCnt="4">
        <dgm:presLayoutVars>
          <dgm:bulletEnabled val="1"/>
        </dgm:presLayoutVars>
      </dgm:prSet>
      <dgm:spPr/>
    </dgm:pt>
    <dgm:pt modelId="{0B201FA3-6A92-43BB-A288-958DEE6937A6}" type="pres">
      <dgm:prSet presAssocID="{76C5A779-FF45-493D-827A-26D26F8E56A4}" presName="comp" presStyleCnt="0"/>
      <dgm:spPr/>
    </dgm:pt>
    <dgm:pt modelId="{E8DF998E-17D8-46C8-B430-1F191EF25FF7}" type="pres">
      <dgm:prSet presAssocID="{76C5A779-FF45-493D-827A-26D26F8E56A4}" presName="child" presStyleLbl="bgAccFollowNode1" presStyleIdx="3" presStyleCnt="4"/>
      <dgm:spPr/>
    </dgm:pt>
    <dgm:pt modelId="{1D293F24-5AE3-4CB9-9CF6-E14261057BA2}" type="pres">
      <dgm:prSet presAssocID="{76C5A779-FF45-493D-827A-26D26F8E56A4}" presName="childTx" presStyleLbl="bgAccFollowNode1" presStyleIdx="3" presStyleCnt="4">
        <dgm:presLayoutVars>
          <dgm:bulletEnabled val="1"/>
        </dgm:presLayoutVars>
      </dgm:prSet>
      <dgm:spPr/>
    </dgm:pt>
    <dgm:pt modelId="{6F7FB0A0-6B2E-4822-810F-A280C563FDF1}" type="pres">
      <dgm:prSet presAssocID="{7DE02562-0CE3-4EA6-A539-A9D9975F48A6}" presName="negSpace" presStyleCnt="0"/>
      <dgm:spPr/>
    </dgm:pt>
    <dgm:pt modelId="{6D464FD3-29BD-414E-9790-812D45317879}" type="pres">
      <dgm:prSet presAssocID="{7DE02562-0CE3-4EA6-A539-A9D9975F48A6}" presName="circle" presStyleLbl="node1" presStyleIdx="1" presStyleCnt="2"/>
      <dgm:spPr/>
    </dgm:pt>
  </dgm:ptLst>
  <dgm:cxnLst>
    <dgm:cxn modelId="{2EF61E07-1A37-48EA-AA7E-EEE3961B9642}" srcId="{B0F8034C-86BF-4218-B18D-088DD9D72906}" destId="{DE468EF8-072C-4CF0-8421-A48FB94684D8}" srcOrd="0" destOrd="0" parTransId="{8C22AE9D-B605-4C4B-9E7C-16F174D9DFEB}" sibTransId="{A9992625-011A-45CF-81C2-F34031768BA9}"/>
    <dgm:cxn modelId="{BD990A0A-C851-4A13-91E6-5E11531A7F63}" type="presOf" srcId="{2F793E68-4201-422F-815B-51EC0FBD3897}" destId="{00BC94AC-FC9D-42D6-851A-497E18FC18EE}" srcOrd="1" destOrd="0" presId="urn:microsoft.com/office/officeart/2005/8/layout/hList9"/>
    <dgm:cxn modelId="{2CE1A019-6281-41C0-9A69-1EEECAAF5DDA}" type="presOf" srcId="{3C452C8D-DA9F-43F9-A221-7529B6403337}" destId="{F964AE03-652D-4482-B069-6B6482BFE315}" srcOrd="0" destOrd="0" presId="urn:microsoft.com/office/officeart/2005/8/layout/hList9"/>
    <dgm:cxn modelId="{1A54701B-F52E-471A-9C1F-5537184098A2}" type="presOf" srcId="{BBEF89F1-291E-414F-A474-6F3FFBA5A78C}" destId="{3E46D499-1421-490C-8A5B-A74EFFA83001}" srcOrd="1" destOrd="0" presId="urn:microsoft.com/office/officeart/2005/8/layout/hList9"/>
    <dgm:cxn modelId="{70226C21-2DC3-489E-9F84-F48311DD1CA3}" srcId="{DE468EF8-072C-4CF0-8421-A48FB94684D8}" destId="{3C452C8D-DA9F-43F9-A221-7529B6403337}" srcOrd="0" destOrd="0" parTransId="{A3F08B8F-F251-477C-BB6D-64519227AE93}" sibTransId="{E3B0418E-7668-4164-BAE2-1D36D5337B72}"/>
    <dgm:cxn modelId="{844FEA3B-A2B1-4A32-A146-353BD327802D}" type="presOf" srcId="{B0F8034C-86BF-4218-B18D-088DD9D72906}" destId="{E5866CDE-16B5-4192-B646-710525E18870}" srcOrd="0" destOrd="0" presId="urn:microsoft.com/office/officeart/2005/8/layout/hList9"/>
    <dgm:cxn modelId="{31C48F43-F0DF-454D-B6E7-48F4F0C6E836}" srcId="{7DE02562-0CE3-4EA6-A539-A9D9975F48A6}" destId="{76C5A779-FF45-493D-827A-26D26F8E56A4}" srcOrd="1" destOrd="0" parTransId="{4BDBA37B-90E7-4C6F-95BE-E75E57DFEB80}" sibTransId="{9F2C377F-FD08-4D8C-957A-5981FBC245E6}"/>
    <dgm:cxn modelId="{B3313E64-7AA0-439B-B7BE-88B13928C5F0}" type="presOf" srcId="{76C5A779-FF45-493D-827A-26D26F8E56A4}" destId="{E8DF998E-17D8-46C8-B430-1F191EF25FF7}" srcOrd="0" destOrd="0" presId="urn:microsoft.com/office/officeart/2005/8/layout/hList9"/>
    <dgm:cxn modelId="{0709F384-2517-411B-9321-6F009B01E6AC}" type="presOf" srcId="{2F793E68-4201-422F-815B-51EC0FBD3897}" destId="{CD500E84-59BC-43D1-9F78-2C2AD11D88D5}" srcOrd="0" destOrd="0" presId="urn:microsoft.com/office/officeart/2005/8/layout/hList9"/>
    <dgm:cxn modelId="{C5966795-B757-4666-8AB8-C6DA0690053D}" type="presOf" srcId="{3C452C8D-DA9F-43F9-A221-7529B6403337}" destId="{AA000159-B93E-4779-BE5B-66ADEE800C4B}" srcOrd="1" destOrd="0" presId="urn:microsoft.com/office/officeart/2005/8/layout/hList9"/>
    <dgm:cxn modelId="{7BF31DA5-FF21-4A8C-B931-93B7B5690F9F}" type="presOf" srcId="{BBEF89F1-291E-414F-A474-6F3FFBA5A78C}" destId="{EB5314CF-ED2A-41B2-8A6A-393B9DED1DFB}" srcOrd="0" destOrd="0" presId="urn:microsoft.com/office/officeart/2005/8/layout/hList9"/>
    <dgm:cxn modelId="{BCF26AA7-ACF5-47C4-9DA8-232097D0F7B7}" srcId="{7DE02562-0CE3-4EA6-A539-A9D9975F48A6}" destId="{BBEF89F1-291E-414F-A474-6F3FFBA5A78C}" srcOrd="0" destOrd="0" parTransId="{9DC3EAD6-C476-4A73-A67A-C71E9C348283}" sibTransId="{F8DE93D4-B9FE-4C55-BAC1-CABC42E340B5}"/>
    <dgm:cxn modelId="{7169C0BC-8AE7-472A-824E-9611B5339667}" type="presOf" srcId="{DE468EF8-072C-4CF0-8421-A48FB94684D8}" destId="{370FAC5D-8E7C-4E04-9BA6-B0DAAB21EF93}" srcOrd="0" destOrd="0" presId="urn:microsoft.com/office/officeart/2005/8/layout/hList9"/>
    <dgm:cxn modelId="{5A60A5D2-9C69-4288-8328-78692B9048AE}" srcId="{DE468EF8-072C-4CF0-8421-A48FB94684D8}" destId="{2F793E68-4201-422F-815B-51EC0FBD3897}" srcOrd="1" destOrd="0" parTransId="{61CB6EF2-8889-4E2A-B26D-FA9816F726AE}" sibTransId="{E766EA7D-6FFB-45DA-B99E-A79DFDD2AA79}"/>
    <dgm:cxn modelId="{CEB95CF5-93E6-4695-AB10-103E2961AB54}" srcId="{B0F8034C-86BF-4218-B18D-088DD9D72906}" destId="{7DE02562-0CE3-4EA6-A539-A9D9975F48A6}" srcOrd="1" destOrd="0" parTransId="{6DEAB36C-D671-4B02-A43E-8882B8827D7D}" sibTransId="{DC74F68A-06D8-458D-B838-8B2952D2EC69}"/>
    <dgm:cxn modelId="{E77737F6-9C50-4592-B4BB-0EE308FC79FE}" type="presOf" srcId="{7DE02562-0CE3-4EA6-A539-A9D9975F48A6}" destId="{6D464FD3-29BD-414E-9790-812D45317879}" srcOrd="0" destOrd="0" presId="urn:microsoft.com/office/officeart/2005/8/layout/hList9"/>
    <dgm:cxn modelId="{E2F73CFD-12ED-446B-A64F-2579011AAB5F}" type="presOf" srcId="{76C5A779-FF45-493D-827A-26D26F8E56A4}" destId="{1D293F24-5AE3-4CB9-9CF6-E14261057BA2}" srcOrd="1" destOrd="0" presId="urn:microsoft.com/office/officeart/2005/8/layout/hList9"/>
    <dgm:cxn modelId="{342E29AD-7664-4319-B7ED-23E9258B829C}" type="presParOf" srcId="{E5866CDE-16B5-4192-B646-710525E18870}" destId="{C8E9C40D-B383-4CC4-AE16-D01E6BD3C02A}" srcOrd="0" destOrd="0" presId="urn:microsoft.com/office/officeart/2005/8/layout/hList9"/>
    <dgm:cxn modelId="{475B3CD4-0A61-487F-9C08-840AB0E93894}" type="presParOf" srcId="{E5866CDE-16B5-4192-B646-710525E18870}" destId="{0833FE47-4DB8-4725-903C-6601E9C3564A}" srcOrd="1" destOrd="0" presId="urn:microsoft.com/office/officeart/2005/8/layout/hList9"/>
    <dgm:cxn modelId="{86180C63-DC76-4D45-A866-A975B34007E6}" type="presParOf" srcId="{0833FE47-4DB8-4725-903C-6601E9C3564A}" destId="{BD74128A-8F3C-49A9-8974-6F254079E783}" srcOrd="0" destOrd="0" presId="urn:microsoft.com/office/officeart/2005/8/layout/hList9"/>
    <dgm:cxn modelId="{632128EF-4F37-4D91-8711-D07F81306AC7}" type="presParOf" srcId="{0833FE47-4DB8-4725-903C-6601E9C3564A}" destId="{1003826D-3195-42B5-BD39-F010924998CB}" srcOrd="1" destOrd="0" presId="urn:microsoft.com/office/officeart/2005/8/layout/hList9"/>
    <dgm:cxn modelId="{3E0ED384-6C56-4E47-AC3F-EF1F33DBB977}" type="presParOf" srcId="{1003826D-3195-42B5-BD39-F010924998CB}" destId="{F964AE03-652D-4482-B069-6B6482BFE315}" srcOrd="0" destOrd="0" presId="urn:microsoft.com/office/officeart/2005/8/layout/hList9"/>
    <dgm:cxn modelId="{A44531D7-9B51-4C17-B011-2A72139F9AEF}" type="presParOf" srcId="{1003826D-3195-42B5-BD39-F010924998CB}" destId="{AA000159-B93E-4779-BE5B-66ADEE800C4B}" srcOrd="1" destOrd="0" presId="urn:microsoft.com/office/officeart/2005/8/layout/hList9"/>
    <dgm:cxn modelId="{DE359655-C0E1-4650-A34C-E15458082990}" type="presParOf" srcId="{0833FE47-4DB8-4725-903C-6601E9C3564A}" destId="{09D597A4-53C1-455A-BF9D-481063E01F0F}" srcOrd="2" destOrd="0" presId="urn:microsoft.com/office/officeart/2005/8/layout/hList9"/>
    <dgm:cxn modelId="{F12AE1E4-A987-4007-9C38-9A5630F66AF9}" type="presParOf" srcId="{09D597A4-53C1-455A-BF9D-481063E01F0F}" destId="{CD500E84-59BC-43D1-9F78-2C2AD11D88D5}" srcOrd="0" destOrd="0" presId="urn:microsoft.com/office/officeart/2005/8/layout/hList9"/>
    <dgm:cxn modelId="{D32371BB-846F-4596-A6C4-CF855442518C}" type="presParOf" srcId="{09D597A4-53C1-455A-BF9D-481063E01F0F}" destId="{00BC94AC-FC9D-42D6-851A-497E18FC18EE}" srcOrd="1" destOrd="0" presId="urn:microsoft.com/office/officeart/2005/8/layout/hList9"/>
    <dgm:cxn modelId="{FB467A0F-A418-4B63-9EE3-4BE0613C79AD}" type="presParOf" srcId="{E5866CDE-16B5-4192-B646-710525E18870}" destId="{1B1F5392-441A-4488-8C4A-93BDD738E1EB}" srcOrd="2" destOrd="0" presId="urn:microsoft.com/office/officeart/2005/8/layout/hList9"/>
    <dgm:cxn modelId="{5C927D71-1E76-4513-90F1-794E7FE86D5A}" type="presParOf" srcId="{E5866CDE-16B5-4192-B646-710525E18870}" destId="{370FAC5D-8E7C-4E04-9BA6-B0DAAB21EF93}" srcOrd="3" destOrd="0" presId="urn:microsoft.com/office/officeart/2005/8/layout/hList9"/>
    <dgm:cxn modelId="{4B06C873-1A11-41BB-A493-2552953886EA}" type="presParOf" srcId="{E5866CDE-16B5-4192-B646-710525E18870}" destId="{9DF43DC5-BD6C-4C74-82E4-133E738F3B28}" srcOrd="4" destOrd="0" presId="urn:microsoft.com/office/officeart/2005/8/layout/hList9"/>
    <dgm:cxn modelId="{40E4EABD-EAF4-4E88-8748-B7F7718BD56D}" type="presParOf" srcId="{E5866CDE-16B5-4192-B646-710525E18870}" destId="{FAFDEFFA-D759-4EBD-A923-DDA67390B4A0}" srcOrd="5" destOrd="0" presId="urn:microsoft.com/office/officeart/2005/8/layout/hList9"/>
    <dgm:cxn modelId="{40656688-5E70-4BE0-ADE8-568C7287E68A}" type="presParOf" srcId="{E5866CDE-16B5-4192-B646-710525E18870}" destId="{060CE343-1800-4B86-9FF1-3572CABD8125}" srcOrd="6" destOrd="0" presId="urn:microsoft.com/office/officeart/2005/8/layout/hList9"/>
    <dgm:cxn modelId="{52D55EBE-A0C5-41F0-96B8-8185BA0A7043}" type="presParOf" srcId="{060CE343-1800-4B86-9FF1-3572CABD8125}" destId="{3BE13D6E-FAB6-40CA-8D88-56C7A2607E6A}" srcOrd="0" destOrd="0" presId="urn:microsoft.com/office/officeart/2005/8/layout/hList9"/>
    <dgm:cxn modelId="{A3B5DF49-161A-4D03-8664-0EB0C4E2A20C}" type="presParOf" srcId="{060CE343-1800-4B86-9FF1-3572CABD8125}" destId="{4889AB26-3B9D-45EC-BF37-7A611AA92297}" srcOrd="1" destOrd="0" presId="urn:microsoft.com/office/officeart/2005/8/layout/hList9"/>
    <dgm:cxn modelId="{960DA7AA-D069-47CB-899C-DE679C130857}" type="presParOf" srcId="{4889AB26-3B9D-45EC-BF37-7A611AA92297}" destId="{EB5314CF-ED2A-41B2-8A6A-393B9DED1DFB}" srcOrd="0" destOrd="0" presId="urn:microsoft.com/office/officeart/2005/8/layout/hList9"/>
    <dgm:cxn modelId="{CE8C7968-8D94-4556-B376-5603F3956AD9}" type="presParOf" srcId="{4889AB26-3B9D-45EC-BF37-7A611AA92297}" destId="{3E46D499-1421-490C-8A5B-A74EFFA83001}" srcOrd="1" destOrd="0" presId="urn:microsoft.com/office/officeart/2005/8/layout/hList9"/>
    <dgm:cxn modelId="{A16FF0A6-5F75-4D34-A96A-712F3B1A1659}" type="presParOf" srcId="{060CE343-1800-4B86-9FF1-3572CABD8125}" destId="{0B201FA3-6A92-43BB-A288-958DEE6937A6}" srcOrd="2" destOrd="0" presId="urn:microsoft.com/office/officeart/2005/8/layout/hList9"/>
    <dgm:cxn modelId="{117AD31B-4D17-4489-946D-0B1A48D39CD3}" type="presParOf" srcId="{0B201FA3-6A92-43BB-A288-958DEE6937A6}" destId="{E8DF998E-17D8-46C8-B430-1F191EF25FF7}" srcOrd="0" destOrd="0" presId="urn:microsoft.com/office/officeart/2005/8/layout/hList9"/>
    <dgm:cxn modelId="{A8037963-38F7-4976-A459-1457E0561A6E}" type="presParOf" srcId="{0B201FA3-6A92-43BB-A288-958DEE6937A6}" destId="{1D293F24-5AE3-4CB9-9CF6-E14261057BA2}" srcOrd="1" destOrd="0" presId="urn:microsoft.com/office/officeart/2005/8/layout/hList9"/>
    <dgm:cxn modelId="{8CE2A84F-7B4D-4177-BFE7-C30822BB51A2}" type="presParOf" srcId="{E5866CDE-16B5-4192-B646-710525E18870}" destId="{6F7FB0A0-6B2E-4822-810F-A280C563FDF1}" srcOrd="7" destOrd="0" presId="urn:microsoft.com/office/officeart/2005/8/layout/hList9"/>
    <dgm:cxn modelId="{C80077B0-D15D-4085-A36D-638BC958BF6A}" type="presParOf" srcId="{E5866CDE-16B5-4192-B646-710525E18870}" destId="{6D464FD3-29BD-414E-9790-812D4531787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9178F5-A8FA-4DE1-99DA-52CD665C05A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BB2234A-6FED-47E3-A737-A8036C4BEFD3}">
      <dgm:prSet phldrT="[نص]" custT="1"/>
      <dgm:spPr/>
      <dgm:t>
        <a:bodyPr/>
        <a:lstStyle/>
        <a:p>
          <a:pPr rtl="1"/>
          <a:r>
            <a:rPr lang="ar-SA" sz="4000" dirty="0"/>
            <a:t>حذف عامل الفاعل</a:t>
          </a:r>
        </a:p>
      </dgm:t>
    </dgm:pt>
    <dgm:pt modelId="{7A5B01DB-40BB-4EF2-97FB-A2F412964A6A}" type="parTrans" cxnId="{CF030881-BB62-449A-AC80-F59F4A6152F0}">
      <dgm:prSet/>
      <dgm:spPr/>
      <dgm:t>
        <a:bodyPr/>
        <a:lstStyle/>
        <a:p>
          <a:pPr rtl="1"/>
          <a:endParaRPr lang="ar-SA"/>
        </a:p>
      </dgm:t>
    </dgm:pt>
    <dgm:pt modelId="{563B0C92-6D8B-4D72-912B-E8ADB12909CA}" type="sibTrans" cxnId="{CF030881-BB62-449A-AC80-F59F4A6152F0}">
      <dgm:prSet/>
      <dgm:spPr/>
      <dgm:t>
        <a:bodyPr/>
        <a:lstStyle/>
        <a:p>
          <a:pPr rtl="1"/>
          <a:endParaRPr lang="ar-SA"/>
        </a:p>
      </dgm:t>
    </dgm:pt>
    <dgm:pt modelId="{6A821EFD-B1D4-4015-8F8C-22A7E325F13A}">
      <dgm:prSet phldrT="[نص]" custT="1"/>
      <dgm:spPr/>
      <dgm:t>
        <a:bodyPr/>
        <a:lstStyle/>
        <a:p>
          <a:pPr rtl="1"/>
          <a:r>
            <a:rPr lang="ar-SA" sz="2800" dirty="0"/>
            <a:t>جواز الحذف</a:t>
          </a:r>
        </a:p>
      </dgm:t>
    </dgm:pt>
    <dgm:pt modelId="{35310335-648C-4EA2-9724-8C1E8DE4D6B1}" type="parTrans" cxnId="{A7C3C482-1439-4170-8A59-A9134C918BDF}">
      <dgm:prSet/>
      <dgm:spPr/>
      <dgm:t>
        <a:bodyPr/>
        <a:lstStyle/>
        <a:p>
          <a:pPr rtl="1"/>
          <a:endParaRPr lang="ar-SA"/>
        </a:p>
      </dgm:t>
    </dgm:pt>
    <dgm:pt modelId="{2612C5F5-FA53-4EA7-9891-ECC0AC1D29E4}" type="sibTrans" cxnId="{A7C3C482-1439-4170-8A59-A9134C918BDF}">
      <dgm:prSet/>
      <dgm:spPr/>
      <dgm:t>
        <a:bodyPr/>
        <a:lstStyle/>
        <a:p>
          <a:pPr rtl="1"/>
          <a:endParaRPr lang="ar-SA"/>
        </a:p>
      </dgm:t>
    </dgm:pt>
    <dgm:pt modelId="{01FF8F2E-CA99-4D54-9BFB-CF1D32A284A0}">
      <dgm:prSet phldrT="[نص]" custT="1"/>
      <dgm:spPr/>
      <dgm:t>
        <a:bodyPr/>
        <a:lstStyle/>
        <a:p>
          <a:pPr rtl="1"/>
          <a:r>
            <a:rPr lang="ar-SA" sz="1800" dirty="0"/>
            <a:t>إذا دل عليه دليل مثل جواب السؤال المشتمل على الفعل</a:t>
          </a:r>
        </a:p>
      </dgm:t>
    </dgm:pt>
    <dgm:pt modelId="{36404AE8-A4A4-4FDF-84CC-78E5C012597B}" type="parTrans" cxnId="{A7244955-7C30-49F2-AC4A-1BA7D0FB82BF}">
      <dgm:prSet/>
      <dgm:spPr/>
      <dgm:t>
        <a:bodyPr/>
        <a:lstStyle/>
        <a:p>
          <a:pPr rtl="1"/>
          <a:endParaRPr lang="ar-SA"/>
        </a:p>
      </dgm:t>
    </dgm:pt>
    <dgm:pt modelId="{80E8E89E-4232-4D98-B3BF-0ED7EE82C119}" type="sibTrans" cxnId="{A7244955-7C30-49F2-AC4A-1BA7D0FB82BF}">
      <dgm:prSet/>
      <dgm:spPr/>
      <dgm:t>
        <a:bodyPr/>
        <a:lstStyle/>
        <a:p>
          <a:pPr rtl="1"/>
          <a:endParaRPr lang="ar-SA"/>
        </a:p>
      </dgm:t>
    </dgm:pt>
    <dgm:pt modelId="{2D2071DB-3052-436B-B175-FB7EC124911C}">
      <dgm:prSet phldrT="[نص]" custT="1"/>
      <dgm:spPr/>
      <dgm:t>
        <a:bodyPr/>
        <a:lstStyle/>
        <a:p>
          <a:pPr rtl="1"/>
          <a:r>
            <a:rPr lang="ar-SA" sz="2000" dirty="0"/>
            <a:t>{ولئن سألتهم من خلق السماوات والأرض ليقولُن الله}</a:t>
          </a:r>
        </a:p>
        <a:p>
          <a:pPr rtl="1"/>
          <a:r>
            <a:rPr lang="ar-SA" sz="2000" dirty="0"/>
            <a:t>من قرأ القرآن؟ الشيخ ماهر</a:t>
          </a:r>
        </a:p>
      </dgm:t>
    </dgm:pt>
    <dgm:pt modelId="{5662519B-0777-43BA-9452-662FA7BF0284}" type="parTrans" cxnId="{1DEADA21-BADE-465E-B841-EFE16EC86F6F}">
      <dgm:prSet/>
      <dgm:spPr/>
      <dgm:t>
        <a:bodyPr/>
        <a:lstStyle/>
        <a:p>
          <a:pPr rtl="1"/>
          <a:endParaRPr lang="ar-SA"/>
        </a:p>
      </dgm:t>
    </dgm:pt>
    <dgm:pt modelId="{B06464DC-6696-4BAF-BF96-994F2BC7BDB9}" type="sibTrans" cxnId="{1DEADA21-BADE-465E-B841-EFE16EC86F6F}">
      <dgm:prSet/>
      <dgm:spPr/>
      <dgm:t>
        <a:bodyPr/>
        <a:lstStyle/>
        <a:p>
          <a:pPr rtl="1"/>
          <a:endParaRPr lang="ar-SA"/>
        </a:p>
      </dgm:t>
    </dgm:pt>
    <dgm:pt modelId="{7D5EB8B5-2C15-44C9-94BB-4A85069947AC}">
      <dgm:prSet phldrT="[نص]" custT="1"/>
      <dgm:spPr/>
      <dgm:t>
        <a:bodyPr/>
        <a:lstStyle/>
        <a:p>
          <a:pPr rtl="1"/>
          <a:r>
            <a:rPr lang="ar-SA" sz="2800" dirty="0"/>
            <a:t>وجوب الحذف</a:t>
          </a:r>
        </a:p>
      </dgm:t>
    </dgm:pt>
    <dgm:pt modelId="{206C9D1D-74F3-4F7D-BF40-AADB84F6B063}" type="parTrans" cxnId="{65762F95-5080-4582-8CAD-A9C5B91F9C4B}">
      <dgm:prSet/>
      <dgm:spPr/>
      <dgm:t>
        <a:bodyPr/>
        <a:lstStyle/>
        <a:p>
          <a:pPr rtl="1"/>
          <a:endParaRPr lang="ar-SA"/>
        </a:p>
      </dgm:t>
    </dgm:pt>
    <dgm:pt modelId="{B7E4677C-4F36-4C59-BE21-C13C8C299AD0}" type="sibTrans" cxnId="{65762F95-5080-4582-8CAD-A9C5B91F9C4B}">
      <dgm:prSet/>
      <dgm:spPr/>
      <dgm:t>
        <a:bodyPr/>
        <a:lstStyle/>
        <a:p>
          <a:pPr rtl="1"/>
          <a:endParaRPr lang="ar-SA"/>
        </a:p>
      </dgm:t>
    </dgm:pt>
    <dgm:pt modelId="{2556AF24-4D0B-4C7E-817E-63202FEEA44A}">
      <dgm:prSet phldrT="[نص]" custT="1"/>
      <dgm:spPr/>
      <dgm:t>
        <a:bodyPr/>
        <a:lstStyle/>
        <a:p>
          <a:pPr rtl="1"/>
          <a:r>
            <a:rPr lang="ar-SA" sz="2000" dirty="0"/>
            <a:t>إذا وقع بعد إن وإذا الشرطيتين إذا فُسر بالفعل المذكور</a:t>
          </a:r>
        </a:p>
      </dgm:t>
    </dgm:pt>
    <dgm:pt modelId="{8BF79C70-A43B-4A85-ABB0-CC29100548EB}" type="parTrans" cxnId="{AE49748F-56F6-427C-9051-BA10A7B2C1EE}">
      <dgm:prSet/>
      <dgm:spPr/>
      <dgm:t>
        <a:bodyPr/>
        <a:lstStyle/>
        <a:p>
          <a:pPr rtl="1"/>
          <a:endParaRPr lang="ar-SA"/>
        </a:p>
      </dgm:t>
    </dgm:pt>
    <dgm:pt modelId="{5B7A5ADB-BF6F-43A4-9A22-FD5175A59B59}" type="sibTrans" cxnId="{AE49748F-56F6-427C-9051-BA10A7B2C1EE}">
      <dgm:prSet/>
      <dgm:spPr/>
      <dgm:t>
        <a:bodyPr/>
        <a:lstStyle/>
        <a:p>
          <a:pPr rtl="1"/>
          <a:endParaRPr lang="ar-SA"/>
        </a:p>
      </dgm:t>
    </dgm:pt>
    <dgm:pt modelId="{AEFD9E0A-08EF-4CD4-AC54-1C8969D23860}">
      <dgm:prSet phldrT="[نص]"/>
      <dgm:spPr/>
      <dgm:t>
        <a:bodyPr/>
        <a:lstStyle/>
        <a:p>
          <a:pPr rtl="1"/>
          <a:r>
            <a:rPr lang="ar-SA" dirty="0"/>
            <a:t>حكم الحذف</a:t>
          </a:r>
        </a:p>
      </dgm:t>
    </dgm:pt>
    <dgm:pt modelId="{196C3AD5-F3E4-451A-9D7B-D6E19B4B8457}" type="parTrans" cxnId="{C3A99AB2-7565-4F9A-9198-F9EE4DEACD6D}">
      <dgm:prSet/>
      <dgm:spPr/>
      <dgm:t>
        <a:bodyPr/>
        <a:lstStyle/>
        <a:p>
          <a:pPr rtl="1"/>
          <a:endParaRPr lang="ar-SA"/>
        </a:p>
      </dgm:t>
    </dgm:pt>
    <dgm:pt modelId="{EDE71BE4-2915-4235-842A-A5BE1B3CA6C0}" type="sibTrans" cxnId="{C3A99AB2-7565-4F9A-9198-F9EE4DEACD6D}">
      <dgm:prSet/>
      <dgm:spPr/>
      <dgm:t>
        <a:bodyPr/>
        <a:lstStyle/>
        <a:p>
          <a:pPr rtl="1"/>
          <a:endParaRPr lang="ar-SA"/>
        </a:p>
      </dgm:t>
    </dgm:pt>
    <dgm:pt modelId="{9B713CA4-8E84-4AF5-9805-EC410B952B94}">
      <dgm:prSet phldrT="[نص]"/>
      <dgm:spPr/>
      <dgm:t>
        <a:bodyPr/>
        <a:lstStyle/>
        <a:p>
          <a:pPr rtl="1"/>
          <a:r>
            <a:rPr lang="ar-SA" dirty="0"/>
            <a:t>أسباب الحذف</a:t>
          </a:r>
        </a:p>
      </dgm:t>
    </dgm:pt>
    <dgm:pt modelId="{ACF141DF-F8DF-4A47-BF0A-78BAC4010FF9}" type="parTrans" cxnId="{B1891447-4C9B-4B02-B052-3565385B9CEF}">
      <dgm:prSet/>
      <dgm:spPr/>
      <dgm:t>
        <a:bodyPr/>
        <a:lstStyle/>
        <a:p>
          <a:pPr rtl="1"/>
          <a:endParaRPr lang="ar-SA"/>
        </a:p>
      </dgm:t>
    </dgm:pt>
    <dgm:pt modelId="{0E1D8888-BE56-48FE-AE66-901C5B95B7F2}" type="sibTrans" cxnId="{B1891447-4C9B-4B02-B052-3565385B9CEF}">
      <dgm:prSet/>
      <dgm:spPr/>
      <dgm:t>
        <a:bodyPr/>
        <a:lstStyle/>
        <a:p>
          <a:pPr rtl="1"/>
          <a:endParaRPr lang="ar-SA"/>
        </a:p>
      </dgm:t>
    </dgm:pt>
    <dgm:pt modelId="{DB6FE535-771C-4846-B4ED-6249E02AABA9}">
      <dgm:prSet phldrT="[نص]" custT="1"/>
      <dgm:spPr/>
      <dgm:t>
        <a:bodyPr/>
        <a:lstStyle/>
        <a:p>
          <a:pPr rtl="1"/>
          <a:r>
            <a:rPr lang="ar-SA" sz="1800" dirty="0"/>
            <a:t>{ولئن سألتهم من خلق السماوات والأرض ليقولُن الله}</a:t>
          </a:r>
        </a:p>
        <a:p>
          <a:pPr rtl="1"/>
          <a:r>
            <a:rPr lang="ar-SA" sz="1800" dirty="0"/>
            <a:t>{وإن أحد من المشركين استجارك فأجره}</a:t>
          </a:r>
        </a:p>
      </dgm:t>
    </dgm:pt>
    <dgm:pt modelId="{22F07FF8-82A6-4966-BB93-A4FE28F59FEA}" type="sibTrans" cxnId="{AE9760A4-176D-4180-89E0-9E169B919091}">
      <dgm:prSet/>
      <dgm:spPr/>
      <dgm:t>
        <a:bodyPr/>
        <a:lstStyle/>
        <a:p>
          <a:pPr rtl="1"/>
          <a:endParaRPr lang="ar-SA"/>
        </a:p>
      </dgm:t>
    </dgm:pt>
    <dgm:pt modelId="{BB801C8E-9C75-4EA6-AC0C-026E94566A1C}" type="parTrans" cxnId="{AE9760A4-176D-4180-89E0-9E169B919091}">
      <dgm:prSet/>
      <dgm:spPr/>
      <dgm:t>
        <a:bodyPr/>
        <a:lstStyle/>
        <a:p>
          <a:pPr rtl="1"/>
          <a:endParaRPr lang="ar-SA"/>
        </a:p>
      </dgm:t>
    </dgm:pt>
    <dgm:pt modelId="{15077E4D-DA07-4804-AF41-248B9CDDADFA}">
      <dgm:prSet custT="1"/>
      <dgm:spPr/>
      <dgm:t>
        <a:bodyPr/>
        <a:lstStyle/>
        <a:p>
          <a:pPr rtl="1"/>
          <a:r>
            <a:rPr lang="ar-SA" sz="2000" dirty="0"/>
            <a:t>{وإن أحدٌ من المشركين استجارك فأجره}</a:t>
          </a:r>
        </a:p>
        <a:p>
          <a:pPr rtl="1"/>
          <a:r>
            <a:rPr lang="ar-SA" sz="2000" dirty="0"/>
            <a:t>{إذا السماءُ انشقت}</a:t>
          </a:r>
        </a:p>
      </dgm:t>
    </dgm:pt>
    <dgm:pt modelId="{1C419762-94E3-4394-88E0-38E6E3C93D2F}" type="parTrans" cxnId="{D87AA6FE-FF89-4415-AC1C-69B1505BCCFB}">
      <dgm:prSet/>
      <dgm:spPr/>
      <dgm:t>
        <a:bodyPr/>
        <a:lstStyle/>
        <a:p>
          <a:pPr rtl="1"/>
          <a:endParaRPr lang="ar-SA"/>
        </a:p>
      </dgm:t>
    </dgm:pt>
    <dgm:pt modelId="{5976882E-E6AE-424B-8A36-1131C2555EDF}" type="sibTrans" cxnId="{D87AA6FE-FF89-4415-AC1C-69B1505BCCFB}">
      <dgm:prSet/>
      <dgm:spPr/>
      <dgm:t>
        <a:bodyPr/>
        <a:lstStyle/>
        <a:p>
          <a:pPr rtl="1"/>
          <a:endParaRPr lang="ar-SA"/>
        </a:p>
      </dgm:t>
    </dgm:pt>
    <dgm:pt modelId="{99DFBFF3-CFE5-4350-9A72-6B305F45F9AC}" type="pres">
      <dgm:prSet presAssocID="{429178F5-A8FA-4DE1-99DA-52CD665C05A4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35594CE-567F-4043-986F-12C512A2809D}" type="pres">
      <dgm:prSet presAssocID="{429178F5-A8FA-4DE1-99DA-52CD665C05A4}" presName="hierFlow" presStyleCnt="0"/>
      <dgm:spPr/>
    </dgm:pt>
    <dgm:pt modelId="{9A29D194-6BF1-40AD-812C-E8FF5D3BC63B}" type="pres">
      <dgm:prSet presAssocID="{429178F5-A8FA-4DE1-99DA-52CD665C05A4}" presName="firstBuf" presStyleCnt="0"/>
      <dgm:spPr/>
    </dgm:pt>
    <dgm:pt modelId="{99213075-9830-4050-AC12-BEAAFAC83D8A}" type="pres">
      <dgm:prSet presAssocID="{429178F5-A8FA-4DE1-99DA-52CD665C05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A439F9A-90BE-4B31-B732-1046E319E73B}" type="pres">
      <dgm:prSet presAssocID="{7BB2234A-6FED-47E3-A737-A8036C4BEFD3}" presName="Name14" presStyleCnt="0"/>
      <dgm:spPr/>
    </dgm:pt>
    <dgm:pt modelId="{AAEBBED7-C2A1-4AFA-B8D6-9AB5C96592CD}" type="pres">
      <dgm:prSet presAssocID="{7BB2234A-6FED-47E3-A737-A8036C4BEFD3}" presName="level1Shape" presStyleLbl="node0" presStyleIdx="0" presStyleCnt="1" custScaleX="253687">
        <dgm:presLayoutVars>
          <dgm:chPref val="3"/>
        </dgm:presLayoutVars>
      </dgm:prSet>
      <dgm:spPr/>
    </dgm:pt>
    <dgm:pt modelId="{FE0F4371-833A-40A8-A6B7-B17940F8E667}" type="pres">
      <dgm:prSet presAssocID="{7BB2234A-6FED-47E3-A737-A8036C4BEFD3}" presName="hierChild2" presStyleCnt="0"/>
      <dgm:spPr/>
    </dgm:pt>
    <dgm:pt modelId="{3F306B21-0897-40A3-86BC-9BCD717F6785}" type="pres">
      <dgm:prSet presAssocID="{35310335-648C-4EA2-9724-8C1E8DE4D6B1}" presName="Name19" presStyleLbl="parChTrans1D2" presStyleIdx="0" presStyleCnt="2"/>
      <dgm:spPr/>
    </dgm:pt>
    <dgm:pt modelId="{8D633E3D-1136-4222-9912-B6AFB2482668}" type="pres">
      <dgm:prSet presAssocID="{6A821EFD-B1D4-4015-8F8C-22A7E325F13A}" presName="Name21" presStyleCnt="0"/>
      <dgm:spPr/>
    </dgm:pt>
    <dgm:pt modelId="{250890CD-ADB5-450C-89D9-D6DF759B539C}" type="pres">
      <dgm:prSet presAssocID="{6A821EFD-B1D4-4015-8F8C-22A7E325F13A}" presName="level2Shape" presStyleLbl="node2" presStyleIdx="0" presStyleCnt="2"/>
      <dgm:spPr/>
    </dgm:pt>
    <dgm:pt modelId="{FE74A429-AE5D-4481-B7B4-0228570EFE35}" type="pres">
      <dgm:prSet presAssocID="{6A821EFD-B1D4-4015-8F8C-22A7E325F13A}" presName="hierChild3" presStyleCnt="0"/>
      <dgm:spPr/>
    </dgm:pt>
    <dgm:pt modelId="{7917969A-55C6-42C7-8C1A-AE90F0FC0892}" type="pres">
      <dgm:prSet presAssocID="{36404AE8-A4A4-4FDF-84CC-78E5C012597B}" presName="Name19" presStyleLbl="parChTrans1D3" presStyleIdx="0" presStyleCnt="4"/>
      <dgm:spPr/>
    </dgm:pt>
    <dgm:pt modelId="{85A3E347-C350-49B8-83AC-9862D7C2516E}" type="pres">
      <dgm:prSet presAssocID="{01FF8F2E-CA99-4D54-9BFB-CF1D32A284A0}" presName="Name21" presStyleCnt="0"/>
      <dgm:spPr/>
    </dgm:pt>
    <dgm:pt modelId="{FA4BBF92-8486-4A82-A40F-1212E960D9DF}" type="pres">
      <dgm:prSet presAssocID="{01FF8F2E-CA99-4D54-9BFB-CF1D32A284A0}" presName="level2Shape" presStyleLbl="node3" presStyleIdx="0" presStyleCnt="4" custScaleY="153465"/>
      <dgm:spPr/>
    </dgm:pt>
    <dgm:pt modelId="{8E3FC71A-181F-4290-928C-AA6D1C0B5E7F}" type="pres">
      <dgm:prSet presAssocID="{01FF8F2E-CA99-4D54-9BFB-CF1D32A284A0}" presName="hierChild3" presStyleCnt="0"/>
      <dgm:spPr/>
    </dgm:pt>
    <dgm:pt modelId="{330CA148-ADC4-4DCD-BB8E-7B44D21FCE14}" type="pres">
      <dgm:prSet presAssocID="{5662519B-0777-43BA-9452-662FA7BF0284}" presName="Name19" presStyleLbl="parChTrans1D3" presStyleIdx="1" presStyleCnt="4"/>
      <dgm:spPr/>
    </dgm:pt>
    <dgm:pt modelId="{716BB41B-363F-4535-9DE3-0A1D29E5CD98}" type="pres">
      <dgm:prSet presAssocID="{2D2071DB-3052-436B-B175-FB7EC124911C}" presName="Name21" presStyleCnt="0"/>
      <dgm:spPr/>
    </dgm:pt>
    <dgm:pt modelId="{AD651A23-2725-496F-A6F3-D3B55FDA5E1D}" type="pres">
      <dgm:prSet presAssocID="{2D2071DB-3052-436B-B175-FB7EC124911C}" presName="level2Shape" presStyleLbl="node3" presStyleIdx="1" presStyleCnt="4" custScaleY="153465"/>
      <dgm:spPr/>
    </dgm:pt>
    <dgm:pt modelId="{E4BA6764-ACA3-4B70-AF28-D10DC73DE4E6}" type="pres">
      <dgm:prSet presAssocID="{2D2071DB-3052-436B-B175-FB7EC124911C}" presName="hierChild3" presStyleCnt="0"/>
      <dgm:spPr/>
    </dgm:pt>
    <dgm:pt modelId="{C04D7635-26E5-4801-9CD4-0338D004458A}" type="pres">
      <dgm:prSet presAssocID="{206C9D1D-74F3-4F7D-BF40-AADB84F6B063}" presName="Name19" presStyleLbl="parChTrans1D2" presStyleIdx="1" presStyleCnt="2"/>
      <dgm:spPr/>
    </dgm:pt>
    <dgm:pt modelId="{A062B7CF-91D7-442B-8BB6-5FD398C7A66F}" type="pres">
      <dgm:prSet presAssocID="{7D5EB8B5-2C15-44C9-94BB-4A85069947AC}" presName="Name21" presStyleCnt="0"/>
      <dgm:spPr/>
    </dgm:pt>
    <dgm:pt modelId="{81C827CE-9A44-45E4-B2E2-7F870E9134A8}" type="pres">
      <dgm:prSet presAssocID="{7D5EB8B5-2C15-44C9-94BB-4A85069947AC}" presName="level2Shape" presStyleLbl="node2" presStyleIdx="1" presStyleCnt="2"/>
      <dgm:spPr/>
    </dgm:pt>
    <dgm:pt modelId="{AE18DF9A-1E82-48F7-9FE1-20AF8EB1AF3C}" type="pres">
      <dgm:prSet presAssocID="{7D5EB8B5-2C15-44C9-94BB-4A85069947AC}" presName="hierChild3" presStyleCnt="0"/>
      <dgm:spPr/>
    </dgm:pt>
    <dgm:pt modelId="{39CBFD55-5CCA-4E8B-8038-EE52BEB43197}" type="pres">
      <dgm:prSet presAssocID="{8BF79C70-A43B-4A85-ABB0-CC29100548EB}" presName="Name19" presStyleLbl="parChTrans1D3" presStyleIdx="2" presStyleCnt="4"/>
      <dgm:spPr/>
    </dgm:pt>
    <dgm:pt modelId="{755D9A1A-8A09-4E48-B501-FAEC277782CD}" type="pres">
      <dgm:prSet presAssocID="{2556AF24-4D0B-4C7E-817E-63202FEEA44A}" presName="Name21" presStyleCnt="0"/>
      <dgm:spPr/>
    </dgm:pt>
    <dgm:pt modelId="{F26A87DE-4538-43EC-978D-B2DE534F08E2}" type="pres">
      <dgm:prSet presAssocID="{2556AF24-4D0B-4C7E-817E-63202FEEA44A}" presName="level2Shape" presStyleLbl="node3" presStyleIdx="2" presStyleCnt="4" custScaleY="157034"/>
      <dgm:spPr/>
    </dgm:pt>
    <dgm:pt modelId="{E4DDB5F1-BA6A-4BEF-B0A1-994DFD3D283E}" type="pres">
      <dgm:prSet presAssocID="{2556AF24-4D0B-4C7E-817E-63202FEEA44A}" presName="hierChild3" presStyleCnt="0"/>
      <dgm:spPr/>
    </dgm:pt>
    <dgm:pt modelId="{61EADB50-C52B-4BB9-862C-628599A47E3F}" type="pres">
      <dgm:prSet presAssocID="{1C419762-94E3-4394-88E0-38E6E3C93D2F}" presName="Name19" presStyleLbl="parChTrans1D3" presStyleIdx="3" presStyleCnt="4"/>
      <dgm:spPr/>
    </dgm:pt>
    <dgm:pt modelId="{2A205076-6BA7-4C64-BEBF-27FDDB5ABA38}" type="pres">
      <dgm:prSet presAssocID="{15077E4D-DA07-4804-AF41-248B9CDDADFA}" presName="Name21" presStyleCnt="0"/>
      <dgm:spPr/>
    </dgm:pt>
    <dgm:pt modelId="{335BC2E8-422A-468C-96E6-8397F0AD60F7}" type="pres">
      <dgm:prSet presAssocID="{15077E4D-DA07-4804-AF41-248B9CDDADFA}" presName="level2Shape" presStyleLbl="node3" presStyleIdx="3" presStyleCnt="4" custScaleY="152169"/>
      <dgm:spPr/>
    </dgm:pt>
    <dgm:pt modelId="{FACEE528-4AC8-4623-AC41-0EDA2B2A4DC0}" type="pres">
      <dgm:prSet presAssocID="{15077E4D-DA07-4804-AF41-248B9CDDADFA}" presName="hierChild3" presStyleCnt="0"/>
      <dgm:spPr/>
    </dgm:pt>
    <dgm:pt modelId="{2680FCE3-BEB1-4750-B510-ADCBC86D8236}" type="pres">
      <dgm:prSet presAssocID="{429178F5-A8FA-4DE1-99DA-52CD665C05A4}" presName="bgShapesFlow" presStyleCnt="0"/>
      <dgm:spPr/>
    </dgm:pt>
    <dgm:pt modelId="{F4EC46B7-FEC3-4F56-ACF8-FBE84E73B390}" type="pres">
      <dgm:prSet presAssocID="{DB6FE535-771C-4846-B4ED-6249E02AABA9}" presName="rectComp" presStyleCnt="0"/>
      <dgm:spPr/>
    </dgm:pt>
    <dgm:pt modelId="{522E2CE3-E9D7-4135-82D2-469F48E8B55A}" type="pres">
      <dgm:prSet presAssocID="{DB6FE535-771C-4846-B4ED-6249E02AABA9}" presName="bgRect" presStyleLbl="bgShp" presStyleIdx="0" presStyleCnt="3"/>
      <dgm:spPr/>
    </dgm:pt>
    <dgm:pt modelId="{4E1B7C90-DC77-4E12-9B89-9F9E4F0C737E}" type="pres">
      <dgm:prSet presAssocID="{DB6FE535-771C-4846-B4ED-6249E02AABA9}" presName="bgRectTx" presStyleLbl="bgShp" presStyleIdx="0" presStyleCnt="3">
        <dgm:presLayoutVars>
          <dgm:bulletEnabled val="1"/>
        </dgm:presLayoutVars>
      </dgm:prSet>
      <dgm:spPr/>
    </dgm:pt>
    <dgm:pt modelId="{B1C29E6C-886C-41DE-B0B6-5421CBAFE990}" type="pres">
      <dgm:prSet presAssocID="{DB6FE535-771C-4846-B4ED-6249E02AABA9}" presName="spComp" presStyleCnt="0"/>
      <dgm:spPr/>
    </dgm:pt>
    <dgm:pt modelId="{B6002776-ECC6-4CB4-92AE-2A753A018E05}" type="pres">
      <dgm:prSet presAssocID="{DB6FE535-771C-4846-B4ED-6249E02AABA9}" presName="vSp" presStyleCnt="0"/>
      <dgm:spPr/>
    </dgm:pt>
    <dgm:pt modelId="{3BFD1C0C-EAF5-49DD-97DF-37371ADFDE9D}" type="pres">
      <dgm:prSet presAssocID="{AEFD9E0A-08EF-4CD4-AC54-1C8969D23860}" presName="rectComp" presStyleCnt="0"/>
      <dgm:spPr/>
    </dgm:pt>
    <dgm:pt modelId="{F6528A46-AB2C-449E-8CD2-9120359AA54A}" type="pres">
      <dgm:prSet presAssocID="{AEFD9E0A-08EF-4CD4-AC54-1C8969D23860}" presName="bgRect" presStyleLbl="bgShp" presStyleIdx="1" presStyleCnt="3"/>
      <dgm:spPr/>
    </dgm:pt>
    <dgm:pt modelId="{E28B2235-6B81-4931-8B8F-F5203E7E59E3}" type="pres">
      <dgm:prSet presAssocID="{AEFD9E0A-08EF-4CD4-AC54-1C8969D23860}" presName="bgRectTx" presStyleLbl="bgShp" presStyleIdx="1" presStyleCnt="3">
        <dgm:presLayoutVars>
          <dgm:bulletEnabled val="1"/>
        </dgm:presLayoutVars>
      </dgm:prSet>
      <dgm:spPr/>
    </dgm:pt>
    <dgm:pt modelId="{2F9C2DFC-3534-4A17-AD3C-568311E04A8F}" type="pres">
      <dgm:prSet presAssocID="{AEFD9E0A-08EF-4CD4-AC54-1C8969D23860}" presName="spComp" presStyleCnt="0"/>
      <dgm:spPr/>
    </dgm:pt>
    <dgm:pt modelId="{FCBD1206-D7AA-4286-A30E-2CD2A72E885C}" type="pres">
      <dgm:prSet presAssocID="{AEFD9E0A-08EF-4CD4-AC54-1C8969D23860}" presName="vSp" presStyleCnt="0"/>
      <dgm:spPr/>
    </dgm:pt>
    <dgm:pt modelId="{CD0C9F82-3261-439F-9AA4-2BF92AA6FF0F}" type="pres">
      <dgm:prSet presAssocID="{9B713CA4-8E84-4AF5-9805-EC410B952B94}" presName="rectComp" presStyleCnt="0"/>
      <dgm:spPr/>
    </dgm:pt>
    <dgm:pt modelId="{6FB0811E-EC1B-4C4C-B385-39B560C0AE78}" type="pres">
      <dgm:prSet presAssocID="{9B713CA4-8E84-4AF5-9805-EC410B952B94}" presName="bgRect" presStyleLbl="bgShp" presStyleIdx="2" presStyleCnt="3" custScaleY="157691"/>
      <dgm:spPr/>
    </dgm:pt>
    <dgm:pt modelId="{948F6250-5641-49DF-BB2E-F6985317C4B1}" type="pres">
      <dgm:prSet presAssocID="{9B713CA4-8E84-4AF5-9805-EC410B952B94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70A41518-FD92-4F99-8625-90A9FC502876}" type="presOf" srcId="{5662519B-0777-43BA-9452-662FA7BF0284}" destId="{330CA148-ADC4-4DCD-BB8E-7B44D21FCE14}" srcOrd="0" destOrd="0" presId="urn:microsoft.com/office/officeart/2005/8/layout/hierarchy6"/>
    <dgm:cxn modelId="{1DEADA21-BADE-465E-B841-EFE16EC86F6F}" srcId="{6A821EFD-B1D4-4015-8F8C-22A7E325F13A}" destId="{2D2071DB-3052-436B-B175-FB7EC124911C}" srcOrd="1" destOrd="0" parTransId="{5662519B-0777-43BA-9452-662FA7BF0284}" sibTransId="{B06464DC-6696-4BAF-BF96-994F2BC7BDB9}"/>
    <dgm:cxn modelId="{970AB032-EE38-4CD8-9134-75844AE9DCF3}" type="presOf" srcId="{2556AF24-4D0B-4C7E-817E-63202FEEA44A}" destId="{F26A87DE-4538-43EC-978D-B2DE534F08E2}" srcOrd="0" destOrd="0" presId="urn:microsoft.com/office/officeart/2005/8/layout/hierarchy6"/>
    <dgm:cxn modelId="{517BBE3B-EE45-4750-B622-96C75EE1CD59}" type="presOf" srcId="{DB6FE535-771C-4846-B4ED-6249E02AABA9}" destId="{4E1B7C90-DC77-4E12-9B89-9F9E4F0C737E}" srcOrd="1" destOrd="0" presId="urn:microsoft.com/office/officeart/2005/8/layout/hierarchy6"/>
    <dgm:cxn modelId="{B1891447-4C9B-4B02-B052-3565385B9CEF}" srcId="{429178F5-A8FA-4DE1-99DA-52CD665C05A4}" destId="{9B713CA4-8E84-4AF5-9805-EC410B952B94}" srcOrd="3" destOrd="0" parTransId="{ACF141DF-F8DF-4A47-BF0A-78BAC4010FF9}" sibTransId="{0E1D8888-BE56-48FE-AE66-901C5B95B7F2}"/>
    <dgm:cxn modelId="{599BE250-343A-4607-8E56-028AA90F1E24}" type="presOf" srcId="{6A821EFD-B1D4-4015-8F8C-22A7E325F13A}" destId="{250890CD-ADB5-450C-89D9-D6DF759B539C}" srcOrd="0" destOrd="0" presId="urn:microsoft.com/office/officeart/2005/8/layout/hierarchy6"/>
    <dgm:cxn modelId="{A7244955-7C30-49F2-AC4A-1BA7D0FB82BF}" srcId="{6A821EFD-B1D4-4015-8F8C-22A7E325F13A}" destId="{01FF8F2E-CA99-4D54-9BFB-CF1D32A284A0}" srcOrd="0" destOrd="0" parTransId="{36404AE8-A4A4-4FDF-84CC-78E5C012597B}" sibTransId="{80E8E89E-4232-4D98-B3BF-0ED7EE82C119}"/>
    <dgm:cxn modelId="{5D265D77-2C9C-45E3-8A8E-E641D614DF66}" type="presOf" srcId="{1C419762-94E3-4394-88E0-38E6E3C93D2F}" destId="{61EADB50-C52B-4BB9-862C-628599A47E3F}" srcOrd="0" destOrd="0" presId="urn:microsoft.com/office/officeart/2005/8/layout/hierarchy6"/>
    <dgm:cxn modelId="{CF030881-BB62-449A-AC80-F59F4A6152F0}" srcId="{429178F5-A8FA-4DE1-99DA-52CD665C05A4}" destId="{7BB2234A-6FED-47E3-A737-A8036C4BEFD3}" srcOrd="0" destOrd="0" parTransId="{7A5B01DB-40BB-4EF2-97FB-A2F412964A6A}" sibTransId="{563B0C92-6D8B-4D72-912B-E8ADB12909CA}"/>
    <dgm:cxn modelId="{A7C3C482-1439-4170-8A59-A9134C918BDF}" srcId="{7BB2234A-6FED-47E3-A737-A8036C4BEFD3}" destId="{6A821EFD-B1D4-4015-8F8C-22A7E325F13A}" srcOrd="0" destOrd="0" parTransId="{35310335-648C-4EA2-9724-8C1E8DE4D6B1}" sibTransId="{2612C5F5-FA53-4EA7-9891-ECC0AC1D29E4}"/>
    <dgm:cxn modelId="{C8F95483-648E-49D8-810D-0D4520E2408A}" type="presOf" srcId="{429178F5-A8FA-4DE1-99DA-52CD665C05A4}" destId="{99DFBFF3-CFE5-4350-9A72-6B305F45F9AC}" srcOrd="0" destOrd="0" presId="urn:microsoft.com/office/officeart/2005/8/layout/hierarchy6"/>
    <dgm:cxn modelId="{E7B0C688-EF70-4DDA-9206-7FCD3E6AA2C5}" type="presOf" srcId="{7D5EB8B5-2C15-44C9-94BB-4A85069947AC}" destId="{81C827CE-9A44-45E4-B2E2-7F870E9134A8}" srcOrd="0" destOrd="0" presId="urn:microsoft.com/office/officeart/2005/8/layout/hierarchy6"/>
    <dgm:cxn modelId="{AE49748F-56F6-427C-9051-BA10A7B2C1EE}" srcId="{7D5EB8B5-2C15-44C9-94BB-4A85069947AC}" destId="{2556AF24-4D0B-4C7E-817E-63202FEEA44A}" srcOrd="0" destOrd="0" parTransId="{8BF79C70-A43B-4A85-ABB0-CC29100548EB}" sibTransId="{5B7A5ADB-BF6F-43A4-9A22-FD5175A59B59}"/>
    <dgm:cxn modelId="{65762F95-5080-4582-8CAD-A9C5B91F9C4B}" srcId="{7BB2234A-6FED-47E3-A737-A8036C4BEFD3}" destId="{7D5EB8B5-2C15-44C9-94BB-4A85069947AC}" srcOrd="1" destOrd="0" parTransId="{206C9D1D-74F3-4F7D-BF40-AADB84F6B063}" sibTransId="{B7E4677C-4F36-4C59-BE21-C13C8C299AD0}"/>
    <dgm:cxn modelId="{FC462898-49FC-4349-9541-DD49F9852D56}" type="presOf" srcId="{36404AE8-A4A4-4FDF-84CC-78E5C012597B}" destId="{7917969A-55C6-42C7-8C1A-AE90F0FC0892}" srcOrd="0" destOrd="0" presId="urn:microsoft.com/office/officeart/2005/8/layout/hierarchy6"/>
    <dgm:cxn modelId="{E9086B99-DEC0-494C-941D-8E892E1A3628}" type="presOf" srcId="{206C9D1D-74F3-4F7D-BF40-AADB84F6B063}" destId="{C04D7635-26E5-4801-9CD4-0338D004458A}" srcOrd="0" destOrd="0" presId="urn:microsoft.com/office/officeart/2005/8/layout/hierarchy6"/>
    <dgm:cxn modelId="{E3733A9E-645D-4E7A-A487-E13E236D0BD1}" type="presOf" srcId="{9B713CA4-8E84-4AF5-9805-EC410B952B94}" destId="{948F6250-5641-49DF-BB2E-F6985317C4B1}" srcOrd="1" destOrd="0" presId="urn:microsoft.com/office/officeart/2005/8/layout/hierarchy6"/>
    <dgm:cxn modelId="{1D2857A0-ABB6-4575-95E1-5AD039ECDFD1}" type="presOf" srcId="{AEFD9E0A-08EF-4CD4-AC54-1C8969D23860}" destId="{E28B2235-6B81-4931-8B8F-F5203E7E59E3}" srcOrd="1" destOrd="0" presId="urn:microsoft.com/office/officeart/2005/8/layout/hierarchy6"/>
    <dgm:cxn modelId="{AE9760A4-176D-4180-89E0-9E169B919091}" srcId="{429178F5-A8FA-4DE1-99DA-52CD665C05A4}" destId="{DB6FE535-771C-4846-B4ED-6249E02AABA9}" srcOrd="1" destOrd="0" parTransId="{BB801C8E-9C75-4EA6-AC0C-026E94566A1C}" sibTransId="{22F07FF8-82A6-4966-BB93-A4FE28F59FEA}"/>
    <dgm:cxn modelId="{6AD476B1-1C8E-4032-834C-9EBB2E7E44B1}" type="presOf" srcId="{DB6FE535-771C-4846-B4ED-6249E02AABA9}" destId="{522E2CE3-E9D7-4135-82D2-469F48E8B55A}" srcOrd="0" destOrd="0" presId="urn:microsoft.com/office/officeart/2005/8/layout/hierarchy6"/>
    <dgm:cxn modelId="{C3A99AB2-7565-4F9A-9198-F9EE4DEACD6D}" srcId="{429178F5-A8FA-4DE1-99DA-52CD665C05A4}" destId="{AEFD9E0A-08EF-4CD4-AC54-1C8969D23860}" srcOrd="2" destOrd="0" parTransId="{196C3AD5-F3E4-451A-9D7B-D6E19B4B8457}" sibTransId="{EDE71BE4-2915-4235-842A-A5BE1B3CA6C0}"/>
    <dgm:cxn modelId="{357F6FC1-432D-4939-887A-4B7376B752D4}" type="presOf" srcId="{35310335-648C-4EA2-9724-8C1E8DE4D6B1}" destId="{3F306B21-0897-40A3-86BC-9BCD717F6785}" srcOrd="0" destOrd="0" presId="urn:microsoft.com/office/officeart/2005/8/layout/hierarchy6"/>
    <dgm:cxn modelId="{4723DEC5-8903-465F-A960-1EF94718E457}" type="presOf" srcId="{9B713CA4-8E84-4AF5-9805-EC410B952B94}" destId="{6FB0811E-EC1B-4C4C-B385-39B560C0AE78}" srcOrd="0" destOrd="0" presId="urn:microsoft.com/office/officeart/2005/8/layout/hierarchy6"/>
    <dgm:cxn modelId="{00B57DD4-77E0-4446-82D7-862C865BA96A}" type="presOf" srcId="{7BB2234A-6FED-47E3-A737-A8036C4BEFD3}" destId="{AAEBBED7-C2A1-4AFA-B8D6-9AB5C96592CD}" srcOrd="0" destOrd="0" presId="urn:microsoft.com/office/officeart/2005/8/layout/hierarchy6"/>
    <dgm:cxn modelId="{2650C3DA-2C9A-430D-B1BC-0FB046EF24D1}" type="presOf" srcId="{2D2071DB-3052-436B-B175-FB7EC124911C}" destId="{AD651A23-2725-496F-A6F3-D3B55FDA5E1D}" srcOrd="0" destOrd="0" presId="urn:microsoft.com/office/officeart/2005/8/layout/hierarchy6"/>
    <dgm:cxn modelId="{C55007DF-482D-4C9B-96B9-4F1ECB609EEB}" type="presOf" srcId="{01FF8F2E-CA99-4D54-9BFB-CF1D32A284A0}" destId="{FA4BBF92-8486-4A82-A40F-1212E960D9DF}" srcOrd="0" destOrd="0" presId="urn:microsoft.com/office/officeart/2005/8/layout/hierarchy6"/>
    <dgm:cxn modelId="{481431EA-C3E5-46A3-80AB-8F29F35697E9}" type="presOf" srcId="{8BF79C70-A43B-4A85-ABB0-CC29100548EB}" destId="{39CBFD55-5CCA-4E8B-8038-EE52BEB43197}" srcOrd="0" destOrd="0" presId="urn:microsoft.com/office/officeart/2005/8/layout/hierarchy6"/>
    <dgm:cxn modelId="{0C693CEF-2CC4-4459-A759-BACC8B16BB78}" type="presOf" srcId="{AEFD9E0A-08EF-4CD4-AC54-1C8969D23860}" destId="{F6528A46-AB2C-449E-8CD2-9120359AA54A}" srcOrd="0" destOrd="0" presId="urn:microsoft.com/office/officeart/2005/8/layout/hierarchy6"/>
    <dgm:cxn modelId="{29C5EDF2-947E-4B29-B997-6BCA9D2B512A}" type="presOf" srcId="{15077E4D-DA07-4804-AF41-248B9CDDADFA}" destId="{335BC2E8-422A-468C-96E6-8397F0AD60F7}" srcOrd="0" destOrd="0" presId="urn:microsoft.com/office/officeart/2005/8/layout/hierarchy6"/>
    <dgm:cxn modelId="{D87AA6FE-FF89-4415-AC1C-69B1505BCCFB}" srcId="{7D5EB8B5-2C15-44C9-94BB-4A85069947AC}" destId="{15077E4D-DA07-4804-AF41-248B9CDDADFA}" srcOrd="1" destOrd="0" parTransId="{1C419762-94E3-4394-88E0-38E6E3C93D2F}" sibTransId="{5976882E-E6AE-424B-8A36-1131C2555EDF}"/>
    <dgm:cxn modelId="{6D371B72-E09F-43D7-96E0-5442CCB4C962}" type="presParOf" srcId="{99DFBFF3-CFE5-4350-9A72-6B305F45F9AC}" destId="{835594CE-567F-4043-986F-12C512A2809D}" srcOrd="0" destOrd="0" presId="urn:microsoft.com/office/officeart/2005/8/layout/hierarchy6"/>
    <dgm:cxn modelId="{ECF1A968-F084-4427-B356-619F04F73621}" type="presParOf" srcId="{835594CE-567F-4043-986F-12C512A2809D}" destId="{9A29D194-6BF1-40AD-812C-E8FF5D3BC63B}" srcOrd="0" destOrd="0" presId="urn:microsoft.com/office/officeart/2005/8/layout/hierarchy6"/>
    <dgm:cxn modelId="{C17C8456-7022-489A-9484-5852973255BE}" type="presParOf" srcId="{835594CE-567F-4043-986F-12C512A2809D}" destId="{99213075-9830-4050-AC12-BEAAFAC83D8A}" srcOrd="1" destOrd="0" presId="urn:microsoft.com/office/officeart/2005/8/layout/hierarchy6"/>
    <dgm:cxn modelId="{95052519-B689-4517-A600-32771FE381ED}" type="presParOf" srcId="{99213075-9830-4050-AC12-BEAAFAC83D8A}" destId="{1A439F9A-90BE-4B31-B732-1046E319E73B}" srcOrd="0" destOrd="0" presId="urn:microsoft.com/office/officeart/2005/8/layout/hierarchy6"/>
    <dgm:cxn modelId="{48970EA1-B6F6-46C6-887A-0AB33478A674}" type="presParOf" srcId="{1A439F9A-90BE-4B31-B732-1046E319E73B}" destId="{AAEBBED7-C2A1-4AFA-B8D6-9AB5C96592CD}" srcOrd="0" destOrd="0" presId="urn:microsoft.com/office/officeart/2005/8/layout/hierarchy6"/>
    <dgm:cxn modelId="{BF6617B8-E796-4EE9-AD7B-1AB928A9418B}" type="presParOf" srcId="{1A439F9A-90BE-4B31-B732-1046E319E73B}" destId="{FE0F4371-833A-40A8-A6B7-B17940F8E667}" srcOrd="1" destOrd="0" presId="urn:microsoft.com/office/officeart/2005/8/layout/hierarchy6"/>
    <dgm:cxn modelId="{9E027301-9F20-4B70-BF2A-ADF7F4112D75}" type="presParOf" srcId="{FE0F4371-833A-40A8-A6B7-B17940F8E667}" destId="{3F306B21-0897-40A3-86BC-9BCD717F6785}" srcOrd="0" destOrd="0" presId="urn:microsoft.com/office/officeart/2005/8/layout/hierarchy6"/>
    <dgm:cxn modelId="{70538E74-B5C8-4055-A49A-A698707E9AE1}" type="presParOf" srcId="{FE0F4371-833A-40A8-A6B7-B17940F8E667}" destId="{8D633E3D-1136-4222-9912-B6AFB2482668}" srcOrd="1" destOrd="0" presId="urn:microsoft.com/office/officeart/2005/8/layout/hierarchy6"/>
    <dgm:cxn modelId="{4BC76281-359F-4B74-890C-164FADEAEBFE}" type="presParOf" srcId="{8D633E3D-1136-4222-9912-B6AFB2482668}" destId="{250890CD-ADB5-450C-89D9-D6DF759B539C}" srcOrd="0" destOrd="0" presId="urn:microsoft.com/office/officeart/2005/8/layout/hierarchy6"/>
    <dgm:cxn modelId="{8A4632B8-B5AD-4807-BD2C-4B56D65262F8}" type="presParOf" srcId="{8D633E3D-1136-4222-9912-B6AFB2482668}" destId="{FE74A429-AE5D-4481-B7B4-0228570EFE35}" srcOrd="1" destOrd="0" presId="urn:microsoft.com/office/officeart/2005/8/layout/hierarchy6"/>
    <dgm:cxn modelId="{705DD9EA-73D2-43E9-A976-7145D3F3F92F}" type="presParOf" srcId="{FE74A429-AE5D-4481-B7B4-0228570EFE35}" destId="{7917969A-55C6-42C7-8C1A-AE90F0FC0892}" srcOrd="0" destOrd="0" presId="urn:microsoft.com/office/officeart/2005/8/layout/hierarchy6"/>
    <dgm:cxn modelId="{D77BD668-D8E5-4954-A9FC-7FEB073C354D}" type="presParOf" srcId="{FE74A429-AE5D-4481-B7B4-0228570EFE35}" destId="{85A3E347-C350-49B8-83AC-9862D7C2516E}" srcOrd="1" destOrd="0" presId="urn:microsoft.com/office/officeart/2005/8/layout/hierarchy6"/>
    <dgm:cxn modelId="{4BEA639A-3333-4626-9E42-6B8D03CC15B2}" type="presParOf" srcId="{85A3E347-C350-49B8-83AC-9862D7C2516E}" destId="{FA4BBF92-8486-4A82-A40F-1212E960D9DF}" srcOrd="0" destOrd="0" presId="urn:microsoft.com/office/officeart/2005/8/layout/hierarchy6"/>
    <dgm:cxn modelId="{AFCA7C32-8906-4F1A-A467-4E95C10405EA}" type="presParOf" srcId="{85A3E347-C350-49B8-83AC-9862D7C2516E}" destId="{8E3FC71A-181F-4290-928C-AA6D1C0B5E7F}" srcOrd="1" destOrd="0" presId="urn:microsoft.com/office/officeart/2005/8/layout/hierarchy6"/>
    <dgm:cxn modelId="{B3346BC5-53A3-4A55-ABF8-8A654E6D5465}" type="presParOf" srcId="{FE74A429-AE5D-4481-B7B4-0228570EFE35}" destId="{330CA148-ADC4-4DCD-BB8E-7B44D21FCE14}" srcOrd="2" destOrd="0" presId="urn:microsoft.com/office/officeart/2005/8/layout/hierarchy6"/>
    <dgm:cxn modelId="{E8A6A629-3ECA-47BC-8D37-9E028E9F49BF}" type="presParOf" srcId="{FE74A429-AE5D-4481-B7B4-0228570EFE35}" destId="{716BB41B-363F-4535-9DE3-0A1D29E5CD98}" srcOrd="3" destOrd="0" presId="urn:microsoft.com/office/officeart/2005/8/layout/hierarchy6"/>
    <dgm:cxn modelId="{E0D9F2D1-7E48-4DEA-8DD0-D29084C575D0}" type="presParOf" srcId="{716BB41B-363F-4535-9DE3-0A1D29E5CD98}" destId="{AD651A23-2725-496F-A6F3-D3B55FDA5E1D}" srcOrd="0" destOrd="0" presId="urn:microsoft.com/office/officeart/2005/8/layout/hierarchy6"/>
    <dgm:cxn modelId="{0D5B89B5-E831-4DD5-B95E-7AFA53D4DECC}" type="presParOf" srcId="{716BB41B-363F-4535-9DE3-0A1D29E5CD98}" destId="{E4BA6764-ACA3-4B70-AF28-D10DC73DE4E6}" srcOrd="1" destOrd="0" presId="urn:microsoft.com/office/officeart/2005/8/layout/hierarchy6"/>
    <dgm:cxn modelId="{A9CE9D9C-E387-42C7-96E6-3EF3C203480B}" type="presParOf" srcId="{FE0F4371-833A-40A8-A6B7-B17940F8E667}" destId="{C04D7635-26E5-4801-9CD4-0338D004458A}" srcOrd="2" destOrd="0" presId="urn:microsoft.com/office/officeart/2005/8/layout/hierarchy6"/>
    <dgm:cxn modelId="{C2AA5F85-EFCF-4B02-A239-A69A58EA16E1}" type="presParOf" srcId="{FE0F4371-833A-40A8-A6B7-B17940F8E667}" destId="{A062B7CF-91D7-442B-8BB6-5FD398C7A66F}" srcOrd="3" destOrd="0" presId="urn:microsoft.com/office/officeart/2005/8/layout/hierarchy6"/>
    <dgm:cxn modelId="{963E96DB-A56F-4984-B7E8-C4978968C8AA}" type="presParOf" srcId="{A062B7CF-91D7-442B-8BB6-5FD398C7A66F}" destId="{81C827CE-9A44-45E4-B2E2-7F870E9134A8}" srcOrd="0" destOrd="0" presId="urn:microsoft.com/office/officeart/2005/8/layout/hierarchy6"/>
    <dgm:cxn modelId="{763EE30A-7A1E-45B6-BF87-12A08A153782}" type="presParOf" srcId="{A062B7CF-91D7-442B-8BB6-5FD398C7A66F}" destId="{AE18DF9A-1E82-48F7-9FE1-20AF8EB1AF3C}" srcOrd="1" destOrd="0" presId="urn:microsoft.com/office/officeart/2005/8/layout/hierarchy6"/>
    <dgm:cxn modelId="{B459ADC0-C7B5-4772-8E56-E4F42C1F7CCB}" type="presParOf" srcId="{AE18DF9A-1E82-48F7-9FE1-20AF8EB1AF3C}" destId="{39CBFD55-5CCA-4E8B-8038-EE52BEB43197}" srcOrd="0" destOrd="0" presId="urn:microsoft.com/office/officeart/2005/8/layout/hierarchy6"/>
    <dgm:cxn modelId="{29C57EBA-9096-4E41-B525-89CD223DFD40}" type="presParOf" srcId="{AE18DF9A-1E82-48F7-9FE1-20AF8EB1AF3C}" destId="{755D9A1A-8A09-4E48-B501-FAEC277782CD}" srcOrd="1" destOrd="0" presId="urn:microsoft.com/office/officeart/2005/8/layout/hierarchy6"/>
    <dgm:cxn modelId="{08AC02EB-BB47-4F2B-80A8-1EEA57C75138}" type="presParOf" srcId="{755D9A1A-8A09-4E48-B501-FAEC277782CD}" destId="{F26A87DE-4538-43EC-978D-B2DE534F08E2}" srcOrd="0" destOrd="0" presId="urn:microsoft.com/office/officeart/2005/8/layout/hierarchy6"/>
    <dgm:cxn modelId="{7A6E74E3-9F24-41DF-984E-02505A9C3340}" type="presParOf" srcId="{755D9A1A-8A09-4E48-B501-FAEC277782CD}" destId="{E4DDB5F1-BA6A-4BEF-B0A1-994DFD3D283E}" srcOrd="1" destOrd="0" presId="urn:microsoft.com/office/officeart/2005/8/layout/hierarchy6"/>
    <dgm:cxn modelId="{DA2DCEB3-F4A9-4CC7-88E4-E836147A8B60}" type="presParOf" srcId="{AE18DF9A-1E82-48F7-9FE1-20AF8EB1AF3C}" destId="{61EADB50-C52B-4BB9-862C-628599A47E3F}" srcOrd="2" destOrd="0" presId="urn:microsoft.com/office/officeart/2005/8/layout/hierarchy6"/>
    <dgm:cxn modelId="{F2AA4527-518F-4DB3-A351-94D08C46F122}" type="presParOf" srcId="{AE18DF9A-1E82-48F7-9FE1-20AF8EB1AF3C}" destId="{2A205076-6BA7-4C64-BEBF-27FDDB5ABA38}" srcOrd="3" destOrd="0" presId="urn:microsoft.com/office/officeart/2005/8/layout/hierarchy6"/>
    <dgm:cxn modelId="{398A12CC-039A-4893-8C06-9FE292AEC642}" type="presParOf" srcId="{2A205076-6BA7-4C64-BEBF-27FDDB5ABA38}" destId="{335BC2E8-422A-468C-96E6-8397F0AD60F7}" srcOrd="0" destOrd="0" presId="urn:microsoft.com/office/officeart/2005/8/layout/hierarchy6"/>
    <dgm:cxn modelId="{7B167409-D2B2-4E1A-A6FD-87A8F11F7A2C}" type="presParOf" srcId="{2A205076-6BA7-4C64-BEBF-27FDDB5ABA38}" destId="{FACEE528-4AC8-4623-AC41-0EDA2B2A4DC0}" srcOrd="1" destOrd="0" presId="urn:microsoft.com/office/officeart/2005/8/layout/hierarchy6"/>
    <dgm:cxn modelId="{82F197FC-B623-433E-B883-447AC5279FC9}" type="presParOf" srcId="{99DFBFF3-CFE5-4350-9A72-6B305F45F9AC}" destId="{2680FCE3-BEB1-4750-B510-ADCBC86D8236}" srcOrd="1" destOrd="0" presId="urn:microsoft.com/office/officeart/2005/8/layout/hierarchy6"/>
    <dgm:cxn modelId="{6E5EDC4F-C907-4C00-B19E-11CA16E8C6B3}" type="presParOf" srcId="{2680FCE3-BEB1-4750-B510-ADCBC86D8236}" destId="{F4EC46B7-FEC3-4F56-ACF8-FBE84E73B390}" srcOrd="0" destOrd="0" presId="urn:microsoft.com/office/officeart/2005/8/layout/hierarchy6"/>
    <dgm:cxn modelId="{EE7C9D2B-3161-4900-B385-FC50C41544C7}" type="presParOf" srcId="{F4EC46B7-FEC3-4F56-ACF8-FBE84E73B390}" destId="{522E2CE3-E9D7-4135-82D2-469F48E8B55A}" srcOrd="0" destOrd="0" presId="urn:microsoft.com/office/officeart/2005/8/layout/hierarchy6"/>
    <dgm:cxn modelId="{EC198BA2-1E95-4BE5-9364-62CBFC65889E}" type="presParOf" srcId="{F4EC46B7-FEC3-4F56-ACF8-FBE84E73B390}" destId="{4E1B7C90-DC77-4E12-9B89-9F9E4F0C737E}" srcOrd="1" destOrd="0" presId="urn:microsoft.com/office/officeart/2005/8/layout/hierarchy6"/>
    <dgm:cxn modelId="{FBBCCE59-5296-450B-A434-DB35D6E7FFD7}" type="presParOf" srcId="{2680FCE3-BEB1-4750-B510-ADCBC86D8236}" destId="{B1C29E6C-886C-41DE-B0B6-5421CBAFE990}" srcOrd="1" destOrd="0" presId="urn:microsoft.com/office/officeart/2005/8/layout/hierarchy6"/>
    <dgm:cxn modelId="{8285C6C8-28CF-4A0E-8F7F-ABE0240E6620}" type="presParOf" srcId="{B1C29E6C-886C-41DE-B0B6-5421CBAFE990}" destId="{B6002776-ECC6-4CB4-92AE-2A753A018E05}" srcOrd="0" destOrd="0" presId="urn:microsoft.com/office/officeart/2005/8/layout/hierarchy6"/>
    <dgm:cxn modelId="{4208B161-294E-450E-886C-737FF7822A6F}" type="presParOf" srcId="{2680FCE3-BEB1-4750-B510-ADCBC86D8236}" destId="{3BFD1C0C-EAF5-49DD-97DF-37371ADFDE9D}" srcOrd="2" destOrd="0" presId="urn:microsoft.com/office/officeart/2005/8/layout/hierarchy6"/>
    <dgm:cxn modelId="{3A180246-70DF-4177-8511-7C5E70506A14}" type="presParOf" srcId="{3BFD1C0C-EAF5-49DD-97DF-37371ADFDE9D}" destId="{F6528A46-AB2C-449E-8CD2-9120359AA54A}" srcOrd="0" destOrd="0" presId="urn:microsoft.com/office/officeart/2005/8/layout/hierarchy6"/>
    <dgm:cxn modelId="{9AE93EC9-EBDE-44CA-9269-9A3CBED3431F}" type="presParOf" srcId="{3BFD1C0C-EAF5-49DD-97DF-37371ADFDE9D}" destId="{E28B2235-6B81-4931-8B8F-F5203E7E59E3}" srcOrd="1" destOrd="0" presId="urn:microsoft.com/office/officeart/2005/8/layout/hierarchy6"/>
    <dgm:cxn modelId="{C7DE7214-282D-4702-8458-53C511703E29}" type="presParOf" srcId="{2680FCE3-BEB1-4750-B510-ADCBC86D8236}" destId="{2F9C2DFC-3534-4A17-AD3C-568311E04A8F}" srcOrd="3" destOrd="0" presId="urn:microsoft.com/office/officeart/2005/8/layout/hierarchy6"/>
    <dgm:cxn modelId="{EDD67BE9-62DE-4681-A062-BFB788E2C53D}" type="presParOf" srcId="{2F9C2DFC-3534-4A17-AD3C-568311E04A8F}" destId="{FCBD1206-D7AA-4286-A30E-2CD2A72E885C}" srcOrd="0" destOrd="0" presId="urn:microsoft.com/office/officeart/2005/8/layout/hierarchy6"/>
    <dgm:cxn modelId="{5D20CB6F-1271-4BE0-898A-DF066EBABBC4}" type="presParOf" srcId="{2680FCE3-BEB1-4750-B510-ADCBC86D8236}" destId="{CD0C9F82-3261-439F-9AA4-2BF92AA6FF0F}" srcOrd="4" destOrd="0" presId="urn:microsoft.com/office/officeart/2005/8/layout/hierarchy6"/>
    <dgm:cxn modelId="{D4701675-19C9-4785-B3F2-0357208FEE47}" type="presParOf" srcId="{CD0C9F82-3261-439F-9AA4-2BF92AA6FF0F}" destId="{6FB0811E-EC1B-4C4C-B385-39B560C0AE78}" srcOrd="0" destOrd="0" presId="urn:microsoft.com/office/officeart/2005/8/layout/hierarchy6"/>
    <dgm:cxn modelId="{1A35281E-B415-452E-B5A0-9EA74F7551CC}" type="presParOf" srcId="{CD0C9F82-3261-439F-9AA4-2BF92AA6FF0F}" destId="{948F6250-5641-49DF-BB2E-F6985317C4B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25D412-4F19-485C-86DE-2D97BCFF5AF0}" type="doc">
      <dgm:prSet loTypeId="urn:microsoft.com/office/officeart/2009/3/layout/RandomtoResult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621BCD6-34ED-404B-A7AE-C54956C9BC56}">
      <dgm:prSet phldrT="[نص]"/>
      <dgm:spPr/>
      <dgm:t>
        <a:bodyPr/>
        <a:lstStyle/>
        <a:p>
          <a:pPr rtl="1"/>
          <a:r>
            <a:rPr lang="ar-SA" dirty="0"/>
            <a:t>توسط المفعول</a:t>
          </a:r>
        </a:p>
      </dgm:t>
    </dgm:pt>
    <dgm:pt modelId="{559EFE16-A855-4053-B621-BC9BC255D53C}" type="parTrans" cxnId="{F45951BF-6746-4850-B43E-C12CAC10BB39}">
      <dgm:prSet/>
      <dgm:spPr/>
      <dgm:t>
        <a:bodyPr/>
        <a:lstStyle/>
        <a:p>
          <a:pPr rtl="1"/>
          <a:endParaRPr lang="ar-SA"/>
        </a:p>
      </dgm:t>
    </dgm:pt>
    <dgm:pt modelId="{951115FE-B2E4-42F5-AC35-549907C16EC6}" type="sibTrans" cxnId="{F45951BF-6746-4850-B43E-C12CAC10BB39}">
      <dgm:prSet/>
      <dgm:spPr/>
      <dgm:t>
        <a:bodyPr/>
        <a:lstStyle/>
        <a:p>
          <a:pPr rtl="1"/>
          <a:endParaRPr lang="ar-SA"/>
        </a:p>
      </dgm:t>
    </dgm:pt>
    <dgm:pt modelId="{3CB9EAC5-3D1D-483C-8545-311427069D51}">
      <dgm:prSet phldrT="[نص]"/>
      <dgm:spPr/>
      <dgm:t>
        <a:bodyPr/>
        <a:lstStyle/>
        <a:p>
          <a:pPr rtl="1"/>
          <a:r>
            <a:rPr lang="ar-SA" dirty="0"/>
            <a:t>توسط الفاعل</a:t>
          </a:r>
        </a:p>
      </dgm:t>
    </dgm:pt>
    <dgm:pt modelId="{75F87BE8-3DB7-4940-ABD4-253ADB129E10}" type="parTrans" cxnId="{95FD81E4-C7CC-4EAF-8DB5-982E55FAD069}">
      <dgm:prSet/>
      <dgm:spPr/>
      <dgm:t>
        <a:bodyPr/>
        <a:lstStyle/>
        <a:p>
          <a:pPr rtl="1"/>
          <a:endParaRPr lang="ar-SA"/>
        </a:p>
      </dgm:t>
    </dgm:pt>
    <dgm:pt modelId="{3122BAAC-A474-4E9B-9AFF-DF8FB11E3DDB}" type="sibTrans" cxnId="{95FD81E4-C7CC-4EAF-8DB5-982E55FAD069}">
      <dgm:prSet/>
      <dgm:spPr/>
      <dgm:t>
        <a:bodyPr/>
        <a:lstStyle/>
        <a:p>
          <a:pPr rtl="1"/>
          <a:endParaRPr lang="ar-SA"/>
        </a:p>
      </dgm:t>
    </dgm:pt>
    <dgm:pt modelId="{FF222449-0E19-45E6-BE54-5DA293516A0B}">
      <dgm:prSet phldrT="[نص]"/>
      <dgm:spPr/>
      <dgm:t>
        <a:bodyPr/>
        <a:lstStyle/>
        <a:p>
          <a:pPr rtl="1"/>
          <a:r>
            <a:rPr lang="ar-SA" dirty="0"/>
            <a:t>كلاهما جائز</a:t>
          </a:r>
        </a:p>
      </dgm:t>
    </dgm:pt>
    <dgm:pt modelId="{02F03966-AECF-4717-977E-4E164C371338}" type="parTrans" cxnId="{FE641002-38C7-47C5-A0F5-8607C0A68A48}">
      <dgm:prSet/>
      <dgm:spPr/>
      <dgm:t>
        <a:bodyPr/>
        <a:lstStyle/>
        <a:p>
          <a:pPr rtl="1"/>
          <a:endParaRPr lang="ar-SA"/>
        </a:p>
      </dgm:t>
    </dgm:pt>
    <dgm:pt modelId="{39D09E92-70AD-4B7E-9F84-24B10B3ED9BA}" type="sibTrans" cxnId="{FE641002-38C7-47C5-A0F5-8607C0A68A48}">
      <dgm:prSet/>
      <dgm:spPr/>
      <dgm:t>
        <a:bodyPr/>
        <a:lstStyle/>
        <a:p>
          <a:pPr rtl="1"/>
          <a:endParaRPr lang="ar-SA"/>
        </a:p>
      </dgm:t>
    </dgm:pt>
    <dgm:pt modelId="{214007FB-00C0-4185-9DA1-60B54AE2CF8E}" type="pres">
      <dgm:prSet presAssocID="{BD25D412-4F19-485C-86DE-2D97BCFF5AF0}" presName="Name0" presStyleCnt="0">
        <dgm:presLayoutVars>
          <dgm:dir/>
          <dgm:animOne val="branch"/>
          <dgm:animLvl val="lvl"/>
        </dgm:presLayoutVars>
      </dgm:prSet>
      <dgm:spPr/>
    </dgm:pt>
    <dgm:pt modelId="{5C991001-6A50-4BA7-AE8E-339F322DABC3}" type="pres">
      <dgm:prSet presAssocID="{F621BCD6-34ED-404B-A7AE-C54956C9BC56}" presName="chaos" presStyleCnt="0"/>
      <dgm:spPr/>
    </dgm:pt>
    <dgm:pt modelId="{A583E33C-9C94-4195-A498-D1DC851B6726}" type="pres">
      <dgm:prSet presAssocID="{F621BCD6-34ED-404B-A7AE-C54956C9BC56}" presName="parTx1" presStyleLbl="revTx" presStyleIdx="0" presStyleCnt="2"/>
      <dgm:spPr/>
    </dgm:pt>
    <dgm:pt modelId="{5B5D38B8-B909-47C6-80F0-B76F44C50616}" type="pres">
      <dgm:prSet presAssocID="{F621BCD6-34ED-404B-A7AE-C54956C9BC56}" presName="desTx1" presStyleLbl="revTx" presStyleIdx="1" presStyleCnt="2">
        <dgm:presLayoutVars>
          <dgm:bulletEnabled val="1"/>
        </dgm:presLayoutVars>
      </dgm:prSet>
      <dgm:spPr/>
    </dgm:pt>
    <dgm:pt modelId="{5B71CAF2-F9A6-4C19-B8F5-5B7C62253B96}" type="pres">
      <dgm:prSet presAssocID="{F621BCD6-34ED-404B-A7AE-C54956C9BC56}" presName="c1" presStyleLbl="node1" presStyleIdx="0" presStyleCnt="19"/>
      <dgm:spPr/>
    </dgm:pt>
    <dgm:pt modelId="{FF2EEC26-146F-4CFF-AA9F-9FF36F31786E}" type="pres">
      <dgm:prSet presAssocID="{F621BCD6-34ED-404B-A7AE-C54956C9BC56}" presName="c2" presStyleLbl="node1" presStyleIdx="1" presStyleCnt="19"/>
      <dgm:spPr/>
    </dgm:pt>
    <dgm:pt modelId="{D38DC7C5-2FE7-48D8-9F23-602158E4DC0D}" type="pres">
      <dgm:prSet presAssocID="{F621BCD6-34ED-404B-A7AE-C54956C9BC56}" presName="c3" presStyleLbl="node1" presStyleIdx="2" presStyleCnt="19"/>
      <dgm:spPr/>
    </dgm:pt>
    <dgm:pt modelId="{AAC3B09D-1DAC-4819-A3DF-9F23EEC895E5}" type="pres">
      <dgm:prSet presAssocID="{F621BCD6-34ED-404B-A7AE-C54956C9BC56}" presName="c4" presStyleLbl="node1" presStyleIdx="3" presStyleCnt="19"/>
      <dgm:spPr/>
    </dgm:pt>
    <dgm:pt modelId="{488301E8-FB04-465D-A0DD-5353AFBE30E9}" type="pres">
      <dgm:prSet presAssocID="{F621BCD6-34ED-404B-A7AE-C54956C9BC56}" presName="c5" presStyleLbl="node1" presStyleIdx="4" presStyleCnt="19"/>
      <dgm:spPr/>
    </dgm:pt>
    <dgm:pt modelId="{5951EB96-5A95-4911-87F7-D76AD814A775}" type="pres">
      <dgm:prSet presAssocID="{F621BCD6-34ED-404B-A7AE-C54956C9BC56}" presName="c6" presStyleLbl="node1" presStyleIdx="5" presStyleCnt="19"/>
      <dgm:spPr/>
    </dgm:pt>
    <dgm:pt modelId="{2A61DC83-2834-4A02-B5B7-909143E7F966}" type="pres">
      <dgm:prSet presAssocID="{F621BCD6-34ED-404B-A7AE-C54956C9BC56}" presName="c7" presStyleLbl="node1" presStyleIdx="6" presStyleCnt="19"/>
      <dgm:spPr/>
    </dgm:pt>
    <dgm:pt modelId="{9D46C3D6-59AD-497E-884C-2DA6E12D08E2}" type="pres">
      <dgm:prSet presAssocID="{F621BCD6-34ED-404B-A7AE-C54956C9BC56}" presName="c8" presStyleLbl="node1" presStyleIdx="7" presStyleCnt="19"/>
      <dgm:spPr/>
    </dgm:pt>
    <dgm:pt modelId="{C666A954-6843-44A5-B118-E95A83083EB1}" type="pres">
      <dgm:prSet presAssocID="{F621BCD6-34ED-404B-A7AE-C54956C9BC56}" presName="c9" presStyleLbl="node1" presStyleIdx="8" presStyleCnt="19"/>
      <dgm:spPr/>
    </dgm:pt>
    <dgm:pt modelId="{E703C483-9C6E-4D0F-A61C-652041C34330}" type="pres">
      <dgm:prSet presAssocID="{F621BCD6-34ED-404B-A7AE-C54956C9BC56}" presName="c10" presStyleLbl="node1" presStyleIdx="9" presStyleCnt="19"/>
      <dgm:spPr/>
    </dgm:pt>
    <dgm:pt modelId="{3D67D832-ABB0-4D2C-A306-5F87DBDF99CA}" type="pres">
      <dgm:prSet presAssocID="{F621BCD6-34ED-404B-A7AE-C54956C9BC56}" presName="c11" presStyleLbl="node1" presStyleIdx="10" presStyleCnt="19"/>
      <dgm:spPr/>
    </dgm:pt>
    <dgm:pt modelId="{C766B2DF-78C6-415A-BA74-7EAFF0B66B56}" type="pres">
      <dgm:prSet presAssocID="{F621BCD6-34ED-404B-A7AE-C54956C9BC56}" presName="c12" presStyleLbl="node1" presStyleIdx="11" presStyleCnt="19"/>
      <dgm:spPr/>
    </dgm:pt>
    <dgm:pt modelId="{20930551-E8A7-4113-AECD-1D85EB0F9AC5}" type="pres">
      <dgm:prSet presAssocID="{F621BCD6-34ED-404B-A7AE-C54956C9BC56}" presName="c13" presStyleLbl="node1" presStyleIdx="12" presStyleCnt="19"/>
      <dgm:spPr/>
    </dgm:pt>
    <dgm:pt modelId="{F7EB5163-EEC3-499F-9FA3-86E73D6ED100}" type="pres">
      <dgm:prSet presAssocID="{F621BCD6-34ED-404B-A7AE-C54956C9BC56}" presName="c14" presStyleLbl="node1" presStyleIdx="13" presStyleCnt="19"/>
      <dgm:spPr/>
    </dgm:pt>
    <dgm:pt modelId="{9FECC649-184B-40E4-8223-5902932AD73B}" type="pres">
      <dgm:prSet presAssocID="{F621BCD6-34ED-404B-A7AE-C54956C9BC56}" presName="c15" presStyleLbl="node1" presStyleIdx="14" presStyleCnt="19"/>
      <dgm:spPr/>
    </dgm:pt>
    <dgm:pt modelId="{E1D19269-1DE0-403C-ADB8-64453DF5EB35}" type="pres">
      <dgm:prSet presAssocID="{F621BCD6-34ED-404B-A7AE-C54956C9BC56}" presName="c16" presStyleLbl="node1" presStyleIdx="15" presStyleCnt="19"/>
      <dgm:spPr/>
    </dgm:pt>
    <dgm:pt modelId="{3F179AD3-7B23-4639-882F-46F1A224FA78}" type="pres">
      <dgm:prSet presAssocID="{F621BCD6-34ED-404B-A7AE-C54956C9BC56}" presName="c17" presStyleLbl="node1" presStyleIdx="16" presStyleCnt="19"/>
      <dgm:spPr/>
    </dgm:pt>
    <dgm:pt modelId="{66DCEFC7-1376-4700-84A4-F8B25E7BEA31}" type="pres">
      <dgm:prSet presAssocID="{F621BCD6-34ED-404B-A7AE-C54956C9BC56}" presName="c18" presStyleLbl="node1" presStyleIdx="17" presStyleCnt="19"/>
      <dgm:spPr/>
    </dgm:pt>
    <dgm:pt modelId="{9D1F5A28-3E7C-43BA-8437-19C0DFE7C548}" type="pres">
      <dgm:prSet presAssocID="{951115FE-B2E4-42F5-AC35-549907C16EC6}" presName="chevronComposite1" presStyleCnt="0"/>
      <dgm:spPr/>
    </dgm:pt>
    <dgm:pt modelId="{2672E064-904D-445C-B6D2-B1053FAB52C3}" type="pres">
      <dgm:prSet presAssocID="{951115FE-B2E4-42F5-AC35-549907C16EC6}" presName="chevron1" presStyleLbl="sibTrans2D1" presStyleIdx="0" presStyleCnt="2"/>
      <dgm:spPr/>
    </dgm:pt>
    <dgm:pt modelId="{83F32D47-C5E2-43B1-B68D-3F322B9706E0}" type="pres">
      <dgm:prSet presAssocID="{951115FE-B2E4-42F5-AC35-549907C16EC6}" presName="spChevron1" presStyleCnt="0"/>
      <dgm:spPr/>
    </dgm:pt>
    <dgm:pt modelId="{36FBE44D-15FA-4ED1-B51D-78908C666412}" type="pres">
      <dgm:prSet presAssocID="{951115FE-B2E4-42F5-AC35-549907C16EC6}" presName="overlap" presStyleCnt="0"/>
      <dgm:spPr/>
    </dgm:pt>
    <dgm:pt modelId="{C1572D79-E236-4105-86B2-957123A48DCD}" type="pres">
      <dgm:prSet presAssocID="{951115FE-B2E4-42F5-AC35-549907C16EC6}" presName="chevronComposite2" presStyleCnt="0"/>
      <dgm:spPr/>
    </dgm:pt>
    <dgm:pt modelId="{BD16983D-3314-4230-967D-8E58126DAF0A}" type="pres">
      <dgm:prSet presAssocID="{951115FE-B2E4-42F5-AC35-549907C16EC6}" presName="chevron2" presStyleLbl="sibTrans2D1" presStyleIdx="1" presStyleCnt="2"/>
      <dgm:spPr/>
    </dgm:pt>
    <dgm:pt modelId="{6101D57D-8BE8-4B86-94D6-AEBDBC01A7B9}" type="pres">
      <dgm:prSet presAssocID="{951115FE-B2E4-42F5-AC35-549907C16EC6}" presName="spChevron2" presStyleCnt="0"/>
      <dgm:spPr/>
    </dgm:pt>
    <dgm:pt modelId="{ED226E2A-1D26-48E6-9DC2-E71B6E4D38F1}" type="pres">
      <dgm:prSet presAssocID="{FF222449-0E19-45E6-BE54-5DA293516A0B}" presName="last" presStyleCnt="0"/>
      <dgm:spPr/>
    </dgm:pt>
    <dgm:pt modelId="{441421AD-E2A5-4D46-94C4-705123A9D522}" type="pres">
      <dgm:prSet presAssocID="{FF222449-0E19-45E6-BE54-5DA293516A0B}" presName="circleTx" presStyleLbl="node1" presStyleIdx="18" presStyleCnt="19"/>
      <dgm:spPr/>
    </dgm:pt>
    <dgm:pt modelId="{29C4DD88-4DC3-49D6-BF02-63664258AF12}" type="pres">
      <dgm:prSet presAssocID="{FF222449-0E19-45E6-BE54-5DA293516A0B}" presName="spN" presStyleCnt="0"/>
      <dgm:spPr/>
    </dgm:pt>
  </dgm:ptLst>
  <dgm:cxnLst>
    <dgm:cxn modelId="{FE641002-38C7-47C5-A0F5-8607C0A68A48}" srcId="{BD25D412-4F19-485C-86DE-2D97BCFF5AF0}" destId="{FF222449-0E19-45E6-BE54-5DA293516A0B}" srcOrd="1" destOrd="0" parTransId="{02F03966-AECF-4717-977E-4E164C371338}" sibTransId="{39D09E92-70AD-4B7E-9F84-24B10B3ED9BA}"/>
    <dgm:cxn modelId="{CAEC6994-A4CA-45A7-9A0D-6AC76BFF2A7C}" type="presOf" srcId="{3CB9EAC5-3D1D-483C-8545-311427069D51}" destId="{5B5D38B8-B909-47C6-80F0-B76F44C50616}" srcOrd="0" destOrd="0" presId="urn:microsoft.com/office/officeart/2009/3/layout/RandomtoResultProcess"/>
    <dgm:cxn modelId="{50B14DB4-DD0F-4977-BBA6-D316EC0D7C4B}" type="presOf" srcId="{FF222449-0E19-45E6-BE54-5DA293516A0B}" destId="{441421AD-E2A5-4D46-94C4-705123A9D522}" srcOrd="0" destOrd="0" presId="urn:microsoft.com/office/officeart/2009/3/layout/RandomtoResultProcess"/>
    <dgm:cxn modelId="{3D80B2BB-D2FB-4534-8BBC-5AFB91FD36AB}" type="presOf" srcId="{F621BCD6-34ED-404B-A7AE-C54956C9BC56}" destId="{A583E33C-9C94-4195-A498-D1DC851B6726}" srcOrd="0" destOrd="0" presId="urn:microsoft.com/office/officeart/2009/3/layout/RandomtoResultProcess"/>
    <dgm:cxn modelId="{F45951BF-6746-4850-B43E-C12CAC10BB39}" srcId="{BD25D412-4F19-485C-86DE-2D97BCFF5AF0}" destId="{F621BCD6-34ED-404B-A7AE-C54956C9BC56}" srcOrd="0" destOrd="0" parTransId="{559EFE16-A855-4053-B621-BC9BC255D53C}" sibTransId="{951115FE-B2E4-42F5-AC35-549907C16EC6}"/>
    <dgm:cxn modelId="{95FD81E4-C7CC-4EAF-8DB5-982E55FAD069}" srcId="{F621BCD6-34ED-404B-A7AE-C54956C9BC56}" destId="{3CB9EAC5-3D1D-483C-8545-311427069D51}" srcOrd="0" destOrd="0" parTransId="{75F87BE8-3DB7-4940-ABD4-253ADB129E10}" sibTransId="{3122BAAC-A474-4E9B-9AFF-DF8FB11E3DDB}"/>
    <dgm:cxn modelId="{5CFCF4F1-EFBD-4AD1-A2F0-2EF881827EF1}" type="presOf" srcId="{BD25D412-4F19-485C-86DE-2D97BCFF5AF0}" destId="{214007FB-00C0-4185-9DA1-60B54AE2CF8E}" srcOrd="0" destOrd="0" presId="urn:microsoft.com/office/officeart/2009/3/layout/RandomtoResultProcess"/>
    <dgm:cxn modelId="{C6CA6179-8AEE-4100-9885-8D2175EED1EE}" type="presParOf" srcId="{214007FB-00C0-4185-9DA1-60B54AE2CF8E}" destId="{5C991001-6A50-4BA7-AE8E-339F322DABC3}" srcOrd="0" destOrd="0" presId="urn:microsoft.com/office/officeart/2009/3/layout/RandomtoResultProcess"/>
    <dgm:cxn modelId="{0124A486-5594-469F-AD9D-856A9BAD60D7}" type="presParOf" srcId="{5C991001-6A50-4BA7-AE8E-339F322DABC3}" destId="{A583E33C-9C94-4195-A498-D1DC851B6726}" srcOrd="0" destOrd="0" presId="urn:microsoft.com/office/officeart/2009/3/layout/RandomtoResultProcess"/>
    <dgm:cxn modelId="{ABD81C02-4C45-4302-8A05-3B3138DC6D14}" type="presParOf" srcId="{5C991001-6A50-4BA7-AE8E-339F322DABC3}" destId="{5B5D38B8-B909-47C6-80F0-B76F44C50616}" srcOrd="1" destOrd="0" presId="urn:microsoft.com/office/officeart/2009/3/layout/RandomtoResultProcess"/>
    <dgm:cxn modelId="{A0712446-EF6F-4360-A851-0008390C87B6}" type="presParOf" srcId="{5C991001-6A50-4BA7-AE8E-339F322DABC3}" destId="{5B71CAF2-F9A6-4C19-B8F5-5B7C62253B96}" srcOrd="2" destOrd="0" presId="urn:microsoft.com/office/officeart/2009/3/layout/RandomtoResultProcess"/>
    <dgm:cxn modelId="{219F7BBB-6689-4978-B4D8-0910A1AC4A0C}" type="presParOf" srcId="{5C991001-6A50-4BA7-AE8E-339F322DABC3}" destId="{FF2EEC26-146F-4CFF-AA9F-9FF36F31786E}" srcOrd="3" destOrd="0" presId="urn:microsoft.com/office/officeart/2009/3/layout/RandomtoResultProcess"/>
    <dgm:cxn modelId="{D0E3475E-D83D-40F2-A60D-29D249D185AA}" type="presParOf" srcId="{5C991001-6A50-4BA7-AE8E-339F322DABC3}" destId="{D38DC7C5-2FE7-48D8-9F23-602158E4DC0D}" srcOrd="4" destOrd="0" presId="urn:microsoft.com/office/officeart/2009/3/layout/RandomtoResultProcess"/>
    <dgm:cxn modelId="{387F79A8-0156-48C6-9A57-5F3B89F4699B}" type="presParOf" srcId="{5C991001-6A50-4BA7-AE8E-339F322DABC3}" destId="{AAC3B09D-1DAC-4819-A3DF-9F23EEC895E5}" srcOrd="5" destOrd="0" presId="urn:microsoft.com/office/officeart/2009/3/layout/RandomtoResultProcess"/>
    <dgm:cxn modelId="{21A580F7-A266-4BFA-A5D9-7FF37C9CD562}" type="presParOf" srcId="{5C991001-6A50-4BA7-AE8E-339F322DABC3}" destId="{488301E8-FB04-465D-A0DD-5353AFBE30E9}" srcOrd="6" destOrd="0" presId="urn:microsoft.com/office/officeart/2009/3/layout/RandomtoResultProcess"/>
    <dgm:cxn modelId="{43055CFA-0454-481E-B85E-30CEE8A04452}" type="presParOf" srcId="{5C991001-6A50-4BA7-AE8E-339F322DABC3}" destId="{5951EB96-5A95-4911-87F7-D76AD814A775}" srcOrd="7" destOrd="0" presId="urn:microsoft.com/office/officeart/2009/3/layout/RandomtoResultProcess"/>
    <dgm:cxn modelId="{B6919BDE-9AB8-419E-9F62-A10AFCFC9A35}" type="presParOf" srcId="{5C991001-6A50-4BA7-AE8E-339F322DABC3}" destId="{2A61DC83-2834-4A02-B5B7-909143E7F966}" srcOrd="8" destOrd="0" presId="urn:microsoft.com/office/officeart/2009/3/layout/RandomtoResultProcess"/>
    <dgm:cxn modelId="{0EA487B2-77D0-48DB-9175-777E7FEA52D8}" type="presParOf" srcId="{5C991001-6A50-4BA7-AE8E-339F322DABC3}" destId="{9D46C3D6-59AD-497E-884C-2DA6E12D08E2}" srcOrd="9" destOrd="0" presId="urn:microsoft.com/office/officeart/2009/3/layout/RandomtoResultProcess"/>
    <dgm:cxn modelId="{95E82343-E4C8-4027-BDD6-3695B873177E}" type="presParOf" srcId="{5C991001-6A50-4BA7-AE8E-339F322DABC3}" destId="{C666A954-6843-44A5-B118-E95A83083EB1}" srcOrd="10" destOrd="0" presId="urn:microsoft.com/office/officeart/2009/3/layout/RandomtoResultProcess"/>
    <dgm:cxn modelId="{4DB21D75-FAFA-429E-895E-D0E96F08A0D1}" type="presParOf" srcId="{5C991001-6A50-4BA7-AE8E-339F322DABC3}" destId="{E703C483-9C6E-4D0F-A61C-652041C34330}" srcOrd="11" destOrd="0" presId="urn:microsoft.com/office/officeart/2009/3/layout/RandomtoResultProcess"/>
    <dgm:cxn modelId="{9F44D174-8E23-45D7-A9B4-3EEA20851BD8}" type="presParOf" srcId="{5C991001-6A50-4BA7-AE8E-339F322DABC3}" destId="{3D67D832-ABB0-4D2C-A306-5F87DBDF99CA}" srcOrd="12" destOrd="0" presId="urn:microsoft.com/office/officeart/2009/3/layout/RandomtoResultProcess"/>
    <dgm:cxn modelId="{F9A1C969-C2EA-4265-8DE1-E1981ED4C6C4}" type="presParOf" srcId="{5C991001-6A50-4BA7-AE8E-339F322DABC3}" destId="{C766B2DF-78C6-415A-BA74-7EAFF0B66B56}" srcOrd="13" destOrd="0" presId="urn:microsoft.com/office/officeart/2009/3/layout/RandomtoResultProcess"/>
    <dgm:cxn modelId="{5CB6E347-3896-47DA-AC8A-F98C90C610BB}" type="presParOf" srcId="{5C991001-6A50-4BA7-AE8E-339F322DABC3}" destId="{20930551-E8A7-4113-AECD-1D85EB0F9AC5}" srcOrd="14" destOrd="0" presId="urn:microsoft.com/office/officeart/2009/3/layout/RandomtoResultProcess"/>
    <dgm:cxn modelId="{883FCCEC-4264-4809-8FF8-96A68F4BF82D}" type="presParOf" srcId="{5C991001-6A50-4BA7-AE8E-339F322DABC3}" destId="{F7EB5163-EEC3-499F-9FA3-86E73D6ED100}" srcOrd="15" destOrd="0" presId="urn:microsoft.com/office/officeart/2009/3/layout/RandomtoResultProcess"/>
    <dgm:cxn modelId="{34FA8241-D89F-4564-89B2-0764080A0223}" type="presParOf" srcId="{5C991001-6A50-4BA7-AE8E-339F322DABC3}" destId="{9FECC649-184B-40E4-8223-5902932AD73B}" srcOrd="16" destOrd="0" presId="urn:microsoft.com/office/officeart/2009/3/layout/RandomtoResultProcess"/>
    <dgm:cxn modelId="{918005D4-74F6-4F92-8EDD-D2B4B91A2A67}" type="presParOf" srcId="{5C991001-6A50-4BA7-AE8E-339F322DABC3}" destId="{E1D19269-1DE0-403C-ADB8-64453DF5EB35}" srcOrd="17" destOrd="0" presId="urn:microsoft.com/office/officeart/2009/3/layout/RandomtoResultProcess"/>
    <dgm:cxn modelId="{728AFDB2-31A4-4015-A441-254E597013F3}" type="presParOf" srcId="{5C991001-6A50-4BA7-AE8E-339F322DABC3}" destId="{3F179AD3-7B23-4639-882F-46F1A224FA78}" srcOrd="18" destOrd="0" presId="urn:microsoft.com/office/officeart/2009/3/layout/RandomtoResultProcess"/>
    <dgm:cxn modelId="{9EAE74D7-6849-4F8F-9908-1B426B22148D}" type="presParOf" srcId="{5C991001-6A50-4BA7-AE8E-339F322DABC3}" destId="{66DCEFC7-1376-4700-84A4-F8B25E7BEA31}" srcOrd="19" destOrd="0" presId="urn:microsoft.com/office/officeart/2009/3/layout/RandomtoResultProcess"/>
    <dgm:cxn modelId="{DC8F268C-ABC9-4981-99DC-D141F91ED647}" type="presParOf" srcId="{214007FB-00C0-4185-9DA1-60B54AE2CF8E}" destId="{9D1F5A28-3E7C-43BA-8437-19C0DFE7C548}" srcOrd="1" destOrd="0" presId="urn:microsoft.com/office/officeart/2009/3/layout/RandomtoResultProcess"/>
    <dgm:cxn modelId="{FFBA50DB-F197-49E3-A047-80FB7C455743}" type="presParOf" srcId="{9D1F5A28-3E7C-43BA-8437-19C0DFE7C548}" destId="{2672E064-904D-445C-B6D2-B1053FAB52C3}" srcOrd="0" destOrd="0" presId="urn:microsoft.com/office/officeart/2009/3/layout/RandomtoResultProcess"/>
    <dgm:cxn modelId="{8943A664-309C-49D5-A02C-134CE500A560}" type="presParOf" srcId="{9D1F5A28-3E7C-43BA-8437-19C0DFE7C548}" destId="{83F32D47-C5E2-43B1-B68D-3F322B9706E0}" srcOrd="1" destOrd="0" presId="urn:microsoft.com/office/officeart/2009/3/layout/RandomtoResultProcess"/>
    <dgm:cxn modelId="{65D3F4E0-37B9-4037-A8F9-19FC8E994E80}" type="presParOf" srcId="{214007FB-00C0-4185-9DA1-60B54AE2CF8E}" destId="{36FBE44D-15FA-4ED1-B51D-78908C666412}" srcOrd="2" destOrd="0" presId="urn:microsoft.com/office/officeart/2009/3/layout/RandomtoResultProcess"/>
    <dgm:cxn modelId="{61B2FDDD-CFC1-450F-B046-D37BE412F526}" type="presParOf" srcId="{214007FB-00C0-4185-9DA1-60B54AE2CF8E}" destId="{C1572D79-E236-4105-86B2-957123A48DCD}" srcOrd="3" destOrd="0" presId="urn:microsoft.com/office/officeart/2009/3/layout/RandomtoResultProcess"/>
    <dgm:cxn modelId="{C5345E81-BDD8-42B3-BBC4-AB319C28A6A3}" type="presParOf" srcId="{C1572D79-E236-4105-86B2-957123A48DCD}" destId="{BD16983D-3314-4230-967D-8E58126DAF0A}" srcOrd="0" destOrd="0" presId="urn:microsoft.com/office/officeart/2009/3/layout/RandomtoResultProcess"/>
    <dgm:cxn modelId="{98BCC953-A3B5-478F-A132-517D5FDE505B}" type="presParOf" srcId="{C1572D79-E236-4105-86B2-957123A48DCD}" destId="{6101D57D-8BE8-4B86-94D6-AEBDBC01A7B9}" srcOrd="1" destOrd="0" presId="urn:microsoft.com/office/officeart/2009/3/layout/RandomtoResultProcess"/>
    <dgm:cxn modelId="{76710D3E-C0FE-468C-9F00-D5CA7F6A2924}" type="presParOf" srcId="{214007FB-00C0-4185-9DA1-60B54AE2CF8E}" destId="{ED226E2A-1D26-48E6-9DC2-E71B6E4D38F1}" srcOrd="4" destOrd="0" presId="urn:microsoft.com/office/officeart/2009/3/layout/RandomtoResultProcess"/>
    <dgm:cxn modelId="{4EFE2C03-ED87-4182-9420-B8185D7BCD04}" type="presParOf" srcId="{ED226E2A-1D26-48E6-9DC2-E71B6E4D38F1}" destId="{441421AD-E2A5-4D46-94C4-705123A9D522}" srcOrd="0" destOrd="0" presId="urn:microsoft.com/office/officeart/2009/3/layout/RandomtoResultProcess"/>
    <dgm:cxn modelId="{5CC34318-16CE-4620-9AA0-7C153486FD04}" type="presParOf" srcId="{ED226E2A-1D26-48E6-9DC2-E71B6E4D38F1}" destId="{29C4DD88-4DC3-49D6-BF02-63664258AF1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25D412-4F19-485C-86DE-2D97BCFF5AF0}" type="doc">
      <dgm:prSet loTypeId="urn:microsoft.com/office/officeart/2009/3/layout/RandomtoResult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621BCD6-34ED-404B-A7AE-C54956C9BC56}">
      <dgm:prSet phldrT="[نص]"/>
      <dgm:spPr/>
      <dgm:t>
        <a:bodyPr/>
        <a:lstStyle/>
        <a:p>
          <a:pPr rtl="1"/>
          <a:r>
            <a:rPr lang="ar-SA" dirty="0"/>
            <a:t>توسط المفعول</a:t>
          </a:r>
        </a:p>
      </dgm:t>
    </dgm:pt>
    <dgm:pt modelId="{559EFE16-A855-4053-B621-BC9BC255D53C}" type="parTrans" cxnId="{F45951BF-6746-4850-B43E-C12CAC10BB39}">
      <dgm:prSet/>
      <dgm:spPr/>
      <dgm:t>
        <a:bodyPr/>
        <a:lstStyle/>
        <a:p>
          <a:pPr rtl="1"/>
          <a:endParaRPr lang="ar-SA"/>
        </a:p>
      </dgm:t>
    </dgm:pt>
    <dgm:pt modelId="{951115FE-B2E4-42F5-AC35-549907C16EC6}" type="sibTrans" cxnId="{F45951BF-6746-4850-B43E-C12CAC10BB39}">
      <dgm:prSet/>
      <dgm:spPr/>
      <dgm:t>
        <a:bodyPr/>
        <a:lstStyle/>
        <a:p>
          <a:pPr rtl="1"/>
          <a:endParaRPr lang="ar-SA"/>
        </a:p>
      </dgm:t>
    </dgm:pt>
    <dgm:pt modelId="{FF222449-0E19-45E6-BE54-5DA293516A0B}">
      <dgm:prSet phldrT="[نص]"/>
      <dgm:spPr/>
      <dgm:t>
        <a:bodyPr/>
        <a:lstStyle/>
        <a:p>
          <a:pPr rtl="1"/>
          <a:r>
            <a:rPr lang="ar-SA" dirty="0"/>
            <a:t>واجب</a:t>
          </a:r>
        </a:p>
      </dgm:t>
    </dgm:pt>
    <dgm:pt modelId="{02F03966-AECF-4717-977E-4E164C371338}" type="parTrans" cxnId="{FE641002-38C7-47C5-A0F5-8607C0A68A48}">
      <dgm:prSet/>
      <dgm:spPr/>
      <dgm:t>
        <a:bodyPr/>
        <a:lstStyle/>
        <a:p>
          <a:pPr rtl="1"/>
          <a:endParaRPr lang="ar-SA"/>
        </a:p>
      </dgm:t>
    </dgm:pt>
    <dgm:pt modelId="{39D09E92-70AD-4B7E-9F84-24B10B3ED9BA}" type="sibTrans" cxnId="{FE641002-38C7-47C5-A0F5-8607C0A68A48}">
      <dgm:prSet/>
      <dgm:spPr/>
      <dgm:t>
        <a:bodyPr/>
        <a:lstStyle/>
        <a:p>
          <a:pPr rtl="1"/>
          <a:endParaRPr lang="ar-SA"/>
        </a:p>
      </dgm:t>
    </dgm:pt>
    <dgm:pt modelId="{214007FB-00C0-4185-9DA1-60B54AE2CF8E}" type="pres">
      <dgm:prSet presAssocID="{BD25D412-4F19-485C-86DE-2D97BCFF5AF0}" presName="Name0" presStyleCnt="0">
        <dgm:presLayoutVars>
          <dgm:dir/>
          <dgm:animOne val="branch"/>
          <dgm:animLvl val="lvl"/>
        </dgm:presLayoutVars>
      </dgm:prSet>
      <dgm:spPr/>
    </dgm:pt>
    <dgm:pt modelId="{5C991001-6A50-4BA7-AE8E-339F322DABC3}" type="pres">
      <dgm:prSet presAssocID="{F621BCD6-34ED-404B-A7AE-C54956C9BC56}" presName="chaos" presStyleCnt="0"/>
      <dgm:spPr/>
    </dgm:pt>
    <dgm:pt modelId="{A583E33C-9C94-4195-A498-D1DC851B6726}" type="pres">
      <dgm:prSet presAssocID="{F621BCD6-34ED-404B-A7AE-C54956C9BC56}" presName="parTx1" presStyleLbl="revTx" presStyleIdx="0" presStyleCnt="1"/>
      <dgm:spPr/>
    </dgm:pt>
    <dgm:pt modelId="{5B71CAF2-F9A6-4C19-B8F5-5B7C62253B96}" type="pres">
      <dgm:prSet presAssocID="{F621BCD6-34ED-404B-A7AE-C54956C9BC56}" presName="c1" presStyleLbl="node1" presStyleIdx="0" presStyleCnt="19"/>
      <dgm:spPr/>
    </dgm:pt>
    <dgm:pt modelId="{FF2EEC26-146F-4CFF-AA9F-9FF36F31786E}" type="pres">
      <dgm:prSet presAssocID="{F621BCD6-34ED-404B-A7AE-C54956C9BC56}" presName="c2" presStyleLbl="node1" presStyleIdx="1" presStyleCnt="19"/>
      <dgm:spPr/>
    </dgm:pt>
    <dgm:pt modelId="{D38DC7C5-2FE7-48D8-9F23-602158E4DC0D}" type="pres">
      <dgm:prSet presAssocID="{F621BCD6-34ED-404B-A7AE-C54956C9BC56}" presName="c3" presStyleLbl="node1" presStyleIdx="2" presStyleCnt="19"/>
      <dgm:spPr/>
    </dgm:pt>
    <dgm:pt modelId="{AAC3B09D-1DAC-4819-A3DF-9F23EEC895E5}" type="pres">
      <dgm:prSet presAssocID="{F621BCD6-34ED-404B-A7AE-C54956C9BC56}" presName="c4" presStyleLbl="node1" presStyleIdx="3" presStyleCnt="19"/>
      <dgm:spPr/>
    </dgm:pt>
    <dgm:pt modelId="{488301E8-FB04-465D-A0DD-5353AFBE30E9}" type="pres">
      <dgm:prSet presAssocID="{F621BCD6-34ED-404B-A7AE-C54956C9BC56}" presName="c5" presStyleLbl="node1" presStyleIdx="4" presStyleCnt="19"/>
      <dgm:spPr/>
    </dgm:pt>
    <dgm:pt modelId="{5951EB96-5A95-4911-87F7-D76AD814A775}" type="pres">
      <dgm:prSet presAssocID="{F621BCD6-34ED-404B-A7AE-C54956C9BC56}" presName="c6" presStyleLbl="node1" presStyleIdx="5" presStyleCnt="19"/>
      <dgm:spPr/>
    </dgm:pt>
    <dgm:pt modelId="{2A61DC83-2834-4A02-B5B7-909143E7F966}" type="pres">
      <dgm:prSet presAssocID="{F621BCD6-34ED-404B-A7AE-C54956C9BC56}" presName="c7" presStyleLbl="node1" presStyleIdx="6" presStyleCnt="19"/>
      <dgm:spPr/>
    </dgm:pt>
    <dgm:pt modelId="{9D46C3D6-59AD-497E-884C-2DA6E12D08E2}" type="pres">
      <dgm:prSet presAssocID="{F621BCD6-34ED-404B-A7AE-C54956C9BC56}" presName="c8" presStyleLbl="node1" presStyleIdx="7" presStyleCnt="19"/>
      <dgm:spPr/>
    </dgm:pt>
    <dgm:pt modelId="{C666A954-6843-44A5-B118-E95A83083EB1}" type="pres">
      <dgm:prSet presAssocID="{F621BCD6-34ED-404B-A7AE-C54956C9BC56}" presName="c9" presStyleLbl="node1" presStyleIdx="8" presStyleCnt="19"/>
      <dgm:spPr/>
    </dgm:pt>
    <dgm:pt modelId="{E703C483-9C6E-4D0F-A61C-652041C34330}" type="pres">
      <dgm:prSet presAssocID="{F621BCD6-34ED-404B-A7AE-C54956C9BC56}" presName="c10" presStyleLbl="node1" presStyleIdx="9" presStyleCnt="19"/>
      <dgm:spPr/>
    </dgm:pt>
    <dgm:pt modelId="{3D67D832-ABB0-4D2C-A306-5F87DBDF99CA}" type="pres">
      <dgm:prSet presAssocID="{F621BCD6-34ED-404B-A7AE-C54956C9BC56}" presName="c11" presStyleLbl="node1" presStyleIdx="10" presStyleCnt="19"/>
      <dgm:spPr/>
    </dgm:pt>
    <dgm:pt modelId="{C766B2DF-78C6-415A-BA74-7EAFF0B66B56}" type="pres">
      <dgm:prSet presAssocID="{F621BCD6-34ED-404B-A7AE-C54956C9BC56}" presName="c12" presStyleLbl="node1" presStyleIdx="11" presStyleCnt="19"/>
      <dgm:spPr/>
    </dgm:pt>
    <dgm:pt modelId="{20930551-E8A7-4113-AECD-1D85EB0F9AC5}" type="pres">
      <dgm:prSet presAssocID="{F621BCD6-34ED-404B-A7AE-C54956C9BC56}" presName="c13" presStyleLbl="node1" presStyleIdx="12" presStyleCnt="19"/>
      <dgm:spPr/>
    </dgm:pt>
    <dgm:pt modelId="{F7EB5163-EEC3-499F-9FA3-86E73D6ED100}" type="pres">
      <dgm:prSet presAssocID="{F621BCD6-34ED-404B-A7AE-C54956C9BC56}" presName="c14" presStyleLbl="node1" presStyleIdx="13" presStyleCnt="19"/>
      <dgm:spPr/>
    </dgm:pt>
    <dgm:pt modelId="{9FECC649-184B-40E4-8223-5902932AD73B}" type="pres">
      <dgm:prSet presAssocID="{F621BCD6-34ED-404B-A7AE-C54956C9BC56}" presName="c15" presStyleLbl="node1" presStyleIdx="14" presStyleCnt="19"/>
      <dgm:spPr/>
    </dgm:pt>
    <dgm:pt modelId="{E1D19269-1DE0-403C-ADB8-64453DF5EB35}" type="pres">
      <dgm:prSet presAssocID="{F621BCD6-34ED-404B-A7AE-C54956C9BC56}" presName="c16" presStyleLbl="node1" presStyleIdx="15" presStyleCnt="19"/>
      <dgm:spPr/>
    </dgm:pt>
    <dgm:pt modelId="{3F179AD3-7B23-4639-882F-46F1A224FA78}" type="pres">
      <dgm:prSet presAssocID="{F621BCD6-34ED-404B-A7AE-C54956C9BC56}" presName="c17" presStyleLbl="node1" presStyleIdx="16" presStyleCnt="19"/>
      <dgm:spPr/>
    </dgm:pt>
    <dgm:pt modelId="{66DCEFC7-1376-4700-84A4-F8B25E7BEA31}" type="pres">
      <dgm:prSet presAssocID="{F621BCD6-34ED-404B-A7AE-C54956C9BC56}" presName="c18" presStyleLbl="node1" presStyleIdx="17" presStyleCnt="19"/>
      <dgm:spPr/>
    </dgm:pt>
    <dgm:pt modelId="{9D1F5A28-3E7C-43BA-8437-19C0DFE7C548}" type="pres">
      <dgm:prSet presAssocID="{951115FE-B2E4-42F5-AC35-549907C16EC6}" presName="chevronComposite1" presStyleCnt="0"/>
      <dgm:spPr/>
    </dgm:pt>
    <dgm:pt modelId="{2672E064-904D-445C-B6D2-B1053FAB52C3}" type="pres">
      <dgm:prSet presAssocID="{951115FE-B2E4-42F5-AC35-549907C16EC6}" presName="chevron1" presStyleLbl="sibTrans2D1" presStyleIdx="0" presStyleCnt="2"/>
      <dgm:spPr/>
    </dgm:pt>
    <dgm:pt modelId="{83F32D47-C5E2-43B1-B68D-3F322B9706E0}" type="pres">
      <dgm:prSet presAssocID="{951115FE-B2E4-42F5-AC35-549907C16EC6}" presName="spChevron1" presStyleCnt="0"/>
      <dgm:spPr/>
    </dgm:pt>
    <dgm:pt modelId="{36FBE44D-15FA-4ED1-B51D-78908C666412}" type="pres">
      <dgm:prSet presAssocID="{951115FE-B2E4-42F5-AC35-549907C16EC6}" presName="overlap" presStyleCnt="0"/>
      <dgm:spPr/>
    </dgm:pt>
    <dgm:pt modelId="{C1572D79-E236-4105-86B2-957123A48DCD}" type="pres">
      <dgm:prSet presAssocID="{951115FE-B2E4-42F5-AC35-549907C16EC6}" presName="chevronComposite2" presStyleCnt="0"/>
      <dgm:spPr/>
    </dgm:pt>
    <dgm:pt modelId="{BD16983D-3314-4230-967D-8E58126DAF0A}" type="pres">
      <dgm:prSet presAssocID="{951115FE-B2E4-42F5-AC35-549907C16EC6}" presName="chevron2" presStyleLbl="sibTrans2D1" presStyleIdx="1" presStyleCnt="2"/>
      <dgm:spPr/>
    </dgm:pt>
    <dgm:pt modelId="{6101D57D-8BE8-4B86-94D6-AEBDBC01A7B9}" type="pres">
      <dgm:prSet presAssocID="{951115FE-B2E4-42F5-AC35-549907C16EC6}" presName="spChevron2" presStyleCnt="0"/>
      <dgm:spPr/>
    </dgm:pt>
    <dgm:pt modelId="{ED226E2A-1D26-48E6-9DC2-E71B6E4D38F1}" type="pres">
      <dgm:prSet presAssocID="{FF222449-0E19-45E6-BE54-5DA293516A0B}" presName="last" presStyleCnt="0"/>
      <dgm:spPr/>
    </dgm:pt>
    <dgm:pt modelId="{441421AD-E2A5-4D46-94C4-705123A9D522}" type="pres">
      <dgm:prSet presAssocID="{FF222449-0E19-45E6-BE54-5DA293516A0B}" presName="circleTx" presStyleLbl="node1" presStyleIdx="18" presStyleCnt="19"/>
      <dgm:spPr/>
    </dgm:pt>
    <dgm:pt modelId="{29C4DD88-4DC3-49D6-BF02-63664258AF12}" type="pres">
      <dgm:prSet presAssocID="{FF222449-0E19-45E6-BE54-5DA293516A0B}" presName="spN" presStyleCnt="0"/>
      <dgm:spPr/>
    </dgm:pt>
  </dgm:ptLst>
  <dgm:cxnLst>
    <dgm:cxn modelId="{FE641002-38C7-47C5-A0F5-8607C0A68A48}" srcId="{BD25D412-4F19-485C-86DE-2D97BCFF5AF0}" destId="{FF222449-0E19-45E6-BE54-5DA293516A0B}" srcOrd="1" destOrd="0" parTransId="{02F03966-AECF-4717-977E-4E164C371338}" sibTransId="{39D09E92-70AD-4B7E-9F84-24B10B3ED9BA}"/>
    <dgm:cxn modelId="{50B14DB4-DD0F-4977-BBA6-D316EC0D7C4B}" type="presOf" srcId="{FF222449-0E19-45E6-BE54-5DA293516A0B}" destId="{441421AD-E2A5-4D46-94C4-705123A9D522}" srcOrd="0" destOrd="0" presId="urn:microsoft.com/office/officeart/2009/3/layout/RandomtoResultProcess"/>
    <dgm:cxn modelId="{3D80B2BB-D2FB-4534-8BBC-5AFB91FD36AB}" type="presOf" srcId="{F621BCD6-34ED-404B-A7AE-C54956C9BC56}" destId="{A583E33C-9C94-4195-A498-D1DC851B6726}" srcOrd="0" destOrd="0" presId="urn:microsoft.com/office/officeart/2009/3/layout/RandomtoResultProcess"/>
    <dgm:cxn modelId="{F45951BF-6746-4850-B43E-C12CAC10BB39}" srcId="{BD25D412-4F19-485C-86DE-2D97BCFF5AF0}" destId="{F621BCD6-34ED-404B-A7AE-C54956C9BC56}" srcOrd="0" destOrd="0" parTransId="{559EFE16-A855-4053-B621-BC9BC255D53C}" sibTransId="{951115FE-B2E4-42F5-AC35-549907C16EC6}"/>
    <dgm:cxn modelId="{5CFCF4F1-EFBD-4AD1-A2F0-2EF881827EF1}" type="presOf" srcId="{BD25D412-4F19-485C-86DE-2D97BCFF5AF0}" destId="{214007FB-00C0-4185-9DA1-60B54AE2CF8E}" srcOrd="0" destOrd="0" presId="urn:microsoft.com/office/officeart/2009/3/layout/RandomtoResultProcess"/>
    <dgm:cxn modelId="{C6CA6179-8AEE-4100-9885-8D2175EED1EE}" type="presParOf" srcId="{214007FB-00C0-4185-9DA1-60B54AE2CF8E}" destId="{5C991001-6A50-4BA7-AE8E-339F322DABC3}" srcOrd="0" destOrd="0" presId="urn:microsoft.com/office/officeart/2009/3/layout/RandomtoResultProcess"/>
    <dgm:cxn modelId="{0124A486-5594-469F-AD9D-856A9BAD60D7}" type="presParOf" srcId="{5C991001-6A50-4BA7-AE8E-339F322DABC3}" destId="{A583E33C-9C94-4195-A498-D1DC851B6726}" srcOrd="0" destOrd="0" presId="urn:microsoft.com/office/officeart/2009/3/layout/RandomtoResultProcess"/>
    <dgm:cxn modelId="{A0712446-EF6F-4360-A851-0008390C87B6}" type="presParOf" srcId="{5C991001-6A50-4BA7-AE8E-339F322DABC3}" destId="{5B71CAF2-F9A6-4C19-B8F5-5B7C62253B96}" srcOrd="1" destOrd="0" presId="urn:microsoft.com/office/officeart/2009/3/layout/RandomtoResultProcess"/>
    <dgm:cxn modelId="{219F7BBB-6689-4978-B4D8-0910A1AC4A0C}" type="presParOf" srcId="{5C991001-6A50-4BA7-AE8E-339F322DABC3}" destId="{FF2EEC26-146F-4CFF-AA9F-9FF36F31786E}" srcOrd="2" destOrd="0" presId="urn:microsoft.com/office/officeart/2009/3/layout/RandomtoResultProcess"/>
    <dgm:cxn modelId="{D0E3475E-D83D-40F2-A60D-29D249D185AA}" type="presParOf" srcId="{5C991001-6A50-4BA7-AE8E-339F322DABC3}" destId="{D38DC7C5-2FE7-48D8-9F23-602158E4DC0D}" srcOrd="3" destOrd="0" presId="urn:microsoft.com/office/officeart/2009/3/layout/RandomtoResultProcess"/>
    <dgm:cxn modelId="{387F79A8-0156-48C6-9A57-5F3B89F4699B}" type="presParOf" srcId="{5C991001-6A50-4BA7-AE8E-339F322DABC3}" destId="{AAC3B09D-1DAC-4819-A3DF-9F23EEC895E5}" srcOrd="4" destOrd="0" presId="urn:microsoft.com/office/officeart/2009/3/layout/RandomtoResultProcess"/>
    <dgm:cxn modelId="{21A580F7-A266-4BFA-A5D9-7FF37C9CD562}" type="presParOf" srcId="{5C991001-6A50-4BA7-AE8E-339F322DABC3}" destId="{488301E8-FB04-465D-A0DD-5353AFBE30E9}" srcOrd="5" destOrd="0" presId="urn:microsoft.com/office/officeart/2009/3/layout/RandomtoResultProcess"/>
    <dgm:cxn modelId="{43055CFA-0454-481E-B85E-30CEE8A04452}" type="presParOf" srcId="{5C991001-6A50-4BA7-AE8E-339F322DABC3}" destId="{5951EB96-5A95-4911-87F7-D76AD814A775}" srcOrd="6" destOrd="0" presId="urn:microsoft.com/office/officeart/2009/3/layout/RandomtoResultProcess"/>
    <dgm:cxn modelId="{B6919BDE-9AB8-419E-9F62-A10AFCFC9A35}" type="presParOf" srcId="{5C991001-6A50-4BA7-AE8E-339F322DABC3}" destId="{2A61DC83-2834-4A02-B5B7-909143E7F966}" srcOrd="7" destOrd="0" presId="urn:microsoft.com/office/officeart/2009/3/layout/RandomtoResultProcess"/>
    <dgm:cxn modelId="{0EA487B2-77D0-48DB-9175-777E7FEA52D8}" type="presParOf" srcId="{5C991001-6A50-4BA7-AE8E-339F322DABC3}" destId="{9D46C3D6-59AD-497E-884C-2DA6E12D08E2}" srcOrd="8" destOrd="0" presId="urn:microsoft.com/office/officeart/2009/3/layout/RandomtoResultProcess"/>
    <dgm:cxn modelId="{95E82343-E4C8-4027-BDD6-3695B873177E}" type="presParOf" srcId="{5C991001-6A50-4BA7-AE8E-339F322DABC3}" destId="{C666A954-6843-44A5-B118-E95A83083EB1}" srcOrd="9" destOrd="0" presId="urn:microsoft.com/office/officeart/2009/3/layout/RandomtoResultProcess"/>
    <dgm:cxn modelId="{4DB21D75-FAFA-429E-895E-D0E96F08A0D1}" type="presParOf" srcId="{5C991001-6A50-4BA7-AE8E-339F322DABC3}" destId="{E703C483-9C6E-4D0F-A61C-652041C34330}" srcOrd="10" destOrd="0" presId="urn:microsoft.com/office/officeart/2009/3/layout/RandomtoResultProcess"/>
    <dgm:cxn modelId="{9F44D174-8E23-45D7-A9B4-3EEA20851BD8}" type="presParOf" srcId="{5C991001-6A50-4BA7-AE8E-339F322DABC3}" destId="{3D67D832-ABB0-4D2C-A306-5F87DBDF99CA}" srcOrd="11" destOrd="0" presId="urn:microsoft.com/office/officeart/2009/3/layout/RandomtoResultProcess"/>
    <dgm:cxn modelId="{F9A1C969-C2EA-4265-8DE1-E1981ED4C6C4}" type="presParOf" srcId="{5C991001-6A50-4BA7-AE8E-339F322DABC3}" destId="{C766B2DF-78C6-415A-BA74-7EAFF0B66B56}" srcOrd="12" destOrd="0" presId="urn:microsoft.com/office/officeart/2009/3/layout/RandomtoResultProcess"/>
    <dgm:cxn modelId="{5CB6E347-3896-47DA-AC8A-F98C90C610BB}" type="presParOf" srcId="{5C991001-6A50-4BA7-AE8E-339F322DABC3}" destId="{20930551-E8A7-4113-AECD-1D85EB0F9AC5}" srcOrd="13" destOrd="0" presId="urn:microsoft.com/office/officeart/2009/3/layout/RandomtoResultProcess"/>
    <dgm:cxn modelId="{883FCCEC-4264-4809-8FF8-96A68F4BF82D}" type="presParOf" srcId="{5C991001-6A50-4BA7-AE8E-339F322DABC3}" destId="{F7EB5163-EEC3-499F-9FA3-86E73D6ED100}" srcOrd="14" destOrd="0" presId="urn:microsoft.com/office/officeart/2009/3/layout/RandomtoResultProcess"/>
    <dgm:cxn modelId="{34FA8241-D89F-4564-89B2-0764080A0223}" type="presParOf" srcId="{5C991001-6A50-4BA7-AE8E-339F322DABC3}" destId="{9FECC649-184B-40E4-8223-5902932AD73B}" srcOrd="15" destOrd="0" presId="urn:microsoft.com/office/officeart/2009/3/layout/RandomtoResultProcess"/>
    <dgm:cxn modelId="{918005D4-74F6-4F92-8EDD-D2B4B91A2A67}" type="presParOf" srcId="{5C991001-6A50-4BA7-AE8E-339F322DABC3}" destId="{E1D19269-1DE0-403C-ADB8-64453DF5EB35}" srcOrd="16" destOrd="0" presId="urn:microsoft.com/office/officeart/2009/3/layout/RandomtoResultProcess"/>
    <dgm:cxn modelId="{728AFDB2-31A4-4015-A441-254E597013F3}" type="presParOf" srcId="{5C991001-6A50-4BA7-AE8E-339F322DABC3}" destId="{3F179AD3-7B23-4639-882F-46F1A224FA78}" srcOrd="17" destOrd="0" presId="urn:microsoft.com/office/officeart/2009/3/layout/RandomtoResultProcess"/>
    <dgm:cxn modelId="{9EAE74D7-6849-4F8F-9908-1B426B22148D}" type="presParOf" srcId="{5C991001-6A50-4BA7-AE8E-339F322DABC3}" destId="{66DCEFC7-1376-4700-84A4-F8B25E7BEA31}" srcOrd="18" destOrd="0" presId="urn:microsoft.com/office/officeart/2009/3/layout/RandomtoResultProcess"/>
    <dgm:cxn modelId="{DC8F268C-ABC9-4981-99DC-D141F91ED647}" type="presParOf" srcId="{214007FB-00C0-4185-9DA1-60B54AE2CF8E}" destId="{9D1F5A28-3E7C-43BA-8437-19C0DFE7C548}" srcOrd="1" destOrd="0" presId="urn:microsoft.com/office/officeart/2009/3/layout/RandomtoResultProcess"/>
    <dgm:cxn modelId="{FFBA50DB-F197-49E3-A047-80FB7C455743}" type="presParOf" srcId="{9D1F5A28-3E7C-43BA-8437-19C0DFE7C548}" destId="{2672E064-904D-445C-B6D2-B1053FAB52C3}" srcOrd="0" destOrd="0" presId="urn:microsoft.com/office/officeart/2009/3/layout/RandomtoResultProcess"/>
    <dgm:cxn modelId="{8943A664-309C-49D5-A02C-134CE500A560}" type="presParOf" srcId="{9D1F5A28-3E7C-43BA-8437-19C0DFE7C548}" destId="{83F32D47-C5E2-43B1-B68D-3F322B9706E0}" srcOrd="1" destOrd="0" presId="urn:microsoft.com/office/officeart/2009/3/layout/RandomtoResultProcess"/>
    <dgm:cxn modelId="{65D3F4E0-37B9-4037-A8F9-19FC8E994E80}" type="presParOf" srcId="{214007FB-00C0-4185-9DA1-60B54AE2CF8E}" destId="{36FBE44D-15FA-4ED1-B51D-78908C666412}" srcOrd="2" destOrd="0" presId="urn:microsoft.com/office/officeart/2009/3/layout/RandomtoResultProcess"/>
    <dgm:cxn modelId="{61B2FDDD-CFC1-450F-B046-D37BE412F526}" type="presParOf" srcId="{214007FB-00C0-4185-9DA1-60B54AE2CF8E}" destId="{C1572D79-E236-4105-86B2-957123A48DCD}" srcOrd="3" destOrd="0" presId="urn:microsoft.com/office/officeart/2009/3/layout/RandomtoResultProcess"/>
    <dgm:cxn modelId="{C5345E81-BDD8-42B3-BBC4-AB319C28A6A3}" type="presParOf" srcId="{C1572D79-E236-4105-86B2-957123A48DCD}" destId="{BD16983D-3314-4230-967D-8E58126DAF0A}" srcOrd="0" destOrd="0" presId="urn:microsoft.com/office/officeart/2009/3/layout/RandomtoResultProcess"/>
    <dgm:cxn modelId="{98BCC953-A3B5-478F-A132-517D5FDE505B}" type="presParOf" srcId="{C1572D79-E236-4105-86B2-957123A48DCD}" destId="{6101D57D-8BE8-4B86-94D6-AEBDBC01A7B9}" srcOrd="1" destOrd="0" presId="urn:microsoft.com/office/officeart/2009/3/layout/RandomtoResultProcess"/>
    <dgm:cxn modelId="{76710D3E-C0FE-468C-9F00-D5CA7F6A2924}" type="presParOf" srcId="{214007FB-00C0-4185-9DA1-60B54AE2CF8E}" destId="{ED226E2A-1D26-48E6-9DC2-E71B6E4D38F1}" srcOrd="4" destOrd="0" presId="urn:microsoft.com/office/officeart/2009/3/layout/RandomtoResultProcess"/>
    <dgm:cxn modelId="{4EFE2C03-ED87-4182-9420-B8185D7BCD04}" type="presParOf" srcId="{ED226E2A-1D26-48E6-9DC2-E71B6E4D38F1}" destId="{441421AD-E2A5-4D46-94C4-705123A9D522}" srcOrd="0" destOrd="0" presId="urn:microsoft.com/office/officeart/2009/3/layout/RandomtoResultProcess"/>
    <dgm:cxn modelId="{5CC34318-16CE-4620-9AA0-7C153486FD04}" type="presParOf" srcId="{ED226E2A-1D26-48E6-9DC2-E71B6E4D38F1}" destId="{29C4DD88-4DC3-49D6-BF02-63664258AF1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2005B-0730-4E52-963C-655D0B0574DE}">
      <dsp:nvSpPr>
        <dsp:cNvPr id="0" name=""/>
        <dsp:cNvSpPr/>
      </dsp:nvSpPr>
      <dsp:spPr>
        <a:xfrm>
          <a:off x="717436" y="1442269"/>
          <a:ext cx="2621792" cy="91051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347D0-276E-4BA2-9733-A9FD02FD97BD}">
      <dsp:nvSpPr>
        <dsp:cNvPr id="0" name=""/>
        <dsp:cNvSpPr/>
      </dsp:nvSpPr>
      <dsp:spPr>
        <a:xfrm>
          <a:off x="1778347" y="3671809"/>
          <a:ext cx="508099" cy="32518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C8585-0A81-4B78-85CA-6C097DB1B4A6}">
      <dsp:nvSpPr>
        <dsp:cNvPr id="0" name=""/>
        <dsp:cNvSpPr/>
      </dsp:nvSpPr>
      <dsp:spPr>
        <a:xfrm>
          <a:off x="812958" y="3931956"/>
          <a:ext cx="2438876" cy="609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الجملة الفعلية</a:t>
          </a:r>
        </a:p>
      </dsp:txBody>
      <dsp:txXfrm>
        <a:off x="812958" y="3931956"/>
        <a:ext cx="2438876" cy="609719"/>
      </dsp:txXfrm>
    </dsp:sp>
    <dsp:sp modelId="{964576DA-B6CF-4713-88AB-2094AE9CB404}">
      <dsp:nvSpPr>
        <dsp:cNvPr id="0" name=""/>
        <dsp:cNvSpPr/>
      </dsp:nvSpPr>
      <dsp:spPr>
        <a:xfrm>
          <a:off x="1670630" y="2423104"/>
          <a:ext cx="914578" cy="91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مكملات</a:t>
          </a:r>
        </a:p>
      </dsp:txBody>
      <dsp:txXfrm>
        <a:off x="1804567" y="2557041"/>
        <a:ext cx="646704" cy="646704"/>
      </dsp:txXfrm>
    </dsp:sp>
    <dsp:sp modelId="{D3A754A8-BE6D-417D-8253-42E6D6481905}">
      <dsp:nvSpPr>
        <dsp:cNvPr id="0" name=""/>
        <dsp:cNvSpPr/>
      </dsp:nvSpPr>
      <dsp:spPr>
        <a:xfrm>
          <a:off x="1016198" y="1736967"/>
          <a:ext cx="914578" cy="91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الفاعل</a:t>
          </a:r>
        </a:p>
      </dsp:txBody>
      <dsp:txXfrm>
        <a:off x="1150135" y="1870904"/>
        <a:ext cx="646704" cy="646704"/>
      </dsp:txXfrm>
    </dsp:sp>
    <dsp:sp modelId="{4873DEF7-8F95-47E1-AD12-A52EBDF8190D}">
      <dsp:nvSpPr>
        <dsp:cNvPr id="0" name=""/>
        <dsp:cNvSpPr/>
      </dsp:nvSpPr>
      <dsp:spPr>
        <a:xfrm>
          <a:off x="1951101" y="1515842"/>
          <a:ext cx="914578" cy="914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الفعل</a:t>
          </a:r>
        </a:p>
      </dsp:txBody>
      <dsp:txXfrm>
        <a:off x="2085038" y="1649779"/>
        <a:ext cx="646704" cy="646704"/>
      </dsp:txXfrm>
    </dsp:sp>
    <dsp:sp modelId="{2B26AF82-DB59-44D4-83E3-C87B9848764C}">
      <dsp:nvSpPr>
        <dsp:cNvPr id="0" name=""/>
        <dsp:cNvSpPr/>
      </dsp:nvSpPr>
      <dsp:spPr>
        <a:xfrm>
          <a:off x="609719" y="1330487"/>
          <a:ext cx="2845355" cy="227628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E33C-9C94-4195-A498-D1DC851B6726}">
      <dsp:nvSpPr>
        <dsp:cNvPr id="0" name=""/>
        <dsp:cNvSpPr/>
      </dsp:nvSpPr>
      <dsp:spPr>
        <a:xfrm>
          <a:off x="102123" y="847771"/>
          <a:ext cx="1482208" cy="488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توسط المفعول</a:t>
          </a:r>
        </a:p>
      </dsp:txBody>
      <dsp:txXfrm>
        <a:off x="102123" y="847771"/>
        <a:ext cx="1482208" cy="488454"/>
      </dsp:txXfrm>
    </dsp:sp>
    <dsp:sp modelId="{5B71CAF2-F9A6-4C19-B8F5-5B7C62253B96}">
      <dsp:nvSpPr>
        <dsp:cNvPr id="0" name=""/>
        <dsp:cNvSpPr/>
      </dsp:nvSpPr>
      <dsp:spPr>
        <a:xfrm>
          <a:off x="100438" y="699214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2EEC26-146F-4CFF-AA9F-9FF36F31786E}">
      <dsp:nvSpPr>
        <dsp:cNvPr id="0" name=""/>
        <dsp:cNvSpPr/>
      </dsp:nvSpPr>
      <dsp:spPr>
        <a:xfrm>
          <a:off x="182970" y="534150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8DC7C5-2FE7-48D8-9F23-602158E4DC0D}">
      <dsp:nvSpPr>
        <dsp:cNvPr id="0" name=""/>
        <dsp:cNvSpPr/>
      </dsp:nvSpPr>
      <dsp:spPr>
        <a:xfrm>
          <a:off x="381047" y="567162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3B09D-1DAC-4819-A3DF-9F23EEC895E5}">
      <dsp:nvSpPr>
        <dsp:cNvPr id="0" name=""/>
        <dsp:cNvSpPr/>
      </dsp:nvSpPr>
      <dsp:spPr>
        <a:xfrm>
          <a:off x="546111" y="385592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8301E8-FB04-465D-A0DD-5353AFBE30E9}">
      <dsp:nvSpPr>
        <dsp:cNvPr id="0" name=""/>
        <dsp:cNvSpPr/>
      </dsp:nvSpPr>
      <dsp:spPr>
        <a:xfrm>
          <a:off x="760695" y="319566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51EB96-5A95-4911-87F7-D76AD814A775}">
      <dsp:nvSpPr>
        <dsp:cNvPr id="0" name=""/>
        <dsp:cNvSpPr/>
      </dsp:nvSpPr>
      <dsp:spPr>
        <a:xfrm>
          <a:off x="1024797" y="435111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1DC83-2834-4A02-B5B7-909143E7F966}">
      <dsp:nvSpPr>
        <dsp:cNvPr id="0" name=""/>
        <dsp:cNvSpPr/>
      </dsp:nvSpPr>
      <dsp:spPr>
        <a:xfrm>
          <a:off x="1189861" y="517643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6C3D6-59AD-497E-884C-2DA6E12D08E2}">
      <dsp:nvSpPr>
        <dsp:cNvPr id="0" name=""/>
        <dsp:cNvSpPr/>
      </dsp:nvSpPr>
      <dsp:spPr>
        <a:xfrm>
          <a:off x="1420951" y="699214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6A954-6843-44A5-B118-E95A83083EB1}">
      <dsp:nvSpPr>
        <dsp:cNvPr id="0" name=""/>
        <dsp:cNvSpPr/>
      </dsp:nvSpPr>
      <dsp:spPr>
        <a:xfrm>
          <a:off x="1519990" y="880784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03C483-9C6E-4D0F-A61C-652041C34330}">
      <dsp:nvSpPr>
        <dsp:cNvPr id="0" name=""/>
        <dsp:cNvSpPr/>
      </dsp:nvSpPr>
      <dsp:spPr>
        <a:xfrm>
          <a:off x="661656" y="534150"/>
          <a:ext cx="303178" cy="3031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7D832-ABB0-4D2C-A306-5F87DBDF99CA}">
      <dsp:nvSpPr>
        <dsp:cNvPr id="0" name=""/>
        <dsp:cNvSpPr/>
      </dsp:nvSpPr>
      <dsp:spPr>
        <a:xfrm>
          <a:off x="17906" y="1161393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66B2DF-78C6-415A-BA74-7EAFF0B66B56}">
      <dsp:nvSpPr>
        <dsp:cNvPr id="0" name=""/>
        <dsp:cNvSpPr/>
      </dsp:nvSpPr>
      <dsp:spPr>
        <a:xfrm>
          <a:off x="116945" y="1309951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930551-E8A7-4113-AECD-1D85EB0F9AC5}">
      <dsp:nvSpPr>
        <dsp:cNvPr id="0" name=""/>
        <dsp:cNvSpPr/>
      </dsp:nvSpPr>
      <dsp:spPr>
        <a:xfrm>
          <a:off x="364541" y="1442002"/>
          <a:ext cx="269492" cy="2694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B5163-EEC3-499F-9FA3-86E73D6ED100}">
      <dsp:nvSpPr>
        <dsp:cNvPr id="0" name=""/>
        <dsp:cNvSpPr/>
      </dsp:nvSpPr>
      <dsp:spPr>
        <a:xfrm>
          <a:off x="711176" y="1656585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ECC649-184B-40E4-8223-5902932AD73B}">
      <dsp:nvSpPr>
        <dsp:cNvPr id="0" name=""/>
        <dsp:cNvSpPr/>
      </dsp:nvSpPr>
      <dsp:spPr>
        <a:xfrm>
          <a:off x="777201" y="1442002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D19269-1DE0-403C-ADB8-64453DF5EB35}">
      <dsp:nvSpPr>
        <dsp:cNvPr id="0" name=""/>
        <dsp:cNvSpPr/>
      </dsp:nvSpPr>
      <dsp:spPr>
        <a:xfrm>
          <a:off x="942265" y="1673092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179AD3-7B23-4639-882F-46F1A224FA78}">
      <dsp:nvSpPr>
        <dsp:cNvPr id="0" name=""/>
        <dsp:cNvSpPr/>
      </dsp:nvSpPr>
      <dsp:spPr>
        <a:xfrm>
          <a:off x="1090823" y="1408989"/>
          <a:ext cx="269492" cy="2694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DCEFC7-1376-4700-84A4-F8B25E7BEA31}">
      <dsp:nvSpPr>
        <dsp:cNvPr id="0" name=""/>
        <dsp:cNvSpPr/>
      </dsp:nvSpPr>
      <dsp:spPr>
        <a:xfrm>
          <a:off x="1453964" y="1342964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2E064-904D-445C-B6D2-B1053FAB52C3}">
      <dsp:nvSpPr>
        <dsp:cNvPr id="0" name=""/>
        <dsp:cNvSpPr/>
      </dsp:nvSpPr>
      <dsp:spPr>
        <a:xfrm>
          <a:off x="1639240" y="566888"/>
          <a:ext cx="544129" cy="1038802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6983D-3314-4230-967D-8E58126DAF0A}">
      <dsp:nvSpPr>
        <dsp:cNvPr id="0" name=""/>
        <dsp:cNvSpPr/>
      </dsp:nvSpPr>
      <dsp:spPr>
        <a:xfrm>
          <a:off x="2084437" y="566888"/>
          <a:ext cx="544129" cy="1038802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421AD-E2A5-4D46-94C4-705123A9D522}">
      <dsp:nvSpPr>
        <dsp:cNvPr id="0" name=""/>
        <dsp:cNvSpPr/>
      </dsp:nvSpPr>
      <dsp:spPr>
        <a:xfrm>
          <a:off x="2687925" y="481039"/>
          <a:ext cx="1261390" cy="12613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ممتنع</a:t>
          </a:r>
        </a:p>
      </dsp:txBody>
      <dsp:txXfrm>
        <a:off x="2872651" y="665765"/>
        <a:ext cx="891938" cy="8919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3CB2C-D2EE-4789-BAB1-72C525577A4B}">
      <dsp:nvSpPr>
        <dsp:cNvPr id="0" name=""/>
        <dsp:cNvSpPr/>
      </dsp:nvSpPr>
      <dsp:spPr>
        <a:xfrm>
          <a:off x="6214138" y="158666"/>
          <a:ext cx="2458405" cy="313572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8C06EE0-0482-4CFA-9F84-3395ABC77FE6}">
      <dsp:nvSpPr>
        <dsp:cNvPr id="0" name=""/>
        <dsp:cNvSpPr/>
      </dsp:nvSpPr>
      <dsp:spPr>
        <a:xfrm>
          <a:off x="6758143" y="673163"/>
          <a:ext cx="1892972" cy="1881432"/>
        </a:xfrm>
        <a:prstGeom prst="rect">
          <a:avLst/>
        </a:prstGeom>
        <a:noFill/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b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>
              <a:solidFill>
                <a:schemeClr val="accent1">
                  <a:lumMod val="50000"/>
                </a:schemeClr>
              </a:solidFill>
            </a:rPr>
            <a:t>هو الاسم المسند إليه فِعل مبني للمجهول أو شِبهه</a:t>
          </a:r>
        </a:p>
      </dsp:txBody>
      <dsp:txXfrm>
        <a:off x="6758143" y="673163"/>
        <a:ext cx="1892972" cy="1881432"/>
      </dsp:txXfrm>
    </dsp:sp>
    <dsp:sp modelId="{569DC66E-8E55-4831-ACE6-CD2B7A265ABE}">
      <dsp:nvSpPr>
        <dsp:cNvPr id="0" name=""/>
        <dsp:cNvSpPr/>
      </dsp:nvSpPr>
      <dsp:spPr>
        <a:xfrm>
          <a:off x="5834636" y="1880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4A477A0-5D2E-43A6-ACAA-CC3D83A6BA9A}">
      <dsp:nvSpPr>
        <dsp:cNvPr id="0" name=""/>
        <dsp:cNvSpPr/>
      </dsp:nvSpPr>
      <dsp:spPr>
        <a:xfrm>
          <a:off x="931831" y="1880"/>
          <a:ext cx="4902805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الاسم الصريح = أُقيم الحفلُ</a:t>
          </a:r>
        </a:p>
      </dsp:txBody>
      <dsp:txXfrm>
        <a:off x="931831" y="1880"/>
        <a:ext cx="4902805" cy="759003"/>
      </dsp:txXfrm>
    </dsp:sp>
    <dsp:sp modelId="{2AE76E49-372F-4B68-B11E-7B15D326643C}">
      <dsp:nvSpPr>
        <dsp:cNvPr id="0" name=""/>
        <dsp:cNvSpPr/>
      </dsp:nvSpPr>
      <dsp:spPr>
        <a:xfrm>
          <a:off x="5834636" y="897504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D6C1D54-44DC-4B48-B640-3FB888A67575}">
      <dsp:nvSpPr>
        <dsp:cNvPr id="0" name=""/>
        <dsp:cNvSpPr/>
      </dsp:nvSpPr>
      <dsp:spPr>
        <a:xfrm>
          <a:off x="931831" y="897504"/>
          <a:ext cx="4902805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الضمير</a:t>
          </a:r>
          <a:r>
            <a:rPr lang="ar-SA" sz="4200" kern="1200" dirty="0"/>
            <a:t> </a:t>
          </a: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المتصل</a:t>
          </a:r>
          <a:r>
            <a:rPr lang="ar-SA" sz="4200" kern="1200" dirty="0"/>
            <a:t> </a:t>
          </a: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= كُرمتُ البارحة</a:t>
          </a:r>
        </a:p>
      </dsp:txBody>
      <dsp:txXfrm>
        <a:off x="931831" y="897504"/>
        <a:ext cx="4902805" cy="759003"/>
      </dsp:txXfrm>
    </dsp:sp>
    <dsp:sp modelId="{7C5517D9-55EA-4856-BF97-F99437185A77}">
      <dsp:nvSpPr>
        <dsp:cNvPr id="0" name=""/>
        <dsp:cNvSpPr/>
      </dsp:nvSpPr>
      <dsp:spPr>
        <a:xfrm>
          <a:off x="5834636" y="1793129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B3A3D4D-9C05-4179-B83B-78F38FC72370}">
      <dsp:nvSpPr>
        <dsp:cNvPr id="0" name=""/>
        <dsp:cNvSpPr/>
      </dsp:nvSpPr>
      <dsp:spPr>
        <a:xfrm>
          <a:off x="931831" y="1793129"/>
          <a:ext cx="4902805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الضمير المستتر = لن أُهزمَ</a:t>
          </a:r>
        </a:p>
      </dsp:txBody>
      <dsp:txXfrm>
        <a:off x="931831" y="1793129"/>
        <a:ext cx="4902805" cy="759003"/>
      </dsp:txXfrm>
    </dsp:sp>
    <dsp:sp modelId="{2037ED88-59EE-4A89-A35A-155ABA7ECCE3}">
      <dsp:nvSpPr>
        <dsp:cNvPr id="0" name=""/>
        <dsp:cNvSpPr/>
      </dsp:nvSpPr>
      <dsp:spPr>
        <a:xfrm>
          <a:off x="5834636" y="2688753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AE6F7A4-C3C9-4A62-80E4-7EB4F78A3C01}">
      <dsp:nvSpPr>
        <dsp:cNvPr id="0" name=""/>
        <dsp:cNvSpPr/>
      </dsp:nvSpPr>
      <dsp:spPr>
        <a:xfrm>
          <a:off x="931831" y="2688753"/>
          <a:ext cx="4902805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المصدر المؤول = يُنتظر أن تزورني</a:t>
          </a:r>
        </a:p>
      </dsp:txBody>
      <dsp:txXfrm>
        <a:off x="931831" y="2688753"/>
        <a:ext cx="4902805" cy="7590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3CB2C-D2EE-4789-BAB1-72C525577A4B}">
      <dsp:nvSpPr>
        <dsp:cNvPr id="0" name=""/>
        <dsp:cNvSpPr/>
      </dsp:nvSpPr>
      <dsp:spPr>
        <a:xfrm>
          <a:off x="6203551" y="235351"/>
          <a:ext cx="2458405" cy="313572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8C06EE0-0482-4CFA-9F84-3395ABC77FE6}">
      <dsp:nvSpPr>
        <dsp:cNvPr id="0" name=""/>
        <dsp:cNvSpPr/>
      </dsp:nvSpPr>
      <dsp:spPr>
        <a:xfrm>
          <a:off x="6747556" y="749848"/>
          <a:ext cx="1892972" cy="1881432"/>
        </a:xfrm>
        <a:prstGeom prst="rect">
          <a:avLst/>
        </a:prstGeom>
        <a:noFill/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b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>
              <a:solidFill>
                <a:schemeClr val="accent1">
                  <a:lumMod val="50000"/>
                </a:schemeClr>
              </a:solidFill>
            </a:rPr>
            <a:t>هو الاسم المسند إليه فِعل مبني للمجهول أو شِبهه</a:t>
          </a:r>
        </a:p>
      </dsp:txBody>
      <dsp:txXfrm>
        <a:off x="6747556" y="749848"/>
        <a:ext cx="1892972" cy="1881432"/>
      </dsp:txXfrm>
    </dsp:sp>
    <dsp:sp modelId="{569DC66E-8E55-4831-ACE6-CD2B7A265ABE}">
      <dsp:nvSpPr>
        <dsp:cNvPr id="0" name=""/>
        <dsp:cNvSpPr/>
      </dsp:nvSpPr>
      <dsp:spPr>
        <a:xfrm>
          <a:off x="5780229" y="78565"/>
          <a:ext cx="846644" cy="8466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4A477A0-5D2E-43A6-ACAA-CC3D83A6BA9A}">
      <dsp:nvSpPr>
        <dsp:cNvPr id="0" name=""/>
        <dsp:cNvSpPr/>
      </dsp:nvSpPr>
      <dsp:spPr>
        <a:xfrm>
          <a:off x="942418" y="78565"/>
          <a:ext cx="4837811" cy="846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الفعل المبني للمجهول = أُقيم الحفلُ</a:t>
          </a:r>
        </a:p>
      </dsp:txBody>
      <dsp:txXfrm>
        <a:off x="942418" y="78565"/>
        <a:ext cx="4837811" cy="846644"/>
      </dsp:txXfrm>
    </dsp:sp>
    <dsp:sp modelId="{2AE76E49-372F-4B68-B11E-7B15D326643C}">
      <dsp:nvSpPr>
        <dsp:cNvPr id="0" name=""/>
        <dsp:cNvSpPr/>
      </dsp:nvSpPr>
      <dsp:spPr>
        <a:xfrm>
          <a:off x="5780229" y="1077606"/>
          <a:ext cx="846644" cy="8466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D6C1D54-44DC-4B48-B640-3FB888A67575}">
      <dsp:nvSpPr>
        <dsp:cNvPr id="0" name=""/>
        <dsp:cNvSpPr/>
      </dsp:nvSpPr>
      <dsp:spPr>
        <a:xfrm>
          <a:off x="942418" y="1077606"/>
          <a:ext cx="4837811" cy="846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اسم المفعول = ما مذمومٌ أخواك</a:t>
          </a:r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                جاء السفيه ممزَّقًا ثوبُهُ</a:t>
          </a:r>
        </a:p>
      </dsp:txBody>
      <dsp:txXfrm>
        <a:off x="942418" y="1077606"/>
        <a:ext cx="4837811" cy="846644"/>
      </dsp:txXfrm>
    </dsp:sp>
    <dsp:sp modelId="{7C5517D9-55EA-4856-BF97-F99437185A77}">
      <dsp:nvSpPr>
        <dsp:cNvPr id="0" name=""/>
        <dsp:cNvSpPr/>
      </dsp:nvSpPr>
      <dsp:spPr>
        <a:xfrm>
          <a:off x="5780229" y="2076646"/>
          <a:ext cx="846644" cy="8466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B3A3D4D-9C05-4179-B83B-78F38FC72370}">
      <dsp:nvSpPr>
        <dsp:cNvPr id="0" name=""/>
        <dsp:cNvSpPr/>
      </dsp:nvSpPr>
      <dsp:spPr>
        <a:xfrm>
          <a:off x="942418" y="2076646"/>
          <a:ext cx="4837811" cy="846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Gill Sans MT" panose="020B0502020104020203"/>
              <a:ea typeface="+mn-ea"/>
              <a:cs typeface="Arial" panose="020B0604020202020204" pitchFamily="34" charset="0"/>
            </a:rPr>
            <a:t>الصفة المشبهة = ما شاميٌّ أخواك</a:t>
          </a:r>
        </a:p>
      </dsp:txBody>
      <dsp:txXfrm>
        <a:off x="942418" y="2076646"/>
        <a:ext cx="4837811" cy="846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5E557-E7EF-4424-9F00-140AB704118D}">
      <dsp:nvSpPr>
        <dsp:cNvPr id="0" name=""/>
        <dsp:cNvSpPr/>
      </dsp:nvSpPr>
      <dsp:spPr>
        <a:xfrm>
          <a:off x="5836252" y="1377"/>
          <a:ext cx="3446882" cy="34468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9693" tIns="73660" rIns="189693" bIns="7366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800" kern="1200" dirty="0"/>
            <a:t>الرفع</a:t>
          </a:r>
        </a:p>
      </dsp:txBody>
      <dsp:txXfrm>
        <a:off x="6341036" y="506161"/>
        <a:ext cx="2437314" cy="2437314"/>
      </dsp:txXfrm>
    </dsp:sp>
    <dsp:sp modelId="{82F670D1-56CA-483C-A1CC-637E4CC4BFA7}">
      <dsp:nvSpPr>
        <dsp:cNvPr id="0" name=""/>
        <dsp:cNvSpPr/>
      </dsp:nvSpPr>
      <dsp:spPr>
        <a:xfrm>
          <a:off x="3078746" y="1377"/>
          <a:ext cx="3446882" cy="34468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9693" tIns="73660" rIns="189693" bIns="7366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800" kern="1200" dirty="0"/>
            <a:t>التأخر عن عامله</a:t>
          </a:r>
        </a:p>
      </dsp:txBody>
      <dsp:txXfrm>
        <a:off x="3583530" y="506161"/>
        <a:ext cx="2437314" cy="2437314"/>
      </dsp:txXfrm>
    </dsp:sp>
    <dsp:sp modelId="{FBF4AAFB-7118-4AED-B123-4E711756701F}">
      <dsp:nvSpPr>
        <dsp:cNvPr id="0" name=""/>
        <dsp:cNvSpPr/>
      </dsp:nvSpPr>
      <dsp:spPr>
        <a:xfrm>
          <a:off x="321240" y="1377"/>
          <a:ext cx="3446882" cy="34468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9693" tIns="73660" rIns="189693" bIns="7366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800" kern="1200" dirty="0"/>
            <a:t>وجوب ذكره</a:t>
          </a:r>
        </a:p>
      </dsp:txBody>
      <dsp:txXfrm>
        <a:off x="826024" y="506161"/>
        <a:ext cx="2437314" cy="243731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A6E76-3969-4DEC-B806-BB521CB05A76}">
      <dsp:nvSpPr>
        <dsp:cNvPr id="0" name=""/>
        <dsp:cNvSpPr/>
      </dsp:nvSpPr>
      <dsp:spPr>
        <a:xfrm>
          <a:off x="1117875" y="3268864"/>
          <a:ext cx="186279" cy="233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4705"/>
              </a:lnTo>
              <a:lnTo>
                <a:pt x="186279" y="233470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A74ED-34EB-4B51-86D4-C8B3AE076B8C}">
      <dsp:nvSpPr>
        <dsp:cNvPr id="0" name=""/>
        <dsp:cNvSpPr/>
      </dsp:nvSpPr>
      <dsp:spPr>
        <a:xfrm>
          <a:off x="1117875" y="3268864"/>
          <a:ext cx="186279" cy="145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981"/>
              </a:lnTo>
              <a:lnTo>
                <a:pt x="186279" y="145298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44020-7D0E-43C5-BE50-702BF76755AB}">
      <dsp:nvSpPr>
        <dsp:cNvPr id="0" name=""/>
        <dsp:cNvSpPr/>
      </dsp:nvSpPr>
      <dsp:spPr>
        <a:xfrm>
          <a:off x="1117875" y="3268864"/>
          <a:ext cx="186279" cy="571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57"/>
              </a:lnTo>
              <a:lnTo>
                <a:pt x="186279" y="57125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25E5C-4C93-4CE9-846E-31F5EC37FB95}">
      <dsp:nvSpPr>
        <dsp:cNvPr id="0" name=""/>
        <dsp:cNvSpPr/>
      </dsp:nvSpPr>
      <dsp:spPr>
        <a:xfrm>
          <a:off x="1614621" y="2387140"/>
          <a:ext cx="1154046" cy="260791"/>
        </a:xfrm>
        <a:custGeom>
          <a:avLst/>
          <a:gdLst/>
          <a:ahLst/>
          <a:cxnLst/>
          <a:rect l="0" t="0" r="0" b="0"/>
          <a:pathLst>
            <a:path>
              <a:moveTo>
                <a:pt x="1154046" y="0"/>
              </a:moveTo>
              <a:lnTo>
                <a:pt x="1154046" y="130395"/>
              </a:lnTo>
              <a:lnTo>
                <a:pt x="0" y="130395"/>
              </a:lnTo>
              <a:lnTo>
                <a:pt x="0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D96CF-1456-4EAC-B070-C7E2D61FF8AB}">
      <dsp:nvSpPr>
        <dsp:cNvPr id="0" name=""/>
        <dsp:cNvSpPr/>
      </dsp:nvSpPr>
      <dsp:spPr>
        <a:xfrm>
          <a:off x="2768667" y="2387140"/>
          <a:ext cx="751328" cy="26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5"/>
              </a:lnTo>
              <a:lnTo>
                <a:pt x="751328" y="130395"/>
              </a:lnTo>
              <a:lnTo>
                <a:pt x="751328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B4F70-E787-4879-ADE6-B0F247EFAB35}">
      <dsp:nvSpPr>
        <dsp:cNvPr id="0" name=""/>
        <dsp:cNvSpPr/>
      </dsp:nvSpPr>
      <dsp:spPr>
        <a:xfrm>
          <a:off x="2722947" y="1505416"/>
          <a:ext cx="91440" cy="260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8211-B216-42B4-95EF-AE80250434A4}">
      <dsp:nvSpPr>
        <dsp:cNvPr id="0" name=""/>
        <dsp:cNvSpPr/>
      </dsp:nvSpPr>
      <dsp:spPr>
        <a:xfrm>
          <a:off x="2768667" y="620932"/>
          <a:ext cx="3639156" cy="263552"/>
        </a:xfrm>
        <a:custGeom>
          <a:avLst/>
          <a:gdLst/>
          <a:ahLst/>
          <a:cxnLst/>
          <a:rect l="0" t="0" r="0" b="0"/>
          <a:pathLst>
            <a:path>
              <a:moveTo>
                <a:pt x="3639156" y="0"/>
              </a:moveTo>
              <a:lnTo>
                <a:pt x="3639156" y="133156"/>
              </a:lnTo>
              <a:lnTo>
                <a:pt x="0" y="133156"/>
              </a:lnTo>
              <a:lnTo>
                <a:pt x="0" y="263552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1936C-4866-4B31-A90E-A29F1D270C2E}">
      <dsp:nvSpPr>
        <dsp:cNvPr id="0" name=""/>
        <dsp:cNvSpPr/>
      </dsp:nvSpPr>
      <dsp:spPr>
        <a:xfrm>
          <a:off x="4177296" y="4150588"/>
          <a:ext cx="186279" cy="571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57"/>
              </a:lnTo>
              <a:lnTo>
                <a:pt x="186279" y="57125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6C1FD-F9DA-433B-9CEF-344C0F0E2770}">
      <dsp:nvSpPr>
        <dsp:cNvPr id="0" name=""/>
        <dsp:cNvSpPr/>
      </dsp:nvSpPr>
      <dsp:spPr>
        <a:xfrm>
          <a:off x="4674042" y="3268864"/>
          <a:ext cx="751328" cy="260791"/>
        </a:xfrm>
        <a:custGeom>
          <a:avLst/>
          <a:gdLst/>
          <a:ahLst/>
          <a:cxnLst/>
          <a:rect l="0" t="0" r="0" b="0"/>
          <a:pathLst>
            <a:path>
              <a:moveTo>
                <a:pt x="751328" y="0"/>
              </a:moveTo>
              <a:lnTo>
                <a:pt x="751328" y="130395"/>
              </a:lnTo>
              <a:lnTo>
                <a:pt x="0" y="130395"/>
              </a:lnTo>
              <a:lnTo>
                <a:pt x="0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4DB56-922C-42CF-A2CC-127B2F37B9DA}">
      <dsp:nvSpPr>
        <dsp:cNvPr id="0" name=""/>
        <dsp:cNvSpPr/>
      </dsp:nvSpPr>
      <dsp:spPr>
        <a:xfrm>
          <a:off x="5425370" y="3268864"/>
          <a:ext cx="751328" cy="26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5"/>
              </a:lnTo>
              <a:lnTo>
                <a:pt x="751328" y="130395"/>
              </a:lnTo>
              <a:lnTo>
                <a:pt x="751328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744DE-F3DB-4FB2-B026-B9D46E6A2568}">
      <dsp:nvSpPr>
        <dsp:cNvPr id="0" name=""/>
        <dsp:cNvSpPr/>
      </dsp:nvSpPr>
      <dsp:spPr>
        <a:xfrm>
          <a:off x="5425370" y="2387140"/>
          <a:ext cx="971759" cy="260791"/>
        </a:xfrm>
        <a:custGeom>
          <a:avLst/>
          <a:gdLst/>
          <a:ahLst/>
          <a:cxnLst/>
          <a:rect l="0" t="0" r="0" b="0"/>
          <a:pathLst>
            <a:path>
              <a:moveTo>
                <a:pt x="971759" y="0"/>
              </a:moveTo>
              <a:lnTo>
                <a:pt x="971759" y="130395"/>
              </a:lnTo>
              <a:lnTo>
                <a:pt x="0" y="130395"/>
              </a:lnTo>
              <a:lnTo>
                <a:pt x="0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E637C-395B-4519-AD37-31A2C9F135AB}">
      <dsp:nvSpPr>
        <dsp:cNvPr id="0" name=""/>
        <dsp:cNvSpPr/>
      </dsp:nvSpPr>
      <dsp:spPr>
        <a:xfrm>
          <a:off x="6872142" y="3268864"/>
          <a:ext cx="186279" cy="571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57"/>
              </a:lnTo>
              <a:lnTo>
                <a:pt x="186279" y="57125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BC79F-FE62-43B1-8125-BD1DC006AACD}">
      <dsp:nvSpPr>
        <dsp:cNvPr id="0" name=""/>
        <dsp:cNvSpPr/>
      </dsp:nvSpPr>
      <dsp:spPr>
        <a:xfrm>
          <a:off x="6397129" y="2387140"/>
          <a:ext cx="971759" cy="26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5"/>
              </a:lnTo>
              <a:lnTo>
                <a:pt x="971759" y="130395"/>
              </a:lnTo>
              <a:lnTo>
                <a:pt x="971759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AB08B-00F7-47CD-8659-11C6697ABBC9}">
      <dsp:nvSpPr>
        <dsp:cNvPr id="0" name=""/>
        <dsp:cNvSpPr/>
      </dsp:nvSpPr>
      <dsp:spPr>
        <a:xfrm>
          <a:off x="6351409" y="1505416"/>
          <a:ext cx="91440" cy="260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4D2D0-FF54-41FB-85BC-E2522104306C}">
      <dsp:nvSpPr>
        <dsp:cNvPr id="0" name=""/>
        <dsp:cNvSpPr/>
      </dsp:nvSpPr>
      <dsp:spPr>
        <a:xfrm>
          <a:off x="6351409" y="620932"/>
          <a:ext cx="91440" cy="263552"/>
        </a:xfrm>
        <a:custGeom>
          <a:avLst/>
          <a:gdLst/>
          <a:ahLst/>
          <a:cxnLst/>
          <a:rect l="0" t="0" r="0" b="0"/>
          <a:pathLst>
            <a:path>
              <a:moveTo>
                <a:pt x="56415" y="0"/>
              </a:moveTo>
              <a:lnTo>
                <a:pt x="56415" y="133156"/>
              </a:lnTo>
              <a:lnTo>
                <a:pt x="45720" y="133156"/>
              </a:lnTo>
              <a:lnTo>
                <a:pt x="45720" y="263552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1D937-34F6-489B-BAE5-26B1A4EC3469}">
      <dsp:nvSpPr>
        <dsp:cNvPr id="0" name=""/>
        <dsp:cNvSpPr/>
      </dsp:nvSpPr>
      <dsp:spPr>
        <a:xfrm>
          <a:off x="8374798" y="2387140"/>
          <a:ext cx="186279" cy="233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4705"/>
              </a:lnTo>
              <a:lnTo>
                <a:pt x="186279" y="233470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43EB1-367C-4B67-8954-30899BF95878}">
      <dsp:nvSpPr>
        <dsp:cNvPr id="0" name=""/>
        <dsp:cNvSpPr/>
      </dsp:nvSpPr>
      <dsp:spPr>
        <a:xfrm>
          <a:off x="8374798" y="2387140"/>
          <a:ext cx="186279" cy="145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981"/>
              </a:lnTo>
              <a:lnTo>
                <a:pt x="186279" y="145298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9F620-CFCD-4636-A1C8-3F7227FA1E79}">
      <dsp:nvSpPr>
        <dsp:cNvPr id="0" name=""/>
        <dsp:cNvSpPr/>
      </dsp:nvSpPr>
      <dsp:spPr>
        <a:xfrm>
          <a:off x="8374798" y="2387140"/>
          <a:ext cx="186279" cy="571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57"/>
              </a:lnTo>
              <a:lnTo>
                <a:pt x="186279" y="57125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69B97-5833-4073-A862-E7A3D015154F}">
      <dsp:nvSpPr>
        <dsp:cNvPr id="0" name=""/>
        <dsp:cNvSpPr/>
      </dsp:nvSpPr>
      <dsp:spPr>
        <a:xfrm>
          <a:off x="8871544" y="1505416"/>
          <a:ext cx="1175437" cy="260791"/>
        </a:xfrm>
        <a:custGeom>
          <a:avLst/>
          <a:gdLst/>
          <a:ahLst/>
          <a:cxnLst/>
          <a:rect l="0" t="0" r="0" b="0"/>
          <a:pathLst>
            <a:path>
              <a:moveTo>
                <a:pt x="1175437" y="0"/>
              </a:moveTo>
              <a:lnTo>
                <a:pt x="1175437" y="130395"/>
              </a:lnTo>
              <a:lnTo>
                <a:pt x="0" y="130395"/>
              </a:lnTo>
              <a:lnTo>
                <a:pt x="0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148A0-704C-41E9-9D96-0D252C6FA887}">
      <dsp:nvSpPr>
        <dsp:cNvPr id="0" name=""/>
        <dsp:cNvSpPr/>
      </dsp:nvSpPr>
      <dsp:spPr>
        <a:xfrm>
          <a:off x="10046981" y="1505416"/>
          <a:ext cx="751328" cy="26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5"/>
              </a:lnTo>
              <a:lnTo>
                <a:pt x="751328" y="130395"/>
              </a:lnTo>
              <a:lnTo>
                <a:pt x="751328" y="26079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97079-129D-4117-A6F4-D71B9F52A1F2}">
      <dsp:nvSpPr>
        <dsp:cNvPr id="0" name=""/>
        <dsp:cNvSpPr/>
      </dsp:nvSpPr>
      <dsp:spPr>
        <a:xfrm>
          <a:off x="6407824" y="620932"/>
          <a:ext cx="3639156" cy="263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56"/>
              </a:lnTo>
              <a:lnTo>
                <a:pt x="3639156" y="133156"/>
              </a:lnTo>
              <a:lnTo>
                <a:pt x="3639156" y="263552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4A6B2-D897-44B1-88C7-79E276B14E2A}">
      <dsp:nvSpPr>
        <dsp:cNvPr id="0" name=""/>
        <dsp:cNvSpPr/>
      </dsp:nvSpPr>
      <dsp:spPr>
        <a:xfrm>
          <a:off x="5270140" y="0"/>
          <a:ext cx="2275369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ما ينوب عن الفاعل</a:t>
          </a:r>
        </a:p>
      </dsp:txBody>
      <dsp:txXfrm>
        <a:off x="5300451" y="30311"/>
        <a:ext cx="2214747" cy="560310"/>
      </dsp:txXfrm>
    </dsp:sp>
    <dsp:sp modelId="{C0FBB977-64D1-4BEA-8B70-3038D4D3370A}">
      <dsp:nvSpPr>
        <dsp:cNvPr id="0" name=""/>
        <dsp:cNvSpPr/>
      </dsp:nvSpPr>
      <dsp:spPr>
        <a:xfrm>
          <a:off x="9426049" y="884484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400" kern="1200" dirty="0"/>
            <a:t>المفعول به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400" kern="1200" dirty="0"/>
            <a:t>هو الأولى بالنيابة إن وُجد</a:t>
          </a:r>
        </a:p>
      </dsp:txBody>
      <dsp:txXfrm>
        <a:off x="9456360" y="914795"/>
        <a:ext cx="1181242" cy="560310"/>
      </dsp:txXfrm>
    </dsp:sp>
    <dsp:sp modelId="{3BD1BB73-B022-4E37-B51E-5EE6B2720AB9}">
      <dsp:nvSpPr>
        <dsp:cNvPr id="0" name=""/>
        <dsp:cNvSpPr/>
      </dsp:nvSpPr>
      <dsp:spPr>
        <a:xfrm>
          <a:off x="9753268" y="1766208"/>
          <a:ext cx="2090082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الفعل المتعدي إلى مفعول: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أُقيمَ الحفلُ</a:t>
          </a:r>
        </a:p>
      </dsp:txBody>
      <dsp:txXfrm>
        <a:off x="9783579" y="1796519"/>
        <a:ext cx="2029460" cy="560310"/>
      </dsp:txXfrm>
    </dsp:sp>
    <dsp:sp modelId="{85377B08-7FEB-43D6-AE0C-10F297B54883}">
      <dsp:nvSpPr>
        <dsp:cNvPr id="0" name=""/>
        <dsp:cNvSpPr/>
      </dsp:nvSpPr>
      <dsp:spPr>
        <a:xfrm>
          <a:off x="8250612" y="1766208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الفعل المتعدي إلى مفعولين</a:t>
          </a:r>
        </a:p>
      </dsp:txBody>
      <dsp:txXfrm>
        <a:off x="8280923" y="1796519"/>
        <a:ext cx="1181242" cy="560310"/>
      </dsp:txXfrm>
    </dsp:sp>
    <dsp:sp modelId="{34BF5EF8-8C53-493B-92B7-90C9CFA59587}">
      <dsp:nvSpPr>
        <dsp:cNvPr id="0" name=""/>
        <dsp:cNvSpPr/>
      </dsp:nvSpPr>
      <dsp:spPr>
        <a:xfrm>
          <a:off x="8561078" y="2647932"/>
          <a:ext cx="1509138" cy="6209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من باب (أعطى):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أُعطيَ محمدٌ ريالًا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أُعطيَ محمدًا ريالٌ</a:t>
          </a:r>
        </a:p>
      </dsp:txBody>
      <dsp:txXfrm>
        <a:off x="8561078" y="2647932"/>
        <a:ext cx="1509138" cy="620932"/>
      </dsp:txXfrm>
    </dsp:sp>
    <dsp:sp modelId="{88661F5F-431F-499B-86FE-029CD0C79157}">
      <dsp:nvSpPr>
        <dsp:cNvPr id="0" name=""/>
        <dsp:cNvSpPr/>
      </dsp:nvSpPr>
      <dsp:spPr>
        <a:xfrm>
          <a:off x="8561078" y="3529656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من باب (ظن):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ظُنّ زيدٌ قائما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تجب نيابة المفعول الأول</a:t>
          </a:r>
        </a:p>
      </dsp:txBody>
      <dsp:txXfrm>
        <a:off x="8591389" y="3559967"/>
        <a:ext cx="1181242" cy="560310"/>
      </dsp:txXfrm>
    </dsp:sp>
    <dsp:sp modelId="{73449D7F-3BAF-4C43-A907-8009EE90F6BF}">
      <dsp:nvSpPr>
        <dsp:cNvPr id="0" name=""/>
        <dsp:cNvSpPr/>
      </dsp:nvSpPr>
      <dsp:spPr>
        <a:xfrm>
          <a:off x="8561078" y="4411380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من باب (أعلمَ):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أُعلمَ زيدٌ فرسَكَ سابقًا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تجب نيابة المفعول الأول</a:t>
          </a:r>
        </a:p>
      </dsp:txBody>
      <dsp:txXfrm>
        <a:off x="8591389" y="4441691"/>
        <a:ext cx="1181242" cy="560310"/>
      </dsp:txXfrm>
    </dsp:sp>
    <dsp:sp modelId="{B85E285F-6830-4016-8F82-0DF1C9ECA59E}">
      <dsp:nvSpPr>
        <dsp:cNvPr id="0" name=""/>
        <dsp:cNvSpPr/>
      </dsp:nvSpPr>
      <dsp:spPr>
        <a:xfrm>
          <a:off x="5776197" y="884484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الظرف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والمصدر</a:t>
          </a:r>
        </a:p>
      </dsp:txBody>
      <dsp:txXfrm>
        <a:off x="5806508" y="914795"/>
        <a:ext cx="1181242" cy="560310"/>
      </dsp:txXfrm>
    </dsp:sp>
    <dsp:sp modelId="{2880D9C5-906C-4CE1-8655-0C1E66C35D3F}">
      <dsp:nvSpPr>
        <dsp:cNvPr id="0" name=""/>
        <dsp:cNvSpPr/>
      </dsp:nvSpPr>
      <dsp:spPr>
        <a:xfrm>
          <a:off x="5776197" y="1766208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صيمَ يومٌ باردٌ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نُوديَ نداءٌ بعيدٌ</a:t>
          </a:r>
        </a:p>
      </dsp:txBody>
      <dsp:txXfrm>
        <a:off x="5806508" y="1796519"/>
        <a:ext cx="1181242" cy="560310"/>
      </dsp:txXfrm>
    </dsp:sp>
    <dsp:sp modelId="{24B04D3C-FC8A-489F-ABDC-FBA05F28DD7B}">
      <dsp:nvSpPr>
        <dsp:cNvPr id="0" name=""/>
        <dsp:cNvSpPr/>
      </dsp:nvSpPr>
      <dsp:spPr>
        <a:xfrm>
          <a:off x="6747956" y="2647932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التصرف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قبول حالات الإعراب الثلاث</a:t>
          </a:r>
        </a:p>
      </dsp:txBody>
      <dsp:txXfrm>
        <a:off x="6778267" y="2678243"/>
        <a:ext cx="1181242" cy="560310"/>
      </dsp:txXfrm>
    </dsp:sp>
    <dsp:sp modelId="{2B848409-F1F6-46AC-9A05-7932BB5BBD6A}">
      <dsp:nvSpPr>
        <dsp:cNvPr id="0" name=""/>
        <dsp:cNvSpPr/>
      </dsp:nvSpPr>
      <dsp:spPr>
        <a:xfrm>
          <a:off x="7058422" y="3529656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لا يصح: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رُكِبَ سحرٌ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جُلسَ عندك</a:t>
          </a:r>
        </a:p>
      </dsp:txBody>
      <dsp:txXfrm>
        <a:off x="7088733" y="3559967"/>
        <a:ext cx="1181242" cy="560310"/>
      </dsp:txXfrm>
    </dsp:sp>
    <dsp:sp modelId="{C127EEA9-0C9C-4946-AAFE-0710F53076D8}">
      <dsp:nvSpPr>
        <dsp:cNvPr id="0" name=""/>
        <dsp:cNvSpPr/>
      </dsp:nvSpPr>
      <dsp:spPr>
        <a:xfrm>
          <a:off x="4804438" y="2647932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الاختصاص</a:t>
          </a:r>
        </a:p>
      </dsp:txBody>
      <dsp:txXfrm>
        <a:off x="4834749" y="2678243"/>
        <a:ext cx="1181242" cy="560310"/>
      </dsp:txXfrm>
    </dsp:sp>
    <dsp:sp modelId="{2850728F-6BA4-4C3C-BAC8-8476D894E41D}">
      <dsp:nvSpPr>
        <dsp:cNvPr id="0" name=""/>
        <dsp:cNvSpPr/>
      </dsp:nvSpPr>
      <dsp:spPr>
        <a:xfrm>
          <a:off x="5555766" y="3529656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بالوصف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صيمَ يومٌ باردٌ</a:t>
          </a:r>
        </a:p>
      </dsp:txBody>
      <dsp:txXfrm>
        <a:off x="5586077" y="3559967"/>
        <a:ext cx="1181242" cy="560310"/>
      </dsp:txXfrm>
    </dsp:sp>
    <dsp:sp modelId="{1CAEEB00-1D11-4EAD-B3F7-1454F2395199}">
      <dsp:nvSpPr>
        <dsp:cNvPr id="0" name=""/>
        <dsp:cNvSpPr/>
      </dsp:nvSpPr>
      <dsp:spPr>
        <a:xfrm>
          <a:off x="4053109" y="3529656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بالإضافة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سيرَ يومُ الجمعةِ</a:t>
          </a:r>
        </a:p>
      </dsp:txBody>
      <dsp:txXfrm>
        <a:off x="4083420" y="3559967"/>
        <a:ext cx="1181242" cy="560310"/>
      </dsp:txXfrm>
    </dsp:sp>
    <dsp:sp modelId="{E3CF5253-63F2-45A9-8412-CC42B37FB51D}">
      <dsp:nvSpPr>
        <dsp:cNvPr id="0" name=""/>
        <dsp:cNvSpPr/>
      </dsp:nvSpPr>
      <dsp:spPr>
        <a:xfrm>
          <a:off x="4363576" y="4411380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لا يصح: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سيرَ وقتٌ</a:t>
          </a:r>
        </a:p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قيمَ قيامٌ</a:t>
          </a:r>
        </a:p>
      </dsp:txBody>
      <dsp:txXfrm>
        <a:off x="4393887" y="4441691"/>
        <a:ext cx="1181242" cy="560310"/>
      </dsp:txXfrm>
    </dsp:sp>
    <dsp:sp modelId="{66195A31-427A-4AE1-9F7D-AF9A66795B73}">
      <dsp:nvSpPr>
        <dsp:cNvPr id="0" name=""/>
        <dsp:cNvSpPr/>
      </dsp:nvSpPr>
      <dsp:spPr>
        <a:xfrm>
          <a:off x="2147735" y="884484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الجار والمجرور</a:t>
          </a:r>
        </a:p>
      </dsp:txBody>
      <dsp:txXfrm>
        <a:off x="2178046" y="914795"/>
        <a:ext cx="1181242" cy="560310"/>
      </dsp:txXfrm>
    </dsp:sp>
    <dsp:sp modelId="{F0598556-C575-4864-B190-155FF552C781}">
      <dsp:nvSpPr>
        <dsp:cNvPr id="0" name=""/>
        <dsp:cNvSpPr/>
      </dsp:nvSpPr>
      <dsp:spPr>
        <a:xfrm>
          <a:off x="2147735" y="1766208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نُظرَ في حاجتك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مُرَّ بزيدٍ</a:t>
          </a:r>
        </a:p>
      </dsp:txBody>
      <dsp:txXfrm>
        <a:off x="2178046" y="1796519"/>
        <a:ext cx="1181242" cy="560310"/>
      </dsp:txXfrm>
    </dsp:sp>
    <dsp:sp modelId="{A3242E0F-7660-4CF7-8538-C60BFAD1B7CA}">
      <dsp:nvSpPr>
        <dsp:cNvPr id="0" name=""/>
        <dsp:cNvSpPr/>
      </dsp:nvSpPr>
      <dsp:spPr>
        <a:xfrm>
          <a:off x="2496345" y="2647932"/>
          <a:ext cx="2047300" cy="774625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بشرط عدم لزوم الجار طريقة واحدة في الاستعمال</a:t>
          </a:r>
        </a:p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منذ، رُب، حروف الاستثناء</a:t>
          </a:r>
        </a:p>
      </dsp:txBody>
      <dsp:txXfrm>
        <a:off x="2534159" y="2685746"/>
        <a:ext cx="1971672" cy="698997"/>
      </dsp:txXfrm>
    </dsp:sp>
    <dsp:sp modelId="{00DE2156-671C-47CA-8F73-31A9CD89484A}">
      <dsp:nvSpPr>
        <dsp:cNvPr id="0" name=""/>
        <dsp:cNvSpPr/>
      </dsp:nvSpPr>
      <dsp:spPr>
        <a:xfrm>
          <a:off x="993689" y="2647932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الاختصاص</a:t>
          </a:r>
        </a:p>
      </dsp:txBody>
      <dsp:txXfrm>
        <a:off x="1024000" y="2678243"/>
        <a:ext cx="1181242" cy="560310"/>
      </dsp:txXfrm>
    </dsp:sp>
    <dsp:sp modelId="{CAD4CC3D-51F5-4FD6-A35D-1AB59688AFAA}">
      <dsp:nvSpPr>
        <dsp:cNvPr id="0" name=""/>
        <dsp:cNvSpPr/>
      </dsp:nvSpPr>
      <dsp:spPr>
        <a:xfrm>
          <a:off x="1304155" y="3529656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بالوصف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تُكلمَ في أمرٍ هام</a:t>
          </a:r>
        </a:p>
      </dsp:txBody>
      <dsp:txXfrm>
        <a:off x="1334466" y="3559967"/>
        <a:ext cx="1181242" cy="560310"/>
      </dsp:txXfrm>
    </dsp:sp>
    <dsp:sp modelId="{AA00C35E-2A6C-40A6-BC33-CB49CC390B95}">
      <dsp:nvSpPr>
        <dsp:cNvPr id="0" name=""/>
        <dsp:cNvSpPr/>
      </dsp:nvSpPr>
      <dsp:spPr>
        <a:xfrm>
          <a:off x="1304155" y="4411380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بالإضافة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نُظرَ في حاجتك</a:t>
          </a:r>
        </a:p>
      </dsp:txBody>
      <dsp:txXfrm>
        <a:off x="1334466" y="4441691"/>
        <a:ext cx="1181242" cy="560310"/>
      </dsp:txXfrm>
    </dsp:sp>
    <dsp:sp modelId="{E6B46790-331D-48CE-91A1-036C2CF337A4}">
      <dsp:nvSpPr>
        <dsp:cNvPr id="0" name=""/>
        <dsp:cNvSpPr/>
      </dsp:nvSpPr>
      <dsp:spPr>
        <a:xfrm>
          <a:off x="1304155" y="5293103"/>
          <a:ext cx="1241864" cy="620932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بحصول</a:t>
          </a:r>
          <a:r>
            <a:rPr lang="ar-SA" sz="1000" kern="1200" dirty="0"/>
            <a:t> </a:t>
          </a:r>
          <a:r>
            <a:rPr lang="ar-SA" sz="1800" kern="1200" dirty="0">
              <a:solidFill>
                <a:srgbClr val="454545">
                  <a:hueOff val="0"/>
                  <a:satOff val="0"/>
                  <a:lumOff val="0"/>
                  <a:alphaOff val="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الفائدة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مُر بزيدٍ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kern="1200" dirty="0"/>
            <a:t>لا يصح: جُلس في دار</a:t>
          </a:r>
        </a:p>
      </dsp:txBody>
      <dsp:txXfrm>
        <a:off x="1334466" y="5323414"/>
        <a:ext cx="1181242" cy="5603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B1C0F-C5F8-4548-96EA-D24CF39720A7}">
      <dsp:nvSpPr>
        <dsp:cNvPr id="0" name=""/>
        <dsp:cNvSpPr/>
      </dsp:nvSpPr>
      <dsp:spPr>
        <a:xfrm rot="16200000">
          <a:off x="-814560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{وسيق الذين اتقوا ربهم إلى الجنةِ زُمرا}</a:t>
          </a:r>
        </a:p>
      </dsp:txBody>
      <dsp:txXfrm rot="5400000">
        <a:off x="5159" y="689928"/>
        <a:ext cx="1810199" cy="2069782"/>
      </dsp:txXfrm>
    </dsp:sp>
    <dsp:sp modelId="{0F5A7A0B-1C9D-450B-B442-09233760C9A9}">
      <dsp:nvSpPr>
        <dsp:cNvPr id="0" name=""/>
        <dsp:cNvSpPr/>
      </dsp:nvSpPr>
      <dsp:spPr>
        <a:xfrm rot="16200000">
          <a:off x="1131403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>
              <a:effectLst/>
              <a:latin typeface="Arial-BoldMT"/>
            </a:rPr>
            <a:t>اسم يحل محل الفاعل المحذوف، وحكمه الرفع، يأتي بعد فعل مبني للمجهول.</a:t>
          </a:r>
          <a:endParaRPr lang="ar-SA" sz="1700" kern="1200"/>
        </a:p>
      </dsp:txBody>
      <dsp:txXfrm rot="5400000">
        <a:off x="1951122" y="689928"/>
        <a:ext cx="1810199" cy="2069782"/>
      </dsp:txXfrm>
    </dsp:sp>
    <dsp:sp modelId="{B60F599C-5737-4BC6-828A-1A6934021836}">
      <dsp:nvSpPr>
        <dsp:cNvPr id="0" name=""/>
        <dsp:cNvSpPr/>
      </dsp:nvSpPr>
      <dsp:spPr>
        <a:xfrm rot="16200000">
          <a:off x="3077368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 dirty="0">
              <a:effectLst/>
              <a:latin typeface="Arial-BoldMT"/>
            </a:rPr>
            <a:t>أصل نائب الفاعل مفعول به لكن بعد بناء الفعل للمجهول نحذف الفاعل ويتحول المفعول به إلى نائب فاعل مرفوع</a:t>
          </a:r>
          <a:endParaRPr lang="ar-SA" sz="1700" kern="1200" dirty="0"/>
        </a:p>
      </dsp:txBody>
      <dsp:txXfrm rot="5400000">
        <a:off x="3897087" y="689928"/>
        <a:ext cx="1810199" cy="2069782"/>
      </dsp:txXfrm>
    </dsp:sp>
    <dsp:sp modelId="{44783773-5C7D-4A45-A07B-587100F899C4}">
      <dsp:nvSpPr>
        <dsp:cNvPr id="0" name=""/>
        <dsp:cNvSpPr/>
      </dsp:nvSpPr>
      <dsp:spPr>
        <a:xfrm rot="16200000">
          <a:off x="5023333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 dirty="0"/>
            <a:t>ويبنى الفعل للمجهول إذا كان ماضيا بضم أوله وكسر </a:t>
          </a:r>
          <a:r>
            <a:rPr lang="ar-SA" sz="1700" b="1" i="0" kern="1200" dirty="0" err="1"/>
            <a:t>ماقبل</a:t>
          </a:r>
          <a:r>
            <a:rPr lang="ar-SA" sz="1700" b="1" i="0" kern="1200" dirty="0"/>
            <a:t> آخره: كتب/ ُكتِب، وإذا كان مضارعا يضم أوله ويفتح </a:t>
          </a:r>
          <a:r>
            <a:rPr lang="ar-SA" sz="1700" b="1" i="0" kern="1200" dirty="0" err="1"/>
            <a:t>ماقبل</a:t>
          </a:r>
          <a:br>
            <a:rPr lang="ar-SA" sz="1700" b="1" i="0" kern="1200" dirty="0"/>
          </a:br>
          <a:r>
            <a:rPr lang="ar-SA" sz="1700" b="1" i="0" kern="1200" dirty="0"/>
            <a:t>آخره: يكتُب/ يُكتَب</a:t>
          </a:r>
          <a:br>
            <a:rPr lang="ar-SA" sz="1700" kern="1200" dirty="0"/>
          </a:br>
          <a:endParaRPr lang="ar-SA" sz="1700" kern="1200" dirty="0"/>
        </a:p>
      </dsp:txBody>
      <dsp:txXfrm rot="5400000">
        <a:off x="5843052" y="689928"/>
        <a:ext cx="1810199" cy="2069782"/>
      </dsp:txXfrm>
    </dsp:sp>
    <dsp:sp modelId="{80A95F86-1B40-459E-9A85-30B47A990CD0}">
      <dsp:nvSpPr>
        <dsp:cNvPr id="0" name=""/>
        <dsp:cNvSpPr/>
      </dsp:nvSpPr>
      <dsp:spPr>
        <a:xfrm rot="16200000">
          <a:off x="6969297" y="819719"/>
          <a:ext cx="3449638" cy="18101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09668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i="0" kern="1200" dirty="0"/>
            <a:t>وإذا كان ثلاثيًّا معتل الوسط (قال_ ساق) كُسر أوله وقلبت الألف إلى ياء (قيل_ سيق)</a:t>
          </a:r>
          <a:br>
            <a:rPr lang="ar-SA" sz="1700" kern="1200" dirty="0"/>
          </a:br>
          <a:endParaRPr lang="ar-SA" sz="1700" kern="1200" dirty="0"/>
        </a:p>
      </dsp:txBody>
      <dsp:txXfrm rot="5400000">
        <a:off x="7789016" y="689928"/>
        <a:ext cx="1810199" cy="2069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ADAA5-F787-43D0-876C-BE5F623ECDCE}">
      <dsp:nvSpPr>
        <dsp:cNvPr id="0" name=""/>
        <dsp:cNvSpPr/>
      </dsp:nvSpPr>
      <dsp:spPr>
        <a:xfrm>
          <a:off x="5936306" y="1230772"/>
          <a:ext cx="1603898" cy="839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413"/>
              </a:lnTo>
              <a:lnTo>
                <a:pt x="1603898" y="8394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A6EDF-6967-49D6-9678-69924B515488}">
      <dsp:nvSpPr>
        <dsp:cNvPr id="0" name=""/>
        <dsp:cNvSpPr/>
      </dsp:nvSpPr>
      <dsp:spPr>
        <a:xfrm>
          <a:off x="5936306" y="1230772"/>
          <a:ext cx="1655912" cy="411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576"/>
              </a:lnTo>
              <a:lnTo>
                <a:pt x="1655912" y="4115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25A7A-FB64-4699-AB7F-EE0AA97C0F93}">
      <dsp:nvSpPr>
        <dsp:cNvPr id="0" name=""/>
        <dsp:cNvSpPr/>
      </dsp:nvSpPr>
      <dsp:spPr>
        <a:xfrm>
          <a:off x="5936306" y="1169993"/>
          <a:ext cx="1691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0778"/>
              </a:moveTo>
              <a:lnTo>
                <a:pt x="1691622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B4243-F16A-4780-97BA-8688447EBB1D}">
      <dsp:nvSpPr>
        <dsp:cNvPr id="0" name=""/>
        <dsp:cNvSpPr/>
      </dsp:nvSpPr>
      <dsp:spPr>
        <a:xfrm>
          <a:off x="5470818" y="536707"/>
          <a:ext cx="782587" cy="16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70"/>
              </a:lnTo>
              <a:lnTo>
                <a:pt x="782587" y="84870"/>
              </a:lnTo>
              <a:lnTo>
                <a:pt x="782587" y="1697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49FC4-22B0-40F5-8967-8526F43A0B95}">
      <dsp:nvSpPr>
        <dsp:cNvPr id="0" name=""/>
        <dsp:cNvSpPr/>
      </dsp:nvSpPr>
      <dsp:spPr>
        <a:xfrm>
          <a:off x="4796436" y="1185140"/>
          <a:ext cx="508173" cy="16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70"/>
              </a:lnTo>
              <a:lnTo>
                <a:pt x="508173" y="84870"/>
              </a:lnTo>
              <a:lnTo>
                <a:pt x="508173" y="1697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BC285-AED8-498A-9295-799C754B628B}">
      <dsp:nvSpPr>
        <dsp:cNvPr id="0" name=""/>
        <dsp:cNvSpPr/>
      </dsp:nvSpPr>
      <dsp:spPr>
        <a:xfrm>
          <a:off x="4719697" y="5148544"/>
          <a:ext cx="1180087" cy="297388"/>
        </a:xfrm>
        <a:custGeom>
          <a:avLst/>
          <a:gdLst/>
          <a:ahLst/>
          <a:cxnLst/>
          <a:rect l="0" t="0" r="0" b="0"/>
          <a:pathLst>
            <a:path>
              <a:moveTo>
                <a:pt x="1180087" y="0"/>
              </a:moveTo>
              <a:lnTo>
                <a:pt x="0" y="2973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3891B-9E0E-4D8D-B588-42DFF62C6469}">
      <dsp:nvSpPr>
        <dsp:cNvPr id="0" name=""/>
        <dsp:cNvSpPr/>
      </dsp:nvSpPr>
      <dsp:spPr>
        <a:xfrm>
          <a:off x="5405250" y="4538705"/>
          <a:ext cx="9664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66499" y="45720"/>
              </a:lnTo>
              <a:lnTo>
                <a:pt x="966499" y="1095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AEE91-6B0D-4D94-B62F-8E9C1269A19D}">
      <dsp:nvSpPr>
        <dsp:cNvPr id="0" name=""/>
        <dsp:cNvSpPr/>
      </dsp:nvSpPr>
      <dsp:spPr>
        <a:xfrm>
          <a:off x="4130698" y="2873541"/>
          <a:ext cx="422486" cy="1388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712"/>
              </a:lnTo>
              <a:lnTo>
                <a:pt x="422486" y="1388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68950-D774-43F0-B471-E8C51C0D7FCE}">
      <dsp:nvSpPr>
        <dsp:cNvPr id="0" name=""/>
        <dsp:cNvSpPr/>
      </dsp:nvSpPr>
      <dsp:spPr>
        <a:xfrm>
          <a:off x="2364997" y="4421671"/>
          <a:ext cx="91440" cy="380503"/>
        </a:xfrm>
        <a:custGeom>
          <a:avLst/>
          <a:gdLst/>
          <a:ahLst/>
          <a:cxnLst/>
          <a:rect l="0" t="0" r="0" b="0"/>
          <a:pathLst>
            <a:path>
              <a:moveTo>
                <a:pt x="122775" y="0"/>
              </a:moveTo>
              <a:lnTo>
                <a:pt x="122775" y="380503"/>
              </a:lnTo>
              <a:lnTo>
                <a:pt x="45720" y="3805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1DB20-2ABC-45DA-B3A1-04396317E5F5}">
      <dsp:nvSpPr>
        <dsp:cNvPr id="0" name=""/>
        <dsp:cNvSpPr/>
      </dsp:nvSpPr>
      <dsp:spPr>
        <a:xfrm>
          <a:off x="3098219" y="2873541"/>
          <a:ext cx="1032479" cy="1332079"/>
        </a:xfrm>
        <a:custGeom>
          <a:avLst/>
          <a:gdLst/>
          <a:ahLst/>
          <a:cxnLst/>
          <a:rect l="0" t="0" r="0" b="0"/>
          <a:pathLst>
            <a:path>
              <a:moveTo>
                <a:pt x="1032479" y="0"/>
              </a:moveTo>
              <a:lnTo>
                <a:pt x="1032479" y="1332079"/>
              </a:lnTo>
              <a:lnTo>
                <a:pt x="0" y="13320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162D3-2243-4505-AFD2-E449F8D7459E}">
      <dsp:nvSpPr>
        <dsp:cNvPr id="0" name=""/>
        <dsp:cNvSpPr/>
      </dsp:nvSpPr>
      <dsp:spPr>
        <a:xfrm>
          <a:off x="4932569" y="3463232"/>
          <a:ext cx="10960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8959"/>
              </a:lnTo>
              <a:lnTo>
                <a:pt x="1096057" y="1189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45678-4F63-4785-8D03-15F1D24AC6F3}">
      <dsp:nvSpPr>
        <dsp:cNvPr id="0" name=""/>
        <dsp:cNvSpPr/>
      </dsp:nvSpPr>
      <dsp:spPr>
        <a:xfrm>
          <a:off x="4084978" y="2873541"/>
          <a:ext cx="91440" cy="402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576"/>
              </a:lnTo>
              <a:lnTo>
                <a:pt x="130590" y="4025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CF4EE-9B87-4AC3-9202-AB32ED3F0CC1}">
      <dsp:nvSpPr>
        <dsp:cNvPr id="0" name=""/>
        <dsp:cNvSpPr/>
      </dsp:nvSpPr>
      <dsp:spPr>
        <a:xfrm>
          <a:off x="1927582" y="3610264"/>
          <a:ext cx="757631" cy="91440"/>
        </a:xfrm>
        <a:custGeom>
          <a:avLst/>
          <a:gdLst/>
          <a:ahLst/>
          <a:cxnLst/>
          <a:rect l="0" t="0" r="0" b="0"/>
          <a:pathLst>
            <a:path>
              <a:moveTo>
                <a:pt x="757631" y="45720"/>
              </a:moveTo>
              <a:lnTo>
                <a:pt x="757631" y="53443"/>
              </a:lnTo>
              <a:lnTo>
                <a:pt x="0" y="534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2F45-5202-4553-990F-3AC5F26E3F29}">
      <dsp:nvSpPr>
        <dsp:cNvPr id="0" name=""/>
        <dsp:cNvSpPr/>
      </dsp:nvSpPr>
      <dsp:spPr>
        <a:xfrm>
          <a:off x="3347464" y="2873541"/>
          <a:ext cx="783234" cy="476092"/>
        </a:xfrm>
        <a:custGeom>
          <a:avLst/>
          <a:gdLst/>
          <a:ahLst/>
          <a:cxnLst/>
          <a:rect l="0" t="0" r="0" b="0"/>
          <a:pathLst>
            <a:path>
              <a:moveTo>
                <a:pt x="783234" y="0"/>
              </a:moveTo>
              <a:lnTo>
                <a:pt x="783234" y="476092"/>
              </a:lnTo>
              <a:lnTo>
                <a:pt x="0" y="47609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2BC2F-E2A7-4115-B298-E07AFF95B16D}">
      <dsp:nvSpPr>
        <dsp:cNvPr id="0" name=""/>
        <dsp:cNvSpPr/>
      </dsp:nvSpPr>
      <dsp:spPr>
        <a:xfrm>
          <a:off x="4084978" y="1820421"/>
          <a:ext cx="91440" cy="169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7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189A6-52DE-413A-88EA-9564489F88B0}">
      <dsp:nvSpPr>
        <dsp:cNvPr id="0" name=""/>
        <dsp:cNvSpPr/>
      </dsp:nvSpPr>
      <dsp:spPr>
        <a:xfrm>
          <a:off x="4130698" y="1185140"/>
          <a:ext cx="665737" cy="169741"/>
        </a:xfrm>
        <a:custGeom>
          <a:avLst/>
          <a:gdLst/>
          <a:ahLst/>
          <a:cxnLst/>
          <a:rect l="0" t="0" r="0" b="0"/>
          <a:pathLst>
            <a:path>
              <a:moveTo>
                <a:pt x="665737" y="0"/>
              </a:moveTo>
              <a:lnTo>
                <a:pt x="665737" y="84870"/>
              </a:lnTo>
              <a:lnTo>
                <a:pt x="0" y="84870"/>
              </a:lnTo>
              <a:lnTo>
                <a:pt x="0" y="1697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AF66F-79BE-474D-981F-43E94B03DA08}">
      <dsp:nvSpPr>
        <dsp:cNvPr id="0" name=""/>
        <dsp:cNvSpPr/>
      </dsp:nvSpPr>
      <dsp:spPr>
        <a:xfrm>
          <a:off x="4796436" y="536707"/>
          <a:ext cx="674381" cy="169741"/>
        </a:xfrm>
        <a:custGeom>
          <a:avLst/>
          <a:gdLst/>
          <a:ahLst/>
          <a:cxnLst/>
          <a:rect l="0" t="0" r="0" b="0"/>
          <a:pathLst>
            <a:path>
              <a:moveTo>
                <a:pt x="674381" y="0"/>
              </a:moveTo>
              <a:lnTo>
                <a:pt x="674381" y="84870"/>
              </a:lnTo>
              <a:lnTo>
                <a:pt x="0" y="84870"/>
              </a:lnTo>
              <a:lnTo>
                <a:pt x="0" y="1697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F5D8F-79B2-4E8F-B686-DE78BBD26F0D}">
      <dsp:nvSpPr>
        <dsp:cNvPr id="0" name=""/>
        <dsp:cNvSpPr/>
      </dsp:nvSpPr>
      <dsp:spPr>
        <a:xfrm>
          <a:off x="4605516" y="2071"/>
          <a:ext cx="1730602" cy="534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الجملة الفعلية</a:t>
          </a:r>
        </a:p>
      </dsp:txBody>
      <dsp:txXfrm>
        <a:off x="4605516" y="2071"/>
        <a:ext cx="1730602" cy="534636"/>
      </dsp:txXfrm>
    </dsp:sp>
    <dsp:sp modelId="{A2C58975-87D4-4A88-ABFF-D4F2AF2C854F}">
      <dsp:nvSpPr>
        <dsp:cNvPr id="0" name=""/>
        <dsp:cNvSpPr/>
      </dsp:nvSpPr>
      <dsp:spPr>
        <a:xfrm>
          <a:off x="4291856" y="706449"/>
          <a:ext cx="1009161" cy="478690"/>
        </a:xfrm>
        <a:prstGeom prst="teardrop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المرفوع</a:t>
          </a:r>
        </a:p>
      </dsp:txBody>
      <dsp:txXfrm>
        <a:off x="4439644" y="776552"/>
        <a:ext cx="713585" cy="338484"/>
      </dsp:txXfrm>
    </dsp:sp>
    <dsp:sp modelId="{90BC0BC0-41EB-46DD-92CE-48AC05E73FB0}">
      <dsp:nvSpPr>
        <dsp:cNvPr id="0" name=""/>
        <dsp:cNvSpPr/>
      </dsp:nvSpPr>
      <dsp:spPr>
        <a:xfrm>
          <a:off x="3707396" y="1354881"/>
          <a:ext cx="846605" cy="465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الفاعل</a:t>
          </a:r>
        </a:p>
      </dsp:txBody>
      <dsp:txXfrm>
        <a:off x="3707396" y="1354881"/>
        <a:ext cx="846605" cy="465539"/>
      </dsp:txXfrm>
    </dsp:sp>
    <dsp:sp modelId="{72690DC8-9355-4972-881F-3A6E6843B49D}">
      <dsp:nvSpPr>
        <dsp:cNvPr id="0" name=""/>
        <dsp:cNvSpPr/>
      </dsp:nvSpPr>
      <dsp:spPr>
        <a:xfrm>
          <a:off x="3169319" y="1990162"/>
          <a:ext cx="1922757" cy="883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i="0" kern="1200" dirty="0">
              <a:solidFill>
                <a:schemeClr val="bg1"/>
              </a:solidFill>
              <a:effectLst/>
              <a:latin typeface="Arial-BoldMT"/>
            </a:rPr>
            <a:t>اسم مرفوع يأتي بعد فعل مبني للمعلوم، ويدل على من فعل الفعل</a:t>
          </a:r>
          <a:endParaRPr lang="ar-SA" sz="1600" kern="1200" dirty="0">
            <a:solidFill>
              <a:schemeClr val="bg1"/>
            </a:solidFill>
          </a:endParaRPr>
        </a:p>
      </dsp:txBody>
      <dsp:txXfrm>
        <a:off x="3169319" y="1990162"/>
        <a:ext cx="1922757" cy="883378"/>
      </dsp:txXfrm>
    </dsp:sp>
    <dsp:sp modelId="{C81312E0-21D5-4C55-BA5A-D332D45E0337}">
      <dsp:nvSpPr>
        <dsp:cNvPr id="0" name=""/>
        <dsp:cNvSpPr/>
      </dsp:nvSpPr>
      <dsp:spPr>
        <a:xfrm>
          <a:off x="2022964" y="3043282"/>
          <a:ext cx="1324500" cy="612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وصلَ المسافرُ</a:t>
          </a:r>
        </a:p>
      </dsp:txBody>
      <dsp:txXfrm>
        <a:off x="2022964" y="3043282"/>
        <a:ext cx="1324500" cy="612701"/>
      </dsp:txXfrm>
    </dsp:sp>
    <dsp:sp modelId="{CAF60943-E66F-4282-B53F-B874868ECF12}">
      <dsp:nvSpPr>
        <dsp:cNvPr id="0" name=""/>
        <dsp:cNvSpPr/>
      </dsp:nvSpPr>
      <dsp:spPr>
        <a:xfrm>
          <a:off x="1119290" y="3461634"/>
          <a:ext cx="808292" cy="404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اسم ظاهر</a:t>
          </a:r>
        </a:p>
      </dsp:txBody>
      <dsp:txXfrm>
        <a:off x="1119290" y="3461634"/>
        <a:ext cx="808292" cy="404146"/>
      </dsp:txXfrm>
    </dsp:sp>
    <dsp:sp modelId="{82693EA2-CF2D-44FC-B90D-94C3218A8042}">
      <dsp:nvSpPr>
        <dsp:cNvPr id="0" name=""/>
        <dsp:cNvSpPr/>
      </dsp:nvSpPr>
      <dsp:spPr>
        <a:xfrm>
          <a:off x="4215569" y="3043282"/>
          <a:ext cx="1433999" cy="46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وصلنا من السفر</a:t>
          </a:r>
        </a:p>
      </dsp:txBody>
      <dsp:txXfrm>
        <a:off x="4215569" y="3043282"/>
        <a:ext cx="1433999" cy="465669"/>
      </dsp:txXfrm>
    </dsp:sp>
    <dsp:sp modelId="{F4240793-B02E-4B43-86BA-DC1FEF929AFE}">
      <dsp:nvSpPr>
        <dsp:cNvPr id="0" name=""/>
        <dsp:cNvSpPr/>
      </dsp:nvSpPr>
      <dsp:spPr>
        <a:xfrm>
          <a:off x="6028626" y="3294738"/>
          <a:ext cx="1259004" cy="574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متصل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(</a:t>
          </a:r>
          <a:r>
            <a:rPr lang="ar-SA" sz="1600" kern="1200" dirty="0" err="1"/>
            <a:t>نا</a:t>
          </a:r>
          <a:r>
            <a:rPr lang="ar-SA" sz="1600" kern="1200" dirty="0"/>
            <a:t>) المتكلمين</a:t>
          </a:r>
        </a:p>
      </dsp:txBody>
      <dsp:txXfrm>
        <a:off x="6028626" y="3294738"/>
        <a:ext cx="1259004" cy="574905"/>
      </dsp:txXfrm>
    </dsp:sp>
    <dsp:sp modelId="{C0A89041-86A3-4FDC-9DDF-65C37BD3D703}">
      <dsp:nvSpPr>
        <dsp:cNvPr id="0" name=""/>
        <dsp:cNvSpPr/>
      </dsp:nvSpPr>
      <dsp:spPr>
        <a:xfrm>
          <a:off x="1877326" y="3989570"/>
          <a:ext cx="1220893" cy="432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المسافرُ وصلَ</a:t>
          </a:r>
        </a:p>
      </dsp:txBody>
      <dsp:txXfrm>
        <a:off x="1877326" y="3989570"/>
        <a:ext cx="1220893" cy="432100"/>
      </dsp:txXfrm>
    </dsp:sp>
    <dsp:sp modelId="{70C47071-2FB1-4E9F-BCE8-8B50839BFA1C}">
      <dsp:nvSpPr>
        <dsp:cNvPr id="0" name=""/>
        <dsp:cNvSpPr/>
      </dsp:nvSpPr>
      <dsp:spPr>
        <a:xfrm>
          <a:off x="1181434" y="4522267"/>
          <a:ext cx="1229283" cy="559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ضمير مستتر</a:t>
          </a:r>
        </a:p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تقديره (هو)</a:t>
          </a:r>
        </a:p>
      </dsp:txBody>
      <dsp:txXfrm>
        <a:off x="1181434" y="4522267"/>
        <a:ext cx="1229283" cy="559815"/>
      </dsp:txXfrm>
    </dsp:sp>
    <dsp:sp modelId="{3BA33D8C-DE66-4FC6-873C-0A8E524D5E47}">
      <dsp:nvSpPr>
        <dsp:cNvPr id="0" name=""/>
        <dsp:cNvSpPr/>
      </dsp:nvSpPr>
      <dsp:spPr>
        <a:xfrm>
          <a:off x="4553185" y="3940083"/>
          <a:ext cx="1704130" cy="644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يسعدني أن تزورني</a:t>
          </a:r>
        </a:p>
      </dsp:txBody>
      <dsp:txXfrm>
        <a:off x="4553185" y="3940083"/>
        <a:ext cx="1704130" cy="644342"/>
      </dsp:txXfrm>
    </dsp:sp>
    <dsp:sp modelId="{2623D2E9-DBC3-4DE4-81E7-209673A33930}">
      <dsp:nvSpPr>
        <dsp:cNvPr id="0" name=""/>
        <dsp:cNvSpPr/>
      </dsp:nvSpPr>
      <dsp:spPr>
        <a:xfrm>
          <a:off x="5781793" y="4648256"/>
          <a:ext cx="1179912" cy="500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المصدر المؤول</a:t>
          </a:r>
        </a:p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يسعدني (زيارتك)</a:t>
          </a:r>
        </a:p>
      </dsp:txBody>
      <dsp:txXfrm>
        <a:off x="5781793" y="4648256"/>
        <a:ext cx="1179912" cy="500288"/>
      </dsp:txXfrm>
    </dsp:sp>
    <dsp:sp modelId="{15936315-27D0-4714-A68C-ED04DACD3452}">
      <dsp:nvSpPr>
        <dsp:cNvPr id="0" name=""/>
        <dsp:cNvSpPr/>
      </dsp:nvSpPr>
      <dsp:spPr>
        <a:xfrm>
          <a:off x="4719697" y="5172648"/>
          <a:ext cx="2731761" cy="546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أَن + الفعل المضارع = المصدر المؤول</a:t>
          </a:r>
        </a:p>
      </dsp:txBody>
      <dsp:txXfrm>
        <a:off x="4719697" y="5172648"/>
        <a:ext cx="2731761" cy="546571"/>
      </dsp:txXfrm>
    </dsp:sp>
    <dsp:sp modelId="{CA00BCE8-E295-49D3-BC6C-DDCCB2368A95}">
      <dsp:nvSpPr>
        <dsp:cNvPr id="0" name=""/>
        <dsp:cNvSpPr/>
      </dsp:nvSpPr>
      <dsp:spPr>
        <a:xfrm>
          <a:off x="4723742" y="1354881"/>
          <a:ext cx="1161734" cy="579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نائب الفاعل</a:t>
          </a:r>
        </a:p>
      </dsp:txBody>
      <dsp:txXfrm>
        <a:off x="4723742" y="1354881"/>
        <a:ext cx="1161734" cy="579185"/>
      </dsp:txXfrm>
    </dsp:sp>
    <dsp:sp modelId="{7F8829FB-AE44-48E0-935B-B07B0C5134E7}">
      <dsp:nvSpPr>
        <dsp:cNvPr id="0" name=""/>
        <dsp:cNvSpPr/>
      </dsp:nvSpPr>
      <dsp:spPr>
        <a:xfrm>
          <a:off x="5857031" y="706449"/>
          <a:ext cx="792748" cy="524323"/>
        </a:xfrm>
        <a:prstGeom prst="teardrop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الفعل</a:t>
          </a:r>
        </a:p>
      </dsp:txBody>
      <dsp:txXfrm>
        <a:off x="5973126" y="783234"/>
        <a:ext cx="560558" cy="370753"/>
      </dsp:txXfrm>
    </dsp:sp>
    <dsp:sp modelId="{4E136C37-C533-4405-8BE9-004A7373AC72}">
      <dsp:nvSpPr>
        <dsp:cNvPr id="0" name=""/>
        <dsp:cNvSpPr/>
      </dsp:nvSpPr>
      <dsp:spPr>
        <a:xfrm>
          <a:off x="7627928" y="1025066"/>
          <a:ext cx="662274" cy="38129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ماضٍ</a:t>
          </a:r>
        </a:p>
      </dsp:txBody>
      <dsp:txXfrm>
        <a:off x="7627928" y="1025066"/>
        <a:ext cx="566950" cy="381295"/>
      </dsp:txXfrm>
    </dsp:sp>
    <dsp:sp modelId="{DE89D049-F7DD-4684-9439-B751AFA1DFB6}">
      <dsp:nvSpPr>
        <dsp:cNvPr id="0" name=""/>
        <dsp:cNvSpPr/>
      </dsp:nvSpPr>
      <dsp:spPr>
        <a:xfrm>
          <a:off x="7592218" y="1493370"/>
          <a:ext cx="697030" cy="297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مضارع</a:t>
          </a:r>
        </a:p>
      </dsp:txBody>
      <dsp:txXfrm>
        <a:off x="7592218" y="1493370"/>
        <a:ext cx="622541" cy="297956"/>
      </dsp:txXfrm>
    </dsp:sp>
    <dsp:sp modelId="{C8A3B348-59C5-4211-95DB-3D89496D7643}">
      <dsp:nvSpPr>
        <dsp:cNvPr id="0" name=""/>
        <dsp:cNvSpPr/>
      </dsp:nvSpPr>
      <dsp:spPr>
        <a:xfrm>
          <a:off x="7540204" y="1893891"/>
          <a:ext cx="779565" cy="352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أمر</a:t>
          </a:r>
        </a:p>
      </dsp:txBody>
      <dsp:txXfrm>
        <a:off x="7540204" y="1893891"/>
        <a:ext cx="691418" cy="352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3CB2C-D2EE-4789-BAB1-72C525577A4B}">
      <dsp:nvSpPr>
        <dsp:cNvPr id="0" name=""/>
        <dsp:cNvSpPr/>
      </dsp:nvSpPr>
      <dsp:spPr>
        <a:xfrm>
          <a:off x="6346343" y="158666"/>
          <a:ext cx="2458405" cy="313572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8C06EE0-0482-4CFA-9F84-3395ABC77FE6}">
      <dsp:nvSpPr>
        <dsp:cNvPr id="0" name=""/>
        <dsp:cNvSpPr/>
      </dsp:nvSpPr>
      <dsp:spPr>
        <a:xfrm>
          <a:off x="6890347" y="673163"/>
          <a:ext cx="1892972" cy="1881432"/>
        </a:xfrm>
        <a:prstGeom prst="rect">
          <a:avLst/>
        </a:prstGeom>
        <a:noFill/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b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>
              <a:solidFill>
                <a:schemeClr val="accent1">
                  <a:lumMod val="50000"/>
                </a:schemeClr>
              </a:solidFill>
            </a:rPr>
            <a:t>هو الاسم المسند إليه فِعل على طريقة (فعَلَ) أو شِبهه</a:t>
          </a:r>
        </a:p>
      </dsp:txBody>
      <dsp:txXfrm>
        <a:off x="6890347" y="673163"/>
        <a:ext cx="1892972" cy="1881432"/>
      </dsp:txXfrm>
    </dsp:sp>
    <dsp:sp modelId="{569DC66E-8E55-4831-ACE6-CD2B7A265ABE}">
      <dsp:nvSpPr>
        <dsp:cNvPr id="0" name=""/>
        <dsp:cNvSpPr/>
      </dsp:nvSpPr>
      <dsp:spPr>
        <a:xfrm>
          <a:off x="5966841" y="1880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4A477A0-5D2E-43A6-ACAA-CC3D83A6BA9A}">
      <dsp:nvSpPr>
        <dsp:cNvPr id="0" name=""/>
        <dsp:cNvSpPr/>
      </dsp:nvSpPr>
      <dsp:spPr>
        <a:xfrm>
          <a:off x="799626" y="1880"/>
          <a:ext cx="5167214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/>
            <a:t>الاسم الصريح = وصل المسافرُ</a:t>
          </a:r>
          <a:endParaRPr lang="ar-SA" sz="3200" kern="1200" dirty="0"/>
        </a:p>
      </dsp:txBody>
      <dsp:txXfrm>
        <a:off x="799626" y="1880"/>
        <a:ext cx="5167214" cy="759003"/>
      </dsp:txXfrm>
    </dsp:sp>
    <dsp:sp modelId="{2AE76E49-372F-4B68-B11E-7B15D326643C}">
      <dsp:nvSpPr>
        <dsp:cNvPr id="0" name=""/>
        <dsp:cNvSpPr/>
      </dsp:nvSpPr>
      <dsp:spPr>
        <a:xfrm>
          <a:off x="5966841" y="897504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D6C1D54-44DC-4B48-B640-3FB888A67575}">
      <dsp:nvSpPr>
        <dsp:cNvPr id="0" name=""/>
        <dsp:cNvSpPr/>
      </dsp:nvSpPr>
      <dsp:spPr>
        <a:xfrm>
          <a:off x="799626" y="897504"/>
          <a:ext cx="5167214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الضمير</a:t>
          </a:r>
          <a:r>
            <a:rPr lang="ar-SA" sz="4200" kern="1200"/>
            <a:t> </a:t>
          </a: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المتصل</a:t>
          </a:r>
          <a:r>
            <a:rPr lang="ar-SA" sz="4200" kern="1200"/>
            <a:t> </a:t>
          </a: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= وصلنا من السفر</a:t>
          </a:r>
          <a:endParaRPr lang="ar-SA" sz="3200" kern="1200" dirty="0">
            <a:latin typeface="Gill Sans MT" panose="020B0502020104020203"/>
            <a:ea typeface="+mn-ea"/>
            <a:cs typeface="Arial" panose="020B0604020202020204" pitchFamily="34" charset="0"/>
          </a:endParaRPr>
        </a:p>
      </dsp:txBody>
      <dsp:txXfrm>
        <a:off x="799626" y="897504"/>
        <a:ext cx="5167214" cy="759003"/>
      </dsp:txXfrm>
    </dsp:sp>
    <dsp:sp modelId="{7C5517D9-55EA-4856-BF97-F99437185A77}">
      <dsp:nvSpPr>
        <dsp:cNvPr id="0" name=""/>
        <dsp:cNvSpPr/>
      </dsp:nvSpPr>
      <dsp:spPr>
        <a:xfrm>
          <a:off x="5966841" y="1793129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B3A3D4D-9C05-4179-B83B-78F38FC72370}">
      <dsp:nvSpPr>
        <dsp:cNvPr id="0" name=""/>
        <dsp:cNvSpPr/>
      </dsp:nvSpPr>
      <dsp:spPr>
        <a:xfrm>
          <a:off x="799626" y="1793129"/>
          <a:ext cx="5167214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الضمير المستتر = المسافرُ وصل</a:t>
          </a:r>
          <a:endParaRPr lang="ar-SA" sz="3200" kern="1200" dirty="0">
            <a:latin typeface="Gill Sans MT" panose="020B0502020104020203"/>
            <a:ea typeface="+mn-ea"/>
            <a:cs typeface="Arial" panose="020B0604020202020204" pitchFamily="34" charset="0"/>
          </a:endParaRPr>
        </a:p>
      </dsp:txBody>
      <dsp:txXfrm>
        <a:off x="799626" y="1793129"/>
        <a:ext cx="5167214" cy="759003"/>
      </dsp:txXfrm>
    </dsp:sp>
    <dsp:sp modelId="{2037ED88-59EE-4A89-A35A-155ABA7ECCE3}">
      <dsp:nvSpPr>
        <dsp:cNvPr id="0" name=""/>
        <dsp:cNvSpPr/>
      </dsp:nvSpPr>
      <dsp:spPr>
        <a:xfrm>
          <a:off x="5966841" y="2688753"/>
          <a:ext cx="759003" cy="759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AE6F7A4-C3C9-4A62-80E4-7EB4F78A3C01}">
      <dsp:nvSpPr>
        <dsp:cNvPr id="0" name=""/>
        <dsp:cNvSpPr/>
      </dsp:nvSpPr>
      <dsp:spPr>
        <a:xfrm>
          <a:off x="799626" y="2688753"/>
          <a:ext cx="5167214" cy="7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>
              <a:latin typeface="Gill Sans MT" panose="020B0502020104020203"/>
              <a:ea typeface="+mn-ea"/>
              <a:cs typeface="Arial" panose="020B0604020202020204" pitchFamily="34" charset="0"/>
            </a:rPr>
            <a:t>المصدر المؤول = يسعدني أن تزورني</a:t>
          </a:r>
          <a:endParaRPr lang="ar-SA" sz="3200" kern="1200" dirty="0">
            <a:latin typeface="Gill Sans MT" panose="020B0502020104020203"/>
            <a:ea typeface="+mn-ea"/>
            <a:cs typeface="Arial" panose="020B0604020202020204" pitchFamily="34" charset="0"/>
          </a:endParaRPr>
        </a:p>
      </dsp:txBody>
      <dsp:txXfrm>
        <a:off x="799626" y="2688753"/>
        <a:ext cx="5167214" cy="759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3CB2C-D2EE-4789-BAB1-72C525577A4B}">
      <dsp:nvSpPr>
        <dsp:cNvPr id="0" name=""/>
        <dsp:cNvSpPr/>
      </dsp:nvSpPr>
      <dsp:spPr>
        <a:xfrm>
          <a:off x="7059155" y="158716"/>
          <a:ext cx="2458405" cy="313572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06EE0-0482-4CFA-9F84-3395ABC77FE6}">
      <dsp:nvSpPr>
        <dsp:cNvPr id="0" name=""/>
        <dsp:cNvSpPr/>
      </dsp:nvSpPr>
      <dsp:spPr>
        <a:xfrm>
          <a:off x="7603160" y="673212"/>
          <a:ext cx="1892972" cy="1881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b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>
              <a:solidFill>
                <a:schemeClr val="accent1">
                  <a:lumMod val="50000"/>
                </a:schemeClr>
              </a:solidFill>
            </a:rPr>
            <a:t>هو الاسم المسند إليه فِعل على طريقة (فعَلَ) أو شِبهه</a:t>
          </a:r>
        </a:p>
      </dsp:txBody>
      <dsp:txXfrm>
        <a:off x="7603160" y="673212"/>
        <a:ext cx="1892972" cy="1881432"/>
      </dsp:txXfrm>
    </dsp:sp>
    <dsp:sp modelId="{569DC66E-8E55-4831-ACE6-CD2B7A265ABE}">
      <dsp:nvSpPr>
        <dsp:cNvPr id="0" name=""/>
        <dsp:cNvSpPr/>
      </dsp:nvSpPr>
      <dsp:spPr>
        <a:xfrm>
          <a:off x="6809461" y="1930"/>
          <a:ext cx="499388" cy="4993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477A0-5D2E-43A6-ACAA-CC3D83A6BA9A}">
      <dsp:nvSpPr>
        <dsp:cNvPr id="0" name=""/>
        <dsp:cNvSpPr/>
      </dsp:nvSpPr>
      <dsp:spPr>
        <a:xfrm>
          <a:off x="86814" y="1930"/>
          <a:ext cx="6722647" cy="4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chemeClr val="accent1">
                  <a:lumMod val="50000"/>
                </a:schemeClr>
              </a:solidFill>
            </a:rPr>
            <a:t>الفعل المبني للمعلوم = وصلَ، سافرَ</a:t>
          </a:r>
        </a:p>
      </dsp:txBody>
      <dsp:txXfrm>
        <a:off x="86814" y="1930"/>
        <a:ext cx="6722647" cy="499388"/>
      </dsp:txXfrm>
    </dsp:sp>
    <dsp:sp modelId="{2AE76E49-372F-4B68-B11E-7B15D326643C}">
      <dsp:nvSpPr>
        <dsp:cNvPr id="0" name=""/>
        <dsp:cNvSpPr/>
      </dsp:nvSpPr>
      <dsp:spPr>
        <a:xfrm>
          <a:off x="6809461" y="591208"/>
          <a:ext cx="499388" cy="4993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C1D54-44DC-4B48-B640-3FB888A67575}">
      <dsp:nvSpPr>
        <dsp:cNvPr id="0" name=""/>
        <dsp:cNvSpPr/>
      </dsp:nvSpPr>
      <dsp:spPr>
        <a:xfrm>
          <a:off x="86814" y="591208"/>
          <a:ext cx="6722647" cy="4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اسم الفعل = هيهاتَ العقيقُ</a:t>
          </a:r>
        </a:p>
      </dsp:txBody>
      <dsp:txXfrm>
        <a:off x="86814" y="591208"/>
        <a:ext cx="6722647" cy="499388"/>
      </dsp:txXfrm>
    </dsp:sp>
    <dsp:sp modelId="{7C5517D9-55EA-4856-BF97-F99437185A77}">
      <dsp:nvSpPr>
        <dsp:cNvPr id="0" name=""/>
        <dsp:cNvSpPr/>
      </dsp:nvSpPr>
      <dsp:spPr>
        <a:xfrm>
          <a:off x="6809461" y="1180486"/>
          <a:ext cx="499388" cy="4993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A3D4D-9C05-4179-B83B-78F38FC72370}">
      <dsp:nvSpPr>
        <dsp:cNvPr id="0" name=""/>
        <dsp:cNvSpPr/>
      </dsp:nvSpPr>
      <dsp:spPr>
        <a:xfrm>
          <a:off x="86814" y="1180486"/>
          <a:ext cx="6722647" cy="4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المصدر= "وحجُّ البيتِ مَن استطاع إليه سبيلا"</a:t>
          </a:r>
        </a:p>
      </dsp:txBody>
      <dsp:txXfrm>
        <a:off x="86814" y="1180486"/>
        <a:ext cx="6722647" cy="499388"/>
      </dsp:txXfrm>
    </dsp:sp>
    <dsp:sp modelId="{CE7653BF-BBCD-4F42-9328-812A8D39D346}">
      <dsp:nvSpPr>
        <dsp:cNvPr id="0" name=""/>
        <dsp:cNvSpPr/>
      </dsp:nvSpPr>
      <dsp:spPr>
        <a:xfrm>
          <a:off x="6809461" y="1769763"/>
          <a:ext cx="499388" cy="4993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AD46A-3C68-449D-B93E-D345E0C4C1A8}">
      <dsp:nvSpPr>
        <dsp:cNvPr id="0" name=""/>
        <dsp:cNvSpPr/>
      </dsp:nvSpPr>
      <dsp:spPr>
        <a:xfrm>
          <a:off x="86814" y="1769763"/>
          <a:ext cx="6722647" cy="4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اسم الفاعل = {ربنا أخرجنا من هذه القرية الظالمِ أهلها}</a:t>
          </a:r>
          <a:endParaRPr lang="ar-SA" sz="3000" kern="1200" dirty="0"/>
        </a:p>
      </dsp:txBody>
      <dsp:txXfrm>
        <a:off x="86814" y="1769763"/>
        <a:ext cx="6722647" cy="499388"/>
      </dsp:txXfrm>
    </dsp:sp>
    <dsp:sp modelId="{2037ED88-59EE-4A89-A35A-155ABA7ECCE3}">
      <dsp:nvSpPr>
        <dsp:cNvPr id="0" name=""/>
        <dsp:cNvSpPr/>
      </dsp:nvSpPr>
      <dsp:spPr>
        <a:xfrm>
          <a:off x="6809461" y="2359041"/>
          <a:ext cx="499388" cy="4993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6F7A4-C3C9-4A62-80E4-7EB4F78A3C01}">
      <dsp:nvSpPr>
        <dsp:cNvPr id="0" name=""/>
        <dsp:cNvSpPr/>
      </dsp:nvSpPr>
      <dsp:spPr>
        <a:xfrm>
          <a:off x="86814" y="2359041"/>
          <a:ext cx="6722647" cy="4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الصفة المشبهة = صاحب </a:t>
          </a:r>
          <a:r>
            <a:rPr lang="ar-SA" sz="3200" kern="1200" dirty="0" err="1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امرءًا</a:t>
          </a: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 حسنًا خلُقُه</a:t>
          </a:r>
        </a:p>
      </dsp:txBody>
      <dsp:txXfrm>
        <a:off x="86814" y="2359041"/>
        <a:ext cx="6722647" cy="499388"/>
      </dsp:txXfrm>
    </dsp:sp>
    <dsp:sp modelId="{454C90ED-2F0F-4172-AB35-04E89F4D3541}">
      <dsp:nvSpPr>
        <dsp:cNvPr id="0" name=""/>
        <dsp:cNvSpPr/>
      </dsp:nvSpPr>
      <dsp:spPr>
        <a:xfrm>
          <a:off x="6809461" y="2948319"/>
          <a:ext cx="499388" cy="4993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73501-0CA9-4D6F-926E-3625B71DAAE5}">
      <dsp:nvSpPr>
        <dsp:cNvPr id="0" name=""/>
        <dsp:cNvSpPr/>
      </dsp:nvSpPr>
      <dsp:spPr>
        <a:xfrm>
          <a:off x="86814" y="2948319"/>
          <a:ext cx="6722647" cy="4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40640" rIns="81280" bIns="4064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rgbClr val="B71E42">
                  <a:lumMod val="50000"/>
                </a:srgbClr>
              </a:solidFill>
              <a:latin typeface="Gill Sans MT" panose="020B0502020104020203"/>
              <a:ea typeface="+mn-ea"/>
              <a:cs typeface="Arial" panose="020B0604020202020204" pitchFamily="34" charset="0"/>
            </a:rPr>
            <a:t>أفعل التفضيل = مررت بالأفضلِ أبوه</a:t>
          </a:r>
        </a:p>
      </dsp:txBody>
      <dsp:txXfrm>
        <a:off x="86814" y="2948319"/>
        <a:ext cx="6722647" cy="4993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5E557-E7EF-4424-9F00-140AB704118D}">
      <dsp:nvSpPr>
        <dsp:cNvPr id="0" name=""/>
        <dsp:cNvSpPr/>
      </dsp:nvSpPr>
      <dsp:spPr>
        <a:xfrm>
          <a:off x="7682796" y="764615"/>
          <a:ext cx="1920406" cy="19204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686" tIns="24130" rIns="105686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الرفع</a:t>
          </a:r>
        </a:p>
      </dsp:txBody>
      <dsp:txXfrm>
        <a:off x="7964033" y="1045852"/>
        <a:ext cx="1357932" cy="1357932"/>
      </dsp:txXfrm>
    </dsp:sp>
    <dsp:sp modelId="{82F670D1-56CA-483C-A1CC-637E4CC4BFA7}">
      <dsp:nvSpPr>
        <dsp:cNvPr id="0" name=""/>
        <dsp:cNvSpPr/>
      </dsp:nvSpPr>
      <dsp:spPr>
        <a:xfrm>
          <a:off x="6146471" y="764615"/>
          <a:ext cx="1920406" cy="19204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686" tIns="24130" rIns="105686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التأخر عن عامله</a:t>
          </a:r>
        </a:p>
      </dsp:txBody>
      <dsp:txXfrm>
        <a:off x="6427708" y="1045852"/>
        <a:ext cx="1357932" cy="1357932"/>
      </dsp:txXfrm>
    </dsp:sp>
    <dsp:sp modelId="{FBF4AAFB-7118-4AED-B123-4E711756701F}">
      <dsp:nvSpPr>
        <dsp:cNvPr id="0" name=""/>
        <dsp:cNvSpPr/>
      </dsp:nvSpPr>
      <dsp:spPr>
        <a:xfrm>
          <a:off x="4610146" y="764615"/>
          <a:ext cx="1920406" cy="19204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686" tIns="24130" rIns="105686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وجوب ذكره</a:t>
          </a:r>
        </a:p>
      </dsp:txBody>
      <dsp:txXfrm>
        <a:off x="4891383" y="1045852"/>
        <a:ext cx="1357932" cy="1357932"/>
      </dsp:txXfrm>
    </dsp:sp>
    <dsp:sp modelId="{6A161280-F450-4D26-8A16-B58826B5B3E1}">
      <dsp:nvSpPr>
        <dsp:cNvPr id="0" name=""/>
        <dsp:cNvSpPr/>
      </dsp:nvSpPr>
      <dsp:spPr>
        <a:xfrm>
          <a:off x="3073822" y="764615"/>
          <a:ext cx="1920406" cy="19204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686" tIns="24130" rIns="105686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لزوم فعله حالة واحدة في الإفراد والتثنية والجمع</a:t>
          </a:r>
        </a:p>
      </dsp:txBody>
      <dsp:txXfrm>
        <a:off x="3355059" y="1045852"/>
        <a:ext cx="1357932" cy="1357932"/>
      </dsp:txXfrm>
    </dsp:sp>
    <dsp:sp modelId="{24BDD015-DD3E-4C2E-A62D-FD00B69F8A6F}">
      <dsp:nvSpPr>
        <dsp:cNvPr id="0" name=""/>
        <dsp:cNvSpPr/>
      </dsp:nvSpPr>
      <dsp:spPr>
        <a:xfrm>
          <a:off x="1537497" y="764615"/>
          <a:ext cx="1920406" cy="19204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686" tIns="24130" rIns="105686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حذف فعل الفاعل</a:t>
          </a:r>
        </a:p>
      </dsp:txBody>
      <dsp:txXfrm>
        <a:off x="1818734" y="1045852"/>
        <a:ext cx="1357932" cy="1357932"/>
      </dsp:txXfrm>
    </dsp:sp>
    <dsp:sp modelId="{C7B9F531-D35E-494E-AB1A-18B67D859248}">
      <dsp:nvSpPr>
        <dsp:cNvPr id="0" name=""/>
        <dsp:cNvSpPr/>
      </dsp:nvSpPr>
      <dsp:spPr>
        <a:xfrm>
          <a:off x="1172" y="764615"/>
          <a:ext cx="1920406" cy="19204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686" tIns="24130" rIns="105686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تأنيث الفعل مع فاعله</a:t>
          </a:r>
        </a:p>
      </dsp:txBody>
      <dsp:txXfrm>
        <a:off x="282409" y="1045852"/>
        <a:ext cx="1357932" cy="13579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4AE03-652D-4482-B069-6B6482BFE315}">
      <dsp:nvSpPr>
        <dsp:cNvPr id="0" name=""/>
        <dsp:cNvSpPr/>
      </dsp:nvSpPr>
      <dsp:spPr>
        <a:xfrm>
          <a:off x="2492553" y="674449"/>
          <a:ext cx="2518854" cy="168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إضافة تاء التأنيث في آخره</a:t>
          </a:r>
        </a:p>
      </dsp:txBody>
      <dsp:txXfrm>
        <a:off x="2895570" y="674449"/>
        <a:ext cx="2115838" cy="1680076"/>
      </dsp:txXfrm>
    </dsp:sp>
    <dsp:sp modelId="{CD500E84-59BC-43D1-9F78-2C2AD11D88D5}">
      <dsp:nvSpPr>
        <dsp:cNvPr id="0" name=""/>
        <dsp:cNvSpPr/>
      </dsp:nvSpPr>
      <dsp:spPr>
        <a:xfrm>
          <a:off x="2492553" y="2354525"/>
          <a:ext cx="2518854" cy="168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رسَمتْ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بادرتْ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انتظمتْ</a:t>
          </a:r>
        </a:p>
      </dsp:txBody>
      <dsp:txXfrm>
        <a:off x="2895570" y="2354525"/>
        <a:ext cx="2115838" cy="1680076"/>
      </dsp:txXfrm>
    </dsp:sp>
    <dsp:sp modelId="{370FAC5D-8E7C-4E04-9BA6-B0DAAB21EF93}">
      <dsp:nvSpPr>
        <dsp:cNvPr id="0" name=""/>
        <dsp:cNvSpPr/>
      </dsp:nvSpPr>
      <dsp:spPr>
        <a:xfrm>
          <a:off x="1149164" y="2754"/>
          <a:ext cx="1679236" cy="16792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الماضي</a:t>
          </a:r>
        </a:p>
      </dsp:txBody>
      <dsp:txXfrm>
        <a:off x="1395082" y="248672"/>
        <a:ext cx="1187400" cy="1187400"/>
      </dsp:txXfrm>
    </dsp:sp>
    <dsp:sp modelId="{EB5314CF-ED2A-41B2-8A6A-393B9DED1DFB}">
      <dsp:nvSpPr>
        <dsp:cNvPr id="0" name=""/>
        <dsp:cNvSpPr/>
      </dsp:nvSpPr>
      <dsp:spPr>
        <a:xfrm>
          <a:off x="6690644" y="674449"/>
          <a:ext cx="2518854" cy="168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إضافة تاء التأنيث في أوله</a:t>
          </a:r>
        </a:p>
      </dsp:txBody>
      <dsp:txXfrm>
        <a:off x="7093661" y="674449"/>
        <a:ext cx="2115838" cy="1680076"/>
      </dsp:txXfrm>
    </dsp:sp>
    <dsp:sp modelId="{E8DF998E-17D8-46C8-B430-1F191EF25FF7}">
      <dsp:nvSpPr>
        <dsp:cNvPr id="0" name=""/>
        <dsp:cNvSpPr/>
      </dsp:nvSpPr>
      <dsp:spPr>
        <a:xfrm>
          <a:off x="6690644" y="2354525"/>
          <a:ext cx="2518854" cy="168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ترسم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تبادر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تنتظم</a:t>
          </a:r>
        </a:p>
      </dsp:txBody>
      <dsp:txXfrm>
        <a:off x="7093661" y="2354525"/>
        <a:ext cx="2115838" cy="1680076"/>
      </dsp:txXfrm>
    </dsp:sp>
    <dsp:sp modelId="{6D464FD3-29BD-414E-9790-812D45317879}">
      <dsp:nvSpPr>
        <dsp:cNvPr id="0" name=""/>
        <dsp:cNvSpPr/>
      </dsp:nvSpPr>
      <dsp:spPr>
        <a:xfrm>
          <a:off x="5347255" y="2754"/>
          <a:ext cx="1679236" cy="16792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المضارع</a:t>
          </a:r>
        </a:p>
      </dsp:txBody>
      <dsp:txXfrm>
        <a:off x="5593173" y="248672"/>
        <a:ext cx="1187400" cy="1187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0811E-EC1B-4C4C-B385-39B560C0AE78}">
      <dsp:nvSpPr>
        <dsp:cNvPr id="0" name=""/>
        <dsp:cNvSpPr/>
      </dsp:nvSpPr>
      <dsp:spPr>
        <a:xfrm>
          <a:off x="0" y="4129285"/>
          <a:ext cx="11922919" cy="20857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أسباب الحذف</a:t>
          </a:r>
        </a:p>
      </dsp:txBody>
      <dsp:txXfrm>
        <a:off x="8346043" y="4129285"/>
        <a:ext cx="3576875" cy="2085777"/>
      </dsp:txXfrm>
    </dsp:sp>
    <dsp:sp modelId="{F6528A46-AB2C-449E-8CD2-9120359AA54A}">
      <dsp:nvSpPr>
        <dsp:cNvPr id="0" name=""/>
        <dsp:cNvSpPr/>
      </dsp:nvSpPr>
      <dsp:spPr>
        <a:xfrm>
          <a:off x="0" y="2586136"/>
          <a:ext cx="11922919" cy="1322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حكم الحذف</a:t>
          </a:r>
        </a:p>
      </dsp:txBody>
      <dsp:txXfrm>
        <a:off x="8346043" y="2586136"/>
        <a:ext cx="3576875" cy="1322698"/>
      </dsp:txXfrm>
    </dsp:sp>
    <dsp:sp modelId="{522E2CE3-E9D7-4135-82D2-469F48E8B55A}">
      <dsp:nvSpPr>
        <dsp:cNvPr id="0" name=""/>
        <dsp:cNvSpPr/>
      </dsp:nvSpPr>
      <dsp:spPr>
        <a:xfrm>
          <a:off x="0" y="1042987"/>
          <a:ext cx="11922919" cy="1322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{ولئن سألتهم من خلق السماوات والأرض ليقولُن الله}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{وإن أحد من المشركين استجارك فأجره}</a:t>
          </a:r>
        </a:p>
      </dsp:txBody>
      <dsp:txXfrm>
        <a:off x="8346043" y="1042987"/>
        <a:ext cx="3576875" cy="1322698"/>
      </dsp:txXfrm>
    </dsp:sp>
    <dsp:sp modelId="{AAEBBED7-C2A1-4AFA-B8D6-9AB5C96592CD}">
      <dsp:nvSpPr>
        <dsp:cNvPr id="0" name=""/>
        <dsp:cNvSpPr/>
      </dsp:nvSpPr>
      <dsp:spPr>
        <a:xfrm>
          <a:off x="2195053" y="1153212"/>
          <a:ext cx="4194393" cy="1102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حذف عامل الفاعل</a:t>
          </a:r>
        </a:p>
      </dsp:txBody>
      <dsp:txXfrm>
        <a:off x="2227337" y="1185496"/>
        <a:ext cx="4129825" cy="1037681"/>
      </dsp:txXfrm>
    </dsp:sp>
    <dsp:sp modelId="{3F306B21-0897-40A3-86BC-9BCD717F6785}">
      <dsp:nvSpPr>
        <dsp:cNvPr id="0" name=""/>
        <dsp:cNvSpPr/>
      </dsp:nvSpPr>
      <dsp:spPr>
        <a:xfrm>
          <a:off x="4292250" y="2255461"/>
          <a:ext cx="2149385" cy="440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49"/>
              </a:lnTo>
              <a:lnTo>
                <a:pt x="2149385" y="220449"/>
              </a:lnTo>
              <a:lnTo>
                <a:pt x="2149385" y="44089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890CD-ADB5-450C-89D9-D6DF759B539C}">
      <dsp:nvSpPr>
        <dsp:cNvPr id="0" name=""/>
        <dsp:cNvSpPr/>
      </dsp:nvSpPr>
      <dsp:spPr>
        <a:xfrm>
          <a:off x="5614949" y="2696361"/>
          <a:ext cx="1653373" cy="1102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جواز الحذف</a:t>
          </a:r>
        </a:p>
      </dsp:txBody>
      <dsp:txXfrm>
        <a:off x="5647233" y="2728645"/>
        <a:ext cx="1588805" cy="1037681"/>
      </dsp:txXfrm>
    </dsp:sp>
    <dsp:sp modelId="{7917969A-55C6-42C7-8C1A-AE90F0FC0892}">
      <dsp:nvSpPr>
        <dsp:cNvPr id="0" name=""/>
        <dsp:cNvSpPr/>
      </dsp:nvSpPr>
      <dsp:spPr>
        <a:xfrm>
          <a:off x="6441636" y="3798610"/>
          <a:ext cx="1074692" cy="440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49"/>
              </a:lnTo>
              <a:lnTo>
                <a:pt x="1074692" y="220449"/>
              </a:lnTo>
              <a:lnTo>
                <a:pt x="1074692" y="44089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BBF92-8486-4A82-A40F-1212E960D9DF}">
      <dsp:nvSpPr>
        <dsp:cNvPr id="0" name=""/>
        <dsp:cNvSpPr/>
      </dsp:nvSpPr>
      <dsp:spPr>
        <a:xfrm>
          <a:off x="6689642" y="4239510"/>
          <a:ext cx="1653373" cy="169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إذا دل عليه دليل مثل جواب السؤال المشتمل على الفعل</a:t>
          </a:r>
        </a:p>
      </dsp:txBody>
      <dsp:txXfrm>
        <a:off x="6738068" y="4287936"/>
        <a:ext cx="1556521" cy="1594714"/>
      </dsp:txXfrm>
    </dsp:sp>
    <dsp:sp modelId="{330CA148-ADC4-4DCD-BB8E-7B44D21FCE14}">
      <dsp:nvSpPr>
        <dsp:cNvPr id="0" name=""/>
        <dsp:cNvSpPr/>
      </dsp:nvSpPr>
      <dsp:spPr>
        <a:xfrm>
          <a:off x="5366943" y="3798610"/>
          <a:ext cx="1074692" cy="440899"/>
        </a:xfrm>
        <a:custGeom>
          <a:avLst/>
          <a:gdLst/>
          <a:ahLst/>
          <a:cxnLst/>
          <a:rect l="0" t="0" r="0" b="0"/>
          <a:pathLst>
            <a:path>
              <a:moveTo>
                <a:pt x="1074692" y="0"/>
              </a:moveTo>
              <a:lnTo>
                <a:pt x="1074692" y="220449"/>
              </a:lnTo>
              <a:lnTo>
                <a:pt x="0" y="220449"/>
              </a:lnTo>
              <a:lnTo>
                <a:pt x="0" y="44089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51A23-2725-496F-A6F3-D3B55FDA5E1D}">
      <dsp:nvSpPr>
        <dsp:cNvPr id="0" name=""/>
        <dsp:cNvSpPr/>
      </dsp:nvSpPr>
      <dsp:spPr>
        <a:xfrm>
          <a:off x="4540256" y="4239510"/>
          <a:ext cx="1653373" cy="169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{ولئن سألتهم من خلق السماوات والأرض ليقولُن الله}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من قرأ القرآن؟ الشيخ ماهر</a:t>
          </a:r>
        </a:p>
      </dsp:txBody>
      <dsp:txXfrm>
        <a:off x="4588682" y="4287936"/>
        <a:ext cx="1556521" cy="1594714"/>
      </dsp:txXfrm>
    </dsp:sp>
    <dsp:sp modelId="{C04D7635-26E5-4801-9CD4-0338D004458A}">
      <dsp:nvSpPr>
        <dsp:cNvPr id="0" name=""/>
        <dsp:cNvSpPr/>
      </dsp:nvSpPr>
      <dsp:spPr>
        <a:xfrm>
          <a:off x="2142865" y="2255461"/>
          <a:ext cx="2149385" cy="440899"/>
        </a:xfrm>
        <a:custGeom>
          <a:avLst/>
          <a:gdLst/>
          <a:ahLst/>
          <a:cxnLst/>
          <a:rect l="0" t="0" r="0" b="0"/>
          <a:pathLst>
            <a:path>
              <a:moveTo>
                <a:pt x="2149385" y="0"/>
              </a:moveTo>
              <a:lnTo>
                <a:pt x="2149385" y="220449"/>
              </a:lnTo>
              <a:lnTo>
                <a:pt x="0" y="220449"/>
              </a:lnTo>
              <a:lnTo>
                <a:pt x="0" y="44089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827CE-9A44-45E4-B2E2-7F870E9134A8}">
      <dsp:nvSpPr>
        <dsp:cNvPr id="0" name=""/>
        <dsp:cNvSpPr/>
      </dsp:nvSpPr>
      <dsp:spPr>
        <a:xfrm>
          <a:off x="1316178" y="2696361"/>
          <a:ext cx="1653373" cy="1102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وجوب الحذف</a:t>
          </a:r>
        </a:p>
      </dsp:txBody>
      <dsp:txXfrm>
        <a:off x="1348462" y="2728645"/>
        <a:ext cx="1588805" cy="1037681"/>
      </dsp:txXfrm>
    </dsp:sp>
    <dsp:sp modelId="{39CBFD55-5CCA-4E8B-8038-EE52BEB43197}">
      <dsp:nvSpPr>
        <dsp:cNvPr id="0" name=""/>
        <dsp:cNvSpPr/>
      </dsp:nvSpPr>
      <dsp:spPr>
        <a:xfrm>
          <a:off x="2142865" y="3798610"/>
          <a:ext cx="1074692" cy="440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49"/>
              </a:lnTo>
              <a:lnTo>
                <a:pt x="1074692" y="220449"/>
              </a:lnTo>
              <a:lnTo>
                <a:pt x="1074692" y="44089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A87DE-4538-43EC-978D-B2DE534F08E2}">
      <dsp:nvSpPr>
        <dsp:cNvPr id="0" name=""/>
        <dsp:cNvSpPr/>
      </dsp:nvSpPr>
      <dsp:spPr>
        <a:xfrm>
          <a:off x="2390871" y="4239510"/>
          <a:ext cx="1653373" cy="173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إذا وقع بعد إن وإذا الشرطيتين إذا فُسر بالفعل المذكور</a:t>
          </a:r>
        </a:p>
      </dsp:txBody>
      <dsp:txXfrm>
        <a:off x="2439297" y="4287936"/>
        <a:ext cx="1556521" cy="1634053"/>
      </dsp:txXfrm>
    </dsp:sp>
    <dsp:sp modelId="{61EADB50-C52B-4BB9-862C-628599A47E3F}">
      <dsp:nvSpPr>
        <dsp:cNvPr id="0" name=""/>
        <dsp:cNvSpPr/>
      </dsp:nvSpPr>
      <dsp:spPr>
        <a:xfrm>
          <a:off x="1068172" y="3798610"/>
          <a:ext cx="1074692" cy="440899"/>
        </a:xfrm>
        <a:custGeom>
          <a:avLst/>
          <a:gdLst/>
          <a:ahLst/>
          <a:cxnLst/>
          <a:rect l="0" t="0" r="0" b="0"/>
          <a:pathLst>
            <a:path>
              <a:moveTo>
                <a:pt x="1074692" y="0"/>
              </a:moveTo>
              <a:lnTo>
                <a:pt x="1074692" y="220449"/>
              </a:lnTo>
              <a:lnTo>
                <a:pt x="0" y="220449"/>
              </a:lnTo>
              <a:lnTo>
                <a:pt x="0" y="44089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BC2E8-422A-468C-96E6-8397F0AD60F7}">
      <dsp:nvSpPr>
        <dsp:cNvPr id="0" name=""/>
        <dsp:cNvSpPr/>
      </dsp:nvSpPr>
      <dsp:spPr>
        <a:xfrm>
          <a:off x="241485" y="4239510"/>
          <a:ext cx="1653373" cy="167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{وإن أحدٌ من المشركين استجارك فأجره}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{إذا السماءُ انشقت}</a:t>
          </a:r>
        </a:p>
      </dsp:txBody>
      <dsp:txXfrm>
        <a:off x="289911" y="4287936"/>
        <a:ext cx="1556521" cy="15804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E33C-9C94-4195-A498-D1DC851B6726}">
      <dsp:nvSpPr>
        <dsp:cNvPr id="0" name=""/>
        <dsp:cNvSpPr/>
      </dsp:nvSpPr>
      <dsp:spPr>
        <a:xfrm>
          <a:off x="387347" y="672824"/>
          <a:ext cx="1888027" cy="622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توسط المفعول</a:t>
          </a:r>
        </a:p>
      </dsp:txBody>
      <dsp:txXfrm>
        <a:off x="387347" y="672824"/>
        <a:ext cx="1888027" cy="622190"/>
      </dsp:txXfrm>
    </dsp:sp>
    <dsp:sp modelId="{5B5D38B8-B909-47C6-80F0-B76F44C50616}">
      <dsp:nvSpPr>
        <dsp:cNvPr id="0" name=""/>
        <dsp:cNvSpPr/>
      </dsp:nvSpPr>
      <dsp:spPr>
        <a:xfrm>
          <a:off x="387347" y="1984810"/>
          <a:ext cx="1888027" cy="116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توسط الفاعل</a:t>
          </a:r>
        </a:p>
      </dsp:txBody>
      <dsp:txXfrm>
        <a:off x="387347" y="1984810"/>
        <a:ext cx="1888027" cy="1165682"/>
      </dsp:txXfrm>
    </dsp:sp>
    <dsp:sp modelId="{5B71CAF2-F9A6-4C19-B8F5-5B7C62253B96}">
      <dsp:nvSpPr>
        <dsp:cNvPr id="0" name=""/>
        <dsp:cNvSpPr/>
      </dsp:nvSpPr>
      <dsp:spPr>
        <a:xfrm>
          <a:off x="385201" y="483592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2EEC26-146F-4CFF-AA9F-9FF36F31786E}">
      <dsp:nvSpPr>
        <dsp:cNvPr id="0" name=""/>
        <dsp:cNvSpPr/>
      </dsp:nvSpPr>
      <dsp:spPr>
        <a:xfrm>
          <a:off x="490330" y="273334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8DC7C5-2FE7-48D8-9F23-602158E4DC0D}">
      <dsp:nvSpPr>
        <dsp:cNvPr id="0" name=""/>
        <dsp:cNvSpPr/>
      </dsp:nvSpPr>
      <dsp:spPr>
        <a:xfrm>
          <a:off x="742639" y="315386"/>
          <a:ext cx="236003" cy="236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3B09D-1DAC-4819-A3DF-9F23EEC895E5}">
      <dsp:nvSpPr>
        <dsp:cNvPr id="0" name=""/>
        <dsp:cNvSpPr/>
      </dsp:nvSpPr>
      <dsp:spPr>
        <a:xfrm>
          <a:off x="952897" y="84103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8301E8-FB04-465D-A0DD-5353AFBE30E9}">
      <dsp:nvSpPr>
        <dsp:cNvPr id="0" name=""/>
        <dsp:cNvSpPr/>
      </dsp:nvSpPr>
      <dsp:spPr>
        <a:xfrm>
          <a:off x="1226232" y="0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51EB96-5A95-4911-87F7-D76AD814A775}">
      <dsp:nvSpPr>
        <dsp:cNvPr id="0" name=""/>
        <dsp:cNvSpPr/>
      </dsp:nvSpPr>
      <dsp:spPr>
        <a:xfrm>
          <a:off x="1562644" y="147180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1DC83-2834-4A02-B5B7-909143E7F966}">
      <dsp:nvSpPr>
        <dsp:cNvPr id="0" name=""/>
        <dsp:cNvSpPr/>
      </dsp:nvSpPr>
      <dsp:spPr>
        <a:xfrm>
          <a:off x="1772902" y="252309"/>
          <a:ext cx="236003" cy="236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6C3D6-59AD-497E-884C-2DA6E12D08E2}">
      <dsp:nvSpPr>
        <dsp:cNvPr id="0" name=""/>
        <dsp:cNvSpPr/>
      </dsp:nvSpPr>
      <dsp:spPr>
        <a:xfrm>
          <a:off x="2067262" y="483592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6A954-6843-44A5-B118-E95A83083EB1}">
      <dsp:nvSpPr>
        <dsp:cNvPr id="0" name=""/>
        <dsp:cNvSpPr/>
      </dsp:nvSpPr>
      <dsp:spPr>
        <a:xfrm>
          <a:off x="2193417" y="714875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03C483-9C6E-4D0F-A61C-652041C34330}">
      <dsp:nvSpPr>
        <dsp:cNvPr id="0" name=""/>
        <dsp:cNvSpPr/>
      </dsp:nvSpPr>
      <dsp:spPr>
        <a:xfrm>
          <a:off x="1100077" y="273334"/>
          <a:ext cx="386187" cy="3861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7D832-ABB0-4D2C-A306-5F87DBDF99CA}">
      <dsp:nvSpPr>
        <dsp:cNvPr id="0" name=""/>
        <dsp:cNvSpPr/>
      </dsp:nvSpPr>
      <dsp:spPr>
        <a:xfrm>
          <a:off x="280073" y="1072313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66B2DF-78C6-415A-BA74-7EAFF0B66B56}">
      <dsp:nvSpPr>
        <dsp:cNvPr id="0" name=""/>
        <dsp:cNvSpPr/>
      </dsp:nvSpPr>
      <dsp:spPr>
        <a:xfrm>
          <a:off x="406227" y="1261545"/>
          <a:ext cx="236003" cy="236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930551-E8A7-4113-AECD-1D85EB0F9AC5}">
      <dsp:nvSpPr>
        <dsp:cNvPr id="0" name=""/>
        <dsp:cNvSpPr/>
      </dsp:nvSpPr>
      <dsp:spPr>
        <a:xfrm>
          <a:off x="721614" y="1429751"/>
          <a:ext cx="343277" cy="3432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B5163-EEC3-499F-9FA3-86E73D6ED100}">
      <dsp:nvSpPr>
        <dsp:cNvPr id="0" name=""/>
        <dsp:cNvSpPr/>
      </dsp:nvSpPr>
      <dsp:spPr>
        <a:xfrm>
          <a:off x="1163154" y="1703086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ECC649-184B-40E4-8223-5902932AD73B}">
      <dsp:nvSpPr>
        <dsp:cNvPr id="0" name=""/>
        <dsp:cNvSpPr/>
      </dsp:nvSpPr>
      <dsp:spPr>
        <a:xfrm>
          <a:off x="1247258" y="1429751"/>
          <a:ext cx="236003" cy="236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D19269-1DE0-403C-ADB8-64453DF5EB35}">
      <dsp:nvSpPr>
        <dsp:cNvPr id="0" name=""/>
        <dsp:cNvSpPr/>
      </dsp:nvSpPr>
      <dsp:spPr>
        <a:xfrm>
          <a:off x="1457515" y="1724112"/>
          <a:ext cx="150184" cy="15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179AD3-7B23-4639-882F-46F1A224FA78}">
      <dsp:nvSpPr>
        <dsp:cNvPr id="0" name=""/>
        <dsp:cNvSpPr/>
      </dsp:nvSpPr>
      <dsp:spPr>
        <a:xfrm>
          <a:off x="1646747" y="1387700"/>
          <a:ext cx="343277" cy="3432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DCEFC7-1376-4700-84A4-F8B25E7BEA31}">
      <dsp:nvSpPr>
        <dsp:cNvPr id="0" name=""/>
        <dsp:cNvSpPr/>
      </dsp:nvSpPr>
      <dsp:spPr>
        <a:xfrm>
          <a:off x="2109314" y="1303597"/>
          <a:ext cx="236003" cy="236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2E064-904D-445C-B6D2-B1053FAB52C3}">
      <dsp:nvSpPr>
        <dsp:cNvPr id="0" name=""/>
        <dsp:cNvSpPr/>
      </dsp:nvSpPr>
      <dsp:spPr>
        <a:xfrm>
          <a:off x="2345317" y="315036"/>
          <a:ext cx="693108" cy="132321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6983D-3314-4230-967D-8E58126DAF0A}">
      <dsp:nvSpPr>
        <dsp:cNvPr id="0" name=""/>
        <dsp:cNvSpPr/>
      </dsp:nvSpPr>
      <dsp:spPr>
        <a:xfrm>
          <a:off x="2912406" y="315036"/>
          <a:ext cx="693108" cy="132321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421AD-E2A5-4D46-94C4-705123A9D522}">
      <dsp:nvSpPr>
        <dsp:cNvPr id="0" name=""/>
        <dsp:cNvSpPr/>
      </dsp:nvSpPr>
      <dsp:spPr>
        <a:xfrm>
          <a:off x="3681126" y="205683"/>
          <a:ext cx="1606751" cy="16067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كلاهما جائز</a:t>
          </a:r>
        </a:p>
      </dsp:txBody>
      <dsp:txXfrm>
        <a:off x="3916429" y="440986"/>
        <a:ext cx="1136145" cy="11361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E33C-9C94-4195-A498-D1DC851B6726}">
      <dsp:nvSpPr>
        <dsp:cNvPr id="0" name=""/>
        <dsp:cNvSpPr/>
      </dsp:nvSpPr>
      <dsp:spPr>
        <a:xfrm>
          <a:off x="102123" y="847771"/>
          <a:ext cx="1482208" cy="488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توسط المفعول</a:t>
          </a:r>
        </a:p>
      </dsp:txBody>
      <dsp:txXfrm>
        <a:off x="102123" y="847771"/>
        <a:ext cx="1482208" cy="488454"/>
      </dsp:txXfrm>
    </dsp:sp>
    <dsp:sp modelId="{5B71CAF2-F9A6-4C19-B8F5-5B7C62253B96}">
      <dsp:nvSpPr>
        <dsp:cNvPr id="0" name=""/>
        <dsp:cNvSpPr/>
      </dsp:nvSpPr>
      <dsp:spPr>
        <a:xfrm>
          <a:off x="100438" y="699214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2EEC26-146F-4CFF-AA9F-9FF36F31786E}">
      <dsp:nvSpPr>
        <dsp:cNvPr id="0" name=""/>
        <dsp:cNvSpPr/>
      </dsp:nvSpPr>
      <dsp:spPr>
        <a:xfrm>
          <a:off x="182970" y="534150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8DC7C5-2FE7-48D8-9F23-602158E4DC0D}">
      <dsp:nvSpPr>
        <dsp:cNvPr id="0" name=""/>
        <dsp:cNvSpPr/>
      </dsp:nvSpPr>
      <dsp:spPr>
        <a:xfrm>
          <a:off x="381047" y="567162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3B09D-1DAC-4819-A3DF-9F23EEC895E5}">
      <dsp:nvSpPr>
        <dsp:cNvPr id="0" name=""/>
        <dsp:cNvSpPr/>
      </dsp:nvSpPr>
      <dsp:spPr>
        <a:xfrm>
          <a:off x="546111" y="385592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8301E8-FB04-465D-A0DD-5353AFBE30E9}">
      <dsp:nvSpPr>
        <dsp:cNvPr id="0" name=""/>
        <dsp:cNvSpPr/>
      </dsp:nvSpPr>
      <dsp:spPr>
        <a:xfrm>
          <a:off x="760695" y="319566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51EB96-5A95-4911-87F7-D76AD814A775}">
      <dsp:nvSpPr>
        <dsp:cNvPr id="0" name=""/>
        <dsp:cNvSpPr/>
      </dsp:nvSpPr>
      <dsp:spPr>
        <a:xfrm>
          <a:off x="1024797" y="435111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1DC83-2834-4A02-B5B7-909143E7F966}">
      <dsp:nvSpPr>
        <dsp:cNvPr id="0" name=""/>
        <dsp:cNvSpPr/>
      </dsp:nvSpPr>
      <dsp:spPr>
        <a:xfrm>
          <a:off x="1189861" y="517643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6C3D6-59AD-497E-884C-2DA6E12D08E2}">
      <dsp:nvSpPr>
        <dsp:cNvPr id="0" name=""/>
        <dsp:cNvSpPr/>
      </dsp:nvSpPr>
      <dsp:spPr>
        <a:xfrm>
          <a:off x="1420951" y="699214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6A954-6843-44A5-B118-E95A83083EB1}">
      <dsp:nvSpPr>
        <dsp:cNvPr id="0" name=""/>
        <dsp:cNvSpPr/>
      </dsp:nvSpPr>
      <dsp:spPr>
        <a:xfrm>
          <a:off x="1519990" y="880784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03C483-9C6E-4D0F-A61C-652041C34330}">
      <dsp:nvSpPr>
        <dsp:cNvPr id="0" name=""/>
        <dsp:cNvSpPr/>
      </dsp:nvSpPr>
      <dsp:spPr>
        <a:xfrm>
          <a:off x="661656" y="534150"/>
          <a:ext cx="303178" cy="3031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7D832-ABB0-4D2C-A306-5F87DBDF99CA}">
      <dsp:nvSpPr>
        <dsp:cNvPr id="0" name=""/>
        <dsp:cNvSpPr/>
      </dsp:nvSpPr>
      <dsp:spPr>
        <a:xfrm>
          <a:off x="17906" y="1161393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66B2DF-78C6-415A-BA74-7EAFF0B66B56}">
      <dsp:nvSpPr>
        <dsp:cNvPr id="0" name=""/>
        <dsp:cNvSpPr/>
      </dsp:nvSpPr>
      <dsp:spPr>
        <a:xfrm>
          <a:off x="116945" y="1309951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930551-E8A7-4113-AECD-1D85EB0F9AC5}">
      <dsp:nvSpPr>
        <dsp:cNvPr id="0" name=""/>
        <dsp:cNvSpPr/>
      </dsp:nvSpPr>
      <dsp:spPr>
        <a:xfrm>
          <a:off x="364541" y="1442002"/>
          <a:ext cx="269492" cy="2694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B5163-EEC3-499F-9FA3-86E73D6ED100}">
      <dsp:nvSpPr>
        <dsp:cNvPr id="0" name=""/>
        <dsp:cNvSpPr/>
      </dsp:nvSpPr>
      <dsp:spPr>
        <a:xfrm>
          <a:off x="711176" y="1656585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ECC649-184B-40E4-8223-5902932AD73B}">
      <dsp:nvSpPr>
        <dsp:cNvPr id="0" name=""/>
        <dsp:cNvSpPr/>
      </dsp:nvSpPr>
      <dsp:spPr>
        <a:xfrm>
          <a:off x="777201" y="1442002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D19269-1DE0-403C-ADB8-64453DF5EB35}">
      <dsp:nvSpPr>
        <dsp:cNvPr id="0" name=""/>
        <dsp:cNvSpPr/>
      </dsp:nvSpPr>
      <dsp:spPr>
        <a:xfrm>
          <a:off x="942265" y="1673092"/>
          <a:ext cx="117902" cy="117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179AD3-7B23-4639-882F-46F1A224FA78}">
      <dsp:nvSpPr>
        <dsp:cNvPr id="0" name=""/>
        <dsp:cNvSpPr/>
      </dsp:nvSpPr>
      <dsp:spPr>
        <a:xfrm>
          <a:off x="1090823" y="1408989"/>
          <a:ext cx="269492" cy="2694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DCEFC7-1376-4700-84A4-F8B25E7BEA31}">
      <dsp:nvSpPr>
        <dsp:cNvPr id="0" name=""/>
        <dsp:cNvSpPr/>
      </dsp:nvSpPr>
      <dsp:spPr>
        <a:xfrm>
          <a:off x="1453964" y="1342964"/>
          <a:ext cx="185276" cy="185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2E064-904D-445C-B6D2-B1053FAB52C3}">
      <dsp:nvSpPr>
        <dsp:cNvPr id="0" name=""/>
        <dsp:cNvSpPr/>
      </dsp:nvSpPr>
      <dsp:spPr>
        <a:xfrm>
          <a:off x="1639240" y="566888"/>
          <a:ext cx="544129" cy="1038802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6983D-3314-4230-967D-8E58126DAF0A}">
      <dsp:nvSpPr>
        <dsp:cNvPr id="0" name=""/>
        <dsp:cNvSpPr/>
      </dsp:nvSpPr>
      <dsp:spPr>
        <a:xfrm>
          <a:off x="2084437" y="566888"/>
          <a:ext cx="544129" cy="1038802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421AD-E2A5-4D46-94C4-705123A9D522}">
      <dsp:nvSpPr>
        <dsp:cNvPr id="0" name=""/>
        <dsp:cNvSpPr/>
      </dsp:nvSpPr>
      <dsp:spPr>
        <a:xfrm>
          <a:off x="2687925" y="481039"/>
          <a:ext cx="1261390" cy="12613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واجب</a:t>
          </a:r>
        </a:p>
      </dsp:txBody>
      <dsp:txXfrm>
        <a:off x="2872651" y="665765"/>
        <a:ext cx="891938" cy="89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lgybo9sofs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5119659B-127C-4123-BBE6-7869FB0BA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205" y="804519"/>
            <a:ext cx="3241820" cy="4431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r>
              <a:rPr lang="en-US" sz="4800" b="1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الجملة الفعلية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89DC314-DE43-438A-AEF0-982EA360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7863" y="804520"/>
            <a:ext cx="6102559" cy="44313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rtl="0">
              <a:buFont typeface="Arial" panose="020B0604020202020204" pitchFamily="34" charset="0"/>
              <a:buChar char="•"/>
            </a:pPr>
            <a:r>
              <a:rPr lang="en-US" sz="2400" dirty="0" err="1"/>
              <a:t>نتعلم</a:t>
            </a:r>
            <a:r>
              <a:rPr lang="en-US" sz="2400" dirty="0"/>
              <a:t> </a:t>
            </a:r>
            <a:r>
              <a:rPr lang="en-US" sz="2400" dirty="0" err="1"/>
              <a:t>أركانها</a:t>
            </a:r>
            <a:endParaRPr lang="en-US" sz="2400" dirty="0"/>
          </a:p>
          <a:p>
            <a:pPr indent="-228600" algn="l" rtl="0">
              <a:buFont typeface="Arial" panose="020B0604020202020204" pitchFamily="34" charset="0"/>
              <a:buChar char="•"/>
            </a:pPr>
            <a:r>
              <a:rPr lang="en-US" sz="2400" dirty="0" err="1"/>
              <a:t>والتفريق</a:t>
            </a:r>
            <a:r>
              <a:rPr lang="en-US" sz="2400" dirty="0"/>
              <a:t> </a:t>
            </a:r>
            <a:r>
              <a:rPr lang="en-US" sz="2400" dirty="0" err="1"/>
              <a:t>بين</a:t>
            </a:r>
            <a:r>
              <a:rPr lang="en-US" sz="2400" dirty="0"/>
              <a:t> </a:t>
            </a:r>
            <a:r>
              <a:rPr lang="en-US" sz="2400" dirty="0" err="1"/>
              <a:t>الفاعل</a:t>
            </a:r>
            <a:r>
              <a:rPr lang="en-US" sz="2400" dirty="0"/>
              <a:t> </a:t>
            </a:r>
            <a:r>
              <a:rPr lang="en-US" sz="2400" dirty="0" err="1"/>
              <a:t>ونائب</a:t>
            </a:r>
            <a:r>
              <a:rPr lang="en-US" sz="2400" dirty="0"/>
              <a:t> </a:t>
            </a:r>
            <a:r>
              <a:rPr lang="en-US" sz="2400" dirty="0" err="1"/>
              <a:t>الفاعل</a:t>
            </a:r>
            <a:endParaRPr lang="en-US" sz="2400" dirty="0"/>
          </a:p>
          <a:p>
            <a:pPr indent="-228600" algn="l" rtl="0">
              <a:buFont typeface="Arial" panose="020B0604020202020204" pitchFamily="34" charset="0"/>
              <a:buChar char="•"/>
            </a:pPr>
            <a:r>
              <a:rPr lang="en-US" sz="2400" dirty="0" err="1"/>
              <a:t>والأنواع</a:t>
            </a:r>
            <a:r>
              <a:rPr lang="en-US" sz="2400" dirty="0"/>
              <a:t> </a:t>
            </a:r>
            <a:r>
              <a:rPr lang="en-US" sz="2400" dirty="0" err="1"/>
              <a:t>التي</a:t>
            </a:r>
            <a:r>
              <a:rPr lang="en-US" sz="2400" dirty="0"/>
              <a:t> </a:t>
            </a:r>
            <a:r>
              <a:rPr lang="en-US" sz="2400" dirty="0" err="1"/>
              <a:t>يأتي</a:t>
            </a:r>
            <a:r>
              <a:rPr lang="en-US" sz="2400" dirty="0"/>
              <a:t> </a:t>
            </a:r>
            <a:r>
              <a:rPr lang="en-US" sz="2400" dirty="0" err="1"/>
              <a:t>عليها</a:t>
            </a:r>
            <a:r>
              <a:rPr lang="en-US" sz="2400" dirty="0"/>
              <a:t> </a:t>
            </a:r>
            <a:r>
              <a:rPr lang="en-US" sz="2400" dirty="0" err="1"/>
              <a:t>الفاعل</a:t>
            </a:r>
            <a:r>
              <a:rPr lang="en-US" sz="2400" dirty="0"/>
              <a:t> </a:t>
            </a:r>
            <a:r>
              <a:rPr lang="en-US" sz="2400" dirty="0" err="1"/>
              <a:t>ونائب</a:t>
            </a:r>
            <a:r>
              <a:rPr lang="en-US" sz="2400" dirty="0"/>
              <a:t> </a:t>
            </a:r>
            <a:r>
              <a:rPr lang="en-US" sz="2400" dirty="0" err="1"/>
              <a:t>الفاعل</a:t>
            </a:r>
            <a:endParaRPr lang="en-US" sz="2400" dirty="0"/>
          </a:p>
          <a:p>
            <a:pPr indent="-228600" algn="l" rtl="0">
              <a:buFont typeface="Arial" panose="020B0604020202020204" pitchFamily="34" charset="0"/>
              <a:buChar char="•"/>
            </a:pPr>
            <a:r>
              <a:rPr lang="en-US" sz="2400" dirty="0" err="1"/>
              <a:t>وتغيير</a:t>
            </a:r>
            <a:r>
              <a:rPr lang="en-US" sz="2400" dirty="0"/>
              <a:t> </a:t>
            </a:r>
            <a:r>
              <a:rPr lang="en-US" sz="2400" dirty="0" err="1"/>
              <a:t>صيغة</a:t>
            </a:r>
            <a:r>
              <a:rPr lang="en-US" sz="2400" dirty="0"/>
              <a:t> </a:t>
            </a:r>
            <a:r>
              <a:rPr lang="en-US" sz="2400" dirty="0" err="1"/>
              <a:t>الفعل</a:t>
            </a:r>
            <a:r>
              <a:rPr lang="en-US" sz="2400" dirty="0"/>
              <a:t> </a:t>
            </a:r>
            <a:r>
              <a:rPr lang="en-US" sz="2400" dirty="0" err="1"/>
              <a:t>مع</a:t>
            </a:r>
            <a:r>
              <a:rPr lang="en-US" sz="2400" dirty="0"/>
              <a:t> </a:t>
            </a:r>
            <a:r>
              <a:rPr lang="en-US" sz="2400" dirty="0" err="1"/>
              <a:t>نائب</a:t>
            </a:r>
            <a:r>
              <a:rPr lang="en-US" sz="2400" dirty="0"/>
              <a:t> </a:t>
            </a:r>
            <a:r>
              <a:rPr lang="en-US" sz="2400" dirty="0" err="1"/>
              <a:t>الفاعل</a:t>
            </a:r>
            <a:endParaRPr lang="en-US" sz="2400" dirty="0"/>
          </a:p>
          <a:p>
            <a:pPr indent="-228600" algn="l" rtl="0">
              <a:buFont typeface="Arial" panose="020B0604020202020204" pitchFamily="34" charset="0"/>
              <a:buChar char="•"/>
            </a:pPr>
            <a:r>
              <a:rPr lang="ar-SA" sz="2400" dirty="0"/>
              <a:t>حالات حذف عامل الفاعل</a:t>
            </a:r>
            <a:endParaRPr lang="en-US" sz="2400" dirty="0"/>
          </a:p>
          <a:p>
            <a:pPr indent="-228600" algn="l" rtl="0">
              <a:buFont typeface="Arial" panose="020B0604020202020204" pitchFamily="34" charset="0"/>
              <a:buChar char="•"/>
            </a:pPr>
            <a:r>
              <a:rPr lang="en-US" sz="2400" dirty="0" err="1"/>
              <a:t>وأحكام</a:t>
            </a:r>
            <a:r>
              <a:rPr lang="en-US" sz="2400" dirty="0"/>
              <a:t> </a:t>
            </a:r>
            <a:r>
              <a:rPr lang="en-US" sz="2400" dirty="0" err="1"/>
              <a:t>الفاعل</a:t>
            </a:r>
            <a:r>
              <a:rPr lang="en-US" sz="2400" dirty="0"/>
              <a:t> في </a:t>
            </a:r>
            <a:r>
              <a:rPr lang="en-US" sz="2400" dirty="0" err="1"/>
              <a:t>العدد</a:t>
            </a:r>
            <a:r>
              <a:rPr lang="en-US" sz="2400" dirty="0"/>
              <a:t> </a:t>
            </a:r>
            <a:r>
              <a:rPr lang="en-US" sz="2400" dirty="0" err="1"/>
              <a:t>والتأنيث</a:t>
            </a:r>
            <a:r>
              <a:rPr lang="en-US" sz="2400" dirty="0"/>
              <a:t> </a:t>
            </a:r>
            <a:r>
              <a:rPr lang="en-US" sz="2400" dirty="0" err="1"/>
              <a:t>والرتبة</a:t>
            </a:r>
            <a:endParaRPr lang="en-US" sz="2400" dirty="0"/>
          </a:p>
          <a:p>
            <a:pPr indent="-228600" algn="l" rtl="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68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61D508-F620-EFB1-865B-5BCF263B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كيف يؤنث الفعل؟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9067584A-C3E1-BEC2-79F1-357B76EBE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839314"/>
              </p:ext>
            </p:extLst>
          </p:nvPr>
        </p:nvGraphicFramePr>
        <p:xfrm>
          <a:off x="696687" y="2016125"/>
          <a:ext cx="10358664" cy="403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1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FAC5D-8E7C-4E04-9BA6-B0DAAB21E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70FAC5D-8E7C-4E04-9BA6-B0DAAB21E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70FAC5D-8E7C-4E04-9BA6-B0DAAB21E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464FD3-29BD-414E-9790-812D45317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D464FD3-29BD-414E-9790-812D45317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D464FD3-29BD-414E-9790-812D45317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64AE03-652D-4482-B069-6B6482BFE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964AE03-652D-4482-B069-6B6482BFE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964AE03-652D-4482-B069-6B6482BFE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00E84-59BC-43D1-9F78-2C2AD11D8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D500E84-59BC-43D1-9F78-2C2AD11D8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D500E84-59BC-43D1-9F78-2C2AD11D8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5314CF-ED2A-41B2-8A6A-393B9DED1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B5314CF-ED2A-41B2-8A6A-393B9DED1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B5314CF-ED2A-41B2-8A6A-393B9DED1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F998E-17D8-46C8-B430-1F191EF2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E8DF998E-17D8-46C8-B430-1F191EF2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8DF998E-17D8-46C8-B430-1F191EF2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عنوان 1">
            <a:extLst>
              <a:ext uri="{FF2B5EF4-FFF2-40B4-BE49-F238E27FC236}">
                <a16:creationId xmlns:a16="http://schemas.microsoft.com/office/drawing/2014/main" id="{AF8B16D8-7570-65DB-67FC-6D7022F3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/>
            <a:r>
              <a:rPr lang="en-US"/>
              <a:t>تذكير الفعل وتأنيثه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09F9DF8-D23E-771D-7BF0-357EDF7E52C9}"/>
              </a:ext>
            </a:extLst>
          </p:cNvPr>
          <p:cNvSpPr txBox="1"/>
          <p:nvPr/>
        </p:nvSpPr>
        <p:spPr>
          <a:xfrm>
            <a:off x="406400" y="2015732"/>
            <a:ext cx="521739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err="1"/>
              <a:t>يؤنث</a:t>
            </a:r>
            <a:r>
              <a:rPr lang="en-US" dirty="0"/>
              <a:t> </a:t>
            </a:r>
            <a:r>
              <a:rPr lang="en-US" dirty="0" err="1"/>
              <a:t>الفعل</a:t>
            </a:r>
            <a:r>
              <a:rPr lang="en-US" dirty="0"/>
              <a:t> </a:t>
            </a:r>
            <a:r>
              <a:rPr lang="en-US" dirty="0" err="1"/>
              <a:t>وجوبًا</a:t>
            </a:r>
            <a:r>
              <a:rPr lang="en-US" dirty="0"/>
              <a:t>:</a:t>
            </a:r>
            <a:endParaRPr lang="en-US" sz="2200" dirty="0"/>
          </a:p>
          <a:p>
            <a:pPr indent="-228600" defTabSz="914400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1- </a:t>
            </a:r>
            <a:r>
              <a:rPr lang="en-US" sz="2200" dirty="0" err="1"/>
              <a:t>الفاعل</a:t>
            </a:r>
            <a:r>
              <a:rPr lang="en-US" sz="2200" dirty="0"/>
              <a:t> </a:t>
            </a:r>
            <a:r>
              <a:rPr lang="en-US" sz="2200" dirty="0" err="1"/>
              <a:t>اسم</a:t>
            </a:r>
            <a:r>
              <a:rPr lang="en-US" sz="2200" dirty="0"/>
              <a:t> </a:t>
            </a:r>
            <a:r>
              <a:rPr lang="en-US" sz="2200" dirty="0" err="1"/>
              <a:t>ظاهر</a:t>
            </a:r>
            <a:r>
              <a:rPr lang="en-US" sz="2200" dirty="0"/>
              <a:t> </a:t>
            </a:r>
            <a:r>
              <a:rPr lang="en-US" sz="2200" dirty="0" err="1"/>
              <a:t>حقيقي</a:t>
            </a:r>
            <a:r>
              <a:rPr lang="en-US" sz="2200" dirty="0"/>
              <a:t> </a:t>
            </a:r>
            <a:r>
              <a:rPr lang="en-US" sz="2200" dirty="0" err="1"/>
              <a:t>التأنيث</a:t>
            </a:r>
            <a:r>
              <a:rPr lang="en-US" sz="2200" dirty="0"/>
              <a:t>.</a:t>
            </a:r>
          </a:p>
          <a:p>
            <a:pPr indent="-228600" defTabSz="914400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2- </a:t>
            </a:r>
            <a:r>
              <a:rPr lang="en-US" sz="2200" dirty="0" err="1"/>
              <a:t>الفاعل</a:t>
            </a:r>
            <a:r>
              <a:rPr lang="en-US" sz="2200" dirty="0"/>
              <a:t> </a:t>
            </a:r>
            <a:r>
              <a:rPr lang="en-US" sz="2200" dirty="0" err="1"/>
              <a:t>ضمير</a:t>
            </a:r>
            <a:r>
              <a:rPr lang="en-US" sz="2200" dirty="0"/>
              <a:t> </a:t>
            </a:r>
            <a:r>
              <a:rPr lang="ar-SA" sz="2200" dirty="0"/>
              <a:t>مستتر</a:t>
            </a:r>
            <a:r>
              <a:rPr lang="en-US" sz="2200" dirty="0"/>
              <a:t> </a:t>
            </a:r>
            <a:r>
              <a:rPr lang="en-US" sz="2200" dirty="0" err="1"/>
              <a:t>يعود</a:t>
            </a:r>
            <a:r>
              <a:rPr lang="en-US" sz="2200" dirty="0"/>
              <a:t> </a:t>
            </a:r>
            <a:r>
              <a:rPr lang="en-US" sz="2200" dirty="0" err="1"/>
              <a:t>على</a:t>
            </a:r>
            <a:r>
              <a:rPr lang="en-US" sz="2200" dirty="0"/>
              <a:t> </a:t>
            </a:r>
            <a:r>
              <a:rPr lang="en-US" sz="2200" dirty="0" err="1"/>
              <a:t>مؤنث</a:t>
            </a:r>
            <a:r>
              <a:rPr lang="en-US" sz="2200" dirty="0"/>
              <a:t>  </a:t>
            </a:r>
            <a:r>
              <a:rPr lang="ar-SA" sz="2200" dirty="0"/>
              <a:t>حقيقي التأنيث أو </a:t>
            </a:r>
            <a:r>
              <a:rPr lang="en-US" sz="2200" dirty="0" err="1"/>
              <a:t>مجازي</a:t>
            </a:r>
            <a:r>
              <a:rPr lang="en-US" sz="2200" dirty="0"/>
              <a:t> </a:t>
            </a:r>
            <a:r>
              <a:rPr lang="en-US" sz="2200" dirty="0" err="1"/>
              <a:t>التأنيث</a:t>
            </a:r>
            <a:r>
              <a:rPr lang="en-US" sz="2200" dirty="0"/>
              <a:t>.</a:t>
            </a:r>
          </a:p>
          <a:p>
            <a:pPr indent="-228600" defTabSz="914400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3- </a:t>
            </a:r>
            <a:r>
              <a:rPr lang="en-US" sz="2200" dirty="0" err="1"/>
              <a:t>الفاعل</a:t>
            </a:r>
            <a:r>
              <a:rPr lang="en-US" sz="2200" dirty="0"/>
              <a:t> </a:t>
            </a:r>
            <a:r>
              <a:rPr lang="ar-SA" sz="2200" dirty="0"/>
              <a:t>ضمير مستتر يعود إلى </a:t>
            </a:r>
            <a:r>
              <a:rPr lang="en-US" sz="2200" dirty="0" err="1"/>
              <a:t>جمع</a:t>
            </a:r>
            <a:r>
              <a:rPr lang="en-US" sz="2200" dirty="0"/>
              <a:t> </a:t>
            </a:r>
            <a:r>
              <a:rPr lang="en-US" sz="2200" dirty="0" err="1"/>
              <a:t>مؤنث</a:t>
            </a:r>
            <a:r>
              <a:rPr lang="en-US" sz="2200" dirty="0"/>
              <a:t> </a:t>
            </a:r>
            <a:r>
              <a:rPr lang="en-US" sz="2200" dirty="0" err="1"/>
              <a:t>سالم</a:t>
            </a:r>
            <a:r>
              <a:rPr lang="ar-SA" sz="2200" dirty="0"/>
              <a:t> أو جمع تكسير لمذكر غير عاقل</a:t>
            </a:r>
            <a:r>
              <a:rPr lang="en-US" sz="2200" dirty="0"/>
              <a:t>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0FA5A61-75DE-83BD-72F7-314D5B99881B}"/>
              </a:ext>
            </a:extLst>
          </p:cNvPr>
          <p:cNvSpPr txBox="1"/>
          <p:nvPr/>
        </p:nvSpPr>
        <p:spPr>
          <a:xfrm>
            <a:off x="6429375" y="1847088"/>
            <a:ext cx="579804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indent="-228600"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err="1"/>
              <a:t>يؤنث</a:t>
            </a:r>
            <a:r>
              <a:rPr lang="en-US" dirty="0"/>
              <a:t> </a:t>
            </a:r>
            <a:r>
              <a:rPr lang="en-US" dirty="0" err="1"/>
              <a:t>الفعل</a:t>
            </a:r>
            <a:r>
              <a:rPr lang="en-US" dirty="0"/>
              <a:t> </a:t>
            </a:r>
            <a:r>
              <a:rPr lang="en-US" dirty="0" err="1"/>
              <a:t>وجوبًا</a:t>
            </a:r>
            <a:r>
              <a:rPr lang="en-US" dirty="0"/>
              <a:t>:</a:t>
            </a:r>
            <a:endParaRPr lang="en-US" sz="2200" dirty="0"/>
          </a:p>
          <a:p>
            <a:pPr indent="-228600"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200" dirty="0"/>
              <a:t>1- قذًى بعينيكِ أم بالعينِ عوّارُ      أم ذرّفت إذ خلتْ من أهلها الدارُ</a:t>
            </a:r>
            <a:endParaRPr lang="en-US" sz="2200" dirty="0"/>
          </a:p>
          <a:p>
            <a:pPr indent="-228600"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200" dirty="0"/>
              <a:t>2- ليت هندًا </a:t>
            </a:r>
            <a:r>
              <a:rPr lang="ar-SA" sz="2200" dirty="0" err="1"/>
              <a:t>أنجزتنا</a:t>
            </a:r>
            <a:r>
              <a:rPr lang="ar-SA" sz="2200" dirty="0"/>
              <a:t> ما تعدْ       وشفت أنفسنا مما نجدْ</a:t>
            </a:r>
          </a:p>
          <a:p>
            <a:pPr indent="-228600"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200" dirty="0"/>
              <a:t>قذًى بعينيكِ أم بالعينِ عوّارُ        أم ذرّفت إذ خلتْ من أهلها الدارُ</a:t>
            </a:r>
            <a:endParaRPr lang="en-US" sz="2200" dirty="0"/>
          </a:p>
          <a:p>
            <a:pPr indent="-228600"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200" dirty="0"/>
              <a:t>3- {وإذا الوحوشُ حُشرت} {وإذا الرسل أقتت} المسلمات جاءت.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051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عنوان 1">
            <a:extLst>
              <a:ext uri="{FF2B5EF4-FFF2-40B4-BE49-F238E27FC236}">
                <a16:creationId xmlns:a16="http://schemas.microsoft.com/office/drawing/2014/main" id="{AF8B16D8-7570-65DB-67FC-6D7022F3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/>
            <a:r>
              <a:rPr lang="en-US"/>
              <a:t>تذكير الفعل وتأنيثه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09F9DF8-D23E-771D-7BF0-357EDF7E52C9}"/>
              </a:ext>
            </a:extLst>
          </p:cNvPr>
          <p:cNvSpPr txBox="1"/>
          <p:nvPr/>
        </p:nvSpPr>
        <p:spPr>
          <a:xfrm>
            <a:off x="6157914" y="1278460"/>
            <a:ext cx="5823816" cy="48469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indent="-228600"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800" dirty="0"/>
              <a:t>يذكر</a:t>
            </a:r>
            <a:r>
              <a:rPr lang="en-US" sz="2800" dirty="0"/>
              <a:t> </a:t>
            </a:r>
            <a:r>
              <a:rPr lang="en-US" sz="2800" dirty="0" err="1"/>
              <a:t>الفعل</a:t>
            </a:r>
            <a:r>
              <a:rPr lang="en-US" sz="2800" dirty="0"/>
              <a:t> </a:t>
            </a:r>
            <a:r>
              <a:rPr lang="en-US" sz="2800" dirty="0" err="1"/>
              <a:t>وجوبًا</a:t>
            </a:r>
            <a:r>
              <a:rPr lang="en-US" sz="2800" dirty="0"/>
              <a:t>:</a:t>
            </a:r>
          </a:p>
          <a:p>
            <a:pPr algn="r" defTabSz="914400" rtl="1">
              <a:lnSpc>
                <a:spcPct val="16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endParaRPr lang="en-US" sz="2800" dirty="0"/>
          </a:p>
          <a:p>
            <a:pPr indent="-228600" algn="r" defTabSz="914400" rtl="1">
              <a:lnSpc>
                <a:spcPct val="2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900" dirty="0"/>
              <a:t>1- </a:t>
            </a:r>
            <a:r>
              <a:rPr lang="en-US" sz="2900" dirty="0"/>
              <a:t> </a:t>
            </a:r>
            <a:r>
              <a:rPr lang="en-US" sz="2900" dirty="0" err="1"/>
              <a:t>الفاعل</a:t>
            </a:r>
            <a:r>
              <a:rPr lang="en-US" sz="2900" dirty="0"/>
              <a:t> </a:t>
            </a:r>
            <a:r>
              <a:rPr lang="ar-SA" sz="2900" dirty="0"/>
              <a:t>اسم مذكر سواء كان مفردًا أم مثنى أم جمع</a:t>
            </a:r>
            <a:r>
              <a:rPr lang="en-US" sz="2900" dirty="0"/>
              <a:t>.</a:t>
            </a:r>
          </a:p>
          <a:p>
            <a:pPr indent="-228600" algn="r" defTabSz="914400" rtl="1">
              <a:lnSpc>
                <a:spcPct val="2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900" dirty="0"/>
              <a:t>2- </a:t>
            </a:r>
            <a:r>
              <a:rPr lang="en-US" sz="2900" dirty="0" err="1"/>
              <a:t>الفاعل</a:t>
            </a:r>
            <a:r>
              <a:rPr lang="en-US" sz="2900" dirty="0"/>
              <a:t> </a:t>
            </a:r>
            <a:r>
              <a:rPr lang="en-US" sz="2900" dirty="0" err="1"/>
              <a:t>علم</a:t>
            </a:r>
            <a:r>
              <a:rPr lang="en-US" sz="2900" dirty="0"/>
              <a:t> </a:t>
            </a:r>
            <a:r>
              <a:rPr lang="en-US" sz="2900" dirty="0" err="1"/>
              <a:t>لمؤنث</a:t>
            </a:r>
            <a:r>
              <a:rPr lang="en-US" sz="2900" dirty="0"/>
              <a:t> </a:t>
            </a:r>
            <a:r>
              <a:rPr lang="en-US" sz="2900" dirty="0" err="1"/>
              <a:t>مفصولًا</a:t>
            </a:r>
            <a:r>
              <a:rPr lang="en-US" sz="2900" dirty="0"/>
              <a:t> </a:t>
            </a:r>
            <a:r>
              <a:rPr lang="en-US" sz="2900" dirty="0" err="1"/>
              <a:t>من</a:t>
            </a:r>
            <a:r>
              <a:rPr lang="en-US" sz="2900" dirty="0"/>
              <a:t> </a:t>
            </a:r>
            <a:r>
              <a:rPr lang="en-US" sz="2900" dirty="0" err="1"/>
              <a:t>الفعل</a:t>
            </a:r>
            <a:r>
              <a:rPr lang="en-US" sz="2900" dirty="0"/>
              <a:t> </a:t>
            </a:r>
            <a:r>
              <a:rPr lang="en-US" sz="2900" dirty="0" err="1"/>
              <a:t>بإلا</a:t>
            </a:r>
            <a:r>
              <a:rPr lang="ar-SA" sz="2900" dirty="0"/>
              <a:t> أو غير وسوى.</a:t>
            </a:r>
            <a:endParaRPr lang="en-US" sz="2900" dirty="0"/>
          </a:p>
          <a:p>
            <a:pPr indent="-228600" algn="r" defTabSz="914400" rtl="1">
              <a:lnSpc>
                <a:spcPct val="2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900" dirty="0"/>
              <a:t>3- </a:t>
            </a:r>
            <a:r>
              <a:rPr lang="en-US" sz="2900" dirty="0"/>
              <a:t> </a:t>
            </a:r>
            <a:r>
              <a:rPr lang="en-US" sz="2900" dirty="0" err="1"/>
              <a:t>الفاعل</a:t>
            </a:r>
            <a:r>
              <a:rPr lang="en-US" sz="2900" dirty="0"/>
              <a:t> </a:t>
            </a:r>
            <a:r>
              <a:rPr lang="en-US" sz="2900" dirty="0" err="1"/>
              <a:t>جمع</a:t>
            </a:r>
            <a:r>
              <a:rPr lang="en-US" sz="2900" dirty="0"/>
              <a:t> </a:t>
            </a:r>
            <a:r>
              <a:rPr lang="en-US" sz="2900" dirty="0" err="1"/>
              <a:t>مؤنث</a:t>
            </a:r>
            <a:r>
              <a:rPr lang="en-US" sz="2900" dirty="0"/>
              <a:t> </a:t>
            </a:r>
            <a:r>
              <a:rPr lang="en-US" sz="2900" dirty="0" err="1"/>
              <a:t>سالما</a:t>
            </a:r>
            <a:r>
              <a:rPr lang="en-US" sz="2900" dirty="0"/>
              <a:t> </a:t>
            </a:r>
            <a:r>
              <a:rPr lang="ar-SA" sz="2900" dirty="0"/>
              <a:t>مفصولًا من الفعل</a:t>
            </a:r>
            <a:r>
              <a:rPr lang="en-US" sz="2900" dirty="0"/>
              <a:t>.</a:t>
            </a:r>
          </a:p>
          <a:p>
            <a:pPr indent="-228600" algn="r" defTabSz="914400" rtl="1">
              <a:lnSpc>
                <a:spcPct val="26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2900" dirty="0"/>
              <a:t>4- الفاعل نون النسوة للغائبات.</a:t>
            </a:r>
            <a:endParaRPr lang="en-US" sz="2900" dirty="0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78BD50BC-504B-EFFF-6539-488A32FDBE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667649" y="1908453"/>
            <a:ext cx="4960442" cy="43279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80A557-EE01-7AA5-0984-E2A0D87D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710" y="283025"/>
            <a:ext cx="9603275" cy="1049235"/>
          </a:xfrm>
        </p:spPr>
        <p:txBody>
          <a:bodyPr/>
          <a:lstStyle/>
          <a:p>
            <a:r>
              <a:rPr lang="ar-SA" dirty="0"/>
              <a:t>تذكير الفعل وتأنيثه</a:t>
            </a:r>
          </a:p>
        </p:txBody>
      </p:sp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178DC004-4861-2896-6331-1D26792B6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645184"/>
              </p:ext>
            </p:extLst>
          </p:nvPr>
        </p:nvGraphicFramePr>
        <p:xfrm>
          <a:off x="1450480" y="1262251"/>
          <a:ext cx="9604374" cy="5577840"/>
        </p:xfrm>
        <a:graphic>
          <a:graphicData uri="http://schemas.openxmlformats.org/drawingml/2006/table">
            <a:tbl>
              <a:tblPr rtl="1" firstRow="1">
                <a:tableStyleId>{D7AC3CCA-C797-4891-BE02-D94E43425B78}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823343159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2558096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طلع الشمس _ طلعت الشمس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800" b="1" dirty="0"/>
                        <a:t>يجوز تأنيث الفعل مع الفاعل المؤنث المجازي الظاهر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96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أتت القاضيَ هندٌ _ أتى القاضيَ هندٌ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مع الفاعل المؤنث الحقيقي المفصول عن الفعل بغير (إلا)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53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إنما قام هي _ إنما قامت هي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ar-S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يجوز تأنيث الفعل مع الفاعل الضمير المنفصل للمؤنث</a:t>
                      </a:r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20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نعم المرأة هند _ نعمت المرأة هند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800" b="1" dirty="0"/>
                        <a:t>يجوز تأنيث الفعل مع الفاعل المؤنث الظاهر والفعل للمدح والذم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88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جاء </a:t>
                      </a:r>
                      <a:r>
                        <a:rPr lang="ar-SA" sz="2000" b="1" dirty="0" err="1"/>
                        <a:t>الطلحات</a:t>
                      </a:r>
                      <a:r>
                        <a:rPr lang="ar-SA" sz="2000" b="1" dirty="0"/>
                        <a:t> _ جاءت </a:t>
                      </a:r>
                      <a:r>
                        <a:rPr lang="ar-SA" sz="2000" b="1" dirty="0" err="1"/>
                        <a:t>الطلحات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800" b="1" dirty="0"/>
                        <a:t>يجوز تأنيث الفعل مع الفاعل المذكر المجموع بالألف والتاء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83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بكى النساء _ بكت النساء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{وقال نسوة في المدينة} {غُلبت الروم}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وتذكيره مع اسم الجمع أو اسم الجنس الجمعي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28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سار الثكالى – سارت الثكالى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مع الفاعل جمع التكسير للمؤنث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76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جاء الجنود _ جاءت الجنود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مع الفاعل جمع التكسير للمذكر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الرجال جاؤوا _ الرجال جاءت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مع الفاعل الضمير العائد على جمع التكسير للذكور العقلاء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62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قام الهندات _ قامت الهندات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مع الفاعل المؤنث جمع مؤنث سالم أو ملحقًا به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16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{قال آمنت أنه لا إله إلا الذي آمنت به بنو إسرائيل}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2000" b="1" dirty="0"/>
                        <a:t>يجوز تأنيث الفعل مع الفاعل الملحق بجمع المذكر السالم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07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5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CAC13BB7-013C-FAC5-5CCB-8C5B796FCF4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57675832"/>
              </p:ext>
            </p:extLst>
          </p:nvPr>
        </p:nvGraphicFramePr>
        <p:xfrm>
          <a:off x="171449" y="-400050"/>
          <a:ext cx="11922919" cy="725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62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EBBED7-C2A1-4AFA-B8D6-9AB5C965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AEBBED7-C2A1-4AFA-B8D6-9AB5C9659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306B21-0897-40A3-86BC-9BCD717F6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F306B21-0897-40A3-86BC-9BCD717F67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0890CD-ADB5-450C-89D9-D6DF759B5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50890CD-ADB5-450C-89D9-D6DF759B5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17969A-55C6-42C7-8C1A-AE90F0FC0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917969A-55C6-42C7-8C1A-AE90F0FC08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4BBF92-8486-4A82-A40F-1212E960D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A4BBF92-8486-4A82-A40F-1212E960D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0CA148-ADC4-4DCD-BB8E-7B44D21FC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30CA148-ADC4-4DCD-BB8E-7B44D21FC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51A23-2725-496F-A6F3-D3B55FDA5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D651A23-2725-496F-A6F3-D3B55FDA5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4D7635-26E5-4801-9CD4-0338D004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04D7635-26E5-4801-9CD4-0338D0044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827CE-9A44-45E4-B2E2-7F870E913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1C827CE-9A44-45E4-B2E2-7F870E913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BFD55-5CCA-4E8B-8038-EE52BEB43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39CBFD55-5CCA-4E8B-8038-EE52BEB43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A87DE-4538-43EC-978D-B2DE534F0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26A87DE-4538-43EC-978D-B2DE534F0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EADB50-C52B-4BB9-862C-628599A47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61EADB50-C52B-4BB9-862C-628599A47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5BC2E8-422A-468C-96E6-8397F0AD6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335BC2E8-422A-468C-96E6-8397F0AD6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2E2CE3-E9D7-4135-82D2-469F48E8B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522E2CE3-E9D7-4135-82D2-469F48E8B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528A46-AB2C-449E-8CD2-9120359AA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F6528A46-AB2C-449E-8CD2-9120359AA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B0811E-EC1B-4C4C-B385-39B560C0A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6FB0811E-EC1B-4C4C-B385-39B560C0A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7C328F-0D07-A9CA-06D4-80EDDBAB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الفعل / الفاعل/ المفعول به         هل يتغير هذا الترتيب؟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1E13E95-ADA4-D7BE-779F-7C641758C4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43" y="2016125"/>
            <a:ext cx="3449638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71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36A1DB-5E3E-4A2B-5495-245C41D4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توسط المفعول به بين الفعل وفاعله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547ACB-BE48-8A2C-70B0-2B875E2D6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941" y="3165876"/>
            <a:ext cx="9603275" cy="3450613"/>
          </a:xfrm>
        </p:spPr>
        <p:txBody>
          <a:bodyPr>
            <a:normAutofit/>
          </a:bodyPr>
          <a:lstStyle/>
          <a:p>
            <a:r>
              <a:rPr lang="ar-SA" sz="3200" dirty="0"/>
              <a:t>يحبُّ القاهرةَ كثيرٌ من الناس.</a:t>
            </a:r>
          </a:p>
          <a:p>
            <a:r>
              <a:rPr lang="ar-SA" sz="3200" dirty="0"/>
              <a:t>يقرأ الطلابُ المجلاتِ الأدبية.</a:t>
            </a: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953332AC-AFDB-CB0C-3AE2-68AE70D7F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173342"/>
              </p:ext>
            </p:extLst>
          </p:nvPr>
        </p:nvGraphicFramePr>
        <p:xfrm>
          <a:off x="1550194" y="2753866"/>
          <a:ext cx="5643563" cy="3150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99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DCEFC7-1376-4700-84A4-F8B25E7BE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6DCEFC7-1376-4700-84A4-F8B25E7BE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61DC83-2834-4A02-B5B7-909143E7F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2A61DC83-2834-4A02-B5B7-909143E7F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8301E8-FB04-465D-A0DD-5353AFBE3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488301E8-FB04-465D-A0DD-5353AFBE3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79AD3-7B23-4639-882F-46F1A224F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3F179AD3-7B23-4639-882F-46F1A224F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8DC7C5-2FE7-48D8-9F23-602158E4D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D38DC7C5-2FE7-48D8-9F23-602158E4D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46C3D6-59AD-497E-884C-2DA6E12D0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9D46C3D6-59AD-497E-884C-2DA6E12D0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3C483-9C6E-4D0F-A61C-652041C34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E703C483-9C6E-4D0F-A61C-652041C34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D19269-1DE0-403C-ADB8-64453DF5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1D19269-1DE0-403C-ADB8-64453DF5E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7D832-ABB0-4D2C-A306-5F87DBDF9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D67D832-ABB0-4D2C-A306-5F87DBDF99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66B2DF-78C6-415A-BA74-7EAFF0B66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C766B2DF-78C6-415A-BA74-7EAFF0B66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930551-E8A7-4113-AECD-1D85EB0F9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20930551-E8A7-4113-AECD-1D85EB0F9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EB5163-EEC3-499F-9FA3-86E73D6ED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F7EB5163-EEC3-499F-9FA3-86E73D6ED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1EB96-5A95-4911-87F7-D76AD814A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5951EB96-5A95-4911-87F7-D76AD814A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2EEC26-146F-4CFF-AA9F-9FF36F317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4">
                                            <p:graphicEl>
                                              <a:dgm id="{FF2EEC26-146F-4CFF-AA9F-9FF36F317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6A954-6843-44A5-B118-E95A83083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C666A954-6843-44A5-B118-E95A83083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71CAF2-F9A6-4C19-B8F5-5B7C62253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5B71CAF2-F9A6-4C19-B8F5-5B7C62253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C649-184B-40E4-8223-5902932AD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9FECC649-184B-40E4-8223-5902932AD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3B09D-1DAC-4819-A3DF-9F23EEC89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4">
                                            <p:graphicEl>
                                              <a:dgm id="{AAC3B09D-1DAC-4819-A3DF-9F23EEC89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83E33C-9C94-4195-A498-D1DC851B6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A583E33C-9C94-4195-A498-D1DC851B6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D38B8-B909-47C6-80F0-B76F44C50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4">
                                            <p:graphicEl>
                                              <a:dgm id="{5B5D38B8-B909-47C6-80F0-B76F44C506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6983D-3314-4230-967D-8E58126DA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BD16983D-3314-4230-967D-8E58126DA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2E064-904D-445C-B6D2-B1053FAB5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4" dur="2000"/>
                                        <p:tgtEl>
                                          <p:spTgt spid="4">
                                            <p:graphicEl>
                                              <a:dgm id="{2672E064-904D-445C-B6D2-B1053FAB5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1421AD-E2A5-4D46-94C4-705123A9D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2000"/>
                                        <p:tgtEl>
                                          <p:spTgt spid="4">
                                            <p:graphicEl>
                                              <a:dgm id="{441421AD-E2A5-4D46-94C4-705123A9D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36A1DB-5E3E-4A2B-5495-245C41D4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توسط المفعول به بين الفعل وفاعله</a:t>
            </a: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953332AC-AFDB-CB0C-3AE2-68AE70D7F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381355"/>
              </p:ext>
            </p:extLst>
          </p:nvPr>
        </p:nvGraphicFramePr>
        <p:xfrm>
          <a:off x="403004" y="2748517"/>
          <a:ext cx="4026583" cy="211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جدول 7">
            <a:extLst>
              <a:ext uri="{FF2B5EF4-FFF2-40B4-BE49-F238E27FC236}">
                <a16:creationId xmlns:a16="http://schemas.microsoft.com/office/drawing/2014/main" id="{A6A7346E-5F07-E229-4415-2FC1AA18A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320345"/>
              </p:ext>
            </p:extLst>
          </p:nvPr>
        </p:nvGraphicFramePr>
        <p:xfrm>
          <a:off x="4720854" y="2636874"/>
          <a:ext cx="7068142" cy="249739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534071">
                  <a:extLst>
                    <a:ext uri="{9D8B030D-6E8A-4147-A177-3AD203B41FA5}">
                      <a16:colId xmlns:a16="http://schemas.microsoft.com/office/drawing/2014/main" val="4220253182"/>
                    </a:ext>
                  </a:extLst>
                </a:gridCol>
                <a:gridCol w="3534071">
                  <a:extLst>
                    <a:ext uri="{9D8B030D-6E8A-4147-A177-3AD203B41FA5}">
                      <a16:colId xmlns:a16="http://schemas.microsoft.com/office/drawing/2014/main" val="1263983342"/>
                    </a:ext>
                  </a:extLst>
                </a:gridCol>
              </a:tblGrid>
              <a:tr h="837215"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يعرف الفضلَ من الناس </a:t>
                      </a:r>
                      <a:r>
                        <a:rPr lang="ar-SA" sz="2400" dirty="0" err="1"/>
                        <a:t>ذووه</a:t>
                      </a:r>
                      <a:endParaRPr lang="ar-SA" sz="2400" dirty="0"/>
                    </a:p>
                    <a:p>
                      <a:pPr rtl="1"/>
                      <a:r>
                        <a:rPr lang="ar-SA" sz="2400" dirty="0"/>
                        <a:t>يفدي كلَّ وطنٍ أهله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إذا اتصل بالفاعل ضمير يعود عليه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89217"/>
                  </a:ext>
                </a:extLst>
              </a:tr>
              <a:tr h="757669"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{إنما يخشى اللهَ من عباده العلماءُ}</a:t>
                      </a:r>
                    </a:p>
                    <a:p>
                      <a:pPr rtl="1"/>
                      <a:r>
                        <a:rPr lang="ar-SA" sz="2400" dirty="0"/>
                        <a:t>إنما يقدر العلمَ العلماءُ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إذا كان الفاعل محصورًا </a:t>
                      </a:r>
                      <a:r>
                        <a:rPr lang="ar-SA" sz="2400" dirty="0" err="1"/>
                        <a:t>بإنما</a:t>
                      </a:r>
                      <a:endParaRPr lang="ar-S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29880"/>
                  </a:ext>
                </a:extLst>
              </a:tr>
              <a:tr h="837215"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يسرني حبُّكم العلمَ</a:t>
                      </a:r>
                    </a:p>
                    <a:p>
                      <a:pPr rtl="1"/>
                      <a:r>
                        <a:rPr lang="ar-SA" sz="2400" dirty="0" err="1"/>
                        <a:t>ويسوؤني</a:t>
                      </a:r>
                      <a:r>
                        <a:rPr lang="ar-SA" sz="2400" dirty="0"/>
                        <a:t> كرهُكم النحوَ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إذا كان المفعول به ضميرًا متصلًا بالفعل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19337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:a16="http://schemas.microsoft.com/office/drawing/2014/main" id="{F405F722-13DC-9E4B-7424-3C2D3F0AFB27}"/>
              </a:ext>
            </a:extLst>
          </p:cNvPr>
          <p:cNvSpPr/>
          <p:nvPr/>
        </p:nvSpPr>
        <p:spPr>
          <a:xfrm>
            <a:off x="4720854" y="2636874"/>
            <a:ext cx="3534071" cy="2497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246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36A1DB-5E3E-4A2B-5495-245C41D4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توسط المفعول به بين الفعل وفاعله</a:t>
            </a: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953332AC-AFDB-CB0C-3AE2-68AE70D7F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478461"/>
              </p:ext>
            </p:extLst>
          </p:nvPr>
        </p:nvGraphicFramePr>
        <p:xfrm>
          <a:off x="403004" y="2748517"/>
          <a:ext cx="4026583" cy="211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جدول 7">
            <a:extLst>
              <a:ext uri="{FF2B5EF4-FFF2-40B4-BE49-F238E27FC236}">
                <a16:creationId xmlns:a16="http://schemas.microsoft.com/office/drawing/2014/main" id="{A6A7346E-5F07-E229-4415-2FC1AA18A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424882"/>
              </p:ext>
            </p:extLst>
          </p:nvPr>
        </p:nvGraphicFramePr>
        <p:xfrm>
          <a:off x="4720854" y="2636874"/>
          <a:ext cx="7068142" cy="286315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534071">
                  <a:extLst>
                    <a:ext uri="{9D8B030D-6E8A-4147-A177-3AD203B41FA5}">
                      <a16:colId xmlns:a16="http://schemas.microsoft.com/office/drawing/2014/main" val="4220253182"/>
                    </a:ext>
                  </a:extLst>
                </a:gridCol>
                <a:gridCol w="3534071">
                  <a:extLst>
                    <a:ext uri="{9D8B030D-6E8A-4147-A177-3AD203B41FA5}">
                      <a16:colId xmlns:a16="http://schemas.microsoft.com/office/drawing/2014/main" val="1263983342"/>
                    </a:ext>
                  </a:extLst>
                </a:gridCol>
              </a:tblGrid>
              <a:tr h="837215"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إنما يخافُ المؤمنُ اللهَ وحدَه</a:t>
                      </a:r>
                    </a:p>
                    <a:p>
                      <a:pPr rtl="1"/>
                      <a:r>
                        <a:rPr lang="ar-SA" sz="2400" dirty="0"/>
                        <a:t>إنما يحبُّ الطفلُ اللعبَ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/>
                        <a:t>إذا كان المفعول به محصورًا </a:t>
                      </a:r>
                      <a:r>
                        <a:rPr lang="ar-SA" sz="2400" dirty="0" err="1"/>
                        <a:t>بإنما</a:t>
                      </a:r>
                      <a:endParaRPr lang="ar-S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89217"/>
                  </a:ext>
                </a:extLst>
              </a:tr>
              <a:tr h="757669"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تحبُّ أختي صديقتي</a:t>
                      </a:r>
                    </a:p>
                    <a:p>
                      <a:pPr rtl="1"/>
                      <a:r>
                        <a:rPr lang="ar-SA" sz="2400" dirty="0"/>
                        <a:t>تحترم أستاذاتي زميلاتي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إذا لم يظهر الإعراب على الفاعل أو المفعول به فيحتفظ بالترتيب المثالي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29880"/>
                  </a:ext>
                </a:extLst>
              </a:tr>
              <a:tr h="837215"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راجعتُ القرآنَ</a:t>
                      </a:r>
                    </a:p>
                    <a:p>
                      <a:pPr rtl="1"/>
                      <a:r>
                        <a:rPr lang="ar-SA" sz="2400" dirty="0"/>
                        <a:t>وفهمتُ آياتِهِ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إذا كان الفاعل ضميرًا متصلًا بالفعل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19337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:a16="http://schemas.microsoft.com/office/drawing/2014/main" id="{F405F722-13DC-9E4B-7424-3C2D3F0AFB27}"/>
              </a:ext>
            </a:extLst>
          </p:cNvPr>
          <p:cNvSpPr/>
          <p:nvPr/>
        </p:nvSpPr>
        <p:spPr>
          <a:xfrm>
            <a:off x="4720854" y="2636874"/>
            <a:ext cx="3534071" cy="2863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11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id="{F9FD7558-0C10-448D-BD41-4657E0D1B708}"/>
              </a:ext>
            </a:extLst>
          </p:cNvPr>
          <p:cNvSpPr/>
          <p:nvPr/>
        </p:nvSpPr>
        <p:spPr>
          <a:xfrm>
            <a:off x="7670920" y="1225690"/>
            <a:ext cx="2193979" cy="8355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5581"/>
                </a:lnTo>
                <a:lnTo>
                  <a:pt x="1596576" y="83558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C6B3CEC5-5E77-4B19-BD63-A73387AE3512}"/>
              </a:ext>
            </a:extLst>
          </p:cNvPr>
          <p:cNvSpPr/>
          <p:nvPr/>
        </p:nvSpPr>
        <p:spPr>
          <a:xfrm>
            <a:off x="7670920" y="1225690"/>
            <a:ext cx="2265129" cy="4096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09697"/>
                </a:lnTo>
                <a:lnTo>
                  <a:pt x="1648352" y="4096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شكل حر: شكل 15">
            <a:extLst>
              <a:ext uri="{FF2B5EF4-FFF2-40B4-BE49-F238E27FC236}">
                <a16:creationId xmlns:a16="http://schemas.microsoft.com/office/drawing/2014/main" id="{88F63BA5-D06C-4C67-9227-5686FB393D9C}"/>
              </a:ext>
            </a:extLst>
          </p:cNvPr>
          <p:cNvSpPr/>
          <p:nvPr/>
        </p:nvSpPr>
        <p:spPr>
          <a:xfrm>
            <a:off x="7670920" y="1164980"/>
            <a:ext cx="2313976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60709"/>
                </a:moveTo>
                <a:lnTo>
                  <a:pt x="1683899" y="4572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3EC9C00B-4EA0-4B27-89C5-938CB65DC67E}"/>
              </a:ext>
            </a:extLst>
          </p:cNvPr>
          <p:cNvSpPr/>
          <p:nvPr/>
        </p:nvSpPr>
        <p:spPr>
          <a:xfrm>
            <a:off x="6666158" y="534794"/>
            <a:ext cx="1438522" cy="1689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483"/>
                </a:lnTo>
                <a:lnTo>
                  <a:pt x="1046824" y="84483"/>
                </a:lnTo>
                <a:lnTo>
                  <a:pt x="1046824" y="16896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id="{FFEFD8CB-9B37-4952-8A5F-57CFEF3BC657}"/>
              </a:ext>
            </a:extLst>
          </p:cNvPr>
          <p:cNvSpPr/>
          <p:nvPr/>
        </p:nvSpPr>
        <p:spPr>
          <a:xfrm rot="6294102">
            <a:off x="9390253" y="4844054"/>
            <a:ext cx="1174699" cy="4067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74699" y="0"/>
                </a:moveTo>
                <a:lnTo>
                  <a:pt x="0" y="29603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id="{208AF342-0FEC-4E8A-BD97-6DDA4CD00123}"/>
              </a:ext>
            </a:extLst>
          </p:cNvPr>
          <p:cNvSpPr/>
          <p:nvPr/>
        </p:nvSpPr>
        <p:spPr>
          <a:xfrm>
            <a:off x="8662819" y="4210805"/>
            <a:ext cx="1322077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962086" y="45720"/>
                </a:lnTo>
                <a:lnTo>
                  <a:pt x="962086" y="10925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id="{D07803A3-1D45-4845-9E21-AAC8522EAC4F}"/>
              </a:ext>
            </a:extLst>
          </p:cNvPr>
          <p:cNvSpPr/>
          <p:nvPr/>
        </p:nvSpPr>
        <p:spPr>
          <a:xfrm>
            <a:off x="5876102" y="2875187"/>
            <a:ext cx="577920" cy="13823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82372"/>
                </a:lnTo>
                <a:lnTo>
                  <a:pt x="420557" y="138237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id="{38B2EFB4-0335-46C8-92CB-23FE9151A40C}"/>
              </a:ext>
            </a:extLst>
          </p:cNvPr>
          <p:cNvSpPr/>
          <p:nvPr/>
        </p:nvSpPr>
        <p:spPr>
          <a:xfrm>
            <a:off x="3403137" y="4402021"/>
            <a:ext cx="593237" cy="3787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2423" y="0"/>
                </a:moveTo>
                <a:lnTo>
                  <a:pt x="122423" y="378766"/>
                </a:lnTo>
                <a:lnTo>
                  <a:pt x="45720" y="37876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id="{796D4145-3171-4447-9E60-28730C45FAAD}"/>
              </a:ext>
            </a:extLst>
          </p:cNvPr>
          <p:cNvSpPr/>
          <p:nvPr/>
        </p:nvSpPr>
        <p:spPr>
          <a:xfrm>
            <a:off x="4463770" y="2926112"/>
            <a:ext cx="1412332" cy="132599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27765" y="0"/>
                </a:moveTo>
                <a:lnTo>
                  <a:pt x="1027765" y="1325998"/>
                </a:lnTo>
                <a:lnTo>
                  <a:pt x="0" y="132599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شكل حر: شكل 22">
            <a:extLst>
              <a:ext uri="{FF2B5EF4-FFF2-40B4-BE49-F238E27FC236}">
                <a16:creationId xmlns:a16="http://schemas.microsoft.com/office/drawing/2014/main" id="{62A1AB72-5BAC-4577-BA91-6EE8E0500B87}"/>
              </a:ext>
            </a:extLst>
          </p:cNvPr>
          <p:cNvSpPr/>
          <p:nvPr/>
        </p:nvSpPr>
        <p:spPr>
          <a:xfrm>
            <a:off x="7328518" y="3184456"/>
            <a:ext cx="1499301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0" y="118624"/>
                </a:lnTo>
                <a:lnTo>
                  <a:pt x="1091053" y="11862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شكل حر: شكل 23">
            <a:extLst>
              <a:ext uri="{FF2B5EF4-FFF2-40B4-BE49-F238E27FC236}">
                <a16:creationId xmlns:a16="http://schemas.microsoft.com/office/drawing/2014/main" id="{4C8B4E88-6D40-49E7-BED6-B5A8A98C247F}"/>
              </a:ext>
            </a:extLst>
          </p:cNvPr>
          <p:cNvSpPr/>
          <p:nvPr/>
        </p:nvSpPr>
        <p:spPr>
          <a:xfrm>
            <a:off x="5821066" y="2976389"/>
            <a:ext cx="893159" cy="498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00738"/>
                </a:lnTo>
                <a:lnTo>
                  <a:pt x="130203" y="40073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A82B6189-3D5D-466A-B4D8-671DF6D4C475}"/>
              </a:ext>
            </a:extLst>
          </p:cNvPr>
          <p:cNvSpPr/>
          <p:nvPr/>
        </p:nvSpPr>
        <p:spPr>
          <a:xfrm>
            <a:off x="2656262" y="3429000"/>
            <a:ext cx="1811789" cy="2565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54172" y="45720"/>
                </a:moveTo>
                <a:lnTo>
                  <a:pt x="754172" y="53407"/>
                </a:lnTo>
                <a:lnTo>
                  <a:pt x="0" y="534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شكل حر: شكل 25">
            <a:extLst>
              <a:ext uri="{FF2B5EF4-FFF2-40B4-BE49-F238E27FC236}">
                <a16:creationId xmlns:a16="http://schemas.microsoft.com/office/drawing/2014/main" id="{76CC0B3D-6649-40B3-B15B-46FB2FA47B2B}"/>
              </a:ext>
            </a:extLst>
          </p:cNvPr>
          <p:cNvSpPr/>
          <p:nvPr/>
        </p:nvSpPr>
        <p:spPr>
          <a:xfrm>
            <a:off x="4821514" y="2900680"/>
            <a:ext cx="1071389" cy="4739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79658" y="0"/>
                </a:moveTo>
                <a:lnTo>
                  <a:pt x="779658" y="473918"/>
                </a:lnTo>
                <a:lnTo>
                  <a:pt x="0" y="47391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id="{29177B59-DDF8-4B35-8E67-1B7E52040395}"/>
              </a:ext>
            </a:extLst>
          </p:cNvPr>
          <p:cNvSpPr/>
          <p:nvPr/>
        </p:nvSpPr>
        <p:spPr>
          <a:xfrm>
            <a:off x="4952150" y="1783685"/>
            <a:ext cx="125655" cy="1689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896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id="{2A490967-81CA-458A-AC03-9EF78B1466A2}"/>
              </a:ext>
            </a:extLst>
          </p:cNvPr>
          <p:cNvSpPr/>
          <p:nvPr/>
        </p:nvSpPr>
        <p:spPr>
          <a:xfrm>
            <a:off x="5375651" y="1180266"/>
            <a:ext cx="910665" cy="1689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483"/>
                </a:lnTo>
                <a:lnTo>
                  <a:pt x="662698" y="84483"/>
                </a:lnTo>
                <a:lnTo>
                  <a:pt x="662698" y="16896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id="{7004D139-0428-4F9C-A6E1-08E5B79531A9}"/>
              </a:ext>
            </a:extLst>
          </p:cNvPr>
          <p:cNvSpPr/>
          <p:nvPr/>
        </p:nvSpPr>
        <p:spPr>
          <a:xfrm>
            <a:off x="4680518" y="1180266"/>
            <a:ext cx="695132" cy="1689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05853" y="0"/>
                </a:moveTo>
                <a:lnTo>
                  <a:pt x="505853" y="84483"/>
                </a:lnTo>
                <a:lnTo>
                  <a:pt x="0" y="84483"/>
                </a:lnTo>
                <a:lnTo>
                  <a:pt x="0" y="16896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id="{8939418E-40B2-4CFA-8901-1A2A72883549}"/>
              </a:ext>
            </a:extLst>
          </p:cNvPr>
          <p:cNvSpPr/>
          <p:nvPr/>
        </p:nvSpPr>
        <p:spPr>
          <a:xfrm>
            <a:off x="5375651" y="534794"/>
            <a:ext cx="1290507" cy="1689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9112" y="0"/>
                </a:moveTo>
                <a:lnTo>
                  <a:pt x="939112" y="84483"/>
                </a:lnTo>
                <a:lnTo>
                  <a:pt x="0" y="84483"/>
                </a:lnTo>
                <a:lnTo>
                  <a:pt x="0" y="16896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id="{06233F8D-32CA-497F-9AE6-C491AF07B741}"/>
              </a:ext>
            </a:extLst>
          </p:cNvPr>
          <p:cNvSpPr/>
          <p:nvPr/>
        </p:nvSpPr>
        <p:spPr>
          <a:xfrm>
            <a:off x="5482509" y="2598"/>
            <a:ext cx="2367297" cy="532195"/>
          </a:xfrm>
          <a:custGeom>
            <a:avLst/>
            <a:gdLst>
              <a:gd name="connsiteX0" fmla="*/ 0 w 1722701"/>
              <a:gd name="connsiteY0" fmla="*/ 0 h 532195"/>
              <a:gd name="connsiteX1" fmla="*/ 1722701 w 1722701"/>
              <a:gd name="connsiteY1" fmla="*/ 0 h 532195"/>
              <a:gd name="connsiteX2" fmla="*/ 1722701 w 1722701"/>
              <a:gd name="connsiteY2" fmla="*/ 532195 h 532195"/>
              <a:gd name="connsiteX3" fmla="*/ 0 w 1722701"/>
              <a:gd name="connsiteY3" fmla="*/ 532195 h 532195"/>
              <a:gd name="connsiteX4" fmla="*/ 0 w 1722701"/>
              <a:gd name="connsiteY4" fmla="*/ 0 h 53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701" h="532195">
                <a:moveTo>
                  <a:pt x="0" y="0"/>
                </a:moveTo>
                <a:lnTo>
                  <a:pt x="1722701" y="0"/>
                </a:lnTo>
                <a:lnTo>
                  <a:pt x="1722701" y="532195"/>
                </a:lnTo>
                <a:lnTo>
                  <a:pt x="0" y="5321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400" kern="1200" dirty="0"/>
              <a:t>الجملة الفعلية</a:t>
            </a:r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id="{B0030C4B-C885-477B-BDA0-A0103B0B483E}"/>
              </a:ext>
            </a:extLst>
          </p:cNvPr>
          <p:cNvSpPr/>
          <p:nvPr/>
        </p:nvSpPr>
        <p:spPr>
          <a:xfrm>
            <a:off x="4685433" y="703761"/>
            <a:ext cx="1380434" cy="476505"/>
          </a:xfrm>
          <a:custGeom>
            <a:avLst/>
            <a:gdLst>
              <a:gd name="connsiteX0" fmla="*/ 0 w 1004553"/>
              <a:gd name="connsiteY0" fmla="*/ 238253 h 476505"/>
              <a:gd name="connsiteX1" fmla="*/ 502277 w 1004553"/>
              <a:gd name="connsiteY1" fmla="*/ 0 h 476505"/>
              <a:gd name="connsiteX2" fmla="*/ 1004553 w 1004553"/>
              <a:gd name="connsiteY2" fmla="*/ 0 h 476505"/>
              <a:gd name="connsiteX3" fmla="*/ 1004553 w 1004553"/>
              <a:gd name="connsiteY3" fmla="*/ 238253 h 476505"/>
              <a:gd name="connsiteX4" fmla="*/ 502276 w 1004553"/>
              <a:gd name="connsiteY4" fmla="*/ 476506 h 476505"/>
              <a:gd name="connsiteX5" fmla="*/ -1 w 1004553"/>
              <a:gd name="connsiteY5" fmla="*/ 238253 h 476505"/>
              <a:gd name="connsiteX6" fmla="*/ 0 w 1004553"/>
              <a:gd name="connsiteY6" fmla="*/ 238253 h 47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4553" h="476505">
                <a:moveTo>
                  <a:pt x="0" y="238253"/>
                </a:moveTo>
                <a:cubicBezTo>
                  <a:pt x="0" y="106670"/>
                  <a:pt x="224877" y="0"/>
                  <a:pt x="502277" y="0"/>
                </a:cubicBezTo>
                <a:lnTo>
                  <a:pt x="1004553" y="0"/>
                </a:lnTo>
                <a:lnTo>
                  <a:pt x="1004553" y="238253"/>
                </a:lnTo>
                <a:cubicBezTo>
                  <a:pt x="1004553" y="369836"/>
                  <a:pt x="779676" y="476506"/>
                  <a:pt x="502276" y="476506"/>
                </a:cubicBezTo>
                <a:cubicBezTo>
                  <a:pt x="224876" y="476506"/>
                  <a:pt x="-1" y="369836"/>
                  <a:pt x="-1" y="238253"/>
                </a:cubicBezTo>
                <a:lnTo>
                  <a:pt x="0" y="23825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543" tIns="81213" rIns="158543" bIns="81213" numCol="1" spcCol="1270" anchor="ctr" anchorCtr="0">
            <a:noAutofit/>
          </a:bodyPr>
          <a:lstStyle/>
          <a:p>
            <a:pPr marL="0" lvl="0" indent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800" kern="1200" dirty="0"/>
              <a:t>المرفوع</a:t>
            </a:r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id="{BEDC5772-EB4E-452A-A60A-05AE0EEFDB85}"/>
              </a:ext>
            </a:extLst>
          </p:cNvPr>
          <p:cNvSpPr/>
          <p:nvPr/>
        </p:nvSpPr>
        <p:spPr>
          <a:xfrm>
            <a:off x="3885948" y="1349233"/>
            <a:ext cx="1589140" cy="576541"/>
          </a:xfrm>
          <a:custGeom>
            <a:avLst/>
            <a:gdLst>
              <a:gd name="connsiteX0" fmla="*/ 0 w 1156430"/>
              <a:gd name="connsiteY0" fmla="*/ 0 h 576541"/>
              <a:gd name="connsiteX1" fmla="*/ 1156430 w 1156430"/>
              <a:gd name="connsiteY1" fmla="*/ 0 h 576541"/>
              <a:gd name="connsiteX2" fmla="*/ 1156430 w 1156430"/>
              <a:gd name="connsiteY2" fmla="*/ 576541 h 576541"/>
              <a:gd name="connsiteX3" fmla="*/ 0 w 1156430"/>
              <a:gd name="connsiteY3" fmla="*/ 576541 h 576541"/>
              <a:gd name="connsiteX4" fmla="*/ 0 w 1156430"/>
              <a:gd name="connsiteY4" fmla="*/ 0 h 57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430" h="576541">
                <a:moveTo>
                  <a:pt x="0" y="0"/>
                </a:moveTo>
                <a:lnTo>
                  <a:pt x="1156430" y="0"/>
                </a:lnTo>
                <a:lnTo>
                  <a:pt x="1156430" y="576541"/>
                </a:lnTo>
                <a:lnTo>
                  <a:pt x="0" y="5765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lvl="0" indent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000" kern="1200" dirty="0"/>
              <a:t>نائب الفاعل</a:t>
            </a:r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id="{A8918A09-5A60-4F7C-9B26-12BCFE90679E}"/>
              </a:ext>
            </a:extLst>
          </p:cNvPr>
          <p:cNvSpPr/>
          <p:nvPr/>
        </p:nvSpPr>
        <p:spPr>
          <a:xfrm>
            <a:off x="5707279" y="1349233"/>
            <a:ext cx="1158075" cy="463414"/>
          </a:xfrm>
          <a:custGeom>
            <a:avLst/>
            <a:gdLst>
              <a:gd name="connsiteX0" fmla="*/ 0 w 842740"/>
              <a:gd name="connsiteY0" fmla="*/ 0 h 463414"/>
              <a:gd name="connsiteX1" fmla="*/ 842740 w 842740"/>
              <a:gd name="connsiteY1" fmla="*/ 0 h 463414"/>
              <a:gd name="connsiteX2" fmla="*/ 842740 w 842740"/>
              <a:gd name="connsiteY2" fmla="*/ 463414 h 463414"/>
              <a:gd name="connsiteX3" fmla="*/ 0 w 842740"/>
              <a:gd name="connsiteY3" fmla="*/ 463414 h 463414"/>
              <a:gd name="connsiteX4" fmla="*/ 0 w 842740"/>
              <a:gd name="connsiteY4" fmla="*/ 0 h 46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740" h="463414">
                <a:moveTo>
                  <a:pt x="0" y="0"/>
                </a:moveTo>
                <a:lnTo>
                  <a:pt x="842740" y="0"/>
                </a:lnTo>
                <a:lnTo>
                  <a:pt x="842740" y="463414"/>
                </a:lnTo>
                <a:lnTo>
                  <a:pt x="0" y="4634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lvl="0" indent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000" kern="1200" dirty="0"/>
              <a:t>الفاعل</a:t>
            </a:r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id="{07283EEB-C0CE-4DFB-847C-6363823C1258}"/>
              </a:ext>
            </a:extLst>
          </p:cNvPr>
          <p:cNvSpPr/>
          <p:nvPr/>
        </p:nvSpPr>
        <p:spPr>
          <a:xfrm>
            <a:off x="3593341" y="2083733"/>
            <a:ext cx="2630147" cy="879345"/>
          </a:xfrm>
          <a:custGeom>
            <a:avLst/>
            <a:gdLst>
              <a:gd name="connsiteX0" fmla="*/ 0 w 1913979"/>
              <a:gd name="connsiteY0" fmla="*/ 0 h 879345"/>
              <a:gd name="connsiteX1" fmla="*/ 1913979 w 1913979"/>
              <a:gd name="connsiteY1" fmla="*/ 0 h 879345"/>
              <a:gd name="connsiteX2" fmla="*/ 1913979 w 1913979"/>
              <a:gd name="connsiteY2" fmla="*/ 879345 h 879345"/>
              <a:gd name="connsiteX3" fmla="*/ 0 w 1913979"/>
              <a:gd name="connsiteY3" fmla="*/ 879345 h 879345"/>
              <a:gd name="connsiteX4" fmla="*/ 0 w 1913979"/>
              <a:gd name="connsiteY4" fmla="*/ 0 h 87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979" h="879345">
                <a:moveTo>
                  <a:pt x="0" y="0"/>
                </a:moveTo>
                <a:lnTo>
                  <a:pt x="1913979" y="0"/>
                </a:lnTo>
                <a:lnTo>
                  <a:pt x="1913979" y="879345"/>
                </a:lnTo>
                <a:lnTo>
                  <a:pt x="0" y="8793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b="1" i="0" kern="1200" dirty="0">
                <a:solidFill>
                  <a:schemeClr val="bg1"/>
                </a:solidFill>
                <a:effectLst/>
                <a:latin typeface="Arial-BoldMT"/>
              </a:rPr>
              <a:t>اسم يحل محل الفاعل المحذوف وحكمه الرفع، يأتي بعد فعل مبني للمجهول.</a:t>
            </a:r>
            <a:endParaRPr lang="ar-SA" sz="1600" kern="1200" dirty="0">
              <a:solidFill>
                <a:schemeClr val="bg1"/>
              </a:solidFill>
            </a:endParaRPr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id="{D3C6B470-8553-4ED6-B1EA-7180AEBC6D77}"/>
              </a:ext>
            </a:extLst>
          </p:cNvPr>
          <p:cNvSpPr/>
          <p:nvPr/>
        </p:nvSpPr>
        <p:spPr>
          <a:xfrm>
            <a:off x="3403137" y="3029926"/>
            <a:ext cx="1811789" cy="609904"/>
          </a:xfrm>
          <a:custGeom>
            <a:avLst/>
            <a:gdLst>
              <a:gd name="connsiteX0" fmla="*/ 0 w 1318453"/>
              <a:gd name="connsiteY0" fmla="*/ 0 h 609904"/>
              <a:gd name="connsiteX1" fmla="*/ 1318453 w 1318453"/>
              <a:gd name="connsiteY1" fmla="*/ 0 h 609904"/>
              <a:gd name="connsiteX2" fmla="*/ 1318453 w 1318453"/>
              <a:gd name="connsiteY2" fmla="*/ 609904 h 609904"/>
              <a:gd name="connsiteX3" fmla="*/ 0 w 1318453"/>
              <a:gd name="connsiteY3" fmla="*/ 609904 h 609904"/>
              <a:gd name="connsiteX4" fmla="*/ 0 w 1318453"/>
              <a:gd name="connsiteY4" fmla="*/ 0 h 6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453" h="609904">
                <a:moveTo>
                  <a:pt x="0" y="0"/>
                </a:moveTo>
                <a:lnTo>
                  <a:pt x="1318453" y="0"/>
                </a:lnTo>
                <a:lnTo>
                  <a:pt x="1318453" y="609904"/>
                </a:lnTo>
                <a:lnTo>
                  <a:pt x="0" y="6099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0" indent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800" kern="1200" dirty="0"/>
              <a:t>أُقيمَ الحفلُ</a:t>
            </a:r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id="{C2536E77-E43A-482D-9742-28F833D30741}"/>
              </a:ext>
            </a:extLst>
          </p:cNvPr>
          <p:cNvSpPr/>
          <p:nvPr/>
        </p:nvSpPr>
        <p:spPr>
          <a:xfrm>
            <a:off x="1609342" y="3365222"/>
            <a:ext cx="1105666" cy="402301"/>
          </a:xfrm>
          <a:custGeom>
            <a:avLst/>
            <a:gdLst>
              <a:gd name="connsiteX0" fmla="*/ 0 w 804602"/>
              <a:gd name="connsiteY0" fmla="*/ 0 h 402301"/>
              <a:gd name="connsiteX1" fmla="*/ 804602 w 804602"/>
              <a:gd name="connsiteY1" fmla="*/ 0 h 402301"/>
              <a:gd name="connsiteX2" fmla="*/ 804602 w 804602"/>
              <a:gd name="connsiteY2" fmla="*/ 402301 h 402301"/>
              <a:gd name="connsiteX3" fmla="*/ 0 w 804602"/>
              <a:gd name="connsiteY3" fmla="*/ 402301 h 402301"/>
              <a:gd name="connsiteX4" fmla="*/ 0 w 804602"/>
              <a:gd name="connsiteY4" fmla="*/ 0 h 40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602" h="402301">
                <a:moveTo>
                  <a:pt x="0" y="0"/>
                </a:moveTo>
                <a:lnTo>
                  <a:pt x="804602" y="0"/>
                </a:lnTo>
                <a:lnTo>
                  <a:pt x="804602" y="402301"/>
                </a:lnTo>
                <a:lnTo>
                  <a:pt x="0" y="4023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اسم ظاهر</a:t>
            </a:r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id="{BD083D91-A936-480B-B1D3-EA6754CFCB6A}"/>
              </a:ext>
            </a:extLst>
          </p:cNvPr>
          <p:cNvSpPr/>
          <p:nvPr/>
        </p:nvSpPr>
        <p:spPr>
          <a:xfrm>
            <a:off x="5996878" y="3109391"/>
            <a:ext cx="1961573" cy="463543"/>
          </a:xfrm>
          <a:custGeom>
            <a:avLst/>
            <a:gdLst>
              <a:gd name="connsiteX0" fmla="*/ 0 w 1427452"/>
              <a:gd name="connsiteY0" fmla="*/ 0 h 463543"/>
              <a:gd name="connsiteX1" fmla="*/ 1427452 w 1427452"/>
              <a:gd name="connsiteY1" fmla="*/ 0 h 463543"/>
              <a:gd name="connsiteX2" fmla="*/ 1427452 w 1427452"/>
              <a:gd name="connsiteY2" fmla="*/ 463543 h 463543"/>
              <a:gd name="connsiteX3" fmla="*/ 0 w 1427452"/>
              <a:gd name="connsiteY3" fmla="*/ 463543 h 463543"/>
              <a:gd name="connsiteX4" fmla="*/ 0 w 1427452"/>
              <a:gd name="connsiteY4" fmla="*/ 0 h 46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452" h="463543">
                <a:moveTo>
                  <a:pt x="0" y="0"/>
                </a:moveTo>
                <a:lnTo>
                  <a:pt x="1427452" y="0"/>
                </a:lnTo>
                <a:lnTo>
                  <a:pt x="1427452" y="463543"/>
                </a:lnTo>
                <a:lnTo>
                  <a:pt x="0" y="4635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كُرِّمتُ البارحة</a:t>
            </a:r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id="{63D68FE7-6081-45A3-9E78-735DF2E99BE5}"/>
              </a:ext>
            </a:extLst>
          </p:cNvPr>
          <p:cNvSpPr/>
          <p:nvPr/>
        </p:nvSpPr>
        <p:spPr>
          <a:xfrm>
            <a:off x="8424273" y="2978188"/>
            <a:ext cx="1722196" cy="572281"/>
          </a:xfrm>
          <a:custGeom>
            <a:avLst/>
            <a:gdLst>
              <a:gd name="connsiteX0" fmla="*/ 0 w 1253256"/>
              <a:gd name="connsiteY0" fmla="*/ 0 h 572281"/>
              <a:gd name="connsiteX1" fmla="*/ 1253256 w 1253256"/>
              <a:gd name="connsiteY1" fmla="*/ 0 h 572281"/>
              <a:gd name="connsiteX2" fmla="*/ 1253256 w 1253256"/>
              <a:gd name="connsiteY2" fmla="*/ 572281 h 572281"/>
              <a:gd name="connsiteX3" fmla="*/ 0 w 1253256"/>
              <a:gd name="connsiteY3" fmla="*/ 572281 h 572281"/>
              <a:gd name="connsiteX4" fmla="*/ 0 w 1253256"/>
              <a:gd name="connsiteY4" fmla="*/ 0 h 57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256" h="572281">
                <a:moveTo>
                  <a:pt x="0" y="0"/>
                </a:moveTo>
                <a:lnTo>
                  <a:pt x="1253256" y="0"/>
                </a:lnTo>
                <a:lnTo>
                  <a:pt x="1253256" y="572281"/>
                </a:lnTo>
                <a:lnTo>
                  <a:pt x="0" y="5722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ضمير متصل</a:t>
            </a:r>
          </a:p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(ت) المتكلم</a:t>
            </a:r>
          </a:p>
        </p:txBody>
      </p:sp>
      <p:sp>
        <p:nvSpPr>
          <p:cNvPr id="40" name="شكل حر: شكل 39">
            <a:extLst>
              <a:ext uri="{FF2B5EF4-FFF2-40B4-BE49-F238E27FC236}">
                <a16:creationId xmlns:a16="http://schemas.microsoft.com/office/drawing/2014/main" id="{C7894A72-D8DB-44B1-B7F7-F44AE0E932A3}"/>
              </a:ext>
            </a:extLst>
          </p:cNvPr>
          <p:cNvSpPr/>
          <p:nvPr/>
        </p:nvSpPr>
        <p:spPr>
          <a:xfrm>
            <a:off x="3203919" y="3971893"/>
            <a:ext cx="1670064" cy="430128"/>
          </a:xfrm>
          <a:custGeom>
            <a:avLst/>
            <a:gdLst>
              <a:gd name="connsiteX0" fmla="*/ 0 w 1215319"/>
              <a:gd name="connsiteY0" fmla="*/ 0 h 430128"/>
              <a:gd name="connsiteX1" fmla="*/ 1215319 w 1215319"/>
              <a:gd name="connsiteY1" fmla="*/ 0 h 430128"/>
              <a:gd name="connsiteX2" fmla="*/ 1215319 w 1215319"/>
              <a:gd name="connsiteY2" fmla="*/ 430128 h 430128"/>
              <a:gd name="connsiteX3" fmla="*/ 0 w 1215319"/>
              <a:gd name="connsiteY3" fmla="*/ 430128 h 430128"/>
              <a:gd name="connsiteX4" fmla="*/ 0 w 1215319"/>
              <a:gd name="connsiteY4" fmla="*/ 0 h 43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319" h="430128">
                <a:moveTo>
                  <a:pt x="0" y="0"/>
                </a:moveTo>
                <a:lnTo>
                  <a:pt x="1215319" y="0"/>
                </a:lnTo>
                <a:lnTo>
                  <a:pt x="1215319" y="430128"/>
                </a:lnTo>
                <a:lnTo>
                  <a:pt x="0" y="430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0" indent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800" kern="1200" dirty="0"/>
              <a:t>لن أُهزمَ</a:t>
            </a:r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id="{F713FC95-1EE1-4B95-ACBE-C7598A09F56C}"/>
              </a:ext>
            </a:extLst>
          </p:cNvPr>
          <p:cNvSpPr/>
          <p:nvPr/>
        </p:nvSpPr>
        <p:spPr>
          <a:xfrm>
            <a:off x="1724910" y="4530579"/>
            <a:ext cx="1681540" cy="557259"/>
          </a:xfrm>
          <a:custGeom>
            <a:avLst/>
            <a:gdLst>
              <a:gd name="connsiteX0" fmla="*/ 0 w 1223670"/>
              <a:gd name="connsiteY0" fmla="*/ 0 h 557259"/>
              <a:gd name="connsiteX1" fmla="*/ 1223670 w 1223670"/>
              <a:gd name="connsiteY1" fmla="*/ 0 h 557259"/>
              <a:gd name="connsiteX2" fmla="*/ 1223670 w 1223670"/>
              <a:gd name="connsiteY2" fmla="*/ 557259 h 557259"/>
              <a:gd name="connsiteX3" fmla="*/ 0 w 1223670"/>
              <a:gd name="connsiteY3" fmla="*/ 557259 h 557259"/>
              <a:gd name="connsiteX4" fmla="*/ 0 w 1223670"/>
              <a:gd name="connsiteY4" fmla="*/ 0 h 55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70" h="557259">
                <a:moveTo>
                  <a:pt x="0" y="0"/>
                </a:moveTo>
                <a:lnTo>
                  <a:pt x="1223670" y="0"/>
                </a:lnTo>
                <a:lnTo>
                  <a:pt x="1223670" y="557259"/>
                </a:lnTo>
                <a:lnTo>
                  <a:pt x="0" y="5572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500" kern="1200" dirty="0"/>
              <a:t>ضمير مستتر</a:t>
            </a:r>
          </a:p>
          <a:p>
            <a:pPr marL="0" lvl="0" indent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500" kern="1200" dirty="0"/>
              <a:t>تقديره (أنا)</a:t>
            </a:r>
          </a:p>
        </p:txBody>
      </p:sp>
      <p:sp>
        <p:nvSpPr>
          <p:cNvPr id="42" name="شكل حر: شكل 41">
            <a:extLst>
              <a:ext uri="{FF2B5EF4-FFF2-40B4-BE49-F238E27FC236}">
                <a16:creationId xmlns:a16="http://schemas.microsoft.com/office/drawing/2014/main" id="{85C32CD4-6FD8-4F56-9019-64E7466DD880}"/>
              </a:ext>
            </a:extLst>
          </p:cNvPr>
          <p:cNvSpPr/>
          <p:nvPr/>
        </p:nvSpPr>
        <p:spPr>
          <a:xfrm>
            <a:off x="6375169" y="3866257"/>
            <a:ext cx="2331086" cy="641400"/>
          </a:xfrm>
          <a:custGeom>
            <a:avLst/>
            <a:gdLst>
              <a:gd name="connsiteX0" fmla="*/ 0 w 1696350"/>
              <a:gd name="connsiteY0" fmla="*/ 0 h 641400"/>
              <a:gd name="connsiteX1" fmla="*/ 1696350 w 1696350"/>
              <a:gd name="connsiteY1" fmla="*/ 0 h 641400"/>
              <a:gd name="connsiteX2" fmla="*/ 1696350 w 1696350"/>
              <a:gd name="connsiteY2" fmla="*/ 641400 h 641400"/>
              <a:gd name="connsiteX3" fmla="*/ 0 w 1696350"/>
              <a:gd name="connsiteY3" fmla="*/ 641400 h 641400"/>
              <a:gd name="connsiteX4" fmla="*/ 0 w 1696350"/>
              <a:gd name="connsiteY4" fmla="*/ 0 h 6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50" h="641400">
                <a:moveTo>
                  <a:pt x="0" y="0"/>
                </a:moveTo>
                <a:lnTo>
                  <a:pt x="1696350" y="0"/>
                </a:lnTo>
                <a:lnTo>
                  <a:pt x="1696350" y="641400"/>
                </a:lnTo>
                <a:lnTo>
                  <a:pt x="0" y="641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0" indent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800" kern="1200" dirty="0"/>
              <a:t>يُنتظرُ أن تَجيءَ</a:t>
            </a:r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id="{0DE1F6EA-8311-4CB1-89C6-877475E6A058}"/>
              </a:ext>
            </a:extLst>
          </p:cNvPr>
          <p:cNvSpPr/>
          <p:nvPr/>
        </p:nvSpPr>
        <p:spPr>
          <a:xfrm>
            <a:off x="9177892" y="4295737"/>
            <a:ext cx="1614006" cy="498004"/>
          </a:xfrm>
          <a:custGeom>
            <a:avLst/>
            <a:gdLst>
              <a:gd name="connsiteX0" fmla="*/ 0 w 1174525"/>
              <a:gd name="connsiteY0" fmla="*/ 0 h 498004"/>
              <a:gd name="connsiteX1" fmla="*/ 1174525 w 1174525"/>
              <a:gd name="connsiteY1" fmla="*/ 0 h 498004"/>
              <a:gd name="connsiteX2" fmla="*/ 1174525 w 1174525"/>
              <a:gd name="connsiteY2" fmla="*/ 498004 h 498004"/>
              <a:gd name="connsiteX3" fmla="*/ 0 w 1174525"/>
              <a:gd name="connsiteY3" fmla="*/ 498004 h 498004"/>
              <a:gd name="connsiteX4" fmla="*/ 0 w 1174525"/>
              <a:gd name="connsiteY4" fmla="*/ 0 h 49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525" h="498004">
                <a:moveTo>
                  <a:pt x="0" y="0"/>
                </a:moveTo>
                <a:lnTo>
                  <a:pt x="1174525" y="0"/>
                </a:lnTo>
                <a:lnTo>
                  <a:pt x="1174525" y="498004"/>
                </a:lnTo>
                <a:lnTo>
                  <a:pt x="0" y="4980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500" kern="1200" dirty="0"/>
              <a:t>المصدر المؤول</a:t>
            </a:r>
          </a:p>
          <a:p>
            <a:pPr marL="0" lvl="0" indent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500" kern="1200" dirty="0"/>
              <a:t>يُنتظرُ (مجيئُك)</a:t>
            </a:r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id="{BE38EB06-6DF9-4ED6-BD1F-4EE5BEF9C589}"/>
              </a:ext>
            </a:extLst>
          </p:cNvPr>
          <p:cNvSpPr/>
          <p:nvPr/>
        </p:nvSpPr>
        <p:spPr>
          <a:xfrm>
            <a:off x="7816459" y="5142425"/>
            <a:ext cx="3736786" cy="544075"/>
          </a:xfrm>
          <a:custGeom>
            <a:avLst/>
            <a:gdLst>
              <a:gd name="connsiteX0" fmla="*/ 0 w 2719289"/>
              <a:gd name="connsiteY0" fmla="*/ 0 h 544075"/>
              <a:gd name="connsiteX1" fmla="*/ 2719289 w 2719289"/>
              <a:gd name="connsiteY1" fmla="*/ 0 h 544075"/>
              <a:gd name="connsiteX2" fmla="*/ 2719289 w 2719289"/>
              <a:gd name="connsiteY2" fmla="*/ 544075 h 544075"/>
              <a:gd name="connsiteX3" fmla="*/ 0 w 2719289"/>
              <a:gd name="connsiteY3" fmla="*/ 544075 h 544075"/>
              <a:gd name="connsiteX4" fmla="*/ 0 w 2719289"/>
              <a:gd name="connsiteY4" fmla="*/ 0 h 54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289" h="544075">
                <a:moveTo>
                  <a:pt x="0" y="0"/>
                </a:moveTo>
                <a:lnTo>
                  <a:pt x="2719289" y="0"/>
                </a:lnTo>
                <a:lnTo>
                  <a:pt x="2719289" y="544075"/>
                </a:lnTo>
                <a:lnTo>
                  <a:pt x="0" y="5440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أَن + الفعل المضارع = المصدر المؤول</a:t>
            </a:r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id="{052CB1BA-6758-4434-9F56-83211286FD08}"/>
              </a:ext>
            </a:extLst>
          </p:cNvPr>
          <p:cNvSpPr/>
          <p:nvPr/>
        </p:nvSpPr>
        <p:spPr>
          <a:xfrm>
            <a:off x="7562479" y="703761"/>
            <a:ext cx="1084403" cy="521929"/>
          </a:xfrm>
          <a:custGeom>
            <a:avLst/>
            <a:gdLst>
              <a:gd name="connsiteX0" fmla="*/ 0 w 789129"/>
              <a:gd name="connsiteY0" fmla="*/ 260965 h 521929"/>
              <a:gd name="connsiteX1" fmla="*/ 394565 w 789129"/>
              <a:gd name="connsiteY1" fmla="*/ 0 h 521929"/>
              <a:gd name="connsiteX2" fmla="*/ 789129 w 789129"/>
              <a:gd name="connsiteY2" fmla="*/ 0 h 521929"/>
              <a:gd name="connsiteX3" fmla="*/ 789129 w 789129"/>
              <a:gd name="connsiteY3" fmla="*/ 260965 h 521929"/>
              <a:gd name="connsiteX4" fmla="*/ 394564 w 789129"/>
              <a:gd name="connsiteY4" fmla="*/ 521930 h 521929"/>
              <a:gd name="connsiteX5" fmla="*/ -1 w 789129"/>
              <a:gd name="connsiteY5" fmla="*/ 260965 h 521929"/>
              <a:gd name="connsiteX6" fmla="*/ 0 w 789129"/>
              <a:gd name="connsiteY6" fmla="*/ 260965 h 52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129" h="521929">
                <a:moveTo>
                  <a:pt x="0" y="260965"/>
                </a:moveTo>
                <a:cubicBezTo>
                  <a:pt x="0" y="116838"/>
                  <a:pt x="176653" y="0"/>
                  <a:pt x="394565" y="0"/>
                </a:cubicBezTo>
                <a:lnTo>
                  <a:pt x="789129" y="0"/>
                </a:lnTo>
                <a:lnTo>
                  <a:pt x="789129" y="260965"/>
                </a:lnTo>
                <a:cubicBezTo>
                  <a:pt x="789129" y="405092"/>
                  <a:pt x="612476" y="521930"/>
                  <a:pt x="394564" y="521930"/>
                </a:cubicBezTo>
                <a:cubicBezTo>
                  <a:pt x="176652" y="521930"/>
                  <a:pt x="-1" y="405092"/>
                  <a:pt x="-1" y="260965"/>
                </a:cubicBezTo>
                <a:lnTo>
                  <a:pt x="0" y="2609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265" tIns="89135" rIns="128265" bIns="89135" numCol="1" spcCol="1270" anchor="ctr" anchorCtr="0">
            <a:noAutofit/>
          </a:bodyPr>
          <a:lstStyle/>
          <a:p>
            <a:pPr marL="0" lvl="0" indent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000" kern="1200" dirty="0"/>
              <a:t>الفعل</a:t>
            </a:r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id="{8FD30815-8621-4EC9-9B75-98192FBB0791}"/>
              </a:ext>
            </a:extLst>
          </p:cNvPr>
          <p:cNvSpPr/>
          <p:nvPr/>
        </p:nvSpPr>
        <p:spPr>
          <a:xfrm>
            <a:off x="9210412" y="1037232"/>
            <a:ext cx="905927" cy="379554"/>
          </a:xfrm>
          <a:custGeom>
            <a:avLst/>
            <a:gdLst>
              <a:gd name="connsiteX0" fmla="*/ 0 w 659250"/>
              <a:gd name="connsiteY0" fmla="*/ 0 h 379554"/>
              <a:gd name="connsiteX1" fmla="*/ 469473 w 659250"/>
              <a:gd name="connsiteY1" fmla="*/ 0 h 379554"/>
              <a:gd name="connsiteX2" fmla="*/ 659250 w 659250"/>
              <a:gd name="connsiteY2" fmla="*/ 189777 h 379554"/>
              <a:gd name="connsiteX3" fmla="*/ 469473 w 659250"/>
              <a:gd name="connsiteY3" fmla="*/ 379554 h 379554"/>
              <a:gd name="connsiteX4" fmla="*/ 0 w 659250"/>
              <a:gd name="connsiteY4" fmla="*/ 379554 h 379554"/>
              <a:gd name="connsiteX5" fmla="*/ 0 w 659250"/>
              <a:gd name="connsiteY5" fmla="*/ 0 h 3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9250" h="379554">
                <a:moveTo>
                  <a:pt x="0" y="0"/>
                </a:moveTo>
                <a:lnTo>
                  <a:pt x="469473" y="0"/>
                </a:lnTo>
                <a:lnTo>
                  <a:pt x="659250" y="189777"/>
                </a:lnTo>
                <a:lnTo>
                  <a:pt x="469473" y="379554"/>
                </a:lnTo>
                <a:lnTo>
                  <a:pt x="0" y="3795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07588" bIns="12700" numCol="1" spcCol="1270" anchor="ctr" anchorCtr="0">
            <a:noAutofit/>
          </a:bodyPr>
          <a:lstStyle/>
          <a:p>
            <a:pPr marL="0" lvl="0" indent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000" kern="1200" dirty="0"/>
              <a:t>ماضٍ</a:t>
            </a:r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id="{95FD1CBD-60D8-4F5B-9A69-54D4ABAA5F31}"/>
              </a:ext>
            </a:extLst>
          </p:cNvPr>
          <p:cNvSpPr/>
          <p:nvPr/>
        </p:nvSpPr>
        <p:spPr>
          <a:xfrm>
            <a:off x="9210412" y="1494179"/>
            <a:ext cx="953470" cy="296596"/>
          </a:xfrm>
          <a:custGeom>
            <a:avLst/>
            <a:gdLst>
              <a:gd name="connsiteX0" fmla="*/ 0 w 693848"/>
              <a:gd name="connsiteY0" fmla="*/ 0 h 296596"/>
              <a:gd name="connsiteX1" fmla="*/ 545550 w 693848"/>
              <a:gd name="connsiteY1" fmla="*/ 0 h 296596"/>
              <a:gd name="connsiteX2" fmla="*/ 693848 w 693848"/>
              <a:gd name="connsiteY2" fmla="*/ 148298 h 296596"/>
              <a:gd name="connsiteX3" fmla="*/ 545550 w 693848"/>
              <a:gd name="connsiteY3" fmla="*/ 296596 h 296596"/>
              <a:gd name="connsiteX4" fmla="*/ 0 w 693848"/>
              <a:gd name="connsiteY4" fmla="*/ 296596 h 296596"/>
              <a:gd name="connsiteX5" fmla="*/ 0 w 693848"/>
              <a:gd name="connsiteY5" fmla="*/ 0 h 29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848" h="296596">
                <a:moveTo>
                  <a:pt x="0" y="0"/>
                </a:moveTo>
                <a:lnTo>
                  <a:pt x="545550" y="0"/>
                </a:lnTo>
                <a:lnTo>
                  <a:pt x="693848" y="148298"/>
                </a:lnTo>
                <a:lnTo>
                  <a:pt x="545550" y="296596"/>
                </a:lnTo>
                <a:lnTo>
                  <a:pt x="0" y="2965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84309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مضارع</a:t>
            </a:r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id="{B5B7B263-AE1C-444C-9997-B3E71462C77A}"/>
              </a:ext>
            </a:extLst>
          </p:cNvPr>
          <p:cNvSpPr/>
          <p:nvPr/>
        </p:nvSpPr>
        <p:spPr>
          <a:xfrm>
            <a:off x="9210412" y="1868168"/>
            <a:ext cx="1066370" cy="350979"/>
          </a:xfrm>
          <a:custGeom>
            <a:avLst/>
            <a:gdLst>
              <a:gd name="connsiteX0" fmla="*/ 0 w 776006"/>
              <a:gd name="connsiteY0" fmla="*/ 0 h 350979"/>
              <a:gd name="connsiteX1" fmla="*/ 600517 w 776006"/>
              <a:gd name="connsiteY1" fmla="*/ 0 h 350979"/>
              <a:gd name="connsiteX2" fmla="*/ 776006 w 776006"/>
              <a:gd name="connsiteY2" fmla="*/ 175490 h 350979"/>
              <a:gd name="connsiteX3" fmla="*/ 600517 w 776006"/>
              <a:gd name="connsiteY3" fmla="*/ 350979 h 350979"/>
              <a:gd name="connsiteX4" fmla="*/ 0 w 776006"/>
              <a:gd name="connsiteY4" fmla="*/ 350979 h 350979"/>
              <a:gd name="connsiteX5" fmla="*/ 0 w 776006"/>
              <a:gd name="connsiteY5" fmla="*/ 0 h 3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006" h="350979">
                <a:moveTo>
                  <a:pt x="0" y="0"/>
                </a:moveTo>
                <a:lnTo>
                  <a:pt x="600517" y="0"/>
                </a:lnTo>
                <a:lnTo>
                  <a:pt x="776006" y="175490"/>
                </a:lnTo>
                <a:lnTo>
                  <a:pt x="600517" y="350979"/>
                </a:lnTo>
                <a:lnTo>
                  <a:pt x="0" y="3509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97905" bIns="10160" numCol="1" spcCol="1270" anchor="ctr" anchorCtr="0">
            <a:noAutofit/>
          </a:bodyPr>
          <a:lstStyle/>
          <a:p>
            <a:pPr marL="0" lvl="0" indent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1600" kern="1200" dirty="0"/>
              <a:t>أمر</a:t>
            </a:r>
          </a:p>
        </p:txBody>
      </p:sp>
    </p:spTree>
    <p:extLst>
      <p:ext uri="{BB962C8B-B14F-4D97-AF65-F5344CB8AC3E}">
        <p14:creationId xmlns:p14="http://schemas.microsoft.com/office/powerpoint/2010/main" val="28890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F8EB7D-B783-4381-9223-5856B4FC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الجملة</a:t>
            </a:r>
          </a:p>
        </p:txBody>
      </p: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D3981ED2-F1AB-46C5-8018-C7AADD3AD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081968"/>
              </p:ext>
            </p:extLst>
          </p:nvPr>
        </p:nvGraphicFramePr>
        <p:xfrm>
          <a:off x="2721767" y="2235993"/>
          <a:ext cx="6537956" cy="15644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8978">
                  <a:extLst>
                    <a:ext uri="{9D8B030D-6E8A-4147-A177-3AD203B41FA5}">
                      <a16:colId xmlns:a16="http://schemas.microsoft.com/office/drawing/2014/main" val="1488054336"/>
                    </a:ext>
                  </a:extLst>
                </a:gridCol>
                <a:gridCol w="3268978">
                  <a:extLst>
                    <a:ext uri="{9D8B030D-6E8A-4147-A177-3AD203B41FA5}">
                      <a16:colId xmlns:a16="http://schemas.microsoft.com/office/drawing/2014/main" val="3439807563"/>
                    </a:ext>
                  </a:extLst>
                </a:gridCol>
              </a:tblGrid>
              <a:tr h="782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جملة اسمية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جملة فعلية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4175748"/>
                  </a:ext>
                </a:extLst>
              </a:tr>
              <a:tr h="782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الحق يعلو على الباطل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يعلو الحق على الباطل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69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B5C20D-764F-1487-B885-F36B6C0B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نائب الفاعل</a:t>
            </a:r>
          </a:p>
        </p:txBody>
      </p:sp>
      <p:graphicFrame>
        <p:nvGraphicFramePr>
          <p:cNvPr id="7" name="عنصر نائب للمحتوى 6">
            <a:extLst>
              <a:ext uri="{FF2B5EF4-FFF2-40B4-BE49-F238E27FC236}">
                <a16:creationId xmlns:a16="http://schemas.microsoft.com/office/drawing/2014/main" id="{30C82C66-31AE-EFBB-7B0E-825D569E1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6585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33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C06EE0-0482-4CFA-9F84-3395ABC7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98C06EE0-0482-4CFA-9F84-3395ABC7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F3CB2C-D2EE-4789-BAB1-72C525577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3F3CB2C-D2EE-4789-BAB1-72C525577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9DC66E-8E55-4831-ACE6-CD2B7A265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69DC66E-8E55-4831-ACE6-CD2B7A265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A477A0-5D2E-43A6-ACAA-CC3D83A6B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B4A477A0-5D2E-43A6-ACAA-CC3D83A6B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E76E49-372F-4B68-B11E-7B15D3266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2AE76E49-372F-4B68-B11E-7B15D3266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6C1D54-44DC-4B48-B640-3FB888A67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2D6C1D54-44DC-4B48-B640-3FB888A675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5517D9-55EA-4856-BF97-F99437185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7C5517D9-55EA-4856-BF97-F99437185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3A3D4D-9C05-4179-B83B-78F38FC72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7B3A3D4D-9C05-4179-B83B-78F38FC72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37ED88-59EE-4A89-A35A-155ABA7EC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2037ED88-59EE-4A89-A35A-155ABA7EC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E6F7A4-C3C9-4A62-80E4-7EB4F78A3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5AE6F7A4-C3C9-4A62-80E4-7EB4F78A3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B5C20D-764F-1487-B885-F36B6C0B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نائب الفاعل</a:t>
            </a:r>
          </a:p>
        </p:txBody>
      </p:sp>
      <p:graphicFrame>
        <p:nvGraphicFramePr>
          <p:cNvPr id="7" name="عنصر نائب للمحتوى 6">
            <a:extLst>
              <a:ext uri="{FF2B5EF4-FFF2-40B4-BE49-F238E27FC236}">
                <a16:creationId xmlns:a16="http://schemas.microsoft.com/office/drawing/2014/main" id="{30C82C66-31AE-EFBB-7B0E-825D569E1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013578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4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C06EE0-0482-4CFA-9F84-3395ABC7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98C06EE0-0482-4CFA-9F84-3395ABC7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F3CB2C-D2EE-4789-BAB1-72C525577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3F3CB2C-D2EE-4789-BAB1-72C525577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9DC66E-8E55-4831-ACE6-CD2B7A265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69DC66E-8E55-4831-ACE6-CD2B7A265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A477A0-5D2E-43A6-ACAA-CC3D83A6B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B4A477A0-5D2E-43A6-ACAA-CC3D83A6B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E76E49-372F-4B68-B11E-7B15D3266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2AE76E49-372F-4B68-B11E-7B15D3266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6C1D54-44DC-4B48-B640-3FB888A67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2D6C1D54-44DC-4B48-B640-3FB888A675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5517D9-55EA-4856-BF97-F99437185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7C5517D9-55EA-4856-BF97-F99437185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3A3D4D-9C05-4179-B83B-78F38FC72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7B3A3D4D-9C05-4179-B83B-78F38FC72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79F324-2773-9362-57F9-5274BF30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أحكام نائب الفاعل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32CA61FD-D878-65B8-2DF3-4D23708D0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680116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35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B5E557-E7EF-4424-9F00-140AB7041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6B5E557-E7EF-4424-9F00-140AB7041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F670D1-56CA-483C-A1CC-637E4CC4B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2F670D1-56CA-483C-A1CC-637E4CC4B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4AAFB-7118-4AED-B123-4E7117567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BF4AAFB-7118-4AED-B123-4E7117567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864BFDBD-3228-80C6-DB39-468A874EC09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0623026"/>
              </p:ext>
            </p:extLst>
          </p:nvPr>
        </p:nvGraphicFramePr>
        <p:xfrm>
          <a:off x="-322521" y="127589"/>
          <a:ext cx="12837041" cy="5916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7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4A6B2-D897-44B1-88C7-79E276B14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034A6B2-D897-44B1-88C7-79E276B14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D97079-129D-4117-A6F4-D71B9F52A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0D97079-129D-4117-A6F4-D71B9F52A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BB977-64D1-4BEA-8B70-3038D4D33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0FBB977-64D1-4BEA-8B70-3038D4D33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4148A0-704C-41E9-9D96-0D252C6FA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54148A0-704C-41E9-9D96-0D252C6FA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D1BB73-B022-4E37-B51E-5EE6B2720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BD1BB73-B022-4E37-B51E-5EE6B2720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869B97-5833-4073-A862-E7A3D0151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1869B97-5833-4073-A862-E7A3D0151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377B08-7FEB-43D6-AE0C-10F297B5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5377B08-7FEB-43D6-AE0C-10F297B54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99F620-CFCD-4636-A1C8-3F7227FA1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A99F620-CFCD-4636-A1C8-3F7227FA1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F5EF8-8C53-493B-92B7-90C9CFA59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4BF5EF8-8C53-493B-92B7-90C9CFA595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E43EB1-367C-4B67-8954-30899BF95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F1E43EB1-367C-4B67-8954-30899BF958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661F5F-431F-499B-86FE-029CD0C79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8661F5F-431F-499B-86FE-029CD0C79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1D937-34F6-489B-BAE5-26B1A4EC3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9B1D937-34F6-489B-BAE5-26B1A4EC3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449D7F-3BAF-4C43-A907-8009EE90F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73449D7F-3BAF-4C43-A907-8009EE90F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B4D2D0-FF54-41FB-85BC-E25221043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B1B4D2D0-FF54-41FB-85BC-E25221043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5E285F-6830-4016-8F82-0DF1C9ECA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B85E285F-6830-4016-8F82-0DF1C9ECA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5AB08B-00F7-47CD-8659-11C6697AB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3E5AB08B-00F7-47CD-8659-11C6697AB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80D9C5-906C-4CE1-8655-0C1E66C35D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2880D9C5-906C-4CE1-8655-0C1E66C35D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6BC79F-FE62-43B1-8125-BD1DC006A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616BC79F-FE62-43B1-8125-BD1DC006A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B04D3C-FC8A-489F-ABDC-FBA05F28D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24B04D3C-FC8A-489F-ABDC-FBA05F28D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7E637C-395B-4519-AD37-31A2C9F13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2F7E637C-395B-4519-AD37-31A2C9F13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48409-F1F6-46AC-9A05-7932BB5BB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B848409-F1F6-46AC-9A05-7932BB5BB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8744DE-F3DB-4FB2-B026-B9D46E6A2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6C8744DE-F3DB-4FB2-B026-B9D46E6A25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7EEA9-0C9C-4946-AAFE-0710F5307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C127EEA9-0C9C-4946-AAFE-0710F5307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4DB56-922C-42CF-A2CC-127B2F37B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61D4DB56-922C-42CF-A2CC-127B2F37B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50728F-6BA4-4C3C-BAC8-8476D894E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2850728F-6BA4-4C3C-BAC8-8476D894E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46C1FD-F9DA-433B-9CEF-344C0F0E2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8F46C1FD-F9DA-433B-9CEF-344C0F0E2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AEEB00-1D11-4EAD-B3F7-1454F2395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1CAEEB00-1D11-4EAD-B3F7-1454F2395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71936C-4866-4B31-A90E-A29F1D270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D171936C-4866-4B31-A90E-A29F1D270C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CF5253-63F2-45A9-8412-CC42B37FB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E3CF5253-63F2-45A9-8412-CC42B37FB5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A8211-B216-42B4-95EF-AE8025043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C26A8211-B216-42B4-95EF-AE8025043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195A31-427A-4AE1-9F7D-AF9A66795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66195A31-427A-4AE1-9F7D-AF9A66795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0B4F70-E787-4879-ADE6-B0F247EFA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170B4F70-E787-4879-ADE6-B0F247EFA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598556-C575-4864-B190-155FF552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F0598556-C575-4864-B190-155FF552C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D96CF-1456-4EAC-B070-C7E2D61FF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graphicEl>
                                              <a:dgm id="{326D96CF-1456-4EAC-B070-C7E2D61FF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242E0F-7660-4CF7-8538-C60BFAD1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">
                                            <p:graphicEl>
                                              <a:dgm id="{A3242E0F-7660-4CF7-8538-C60BFAD1B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825E5C-4C93-4CE9-846E-31F5EC37F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">
                                            <p:graphicEl>
                                              <a:dgm id="{D0825E5C-4C93-4CE9-846E-31F5EC37F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DE2156-671C-47CA-8F73-31A9CD894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">
                                            <p:graphicEl>
                                              <a:dgm id="{00DE2156-671C-47CA-8F73-31A9CD894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C44020-7D0E-43C5-BE50-702BF7675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">
                                            <p:graphicEl>
                                              <a:dgm id="{B2C44020-7D0E-43C5-BE50-702BF7675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4CC3D-51F5-4FD6-A35D-1AB59688A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">
                                            <p:graphicEl>
                                              <a:dgm id="{CAD4CC3D-51F5-4FD6-A35D-1AB59688A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FA74ED-34EB-4B51-86D4-C8B3AE076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">
                                            <p:graphicEl>
                                              <a:dgm id="{CEFA74ED-34EB-4B51-86D4-C8B3AE076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00C35E-2A6C-40A6-BC33-CB49CC390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">
                                            <p:graphicEl>
                                              <a:dgm id="{AA00C35E-2A6C-40A6-BC33-CB49CC390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CA6E76-3969-4DEC-B806-BB521CB05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">
                                            <p:graphicEl>
                                              <a:dgm id="{17CA6E76-3969-4DEC-B806-BB521CB05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B46790-331D-48CE-91A1-036C2CF33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">
                                            <p:graphicEl>
                                              <a:dgm id="{E6B46790-331D-48CE-91A1-036C2CF33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528D82-8398-4F09-B8C3-022071CF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الفعل المبني للمجهول ونائب الفاعل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952909C-7313-4A61-A6AE-202C302FD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9336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FC383F5D-63DA-6E25-5F87-88B64C61C5FE}"/>
              </a:ext>
            </a:extLst>
          </p:cNvPr>
          <p:cNvSpPr txBox="1"/>
          <p:nvPr/>
        </p:nvSpPr>
        <p:spPr>
          <a:xfrm>
            <a:off x="4407694" y="5743575"/>
            <a:ext cx="3886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/>
              <a:t>Written by Richard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903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AB1C0F-C5F8-4548-96EA-D24CF3972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BAB1C0F-C5F8-4548-96EA-D24CF3972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BAB1C0F-C5F8-4548-96EA-D24CF3972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A7A0B-1C9D-450B-B442-09233760C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F5A7A0B-1C9D-450B-B442-09233760C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F5A7A0B-1C9D-450B-B442-09233760C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0F599C-5737-4BC6-828A-1A693402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B60F599C-5737-4BC6-828A-1A693402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B60F599C-5737-4BC6-828A-1A693402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783773-5C7D-4A45-A07B-587100F8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4783773-5C7D-4A45-A07B-587100F8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4783773-5C7D-4A45-A07B-587100F8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95F86-1B40-459E-9A85-30B47A99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0A95F86-1B40-459E-9A85-30B47A99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0A95F86-1B40-459E-9A85-30B47A99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5" name="Picture 1034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41" name="Rectangle 1040">
            <a:extLst>
              <a:ext uri="{FF2B5EF4-FFF2-40B4-BE49-F238E27FC236}">
                <a16:creationId xmlns:a16="http://schemas.microsoft.com/office/drawing/2014/main" id="{0EF77632-1A0C-4B9F-829B-226E68A78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F3DCFC27-6BCE-42B6-8372-070EA07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C4B2A525-9CF4-25D8-990F-62BA5DA50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24" y="4460798"/>
            <a:ext cx="8637073" cy="558063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l" rtl="0"/>
            <a:r>
              <a:rPr lang="en-US" sz="3600"/>
              <a:t>تصويت سريع</a:t>
            </a:r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A770EFC5-9410-4ADB-69A9-7AB5AF568E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835" y="643992"/>
            <a:ext cx="3495040" cy="349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5" name="Straight Connector 1044">
            <a:extLst>
              <a:ext uri="{FF2B5EF4-FFF2-40B4-BE49-F238E27FC236}">
                <a16:creationId xmlns:a16="http://schemas.microsoft.com/office/drawing/2014/main" id="{96A4B1E0-284C-4A01-8141-A24D2B8E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47" name="Picture 1046">
            <a:extLst>
              <a:ext uri="{FF2B5EF4-FFF2-40B4-BE49-F238E27FC236}">
                <a16:creationId xmlns:a16="http://schemas.microsoft.com/office/drawing/2014/main" id="{F82046CE-87C5-4670-A404-6AB453F5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A224BAD7-5931-4CA6-BB58-0CBCFCFA6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19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07D5B68-6E34-6177-A3EE-969C1D0C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00" y="967167"/>
            <a:ext cx="4151306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l" rtl="0"/>
            <a:r>
              <a:rPr lang="en-US" sz="4800"/>
              <a:t>بطاقة خروج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81F032-F443-3631-F69C-798BAA394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3529159"/>
            <a:ext cx="4162489" cy="1606576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l" rtl="0">
              <a:buNone/>
            </a:pPr>
            <a:r>
              <a:rPr lang="en-US" sz="2400" cap="all" dirty="0" err="1"/>
              <a:t>اكتبي</a:t>
            </a:r>
            <a:r>
              <a:rPr lang="en-US" sz="2400" cap="all" dirty="0"/>
              <a:t> في </a:t>
            </a:r>
            <a:r>
              <a:rPr lang="en-US" sz="2400" cap="all" dirty="0" err="1"/>
              <a:t>اللوحة</a:t>
            </a:r>
            <a:r>
              <a:rPr lang="en-US" sz="2400" cap="all" dirty="0"/>
              <a:t> </a:t>
            </a:r>
            <a:r>
              <a:rPr lang="en-US" sz="2400" cap="all" dirty="0" err="1"/>
              <a:t>الحائطية</a:t>
            </a:r>
            <a:r>
              <a:rPr lang="en-US" sz="2400" cap="all" dirty="0"/>
              <a:t> </a:t>
            </a:r>
            <a:r>
              <a:rPr lang="en-US" sz="2400" cap="all" dirty="0" err="1"/>
              <a:t>نقطة</a:t>
            </a:r>
            <a:r>
              <a:rPr lang="en-US" sz="2400" cap="all" dirty="0"/>
              <a:t> </a:t>
            </a:r>
            <a:r>
              <a:rPr lang="en-US" sz="2400" cap="all" dirty="0" err="1"/>
              <a:t>تستطيعين</a:t>
            </a:r>
            <a:r>
              <a:rPr lang="en-US" sz="2400" cap="all" dirty="0"/>
              <a:t> </a:t>
            </a:r>
            <a:r>
              <a:rPr lang="en-US" sz="2400" cap="all" dirty="0" err="1"/>
              <a:t>إفادة</a:t>
            </a:r>
            <a:r>
              <a:rPr lang="en-US" sz="2400" cap="all" dirty="0"/>
              <a:t> </a:t>
            </a:r>
            <a:r>
              <a:rPr lang="en-US" sz="2400" cap="all" dirty="0" err="1"/>
              <a:t>الآخرين</a:t>
            </a:r>
            <a:r>
              <a:rPr lang="en-US" sz="2400" cap="all" dirty="0"/>
              <a:t> </a:t>
            </a:r>
            <a:r>
              <a:rPr lang="en-US" sz="2400" cap="all" dirty="0" err="1"/>
              <a:t>بها</a:t>
            </a:r>
            <a:endParaRPr lang="en-US" sz="2400" cap="all" dirty="0"/>
          </a:p>
        </p:txBody>
      </p:sp>
      <p:pic>
        <p:nvPicPr>
          <p:cNvPr id="4" name="عنصر نائب للمحتوى 14">
            <a:extLst>
              <a:ext uri="{FF2B5EF4-FFF2-40B4-BE49-F238E27FC236}">
                <a16:creationId xmlns:a16="http://schemas.microsoft.com/office/drawing/2014/main" id="{CFDF1494-ECA8-545B-CC21-474A208D3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69" y="805583"/>
            <a:ext cx="4660762" cy="4660762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223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CF809B-1218-B283-C75B-815A2B47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الواجب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F2EB0C79-2A1A-EA56-F4D7-8BF3AE5A3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5631" y="2373915"/>
            <a:ext cx="6535062" cy="2734057"/>
          </a:xfrm>
        </p:spPr>
      </p:pic>
    </p:spTree>
    <p:extLst>
      <p:ext uri="{BB962C8B-B14F-4D97-AF65-F5344CB8AC3E}">
        <p14:creationId xmlns:p14="http://schemas.microsoft.com/office/powerpoint/2010/main" val="210428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F8EB7D-B783-4381-9223-5856B4FC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الجملة</a:t>
            </a:r>
          </a:p>
        </p:txBody>
      </p: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D3981ED2-F1AB-46C5-8018-C7AADD3AD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98891"/>
              </p:ext>
            </p:extLst>
          </p:nvPr>
        </p:nvGraphicFramePr>
        <p:xfrm>
          <a:off x="2721767" y="2235993"/>
          <a:ext cx="6537956" cy="23467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8978">
                  <a:extLst>
                    <a:ext uri="{9D8B030D-6E8A-4147-A177-3AD203B41FA5}">
                      <a16:colId xmlns:a16="http://schemas.microsoft.com/office/drawing/2014/main" val="1488054336"/>
                    </a:ext>
                  </a:extLst>
                </a:gridCol>
                <a:gridCol w="3268978">
                  <a:extLst>
                    <a:ext uri="{9D8B030D-6E8A-4147-A177-3AD203B41FA5}">
                      <a16:colId xmlns:a16="http://schemas.microsoft.com/office/drawing/2014/main" val="3439807563"/>
                    </a:ext>
                  </a:extLst>
                </a:gridCol>
              </a:tblGrid>
              <a:tr h="782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جملة اسمية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جملة فعلية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4175748"/>
                  </a:ext>
                </a:extLst>
              </a:tr>
              <a:tr h="782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المطر يهطل شتاءً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يهطلُ المطرُ شتاءً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697820"/>
                  </a:ext>
                </a:extLst>
              </a:tr>
              <a:tr h="782241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It rains in winter</a:t>
                      </a:r>
                      <a:endParaRPr lang="ar-SA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8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07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BE03BC-C46C-450C-8C10-D6E9EA2C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10E995E-6E28-4736-9700-C824A55A2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89418"/>
              </p:ext>
            </p:extLst>
          </p:nvPr>
        </p:nvGraphicFramePr>
        <p:xfrm>
          <a:off x="8522499" y="764384"/>
          <a:ext cx="4064794" cy="587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309B885E-E0C1-46F3-842B-84D4036662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575348"/>
              </p:ext>
            </p:extLst>
          </p:nvPr>
        </p:nvGraphicFramePr>
        <p:xfrm>
          <a:off x="-483394" y="0"/>
          <a:ext cx="9527382" cy="6456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6199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347D0-276E-4BA2-9733-A9FD02FD9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7A347D0-276E-4BA2-9733-A9FD02FD9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6AF82-DB59-44D4-83E3-C87B9848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B26AF82-DB59-44D4-83E3-C87B98487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2005B-0730-4E52-963C-655D0B057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F7C2005B-0730-4E52-963C-655D0B057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73DEF7-8F95-47E1-AD12-A52EBDF81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4873DEF7-8F95-47E1-AD12-A52EBDF81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A754A8-BE6D-417D-8253-42E6D6481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3A754A8-BE6D-417D-8253-42E6D6481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4576DA-B6CF-4713-88AB-2094AE9CB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64576DA-B6CF-4713-88AB-2094AE9CB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DC8585-0A81-4B78-85CA-6C097DB1B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1DC8585-0A81-4B78-85CA-6C097DB1B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4F5D8F-79B2-4E8F-B686-DE78BBD2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234F5D8F-79B2-4E8F-B686-DE78BBD26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AF66F-79BE-474D-981F-43E94B03D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55AAF66F-79BE-474D-981F-43E94B03D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C58975-87D4-4A88-ABFF-D4F2AF2C8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A2C58975-87D4-4A88-ABFF-D4F2AF2C8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CB4243-F16A-4780-97BA-8688447EB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B1CB4243-F16A-4780-97BA-8688447EB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8829FB-AE44-48E0-935B-B07B0C513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7F8829FB-AE44-48E0-935B-B07B0C513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3189A6-52DE-413A-88EA-9564489F8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D33189A6-52DE-413A-88EA-9564489F8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BC0BC0-41EB-46DD-92CE-48AC05E73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90BC0BC0-41EB-46DD-92CE-48AC05E73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D49FC4-22B0-40F5-8967-8526F43A0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5DD49FC4-22B0-40F5-8967-8526F43A0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0BCE8-E295-49D3-BC6C-DDCCB236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>
                                            <p:graphicEl>
                                              <a:dgm id="{CA00BCE8-E295-49D3-BC6C-DDCCB2368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925A7A-FB64-4699-AB7F-EE0AA97C0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dgm id="{B0925A7A-FB64-4699-AB7F-EE0AA97C0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136C37-C533-4405-8BE9-004A7373A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>
                                            <p:graphicEl>
                                              <a:dgm id="{4E136C37-C533-4405-8BE9-004A7373A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2A6EDF-6967-49D6-9678-69924B515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dgm id="{A52A6EDF-6967-49D6-9678-69924B515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89D049-F7DD-4684-9439-B751AFA1D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>
                                            <p:graphicEl>
                                              <a:dgm id="{DE89D049-F7DD-4684-9439-B751AFA1D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4ADAA5-F787-43D0-876C-BE5F623EC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">
                                            <p:graphicEl>
                                              <a:dgm id="{AC4ADAA5-F787-43D0-876C-BE5F623EC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A3B348-59C5-4211-95DB-3D89496D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">
                                            <p:graphicEl>
                                              <a:dgm id="{C8A3B348-59C5-4211-95DB-3D89496D7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72BC2F-E2A7-4115-B298-E07AFF95B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">
                                            <p:graphicEl>
                                              <a:dgm id="{9172BC2F-E2A7-4115-B298-E07AFF95B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690DC8-9355-4972-881F-3A6E6843B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">
                                            <p:graphicEl>
                                              <a:dgm id="{72690DC8-9355-4972-881F-3A6E6843B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E32F45-5202-4553-990F-3AC5F26E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">
                                            <p:graphicEl>
                                              <a:dgm id="{FCE32F45-5202-4553-990F-3AC5F26E3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312E0-21D5-4C55-BA5A-D332D45E0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">
                                            <p:graphicEl>
                                              <a:dgm id="{C81312E0-21D5-4C55-BA5A-D332D45E0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445678-4F63-4785-8D03-15F1D24AC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">
                                            <p:graphicEl>
                                              <a:dgm id="{02445678-4F63-4785-8D03-15F1D24AC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693EA2-CF2D-44FC-B90D-94C3218A8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">
                                            <p:graphicEl>
                                              <a:dgm id="{82693EA2-CF2D-44FC-B90D-94C3218A8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51DB20-2ABC-45DA-B3A1-04396317E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">
                                            <p:graphicEl>
                                              <a:dgm id="{AC51DB20-2ABC-45DA-B3A1-04396317E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89041-86A3-4FDC-9DDF-65C37BD3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">
                                            <p:graphicEl>
                                              <a:dgm id="{C0A89041-86A3-4FDC-9DDF-65C37BD3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3AEE91-6B0D-4D94-B62F-8E9C1269A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">
                                            <p:graphicEl>
                                              <a:dgm id="{CC3AEE91-6B0D-4D94-B62F-8E9C1269A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33D8C-DE66-4FC6-873C-0A8E524D5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">
                                            <p:graphicEl>
                                              <a:dgm id="{3BA33D8C-DE66-4FC6-873C-0A8E524D5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4CF4EE-9B87-4AC3-9202-AB32ED3F0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">
                                            <p:graphicEl>
                                              <a:dgm id="{084CF4EE-9B87-4AC3-9202-AB32ED3F0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F60943-E66F-4282-B53F-B874868EC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">
                                            <p:graphicEl>
                                              <a:dgm id="{CAF60943-E66F-4282-B53F-B874868EC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7162D3-2243-4505-AFD2-E449F8D74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">
                                            <p:graphicEl>
                                              <a:dgm id="{527162D3-2243-4505-AFD2-E449F8D74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240793-B02E-4B43-86BA-DC1FEF929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">
                                            <p:graphicEl>
                                              <a:dgm id="{F4240793-B02E-4B43-86BA-DC1FEF929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368950-D774-43F0-B471-E8C51C0D7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">
                                            <p:graphicEl>
                                              <a:dgm id="{BA368950-D774-43F0-B471-E8C51C0D7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C47071-2FB1-4E9F-BCE8-8B50839BF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">
                                            <p:graphicEl>
                                              <a:dgm id="{70C47071-2FB1-4E9F-BCE8-8B50839BF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53891B-9E0E-4D8D-B588-42DFF62C6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">
                                            <p:graphicEl>
                                              <a:dgm id="{FE53891B-9E0E-4D8D-B588-42DFF62C6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23D2E9-DBC3-4DE4-81E7-209673A3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5">
                                            <p:graphicEl>
                                              <a:dgm id="{2623D2E9-DBC3-4DE4-81E7-209673A3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BC285-AED8-498A-9295-799C754B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">
                                            <p:graphicEl>
                                              <a:dgm id="{333BC285-AED8-498A-9295-799C754B6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936315-27D0-4714-A68C-ED04DACD3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5">
                                            <p:graphicEl>
                                              <a:dgm id="{15936315-27D0-4714-A68C-ED04DACD3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4F5D8F-79B2-4E8F-B686-DE78BBD2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9" dur="500"/>
                                        <p:tgtEl>
                                          <p:spTgt spid="5">
                                            <p:graphicEl>
                                              <a:dgm id="{234F5D8F-79B2-4E8F-B686-DE78BBD26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AF66F-79BE-474D-981F-43E94B03D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5">
                                            <p:graphicEl>
                                              <a:dgm id="{55AAF66F-79BE-474D-981F-43E94B03DA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C58975-87D4-4A88-ABFF-D4F2AF2C8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">
                                            <p:graphicEl>
                                              <a:dgm id="{A2C58975-87D4-4A88-ABFF-D4F2AF2C8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CB4243-F16A-4780-97BA-8688447EB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5">
                                            <p:graphicEl>
                                              <a:dgm id="{B1CB4243-F16A-4780-97BA-8688447EB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8829FB-AE44-48E0-935B-B07B0C513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5" dur="500"/>
                                        <p:tgtEl>
                                          <p:spTgt spid="5">
                                            <p:graphicEl>
                                              <a:dgm id="{7F8829FB-AE44-48E0-935B-B07B0C513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3189A6-52DE-413A-88EA-9564489F8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0" dur="500"/>
                                        <p:tgtEl>
                                          <p:spTgt spid="5">
                                            <p:graphicEl>
                                              <a:dgm id="{D33189A6-52DE-413A-88EA-9564489F8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BC0BC0-41EB-46DD-92CE-48AC05E73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3" dur="500"/>
                                        <p:tgtEl>
                                          <p:spTgt spid="5">
                                            <p:graphicEl>
                                              <a:dgm id="{90BC0BC0-41EB-46DD-92CE-48AC05E73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D49FC4-22B0-40F5-8967-8526F43A0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5">
                                            <p:graphicEl>
                                              <a:dgm id="{5DD49FC4-22B0-40F5-8967-8526F43A0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0BCE8-E295-49D3-BC6C-DDCCB236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5">
                                            <p:graphicEl>
                                              <a:dgm id="{CA00BCE8-E295-49D3-BC6C-DDCCB2368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925A7A-FB64-4699-AB7F-EE0AA97C0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6" dur="500"/>
                                        <p:tgtEl>
                                          <p:spTgt spid="5">
                                            <p:graphicEl>
                                              <a:dgm id="{B0925A7A-FB64-4699-AB7F-EE0AA97C0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136C37-C533-4405-8BE9-004A7373A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9" dur="500"/>
                                        <p:tgtEl>
                                          <p:spTgt spid="5">
                                            <p:graphicEl>
                                              <a:dgm id="{4E136C37-C533-4405-8BE9-004A7373A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2A6EDF-6967-49D6-9678-69924B515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4" dur="500"/>
                                        <p:tgtEl>
                                          <p:spTgt spid="5">
                                            <p:graphicEl>
                                              <a:dgm id="{A52A6EDF-6967-49D6-9678-69924B515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89D049-F7DD-4684-9439-B751AFA1D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7" dur="500"/>
                                        <p:tgtEl>
                                          <p:spTgt spid="5">
                                            <p:graphicEl>
                                              <a:dgm id="{DE89D049-F7DD-4684-9439-B751AFA1D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4ADAA5-F787-43D0-876C-BE5F623EC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2" dur="500"/>
                                        <p:tgtEl>
                                          <p:spTgt spid="5">
                                            <p:graphicEl>
                                              <a:dgm id="{AC4ADAA5-F787-43D0-876C-BE5F623EC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A3B348-59C5-4211-95DB-3D89496D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5">
                                            <p:graphicEl>
                                              <a:dgm id="{C8A3B348-59C5-4211-95DB-3D89496D7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72BC2F-E2A7-4115-B298-E07AFF95B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0" dur="500"/>
                                        <p:tgtEl>
                                          <p:spTgt spid="5">
                                            <p:graphicEl>
                                              <a:dgm id="{9172BC2F-E2A7-4115-B298-E07AFF95B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690DC8-9355-4972-881F-3A6E6843B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3" dur="500"/>
                                        <p:tgtEl>
                                          <p:spTgt spid="5">
                                            <p:graphicEl>
                                              <a:dgm id="{72690DC8-9355-4972-881F-3A6E6843B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E32F45-5202-4553-990F-3AC5F26E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8" dur="500"/>
                                        <p:tgtEl>
                                          <p:spTgt spid="5">
                                            <p:graphicEl>
                                              <a:dgm id="{FCE32F45-5202-4553-990F-3AC5F26E3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312E0-21D5-4C55-BA5A-D332D45E0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1" dur="500"/>
                                        <p:tgtEl>
                                          <p:spTgt spid="5">
                                            <p:graphicEl>
                                              <a:dgm id="{C81312E0-21D5-4C55-BA5A-D332D45E0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445678-4F63-4785-8D03-15F1D24AC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6" dur="500"/>
                                        <p:tgtEl>
                                          <p:spTgt spid="5">
                                            <p:graphicEl>
                                              <a:dgm id="{02445678-4F63-4785-8D03-15F1D24AC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693EA2-CF2D-44FC-B90D-94C3218A8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9" dur="500"/>
                                        <p:tgtEl>
                                          <p:spTgt spid="5">
                                            <p:graphicEl>
                                              <a:dgm id="{82693EA2-CF2D-44FC-B90D-94C3218A8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51DB20-2ABC-45DA-B3A1-04396317E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4" dur="500"/>
                                        <p:tgtEl>
                                          <p:spTgt spid="5">
                                            <p:graphicEl>
                                              <a:dgm id="{AC51DB20-2ABC-45DA-B3A1-04396317E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A89041-86A3-4FDC-9DDF-65C37BD3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7" dur="500"/>
                                        <p:tgtEl>
                                          <p:spTgt spid="5">
                                            <p:graphicEl>
                                              <a:dgm id="{C0A89041-86A3-4FDC-9DDF-65C37BD3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3AEE91-6B0D-4D94-B62F-8E9C1269A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2" dur="500"/>
                                        <p:tgtEl>
                                          <p:spTgt spid="5">
                                            <p:graphicEl>
                                              <a:dgm id="{CC3AEE91-6B0D-4D94-B62F-8E9C1269A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33D8C-DE66-4FC6-873C-0A8E524D5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5" dur="500"/>
                                        <p:tgtEl>
                                          <p:spTgt spid="5">
                                            <p:graphicEl>
                                              <a:dgm id="{3BA33D8C-DE66-4FC6-873C-0A8E524D5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4CF4EE-9B87-4AC3-9202-AB32ED3F0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0" dur="500"/>
                                        <p:tgtEl>
                                          <p:spTgt spid="5">
                                            <p:graphicEl>
                                              <a:dgm id="{084CF4EE-9B87-4AC3-9202-AB32ED3F0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F60943-E66F-4282-B53F-B874868EC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3" dur="500"/>
                                        <p:tgtEl>
                                          <p:spTgt spid="5">
                                            <p:graphicEl>
                                              <a:dgm id="{CAF60943-E66F-4282-B53F-B874868EC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7162D3-2243-4505-AFD2-E449F8D74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8" dur="500"/>
                                        <p:tgtEl>
                                          <p:spTgt spid="5">
                                            <p:graphicEl>
                                              <a:dgm id="{527162D3-2243-4505-AFD2-E449F8D74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240793-B02E-4B43-86BA-DC1FEF929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1" dur="500"/>
                                        <p:tgtEl>
                                          <p:spTgt spid="5">
                                            <p:graphicEl>
                                              <a:dgm id="{F4240793-B02E-4B43-86BA-DC1FEF929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368950-D774-43F0-B471-E8C51C0D7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6" dur="500"/>
                                        <p:tgtEl>
                                          <p:spTgt spid="5">
                                            <p:graphicEl>
                                              <a:dgm id="{BA368950-D774-43F0-B471-E8C51C0D7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C47071-2FB1-4E9F-BCE8-8B50839BF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9" dur="500"/>
                                        <p:tgtEl>
                                          <p:spTgt spid="5">
                                            <p:graphicEl>
                                              <a:dgm id="{70C47071-2FB1-4E9F-BCE8-8B50839BF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53891B-9E0E-4D8D-B588-42DFF62C6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4" dur="500"/>
                                        <p:tgtEl>
                                          <p:spTgt spid="5">
                                            <p:graphicEl>
                                              <a:dgm id="{FE53891B-9E0E-4D8D-B588-42DFF62C6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23D2E9-DBC3-4DE4-81E7-209673A3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7" dur="500"/>
                                        <p:tgtEl>
                                          <p:spTgt spid="5">
                                            <p:graphicEl>
                                              <a:dgm id="{2623D2E9-DBC3-4DE4-81E7-209673A3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BC285-AED8-498A-9295-799C754B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2" dur="500"/>
                                        <p:tgtEl>
                                          <p:spTgt spid="5">
                                            <p:graphicEl>
                                              <a:dgm id="{333BC285-AED8-498A-9295-799C754B6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936315-27D0-4714-A68C-ED04DACD3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5" dur="500"/>
                                        <p:tgtEl>
                                          <p:spTgt spid="5">
                                            <p:graphicEl>
                                              <a:dgm id="{15936315-27D0-4714-A68C-ED04DACD3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lvlOne"/>
        </p:bldSub>
      </p:bldGraphic>
      <p:bldGraphic spid="5" grpI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B5C20D-764F-1487-B885-F36B6C0B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الفاعل</a:t>
            </a:r>
          </a:p>
        </p:txBody>
      </p:sp>
      <p:graphicFrame>
        <p:nvGraphicFramePr>
          <p:cNvPr id="7" name="عنصر نائب للمحتوى 6">
            <a:extLst>
              <a:ext uri="{FF2B5EF4-FFF2-40B4-BE49-F238E27FC236}">
                <a16:creationId xmlns:a16="http://schemas.microsoft.com/office/drawing/2014/main" id="{30C82C66-31AE-EFBB-7B0E-825D569E1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839280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1744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B5C20D-764F-1487-B885-F36B6C0B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الفاعل</a:t>
            </a:r>
          </a:p>
        </p:txBody>
      </p:sp>
      <p:graphicFrame>
        <p:nvGraphicFramePr>
          <p:cNvPr id="7" name="عنصر نائب للمحتوى 6">
            <a:extLst>
              <a:ext uri="{FF2B5EF4-FFF2-40B4-BE49-F238E27FC236}">
                <a16:creationId xmlns:a16="http://schemas.microsoft.com/office/drawing/2014/main" id="{30C82C66-31AE-EFBB-7B0E-825D569E1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72676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89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C06EE0-0482-4CFA-9F84-3395ABC7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98C06EE0-0482-4CFA-9F84-3395ABC7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F3CB2C-D2EE-4789-BAB1-72C525577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03F3CB2C-D2EE-4789-BAB1-72C525577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9DC66E-8E55-4831-ACE6-CD2B7A265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569DC66E-8E55-4831-ACE6-CD2B7A265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A477A0-5D2E-43A6-ACAA-CC3D83A6B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B4A477A0-5D2E-43A6-ACAA-CC3D83A6B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E76E49-372F-4B68-B11E-7B15D3266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2AE76E49-372F-4B68-B11E-7B15D3266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6C1D54-44DC-4B48-B640-3FB888A67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2D6C1D54-44DC-4B48-B640-3FB888A675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5517D9-55EA-4856-BF97-F99437185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7C5517D9-55EA-4856-BF97-F99437185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3A3D4D-9C05-4179-B83B-78F38FC72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>
                                            <p:graphicEl>
                                              <a:dgm id="{7B3A3D4D-9C05-4179-B83B-78F38FC72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7653BF-BBCD-4F42-9328-812A8D39D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CE7653BF-BBCD-4F42-9328-812A8D39D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FAD46A-3C68-449D-B93E-D345E0C4C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A5FAD46A-3C68-449D-B93E-D345E0C4C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37ED88-59EE-4A89-A35A-155ABA7EC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2037ED88-59EE-4A89-A35A-155ABA7EC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E6F7A4-C3C9-4A62-80E4-7EB4F78A3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7">
                                            <p:graphicEl>
                                              <a:dgm id="{5AE6F7A4-C3C9-4A62-80E4-7EB4F78A3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4C90ED-2F0F-4172-AB35-04E89F4D3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7">
                                            <p:graphicEl>
                                              <a:dgm id="{454C90ED-2F0F-4172-AB35-04E89F4D35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873501-0CA9-4D6F-926E-3625B71DA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>
                                            <p:graphicEl>
                                              <a:dgm id="{9E873501-0CA9-4D6F-926E-3625B71DA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79F324-2773-9362-57F9-5274BF30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أحكام الفاعل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32CA61FD-D878-65B8-2DF3-4D23708D0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705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7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B5E557-E7EF-4424-9F00-140AB7041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6B5E557-E7EF-4424-9F00-140AB7041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F670D1-56CA-483C-A1CC-637E4CC4B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2F670D1-56CA-483C-A1CC-637E4CC4B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4AAFB-7118-4AED-B123-4E7117567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BF4AAFB-7118-4AED-B123-4E7117567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61280-F450-4D26-8A16-B58826B5B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A161280-F450-4D26-8A16-B58826B5B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BDD015-DD3E-4C2E-A62D-FD00B69F8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4BDD015-DD3E-4C2E-A62D-FD00B69F8A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B9F531-D35E-494E-AB1A-18B67D859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C7B9F531-D35E-494E-AB1A-18B67D859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3F26ED-5707-9D6A-BAF3-CFC3CAD9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 الفرق بين: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1A59055-61D6-0F99-C2F8-6374EF6CC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413268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sz="3600" dirty="0"/>
              <a:t>الوالدان يتعاونان في تربية أولادهما</a:t>
            </a:r>
          </a:p>
          <a:p>
            <a:pPr algn="ctr"/>
            <a:r>
              <a:rPr lang="ar-SA" sz="3600" dirty="0"/>
              <a:t>يتعاون الوالدان في تربية أولادهما</a:t>
            </a:r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1C5E3B25-C51C-9419-224B-71796C595B09}"/>
              </a:ext>
            </a:extLst>
          </p:cNvPr>
          <p:cNvSpPr txBox="1">
            <a:spLocks/>
          </p:cNvSpPr>
          <p:nvPr/>
        </p:nvSpPr>
        <p:spPr>
          <a:xfrm>
            <a:off x="1294362" y="3895332"/>
            <a:ext cx="9603275" cy="1413268"/>
          </a:xfrm>
          <a:custGeom>
            <a:avLst/>
            <a:gdLst>
              <a:gd name="connsiteX0" fmla="*/ 0 w 9603275"/>
              <a:gd name="connsiteY0" fmla="*/ 0 h 1413268"/>
              <a:gd name="connsiteX1" fmla="*/ 878014 w 9603275"/>
              <a:gd name="connsiteY1" fmla="*/ 0 h 1413268"/>
              <a:gd name="connsiteX2" fmla="*/ 1371896 w 9603275"/>
              <a:gd name="connsiteY2" fmla="*/ 0 h 1413268"/>
              <a:gd name="connsiteX3" fmla="*/ 2057845 w 9603275"/>
              <a:gd name="connsiteY3" fmla="*/ 0 h 1413268"/>
              <a:gd name="connsiteX4" fmla="*/ 2839826 w 9603275"/>
              <a:gd name="connsiteY4" fmla="*/ 0 h 1413268"/>
              <a:gd name="connsiteX5" fmla="*/ 3237676 w 9603275"/>
              <a:gd name="connsiteY5" fmla="*/ 0 h 1413268"/>
              <a:gd name="connsiteX6" fmla="*/ 3635526 w 9603275"/>
              <a:gd name="connsiteY6" fmla="*/ 0 h 1413268"/>
              <a:gd name="connsiteX7" fmla="*/ 4513539 w 9603275"/>
              <a:gd name="connsiteY7" fmla="*/ 0 h 1413268"/>
              <a:gd name="connsiteX8" fmla="*/ 5199487 w 9603275"/>
              <a:gd name="connsiteY8" fmla="*/ 0 h 1413268"/>
              <a:gd name="connsiteX9" fmla="*/ 5597337 w 9603275"/>
              <a:gd name="connsiteY9" fmla="*/ 0 h 1413268"/>
              <a:gd name="connsiteX10" fmla="*/ 6283286 w 9603275"/>
              <a:gd name="connsiteY10" fmla="*/ 0 h 1413268"/>
              <a:gd name="connsiteX11" fmla="*/ 7161299 w 9603275"/>
              <a:gd name="connsiteY11" fmla="*/ 0 h 1413268"/>
              <a:gd name="connsiteX12" fmla="*/ 7751215 w 9603275"/>
              <a:gd name="connsiteY12" fmla="*/ 0 h 1413268"/>
              <a:gd name="connsiteX13" fmla="*/ 8341130 w 9603275"/>
              <a:gd name="connsiteY13" fmla="*/ 0 h 1413268"/>
              <a:gd name="connsiteX14" fmla="*/ 9603275 w 9603275"/>
              <a:gd name="connsiteY14" fmla="*/ 0 h 1413268"/>
              <a:gd name="connsiteX15" fmla="*/ 9603275 w 9603275"/>
              <a:gd name="connsiteY15" fmla="*/ 485222 h 1413268"/>
              <a:gd name="connsiteX16" fmla="*/ 9603275 w 9603275"/>
              <a:gd name="connsiteY16" fmla="*/ 956311 h 1413268"/>
              <a:gd name="connsiteX17" fmla="*/ 9603275 w 9603275"/>
              <a:gd name="connsiteY17" fmla="*/ 1413268 h 1413268"/>
              <a:gd name="connsiteX18" fmla="*/ 9013360 w 9603275"/>
              <a:gd name="connsiteY18" fmla="*/ 1413268 h 1413268"/>
              <a:gd name="connsiteX19" fmla="*/ 8519477 w 9603275"/>
              <a:gd name="connsiteY19" fmla="*/ 1413268 h 1413268"/>
              <a:gd name="connsiteX20" fmla="*/ 7641463 w 9603275"/>
              <a:gd name="connsiteY20" fmla="*/ 1413268 h 1413268"/>
              <a:gd name="connsiteX21" fmla="*/ 6955515 w 9603275"/>
              <a:gd name="connsiteY21" fmla="*/ 1413268 h 1413268"/>
              <a:gd name="connsiteX22" fmla="*/ 6557665 w 9603275"/>
              <a:gd name="connsiteY22" fmla="*/ 1413268 h 1413268"/>
              <a:gd name="connsiteX23" fmla="*/ 5871717 w 9603275"/>
              <a:gd name="connsiteY23" fmla="*/ 1413268 h 1413268"/>
              <a:gd name="connsiteX24" fmla="*/ 5281801 w 9603275"/>
              <a:gd name="connsiteY24" fmla="*/ 1413268 h 1413268"/>
              <a:gd name="connsiteX25" fmla="*/ 4691886 w 9603275"/>
              <a:gd name="connsiteY25" fmla="*/ 1413268 h 1413268"/>
              <a:gd name="connsiteX26" fmla="*/ 4101970 w 9603275"/>
              <a:gd name="connsiteY26" fmla="*/ 1413268 h 1413268"/>
              <a:gd name="connsiteX27" fmla="*/ 3512055 w 9603275"/>
              <a:gd name="connsiteY27" fmla="*/ 1413268 h 1413268"/>
              <a:gd name="connsiteX28" fmla="*/ 2730074 w 9603275"/>
              <a:gd name="connsiteY28" fmla="*/ 1413268 h 1413268"/>
              <a:gd name="connsiteX29" fmla="*/ 2044126 w 9603275"/>
              <a:gd name="connsiteY29" fmla="*/ 1413268 h 1413268"/>
              <a:gd name="connsiteX30" fmla="*/ 1646276 w 9603275"/>
              <a:gd name="connsiteY30" fmla="*/ 1413268 h 1413268"/>
              <a:gd name="connsiteX31" fmla="*/ 1056360 w 9603275"/>
              <a:gd name="connsiteY31" fmla="*/ 1413268 h 1413268"/>
              <a:gd name="connsiteX32" fmla="*/ 0 w 9603275"/>
              <a:gd name="connsiteY32" fmla="*/ 1413268 h 1413268"/>
              <a:gd name="connsiteX33" fmla="*/ 0 w 9603275"/>
              <a:gd name="connsiteY33" fmla="*/ 970444 h 1413268"/>
              <a:gd name="connsiteX34" fmla="*/ 0 w 9603275"/>
              <a:gd name="connsiteY34" fmla="*/ 541753 h 1413268"/>
              <a:gd name="connsiteX35" fmla="*/ 0 w 9603275"/>
              <a:gd name="connsiteY35" fmla="*/ 0 h 141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603275" h="1413268" fill="none" extrusionOk="0">
                <a:moveTo>
                  <a:pt x="0" y="0"/>
                </a:moveTo>
                <a:cubicBezTo>
                  <a:pt x="181260" y="2568"/>
                  <a:pt x="691841" y="-20433"/>
                  <a:pt x="878014" y="0"/>
                </a:cubicBezTo>
                <a:cubicBezTo>
                  <a:pt x="1064187" y="20433"/>
                  <a:pt x="1143125" y="22640"/>
                  <a:pt x="1371896" y="0"/>
                </a:cubicBezTo>
                <a:cubicBezTo>
                  <a:pt x="1600667" y="-22640"/>
                  <a:pt x="1768073" y="-29722"/>
                  <a:pt x="2057845" y="0"/>
                </a:cubicBezTo>
                <a:cubicBezTo>
                  <a:pt x="2347617" y="29722"/>
                  <a:pt x="2505232" y="-14047"/>
                  <a:pt x="2839826" y="0"/>
                </a:cubicBezTo>
                <a:cubicBezTo>
                  <a:pt x="3174420" y="14047"/>
                  <a:pt x="3066147" y="821"/>
                  <a:pt x="3237676" y="0"/>
                </a:cubicBezTo>
                <a:cubicBezTo>
                  <a:pt x="3409205" y="-821"/>
                  <a:pt x="3487432" y="5433"/>
                  <a:pt x="3635526" y="0"/>
                </a:cubicBezTo>
                <a:cubicBezTo>
                  <a:pt x="3783620" y="-5433"/>
                  <a:pt x="4315091" y="5512"/>
                  <a:pt x="4513539" y="0"/>
                </a:cubicBezTo>
                <a:cubicBezTo>
                  <a:pt x="4711987" y="-5512"/>
                  <a:pt x="4907732" y="-31548"/>
                  <a:pt x="5199487" y="0"/>
                </a:cubicBezTo>
                <a:cubicBezTo>
                  <a:pt x="5491242" y="31548"/>
                  <a:pt x="5445647" y="15303"/>
                  <a:pt x="5597337" y="0"/>
                </a:cubicBezTo>
                <a:cubicBezTo>
                  <a:pt x="5749027" y="-15303"/>
                  <a:pt x="6059498" y="-18794"/>
                  <a:pt x="6283286" y="0"/>
                </a:cubicBezTo>
                <a:cubicBezTo>
                  <a:pt x="6507074" y="18794"/>
                  <a:pt x="6971580" y="-24319"/>
                  <a:pt x="7161299" y="0"/>
                </a:cubicBezTo>
                <a:cubicBezTo>
                  <a:pt x="7351018" y="24319"/>
                  <a:pt x="7562787" y="-4072"/>
                  <a:pt x="7751215" y="0"/>
                </a:cubicBezTo>
                <a:cubicBezTo>
                  <a:pt x="7939643" y="4072"/>
                  <a:pt x="8085003" y="-1399"/>
                  <a:pt x="8341130" y="0"/>
                </a:cubicBezTo>
                <a:cubicBezTo>
                  <a:pt x="8597258" y="1399"/>
                  <a:pt x="8975416" y="30047"/>
                  <a:pt x="9603275" y="0"/>
                </a:cubicBezTo>
                <a:cubicBezTo>
                  <a:pt x="9603018" y="150200"/>
                  <a:pt x="9622921" y="278387"/>
                  <a:pt x="9603275" y="485222"/>
                </a:cubicBezTo>
                <a:cubicBezTo>
                  <a:pt x="9583629" y="692057"/>
                  <a:pt x="9605827" y="814443"/>
                  <a:pt x="9603275" y="956311"/>
                </a:cubicBezTo>
                <a:cubicBezTo>
                  <a:pt x="9600723" y="1098179"/>
                  <a:pt x="9623360" y="1205942"/>
                  <a:pt x="9603275" y="1413268"/>
                </a:cubicBezTo>
                <a:cubicBezTo>
                  <a:pt x="9354091" y="1402462"/>
                  <a:pt x="9303679" y="1389241"/>
                  <a:pt x="9013360" y="1413268"/>
                </a:cubicBezTo>
                <a:cubicBezTo>
                  <a:pt x="8723041" y="1437295"/>
                  <a:pt x="8682861" y="1428957"/>
                  <a:pt x="8519477" y="1413268"/>
                </a:cubicBezTo>
                <a:cubicBezTo>
                  <a:pt x="8356093" y="1397579"/>
                  <a:pt x="8035175" y="1372478"/>
                  <a:pt x="7641463" y="1413268"/>
                </a:cubicBezTo>
                <a:cubicBezTo>
                  <a:pt x="7247751" y="1454058"/>
                  <a:pt x="7207804" y="1400114"/>
                  <a:pt x="6955515" y="1413268"/>
                </a:cubicBezTo>
                <a:cubicBezTo>
                  <a:pt x="6703226" y="1426422"/>
                  <a:pt x="6658904" y="1425579"/>
                  <a:pt x="6557665" y="1413268"/>
                </a:cubicBezTo>
                <a:cubicBezTo>
                  <a:pt x="6456426" y="1400958"/>
                  <a:pt x="6032590" y="1412499"/>
                  <a:pt x="5871717" y="1413268"/>
                </a:cubicBezTo>
                <a:cubicBezTo>
                  <a:pt x="5710844" y="1414037"/>
                  <a:pt x="5530977" y="1385140"/>
                  <a:pt x="5281801" y="1413268"/>
                </a:cubicBezTo>
                <a:cubicBezTo>
                  <a:pt x="5032625" y="1441396"/>
                  <a:pt x="4846168" y="1422561"/>
                  <a:pt x="4691886" y="1413268"/>
                </a:cubicBezTo>
                <a:cubicBezTo>
                  <a:pt x="4537605" y="1403975"/>
                  <a:pt x="4271996" y="1384548"/>
                  <a:pt x="4101970" y="1413268"/>
                </a:cubicBezTo>
                <a:cubicBezTo>
                  <a:pt x="3931944" y="1441988"/>
                  <a:pt x="3655331" y="1406806"/>
                  <a:pt x="3512055" y="1413268"/>
                </a:cubicBezTo>
                <a:cubicBezTo>
                  <a:pt x="3368779" y="1419730"/>
                  <a:pt x="2925622" y="1447880"/>
                  <a:pt x="2730074" y="1413268"/>
                </a:cubicBezTo>
                <a:cubicBezTo>
                  <a:pt x="2534526" y="1378656"/>
                  <a:pt x="2270155" y="1425479"/>
                  <a:pt x="2044126" y="1413268"/>
                </a:cubicBezTo>
                <a:cubicBezTo>
                  <a:pt x="1818097" y="1401057"/>
                  <a:pt x="1780162" y="1418438"/>
                  <a:pt x="1646276" y="1413268"/>
                </a:cubicBezTo>
                <a:cubicBezTo>
                  <a:pt x="1512390" y="1408099"/>
                  <a:pt x="1310173" y="1418343"/>
                  <a:pt x="1056360" y="1413268"/>
                </a:cubicBezTo>
                <a:cubicBezTo>
                  <a:pt x="802547" y="1408193"/>
                  <a:pt x="382755" y="1464042"/>
                  <a:pt x="0" y="1413268"/>
                </a:cubicBezTo>
                <a:cubicBezTo>
                  <a:pt x="-20649" y="1245605"/>
                  <a:pt x="19483" y="1118285"/>
                  <a:pt x="0" y="970444"/>
                </a:cubicBezTo>
                <a:cubicBezTo>
                  <a:pt x="-19483" y="822603"/>
                  <a:pt x="15442" y="745620"/>
                  <a:pt x="0" y="541753"/>
                </a:cubicBezTo>
                <a:cubicBezTo>
                  <a:pt x="-15442" y="337886"/>
                  <a:pt x="-17394" y="143396"/>
                  <a:pt x="0" y="0"/>
                </a:cubicBezTo>
                <a:close/>
              </a:path>
              <a:path w="9603275" h="1413268" stroke="0" extrusionOk="0">
                <a:moveTo>
                  <a:pt x="0" y="0"/>
                </a:moveTo>
                <a:cubicBezTo>
                  <a:pt x="189353" y="-18222"/>
                  <a:pt x="376998" y="15271"/>
                  <a:pt x="589915" y="0"/>
                </a:cubicBezTo>
                <a:cubicBezTo>
                  <a:pt x="802833" y="-15271"/>
                  <a:pt x="882531" y="-10384"/>
                  <a:pt x="987765" y="0"/>
                </a:cubicBezTo>
                <a:cubicBezTo>
                  <a:pt x="1092999" y="10384"/>
                  <a:pt x="1494555" y="-12412"/>
                  <a:pt x="1865779" y="0"/>
                </a:cubicBezTo>
                <a:cubicBezTo>
                  <a:pt x="2237003" y="12412"/>
                  <a:pt x="2216048" y="-17162"/>
                  <a:pt x="2455695" y="0"/>
                </a:cubicBezTo>
                <a:cubicBezTo>
                  <a:pt x="2695342" y="17162"/>
                  <a:pt x="2802562" y="-5640"/>
                  <a:pt x="3045610" y="0"/>
                </a:cubicBezTo>
                <a:cubicBezTo>
                  <a:pt x="3288658" y="5640"/>
                  <a:pt x="3584746" y="37011"/>
                  <a:pt x="3923624" y="0"/>
                </a:cubicBezTo>
                <a:cubicBezTo>
                  <a:pt x="4262502" y="-37011"/>
                  <a:pt x="4185483" y="-19073"/>
                  <a:pt x="4417507" y="0"/>
                </a:cubicBezTo>
                <a:cubicBezTo>
                  <a:pt x="4649531" y="19073"/>
                  <a:pt x="4995358" y="6579"/>
                  <a:pt x="5295520" y="0"/>
                </a:cubicBezTo>
                <a:cubicBezTo>
                  <a:pt x="5595682" y="-6579"/>
                  <a:pt x="5834503" y="-39416"/>
                  <a:pt x="6173534" y="0"/>
                </a:cubicBezTo>
                <a:cubicBezTo>
                  <a:pt x="6512565" y="39416"/>
                  <a:pt x="6718636" y="-6530"/>
                  <a:pt x="6859482" y="0"/>
                </a:cubicBezTo>
                <a:cubicBezTo>
                  <a:pt x="7000328" y="6530"/>
                  <a:pt x="7465592" y="23666"/>
                  <a:pt x="7737496" y="0"/>
                </a:cubicBezTo>
                <a:cubicBezTo>
                  <a:pt x="8009400" y="-23666"/>
                  <a:pt x="8138158" y="-12324"/>
                  <a:pt x="8327411" y="0"/>
                </a:cubicBezTo>
                <a:cubicBezTo>
                  <a:pt x="8516665" y="12324"/>
                  <a:pt x="8784488" y="25888"/>
                  <a:pt x="8917327" y="0"/>
                </a:cubicBezTo>
                <a:cubicBezTo>
                  <a:pt x="9050166" y="-25888"/>
                  <a:pt x="9434718" y="-13978"/>
                  <a:pt x="9603275" y="0"/>
                </a:cubicBezTo>
                <a:cubicBezTo>
                  <a:pt x="9612350" y="223428"/>
                  <a:pt x="9622679" y="267025"/>
                  <a:pt x="9603275" y="456957"/>
                </a:cubicBezTo>
                <a:cubicBezTo>
                  <a:pt x="9583871" y="646889"/>
                  <a:pt x="9581037" y="700009"/>
                  <a:pt x="9603275" y="928046"/>
                </a:cubicBezTo>
                <a:cubicBezTo>
                  <a:pt x="9625513" y="1156083"/>
                  <a:pt x="9594639" y="1273187"/>
                  <a:pt x="9603275" y="1413268"/>
                </a:cubicBezTo>
                <a:cubicBezTo>
                  <a:pt x="9261438" y="1404660"/>
                  <a:pt x="9027914" y="1382273"/>
                  <a:pt x="8821294" y="1413268"/>
                </a:cubicBezTo>
                <a:cubicBezTo>
                  <a:pt x="8614674" y="1444263"/>
                  <a:pt x="8600769" y="1422903"/>
                  <a:pt x="8423444" y="1413268"/>
                </a:cubicBezTo>
                <a:cubicBezTo>
                  <a:pt x="8246119" y="1403634"/>
                  <a:pt x="8164734" y="1404101"/>
                  <a:pt x="7929561" y="1413268"/>
                </a:cubicBezTo>
                <a:cubicBezTo>
                  <a:pt x="7694388" y="1422435"/>
                  <a:pt x="7381471" y="1386059"/>
                  <a:pt x="7051548" y="1413268"/>
                </a:cubicBezTo>
                <a:cubicBezTo>
                  <a:pt x="6721625" y="1440477"/>
                  <a:pt x="6548542" y="1388279"/>
                  <a:pt x="6365599" y="1413268"/>
                </a:cubicBezTo>
                <a:cubicBezTo>
                  <a:pt x="6182656" y="1438257"/>
                  <a:pt x="6031667" y="1406668"/>
                  <a:pt x="5871717" y="1413268"/>
                </a:cubicBezTo>
                <a:cubicBezTo>
                  <a:pt x="5711767" y="1419868"/>
                  <a:pt x="5424164" y="1388433"/>
                  <a:pt x="5185769" y="1413268"/>
                </a:cubicBezTo>
                <a:cubicBezTo>
                  <a:pt x="4947374" y="1438103"/>
                  <a:pt x="4923117" y="1416697"/>
                  <a:pt x="4787919" y="1413268"/>
                </a:cubicBezTo>
                <a:cubicBezTo>
                  <a:pt x="4652721" y="1409840"/>
                  <a:pt x="4492169" y="1396191"/>
                  <a:pt x="4390069" y="1413268"/>
                </a:cubicBezTo>
                <a:cubicBezTo>
                  <a:pt x="4287969" y="1430346"/>
                  <a:pt x="4016563" y="1429892"/>
                  <a:pt x="3704120" y="1413268"/>
                </a:cubicBezTo>
                <a:cubicBezTo>
                  <a:pt x="3391677" y="1396644"/>
                  <a:pt x="3425441" y="1437828"/>
                  <a:pt x="3210238" y="1413268"/>
                </a:cubicBezTo>
                <a:cubicBezTo>
                  <a:pt x="2995035" y="1388708"/>
                  <a:pt x="2797298" y="1388416"/>
                  <a:pt x="2428257" y="1413268"/>
                </a:cubicBezTo>
                <a:cubicBezTo>
                  <a:pt x="2059216" y="1438120"/>
                  <a:pt x="2036901" y="1401238"/>
                  <a:pt x="1934374" y="1413268"/>
                </a:cubicBezTo>
                <a:cubicBezTo>
                  <a:pt x="1831847" y="1425298"/>
                  <a:pt x="1501512" y="1403011"/>
                  <a:pt x="1152393" y="1413268"/>
                </a:cubicBezTo>
                <a:cubicBezTo>
                  <a:pt x="803274" y="1423525"/>
                  <a:pt x="947523" y="1416423"/>
                  <a:pt x="754543" y="1413268"/>
                </a:cubicBezTo>
                <a:cubicBezTo>
                  <a:pt x="561563" y="1410114"/>
                  <a:pt x="276509" y="1378057"/>
                  <a:pt x="0" y="1413268"/>
                </a:cubicBezTo>
                <a:cubicBezTo>
                  <a:pt x="9654" y="1249395"/>
                  <a:pt x="9670" y="1086260"/>
                  <a:pt x="0" y="970444"/>
                </a:cubicBezTo>
                <a:cubicBezTo>
                  <a:pt x="-9670" y="854628"/>
                  <a:pt x="3124" y="626108"/>
                  <a:pt x="0" y="471089"/>
                </a:cubicBezTo>
                <a:cubicBezTo>
                  <a:pt x="-3124" y="316071"/>
                  <a:pt x="-7134" y="221480"/>
                  <a:pt x="0" y="0"/>
                </a:cubicBezTo>
                <a:close/>
              </a:path>
            </a:pathLst>
          </a:custGeom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dirty="0"/>
              <a:t>يجب إفراد الفعل أي: تجريده من ضمير المثنى والجمع</a:t>
            </a:r>
          </a:p>
          <a:p>
            <a:pPr marL="0" indent="0" algn="ctr">
              <a:buNone/>
            </a:pPr>
            <a:r>
              <a:rPr lang="ar-SA" sz="3600" dirty="0"/>
              <a:t>إذا كان الفاعل اسمًا ظاهرًا مثنى أو جمعا </a:t>
            </a:r>
          </a:p>
        </p:txBody>
      </p:sp>
    </p:spTree>
    <p:extLst>
      <p:ext uri="{BB962C8B-B14F-4D97-AF65-F5344CB8AC3E}">
        <p14:creationId xmlns:p14="http://schemas.microsoft.com/office/powerpoint/2010/main" val="6991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4" grpI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687441-ED22-021D-BD24-8CA9E69D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/>
              <a:t>لعبة نحوية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312F829-962D-9F1C-38E0-4E7DA7047A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43" y="2016125"/>
            <a:ext cx="3449638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12020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16729</TotalTime>
  <Words>1243</Words>
  <Application>Microsoft Office PowerPoint</Application>
  <PresentationFormat>شاشة عريضة</PresentationFormat>
  <Paragraphs>259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1" baseType="lpstr">
      <vt:lpstr>Arial</vt:lpstr>
      <vt:lpstr>Arial-BoldMT</vt:lpstr>
      <vt:lpstr>Gill Sans MT</vt:lpstr>
      <vt:lpstr>معرض</vt:lpstr>
      <vt:lpstr>الجملة الفعلية</vt:lpstr>
      <vt:lpstr>أنواع الجملة</vt:lpstr>
      <vt:lpstr>أنواع الجملة</vt:lpstr>
      <vt:lpstr>عرض تقديمي في PowerPoint</vt:lpstr>
      <vt:lpstr>تعريف الفاعل</vt:lpstr>
      <vt:lpstr>تعريف الفاعل</vt:lpstr>
      <vt:lpstr>أحكام الفاعل</vt:lpstr>
      <vt:lpstr>ما الفرق بين:</vt:lpstr>
      <vt:lpstr>لعبة نحوية</vt:lpstr>
      <vt:lpstr>كيف يؤنث الفعل؟</vt:lpstr>
      <vt:lpstr>تذكير الفعل وتأنيثه</vt:lpstr>
      <vt:lpstr>تذكير الفعل وتأنيثه</vt:lpstr>
      <vt:lpstr>تذكير الفعل وتأنيثه</vt:lpstr>
      <vt:lpstr>عرض تقديمي في PowerPoint</vt:lpstr>
      <vt:lpstr>الفعل / الفاعل/ المفعول به         هل يتغير هذا الترتيب؟</vt:lpstr>
      <vt:lpstr>توسط المفعول به بين الفعل وفاعله</vt:lpstr>
      <vt:lpstr>توسط المفعول به بين الفعل وفاعله</vt:lpstr>
      <vt:lpstr>توسط المفعول به بين الفعل وفاعله</vt:lpstr>
      <vt:lpstr>عرض تقديمي في PowerPoint</vt:lpstr>
      <vt:lpstr>تعريف نائب الفاعل</vt:lpstr>
      <vt:lpstr>تعريف نائب الفاعل</vt:lpstr>
      <vt:lpstr>أحكام نائب الفاعل</vt:lpstr>
      <vt:lpstr>عرض تقديمي في PowerPoint</vt:lpstr>
      <vt:lpstr>الفعل المبني للمجهول ونائب الفاعل</vt:lpstr>
      <vt:lpstr>تصويت سريع</vt:lpstr>
      <vt:lpstr>بطاقة خروج</vt:lpstr>
      <vt:lpstr>الواجب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الثالثة</dc:title>
  <dc:creator>أسماء .</dc:creator>
  <cp:lastModifiedBy>أسماء .</cp:lastModifiedBy>
  <cp:revision>27</cp:revision>
  <dcterms:created xsi:type="dcterms:W3CDTF">2020-10-03T21:02:45Z</dcterms:created>
  <dcterms:modified xsi:type="dcterms:W3CDTF">2023-10-09T21:52:51Z</dcterms:modified>
</cp:coreProperties>
</file>