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3929C-0F8E-4B7E-908B-618046EAD2E5}" type="datetimeFigureOut">
              <a:rPr lang="ar-SA" smtClean="0"/>
              <a:pPr/>
              <a:t>15/03/41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C786-2144-448A-8821-AAF99F29C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abanomai</cp:lastModifiedBy>
  <cp:revision>1</cp:revision>
  <dcterms:created xsi:type="dcterms:W3CDTF">2019-11-08T06:25:07Z</dcterms:created>
  <dcterms:modified xsi:type="dcterms:W3CDTF">2019-11-12T06:58:29Z</dcterms:modified>
</cp:coreProperties>
</file>