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65" r:id="rId6"/>
    <p:sldId id="267" r:id="rId7"/>
    <p:sldId id="268" r:id="rId8"/>
    <p:sldId id="269" r:id="rId9"/>
    <p:sldId id="270" r:id="rId10"/>
    <p:sldId id="276" r:id="rId11"/>
    <p:sldId id="277" r:id="rId12"/>
    <p:sldId id="271" r:id="rId13"/>
    <p:sldId id="272" r:id="rId14"/>
    <p:sldId id="274" r:id="rId15"/>
    <p:sldId id="275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584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B033B6-C4AA-47C4-BC62-07DE63014E9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39C504C-8D8D-47AC-8314-952671C54691}">
      <dgm:prSet phldrT="[نص]" custT="1"/>
      <dgm:spPr>
        <a:solidFill>
          <a:srgbClr val="FFFF00"/>
        </a:solidFill>
      </dgm:spPr>
      <dgm:t>
        <a:bodyPr/>
        <a:lstStyle/>
        <a:p>
          <a:pPr rtl="1"/>
          <a:r>
            <a:rPr lang="ar-SA" sz="2800" b="1" dirty="0" smtClean="0"/>
            <a:t>4- حفظ الاصول </a:t>
          </a:r>
          <a:r>
            <a:rPr lang="ar-SA" sz="2800" b="1" dirty="0" err="1" smtClean="0"/>
            <a:t>الوراثيه</a:t>
          </a:r>
          <a:r>
            <a:rPr lang="ar-SA" sz="2800" b="1" dirty="0" smtClean="0"/>
            <a:t> </a:t>
          </a:r>
          <a:endParaRPr lang="ar-SA" sz="2800" b="1" dirty="0"/>
        </a:p>
      </dgm:t>
    </dgm:pt>
    <dgm:pt modelId="{17DBA8E7-3DB8-4787-B4A3-5C4AE9873DCE}" type="parTrans" cxnId="{BDC14483-950A-465D-A90B-C8BCA1C0957D}">
      <dgm:prSet/>
      <dgm:spPr/>
      <dgm:t>
        <a:bodyPr/>
        <a:lstStyle/>
        <a:p>
          <a:pPr rtl="1"/>
          <a:endParaRPr lang="ar-SA"/>
        </a:p>
      </dgm:t>
    </dgm:pt>
    <dgm:pt modelId="{42BEB9EE-0AC2-48CC-89FB-56C0A8AD7713}" type="sibTrans" cxnId="{BDC14483-950A-465D-A90B-C8BCA1C0957D}">
      <dgm:prSet/>
      <dgm:spPr/>
      <dgm:t>
        <a:bodyPr/>
        <a:lstStyle/>
        <a:p>
          <a:pPr rtl="1"/>
          <a:endParaRPr lang="ar-SA"/>
        </a:p>
      </dgm:t>
    </dgm:pt>
    <dgm:pt modelId="{D2E9A25D-121A-4530-BB9D-E5B92C063216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3400" b="1" dirty="0" smtClean="0">
              <a:solidFill>
                <a:schemeClr val="tx1"/>
              </a:solidFill>
            </a:rPr>
            <a:t>5</a:t>
          </a:r>
          <a:r>
            <a:rPr lang="ar-SA" sz="2800" b="1" dirty="0" smtClean="0">
              <a:solidFill>
                <a:schemeClr val="tx1"/>
              </a:solidFill>
            </a:rPr>
            <a:t>- استخدام طرق زراعة </a:t>
          </a:r>
          <a:r>
            <a:rPr lang="ar-SA" sz="2800" b="1" dirty="0" err="1" smtClean="0">
              <a:solidFill>
                <a:schemeClr val="tx1"/>
              </a:solidFill>
            </a:rPr>
            <a:t>الانسجه</a:t>
          </a:r>
          <a:r>
            <a:rPr lang="ar-SA" sz="2800" b="1" dirty="0" smtClean="0">
              <a:solidFill>
                <a:schemeClr val="tx1"/>
              </a:solidFill>
            </a:rPr>
            <a:t> في تربية النبات </a:t>
          </a:r>
          <a:endParaRPr lang="ar-SA" sz="3400" b="1" dirty="0">
            <a:solidFill>
              <a:schemeClr val="tx1"/>
            </a:solidFill>
          </a:endParaRPr>
        </a:p>
      </dgm:t>
    </dgm:pt>
    <dgm:pt modelId="{4A0A31E2-50D9-4B0E-B50C-1089476B8934}" type="parTrans" cxnId="{3BF1F6FA-920C-418F-AFA7-588F8CB59A98}">
      <dgm:prSet/>
      <dgm:spPr/>
      <dgm:t>
        <a:bodyPr/>
        <a:lstStyle/>
        <a:p>
          <a:pPr rtl="1"/>
          <a:endParaRPr lang="ar-SA"/>
        </a:p>
      </dgm:t>
    </dgm:pt>
    <dgm:pt modelId="{241BCD91-FDC1-4409-93FB-6EDAA8345A83}" type="sibTrans" cxnId="{3BF1F6FA-920C-418F-AFA7-588F8CB59A98}">
      <dgm:prSet/>
      <dgm:spPr/>
      <dgm:t>
        <a:bodyPr/>
        <a:lstStyle/>
        <a:p>
          <a:pPr rtl="1"/>
          <a:endParaRPr lang="ar-SA"/>
        </a:p>
      </dgm:t>
    </dgm:pt>
    <dgm:pt modelId="{4270C02F-698C-4D39-BF79-9154525941BC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6- زراعة </a:t>
          </a:r>
          <a:r>
            <a:rPr lang="ar-SA" sz="2800" b="1" dirty="0" err="1" smtClean="0">
              <a:solidFill>
                <a:schemeClr val="tx1"/>
              </a:solidFill>
            </a:rPr>
            <a:t>الانسجه</a:t>
          </a:r>
          <a:r>
            <a:rPr lang="ar-SA" sz="2800" b="1" dirty="0" smtClean="0">
              <a:solidFill>
                <a:schemeClr val="tx1"/>
              </a:solidFill>
            </a:rPr>
            <a:t> النباتيه  ونقل الجينات </a:t>
          </a:r>
          <a:endParaRPr lang="ar-SA" sz="2800" b="1" dirty="0">
            <a:solidFill>
              <a:schemeClr val="tx1"/>
            </a:solidFill>
          </a:endParaRPr>
        </a:p>
      </dgm:t>
    </dgm:pt>
    <dgm:pt modelId="{B9351C5A-B81F-4A36-A430-AEA7915819DF}" type="parTrans" cxnId="{C550D979-2FC4-4C8A-B71D-483791EFDA30}">
      <dgm:prSet/>
      <dgm:spPr/>
      <dgm:t>
        <a:bodyPr/>
        <a:lstStyle/>
        <a:p>
          <a:pPr rtl="1"/>
          <a:endParaRPr lang="ar-SA"/>
        </a:p>
      </dgm:t>
    </dgm:pt>
    <dgm:pt modelId="{8CD066D5-F451-4C57-AA85-4AC05B8E85CC}" type="sibTrans" cxnId="{C550D979-2FC4-4C8A-B71D-483791EFDA30}">
      <dgm:prSet/>
      <dgm:spPr/>
      <dgm:t>
        <a:bodyPr/>
        <a:lstStyle/>
        <a:p>
          <a:pPr rtl="1"/>
          <a:endParaRPr lang="ar-SA"/>
        </a:p>
      </dgm:t>
    </dgm:pt>
    <dgm:pt modelId="{9ACDE85B-DA27-40F8-82EA-E19CD48E115A}">
      <dgm:prSet phldrT="[نص]" custT="1"/>
      <dgm:spPr>
        <a:solidFill>
          <a:srgbClr val="FFFF00"/>
        </a:solidFill>
      </dgm:spPr>
      <dgm:t>
        <a:bodyPr/>
        <a:lstStyle/>
        <a:p>
          <a:pPr rtl="1"/>
          <a:r>
            <a:rPr lang="ar-SA" sz="2800" b="1" dirty="0" smtClean="0"/>
            <a:t>1- الاكثار</a:t>
          </a:r>
          <a:r>
            <a:rPr lang="ar-SA" sz="3600" b="1" dirty="0" smtClean="0"/>
            <a:t> الدقيق للنباتات </a:t>
          </a:r>
          <a:endParaRPr lang="ar-SA" sz="3600" b="1" dirty="0"/>
        </a:p>
      </dgm:t>
    </dgm:pt>
    <dgm:pt modelId="{61B3746A-3070-4BD0-B585-3157EC04860A}" type="parTrans" cxnId="{B75E783E-E8A5-4B4F-9377-2B6776508C0B}">
      <dgm:prSet/>
      <dgm:spPr/>
      <dgm:t>
        <a:bodyPr/>
        <a:lstStyle/>
        <a:p>
          <a:pPr rtl="1"/>
          <a:endParaRPr lang="ar-SA"/>
        </a:p>
      </dgm:t>
    </dgm:pt>
    <dgm:pt modelId="{D7C92061-8192-419B-8DCF-371EB11E882F}" type="sibTrans" cxnId="{B75E783E-E8A5-4B4F-9377-2B6776508C0B}">
      <dgm:prSet/>
      <dgm:spPr/>
      <dgm:t>
        <a:bodyPr/>
        <a:lstStyle/>
        <a:p>
          <a:pPr rtl="1"/>
          <a:endParaRPr lang="ar-SA"/>
        </a:p>
      </dgm:t>
    </dgm:pt>
    <dgm:pt modelId="{536AF872-183D-4DE5-A844-731C7DB2C03C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2- انتاج نباتات خاليه من الامراض </a:t>
          </a:r>
          <a:endParaRPr lang="ar-SA" sz="2800" b="1" dirty="0">
            <a:solidFill>
              <a:schemeClr val="tx1"/>
            </a:solidFill>
          </a:endParaRPr>
        </a:p>
      </dgm:t>
    </dgm:pt>
    <dgm:pt modelId="{B52C315F-619F-41AE-B040-A17F78AEF07B}" type="parTrans" cxnId="{B5181E6E-50DE-42C3-A6D8-16A421F3CD14}">
      <dgm:prSet/>
      <dgm:spPr/>
      <dgm:t>
        <a:bodyPr/>
        <a:lstStyle/>
        <a:p>
          <a:pPr rtl="1"/>
          <a:endParaRPr lang="ar-SA"/>
        </a:p>
      </dgm:t>
    </dgm:pt>
    <dgm:pt modelId="{E19A7859-173F-4529-B5C2-62C597AB118D}" type="sibTrans" cxnId="{B5181E6E-50DE-42C3-A6D8-16A421F3CD14}">
      <dgm:prSet/>
      <dgm:spPr/>
      <dgm:t>
        <a:bodyPr/>
        <a:lstStyle/>
        <a:p>
          <a:pPr rtl="1"/>
          <a:endParaRPr lang="ar-SA"/>
        </a:p>
      </dgm:t>
    </dgm:pt>
    <dgm:pt modelId="{A1614780-B01C-44C0-BF53-13DA5C69D7E3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3- انتاج مركبات طبيعيه وصيدلانيه من خلال زراعة </a:t>
          </a:r>
          <a:r>
            <a:rPr lang="ar-SA" sz="2800" b="1" dirty="0" err="1" smtClean="0">
              <a:solidFill>
                <a:schemeClr val="tx1"/>
              </a:solidFill>
            </a:rPr>
            <a:t>الانسجه</a:t>
          </a:r>
          <a:r>
            <a:rPr lang="ar-SA" sz="2800" b="1" dirty="0" smtClean="0">
              <a:solidFill>
                <a:schemeClr val="tx1"/>
              </a:solidFill>
            </a:rPr>
            <a:t> </a:t>
          </a:r>
          <a:endParaRPr lang="ar-SA" sz="2800" b="1" dirty="0">
            <a:solidFill>
              <a:schemeClr val="tx1"/>
            </a:solidFill>
          </a:endParaRPr>
        </a:p>
      </dgm:t>
    </dgm:pt>
    <dgm:pt modelId="{1DB17E74-8012-4C8B-87B7-4A06B09E1397}" type="parTrans" cxnId="{E30128FD-C0F5-49D4-A312-55F2755815A5}">
      <dgm:prSet/>
      <dgm:spPr/>
      <dgm:t>
        <a:bodyPr/>
        <a:lstStyle/>
        <a:p>
          <a:pPr rtl="1"/>
          <a:endParaRPr lang="ar-SA"/>
        </a:p>
      </dgm:t>
    </dgm:pt>
    <dgm:pt modelId="{2574CDF0-5234-4E0F-A54A-40E7D54FC495}" type="sibTrans" cxnId="{E30128FD-C0F5-49D4-A312-55F2755815A5}">
      <dgm:prSet/>
      <dgm:spPr/>
      <dgm:t>
        <a:bodyPr/>
        <a:lstStyle/>
        <a:p>
          <a:pPr rtl="1"/>
          <a:endParaRPr lang="ar-SA"/>
        </a:p>
      </dgm:t>
    </dgm:pt>
    <dgm:pt modelId="{375DDDD5-D85F-46FA-81E3-C22112EE3688}" type="pres">
      <dgm:prSet presAssocID="{13B033B6-C4AA-47C4-BC62-07DE63014E9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224B322B-1C76-45A9-B7AA-47F3744F7E95}" type="pres">
      <dgm:prSet presAssocID="{E39C504C-8D8D-47AC-8314-952671C54691}" presName="compNode" presStyleCnt="0"/>
      <dgm:spPr/>
    </dgm:pt>
    <dgm:pt modelId="{1FC7A152-C791-48DC-AB22-C674880B64C7}" type="pres">
      <dgm:prSet presAssocID="{E39C504C-8D8D-47AC-8314-952671C54691}" presName="aNode" presStyleLbl="bgShp" presStyleIdx="0" presStyleCnt="2"/>
      <dgm:spPr/>
      <dgm:t>
        <a:bodyPr/>
        <a:lstStyle/>
        <a:p>
          <a:pPr rtl="1"/>
          <a:endParaRPr lang="ar-SA"/>
        </a:p>
      </dgm:t>
    </dgm:pt>
    <dgm:pt modelId="{0BDD9DDA-1615-40D0-B5E2-657F275EC812}" type="pres">
      <dgm:prSet presAssocID="{E39C504C-8D8D-47AC-8314-952671C54691}" presName="textNode" presStyleLbl="bgShp" presStyleIdx="0" presStyleCnt="2"/>
      <dgm:spPr/>
      <dgm:t>
        <a:bodyPr/>
        <a:lstStyle/>
        <a:p>
          <a:pPr rtl="1"/>
          <a:endParaRPr lang="ar-SA"/>
        </a:p>
      </dgm:t>
    </dgm:pt>
    <dgm:pt modelId="{A9142569-4E15-419C-A628-CD8D04184621}" type="pres">
      <dgm:prSet presAssocID="{E39C504C-8D8D-47AC-8314-952671C54691}" presName="compChildNode" presStyleCnt="0"/>
      <dgm:spPr/>
    </dgm:pt>
    <dgm:pt modelId="{658C7204-E7CF-46B2-B1A4-CC29989BBBE9}" type="pres">
      <dgm:prSet presAssocID="{E39C504C-8D8D-47AC-8314-952671C54691}" presName="theInnerList" presStyleCnt="0"/>
      <dgm:spPr/>
    </dgm:pt>
    <dgm:pt modelId="{A46196B0-7656-404D-A28F-A4596B5A7A71}" type="pres">
      <dgm:prSet presAssocID="{D2E9A25D-121A-4530-BB9D-E5B92C063216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DCD87CD-6AF8-4C97-8B9E-2714621087BD}" type="pres">
      <dgm:prSet presAssocID="{D2E9A25D-121A-4530-BB9D-E5B92C063216}" presName="aSpace2" presStyleCnt="0"/>
      <dgm:spPr/>
    </dgm:pt>
    <dgm:pt modelId="{D7EAA8AD-A664-4718-9BE7-45938623E426}" type="pres">
      <dgm:prSet presAssocID="{4270C02F-698C-4D39-BF79-9154525941BC}" presName="childNode" presStyleLbl="node1" presStyleIdx="1" presStyleCnt="4" custLinFactNeighborX="-2725" custLinFactNeighborY="2430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3497593-36B4-47C6-B1F1-BA2D5AD145CB}" type="pres">
      <dgm:prSet presAssocID="{E39C504C-8D8D-47AC-8314-952671C54691}" presName="aSpace" presStyleCnt="0"/>
      <dgm:spPr/>
    </dgm:pt>
    <dgm:pt modelId="{D7D52E23-8AF9-4AD5-8FAB-EB0D4499DF10}" type="pres">
      <dgm:prSet presAssocID="{9ACDE85B-DA27-40F8-82EA-E19CD48E115A}" presName="compNode" presStyleCnt="0"/>
      <dgm:spPr/>
    </dgm:pt>
    <dgm:pt modelId="{FDFB1E78-5E9B-4D52-BBD8-E8BB5702133D}" type="pres">
      <dgm:prSet presAssocID="{9ACDE85B-DA27-40F8-82EA-E19CD48E115A}" presName="aNode" presStyleLbl="bgShp" presStyleIdx="1" presStyleCnt="2"/>
      <dgm:spPr/>
      <dgm:t>
        <a:bodyPr/>
        <a:lstStyle/>
        <a:p>
          <a:pPr rtl="1"/>
          <a:endParaRPr lang="ar-SA"/>
        </a:p>
      </dgm:t>
    </dgm:pt>
    <dgm:pt modelId="{B41A7E7B-3C70-407B-8C29-12BF9374F692}" type="pres">
      <dgm:prSet presAssocID="{9ACDE85B-DA27-40F8-82EA-E19CD48E115A}" presName="textNode" presStyleLbl="bgShp" presStyleIdx="1" presStyleCnt="2"/>
      <dgm:spPr/>
      <dgm:t>
        <a:bodyPr/>
        <a:lstStyle/>
        <a:p>
          <a:pPr rtl="1"/>
          <a:endParaRPr lang="ar-SA"/>
        </a:p>
      </dgm:t>
    </dgm:pt>
    <dgm:pt modelId="{45160456-F18C-476C-89F9-1E0B6CAD8C3E}" type="pres">
      <dgm:prSet presAssocID="{9ACDE85B-DA27-40F8-82EA-E19CD48E115A}" presName="compChildNode" presStyleCnt="0"/>
      <dgm:spPr/>
    </dgm:pt>
    <dgm:pt modelId="{5082B8FF-0EB4-4746-A508-EF20654CBE7E}" type="pres">
      <dgm:prSet presAssocID="{9ACDE85B-DA27-40F8-82EA-E19CD48E115A}" presName="theInnerList" presStyleCnt="0"/>
      <dgm:spPr/>
    </dgm:pt>
    <dgm:pt modelId="{0FD6A372-30B2-4675-A5F2-6BC60F58C3C3}" type="pres">
      <dgm:prSet presAssocID="{536AF872-183D-4DE5-A844-731C7DB2C03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AD7F739-D576-4E04-8533-3616CCC0B543}" type="pres">
      <dgm:prSet presAssocID="{536AF872-183D-4DE5-A844-731C7DB2C03C}" presName="aSpace2" presStyleCnt="0"/>
      <dgm:spPr/>
    </dgm:pt>
    <dgm:pt modelId="{F9A13625-1666-43D6-9030-2062D5FB4732}" type="pres">
      <dgm:prSet presAssocID="{A1614780-B01C-44C0-BF53-13DA5C69D7E3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C2886C2-0851-4D08-A31B-55F49353080C}" type="presOf" srcId="{E39C504C-8D8D-47AC-8314-952671C54691}" destId="{1FC7A152-C791-48DC-AB22-C674880B64C7}" srcOrd="0" destOrd="0" presId="urn:microsoft.com/office/officeart/2005/8/layout/lProcess2"/>
    <dgm:cxn modelId="{A910E64E-B028-4808-94FC-C1B50EEFE212}" type="presOf" srcId="{D2E9A25D-121A-4530-BB9D-E5B92C063216}" destId="{A46196B0-7656-404D-A28F-A4596B5A7A71}" srcOrd="0" destOrd="0" presId="urn:microsoft.com/office/officeart/2005/8/layout/lProcess2"/>
    <dgm:cxn modelId="{38D0D736-2399-4749-BCE5-A9D6748707FE}" type="presOf" srcId="{536AF872-183D-4DE5-A844-731C7DB2C03C}" destId="{0FD6A372-30B2-4675-A5F2-6BC60F58C3C3}" srcOrd="0" destOrd="0" presId="urn:microsoft.com/office/officeart/2005/8/layout/lProcess2"/>
    <dgm:cxn modelId="{B854559C-B3E8-4F7F-BCB3-0631AC6EF0EB}" type="presOf" srcId="{E39C504C-8D8D-47AC-8314-952671C54691}" destId="{0BDD9DDA-1615-40D0-B5E2-657F275EC812}" srcOrd="1" destOrd="0" presId="urn:microsoft.com/office/officeart/2005/8/layout/lProcess2"/>
    <dgm:cxn modelId="{1A1DAA3D-C36D-42C4-BB6D-CA763B657001}" type="presOf" srcId="{13B033B6-C4AA-47C4-BC62-07DE63014E98}" destId="{375DDDD5-D85F-46FA-81E3-C22112EE3688}" srcOrd="0" destOrd="0" presId="urn:microsoft.com/office/officeart/2005/8/layout/lProcess2"/>
    <dgm:cxn modelId="{EDDC30B9-B16E-401F-8F5B-87D874C12B5B}" type="presOf" srcId="{9ACDE85B-DA27-40F8-82EA-E19CD48E115A}" destId="{B41A7E7B-3C70-407B-8C29-12BF9374F692}" srcOrd="1" destOrd="0" presId="urn:microsoft.com/office/officeart/2005/8/layout/lProcess2"/>
    <dgm:cxn modelId="{C550D979-2FC4-4C8A-B71D-483791EFDA30}" srcId="{E39C504C-8D8D-47AC-8314-952671C54691}" destId="{4270C02F-698C-4D39-BF79-9154525941BC}" srcOrd="1" destOrd="0" parTransId="{B9351C5A-B81F-4A36-A430-AEA7915819DF}" sibTransId="{8CD066D5-F451-4C57-AA85-4AC05B8E85CC}"/>
    <dgm:cxn modelId="{B75E783E-E8A5-4B4F-9377-2B6776508C0B}" srcId="{13B033B6-C4AA-47C4-BC62-07DE63014E98}" destId="{9ACDE85B-DA27-40F8-82EA-E19CD48E115A}" srcOrd="1" destOrd="0" parTransId="{61B3746A-3070-4BD0-B585-3157EC04860A}" sibTransId="{D7C92061-8192-419B-8DCF-371EB11E882F}"/>
    <dgm:cxn modelId="{51FD7775-9FA5-4F83-A27B-1219C3C421FA}" type="presOf" srcId="{9ACDE85B-DA27-40F8-82EA-E19CD48E115A}" destId="{FDFB1E78-5E9B-4D52-BBD8-E8BB5702133D}" srcOrd="0" destOrd="0" presId="urn:microsoft.com/office/officeart/2005/8/layout/lProcess2"/>
    <dgm:cxn modelId="{BDC14483-950A-465D-A90B-C8BCA1C0957D}" srcId="{13B033B6-C4AA-47C4-BC62-07DE63014E98}" destId="{E39C504C-8D8D-47AC-8314-952671C54691}" srcOrd="0" destOrd="0" parTransId="{17DBA8E7-3DB8-4787-B4A3-5C4AE9873DCE}" sibTransId="{42BEB9EE-0AC2-48CC-89FB-56C0A8AD7713}"/>
    <dgm:cxn modelId="{B5181E6E-50DE-42C3-A6D8-16A421F3CD14}" srcId="{9ACDE85B-DA27-40F8-82EA-E19CD48E115A}" destId="{536AF872-183D-4DE5-A844-731C7DB2C03C}" srcOrd="0" destOrd="0" parTransId="{B52C315F-619F-41AE-B040-A17F78AEF07B}" sibTransId="{E19A7859-173F-4529-B5C2-62C597AB118D}"/>
    <dgm:cxn modelId="{3BF1F6FA-920C-418F-AFA7-588F8CB59A98}" srcId="{E39C504C-8D8D-47AC-8314-952671C54691}" destId="{D2E9A25D-121A-4530-BB9D-E5B92C063216}" srcOrd="0" destOrd="0" parTransId="{4A0A31E2-50D9-4B0E-B50C-1089476B8934}" sibTransId="{241BCD91-FDC1-4409-93FB-6EDAA8345A83}"/>
    <dgm:cxn modelId="{620F6842-C578-45AA-B531-D19B07E10D5E}" type="presOf" srcId="{A1614780-B01C-44C0-BF53-13DA5C69D7E3}" destId="{F9A13625-1666-43D6-9030-2062D5FB4732}" srcOrd="0" destOrd="0" presId="urn:microsoft.com/office/officeart/2005/8/layout/lProcess2"/>
    <dgm:cxn modelId="{E30128FD-C0F5-49D4-A312-55F2755815A5}" srcId="{9ACDE85B-DA27-40F8-82EA-E19CD48E115A}" destId="{A1614780-B01C-44C0-BF53-13DA5C69D7E3}" srcOrd="1" destOrd="0" parTransId="{1DB17E74-8012-4C8B-87B7-4A06B09E1397}" sibTransId="{2574CDF0-5234-4E0F-A54A-40E7D54FC495}"/>
    <dgm:cxn modelId="{E9C4E49B-9BF2-449E-95FD-0D599BA6CD55}" type="presOf" srcId="{4270C02F-698C-4D39-BF79-9154525941BC}" destId="{D7EAA8AD-A664-4718-9BE7-45938623E426}" srcOrd="0" destOrd="0" presId="urn:microsoft.com/office/officeart/2005/8/layout/lProcess2"/>
    <dgm:cxn modelId="{9CFB3639-1647-4E60-B8A7-0EB3DCCA9B30}" type="presParOf" srcId="{375DDDD5-D85F-46FA-81E3-C22112EE3688}" destId="{224B322B-1C76-45A9-B7AA-47F3744F7E95}" srcOrd="0" destOrd="0" presId="urn:microsoft.com/office/officeart/2005/8/layout/lProcess2"/>
    <dgm:cxn modelId="{46BBEBAF-C6F1-4615-AA51-D70432181DC0}" type="presParOf" srcId="{224B322B-1C76-45A9-B7AA-47F3744F7E95}" destId="{1FC7A152-C791-48DC-AB22-C674880B64C7}" srcOrd="0" destOrd="0" presId="urn:microsoft.com/office/officeart/2005/8/layout/lProcess2"/>
    <dgm:cxn modelId="{E9C3A622-DF9E-43E6-A03D-53EB3E6A226D}" type="presParOf" srcId="{224B322B-1C76-45A9-B7AA-47F3744F7E95}" destId="{0BDD9DDA-1615-40D0-B5E2-657F275EC812}" srcOrd="1" destOrd="0" presId="urn:microsoft.com/office/officeart/2005/8/layout/lProcess2"/>
    <dgm:cxn modelId="{130A5474-B886-4506-90B3-3EABE347DA92}" type="presParOf" srcId="{224B322B-1C76-45A9-B7AA-47F3744F7E95}" destId="{A9142569-4E15-419C-A628-CD8D04184621}" srcOrd="2" destOrd="0" presId="urn:microsoft.com/office/officeart/2005/8/layout/lProcess2"/>
    <dgm:cxn modelId="{612973DD-EA65-4A4E-9B35-42F0940E2493}" type="presParOf" srcId="{A9142569-4E15-419C-A628-CD8D04184621}" destId="{658C7204-E7CF-46B2-B1A4-CC29989BBBE9}" srcOrd="0" destOrd="0" presId="urn:microsoft.com/office/officeart/2005/8/layout/lProcess2"/>
    <dgm:cxn modelId="{D45A619A-0F71-499C-858C-2B2C3F322306}" type="presParOf" srcId="{658C7204-E7CF-46B2-B1A4-CC29989BBBE9}" destId="{A46196B0-7656-404D-A28F-A4596B5A7A71}" srcOrd="0" destOrd="0" presId="urn:microsoft.com/office/officeart/2005/8/layout/lProcess2"/>
    <dgm:cxn modelId="{09101F16-FAF7-4975-962E-CB79EA9EF5BD}" type="presParOf" srcId="{658C7204-E7CF-46B2-B1A4-CC29989BBBE9}" destId="{ADCD87CD-6AF8-4C97-8B9E-2714621087BD}" srcOrd="1" destOrd="0" presId="urn:microsoft.com/office/officeart/2005/8/layout/lProcess2"/>
    <dgm:cxn modelId="{A93AFDEB-F07A-4D18-9DD7-B6BC01544ECC}" type="presParOf" srcId="{658C7204-E7CF-46B2-B1A4-CC29989BBBE9}" destId="{D7EAA8AD-A664-4718-9BE7-45938623E426}" srcOrd="2" destOrd="0" presId="urn:microsoft.com/office/officeart/2005/8/layout/lProcess2"/>
    <dgm:cxn modelId="{9B11A27E-3B8D-47DE-B597-A80E937D41E7}" type="presParOf" srcId="{375DDDD5-D85F-46FA-81E3-C22112EE3688}" destId="{A3497593-36B4-47C6-B1F1-BA2D5AD145CB}" srcOrd="1" destOrd="0" presId="urn:microsoft.com/office/officeart/2005/8/layout/lProcess2"/>
    <dgm:cxn modelId="{C1907C7F-3BFA-453C-9CE2-4BD5B4ECA2DB}" type="presParOf" srcId="{375DDDD5-D85F-46FA-81E3-C22112EE3688}" destId="{D7D52E23-8AF9-4AD5-8FAB-EB0D4499DF10}" srcOrd="2" destOrd="0" presId="urn:microsoft.com/office/officeart/2005/8/layout/lProcess2"/>
    <dgm:cxn modelId="{20EAB8D9-98EC-4509-ACDB-7F16EB7CD717}" type="presParOf" srcId="{D7D52E23-8AF9-4AD5-8FAB-EB0D4499DF10}" destId="{FDFB1E78-5E9B-4D52-BBD8-E8BB5702133D}" srcOrd="0" destOrd="0" presId="urn:microsoft.com/office/officeart/2005/8/layout/lProcess2"/>
    <dgm:cxn modelId="{71DBA68E-7205-4E91-A7D8-C93CECB8846C}" type="presParOf" srcId="{D7D52E23-8AF9-4AD5-8FAB-EB0D4499DF10}" destId="{B41A7E7B-3C70-407B-8C29-12BF9374F692}" srcOrd="1" destOrd="0" presId="urn:microsoft.com/office/officeart/2005/8/layout/lProcess2"/>
    <dgm:cxn modelId="{53D1B423-096F-4121-AA23-A9D285B478F0}" type="presParOf" srcId="{D7D52E23-8AF9-4AD5-8FAB-EB0D4499DF10}" destId="{45160456-F18C-476C-89F9-1E0B6CAD8C3E}" srcOrd="2" destOrd="0" presId="urn:microsoft.com/office/officeart/2005/8/layout/lProcess2"/>
    <dgm:cxn modelId="{BBEE420D-7FD8-4E8E-A154-5834461B32FD}" type="presParOf" srcId="{45160456-F18C-476C-89F9-1E0B6CAD8C3E}" destId="{5082B8FF-0EB4-4746-A508-EF20654CBE7E}" srcOrd="0" destOrd="0" presId="urn:microsoft.com/office/officeart/2005/8/layout/lProcess2"/>
    <dgm:cxn modelId="{998CBBE5-5A46-4708-AEF1-D52C11264BB9}" type="presParOf" srcId="{5082B8FF-0EB4-4746-A508-EF20654CBE7E}" destId="{0FD6A372-30B2-4675-A5F2-6BC60F58C3C3}" srcOrd="0" destOrd="0" presId="urn:microsoft.com/office/officeart/2005/8/layout/lProcess2"/>
    <dgm:cxn modelId="{D2AC86BD-796A-4EA6-8398-85AE57EC2103}" type="presParOf" srcId="{5082B8FF-0EB4-4746-A508-EF20654CBE7E}" destId="{6AD7F739-D576-4E04-8533-3616CCC0B543}" srcOrd="1" destOrd="0" presId="urn:microsoft.com/office/officeart/2005/8/layout/lProcess2"/>
    <dgm:cxn modelId="{8AD1D5FE-2983-42BE-8CFC-0B8710FDB222}" type="presParOf" srcId="{5082B8FF-0EB4-4746-A508-EF20654CBE7E}" destId="{F9A13625-1666-43D6-9030-2062D5FB473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14DC10-B15B-4E03-B96C-C290D5DAE9A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4905619-6DB2-4435-A4F0-A87F9544FF96}">
      <dgm:prSet phldrT="[نص]" custT="1"/>
      <dgm:spPr>
        <a:solidFill>
          <a:srgbClr val="FFFF00"/>
        </a:solidFill>
      </dgm:spPr>
      <dgm:t>
        <a:bodyPr/>
        <a:lstStyle/>
        <a:p>
          <a:pPr rtl="1"/>
          <a:r>
            <a:rPr lang="ar-SA" sz="4400" b="1" dirty="0" smtClean="0">
              <a:solidFill>
                <a:schemeClr val="tx1"/>
              </a:solidFill>
            </a:rPr>
            <a:t>طرق </a:t>
          </a:r>
          <a:r>
            <a:rPr lang="ar-SA" sz="4400" b="1" dirty="0" err="1" smtClean="0">
              <a:solidFill>
                <a:schemeClr val="tx1"/>
              </a:solidFill>
            </a:rPr>
            <a:t>الالكثار</a:t>
          </a:r>
          <a:r>
            <a:rPr lang="ar-SA" sz="4400" b="1" dirty="0" smtClean="0">
              <a:solidFill>
                <a:schemeClr val="tx1"/>
              </a:solidFill>
            </a:rPr>
            <a:t> الدقيق</a:t>
          </a:r>
          <a:endParaRPr lang="ar-SA" sz="4400" dirty="0">
            <a:solidFill>
              <a:schemeClr val="tx1"/>
            </a:solidFill>
          </a:endParaRPr>
        </a:p>
      </dgm:t>
    </dgm:pt>
    <dgm:pt modelId="{8A651BC7-EF0F-4AEB-9FB5-BBE6CEC47DD8}" type="parTrans" cxnId="{B792C074-FE15-40FE-8D2E-50B6F6617D69}">
      <dgm:prSet/>
      <dgm:spPr/>
      <dgm:t>
        <a:bodyPr/>
        <a:lstStyle/>
        <a:p>
          <a:pPr rtl="1"/>
          <a:endParaRPr lang="ar-SA"/>
        </a:p>
      </dgm:t>
    </dgm:pt>
    <dgm:pt modelId="{DBD5342B-E759-476A-8C45-6306D3E755A5}" type="sibTrans" cxnId="{B792C074-FE15-40FE-8D2E-50B6F6617D69}">
      <dgm:prSet/>
      <dgm:spPr>
        <a:solidFill>
          <a:srgbClr val="FFFF00"/>
        </a:solidFill>
      </dgm:spPr>
      <dgm:t>
        <a:bodyPr/>
        <a:lstStyle/>
        <a:p>
          <a:pPr rtl="1"/>
          <a:endParaRPr lang="ar-SA"/>
        </a:p>
      </dgm:t>
    </dgm:pt>
    <dgm:pt modelId="{D79CCE24-4348-4AD8-9BD7-D0A9FC5CAC3C}">
      <dgm:prSet phldrT="[نص]"/>
      <dgm:spPr>
        <a:solidFill>
          <a:srgbClr val="FFFF00"/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تكوين </a:t>
          </a:r>
          <a:r>
            <a:rPr lang="ar-SA" b="1" dirty="0" err="1" smtClean="0">
              <a:solidFill>
                <a:schemeClr val="tx1"/>
              </a:solidFill>
            </a:rPr>
            <a:t>نموات</a:t>
          </a:r>
          <a:r>
            <a:rPr lang="ar-SA" b="1" dirty="0" smtClean="0">
              <a:solidFill>
                <a:schemeClr val="tx1"/>
              </a:solidFill>
            </a:rPr>
            <a:t> عرضيه </a:t>
          </a:r>
          <a:endParaRPr lang="ar-SA" b="1" dirty="0">
            <a:solidFill>
              <a:schemeClr val="tx1"/>
            </a:solidFill>
          </a:endParaRPr>
        </a:p>
      </dgm:t>
    </dgm:pt>
    <dgm:pt modelId="{08F769EE-709E-4B2D-92B5-64B8654D2B2F}" type="parTrans" cxnId="{7E15FB81-514C-48B8-A6D4-13BD3E1C66B0}">
      <dgm:prSet/>
      <dgm:spPr/>
      <dgm:t>
        <a:bodyPr/>
        <a:lstStyle/>
        <a:p>
          <a:pPr rtl="1"/>
          <a:endParaRPr lang="ar-SA"/>
        </a:p>
      </dgm:t>
    </dgm:pt>
    <dgm:pt modelId="{06B18EDE-1671-4CCE-B0A5-97A27C1A7763}" type="sibTrans" cxnId="{7E15FB81-514C-48B8-A6D4-13BD3E1C66B0}">
      <dgm:prSet/>
      <dgm:spPr>
        <a:solidFill>
          <a:srgbClr val="FFFF00"/>
        </a:solidFill>
      </dgm:spPr>
      <dgm:t>
        <a:bodyPr/>
        <a:lstStyle/>
        <a:p>
          <a:pPr rtl="1"/>
          <a:endParaRPr lang="ar-SA"/>
        </a:p>
      </dgm:t>
    </dgm:pt>
    <dgm:pt modelId="{2E6A2ADB-7C73-4BBA-8B02-9231EF56399C}">
      <dgm:prSet/>
      <dgm:spPr>
        <a:solidFill>
          <a:srgbClr val="FFFF00"/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تكوين </a:t>
          </a:r>
          <a:r>
            <a:rPr lang="ar-SA" b="1" dirty="0" err="1" smtClean="0">
              <a:solidFill>
                <a:schemeClr val="tx1"/>
              </a:solidFill>
            </a:rPr>
            <a:t>نموات</a:t>
          </a:r>
          <a:r>
            <a:rPr lang="ar-SA" b="1" dirty="0" smtClean="0">
              <a:solidFill>
                <a:schemeClr val="tx1"/>
              </a:solidFill>
            </a:rPr>
            <a:t>  جانبيه </a:t>
          </a:r>
        </a:p>
      </dgm:t>
    </dgm:pt>
    <dgm:pt modelId="{0AEDCE14-A0A0-4A4E-9705-2469B4BA37B0}" type="parTrans" cxnId="{5907A1E8-B087-4AD0-8BD3-CFE7753B3F7B}">
      <dgm:prSet/>
      <dgm:spPr/>
      <dgm:t>
        <a:bodyPr/>
        <a:lstStyle/>
        <a:p>
          <a:pPr rtl="1"/>
          <a:endParaRPr lang="ar-SA"/>
        </a:p>
      </dgm:t>
    </dgm:pt>
    <dgm:pt modelId="{C6D6D09C-67B2-4835-893A-E098C70E2E27}" type="sibTrans" cxnId="{5907A1E8-B087-4AD0-8BD3-CFE7753B3F7B}">
      <dgm:prSet/>
      <dgm:spPr>
        <a:noFill/>
      </dgm:spPr>
      <dgm:t>
        <a:bodyPr/>
        <a:lstStyle/>
        <a:p>
          <a:pPr rtl="1"/>
          <a:endParaRPr lang="ar-SA"/>
        </a:p>
      </dgm:t>
    </dgm:pt>
    <dgm:pt modelId="{BAB689D4-A49D-4BDE-9F3F-976A8D5EAF63}" type="pres">
      <dgm:prSet presAssocID="{8314DC10-B15B-4E03-B96C-C290D5DAE9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C31294F-51E8-412F-A6D3-8893C45EA211}" type="pres">
      <dgm:prSet presAssocID="{74905619-6DB2-4435-A4F0-A87F9544FF96}" presName="node" presStyleLbl="node1" presStyleIdx="0" presStyleCnt="3" custScaleX="28936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1FE4F61-2C4F-4755-B8A2-9C76B0AFB434}" type="pres">
      <dgm:prSet presAssocID="{DBD5342B-E759-476A-8C45-6306D3E755A5}" presName="sibTrans" presStyleLbl="sibTrans2D1" presStyleIdx="0" presStyleCnt="3"/>
      <dgm:spPr/>
      <dgm:t>
        <a:bodyPr/>
        <a:lstStyle/>
        <a:p>
          <a:pPr rtl="1"/>
          <a:endParaRPr lang="ar-SA"/>
        </a:p>
      </dgm:t>
    </dgm:pt>
    <dgm:pt modelId="{1801B286-6CFD-4162-A2B4-14F6FFEAD26A}" type="pres">
      <dgm:prSet presAssocID="{DBD5342B-E759-476A-8C45-6306D3E755A5}" presName="connectorText" presStyleLbl="sibTrans2D1" presStyleIdx="0" presStyleCnt="3"/>
      <dgm:spPr/>
      <dgm:t>
        <a:bodyPr/>
        <a:lstStyle/>
        <a:p>
          <a:pPr rtl="1"/>
          <a:endParaRPr lang="ar-SA"/>
        </a:p>
      </dgm:t>
    </dgm:pt>
    <dgm:pt modelId="{8727C99F-F392-4303-9A83-E30348D00EC6}" type="pres">
      <dgm:prSet presAssocID="{2E6A2ADB-7C73-4BBA-8B02-9231EF56399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1C1901-2C9E-4A59-935A-20BD78715821}" type="pres">
      <dgm:prSet presAssocID="{C6D6D09C-67B2-4835-893A-E098C70E2E27}" presName="sibTrans" presStyleLbl="sibTrans2D1" presStyleIdx="1" presStyleCnt="3"/>
      <dgm:spPr/>
      <dgm:t>
        <a:bodyPr/>
        <a:lstStyle/>
        <a:p>
          <a:pPr rtl="1"/>
          <a:endParaRPr lang="ar-SA"/>
        </a:p>
      </dgm:t>
    </dgm:pt>
    <dgm:pt modelId="{5479D004-0983-4A22-9A83-D3C885EBB9D8}" type="pres">
      <dgm:prSet presAssocID="{C6D6D09C-67B2-4835-893A-E098C70E2E27}" presName="connectorText" presStyleLbl="sibTrans2D1" presStyleIdx="1" presStyleCnt="3"/>
      <dgm:spPr/>
      <dgm:t>
        <a:bodyPr/>
        <a:lstStyle/>
        <a:p>
          <a:pPr rtl="1"/>
          <a:endParaRPr lang="ar-SA"/>
        </a:p>
      </dgm:t>
    </dgm:pt>
    <dgm:pt modelId="{7D6CCF0A-1BB6-4324-8A53-A4B490F6BBED}" type="pres">
      <dgm:prSet presAssocID="{D79CCE24-4348-4AD8-9BD7-D0A9FC5CAC3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F819555-7CCA-48B9-84F6-14CDA92ECF81}" type="pres">
      <dgm:prSet presAssocID="{06B18EDE-1671-4CCE-B0A5-97A27C1A7763}" presName="sibTrans" presStyleLbl="sibTrans2D1" presStyleIdx="2" presStyleCnt="3"/>
      <dgm:spPr/>
      <dgm:t>
        <a:bodyPr/>
        <a:lstStyle/>
        <a:p>
          <a:pPr rtl="1"/>
          <a:endParaRPr lang="ar-SA"/>
        </a:p>
      </dgm:t>
    </dgm:pt>
    <dgm:pt modelId="{2CEC7326-EE44-4008-B6C0-2417646027ED}" type="pres">
      <dgm:prSet presAssocID="{06B18EDE-1671-4CCE-B0A5-97A27C1A7763}" presName="connectorText" presStyleLbl="sibTrans2D1" presStyleIdx="2" presStyleCnt="3"/>
      <dgm:spPr/>
      <dgm:t>
        <a:bodyPr/>
        <a:lstStyle/>
        <a:p>
          <a:pPr rtl="1"/>
          <a:endParaRPr lang="ar-SA"/>
        </a:p>
      </dgm:t>
    </dgm:pt>
  </dgm:ptLst>
  <dgm:cxnLst>
    <dgm:cxn modelId="{7114F8CA-B632-4EFC-AB37-8C565F5AF9CB}" type="presOf" srcId="{C6D6D09C-67B2-4835-893A-E098C70E2E27}" destId="{5479D004-0983-4A22-9A83-D3C885EBB9D8}" srcOrd="1" destOrd="0" presId="urn:microsoft.com/office/officeart/2005/8/layout/cycle7"/>
    <dgm:cxn modelId="{5907A1E8-B087-4AD0-8BD3-CFE7753B3F7B}" srcId="{8314DC10-B15B-4E03-B96C-C290D5DAE9A7}" destId="{2E6A2ADB-7C73-4BBA-8B02-9231EF56399C}" srcOrd="1" destOrd="0" parTransId="{0AEDCE14-A0A0-4A4E-9705-2469B4BA37B0}" sibTransId="{C6D6D09C-67B2-4835-893A-E098C70E2E27}"/>
    <dgm:cxn modelId="{1822A9EA-1655-4191-85FD-7014CBE565DD}" type="presOf" srcId="{C6D6D09C-67B2-4835-893A-E098C70E2E27}" destId="{1F1C1901-2C9E-4A59-935A-20BD78715821}" srcOrd="0" destOrd="0" presId="urn:microsoft.com/office/officeart/2005/8/layout/cycle7"/>
    <dgm:cxn modelId="{B792C074-FE15-40FE-8D2E-50B6F6617D69}" srcId="{8314DC10-B15B-4E03-B96C-C290D5DAE9A7}" destId="{74905619-6DB2-4435-A4F0-A87F9544FF96}" srcOrd="0" destOrd="0" parTransId="{8A651BC7-EF0F-4AEB-9FB5-BBE6CEC47DD8}" sibTransId="{DBD5342B-E759-476A-8C45-6306D3E755A5}"/>
    <dgm:cxn modelId="{7225A3A4-A03D-407E-9E5C-4E4BA0A4CA03}" type="presOf" srcId="{8314DC10-B15B-4E03-B96C-C290D5DAE9A7}" destId="{BAB689D4-A49D-4BDE-9F3F-976A8D5EAF63}" srcOrd="0" destOrd="0" presId="urn:microsoft.com/office/officeart/2005/8/layout/cycle7"/>
    <dgm:cxn modelId="{AA256617-DE90-449C-9BD8-E0394804A72C}" type="presOf" srcId="{06B18EDE-1671-4CCE-B0A5-97A27C1A7763}" destId="{8F819555-7CCA-48B9-84F6-14CDA92ECF81}" srcOrd="0" destOrd="0" presId="urn:microsoft.com/office/officeart/2005/8/layout/cycle7"/>
    <dgm:cxn modelId="{39B38348-51C8-4574-8E3F-A92A317DA327}" type="presOf" srcId="{74905619-6DB2-4435-A4F0-A87F9544FF96}" destId="{9C31294F-51E8-412F-A6D3-8893C45EA211}" srcOrd="0" destOrd="0" presId="urn:microsoft.com/office/officeart/2005/8/layout/cycle7"/>
    <dgm:cxn modelId="{8CC51C77-13E9-4754-BD02-29BCB916AA08}" type="presOf" srcId="{2E6A2ADB-7C73-4BBA-8B02-9231EF56399C}" destId="{8727C99F-F392-4303-9A83-E30348D00EC6}" srcOrd="0" destOrd="0" presId="urn:microsoft.com/office/officeart/2005/8/layout/cycle7"/>
    <dgm:cxn modelId="{E9B9BA17-EF77-4096-948D-D105F0F1EFA5}" type="presOf" srcId="{DBD5342B-E759-476A-8C45-6306D3E755A5}" destId="{51FE4F61-2C4F-4755-B8A2-9C76B0AFB434}" srcOrd="0" destOrd="0" presId="urn:microsoft.com/office/officeart/2005/8/layout/cycle7"/>
    <dgm:cxn modelId="{6FDC0E9B-DCD3-495B-8D7D-9B1375A971A7}" type="presOf" srcId="{D79CCE24-4348-4AD8-9BD7-D0A9FC5CAC3C}" destId="{7D6CCF0A-1BB6-4324-8A53-A4B490F6BBED}" srcOrd="0" destOrd="0" presId="urn:microsoft.com/office/officeart/2005/8/layout/cycle7"/>
    <dgm:cxn modelId="{7E15FB81-514C-48B8-A6D4-13BD3E1C66B0}" srcId="{8314DC10-B15B-4E03-B96C-C290D5DAE9A7}" destId="{D79CCE24-4348-4AD8-9BD7-D0A9FC5CAC3C}" srcOrd="2" destOrd="0" parTransId="{08F769EE-709E-4B2D-92B5-64B8654D2B2F}" sibTransId="{06B18EDE-1671-4CCE-B0A5-97A27C1A7763}"/>
    <dgm:cxn modelId="{5C557CFA-2956-4418-9296-3AC5AFCB0118}" type="presOf" srcId="{06B18EDE-1671-4CCE-B0A5-97A27C1A7763}" destId="{2CEC7326-EE44-4008-B6C0-2417646027ED}" srcOrd="1" destOrd="0" presId="urn:microsoft.com/office/officeart/2005/8/layout/cycle7"/>
    <dgm:cxn modelId="{828EF5B7-AC9D-4CA0-95B4-909DD5BE6746}" type="presOf" srcId="{DBD5342B-E759-476A-8C45-6306D3E755A5}" destId="{1801B286-6CFD-4162-A2B4-14F6FFEAD26A}" srcOrd="1" destOrd="0" presId="urn:microsoft.com/office/officeart/2005/8/layout/cycle7"/>
    <dgm:cxn modelId="{FCA40A52-905E-480D-B230-ABC665308813}" type="presParOf" srcId="{BAB689D4-A49D-4BDE-9F3F-976A8D5EAF63}" destId="{9C31294F-51E8-412F-A6D3-8893C45EA211}" srcOrd="0" destOrd="0" presId="urn:microsoft.com/office/officeart/2005/8/layout/cycle7"/>
    <dgm:cxn modelId="{5092B791-7CCE-448F-9CC6-CF2115D0BBE2}" type="presParOf" srcId="{BAB689D4-A49D-4BDE-9F3F-976A8D5EAF63}" destId="{51FE4F61-2C4F-4755-B8A2-9C76B0AFB434}" srcOrd="1" destOrd="0" presId="urn:microsoft.com/office/officeart/2005/8/layout/cycle7"/>
    <dgm:cxn modelId="{B31CE868-52A7-4FC6-B844-A65C3021AECC}" type="presParOf" srcId="{51FE4F61-2C4F-4755-B8A2-9C76B0AFB434}" destId="{1801B286-6CFD-4162-A2B4-14F6FFEAD26A}" srcOrd="0" destOrd="0" presId="urn:microsoft.com/office/officeart/2005/8/layout/cycle7"/>
    <dgm:cxn modelId="{2B4530B1-DBCD-44AF-9FD1-9B86EF48BDB4}" type="presParOf" srcId="{BAB689D4-A49D-4BDE-9F3F-976A8D5EAF63}" destId="{8727C99F-F392-4303-9A83-E30348D00EC6}" srcOrd="2" destOrd="0" presId="urn:microsoft.com/office/officeart/2005/8/layout/cycle7"/>
    <dgm:cxn modelId="{1AD07CE9-B48F-4E0B-AF88-B62F6467956A}" type="presParOf" srcId="{BAB689D4-A49D-4BDE-9F3F-976A8D5EAF63}" destId="{1F1C1901-2C9E-4A59-935A-20BD78715821}" srcOrd="3" destOrd="0" presId="urn:microsoft.com/office/officeart/2005/8/layout/cycle7"/>
    <dgm:cxn modelId="{13225177-7152-4453-B5BB-D544EEE61F77}" type="presParOf" srcId="{1F1C1901-2C9E-4A59-935A-20BD78715821}" destId="{5479D004-0983-4A22-9A83-D3C885EBB9D8}" srcOrd="0" destOrd="0" presId="urn:microsoft.com/office/officeart/2005/8/layout/cycle7"/>
    <dgm:cxn modelId="{2E07768E-416B-4959-87FC-6C9FAB45E7E7}" type="presParOf" srcId="{BAB689D4-A49D-4BDE-9F3F-976A8D5EAF63}" destId="{7D6CCF0A-1BB6-4324-8A53-A4B490F6BBED}" srcOrd="4" destOrd="0" presId="urn:microsoft.com/office/officeart/2005/8/layout/cycle7"/>
    <dgm:cxn modelId="{60945C1A-B530-48E7-8BD1-63FB2655AC41}" type="presParOf" srcId="{BAB689D4-A49D-4BDE-9F3F-976A8D5EAF63}" destId="{8F819555-7CCA-48B9-84F6-14CDA92ECF81}" srcOrd="5" destOrd="0" presId="urn:microsoft.com/office/officeart/2005/8/layout/cycle7"/>
    <dgm:cxn modelId="{CCFF63AA-8176-4A72-9191-2ADD8D0C0957}" type="presParOf" srcId="{8F819555-7CCA-48B9-84F6-14CDA92ECF81}" destId="{2CEC7326-EE44-4008-B6C0-2417646027E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EEE746-EEC4-4312-BCC6-FAAB7D158E5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391C83BC-0C8B-4AB4-9D98-FF34EECAFD4C}">
      <dgm:prSet phldrT="[نص]" custT="1"/>
      <dgm:spPr>
        <a:solidFill>
          <a:srgbClr val="FFC000"/>
        </a:solidFill>
        <a:ln>
          <a:solidFill>
            <a:srgbClr val="FFFF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rgbClr val="C00000"/>
              </a:solidFill>
            </a:rPr>
            <a:t>تكوين </a:t>
          </a:r>
          <a:r>
            <a:rPr lang="ar-SA" sz="2400" b="1" dirty="0" err="1" smtClean="0">
              <a:solidFill>
                <a:srgbClr val="C00000"/>
              </a:solidFill>
            </a:rPr>
            <a:t>النموات</a:t>
          </a:r>
          <a:r>
            <a:rPr lang="ar-SA" sz="2400" b="1" dirty="0" smtClean="0">
              <a:solidFill>
                <a:srgbClr val="C00000"/>
              </a:solidFill>
            </a:rPr>
            <a:t> الجانبيه </a:t>
          </a:r>
          <a:endParaRPr lang="ar-SA" sz="2400" b="1" dirty="0">
            <a:solidFill>
              <a:srgbClr val="C00000"/>
            </a:solidFill>
          </a:endParaRPr>
        </a:p>
      </dgm:t>
    </dgm:pt>
    <dgm:pt modelId="{7117E356-AC6C-49E8-8B5F-BFB77BE0CC73}" type="parTrans" cxnId="{C775278B-B399-476A-A383-D8EB4DFFC5D1}">
      <dgm:prSet/>
      <dgm:spPr/>
      <dgm:t>
        <a:bodyPr/>
        <a:lstStyle/>
        <a:p>
          <a:pPr rtl="1"/>
          <a:endParaRPr lang="ar-SA"/>
        </a:p>
      </dgm:t>
    </dgm:pt>
    <dgm:pt modelId="{87EC4223-AD7E-46A3-9916-DC2738EE41D1}" type="sibTrans" cxnId="{C775278B-B399-476A-A383-D8EB4DFFC5D1}">
      <dgm:prSet/>
      <dgm:spPr/>
      <dgm:t>
        <a:bodyPr/>
        <a:lstStyle/>
        <a:p>
          <a:pPr rtl="1"/>
          <a:endParaRPr lang="ar-SA"/>
        </a:p>
      </dgm:t>
    </dgm:pt>
    <dgm:pt modelId="{6AC494F8-4FE5-4FE4-9E2E-D97F0211595B}">
      <dgm:prSet phldrT="[نص]" custT="1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/>
            <a:t>تتم زراعه قمه </a:t>
          </a:r>
          <a:r>
            <a:rPr lang="ar-SA" sz="2400" b="1" dirty="0" smtClean="0"/>
            <a:t>ناميه  </a:t>
          </a:r>
          <a:r>
            <a:rPr lang="ar-SA" sz="2400" b="1" dirty="0" smtClean="0"/>
            <a:t>للسيقان او جذور –برعم طرفي او قمي لتكوين النبات  </a:t>
          </a:r>
          <a:r>
            <a:rPr lang="ar-SA" sz="2400" b="1" u="sng" dirty="0" smtClean="0"/>
            <a:t>بدون المرور بالكالوس </a:t>
          </a:r>
          <a:r>
            <a:rPr lang="ar-SA" sz="2400" b="1" dirty="0" smtClean="0"/>
            <a:t>. </a:t>
          </a:r>
          <a:endParaRPr lang="ar-SA" sz="2400" b="1" dirty="0"/>
        </a:p>
      </dgm:t>
    </dgm:pt>
    <dgm:pt modelId="{9E67A0C5-1884-4F59-924B-4AA70831E46B}" type="parTrans" cxnId="{842BE243-62FC-43B3-BAF5-21EEB9A96E1F}">
      <dgm:prSet/>
      <dgm:spPr/>
      <dgm:t>
        <a:bodyPr/>
        <a:lstStyle/>
        <a:p>
          <a:pPr rtl="1"/>
          <a:endParaRPr lang="ar-SA"/>
        </a:p>
      </dgm:t>
    </dgm:pt>
    <dgm:pt modelId="{5FC7CE8C-7B52-454D-B386-C00B3E24024C}" type="sibTrans" cxnId="{842BE243-62FC-43B3-BAF5-21EEB9A96E1F}">
      <dgm:prSet/>
      <dgm:spPr/>
      <dgm:t>
        <a:bodyPr/>
        <a:lstStyle/>
        <a:p>
          <a:pPr rtl="1"/>
          <a:endParaRPr lang="ar-SA"/>
        </a:p>
      </dgm:t>
    </dgm:pt>
    <dgm:pt modelId="{B26524CA-8084-4370-AF15-D7893FC3E6CB}">
      <dgm:prSet phldrT="[نص]" custT="1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000" b="1" dirty="0" err="1" smtClean="0">
              <a:solidFill>
                <a:srgbClr val="C00000"/>
              </a:solidFill>
            </a:rPr>
            <a:t>مميزاته </a:t>
          </a:r>
          <a:r>
            <a:rPr lang="ar-SA" sz="2000" b="1" dirty="0" smtClean="0">
              <a:solidFill>
                <a:srgbClr val="C00000"/>
              </a:solidFill>
            </a:rPr>
            <a:t>: اقل في الاختلافات </a:t>
          </a:r>
          <a:r>
            <a:rPr lang="ar-SA" sz="2000" b="1" dirty="0" err="1" smtClean="0">
              <a:solidFill>
                <a:srgbClr val="C00000"/>
              </a:solidFill>
            </a:rPr>
            <a:t>الوراثيه</a:t>
          </a:r>
          <a:r>
            <a:rPr lang="ar-SA" sz="2000" b="1" dirty="0" smtClean="0">
              <a:solidFill>
                <a:srgbClr val="C00000"/>
              </a:solidFill>
            </a:rPr>
            <a:t> عن الام</a:t>
          </a:r>
          <a:endParaRPr lang="ar-SA" sz="2000" b="1" dirty="0">
            <a:solidFill>
              <a:srgbClr val="C00000"/>
            </a:solidFill>
          </a:endParaRPr>
        </a:p>
      </dgm:t>
    </dgm:pt>
    <dgm:pt modelId="{C89F7B23-CF3A-41C2-80F7-E1F99D73B774}" type="parTrans" cxnId="{FCEF3CD3-D4F3-4235-8C4F-236DFA8E1BEC}">
      <dgm:prSet/>
      <dgm:spPr/>
      <dgm:t>
        <a:bodyPr/>
        <a:lstStyle/>
        <a:p>
          <a:pPr rtl="1"/>
          <a:endParaRPr lang="ar-SA"/>
        </a:p>
      </dgm:t>
    </dgm:pt>
    <dgm:pt modelId="{9B57F5DC-F204-4AD4-B452-A23C008A3D41}" type="sibTrans" cxnId="{FCEF3CD3-D4F3-4235-8C4F-236DFA8E1BEC}">
      <dgm:prSet/>
      <dgm:spPr/>
      <dgm:t>
        <a:bodyPr/>
        <a:lstStyle/>
        <a:p>
          <a:pPr rtl="1"/>
          <a:endParaRPr lang="ar-SA"/>
        </a:p>
      </dgm:t>
    </dgm:pt>
    <dgm:pt modelId="{F9782FC9-472B-4CFB-880A-52618E94DE14}">
      <dgm:prSet phldrT="[نص]" custT="1"/>
      <dgm:spPr>
        <a:solidFill>
          <a:srgbClr val="FFC000"/>
        </a:solidFill>
        <a:ln>
          <a:solidFill>
            <a:srgbClr val="FFFF0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rgbClr val="C00000"/>
              </a:solidFill>
            </a:rPr>
            <a:t>تكوين  </a:t>
          </a:r>
          <a:r>
            <a:rPr lang="ar-SA" sz="2800" b="1" dirty="0" err="1" smtClean="0">
              <a:solidFill>
                <a:srgbClr val="C00000"/>
              </a:solidFill>
            </a:rPr>
            <a:t>نموات</a:t>
          </a:r>
          <a:r>
            <a:rPr lang="ar-SA" sz="2800" b="1" dirty="0" smtClean="0">
              <a:solidFill>
                <a:srgbClr val="C00000"/>
              </a:solidFill>
            </a:rPr>
            <a:t> عرضيه </a:t>
          </a:r>
          <a:endParaRPr lang="ar-SA" sz="2800" b="1" dirty="0">
            <a:solidFill>
              <a:srgbClr val="C00000"/>
            </a:solidFill>
          </a:endParaRPr>
        </a:p>
      </dgm:t>
    </dgm:pt>
    <dgm:pt modelId="{2C02AAF3-853E-474F-B712-002C1202103B}" type="parTrans" cxnId="{4B0EFA16-CEB7-48DA-A356-8952352DDA06}">
      <dgm:prSet/>
      <dgm:spPr/>
      <dgm:t>
        <a:bodyPr/>
        <a:lstStyle/>
        <a:p>
          <a:pPr rtl="1"/>
          <a:endParaRPr lang="ar-SA"/>
        </a:p>
      </dgm:t>
    </dgm:pt>
    <dgm:pt modelId="{353D6A6D-B4A8-4EFC-B483-D1C660C63846}" type="sibTrans" cxnId="{4B0EFA16-CEB7-48DA-A356-8952352DDA06}">
      <dgm:prSet/>
      <dgm:spPr/>
      <dgm:t>
        <a:bodyPr/>
        <a:lstStyle/>
        <a:p>
          <a:pPr rtl="1"/>
          <a:endParaRPr lang="ar-SA"/>
        </a:p>
      </dgm:t>
    </dgm:pt>
    <dgm:pt modelId="{B651F408-A5C7-416B-8C0C-1D875CD52CDC}">
      <dgm:prSet phldrT="[نص]" custT="1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rgbClr val="C00000"/>
              </a:solidFill>
            </a:rPr>
            <a:t>تكون الكالوس </a:t>
          </a:r>
          <a:r>
            <a:rPr lang="ar-SA" sz="2400" b="1" dirty="0" smtClean="0"/>
            <a:t>(غير مباشره ) كمرحله اولى للاكثار و الذي يعتبر من اسرع الطرق  للاكثار الدقيق واكثرها انتشار . </a:t>
          </a:r>
          <a:endParaRPr lang="ar-SA" sz="2400" b="1" dirty="0"/>
        </a:p>
      </dgm:t>
    </dgm:pt>
    <dgm:pt modelId="{26DF6F3C-0D68-416C-8DBE-50201FD5D176}" type="parTrans" cxnId="{82E7DCD8-9428-408B-9E27-94DF9F0AE739}">
      <dgm:prSet/>
      <dgm:spPr/>
      <dgm:t>
        <a:bodyPr/>
        <a:lstStyle/>
        <a:p>
          <a:pPr rtl="1"/>
          <a:endParaRPr lang="ar-SA"/>
        </a:p>
      </dgm:t>
    </dgm:pt>
    <dgm:pt modelId="{957D143F-5FD1-45F3-AAF0-3EC208BBE359}" type="sibTrans" cxnId="{82E7DCD8-9428-408B-9E27-94DF9F0AE739}">
      <dgm:prSet/>
      <dgm:spPr/>
      <dgm:t>
        <a:bodyPr/>
        <a:lstStyle/>
        <a:p>
          <a:pPr rtl="1"/>
          <a:endParaRPr lang="ar-SA"/>
        </a:p>
      </dgm:t>
    </dgm:pt>
    <dgm:pt modelId="{22F6F8A0-9155-445A-A2D4-9BE2E00E0FAD}">
      <dgm:prSet phldrT="[نص]" custT="1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000" b="1" dirty="0" err="1" smtClean="0">
              <a:solidFill>
                <a:srgbClr val="C00000"/>
              </a:solidFill>
            </a:rPr>
            <a:t>مميزاته </a:t>
          </a:r>
          <a:r>
            <a:rPr lang="ar-SA" sz="2000" b="1" dirty="0" smtClean="0">
              <a:solidFill>
                <a:srgbClr val="C00000"/>
              </a:solidFill>
            </a:rPr>
            <a:t>:اكثر في معدل التضاعف </a:t>
          </a:r>
          <a:endParaRPr lang="ar-SA" sz="2000" b="1" dirty="0">
            <a:solidFill>
              <a:srgbClr val="C00000"/>
            </a:solidFill>
          </a:endParaRPr>
        </a:p>
      </dgm:t>
    </dgm:pt>
    <dgm:pt modelId="{35994E41-3A12-4C28-A78E-18050F67E007}" type="parTrans" cxnId="{EC6C75EE-43EC-4E5D-BEE9-2DDAD0C03DA7}">
      <dgm:prSet/>
      <dgm:spPr/>
      <dgm:t>
        <a:bodyPr/>
        <a:lstStyle/>
        <a:p>
          <a:pPr rtl="1"/>
          <a:endParaRPr lang="ar-SA"/>
        </a:p>
      </dgm:t>
    </dgm:pt>
    <dgm:pt modelId="{91A219AF-E703-404D-A2C6-08B930332BD9}" type="sibTrans" cxnId="{EC6C75EE-43EC-4E5D-BEE9-2DDAD0C03DA7}">
      <dgm:prSet/>
      <dgm:spPr/>
      <dgm:t>
        <a:bodyPr/>
        <a:lstStyle/>
        <a:p>
          <a:pPr rtl="1"/>
          <a:endParaRPr lang="ar-SA"/>
        </a:p>
      </dgm:t>
    </dgm:pt>
    <dgm:pt modelId="{80EE1054-2A5C-4D88-A4A1-BF4AA98E8C17}">
      <dgm:prSet phldrT="[نص]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1700" dirty="0" smtClean="0"/>
            <a:t>           </a:t>
          </a:r>
          <a:endParaRPr lang="ar-SA" sz="1700" dirty="0"/>
        </a:p>
      </dgm:t>
    </dgm:pt>
    <dgm:pt modelId="{9D7C4B80-5B98-4D00-8B6B-A7F1E1DD7D9E}" type="parTrans" cxnId="{624357FB-211B-48B7-9D20-39D416A5D454}">
      <dgm:prSet/>
      <dgm:spPr/>
      <dgm:t>
        <a:bodyPr/>
        <a:lstStyle/>
        <a:p>
          <a:pPr rtl="1"/>
          <a:endParaRPr lang="ar-SA"/>
        </a:p>
      </dgm:t>
    </dgm:pt>
    <dgm:pt modelId="{A9E36F9D-6E6F-41B3-B71E-59F751072FD6}" type="sibTrans" cxnId="{624357FB-211B-48B7-9D20-39D416A5D454}">
      <dgm:prSet/>
      <dgm:spPr/>
      <dgm:t>
        <a:bodyPr/>
        <a:lstStyle/>
        <a:p>
          <a:pPr rtl="1"/>
          <a:endParaRPr lang="ar-SA"/>
        </a:p>
      </dgm:t>
    </dgm:pt>
    <dgm:pt modelId="{A7E0BD0E-A1A8-49DB-A073-4BDECBE3AB4D}">
      <dgm:prSet phldrT="[نص]" custT="1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000" b="1" dirty="0" smtClean="0">
              <a:solidFill>
                <a:srgbClr val="C00000"/>
              </a:solidFill>
            </a:rPr>
            <a:t>عيوبه: معدل التضاعف قليل </a:t>
          </a:r>
          <a:endParaRPr lang="ar-SA" sz="2000" b="1" dirty="0">
            <a:solidFill>
              <a:srgbClr val="C00000"/>
            </a:solidFill>
          </a:endParaRPr>
        </a:p>
      </dgm:t>
    </dgm:pt>
    <dgm:pt modelId="{DB801861-CF3A-494E-862C-8455E313BE4D}" type="parTrans" cxnId="{E8CCDE71-9108-4B35-940F-3FF61937327B}">
      <dgm:prSet/>
      <dgm:spPr/>
      <dgm:t>
        <a:bodyPr/>
        <a:lstStyle/>
        <a:p>
          <a:pPr rtl="1"/>
          <a:endParaRPr lang="ar-SA"/>
        </a:p>
      </dgm:t>
    </dgm:pt>
    <dgm:pt modelId="{72D27E1A-2A84-4D0D-8247-F582C386CE94}" type="sibTrans" cxnId="{E8CCDE71-9108-4B35-940F-3FF61937327B}">
      <dgm:prSet/>
      <dgm:spPr/>
      <dgm:t>
        <a:bodyPr/>
        <a:lstStyle/>
        <a:p>
          <a:pPr rtl="1"/>
          <a:endParaRPr lang="ar-SA"/>
        </a:p>
      </dgm:t>
    </dgm:pt>
    <dgm:pt modelId="{293C69EC-CB47-4B5F-B561-A2DB89631FDA}">
      <dgm:prSet phldrT="[نص]" custT="1"/>
      <dgm:spPr>
        <a:solidFill>
          <a:srgbClr val="FFFF00">
            <a:alpha val="90000"/>
          </a:srgbClr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000" b="1" dirty="0" err="1" smtClean="0">
              <a:solidFill>
                <a:srgbClr val="C00000"/>
              </a:solidFill>
            </a:rPr>
            <a:t>عيوبه  </a:t>
          </a:r>
          <a:r>
            <a:rPr lang="ar-SA" sz="2000" b="1" dirty="0" smtClean="0">
              <a:solidFill>
                <a:srgbClr val="C00000"/>
              </a:solidFill>
            </a:rPr>
            <a:t>: كثرة الاختلافات </a:t>
          </a:r>
          <a:r>
            <a:rPr lang="ar-SA" sz="2000" b="1" dirty="0" err="1" smtClean="0">
              <a:solidFill>
                <a:srgbClr val="C00000"/>
              </a:solidFill>
            </a:rPr>
            <a:t>الوراثيه</a:t>
          </a:r>
          <a:r>
            <a:rPr lang="ar-SA" sz="2000" b="1" dirty="0" smtClean="0">
              <a:solidFill>
                <a:srgbClr val="C00000"/>
              </a:solidFill>
            </a:rPr>
            <a:t> </a:t>
          </a:r>
          <a:endParaRPr lang="ar-SA" sz="2000" b="1" dirty="0">
            <a:solidFill>
              <a:srgbClr val="C00000"/>
            </a:solidFill>
          </a:endParaRPr>
        </a:p>
      </dgm:t>
    </dgm:pt>
    <dgm:pt modelId="{AB48CB56-9581-4AB8-8DCE-F23E4551D245}" type="parTrans" cxnId="{6746DF4B-F072-4D93-A4DC-02F279799609}">
      <dgm:prSet/>
      <dgm:spPr/>
      <dgm:t>
        <a:bodyPr/>
        <a:lstStyle/>
        <a:p>
          <a:pPr rtl="1"/>
          <a:endParaRPr lang="ar-SA"/>
        </a:p>
      </dgm:t>
    </dgm:pt>
    <dgm:pt modelId="{463E5D85-F5AF-411E-8B5A-9D543A67C886}" type="sibTrans" cxnId="{6746DF4B-F072-4D93-A4DC-02F279799609}">
      <dgm:prSet/>
      <dgm:spPr/>
      <dgm:t>
        <a:bodyPr/>
        <a:lstStyle/>
        <a:p>
          <a:pPr rtl="1"/>
          <a:endParaRPr lang="ar-SA"/>
        </a:p>
      </dgm:t>
    </dgm:pt>
    <dgm:pt modelId="{2EF62DF2-493B-4A42-AC05-256F8135DCB7}" type="pres">
      <dgm:prSet presAssocID="{16EEE746-EEC4-4312-BCC6-FAAB7D158E5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0B50C27-4039-4A4F-B3C3-10B4D2991EA3}" type="pres">
      <dgm:prSet presAssocID="{391C83BC-0C8B-4AB4-9D98-FF34EECAFD4C}" presName="composite" presStyleCnt="0"/>
      <dgm:spPr/>
    </dgm:pt>
    <dgm:pt modelId="{53B1967E-0D6C-4C80-8ED1-DB65BD2BF957}" type="pres">
      <dgm:prSet presAssocID="{391C83BC-0C8B-4AB4-9D98-FF34EECAFD4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679F047-4D59-44CD-B512-AC17C8FC063D}" type="pres">
      <dgm:prSet presAssocID="{391C83BC-0C8B-4AB4-9D98-FF34EECAFD4C}" presName="descendantText" presStyleLbl="alignAcc1" presStyleIdx="0" presStyleCnt="2" custScaleY="137388" custLinFactNeighborX="885" custLinFactNeighborY="1642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6B3CDB8-6346-4DA2-9FFE-D55AF5414D36}" type="pres">
      <dgm:prSet presAssocID="{87EC4223-AD7E-46A3-9916-DC2738EE41D1}" presName="sp" presStyleCnt="0"/>
      <dgm:spPr/>
    </dgm:pt>
    <dgm:pt modelId="{6DEE361D-9998-4BDE-A4DB-5F7579EE1E27}" type="pres">
      <dgm:prSet presAssocID="{F9782FC9-472B-4CFB-880A-52618E94DE14}" presName="composite" presStyleCnt="0"/>
      <dgm:spPr/>
    </dgm:pt>
    <dgm:pt modelId="{EFEDC2DE-7799-44BA-9FA1-177C04D0B7DF}" type="pres">
      <dgm:prSet presAssocID="{F9782FC9-472B-4CFB-880A-52618E94DE14}" presName="parentText" presStyleLbl="alignNode1" presStyleIdx="1" presStyleCnt="2" custLinFactNeighborX="0" custLinFactNeighborY="1832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F8E3AE4-ECEE-4FA7-A064-5BAEC89F202A}" type="pres">
      <dgm:prSet presAssocID="{F9782FC9-472B-4CFB-880A-52618E94DE14}" presName="descendantText" presStyleLbl="alignAcc1" presStyleIdx="1" presStyleCnt="2" custScaleY="171325" custLinFactNeighborX="704" custLinFactNeighborY="1716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FF7A8E4-2344-4EC6-87D2-049832D03863}" type="presOf" srcId="{16EEE746-EEC4-4312-BCC6-FAAB7D158E5A}" destId="{2EF62DF2-493B-4A42-AC05-256F8135DCB7}" srcOrd="0" destOrd="0" presId="urn:microsoft.com/office/officeart/2005/8/layout/chevron2"/>
    <dgm:cxn modelId="{82E7DCD8-9428-408B-9E27-94DF9F0AE739}" srcId="{F9782FC9-472B-4CFB-880A-52618E94DE14}" destId="{B651F408-A5C7-416B-8C0C-1D875CD52CDC}" srcOrd="0" destOrd="0" parTransId="{26DF6F3C-0D68-416C-8DBE-50201FD5D176}" sibTransId="{957D143F-5FD1-45F3-AAF0-3EC208BBE359}"/>
    <dgm:cxn modelId="{E8CCDE71-9108-4B35-940F-3FF61937327B}" srcId="{391C83BC-0C8B-4AB4-9D98-FF34EECAFD4C}" destId="{A7E0BD0E-A1A8-49DB-A073-4BDECBE3AB4D}" srcOrd="2" destOrd="0" parTransId="{DB801861-CF3A-494E-862C-8455E313BE4D}" sibTransId="{72D27E1A-2A84-4D0D-8247-F582C386CE94}"/>
    <dgm:cxn modelId="{4ADD3754-EA49-4465-9981-2C9E785EB79B}" type="presOf" srcId="{391C83BC-0C8B-4AB4-9D98-FF34EECAFD4C}" destId="{53B1967E-0D6C-4C80-8ED1-DB65BD2BF957}" srcOrd="0" destOrd="0" presId="urn:microsoft.com/office/officeart/2005/8/layout/chevron2"/>
    <dgm:cxn modelId="{EC6C75EE-43EC-4E5D-BEE9-2DDAD0C03DA7}" srcId="{F9782FC9-472B-4CFB-880A-52618E94DE14}" destId="{22F6F8A0-9155-445A-A2D4-9BE2E00E0FAD}" srcOrd="1" destOrd="0" parTransId="{35994E41-3A12-4C28-A78E-18050F67E007}" sibTransId="{91A219AF-E703-404D-A2C6-08B930332BD9}"/>
    <dgm:cxn modelId="{4B0EFA16-CEB7-48DA-A356-8952352DDA06}" srcId="{16EEE746-EEC4-4312-BCC6-FAAB7D158E5A}" destId="{F9782FC9-472B-4CFB-880A-52618E94DE14}" srcOrd="1" destOrd="0" parTransId="{2C02AAF3-853E-474F-B712-002C1202103B}" sibTransId="{353D6A6D-B4A8-4EFC-B483-D1C660C63846}"/>
    <dgm:cxn modelId="{C775278B-B399-476A-A383-D8EB4DFFC5D1}" srcId="{16EEE746-EEC4-4312-BCC6-FAAB7D158E5A}" destId="{391C83BC-0C8B-4AB4-9D98-FF34EECAFD4C}" srcOrd="0" destOrd="0" parTransId="{7117E356-AC6C-49E8-8B5F-BFB77BE0CC73}" sibTransId="{87EC4223-AD7E-46A3-9916-DC2738EE41D1}"/>
    <dgm:cxn modelId="{FCEF3CD3-D4F3-4235-8C4F-236DFA8E1BEC}" srcId="{391C83BC-0C8B-4AB4-9D98-FF34EECAFD4C}" destId="{B26524CA-8084-4370-AF15-D7893FC3E6CB}" srcOrd="1" destOrd="0" parTransId="{C89F7B23-CF3A-41C2-80F7-E1F99D73B774}" sibTransId="{9B57F5DC-F204-4AD4-B452-A23C008A3D41}"/>
    <dgm:cxn modelId="{842BE243-62FC-43B3-BAF5-21EEB9A96E1F}" srcId="{391C83BC-0C8B-4AB4-9D98-FF34EECAFD4C}" destId="{6AC494F8-4FE5-4FE4-9E2E-D97F0211595B}" srcOrd="0" destOrd="0" parTransId="{9E67A0C5-1884-4F59-924B-4AA70831E46B}" sibTransId="{5FC7CE8C-7B52-454D-B386-C00B3E24024C}"/>
    <dgm:cxn modelId="{2DD0F14B-501F-4CF6-B7AC-B21F7F19D305}" type="presOf" srcId="{B26524CA-8084-4370-AF15-D7893FC3E6CB}" destId="{C679F047-4D59-44CD-B512-AC17C8FC063D}" srcOrd="0" destOrd="1" presId="urn:microsoft.com/office/officeart/2005/8/layout/chevron2"/>
    <dgm:cxn modelId="{94A00A1F-7450-4623-9779-3567C5B869AA}" type="presOf" srcId="{6AC494F8-4FE5-4FE4-9E2E-D97F0211595B}" destId="{C679F047-4D59-44CD-B512-AC17C8FC063D}" srcOrd="0" destOrd="0" presId="urn:microsoft.com/office/officeart/2005/8/layout/chevron2"/>
    <dgm:cxn modelId="{7E3B3227-708D-40C2-9DBC-99F3786DB66A}" type="presOf" srcId="{B651F408-A5C7-416B-8C0C-1D875CD52CDC}" destId="{DF8E3AE4-ECEE-4FA7-A064-5BAEC89F202A}" srcOrd="0" destOrd="0" presId="urn:microsoft.com/office/officeart/2005/8/layout/chevron2"/>
    <dgm:cxn modelId="{77CF0D32-8931-4AF1-9941-CE32631B07D1}" type="presOf" srcId="{22F6F8A0-9155-445A-A2D4-9BE2E00E0FAD}" destId="{DF8E3AE4-ECEE-4FA7-A064-5BAEC89F202A}" srcOrd="0" destOrd="1" presId="urn:microsoft.com/office/officeart/2005/8/layout/chevron2"/>
    <dgm:cxn modelId="{4B9C7748-57C7-41D0-BA23-580159446087}" type="presOf" srcId="{293C69EC-CB47-4B5F-B561-A2DB89631FDA}" destId="{DF8E3AE4-ECEE-4FA7-A064-5BAEC89F202A}" srcOrd="0" destOrd="2" presId="urn:microsoft.com/office/officeart/2005/8/layout/chevron2"/>
    <dgm:cxn modelId="{6746DF4B-F072-4D93-A4DC-02F279799609}" srcId="{F9782FC9-472B-4CFB-880A-52618E94DE14}" destId="{293C69EC-CB47-4B5F-B561-A2DB89631FDA}" srcOrd="2" destOrd="0" parTransId="{AB48CB56-9581-4AB8-8DCE-F23E4551D245}" sibTransId="{463E5D85-F5AF-411E-8B5A-9D543A67C886}"/>
    <dgm:cxn modelId="{624357FB-211B-48B7-9D20-39D416A5D454}" srcId="{391C83BC-0C8B-4AB4-9D98-FF34EECAFD4C}" destId="{80EE1054-2A5C-4D88-A4A1-BF4AA98E8C17}" srcOrd="3" destOrd="0" parTransId="{9D7C4B80-5B98-4D00-8B6B-A7F1E1DD7D9E}" sibTransId="{A9E36F9D-6E6F-41B3-B71E-59F751072FD6}"/>
    <dgm:cxn modelId="{3FB3E167-89FD-4D95-82B2-02DD6251E265}" type="presOf" srcId="{F9782FC9-472B-4CFB-880A-52618E94DE14}" destId="{EFEDC2DE-7799-44BA-9FA1-177C04D0B7DF}" srcOrd="0" destOrd="0" presId="urn:microsoft.com/office/officeart/2005/8/layout/chevron2"/>
    <dgm:cxn modelId="{60DFCD99-2781-457D-90AA-779DAD55E5AB}" type="presOf" srcId="{A7E0BD0E-A1A8-49DB-A073-4BDECBE3AB4D}" destId="{C679F047-4D59-44CD-B512-AC17C8FC063D}" srcOrd="0" destOrd="2" presId="urn:microsoft.com/office/officeart/2005/8/layout/chevron2"/>
    <dgm:cxn modelId="{1D74D568-DC15-47EF-8B7E-716F8E36F9A5}" type="presOf" srcId="{80EE1054-2A5C-4D88-A4A1-BF4AA98E8C17}" destId="{C679F047-4D59-44CD-B512-AC17C8FC063D}" srcOrd="0" destOrd="3" presId="urn:microsoft.com/office/officeart/2005/8/layout/chevron2"/>
    <dgm:cxn modelId="{FFA40845-EC90-4953-A46C-0EAB2478197D}" type="presParOf" srcId="{2EF62DF2-493B-4A42-AC05-256F8135DCB7}" destId="{80B50C27-4039-4A4F-B3C3-10B4D2991EA3}" srcOrd="0" destOrd="0" presId="urn:microsoft.com/office/officeart/2005/8/layout/chevron2"/>
    <dgm:cxn modelId="{976CC5AE-C427-4373-A729-F7A3BF13BD79}" type="presParOf" srcId="{80B50C27-4039-4A4F-B3C3-10B4D2991EA3}" destId="{53B1967E-0D6C-4C80-8ED1-DB65BD2BF957}" srcOrd="0" destOrd="0" presId="urn:microsoft.com/office/officeart/2005/8/layout/chevron2"/>
    <dgm:cxn modelId="{9C12FA87-C9E5-431B-B689-7A59AF3D1109}" type="presParOf" srcId="{80B50C27-4039-4A4F-B3C3-10B4D2991EA3}" destId="{C679F047-4D59-44CD-B512-AC17C8FC063D}" srcOrd="1" destOrd="0" presId="urn:microsoft.com/office/officeart/2005/8/layout/chevron2"/>
    <dgm:cxn modelId="{510503D2-838E-4E74-A664-96593F931748}" type="presParOf" srcId="{2EF62DF2-493B-4A42-AC05-256F8135DCB7}" destId="{56B3CDB8-6346-4DA2-9FFE-D55AF5414D36}" srcOrd="1" destOrd="0" presId="urn:microsoft.com/office/officeart/2005/8/layout/chevron2"/>
    <dgm:cxn modelId="{BBB63971-D130-4991-81B5-C5CAE9348289}" type="presParOf" srcId="{2EF62DF2-493B-4A42-AC05-256F8135DCB7}" destId="{6DEE361D-9998-4BDE-A4DB-5F7579EE1E27}" srcOrd="2" destOrd="0" presId="urn:microsoft.com/office/officeart/2005/8/layout/chevron2"/>
    <dgm:cxn modelId="{5A8ECCB1-8225-4E33-8A5A-A0AEB43B9881}" type="presParOf" srcId="{6DEE361D-9998-4BDE-A4DB-5F7579EE1E27}" destId="{EFEDC2DE-7799-44BA-9FA1-177C04D0B7DF}" srcOrd="0" destOrd="0" presId="urn:microsoft.com/office/officeart/2005/8/layout/chevron2"/>
    <dgm:cxn modelId="{A65F5AF6-7AF5-4900-BF05-C50D47F4D1BF}" type="presParOf" srcId="{6DEE361D-9998-4BDE-A4DB-5F7579EE1E27}" destId="{DF8E3AE4-ECEE-4FA7-A064-5BAEC89F20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6BE7CB-9F53-43D6-AE64-7D453453ED4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43867A6-A4AA-4AD3-A8DC-7626799B6332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8000" b="1" dirty="0" err="1" smtClean="0">
              <a:solidFill>
                <a:schemeClr val="tx1"/>
              </a:solidFill>
            </a:rPr>
            <a:t>الكالوس</a:t>
          </a:r>
          <a:endParaRPr lang="ar-SA" sz="8000" b="1" dirty="0">
            <a:solidFill>
              <a:schemeClr val="tx1"/>
            </a:solidFill>
          </a:endParaRPr>
        </a:p>
      </dgm:t>
    </dgm:pt>
    <dgm:pt modelId="{E200EE6E-315C-49C8-853E-C14A941B62A0}" type="parTrans" cxnId="{AFA14E1D-0075-496B-A85E-62C2AEC29901}">
      <dgm:prSet/>
      <dgm:spPr/>
      <dgm:t>
        <a:bodyPr/>
        <a:lstStyle/>
        <a:p>
          <a:pPr rtl="1"/>
          <a:endParaRPr lang="ar-SA"/>
        </a:p>
      </dgm:t>
    </dgm:pt>
    <dgm:pt modelId="{526E6298-652F-4022-9009-03D77B8F4671}" type="sibTrans" cxnId="{AFA14E1D-0075-496B-A85E-62C2AEC29901}">
      <dgm:prSet/>
      <dgm:spPr/>
      <dgm:t>
        <a:bodyPr/>
        <a:lstStyle/>
        <a:p>
          <a:pPr rtl="1"/>
          <a:endParaRPr lang="ar-SA"/>
        </a:p>
      </dgm:t>
    </dgm:pt>
    <dgm:pt modelId="{6C87B792-060E-42A5-B8E2-69315B916963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هو </a:t>
          </a:r>
          <a:r>
            <a:rPr lang="ar-SA" sz="2800" b="1" dirty="0" err="1" smtClean="0">
              <a:solidFill>
                <a:schemeClr val="tx1"/>
              </a:solidFill>
            </a:rPr>
            <a:t>عباره</a:t>
          </a:r>
          <a:r>
            <a:rPr lang="ar-SA" sz="2800" b="1" dirty="0" smtClean="0">
              <a:solidFill>
                <a:schemeClr val="tx1"/>
              </a:solidFill>
            </a:rPr>
            <a:t> عن مجموعه من الخلايا </a:t>
          </a:r>
          <a:r>
            <a:rPr lang="ar-SA" sz="2800" b="1" dirty="0" err="1" smtClean="0">
              <a:solidFill>
                <a:schemeClr val="tx1"/>
              </a:solidFill>
            </a:rPr>
            <a:t>البرنشيميه</a:t>
          </a:r>
          <a:r>
            <a:rPr lang="ar-SA" sz="2800" b="1" dirty="0" smtClean="0">
              <a:solidFill>
                <a:schemeClr val="tx1"/>
              </a:solidFill>
            </a:rPr>
            <a:t> التي تتكشف الى خلايا اجنه</a:t>
          </a:r>
          <a:r>
            <a:rPr lang="en-US" sz="2800" b="1" dirty="0" err="1" smtClean="0">
              <a:solidFill>
                <a:schemeClr val="tx1"/>
              </a:solidFill>
            </a:rPr>
            <a:t>embryogenic</a:t>
          </a:r>
          <a:r>
            <a:rPr lang="en-US" sz="2800" b="1" dirty="0" smtClean="0">
              <a:solidFill>
                <a:schemeClr val="tx1"/>
              </a:solidFill>
            </a:rPr>
            <a:t> cell </a:t>
          </a:r>
          <a:r>
            <a:rPr lang="ar-SA" sz="2800" b="1" dirty="0" smtClean="0">
              <a:solidFill>
                <a:schemeClr val="tx1"/>
              </a:solidFill>
            </a:rPr>
            <a:t> عندما تجد الظروف المناسبه والبيئه المناسبه  ويستخدم لزراعة النخيل وبعض </a:t>
          </a:r>
          <a:r>
            <a:rPr lang="ar-SA" sz="2800" b="1" dirty="0" smtClean="0">
              <a:solidFill>
                <a:schemeClr val="tx1"/>
              </a:solidFill>
            </a:rPr>
            <a:t>الموالح.</a:t>
          </a:r>
          <a:endParaRPr lang="ar-SA" sz="2800" b="1" dirty="0">
            <a:solidFill>
              <a:schemeClr val="tx1"/>
            </a:solidFill>
          </a:endParaRPr>
        </a:p>
      </dgm:t>
    </dgm:pt>
    <dgm:pt modelId="{43B0E61B-BAC7-4670-B975-9ADCED0D268C}" type="parTrans" cxnId="{7BDA041B-703D-4E9C-9C5A-0E8A5C1BF319}">
      <dgm:prSet/>
      <dgm:spPr/>
      <dgm:t>
        <a:bodyPr/>
        <a:lstStyle/>
        <a:p>
          <a:pPr rtl="1"/>
          <a:endParaRPr lang="ar-SA"/>
        </a:p>
      </dgm:t>
    </dgm:pt>
    <dgm:pt modelId="{9267076B-1C22-43EA-87B6-BDFBBD024D10}" type="sibTrans" cxnId="{7BDA041B-703D-4E9C-9C5A-0E8A5C1BF319}">
      <dgm:prSet/>
      <dgm:spPr/>
      <dgm:t>
        <a:bodyPr/>
        <a:lstStyle/>
        <a:p>
          <a:pPr rtl="1"/>
          <a:endParaRPr lang="ar-SA"/>
        </a:p>
      </dgm:t>
    </dgm:pt>
    <dgm:pt modelId="{B03B61F2-C9E1-47AE-B83B-8CAE2D57A233}" type="pres">
      <dgm:prSet presAssocID="{5E6BE7CB-9F53-43D6-AE64-7D453453ED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5F05AD0-62F3-4C4A-9919-7D1282F62808}" type="pres">
      <dgm:prSet presAssocID="{6C87B792-060E-42A5-B8E2-69315B916963}" presName="boxAndChildren" presStyleCnt="0"/>
      <dgm:spPr/>
    </dgm:pt>
    <dgm:pt modelId="{E9B04E03-0FE8-4995-A80C-64255BB23003}" type="pres">
      <dgm:prSet presAssocID="{6C87B792-060E-42A5-B8E2-69315B916963}" presName="parentTextBox" presStyleLbl="node1" presStyleIdx="0" presStyleCnt="2"/>
      <dgm:spPr/>
      <dgm:t>
        <a:bodyPr/>
        <a:lstStyle/>
        <a:p>
          <a:pPr rtl="1"/>
          <a:endParaRPr lang="ar-SA"/>
        </a:p>
      </dgm:t>
    </dgm:pt>
    <dgm:pt modelId="{DF207FD8-3B41-432C-BBD6-1867E1ED366C}" type="pres">
      <dgm:prSet presAssocID="{526E6298-652F-4022-9009-03D77B8F4671}" presName="sp" presStyleCnt="0"/>
      <dgm:spPr/>
    </dgm:pt>
    <dgm:pt modelId="{F68E67EC-1AEE-4B72-A49D-BEC450C602EE}" type="pres">
      <dgm:prSet presAssocID="{D43867A6-A4AA-4AD3-A8DC-7626799B6332}" presName="arrowAndChildren" presStyleCnt="0"/>
      <dgm:spPr/>
    </dgm:pt>
    <dgm:pt modelId="{8906BE0B-9309-440D-996C-1BB9920109D2}" type="pres">
      <dgm:prSet presAssocID="{D43867A6-A4AA-4AD3-A8DC-7626799B6332}" presName="parentTextArrow" presStyleLbl="node1" presStyleIdx="1" presStyleCnt="2"/>
      <dgm:spPr/>
      <dgm:t>
        <a:bodyPr/>
        <a:lstStyle/>
        <a:p>
          <a:pPr rtl="1"/>
          <a:endParaRPr lang="ar-SA"/>
        </a:p>
      </dgm:t>
    </dgm:pt>
  </dgm:ptLst>
  <dgm:cxnLst>
    <dgm:cxn modelId="{7BDA041B-703D-4E9C-9C5A-0E8A5C1BF319}" srcId="{5E6BE7CB-9F53-43D6-AE64-7D453453ED4D}" destId="{6C87B792-060E-42A5-B8E2-69315B916963}" srcOrd="1" destOrd="0" parTransId="{43B0E61B-BAC7-4670-B975-9ADCED0D268C}" sibTransId="{9267076B-1C22-43EA-87B6-BDFBBD024D10}"/>
    <dgm:cxn modelId="{9A6212D7-D02A-4F58-B549-465B83DDEDBD}" type="presOf" srcId="{6C87B792-060E-42A5-B8E2-69315B916963}" destId="{E9B04E03-0FE8-4995-A80C-64255BB23003}" srcOrd="0" destOrd="0" presId="urn:microsoft.com/office/officeart/2005/8/layout/process4"/>
    <dgm:cxn modelId="{E046C616-D30F-4C37-8F9F-48198267FC38}" type="presOf" srcId="{D43867A6-A4AA-4AD3-A8DC-7626799B6332}" destId="{8906BE0B-9309-440D-996C-1BB9920109D2}" srcOrd="0" destOrd="0" presId="urn:microsoft.com/office/officeart/2005/8/layout/process4"/>
    <dgm:cxn modelId="{AFA14E1D-0075-496B-A85E-62C2AEC29901}" srcId="{5E6BE7CB-9F53-43D6-AE64-7D453453ED4D}" destId="{D43867A6-A4AA-4AD3-A8DC-7626799B6332}" srcOrd="0" destOrd="0" parTransId="{E200EE6E-315C-49C8-853E-C14A941B62A0}" sibTransId="{526E6298-652F-4022-9009-03D77B8F4671}"/>
    <dgm:cxn modelId="{E08F34D4-C02A-4F62-B956-A4D60494735C}" type="presOf" srcId="{5E6BE7CB-9F53-43D6-AE64-7D453453ED4D}" destId="{B03B61F2-C9E1-47AE-B83B-8CAE2D57A233}" srcOrd="0" destOrd="0" presId="urn:microsoft.com/office/officeart/2005/8/layout/process4"/>
    <dgm:cxn modelId="{32F41CF2-5B8A-434A-8E18-38D7A7C7C0B2}" type="presParOf" srcId="{B03B61F2-C9E1-47AE-B83B-8CAE2D57A233}" destId="{A5F05AD0-62F3-4C4A-9919-7D1282F62808}" srcOrd="0" destOrd="0" presId="urn:microsoft.com/office/officeart/2005/8/layout/process4"/>
    <dgm:cxn modelId="{79280E02-02CE-4736-8A3B-505EAC188BA5}" type="presParOf" srcId="{A5F05AD0-62F3-4C4A-9919-7D1282F62808}" destId="{E9B04E03-0FE8-4995-A80C-64255BB23003}" srcOrd="0" destOrd="0" presId="urn:microsoft.com/office/officeart/2005/8/layout/process4"/>
    <dgm:cxn modelId="{BD03C33F-A9E4-4C13-892E-A9C02885012E}" type="presParOf" srcId="{B03B61F2-C9E1-47AE-B83B-8CAE2D57A233}" destId="{DF207FD8-3B41-432C-BBD6-1867E1ED366C}" srcOrd="1" destOrd="0" presId="urn:microsoft.com/office/officeart/2005/8/layout/process4"/>
    <dgm:cxn modelId="{E2B10988-2C01-4C24-BAA5-26CE84577BEA}" type="presParOf" srcId="{B03B61F2-C9E1-47AE-B83B-8CAE2D57A233}" destId="{F68E67EC-1AEE-4B72-A49D-BEC450C602EE}" srcOrd="2" destOrd="0" presId="urn:microsoft.com/office/officeart/2005/8/layout/process4"/>
    <dgm:cxn modelId="{D344FCE8-1A12-46DC-B2DE-6E5D2A5BBB83}" type="presParOf" srcId="{F68E67EC-1AEE-4B72-A49D-BEC450C602EE}" destId="{8906BE0B-9309-440D-996C-1BB9920109D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9FB9DF-1E69-4417-A421-CEC66B9201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A945957-6F01-4558-8E8E-FFC07A2A705D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مراحل الاكثار الدقيق</a:t>
          </a:r>
          <a:endParaRPr lang="ar-SA" sz="3200" b="1" dirty="0">
            <a:solidFill>
              <a:schemeClr val="tx1"/>
            </a:solidFill>
          </a:endParaRPr>
        </a:p>
      </dgm:t>
    </dgm:pt>
    <dgm:pt modelId="{89E2C173-BC64-40E7-8344-CE27FEB81BB1}" type="parTrans" cxnId="{6E064B7B-2596-4DBA-9C9F-DA46E0F57784}">
      <dgm:prSet/>
      <dgm:spPr/>
      <dgm:t>
        <a:bodyPr/>
        <a:lstStyle/>
        <a:p>
          <a:pPr rtl="1"/>
          <a:endParaRPr lang="ar-SA"/>
        </a:p>
      </dgm:t>
    </dgm:pt>
    <dgm:pt modelId="{3A7C1B60-8541-4626-A669-2868DF7D7C38}" type="sibTrans" cxnId="{6E064B7B-2596-4DBA-9C9F-DA46E0F57784}">
      <dgm:prSet/>
      <dgm:spPr/>
      <dgm:t>
        <a:bodyPr/>
        <a:lstStyle/>
        <a:p>
          <a:pPr rtl="1"/>
          <a:endParaRPr lang="ar-SA"/>
        </a:p>
      </dgm:t>
    </dgm:pt>
    <dgm:pt modelId="{79725783-DD29-4E15-A2A4-32DFACFF5C52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3-مرحله التضاعف </a:t>
          </a:r>
          <a:endParaRPr lang="ar-SA" sz="2400" b="1" dirty="0">
            <a:solidFill>
              <a:schemeClr val="tx1"/>
            </a:solidFill>
          </a:endParaRPr>
        </a:p>
      </dgm:t>
    </dgm:pt>
    <dgm:pt modelId="{3DA5C2B9-95D8-4651-8A78-CE803381276B}" type="parTrans" cxnId="{9118C282-75E7-4F2D-9B91-FA6FD406F702}">
      <dgm:prSet/>
      <dgm:spPr>
        <a:ln>
          <a:solidFill>
            <a:srgbClr val="FFC000"/>
          </a:solidFill>
        </a:ln>
      </dgm:spPr>
      <dgm:t>
        <a:bodyPr/>
        <a:lstStyle/>
        <a:p>
          <a:pPr rtl="1"/>
          <a:endParaRPr lang="ar-SA"/>
        </a:p>
      </dgm:t>
    </dgm:pt>
    <dgm:pt modelId="{C2212D34-0CEE-4849-80A3-D6F1A1466DD6}" type="sibTrans" cxnId="{9118C282-75E7-4F2D-9B91-FA6FD406F702}">
      <dgm:prSet/>
      <dgm:spPr/>
      <dgm:t>
        <a:bodyPr/>
        <a:lstStyle/>
        <a:p>
          <a:pPr rtl="1"/>
          <a:endParaRPr lang="ar-SA"/>
        </a:p>
      </dgm:t>
    </dgm:pt>
    <dgm:pt modelId="{BC05FE97-982A-48F8-A012-E2D0EFAC672B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2-مرحلة الاكثار</a:t>
          </a:r>
          <a:endParaRPr lang="ar-SA" sz="2400" b="1" dirty="0">
            <a:solidFill>
              <a:schemeClr val="tx1"/>
            </a:solidFill>
          </a:endParaRPr>
        </a:p>
      </dgm:t>
    </dgm:pt>
    <dgm:pt modelId="{658DD895-FDC6-4AC9-A91B-0ACFAC4B7600}" type="parTrans" cxnId="{7997D8BD-E51C-4CCE-AAD9-4E22FC4224A8}">
      <dgm:prSet/>
      <dgm:spPr/>
      <dgm:t>
        <a:bodyPr/>
        <a:lstStyle/>
        <a:p>
          <a:pPr rtl="1"/>
          <a:endParaRPr lang="ar-SA"/>
        </a:p>
      </dgm:t>
    </dgm:pt>
    <dgm:pt modelId="{D9128566-DB67-44FB-A63D-563142AA0A33}" type="sibTrans" cxnId="{7997D8BD-E51C-4CCE-AAD9-4E22FC4224A8}">
      <dgm:prSet/>
      <dgm:spPr/>
      <dgm:t>
        <a:bodyPr/>
        <a:lstStyle/>
        <a:p>
          <a:pPr rtl="1"/>
          <a:endParaRPr lang="ar-SA"/>
        </a:p>
      </dgm:t>
    </dgm:pt>
    <dgm:pt modelId="{F3C3164E-49B8-4215-BEF3-3DF7B53F9E3D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1-مرحله تمهيديه</a:t>
          </a:r>
          <a:endParaRPr lang="ar-SA" sz="2400" b="1" dirty="0">
            <a:solidFill>
              <a:schemeClr val="tx1"/>
            </a:solidFill>
          </a:endParaRPr>
        </a:p>
      </dgm:t>
    </dgm:pt>
    <dgm:pt modelId="{88781E25-2D6F-4043-B36D-AE6E905C932B}" type="parTrans" cxnId="{4E8B6F48-7102-417E-A94A-3C529F129F32}">
      <dgm:prSet/>
      <dgm:spPr>
        <a:ln>
          <a:solidFill>
            <a:srgbClr val="FFC000"/>
          </a:solidFill>
        </a:ln>
      </dgm:spPr>
      <dgm:t>
        <a:bodyPr/>
        <a:lstStyle/>
        <a:p>
          <a:pPr rtl="1"/>
          <a:endParaRPr lang="ar-SA"/>
        </a:p>
      </dgm:t>
    </dgm:pt>
    <dgm:pt modelId="{003ACBFF-B30B-4BD8-863F-C8C5C4BB902F}" type="sibTrans" cxnId="{4E8B6F48-7102-417E-A94A-3C529F129F32}">
      <dgm:prSet/>
      <dgm:spPr/>
      <dgm:t>
        <a:bodyPr/>
        <a:lstStyle/>
        <a:p>
          <a:pPr rtl="1"/>
          <a:endParaRPr lang="ar-SA"/>
        </a:p>
      </dgm:t>
    </dgm:pt>
    <dgm:pt modelId="{3FD3B42F-7100-4192-B0C8-E3B1A097D881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4-مرحلة </a:t>
          </a:r>
          <a:r>
            <a:rPr lang="ar-SA" sz="2400" b="1" dirty="0" err="1" smtClean="0">
              <a:solidFill>
                <a:schemeClr val="tx1"/>
              </a:solidFill>
            </a:rPr>
            <a:t>التجذير</a:t>
          </a:r>
          <a:r>
            <a:rPr lang="ar-SA" sz="2400" b="1" dirty="0" smtClean="0">
              <a:solidFill>
                <a:schemeClr val="tx1"/>
              </a:solidFill>
            </a:rPr>
            <a:t> </a:t>
          </a:r>
          <a:endParaRPr lang="ar-SA" sz="2400" b="1" dirty="0">
            <a:solidFill>
              <a:schemeClr val="tx1"/>
            </a:solidFill>
          </a:endParaRPr>
        </a:p>
      </dgm:t>
    </dgm:pt>
    <dgm:pt modelId="{7D097F2B-A2B6-4765-ACE0-41D879F5A29B}" type="parTrans" cxnId="{65C4040E-1BCE-45A7-BC56-C402ECC52C96}">
      <dgm:prSet/>
      <dgm:spPr/>
      <dgm:t>
        <a:bodyPr/>
        <a:lstStyle/>
        <a:p>
          <a:pPr rtl="1"/>
          <a:endParaRPr lang="ar-SA"/>
        </a:p>
      </dgm:t>
    </dgm:pt>
    <dgm:pt modelId="{EC1FE1D8-C37E-432B-B25E-99E98FC5DF82}" type="sibTrans" cxnId="{65C4040E-1BCE-45A7-BC56-C402ECC52C96}">
      <dgm:prSet/>
      <dgm:spPr/>
      <dgm:t>
        <a:bodyPr/>
        <a:lstStyle/>
        <a:p>
          <a:pPr rtl="1"/>
          <a:endParaRPr lang="ar-SA"/>
        </a:p>
      </dgm:t>
    </dgm:pt>
    <dgm:pt modelId="{C65BBFD2-2C9D-477D-BBBF-F51E9B3A7788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5- مرحلة </a:t>
          </a:r>
          <a:r>
            <a:rPr lang="ar-SA" sz="2400" b="1" dirty="0" err="1" smtClean="0">
              <a:solidFill>
                <a:schemeClr val="tx1"/>
              </a:solidFill>
            </a:rPr>
            <a:t>الاقلمه</a:t>
          </a:r>
          <a:r>
            <a:rPr lang="ar-SA" sz="2400" b="1" dirty="0" smtClean="0">
              <a:solidFill>
                <a:schemeClr val="tx1"/>
              </a:solidFill>
            </a:rPr>
            <a:t> </a:t>
          </a:r>
          <a:endParaRPr lang="ar-SA" sz="2400" b="1" dirty="0">
            <a:solidFill>
              <a:schemeClr val="tx1"/>
            </a:solidFill>
          </a:endParaRPr>
        </a:p>
      </dgm:t>
    </dgm:pt>
    <dgm:pt modelId="{700969FF-88B2-4A91-8FCF-E109AE7A8539}" type="parTrans" cxnId="{7BFEE946-8FBC-49F4-B892-AFF574AFBACD}">
      <dgm:prSet/>
      <dgm:spPr/>
      <dgm:t>
        <a:bodyPr/>
        <a:lstStyle/>
        <a:p>
          <a:pPr rtl="1"/>
          <a:endParaRPr lang="ar-SA"/>
        </a:p>
      </dgm:t>
    </dgm:pt>
    <dgm:pt modelId="{F53EDB2F-B141-421F-B2BD-29BDC57A4671}" type="sibTrans" cxnId="{7BFEE946-8FBC-49F4-B892-AFF574AFBACD}">
      <dgm:prSet/>
      <dgm:spPr/>
      <dgm:t>
        <a:bodyPr/>
        <a:lstStyle/>
        <a:p>
          <a:pPr rtl="1"/>
          <a:endParaRPr lang="ar-SA"/>
        </a:p>
      </dgm:t>
    </dgm:pt>
    <dgm:pt modelId="{2F2EA1E9-406A-4C93-8216-7DBAF7E4E12F}" type="pres">
      <dgm:prSet presAssocID="{F99FB9DF-1E69-4417-A421-CEC66B9201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67B2080-3674-4828-A24C-0EABFAA643C5}" type="pres">
      <dgm:prSet presAssocID="{2A945957-6F01-4558-8E8E-FFC07A2A705D}" presName="hierRoot1" presStyleCnt="0">
        <dgm:presLayoutVars>
          <dgm:hierBranch val="init"/>
        </dgm:presLayoutVars>
      </dgm:prSet>
      <dgm:spPr/>
    </dgm:pt>
    <dgm:pt modelId="{E7F5E6C0-E0F3-4730-A4D1-8048D0BD3221}" type="pres">
      <dgm:prSet presAssocID="{2A945957-6F01-4558-8E8E-FFC07A2A705D}" presName="rootComposite1" presStyleCnt="0"/>
      <dgm:spPr/>
    </dgm:pt>
    <dgm:pt modelId="{A5DF630E-33A8-4401-B963-DE79F728B5FD}" type="pres">
      <dgm:prSet presAssocID="{2A945957-6F01-4558-8E8E-FFC07A2A705D}" presName="rootText1" presStyleLbl="node0" presStyleIdx="0" presStyleCnt="3" custScaleX="425123" custScaleY="267709" custLinFactX="21807" custLinFactY="-100000" custLinFactNeighborX="100000" custLinFactNeighborY="-16610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5B4E87B-2001-4D89-92B1-AA7D57AF362E}" type="pres">
      <dgm:prSet presAssocID="{2A945957-6F01-4558-8E8E-FFC07A2A705D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5AEF3616-8A6B-49DD-937C-67CC63A3E9F8}" type="pres">
      <dgm:prSet presAssocID="{2A945957-6F01-4558-8E8E-FFC07A2A705D}" presName="hierChild2" presStyleCnt="0"/>
      <dgm:spPr/>
    </dgm:pt>
    <dgm:pt modelId="{20672A81-A5A1-4641-92A7-1C70C4192928}" type="pres">
      <dgm:prSet presAssocID="{3DA5C2B9-95D8-4651-8A78-CE803381276B}" presName="Name37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9FC9C54D-5897-4839-97BC-83E875C77293}" type="pres">
      <dgm:prSet presAssocID="{79725783-DD29-4E15-A2A4-32DFACFF5C52}" presName="hierRoot2" presStyleCnt="0">
        <dgm:presLayoutVars>
          <dgm:hierBranch val="init"/>
        </dgm:presLayoutVars>
      </dgm:prSet>
      <dgm:spPr/>
    </dgm:pt>
    <dgm:pt modelId="{453665DB-E163-4A67-8FA7-115E280D964A}" type="pres">
      <dgm:prSet presAssocID="{79725783-DD29-4E15-A2A4-32DFACFF5C52}" presName="rootComposite" presStyleCnt="0"/>
      <dgm:spPr/>
    </dgm:pt>
    <dgm:pt modelId="{7AC20424-AAA5-44C9-BFEE-1134B4D10B59}" type="pres">
      <dgm:prSet presAssocID="{79725783-DD29-4E15-A2A4-32DFACFF5C52}" presName="rootText" presStyleLbl="node2" presStyleIdx="0" presStyleCnt="3" custScaleX="273353" custLinFactNeighborX="51258" custLinFactNeighborY="-124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0C1BF54-8E3F-4E96-9629-AE0FCD75144E}" type="pres">
      <dgm:prSet presAssocID="{79725783-DD29-4E15-A2A4-32DFACFF5C52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230E5117-152F-4ECF-9319-06D0BB25C9AD}" type="pres">
      <dgm:prSet presAssocID="{79725783-DD29-4E15-A2A4-32DFACFF5C52}" presName="hierChild4" presStyleCnt="0"/>
      <dgm:spPr/>
    </dgm:pt>
    <dgm:pt modelId="{05F5C358-8215-414C-8052-625E92E2AE90}" type="pres">
      <dgm:prSet presAssocID="{79725783-DD29-4E15-A2A4-32DFACFF5C52}" presName="hierChild5" presStyleCnt="0"/>
      <dgm:spPr/>
    </dgm:pt>
    <dgm:pt modelId="{59CA2962-D7A0-4BDD-972E-ED42EA773CC4}" type="pres">
      <dgm:prSet presAssocID="{658DD895-FDC6-4AC9-A91B-0ACFAC4B7600}" presName="Name37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AEADF3FF-24CA-4C53-BAD7-7301CBF7B5A1}" type="pres">
      <dgm:prSet presAssocID="{BC05FE97-982A-48F8-A012-E2D0EFAC672B}" presName="hierRoot2" presStyleCnt="0">
        <dgm:presLayoutVars>
          <dgm:hierBranch val="init"/>
        </dgm:presLayoutVars>
      </dgm:prSet>
      <dgm:spPr/>
    </dgm:pt>
    <dgm:pt modelId="{CE84935B-DC51-4E9D-B44A-608FF9203BB5}" type="pres">
      <dgm:prSet presAssocID="{BC05FE97-982A-48F8-A012-E2D0EFAC672B}" presName="rootComposite" presStyleCnt="0"/>
      <dgm:spPr/>
    </dgm:pt>
    <dgm:pt modelId="{7E7E8D2A-AFDB-47DC-BF25-CA6E6EDC9603}" type="pres">
      <dgm:prSet presAssocID="{BC05FE97-982A-48F8-A012-E2D0EFAC672B}" presName="rootText" presStyleLbl="node2" presStyleIdx="1" presStyleCnt="3" custScaleX="201421" custLinFactNeighborX="84751" custLinFactNeighborY="-124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419A335-BD56-43A8-8DA2-54772C99D1AC}" type="pres">
      <dgm:prSet presAssocID="{BC05FE97-982A-48F8-A012-E2D0EFAC672B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844F2116-6DF1-48CC-9410-C2557F651647}" type="pres">
      <dgm:prSet presAssocID="{BC05FE97-982A-48F8-A012-E2D0EFAC672B}" presName="hierChild4" presStyleCnt="0"/>
      <dgm:spPr/>
    </dgm:pt>
    <dgm:pt modelId="{65316A93-8E59-4BC2-A645-10ED4A56AB0E}" type="pres">
      <dgm:prSet presAssocID="{BC05FE97-982A-48F8-A012-E2D0EFAC672B}" presName="hierChild5" presStyleCnt="0"/>
      <dgm:spPr/>
    </dgm:pt>
    <dgm:pt modelId="{9926EB9B-E38E-4AE7-8C33-78768D6286D2}" type="pres">
      <dgm:prSet presAssocID="{88781E25-2D6F-4043-B36D-AE6E905C932B}" presName="Name37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1CFD2618-3C4B-4305-A9D5-764BCC4EAD06}" type="pres">
      <dgm:prSet presAssocID="{F3C3164E-49B8-4215-BEF3-3DF7B53F9E3D}" presName="hierRoot2" presStyleCnt="0">
        <dgm:presLayoutVars>
          <dgm:hierBranch val="init"/>
        </dgm:presLayoutVars>
      </dgm:prSet>
      <dgm:spPr/>
    </dgm:pt>
    <dgm:pt modelId="{427C7381-9E90-4D25-8699-FAF895D00165}" type="pres">
      <dgm:prSet presAssocID="{F3C3164E-49B8-4215-BEF3-3DF7B53F9E3D}" presName="rootComposite" presStyleCnt="0"/>
      <dgm:spPr/>
    </dgm:pt>
    <dgm:pt modelId="{0001D855-264A-40BC-89C7-B6E8F9FC078C}" type="pres">
      <dgm:prSet presAssocID="{F3C3164E-49B8-4215-BEF3-3DF7B53F9E3D}" presName="rootText" presStyleLbl="node2" presStyleIdx="2" presStyleCnt="3" custScaleX="248958" custLinFactX="1078" custLinFactNeighborX="100000" custLinFactNeighborY="-124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2305FAC-B05B-4FB8-8C17-6A4B08CECC80}" type="pres">
      <dgm:prSet presAssocID="{F3C3164E-49B8-4215-BEF3-3DF7B53F9E3D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6A5C7C53-A5BE-4C0B-9779-2E7991FAF64F}" type="pres">
      <dgm:prSet presAssocID="{F3C3164E-49B8-4215-BEF3-3DF7B53F9E3D}" presName="hierChild4" presStyleCnt="0"/>
      <dgm:spPr/>
    </dgm:pt>
    <dgm:pt modelId="{8DD871FA-0854-4C40-A8F7-7777D2C6DBDC}" type="pres">
      <dgm:prSet presAssocID="{F3C3164E-49B8-4215-BEF3-3DF7B53F9E3D}" presName="hierChild5" presStyleCnt="0"/>
      <dgm:spPr/>
    </dgm:pt>
    <dgm:pt modelId="{E5E44D4B-AA04-4827-9F58-B33B0E251784}" type="pres">
      <dgm:prSet presAssocID="{2A945957-6F01-4558-8E8E-FFC07A2A705D}" presName="hierChild3" presStyleCnt="0"/>
      <dgm:spPr/>
    </dgm:pt>
    <dgm:pt modelId="{849BBC20-DB6E-4EAF-85F3-0BA7088FF8CC}" type="pres">
      <dgm:prSet presAssocID="{3FD3B42F-7100-4192-B0C8-E3B1A097D881}" presName="hierRoot1" presStyleCnt="0">
        <dgm:presLayoutVars>
          <dgm:hierBranch val="init"/>
        </dgm:presLayoutVars>
      </dgm:prSet>
      <dgm:spPr/>
    </dgm:pt>
    <dgm:pt modelId="{01AF3F9C-2FCC-4FE5-902F-4ACD0F9D21C2}" type="pres">
      <dgm:prSet presAssocID="{3FD3B42F-7100-4192-B0C8-E3B1A097D881}" presName="rootComposite1" presStyleCnt="0"/>
      <dgm:spPr/>
    </dgm:pt>
    <dgm:pt modelId="{1ACFB2BB-5C7D-45E5-8062-876B7DD79727}" type="pres">
      <dgm:prSet presAssocID="{3FD3B42F-7100-4192-B0C8-E3B1A097D881}" presName="rootText1" presStyleLbl="node0" presStyleIdx="1" presStyleCnt="3" custScaleX="128857" custScaleY="176243" custLinFactY="200000" custLinFactNeighborX="-33594" custLinFactNeighborY="29419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49CA5A-A567-4ECA-80B2-9A21CD20F15D}" type="pres">
      <dgm:prSet presAssocID="{3FD3B42F-7100-4192-B0C8-E3B1A097D881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6E42E6DD-3397-47B8-A239-1D2AC46C4312}" type="pres">
      <dgm:prSet presAssocID="{3FD3B42F-7100-4192-B0C8-E3B1A097D881}" presName="hierChild2" presStyleCnt="0"/>
      <dgm:spPr/>
    </dgm:pt>
    <dgm:pt modelId="{860D2448-E9A9-4CFB-BB2B-D66B8ABF0CA0}" type="pres">
      <dgm:prSet presAssocID="{3FD3B42F-7100-4192-B0C8-E3B1A097D881}" presName="hierChild3" presStyleCnt="0"/>
      <dgm:spPr/>
    </dgm:pt>
    <dgm:pt modelId="{45E35574-F94A-4D75-8790-08517D083750}" type="pres">
      <dgm:prSet presAssocID="{C65BBFD2-2C9D-477D-BBBF-F51E9B3A7788}" presName="hierRoot1" presStyleCnt="0">
        <dgm:presLayoutVars>
          <dgm:hierBranch val="init"/>
        </dgm:presLayoutVars>
      </dgm:prSet>
      <dgm:spPr/>
    </dgm:pt>
    <dgm:pt modelId="{7E386BD3-EC06-4477-9232-B670290E60A8}" type="pres">
      <dgm:prSet presAssocID="{C65BBFD2-2C9D-477D-BBBF-F51E9B3A7788}" presName="rootComposite1" presStyleCnt="0"/>
      <dgm:spPr/>
    </dgm:pt>
    <dgm:pt modelId="{3619B48F-E5DB-406E-9BAB-A416B819420B}" type="pres">
      <dgm:prSet presAssocID="{C65BBFD2-2C9D-477D-BBBF-F51E9B3A7788}" presName="rootText1" presStyleLbl="node0" presStyleIdx="2" presStyleCnt="3" custScaleX="161998" custScaleY="172413" custLinFactX="-212979" custLinFactY="200000" custLinFactNeighborX="-300000" custLinFactNeighborY="26204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0A3E631-8FC7-42A5-A1FC-776AE246505D}" type="pres">
      <dgm:prSet presAssocID="{C65BBFD2-2C9D-477D-BBBF-F51E9B3A7788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38215E94-20A5-4CED-9E2E-3933FC7C3613}" type="pres">
      <dgm:prSet presAssocID="{C65BBFD2-2C9D-477D-BBBF-F51E9B3A7788}" presName="hierChild2" presStyleCnt="0"/>
      <dgm:spPr/>
    </dgm:pt>
    <dgm:pt modelId="{0879E54B-8454-457E-8EED-93FA2D1E74A3}" type="pres">
      <dgm:prSet presAssocID="{C65BBFD2-2C9D-477D-BBBF-F51E9B3A7788}" presName="hierChild3" presStyleCnt="0"/>
      <dgm:spPr/>
    </dgm:pt>
  </dgm:ptLst>
  <dgm:cxnLst>
    <dgm:cxn modelId="{D1A4F77D-A672-433A-AC8C-EBA68276DB1F}" type="presOf" srcId="{C65BBFD2-2C9D-477D-BBBF-F51E9B3A7788}" destId="{10A3E631-8FC7-42A5-A1FC-776AE246505D}" srcOrd="1" destOrd="0" presId="urn:microsoft.com/office/officeart/2005/8/layout/orgChart1"/>
    <dgm:cxn modelId="{9F64C221-2DDD-4393-B449-2E978ACC3115}" type="presOf" srcId="{F99FB9DF-1E69-4417-A421-CEC66B9201EB}" destId="{2F2EA1E9-406A-4C93-8216-7DBAF7E4E12F}" srcOrd="0" destOrd="0" presId="urn:microsoft.com/office/officeart/2005/8/layout/orgChart1"/>
    <dgm:cxn modelId="{13692389-E06F-4D7A-A715-A5725FB616F8}" type="presOf" srcId="{3FD3B42F-7100-4192-B0C8-E3B1A097D881}" destId="{1ACFB2BB-5C7D-45E5-8062-876B7DD79727}" srcOrd="0" destOrd="0" presId="urn:microsoft.com/office/officeart/2005/8/layout/orgChart1"/>
    <dgm:cxn modelId="{A23E5031-5E10-4A39-97D5-922F525F07CA}" type="presOf" srcId="{C65BBFD2-2C9D-477D-BBBF-F51E9B3A7788}" destId="{3619B48F-E5DB-406E-9BAB-A416B819420B}" srcOrd="0" destOrd="0" presId="urn:microsoft.com/office/officeart/2005/8/layout/orgChart1"/>
    <dgm:cxn modelId="{3214F9BA-564D-4CFB-9015-BC5FF3098BE2}" type="presOf" srcId="{2A945957-6F01-4558-8E8E-FFC07A2A705D}" destId="{A5DF630E-33A8-4401-B963-DE79F728B5FD}" srcOrd="0" destOrd="0" presId="urn:microsoft.com/office/officeart/2005/8/layout/orgChart1"/>
    <dgm:cxn modelId="{FBD340F4-94DB-4302-ACC6-484E8B3990FC}" type="presOf" srcId="{3DA5C2B9-95D8-4651-8A78-CE803381276B}" destId="{20672A81-A5A1-4641-92A7-1C70C4192928}" srcOrd="0" destOrd="0" presId="urn:microsoft.com/office/officeart/2005/8/layout/orgChart1"/>
    <dgm:cxn modelId="{A87B59CB-7F64-4B59-9D80-3420F74CD088}" type="presOf" srcId="{658DD895-FDC6-4AC9-A91B-0ACFAC4B7600}" destId="{59CA2962-D7A0-4BDD-972E-ED42EA773CC4}" srcOrd="0" destOrd="0" presId="urn:microsoft.com/office/officeart/2005/8/layout/orgChart1"/>
    <dgm:cxn modelId="{6E064B7B-2596-4DBA-9C9F-DA46E0F57784}" srcId="{F99FB9DF-1E69-4417-A421-CEC66B9201EB}" destId="{2A945957-6F01-4558-8E8E-FFC07A2A705D}" srcOrd="0" destOrd="0" parTransId="{89E2C173-BC64-40E7-8344-CE27FEB81BB1}" sibTransId="{3A7C1B60-8541-4626-A669-2868DF7D7C38}"/>
    <dgm:cxn modelId="{4BF83C9C-3D0E-4551-ABE6-381EA09B49FA}" type="presOf" srcId="{79725783-DD29-4E15-A2A4-32DFACFF5C52}" destId="{7AC20424-AAA5-44C9-BFEE-1134B4D10B59}" srcOrd="0" destOrd="0" presId="urn:microsoft.com/office/officeart/2005/8/layout/orgChart1"/>
    <dgm:cxn modelId="{7BFEE946-8FBC-49F4-B892-AFF574AFBACD}" srcId="{F99FB9DF-1E69-4417-A421-CEC66B9201EB}" destId="{C65BBFD2-2C9D-477D-BBBF-F51E9B3A7788}" srcOrd="2" destOrd="0" parTransId="{700969FF-88B2-4A91-8FCF-E109AE7A8539}" sibTransId="{F53EDB2F-B141-421F-B2BD-29BDC57A4671}"/>
    <dgm:cxn modelId="{AA8775CD-D9D4-42BD-A837-4A842873397B}" type="presOf" srcId="{88781E25-2D6F-4043-B36D-AE6E905C932B}" destId="{9926EB9B-E38E-4AE7-8C33-78768D6286D2}" srcOrd="0" destOrd="0" presId="urn:microsoft.com/office/officeart/2005/8/layout/orgChart1"/>
    <dgm:cxn modelId="{CFC0EBC8-4D20-4D29-9689-B37AEDDEAA25}" type="presOf" srcId="{2A945957-6F01-4558-8E8E-FFC07A2A705D}" destId="{05B4E87B-2001-4D89-92B1-AA7D57AF362E}" srcOrd="1" destOrd="0" presId="urn:microsoft.com/office/officeart/2005/8/layout/orgChart1"/>
    <dgm:cxn modelId="{0F3D3FF0-4DA0-478A-929B-5182DBABEB3A}" type="presOf" srcId="{BC05FE97-982A-48F8-A012-E2D0EFAC672B}" destId="{7E7E8D2A-AFDB-47DC-BF25-CA6E6EDC9603}" srcOrd="0" destOrd="0" presId="urn:microsoft.com/office/officeart/2005/8/layout/orgChart1"/>
    <dgm:cxn modelId="{65C4040E-1BCE-45A7-BC56-C402ECC52C96}" srcId="{F99FB9DF-1E69-4417-A421-CEC66B9201EB}" destId="{3FD3B42F-7100-4192-B0C8-E3B1A097D881}" srcOrd="1" destOrd="0" parTransId="{7D097F2B-A2B6-4765-ACE0-41D879F5A29B}" sibTransId="{EC1FE1D8-C37E-432B-B25E-99E98FC5DF82}"/>
    <dgm:cxn modelId="{F3F1095D-5C92-4C88-A0D4-FEE80783FC31}" type="presOf" srcId="{BC05FE97-982A-48F8-A012-E2D0EFAC672B}" destId="{8419A335-BD56-43A8-8DA2-54772C99D1AC}" srcOrd="1" destOrd="0" presId="urn:microsoft.com/office/officeart/2005/8/layout/orgChart1"/>
    <dgm:cxn modelId="{C166F817-F804-46B5-B75C-5281E7E34019}" type="presOf" srcId="{3FD3B42F-7100-4192-B0C8-E3B1A097D881}" destId="{3849CA5A-A567-4ECA-80B2-9A21CD20F15D}" srcOrd="1" destOrd="0" presId="urn:microsoft.com/office/officeart/2005/8/layout/orgChart1"/>
    <dgm:cxn modelId="{127AD22F-07AB-4161-A935-6749EFCD3002}" type="presOf" srcId="{F3C3164E-49B8-4215-BEF3-3DF7B53F9E3D}" destId="{0001D855-264A-40BC-89C7-B6E8F9FC078C}" srcOrd="0" destOrd="0" presId="urn:microsoft.com/office/officeart/2005/8/layout/orgChart1"/>
    <dgm:cxn modelId="{7997D8BD-E51C-4CCE-AAD9-4E22FC4224A8}" srcId="{2A945957-6F01-4558-8E8E-FFC07A2A705D}" destId="{BC05FE97-982A-48F8-A012-E2D0EFAC672B}" srcOrd="1" destOrd="0" parTransId="{658DD895-FDC6-4AC9-A91B-0ACFAC4B7600}" sibTransId="{D9128566-DB67-44FB-A63D-563142AA0A33}"/>
    <dgm:cxn modelId="{1A024C64-FF90-4DAC-BEF9-9E0C6C8A9CA9}" type="presOf" srcId="{F3C3164E-49B8-4215-BEF3-3DF7B53F9E3D}" destId="{52305FAC-B05B-4FB8-8C17-6A4B08CECC80}" srcOrd="1" destOrd="0" presId="urn:microsoft.com/office/officeart/2005/8/layout/orgChart1"/>
    <dgm:cxn modelId="{9118C282-75E7-4F2D-9B91-FA6FD406F702}" srcId="{2A945957-6F01-4558-8E8E-FFC07A2A705D}" destId="{79725783-DD29-4E15-A2A4-32DFACFF5C52}" srcOrd="0" destOrd="0" parTransId="{3DA5C2B9-95D8-4651-8A78-CE803381276B}" sibTransId="{C2212D34-0CEE-4849-80A3-D6F1A1466DD6}"/>
    <dgm:cxn modelId="{4E8B6F48-7102-417E-A94A-3C529F129F32}" srcId="{2A945957-6F01-4558-8E8E-FFC07A2A705D}" destId="{F3C3164E-49B8-4215-BEF3-3DF7B53F9E3D}" srcOrd="2" destOrd="0" parTransId="{88781E25-2D6F-4043-B36D-AE6E905C932B}" sibTransId="{003ACBFF-B30B-4BD8-863F-C8C5C4BB902F}"/>
    <dgm:cxn modelId="{BBA047A7-9BBB-46FE-901B-9BE2CE5ADA4B}" type="presOf" srcId="{79725783-DD29-4E15-A2A4-32DFACFF5C52}" destId="{30C1BF54-8E3F-4E96-9629-AE0FCD75144E}" srcOrd="1" destOrd="0" presId="urn:microsoft.com/office/officeart/2005/8/layout/orgChart1"/>
    <dgm:cxn modelId="{C4A242BB-DADD-45F0-A742-FDA37CE9CF69}" type="presParOf" srcId="{2F2EA1E9-406A-4C93-8216-7DBAF7E4E12F}" destId="{167B2080-3674-4828-A24C-0EABFAA643C5}" srcOrd="0" destOrd="0" presId="urn:microsoft.com/office/officeart/2005/8/layout/orgChart1"/>
    <dgm:cxn modelId="{836C1695-94F2-4B23-BD40-62DD7861ACD3}" type="presParOf" srcId="{167B2080-3674-4828-A24C-0EABFAA643C5}" destId="{E7F5E6C0-E0F3-4730-A4D1-8048D0BD3221}" srcOrd="0" destOrd="0" presId="urn:microsoft.com/office/officeart/2005/8/layout/orgChart1"/>
    <dgm:cxn modelId="{1046170A-39A4-4295-8A0B-3186C5605627}" type="presParOf" srcId="{E7F5E6C0-E0F3-4730-A4D1-8048D0BD3221}" destId="{A5DF630E-33A8-4401-B963-DE79F728B5FD}" srcOrd="0" destOrd="0" presId="urn:microsoft.com/office/officeart/2005/8/layout/orgChart1"/>
    <dgm:cxn modelId="{72E33628-2246-4E48-A3D3-6A6224AF0D36}" type="presParOf" srcId="{E7F5E6C0-E0F3-4730-A4D1-8048D0BD3221}" destId="{05B4E87B-2001-4D89-92B1-AA7D57AF362E}" srcOrd="1" destOrd="0" presId="urn:microsoft.com/office/officeart/2005/8/layout/orgChart1"/>
    <dgm:cxn modelId="{D47BBAF6-B775-4377-B5A9-167CBDEE17DE}" type="presParOf" srcId="{167B2080-3674-4828-A24C-0EABFAA643C5}" destId="{5AEF3616-8A6B-49DD-937C-67CC63A3E9F8}" srcOrd="1" destOrd="0" presId="urn:microsoft.com/office/officeart/2005/8/layout/orgChart1"/>
    <dgm:cxn modelId="{0CF0A326-385F-4BB0-825F-2D24269AB359}" type="presParOf" srcId="{5AEF3616-8A6B-49DD-937C-67CC63A3E9F8}" destId="{20672A81-A5A1-4641-92A7-1C70C4192928}" srcOrd="0" destOrd="0" presId="urn:microsoft.com/office/officeart/2005/8/layout/orgChart1"/>
    <dgm:cxn modelId="{8011A5EA-026C-4A1D-8715-10141C5F0B89}" type="presParOf" srcId="{5AEF3616-8A6B-49DD-937C-67CC63A3E9F8}" destId="{9FC9C54D-5897-4839-97BC-83E875C77293}" srcOrd="1" destOrd="0" presId="urn:microsoft.com/office/officeart/2005/8/layout/orgChart1"/>
    <dgm:cxn modelId="{80BFD7CC-6AC4-485F-87E2-50BC5A7B8EE4}" type="presParOf" srcId="{9FC9C54D-5897-4839-97BC-83E875C77293}" destId="{453665DB-E163-4A67-8FA7-115E280D964A}" srcOrd="0" destOrd="0" presId="urn:microsoft.com/office/officeart/2005/8/layout/orgChart1"/>
    <dgm:cxn modelId="{A5532DF2-D4D6-45FA-984E-BD8151636BBB}" type="presParOf" srcId="{453665DB-E163-4A67-8FA7-115E280D964A}" destId="{7AC20424-AAA5-44C9-BFEE-1134B4D10B59}" srcOrd="0" destOrd="0" presId="urn:microsoft.com/office/officeart/2005/8/layout/orgChart1"/>
    <dgm:cxn modelId="{E65634F8-48FE-4678-9382-EF1A3D649406}" type="presParOf" srcId="{453665DB-E163-4A67-8FA7-115E280D964A}" destId="{30C1BF54-8E3F-4E96-9629-AE0FCD75144E}" srcOrd="1" destOrd="0" presId="urn:microsoft.com/office/officeart/2005/8/layout/orgChart1"/>
    <dgm:cxn modelId="{08EDB3F2-D837-49E9-9687-2EC3F5253D86}" type="presParOf" srcId="{9FC9C54D-5897-4839-97BC-83E875C77293}" destId="{230E5117-152F-4ECF-9319-06D0BB25C9AD}" srcOrd="1" destOrd="0" presId="urn:microsoft.com/office/officeart/2005/8/layout/orgChart1"/>
    <dgm:cxn modelId="{36EB5BE1-AB59-4856-95A0-17719E5D12FE}" type="presParOf" srcId="{9FC9C54D-5897-4839-97BC-83E875C77293}" destId="{05F5C358-8215-414C-8052-625E92E2AE90}" srcOrd="2" destOrd="0" presId="urn:microsoft.com/office/officeart/2005/8/layout/orgChart1"/>
    <dgm:cxn modelId="{667BE3E2-BB68-4F5D-84CA-D1F17D6A8F1E}" type="presParOf" srcId="{5AEF3616-8A6B-49DD-937C-67CC63A3E9F8}" destId="{59CA2962-D7A0-4BDD-972E-ED42EA773CC4}" srcOrd="2" destOrd="0" presId="urn:microsoft.com/office/officeart/2005/8/layout/orgChart1"/>
    <dgm:cxn modelId="{C75377F9-EEF1-42C2-83AF-FF14AA51B881}" type="presParOf" srcId="{5AEF3616-8A6B-49DD-937C-67CC63A3E9F8}" destId="{AEADF3FF-24CA-4C53-BAD7-7301CBF7B5A1}" srcOrd="3" destOrd="0" presId="urn:microsoft.com/office/officeart/2005/8/layout/orgChart1"/>
    <dgm:cxn modelId="{8889D953-18DA-4FCA-8EBA-439962155B2B}" type="presParOf" srcId="{AEADF3FF-24CA-4C53-BAD7-7301CBF7B5A1}" destId="{CE84935B-DC51-4E9D-B44A-608FF9203BB5}" srcOrd="0" destOrd="0" presId="urn:microsoft.com/office/officeart/2005/8/layout/orgChart1"/>
    <dgm:cxn modelId="{C39FF534-2A05-493E-8C47-A2EEC4A5D5D7}" type="presParOf" srcId="{CE84935B-DC51-4E9D-B44A-608FF9203BB5}" destId="{7E7E8D2A-AFDB-47DC-BF25-CA6E6EDC9603}" srcOrd="0" destOrd="0" presId="urn:microsoft.com/office/officeart/2005/8/layout/orgChart1"/>
    <dgm:cxn modelId="{41B7CFFB-ABED-45DE-872A-B0CA2CC95AF3}" type="presParOf" srcId="{CE84935B-DC51-4E9D-B44A-608FF9203BB5}" destId="{8419A335-BD56-43A8-8DA2-54772C99D1AC}" srcOrd="1" destOrd="0" presId="urn:microsoft.com/office/officeart/2005/8/layout/orgChart1"/>
    <dgm:cxn modelId="{F10EA15C-1841-4492-8B2E-071121DE7141}" type="presParOf" srcId="{AEADF3FF-24CA-4C53-BAD7-7301CBF7B5A1}" destId="{844F2116-6DF1-48CC-9410-C2557F651647}" srcOrd="1" destOrd="0" presId="urn:microsoft.com/office/officeart/2005/8/layout/orgChart1"/>
    <dgm:cxn modelId="{94B23A34-EB50-40C0-97DF-90E33BB7E6E6}" type="presParOf" srcId="{AEADF3FF-24CA-4C53-BAD7-7301CBF7B5A1}" destId="{65316A93-8E59-4BC2-A645-10ED4A56AB0E}" srcOrd="2" destOrd="0" presId="urn:microsoft.com/office/officeart/2005/8/layout/orgChart1"/>
    <dgm:cxn modelId="{8B0F535E-0742-48BE-B1D5-E886334CBD79}" type="presParOf" srcId="{5AEF3616-8A6B-49DD-937C-67CC63A3E9F8}" destId="{9926EB9B-E38E-4AE7-8C33-78768D6286D2}" srcOrd="4" destOrd="0" presId="urn:microsoft.com/office/officeart/2005/8/layout/orgChart1"/>
    <dgm:cxn modelId="{6F6C79FC-BC6D-4635-BF3A-A1223E0C7569}" type="presParOf" srcId="{5AEF3616-8A6B-49DD-937C-67CC63A3E9F8}" destId="{1CFD2618-3C4B-4305-A9D5-764BCC4EAD06}" srcOrd="5" destOrd="0" presId="urn:microsoft.com/office/officeart/2005/8/layout/orgChart1"/>
    <dgm:cxn modelId="{1DF63C22-1DD4-4FE9-881F-E8C85287862B}" type="presParOf" srcId="{1CFD2618-3C4B-4305-A9D5-764BCC4EAD06}" destId="{427C7381-9E90-4D25-8699-FAF895D00165}" srcOrd="0" destOrd="0" presId="urn:microsoft.com/office/officeart/2005/8/layout/orgChart1"/>
    <dgm:cxn modelId="{8196EAB4-89D6-4E4D-9242-0E2689F047B6}" type="presParOf" srcId="{427C7381-9E90-4D25-8699-FAF895D00165}" destId="{0001D855-264A-40BC-89C7-B6E8F9FC078C}" srcOrd="0" destOrd="0" presId="urn:microsoft.com/office/officeart/2005/8/layout/orgChart1"/>
    <dgm:cxn modelId="{15DADA2A-A169-47D7-82F6-6C37AAF43FB8}" type="presParOf" srcId="{427C7381-9E90-4D25-8699-FAF895D00165}" destId="{52305FAC-B05B-4FB8-8C17-6A4B08CECC80}" srcOrd="1" destOrd="0" presId="urn:microsoft.com/office/officeart/2005/8/layout/orgChart1"/>
    <dgm:cxn modelId="{E09CF2A1-ED8C-4189-87CF-44ADC21DE9C3}" type="presParOf" srcId="{1CFD2618-3C4B-4305-A9D5-764BCC4EAD06}" destId="{6A5C7C53-A5BE-4C0B-9779-2E7991FAF64F}" srcOrd="1" destOrd="0" presId="urn:microsoft.com/office/officeart/2005/8/layout/orgChart1"/>
    <dgm:cxn modelId="{50386380-66CA-43FC-AA78-4EFE24222F3C}" type="presParOf" srcId="{1CFD2618-3C4B-4305-A9D5-764BCC4EAD06}" destId="{8DD871FA-0854-4C40-A8F7-7777D2C6DBDC}" srcOrd="2" destOrd="0" presId="urn:microsoft.com/office/officeart/2005/8/layout/orgChart1"/>
    <dgm:cxn modelId="{878C8E8D-3CC6-4F05-A5D5-A06736BD7F9C}" type="presParOf" srcId="{167B2080-3674-4828-A24C-0EABFAA643C5}" destId="{E5E44D4B-AA04-4827-9F58-B33B0E251784}" srcOrd="2" destOrd="0" presId="urn:microsoft.com/office/officeart/2005/8/layout/orgChart1"/>
    <dgm:cxn modelId="{B24F6BC1-58D9-40D7-B8E3-C85F750D3A6E}" type="presParOf" srcId="{2F2EA1E9-406A-4C93-8216-7DBAF7E4E12F}" destId="{849BBC20-DB6E-4EAF-85F3-0BA7088FF8CC}" srcOrd="1" destOrd="0" presId="urn:microsoft.com/office/officeart/2005/8/layout/orgChart1"/>
    <dgm:cxn modelId="{DD55AA72-14D6-43A8-A504-F12F1B902CD5}" type="presParOf" srcId="{849BBC20-DB6E-4EAF-85F3-0BA7088FF8CC}" destId="{01AF3F9C-2FCC-4FE5-902F-4ACD0F9D21C2}" srcOrd="0" destOrd="0" presId="urn:microsoft.com/office/officeart/2005/8/layout/orgChart1"/>
    <dgm:cxn modelId="{503C177D-CB37-4D4C-A542-F90110E73683}" type="presParOf" srcId="{01AF3F9C-2FCC-4FE5-902F-4ACD0F9D21C2}" destId="{1ACFB2BB-5C7D-45E5-8062-876B7DD79727}" srcOrd="0" destOrd="0" presId="urn:microsoft.com/office/officeart/2005/8/layout/orgChart1"/>
    <dgm:cxn modelId="{7A5379B5-5DDE-4BEE-BDD7-79425972457A}" type="presParOf" srcId="{01AF3F9C-2FCC-4FE5-902F-4ACD0F9D21C2}" destId="{3849CA5A-A567-4ECA-80B2-9A21CD20F15D}" srcOrd="1" destOrd="0" presId="urn:microsoft.com/office/officeart/2005/8/layout/orgChart1"/>
    <dgm:cxn modelId="{4635D8BA-A7EE-4413-A274-31E7F5D91358}" type="presParOf" srcId="{849BBC20-DB6E-4EAF-85F3-0BA7088FF8CC}" destId="{6E42E6DD-3397-47B8-A239-1D2AC46C4312}" srcOrd="1" destOrd="0" presId="urn:microsoft.com/office/officeart/2005/8/layout/orgChart1"/>
    <dgm:cxn modelId="{49CE84CF-0DC9-4DD8-93DE-0D18E72AEF51}" type="presParOf" srcId="{849BBC20-DB6E-4EAF-85F3-0BA7088FF8CC}" destId="{860D2448-E9A9-4CFB-BB2B-D66B8ABF0CA0}" srcOrd="2" destOrd="0" presId="urn:microsoft.com/office/officeart/2005/8/layout/orgChart1"/>
    <dgm:cxn modelId="{29FAC12F-71F6-4A81-A573-282E248BEA83}" type="presParOf" srcId="{2F2EA1E9-406A-4C93-8216-7DBAF7E4E12F}" destId="{45E35574-F94A-4D75-8790-08517D083750}" srcOrd="2" destOrd="0" presId="urn:microsoft.com/office/officeart/2005/8/layout/orgChart1"/>
    <dgm:cxn modelId="{87D9AE64-88B1-4212-BB7A-AB629BE757CE}" type="presParOf" srcId="{45E35574-F94A-4D75-8790-08517D083750}" destId="{7E386BD3-EC06-4477-9232-B670290E60A8}" srcOrd="0" destOrd="0" presId="urn:microsoft.com/office/officeart/2005/8/layout/orgChart1"/>
    <dgm:cxn modelId="{8C96BE74-7905-4F93-81DA-DE8C610A10EE}" type="presParOf" srcId="{7E386BD3-EC06-4477-9232-B670290E60A8}" destId="{3619B48F-E5DB-406E-9BAB-A416B819420B}" srcOrd="0" destOrd="0" presId="urn:microsoft.com/office/officeart/2005/8/layout/orgChart1"/>
    <dgm:cxn modelId="{C9D0B5FD-7701-41E3-8F08-0E91E766077D}" type="presParOf" srcId="{7E386BD3-EC06-4477-9232-B670290E60A8}" destId="{10A3E631-8FC7-42A5-A1FC-776AE246505D}" srcOrd="1" destOrd="0" presId="urn:microsoft.com/office/officeart/2005/8/layout/orgChart1"/>
    <dgm:cxn modelId="{E8B56CE9-B41C-474C-BC4E-F057A28180A5}" type="presParOf" srcId="{45E35574-F94A-4D75-8790-08517D083750}" destId="{38215E94-20A5-4CED-9E2E-3933FC7C3613}" srcOrd="1" destOrd="0" presId="urn:microsoft.com/office/officeart/2005/8/layout/orgChart1"/>
    <dgm:cxn modelId="{242B619D-15A3-44F0-B781-2C24310A7659}" type="presParOf" srcId="{45E35574-F94A-4D75-8790-08517D083750}" destId="{0879E54B-8454-457E-8EED-93FA2D1E74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7A152-C791-48DC-AB22-C674880B64C7}">
      <dsp:nvSpPr>
        <dsp:cNvPr id="0" name=""/>
        <dsp:cNvSpPr/>
      </dsp:nvSpPr>
      <dsp:spPr>
        <a:xfrm>
          <a:off x="4576" y="0"/>
          <a:ext cx="4402335" cy="406400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4- حفظ الاصول </a:t>
          </a:r>
          <a:r>
            <a:rPr lang="ar-SA" sz="2800" b="1" kern="1200" dirty="0" err="1" smtClean="0"/>
            <a:t>الوراثيه</a:t>
          </a:r>
          <a:r>
            <a:rPr lang="ar-SA" sz="2800" b="1" kern="1200" dirty="0" smtClean="0"/>
            <a:t> </a:t>
          </a:r>
          <a:endParaRPr lang="ar-SA" sz="2800" b="1" kern="1200" dirty="0"/>
        </a:p>
      </dsp:txBody>
      <dsp:txXfrm>
        <a:off x="4576" y="0"/>
        <a:ext cx="4402335" cy="1219200"/>
      </dsp:txXfrm>
    </dsp:sp>
    <dsp:sp modelId="{A46196B0-7656-404D-A28F-A4596B5A7A71}">
      <dsp:nvSpPr>
        <dsp:cNvPr id="0" name=""/>
        <dsp:cNvSpPr/>
      </dsp:nvSpPr>
      <dsp:spPr>
        <a:xfrm>
          <a:off x="444810" y="1220390"/>
          <a:ext cx="3521868" cy="122535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b="1" kern="1200" dirty="0" smtClean="0">
              <a:solidFill>
                <a:schemeClr val="tx1"/>
              </a:solidFill>
            </a:rPr>
            <a:t>5</a:t>
          </a:r>
          <a:r>
            <a:rPr lang="ar-SA" sz="2800" b="1" kern="1200" dirty="0" smtClean="0">
              <a:solidFill>
                <a:schemeClr val="tx1"/>
              </a:solidFill>
            </a:rPr>
            <a:t>- استخدام طرق زراعة </a:t>
          </a:r>
          <a:r>
            <a:rPr lang="ar-SA" sz="2800" b="1" kern="1200" dirty="0" err="1" smtClean="0">
              <a:solidFill>
                <a:schemeClr val="tx1"/>
              </a:solidFill>
            </a:rPr>
            <a:t>الانسجه</a:t>
          </a:r>
          <a:r>
            <a:rPr lang="ar-SA" sz="2800" b="1" kern="1200" dirty="0" smtClean="0">
              <a:solidFill>
                <a:schemeClr val="tx1"/>
              </a:solidFill>
            </a:rPr>
            <a:t> في تربية النبات </a:t>
          </a:r>
          <a:endParaRPr lang="ar-SA" sz="3400" b="1" kern="1200" dirty="0">
            <a:solidFill>
              <a:schemeClr val="tx1"/>
            </a:solidFill>
          </a:endParaRPr>
        </a:p>
      </dsp:txBody>
      <dsp:txXfrm>
        <a:off x="480699" y="1256279"/>
        <a:ext cx="3450090" cy="1153573"/>
      </dsp:txXfrm>
    </dsp:sp>
    <dsp:sp modelId="{D7EAA8AD-A664-4718-9BE7-45938623E426}">
      <dsp:nvSpPr>
        <dsp:cNvPr id="0" name=""/>
        <dsp:cNvSpPr/>
      </dsp:nvSpPr>
      <dsp:spPr>
        <a:xfrm>
          <a:off x="348839" y="2680072"/>
          <a:ext cx="3521868" cy="122535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</a:rPr>
            <a:t>6- زراعة </a:t>
          </a:r>
          <a:r>
            <a:rPr lang="ar-SA" sz="2800" b="1" kern="1200" dirty="0" err="1" smtClean="0">
              <a:solidFill>
                <a:schemeClr val="tx1"/>
              </a:solidFill>
            </a:rPr>
            <a:t>الانسجه</a:t>
          </a:r>
          <a:r>
            <a:rPr lang="ar-SA" sz="2800" b="1" kern="1200" dirty="0" smtClean="0">
              <a:solidFill>
                <a:schemeClr val="tx1"/>
              </a:solidFill>
            </a:rPr>
            <a:t> النباتيه  ونقل الجينات </a:t>
          </a:r>
          <a:endParaRPr lang="ar-SA" sz="2800" b="1" kern="1200" dirty="0">
            <a:solidFill>
              <a:schemeClr val="tx1"/>
            </a:solidFill>
          </a:endParaRPr>
        </a:p>
      </dsp:txBody>
      <dsp:txXfrm>
        <a:off x="384728" y="2715961"/>
        <a:ext cx="3450090" cy="1153573"/>
      </dsp:txXfrm>
    </dsp:sp>
    <dsp:sp modelId="{FDFB1E78-5E9B-4D52-BBD8-E8BB5702133D}">
      <dsp:nvSpPr>
        <dsp:cNvPr id="0" name=""/>
        <dsp:cNvSpPr/>
      </dsp:nvSpPr>
      <dsp:spPr>
        <a:xfrm>
          <a:off x="4737087" y="0"/>
          <a:ext cx="4402335" cy="406400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1- الاكثار</a:t>
          </a:r>
          <a:r>
            <a:rPr lang="ar-SA" sz="3600" b="1" kern="1200" dirty="0" smtClean="0"/>
            <a:t> الدقيق للنباتات </a:t>
          </a:r>
          <a:endParaRPr lang="ar-SA" sz="3600" b="1" kern="1200" dirty="0"/>
        </a:p>
      </dsp:txBody>
      <dsp:txXfrm>
        <a:off x="4737087" y="0"/>
        <a:ext cx="4402335" cy="1219200"/>
      </dsp:txXfrm>
    </dsp:sp>
    <dsp:sp modelId="{0FD6A372-30B2-4675-A5F2-6BC60F58C3C3}">
      <dsp:nvSpPr>
        <dsp:cNvPr id="0" name=""/>
        <dsp:cNvSpPr/>
      </dsp:nvSpPr>
      <dsp:spPr>
        <a:xfrm>
          <a:off x="5177321" y="1220390"/>
          <a:ext cx="3521868" cy="122535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</a:rPr>
            <a:t>2- انتاج نباتات خاليه من الامراض </a:t>
          </a:r>
          <a:endParaRPr lang="ar-SA" sz="2800" b="1" kern="1200" dirty="0">
            <a:solidFill>
              <a:schemeClr val="tx1"/>
            </a:solidFill>
          </a:endParaRPr>
        </a:p>
      </dsp:txBody>
      <dsp:txXfrm>
        <a:off x="5213210" y="1256279"/>
        <a:ext cx="3450090" cy="1153573"/>
      </dsp:txXfrm>
    </dsp:sp>
    <dsp:sp modelId="{F9A13625-1666-43D6-9030-2062D5FB4732}">
      <dsp:nvSpPr>
        <dsp:cNvPr id="0" name=""/>
        <dsp:cNvSpPr/>
      </dsp:nvSpPr>
      <dsp:spPr>
        <a:xfrm>
          <a:off x="5177321" y="2634257"/>
          <a:ext cx="3521868" cy="122535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</a:rPr>
            <a:t>3- انتاج مركبات طبيعيه وصيدلانيه من خلال زراعة </a:t>
          </a:r>
          <a:r>
            <a:rPr lang="ar-SA" sz="2800" b="1" kern="1200" dirty="0" err="1" smtClean="0">
              <a:solidFill>
                <a:schemeClr val="tx1"/>
              </a:solidFill>
            </a:rPr>
            <a:t>الانسجه</a:t>
          </a:r>
          <a:r>
            <a:rPr lang="ar-SA" sz="2800" b="1" kern="1200" dirty="0" smtClean="0">
              <a:solidFill>
                <a:schemeClr val="tx1"/>
              </a:solidFill>
            </a:rPr>
            <a:t> </a:t>
          </a:r>
          <a:endParaRPr lang="ar-SA" sz="2800" b="1" kern="1200" dirty="0">
            <a:solidFill>
              <a:schemeClr val="tx1"/>
            </a:solidFill>
          </a:endParaRPr>
        </a:p>
      </dsp:txBody>
      <dsp:txXfrm>
        <a:off x="5213210" y="2670146"/>
        <a:ext cx="3450090" cy="1153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1294F-51E8-412F-A6D3-8893C45EA211}">
      <dsp:nvSpPr>
        <dsp:cNvPr id="0" name=""/>
        <dsp:cNvSpPr/>
      </dsp:nvSpPr>
      <dsp:spPr>
        <a:xfrm>
          <a:off x="3441" y="10912"/>
          <a:ext cx="6473836" cy="111862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b="1" kern="1200" dirty="0" smtClean="0">
              <a:solidFill>
                <a:schemeClr val="tx1"/>
              </a:solidFill>
            </a:rPr>
            <a:t>طرق </a:t>
          </a:r>
          <a:r>
            <a:rPr lang="ar-SA" sz="4400" b="1" kern="1200" dirty="0" err="1" smtClean="0">
              <a:solidFill>
                <a:schemeClr val="tx1"/>
              </a:solidFill>
            </a:rPr>
            <a:t>الالكثار</a:t>
          </a:r>
          <a:r>
            <a:rPr lang="ar-SA" sz="4400" b="1" kern="1200" dirty="0" smtClean="0">
              <a:solidFill>
                <a:schemeClr val="tx1"/>
              </a:solidFill>
            </a:rPr>
            <a:t> الدقيق</a:t>
          </a:r>
          <a:endParaRPr lang="ar-SA" sz="4400" kern="1200" dirty="0">
            <a:solidFill>
              <a:schemeClr val="tx1"/>
            </a:solidFill>
          </a:endParaRPr>
        </a:p>
      </dsp:txBody>
      <dsp:txXfrm>
        <a:off x="36204" y="43675"/>
        <a:ext cx="6408310" cy="1053094"/>
      </dsp:txXfrm>
    </dsp:sp>
    <dsp:sp modelId="{51FE4F61-2C4F-4755-B8A2-9C76B0AFB434}">
      <dsp:nvSpPr>
        <dsp:cNvPr id="0" name=""/>
        <dsp:cNvSpPr/>
      </dsp:nvSpPr>
      <dsp:spPr>
        <a:xfrm rot="3600000">
          <a:off x="3554048" y="2052265"/>
          <a:ext cx="1309980" cy="391517"/>
        </a:xfrm>
        <a:prstGeom prst="leftRigh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>
        <a:off x="3671503" y="2130568"/>
        <a:ext cx="1075070" cy="234911"/>
      </dsp:txXfrm>
    </dsp:sp>
    <dsp:sp modelId="{8727C99F-F392-4303-9A83-E30348D00EC6}">
      <dsp:nvSpPr>
        <dsp:cNvPr id="0" name=""/>
        <dsp:cNvSpPr/>
      </dsp:nvSpPr>
      <dsp:spPr>
        <a:xfrm>
          <a:off x="4059097" y="3366515"/>
          <a:ext cx="2237240" cy="111862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>
              <a:solidFill>
                <a:schemeClr val="tx1"/>
              </a:solidFill>
            </a:rPr>
            <a:t>تكوين </a:t>
          </a:r>
          <a:r>
            <a:rPr lang="ar-SA" sz="3100" b="1" kern="1200" dirty="0" err="1" smtClean="0">
              <a:solidFill>
                <a:schemeClr val="tx1"/>
              </a:solidFill>
            </a:rPr>
            <a:t>نموات</a:t>
          </a:r>
          <a:r>
            <a:rPr lang="ar-SA" sz="3100" b="1" kern="1200" dirty="0" smtClean="0">
              <a:solidFill>
                <a:schemeClr val="tx1"/>
              </a:solidFill>
            </a:rPr>
            <a:t>  جانبيه </a:t>
          </a:r>
        </a:p>
      </dsp:txBody>
      <dsp:txXfrm>
        <a:off x="4091860" y="3399278"/>
        <a:ext cx="2171714" cy="1053094"/>
      </dsp:txXfrm>
    </dsp:sp>
    <dsp:sp modelId="{1F1C1901-2C9E-4A59-935A-20BD78715821}">
      <dsp:nvSpPr>
        <dsp:cNvPr id="0" name=""/>
        <dsp:cNvSpPr/>
      </dsp:nvSpPr>
      <dsp:spPr>
        <a:xfrm rot="10800000">
          <a:off x="2585369" y="3730066"/>
          <a:ext cx="1309980" cy="391517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 rot="10800000">
        <a:off x="2702824" y="3808369"/>
        <a:ext cx="1075070" cy="234911"/>
      </dsp:txXfrm>
    </dsp:sp>
    <dsp:sp modelId="{7D6CCF0A-1BB6-4324-8A53-A4B490F6BBED}">
      <dsp:nvSpPr>
        <dsp:cNvPr id="0" name=""/>
        <dsp:cNvSpPr/>
      </dsp:nvSpPr>
      <dsp:spPr>
        <a:xfrm>
          <a:off x="184381" y="3366515"/>
          <a:ext cx="2237240" cy="111862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>
              <a:solidFill>
                <a:schemeClr val="tx1"/>
              </a:solidFill>
            </a:rPr>
            <a:t>تكوين </a:t>
          </a:r>
          <a:r>
            <a:rPr lang="ar-SA" sz="3100" b="1" kern="1200" dirty="0" err="1" smtClean="0">
              <a:solidFill>
                <a:schemeClr val="tx1"/>
              </a:solidFill>
            </a:rPr>
            <a:t>نموات</a:t>
          </a:r>
          <a:r>
            <a:rPr lang="ar-SA" sz="3100" b="1" kern="1200" dirty="0" smtClean="0">
              <a:solidFill>
                <a:schemeClr val="tx1"/>
              </a:solidFill>
            </a:rPr>
            <a:t> عرضيه </a:t>
          </a:r>
          <a:endParaRPr lang="ar-SA" sz="3100" b="1" kern="1200" dirty="0">
            <a:solidFill>
              <a:schemeClr val="tx1"/>
            </a:solidFill>
          </a:endParaRPr>
        </a:p>
      </dsp:txBody>
      <dsp:txXfrm>
        <a:off x="217144" y="3399278"/>
        <a:ext cx="2171714" cy="1053094"/>
      </dsp:txXfrm>
    </dsp:sp>
    <dsp:sp modelId="{8F819555-7CCA-48B9-84F6-14CDA92ECF81}">
      <dsp:nvSpPr>
        <dsp:cNvPr id="0" name=""/>
        <dsp:cNvSpPr/>
      </dsp:nvSpPr>
      <dsp:spPr>
        <a:xfrm rot="18000000">
          <a:off x="1616690" y="2052265"/>
          <a:ext cx="1309980" cy="391517"/>
        </a:xfrm>
        <a:prstGeom prst="leftRigh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>
        <a:off x="1734145" y="2130568"/>
        <a:ext cx="1075070" cy="234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1967E-0D6C-4C80-8ED1-DB65BD2BF957}">
      <dsp:nvSpPr>
        <dsp:cNvPr id="0" name=""/>
        <dsp:cNvSpPr/>
      </dsp:nvSpPr>
      <dsp:spPr>
        <a:xfrm rot="5400000">
          <a:off x="-361906" y="719967"/>
          <a:ext cx="2412710" cy="1688897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rgbClr val="C00000"/>
              </a:solidFill>
            </a:rPr>
            <a:t>تكوين </a:t>
          </a:r>
          <a:r>
            <a:rPr lang="ar-SA" sz="2400" b="1" kern="1200" dirty="0" err="1" smtClean="0">
              <a:solidFill>
                <a:srgbClr val="C00000"/>
              </a:solidFill>
            </a:rPr>
            <a:t>النموات</a:t>
          </a:r>
          <a:r>
            <a:rPr lang="ar-SA" sz="2400" b="1" kern="1200" dirty="0" smtClean="0">
              <a:solidFill>
                <a:srgbClr val="C00000"/>
              </a:solidFill>
            </a:rPr>
            <a:t> الجانبيه </a:t>
          </a:r>
          <a:endParaRPr lang="ar-SA" sz="2400" b="1" kern="1200" dirty="0">
            <a:solidFill>
              <a:srgbClr val="C00000"/>
            </a:solidFill>
          </a:endParaRPr>
        </a:p>
      </dsp:txBody>
      <dsp:txXfrm rot="-5400000">
        <a:off x="1" y="1202510"/>
        <a:ext cx="1688897" cy="723813"/>
      </dsp:txXfrm>
    </dsp:sp>
    <dsp:sp modelId="{C679F047-4D59-44CD-B512-AC17C8FC063D}">
      <dsp:nvSpPr>
        <dsp:cNvPr id="0" name=""/>
        <dsp:cNvSpPr/>
      </dsp:nvSpPr>
      <dsp:spPr>
        <a:xfrm rot="5400000">
          <a:off x="3403550" y="-1392129"/>
          <a:ext cx="2154603" cy="5583910"/>
        </a:xfrm>
        <a:prstGeom prst="round2Same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تتم زراعه قمه </a:t>
          </a:r>
          <a:r>
            <a:rPr lang="ar-SA" sz="2400" b="1" kern="1200" dirty="0" smtClean="0"/>
            <a:t>ناميه  </a:t>
          </a:r>
          <a:r>
            <a:rPr lang="ar-SA" sz="2400" b="1" kern="1200" dirty="0" smtClean="0"/>
            <a:t>للسيقان او جذور –برعم طرفي او قمي لتكوين النبات  </a:t>
          </a:r>
          <a:r>
            <a:rPr lang="ar-SA" sz="2400" b="1" u="sng" kern="1200" dirty="0" smtClean="0"/>
            <a:t>بدون المرور بالكالوس </a:t>
          </a:r>
          <a:r>
            <a:rPr lang="ar-SA" sz="2400" b="1" kern="1200" dirty="0" smtClean="0"/>
            <a:t>. </a:t>
          </a:r>
          <a:endParaRPr lang="ar-SA" sz="2400" b="1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err="1" smtClean="0">
              <a:solidFill>
                <a:srgbClr val="C00000"/>
              </a:solidFill>
            </a:rPr>
            <a:t>مميزاته </a:t>
          </a:r>
          <a:r>
            <a:rPr lang="ar-SA" sz="2000" b="1" kern="1200" dirty="0" smtClean="0">
              <a:solidFill>
                <a:srgbClr val="C00000"/>
              </a:solidFill>
            </a:rPr>
            <a:t>: اقل في الاختلافات </a:t>
          </a:r>
          <a:r>
            <a:rPr lang="ar-SA" sz="2000" b="1" kern="1200" dirty="0" err="1" smtClean="0">
              <a:solidFill>
                <a:srgbClr val="C00000"/>
              </a:solidFill>
            </a:rPr>
            <a:t>الوراثيه</a:t>
          </a:r>
          <a:r>
            <a:rPr lang="ar-SA" sz="2000" b="1" kern="1200" dirty="0" smtClean="0">
              <a:solidFill>
                <a:srgbClr val="C00000"/>
              </a:solidFill>
            </a:rPr>
            <a:t> عن الام</a:t>
          </a:r>
          <a:endParaRPr lang="ar-SA" sz="2000" b="1" kern="1200" dirty="0">
            <a:solidFill>
              <a:srgbClr val="C00000"/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rgbClr val="C00000"/>
              </a:solidFill>
            </a:rPr>
            <a:t>عيوبه: معدل التضاعف قليل </a:t>
          </a:r>
          <a:endParaRPr lang="ar-SA" sz="2000" b="1" kern="1200" dirty="0">
            <a:solidFill>
              <a:srgbClr val="C00000"/>
            </a:solidFill>
          </a:endParaRPr>
        </a:p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700" kern="1200" dirty="0" smtClean="0"/>
            <a:t>           </a:t>
          </a:r>
          <a:endParaRPr lang="ar-SA" sz="1700" kern="1200" dirty="0"/>
        </a:p>
      </dsp:txBody>
      <dsp:txXfrm rot="-5400000">
        <a:off x="1688897" y="427703"/>
        <a:ext cx="5478731" cy="1944245"/>
      </dsp:txXfrm>
    </dsp:sp>
    <dsp:sp modelId="{EFEDC2DE-7799-44BA-9FA1-177C04D0B7DF}">
      <dsp:nvSpPr>
        <dsp:cNvPr id="0" name=""/>
        <dsp:cNvSpPr/>
      </dsp:nvSpPr>
      <dsp:spPr>
        <a:xfrm rot="5400000">
          <a:off x="-361906" y="3525364"/>
          <a:ext cx="2412710" cy="1688897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C00000"/>
              </a:solidFill>
            </a:rPr>
            <a:t>تكوين  </a:t>
          </a:r>
          <a:r>
            <a:rPr lang="ar-SA" sz="2800" b="1" kern="1200" dirty="0" err="1" smtClean="0">
              <a:solidFill>
                <a:srgbClr val="C00000"/>
              </a:solidFill>
            </a:rPr>
            <a:t>نموات</a:t>
          </a:r>
          <a:r>
            <a:rPr lang="ar-SA" sz="2800" b="1" kern="1200" dirty="0" smtClean="0">
              <a:solidFill>
                <a:srgbClr val="C00000"/>
              </a:solidFill>
            </a:rPr>
            <a:t> عرضيه </a:t>
          </a:r>
          <a:endParaRPr lang="ar-SA" sz="2800" b="1" kern="1200" dirty="0">
            <a:solidFill>
              <a:srgbClr val="C00000"/>
            </a:solidFill>
          </a:endParaRPr>
        </a:p>
      </dsp:txBody>
      <dsp:txXfrm rot="-5400000">
        <a:off x="1" y="4007907"/>
        <a:ext cx="1688897" cy="723813"/>
      </dsp:txXfrm>
    </dsp:sp>
    <dsp:sp modelId="{DF8E3AE4-ECEE-4FA7-A064-5BAEC89F202A}">
      <dsp:nvSpPr>
        <dsp:cNvPr id="0" name=""/>
        <dsp:cNvSpPr/>
      </dsp:nvSpPr>
      <dsp:spPr>
        <a:xfrm rot="5400000">
          <a:off x="3136733" y="1360473"/>
          <a:ext cx="2688237" cy="5583910"/>
        </a:xfrm>
        <a:prstGeom prst="round2Same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>
              <a:solidFill>
                <a:srgbClr val="C00000"/>
              </a:solidFill>
            </a:rPr>
            <a:t>تكون الكالوس </a:t>
          </a:r>
          <a:r>
            <a:rPr lang="ar-SA" sz="2400" b="1" kern="1200" dirty="0" smtClean="0"/>
            <a:t>(غير مباشره ) كمرحله اولى للاكثار و الذي يعتبر من اسرع الطرق  للاكثار الدقيق واكثرها انتشار . </a:t>
          </a:r>
          <a:endParaRPr lang="ar-SA" sz="2400" b="1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err="1" smtClean="0">
              <a:solidFill>
                <a:srgbClr val="C00000"/>
              </a:solidFill>
            </a:rPr>
            <a:t>مميزاته </a:t>
          </a:r>
          <a:r>
            <a:rPr lang="ar-SA" sz="2000" b="1" kern="1200" dirty="0" smtClean="0">
              <a:solidFill>
                <a:srgbClr val="C00000"/>
              </a:solidFill>
            </a:rPr>
            <a:t>:اكثر في معدل التضاعف </a:t>
          </a:r>
          <a:endParaRPr lang="ar-SA" sz="2000" b="1" kern="1200" dirty="0">
            <a:solidFill>
              <a:srgbClr val="C00000"/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err="1" smtClean="0">
              <a:solidFill>
                <a:srgbClr val="C00000"/>
              </a:solidFill>
            </a:rPr>
            <a:t>عيوبه  </a:t>
          </a:r>
          <a:r>
            <a:rPr lang="ar-SA" sz="2000" b="1" kern="1200" dirty="0" smtClean="0">
              <a:solidFill>
                <a:srgbClr val="C00000"/>
              </a:solidFill>
            </a:rPr>
            <a:t>: كثرة الاختلافات </a:t>
          </a:r>
          <a:r>
            <a:rPr lang="ar-SA" sz="2000" b="1" kern="1200" dirty="0" err="1" smtClean="0">
              <a:solidFill>
                <a:srgbClr val="C00000"/>
              </a:solidFill>
            </a:rPr>
            <a:t>الوراثيه</a:t>
          </a:r>
          <a:r>
            <a:rPr lang="ar-SA" sz="2000" b="1" kern="1200" dirty="0" smtClean="0">
              <a:solidFill>
                <a:srgbClr val="C00000"/>
              </a:solidFill>
            </a:rPr>
            <a:t> </a:t>
          </a:r>
          <a:endParaRPr lang="ar-SA" sz="2000" b="1" kern="1200" dirty="0">
            <a:solidFill>
              <a:srgbClr val="C00000"/>
            </a:solidFill>
          </a:endParaRPr>
        </a:p>
      </dsp:txBody>
      <dsp:txXfrm rot="-5400000">
        <a:off x="1688897" y="2939539"/>
        <a:ext cx="5452681" cy="2425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04E03-0FE8-4995-A80C-64255BB23003}">
      <dsp:nvSpPr>
        <dsp:cNvPr id="0" name=""/>
        <dsp:cNvSpPr/>
      </dsp:nvSpPr>
      <dsp:spPr>
        <a:xfrm>
          <a:off x="0" y="2694559"/>
          <a:ext cx="6192688" cy="1767922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</a:rPr>
            <a:t>هو </a:t>
          </a:r>
          <a:r>
            <a:rPr lang="ar-SA" sz="2800" b="1" kern="1200" dirty="0" err="1" smtClean="0">
              <a:solidFill>
                <a:schemeClr val="tx1"/>
              </a:solidFill>
            </a:rPr>
            <a:t>عباره</a:t>
          </a:r>
          <a:r>
            <a:rPr lang="ar-SA" sz="2800" b="1" kern="1200" dirty="0" smtClean="0">
              <a:solidFill>
                <a:schemeClr val="tx1"/>
              </a:solidFill>
            </a:rPr>
            <a:t> عن مجموعه من الخلايا </a:t>
          </a:r>
          <a:r>
            <a:rPr lang="ar-SA" sz="2800" b="1" kern="1200" dirty="0" err="1" smtClean="0">
              <a:solidFill>
                <a:schemeClr val="tx1"/>
              </a:solidFill>
            </a:rPr>
            <a:t>البرنشيميه</a:t>
          </a:r>
          <a:r>
            <a:rPr lang="ar-SA" sz="2800" b="1" kern="1200" dirty="0" smtClean="0">
              <a:solidFill>
                <a:schemeClr val="tx1"/>
              </a:solidFill>
            </a:rPr>
            <a:t> التي تتكشف الى خلايا اجنه</a:t>
          </a:r>
          <a:r>
            <a:rPr lang="en-US" sz="2800" b="1" kern="1200" dirty="0" err="1" smtClean="0">
              <a:solidFill>
                <a:schemeClr val="tx1"/>
              </a:solidFill>
            </a:rPr>
            <a:t>embryogenic</a:t>
          </a:r>
          <a:r>
            <a:rPr lang="en-US" sz="2800" b="1" kern="1200" dirty="0" smtClean="0">
              <a:solidFill>
                <a:schemeClr val="tx1"/>
              </a:solidFill>
            </a:rPr>
            <a:t> cell </a:t>
          </a:r>
          <a:r>
            <a:rPr lang="ar-SA" sz="2800" b="1" kern="1200" dirty="0" smtClean="0">
              <a:solidFill>
                <a:schemeClr val="tx1"/>
              </a:solidFill>
            </a:rPr>
            <a:t> عندما تجد الظروف المناسبه والبيئه المناسبه  ويستخدم لزراعة النخيل وبعض </a:t>
          </a:r>
          <a:r>
            <a:rPr lang="ar-SA" sz="2800" b="1" kern="1200" dirty="0" smtClean="0">
              <a:solidFill>
                <a:schemeClr val="tx1"/>
              </a:solidFill>
            </a:rPr>
            <a:t>الموالح.</a:t>
          </a:r>
          <a:endParaRPr lang="ar-SA" sz="2800" b="1" kern="1200" dirty="0">
            <a:solidFill>
              <a:schemeClr val="tx1"/>
            </a:solidFill>
          </a:endParaRPr>
        </a:p>
      </dsp:txBody>
      <dsp:txXfrm>
        <a:off x="0" y="2694559"/>
        <a:ext cx="6192688" cy="1767922"/>
      </dsp:txXfrm>
    </dsp:sp>
    <dsp:sp modelId="{8906BE0B-9309-440D-996C-1BB9920109D2}">
      <dsp:nvSpPr>
        <dsp:cNvPr id="0" name=""/>
        <dsp:cNvSpPr/>
      </dsp:nvSpPr>
      <dsp:spPr>
        <a:xfrm rot="10800000">
          <a:off x="0" y="2013"/>
          <a:ext cx="6192688" cy="2719065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0" tIns="568960" rIns="568960" bIns="56896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0" b="1" kern="1200" dirty="0" err="1" smtClean="0">
              <a:solidFill>
                <a:schemeClr val="tx1"/>
              </a:solidFill>
            </a:rPr>
            <a:t>الكالوس</a:t>
          </a:r>
          <a:endParaRPr lang="ar-SA" sz="8000" b="1" kern="1200" dirty="0">
            <a:solidFill>
              <a:schemeClr val="tx1"/>
            </a:solidFill>
          </a:endParaRPr>
        </a:p>
      </dsp:txBody>
      <dsp:txXfrm rot="10800000">
        <a:off x="0" y="2013"/>
        <a:ext cx="6192688" cy="17667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6EB9B-E38E-4AE7-8C33-78768D6286D2}">
      <dsp:nvSpPr>
        <dsp:cNvPr id="0" name=""/>
        <dsp:cNvSpPr/>
      </dsp:nvSpPr>
      <dsp:spPr>
        <a:xfrm>
          <a:off x="4227517" y="2174143"/>
          <a:ext cx="1988227" cy="1236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013"/>
              </a:lnTo>
              <a:lnTo>
                <a:pt x="1988227" y="1149013"/>
              </a:lnTo>
              <a:lnTo>
                <a:pt x="1988227" y="1236855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A2962-D7A0-4BDD-972E-ED42EA773CC4}">
      <dsp:nvSpPr>
        <dsp:cNvPr id="0" name=""/>
        <dsp:cNvSpPr/>
      </dsp:nvSpPr>
      <dsp:spPr>
        <a:xfrm>
          <a:off x="4019553" y="2174143"/>
          <a:ext cx="207964" cy="1236855"/>
        </a:xfrm>
        <a:custGeom>
          <a:avLst/>
          <a:gdLst/>
          <a:ahLst/>
          <a:cxnLst/>
          <a:rect l="0" t="0" r="0" b="0"/>
          <a:pathLst>
            <a:path>
              <a:moveTo>
                <a:pt x="207964" y="0"/>
              </a:moveTo>
              <a:lnTo>
                <a:pt x="207964" y="1149013"/>
              </a:lnTo>
              <a:lnTo>
                <a:pt x="0" y="1149013"/>
              </a:lnTo>
              <a:lnTo>
                <a:pt x="0" y="12368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72A81-A5A1-4641-92A7-1C70C4192928}">
      <dsp:nvSpPr>
        <dsp:cNvPr id="0" name=""/>
        <dsp:cNvSpPr/>
      </dsp:nvSpPr>
      <dsp:spPr>
        <a:xfrm>
          <a:off x="1577708" y="2174143"/>
          <a:ext cx="2649808" cy="1236855"/>
        </a:xfrm>
        <a:custGeom>
          <a:avLst/>
          <a:gdLst/>
          <a:ahLst/>
          <a:cxnLst/>
          <a:rect l="0" t="0" r="0" b="0"/>
          <a:pathLst>
            <a:path>
              <a:moveTo>
                <a:pt x="2649808" y="0"/>
              </a:moveTo>
              <a:lnTo>
                <a:pt x="2649808" y="1149013"/>
              </a:lnTo>
              <a:lnTo>
                <a:pt x="0" y="1149013"/>
              </a:lnTo>
              <a:lnTo>
                <a:pt x="0" y="1236855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F630E-33A8-4401-B963-DE79F728B5FD}">
      <dsp:nvSpPr>
        <dsp:cNvPr id="0" name=""/>
        <dsp:cNvSpPr/>
      </dsp:nvSpPr>
      <dsp:spPr>
        <a:xfrm>
          <a:off x="2449244" y="1054327"/>
          <a:ext cx="3556544" cy="1119815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chemeClr val="tx1"/>
              </a:solidFill>
            </a:rPr>
            <a:t>مراحل الاكثار الدقيق</a:t>
          </a:r>
          <a:endParaRPr lang="ar-SA" sz="3200" b="1" kern="1200" dirty="0">
            <a:solidFill>
              <a:schemeClr val="tx1"/>
            </a:solidFill>
          </a:endParaRPr>
        </a:p>
      </dsp:txBody>
      <dsp:txXfrm>
        <a:off x="2449244" y="1054327"/>
        <a:ext cx="3556544" cy="1119815"/>
      </dsp:txXfrm>
    </dsp:sp>
    <dsp:sp modelId="{7AC20424-AAA5-44C9-BFEE-1134B4D10B59}">
      <dsp:nvSpPr>
        <dsp:cNvPr id="0" name=""/>
        <dsp:cNvSpPr/>
      </dsp:nvSpPr>
      <dsp:spPr>
        <a:xfrm>
          <a:off x="434283" y="3410998"/>
          <a:ext cx="2286849" cy="418295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3-مرحله التضاعف 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434283" y="3410998"/>
        <a:ext cx="2286849" cy="418295"/>
      </dsp:txXfrm>
    </dsp:sp>
    <dsp:sp modelId="{7E7E8D2A-AFDB-47DC-BF25-CA6E6EDC9603}">
      <dsp:nvSpPr>
        <dsp:cNvPr id="0" name=""/>
        <dsp:cNvSpPr/>
      </dsp:nvSpPr>
      <dsp:spPr>
        <a:xfrm>
          <a:off x="3177017" y="3410998"/>
          <a:ext cx="1685071" cy="418295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2-مرحلة الاكثار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3177017" y="3410998"/>
        <a:ext cx="1685071" cy="418295"/>
      </dsp:txXfrm>
    </dsp:sp>
    <dsp:sp modelId="{0001D855-264A-40BC-89C7-B6E8F9FC078C}">
      <dsp:nvSpPr>
        <dsp:cNvPr id="0" name=""/>
        <dsp:cNvSpPr/>
      </dsp:nvSpPr>
      <dsp:spPr>
        <a:xfrm>
          <a:off x="5174363" y="3410998"/>
          <a:ext cx="2082762" cy="418295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1-مرحله تمهيديه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5174363" y="3410998"/>
        <a:ext cx="2082762" cy="418295"/>
      </dsp:txXfrm>
    </dsp:sp>
    <dsp:sp modelId="{1ACFB2BB-5C7D-45E5-8062-876B7DD79727}">
      <dsp:nvSpPr>
        <dsp:cNvPr id="0" name=""/>
        <dsp:cNvSpPr/>
      </dsp:nvSpPr>
      <dsp:spPr>
        <a:xfrm>
          <a:off x="4881401" y="4234644"/>
          <a:ext cx="1078007" cy="737217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4-مرحلة </a:t>
          </a:r>
          <a:r>
            <a:rPr lang="ar-SA" sz="2400" b="1" kern="1200" dirty="0" err="1" smtClean="0">
              <a:solidFill>
                <a:schemeClr val="tx1"/>
              </a:solidFill>
            </a:rPr>
            <a:t>التجذير</a:t>
          </a:r>
          <a:r>
            <a:rPr lang="ar-SA" sz="2400" b="1" kern="1200" dirty="0" smtClean="0">
              <a:solidFill>
                <a:schemeClr val="tx1"/>
              </a:solidFill>
            </a:rPr>
            <a:t> 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4881401" y="4234644"/>
        <a:ext cx="1078007" cy="737217"/>
      </dsp:txXfrm>
    </dsp:sp>
    <dsp:sp modelId="{3619B48F-E5DB-406E-9BAB-A416B819420B}">
      <dsp:nvSpPr>
        <dsp:cNvPr id="0" name=""/>
        <dsp:cNvSpPr/>
      </dsp:nvSpPr>
      <dsp:spPr>
        <a:xfrm>
          <a:off x="2124597" y="4100166"/>
          <a:ext cx="1355262" cy="721196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5- مرحلة </a:t>
          </a:r>
          <a:r>
            <a:rPr lang="ar-SA" sz="2400" b="1" kern="1200" dirty="0" err="1" smtClean="0">
              <a:solidFill>
                <a:schemeClr val="tx1"/>
              </a:solidFill>
            </a:rPr>
            <a:t>الاقلمه</a:t>
          </a:r>
          <a:r>
            <a:rPr lang="ar-SA" sz="2400" b="1" kern="1200" dirty="0" smtClean="0">
              <a:solidFill>
                <a:schemeClr val="tx1"/>
              </a:solidFill>
            </a:rPr>
            <a:t> 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2124597" y="4100166"/>
        <a:ext cx="1355262" cy="721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65B2-78A8-464A-9EA7-AF2C5C64A7F8}" type="datetimeFigureOut">
              <a:rPr lang="ar-SA" smtClean="0"/>
              <a:pPr/>
              <a:t>12/02/1444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C9AC2-AE73-4B58-86FF-0374B53A869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2247873" y="1988840"/>
            <a:ext cx="4370107" cy="144655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u="sng" dirty="0" smtClean="0">
                <a:solidFill>
                  <a:srgbClr val="FFFF00"/>
                </a:solidFill>
              </a:rPr>
              <a:t>الدرس العملي الرابع </a:t>
            </a:r>
          </a:p>
          <a:p>
            <a:r>
              <a:rPr lang="ar-SA" sz="4400" b="1" dirty="0" smtClean="0">
                <a:solidFill>
                  <a:srgbClr val="FFFF00"/>
                </a:solidFill>
              </a:rPr>
              <a:t>تقنيات زراعة </a:t>
            </a:r>
            <a:r>
              <a:rPr lang="ar-SA" sz="4400" b="1" dirty="0" err="1" smtClean="0">
                <a:solidFill>
                  <a:srgbClr val="FFFF00"/>
                </a:solidFill>
              </a:rPr>
              <a:t>الانسجه</a:t>
            </a:r>
            <a:r>
              <a:rPr lang="ar-SA" sz="4400" b="1" dirty="0" smtClean="0">
                <a:solidFill>
                  <a:srgbClr val="FFFF00"/>
                </a:solidFill>
              </a:rPr>
              <a:t>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179512" y="548680"/>
            <a:ext cx="8964488" cy="5139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>
                <a:solidFill>
                  <a:srgbClr val="FFFF00"/>
                </a:solidFill>
              </a:rPr>
              <a:t>مرحلة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التضاعف   :</a:t>
            </a:r>
            <a:endParaRPr lang="ar-SA" sz="3200" b="1" u="sng" dirty="0" smtClean="0">
              <a:solidFill>
                <a:srgbClr val="FFFF00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هي مرحلة </a:t>
            </a:r>
            <a:r>
              <a:rPr lang="ar-SA" sz="2400" b="1" dirty="0" err="1" smtClean="0">
                <a:solidFill>
                  <a:schemeClr val="bg1"/>
                </a:solidFill>
              </a:rPr>
              <a:t>الزياده</a:t>
            </a:r>
            <a:r>
              <a:rPr lang="ar-SA" sz="2400" b="1" dirty="0" smtClean="0">
                <a:solidFill>
                  <a:schemeClr val="bg1"/>
                </a:solidFill>
              </a:rPr>
              <a:t> العدديه </a:t>
            </a:r>
            <a:r>
              <a:rPr lang="ar-SA" sz="2400" b="1" dirty="0" err="1" smtClean="0">
                <a:solidFill>
                  <a:schemeClr val="bg1"/>
                </a:solidFill>
              </a:rPr>
              <a:t>للنموات</a:t>
            </a:r>
            <a:r>
              <a:rPr lang="ar-SA" sz="2400" b="1" dirty="0" smtClean="0">
                <a:solidFill>
                  <a:schemeClr val="bg1"/>
                </a:solidFill>
              </a:rPr>
              <a:t> الخضريه </a:t>
            </a:r>
          </a:p>
          <a:p>
            <a:r>
              <a:rPr lang="ar-SA" sz="4400" b="1" dirty="0" smtClean="0">
                <a:solidFill>
                  <a:srgbClr val="92D050"/>
                </a:solidFill>
              </a:rPr>
              <a:t> </a:t>
            </a:r>
            <a:r>
              <a:rPr lang="ar-SA" sz="4400" b="1" dirty="0" err="1" smtClean="0">
                <a:solidFill>
                  <a:srgbClr val="92D050"/>
                </a:solidFill>
              </a:rPr>
              <a:t>طريقتها :</a:t>
            </a:r>
            <a:endParaRPr lang="ar-SA" sz="4400" b="1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ar-SA" sz="2400" b="1" dirty="0" smtClean="0">
                <a:solidFill>
                  <a:schemeClr val="bg1"/>
                </a:solidFill>
              </a:rPr>
              <a:t>يتم فصل الافرع </a:t>
            </a:r>
            <a:r>
              <a:rPr lang="ar-SA" sz="2400" b="1" dirty="0" err="1" smtClean="0">
                <a:solidFill>
                  <a:schemeClr val="bg1"/>
                </a:solidFill>
              </a:rPr>
              <a:t>المتكونه</a:t>
            </a:r>
            <a:r>
              <a:rPr lang="ar-SA" sz="2400" b="1" dirty="0" smtClean="0">
                <a:solidFill>
                  <a:schemeClr val="bg1"/>
                </a:solidFill>
              </a:rPr>
              <a:t> حديثا وتنقل </a:t>
            </a:r>
            <a:r>
              <a:rPr lang="ar-SA" sz="2400" b="1" dirty="0" err="1" smtClean="0">
                <a:solidFill>
                  <a:schemeClr val="bg1"/>
                </a:solidFill>
              </a:rPr>
              <a:t>منفرده</a:t>
            </a:r>
            <a:r>
              <a:rPr lang="ar-SA" sz="2400" b="1" dirty="0" smtClean="0">
                <a:solidFill>
                  <a:schemeClr val="bg1"/>
                </a:solidFill>
              </a:rPr>
              <a:t> الى بيئة </a:t>
            </a:r>
            <a:r>
              <a:rPr lang="ar-SA" sz="2400" b="1" dirty="0" err="1" smtClean="0">
                <a:solidFill>
                  <a:schemeClr val="bg1"/>
                </a:solidFill>
              </a:rPr>
              <a:t>جديده</a:t>
            </a:r>
            <a:r>
              <a:rPr lang="ar-SA" sz="2400" b="1" dirty="0" smtClean="0">
                <a:solidFill>
                  <a:schemeClr val="bg1"/>
                </a:solidFill>
              </a:rPr>
              <a:t> يتحكم في نوع منظمات النمو </a:t>
            </a:r>
            <a:r>
              <a:rPr lang="ar-SA" sz="2400" b="1" dirty="0" err="1" smtClean="0">
                <a:solidFill>
                  <a:schemeClr val="bg1"/>
                </a:solidFill>
              </a:rPr>
              <a:t>الاوكسين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والسيتوكاينين</a:t>
            </a:r>
            <a:r>
              <a:rPr lang="ar-SA" sz="2400" b="1" dirty="0" smtClean="0">
                <a:solidFill>
                  <a:schemeClr val="bg1"/>
                </a:solidFill>
              </a:rPr>
              <a:t> لزيادة </a:t>
            </a:r>
            <a:r>
              <a:rPr lang="ar-SA" sz="2400" b="1" dirty="0" err="1" smtClean="0">
                <a:solidFill>
                  <a:schemeClr val="bg1"/>
                </a:solidFill>
              </a:rPr>
              <a:t>الانتاج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800" b="1" u="sng" dirty="0" smtClean="0">
                <a:solidFill>
                  <a:srgbClr val="FFFF00"/>
                </a:solidFill>
              </a:rPr>
              <a:t>مشاكل هذه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المرحله 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SA" sz="2400" b="1" dirty="0" smtClean="0">
                <a:solidFill>
                  <a:schemeClr val="bg1"/>
                </a:solidFill>
              </a:rPr>
              <a:t> حدوث تباين وراثي  بسبب تركيز </a:t>
            </a:r>
            <a:r>
              <a:rPr lang="ar-SA" sz="2400" b="1" dirty="0" err="1" smtClean="0">
                <a:solidFill>
                  <a:schemeClr val="bg1"/>
                </a:solidFill>
              </a:rPr>
              <a:t>الاوكسين</a:t>
            </a:r>
            <a:r>
              <a:rPr lang="ar-SA" sz="2400" b="1" dirty="0" smtClean="0">
                <a:solidFill>
                  <a:schemeClr val="bg1"/>
                </a:solidFill>
              </a:rPr>
              <a:t> وعدد مرات النقل ونوع </a:t>
            </a:r>
            <a:r>
              <a:rPr lang="ar-SA" sz="2400" b="1" dirty="0" err="1" smtClean="0">
                <a:solidFill>
                  <a:schemeClr val="bg1"/>
                </a:solidFill>
              </a:rPr>
              <a:t>الصنف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</a:t>
            </a:r>
          </a:p>
          <a:p>
            <a:r>
              <a:rPr lang="ar-SA" sz="3200" b="1" u="sng" dirty="0" smtClean="0">
                <a:solidFill>
                  <a:srgbClr val="FFFF00"/>
                </a:solidFill>
              </a:rPr>
              <a:t>مرحلة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التجذير</a:t>
            </a:r>
            <a:r>
              <a:rPr lang="ar-SA" sz="3200" b="1" u="sng" dirty="0" smtClean="0">
                <a:solidFill>
                  <a:srgbClr val="FFFF00"/>
                </a:solidFill>
              </a:rPr>
              <a:t>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:</a:t>
            </a:r>
            <a:endParaRPr lang="ar-SA" sz="3200" b="1" u="sng" dirty="0" smtClean="0">
              <a:solidFill>
                <a:srgbClr val="FFFF00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اعداد النبات للنقل </a:t>
            </a:r>
            <a:r>
              <a:rPr lang="ar-SA" sz="2400" b="1" dirty="0" err="1" smtClean="0">
                <a:solidFill>
                  <a:schemeClr val="bg1"/>
                </a:solidFill>
              </a:rPr>
              <a:t>للتربه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بحيث :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2400" b="1" dirty="0" smtClean="0">
                <a:solidFill>
                  <a:schemeClr val="bg1"/>
                </a:solidFill>
              </a:rPr>
              <a:t>نزيد نسبة </a:t>
            </a:r>
            <a:r>
              <a:rPr lang="ar-SA" sz="2400" b="1" dirty="0" err="1" smtClean="0">
                <a:solidFill>
                  <a:schemeClr val="bg1"/>
                </a:solidFill>
              </a:rPr>
              <a:t>الاوكسين</a:t>
            </a:r>
            <a:r>
              <a:rPr lang="ar-SA" sz="2400" b="1" dirty="0" smtClean="0">
                <a:solidFill>
                  <a:schemeClr val="bg1"/>
                </a:solidFill>
              </a:rPr>
              <a:t> في البيئة ويقلل </a:t>
            </a:r>
            <a:r>
              <a:rPr lang="ar-SA" sz="2400" b="1" dirty="0" err="1" smtClean="0">
                <a:solidFill>
                  <a:schemeClr val="bg1"/>
                </a:solidFill>
              </a:rPr>
              <a:t>السيتوكاينين.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2400" b="1" dirty="0" smtClean="0">
                <a:solidFill>
                  <a:schemeClr val="bg1"/>
                </a:solidFill>
              </a:rPr>
              <a:t>زيادة </a:t>
            </a:r>
            <a:r>
              <a:rPr lang="ar-SA" sz="2400" b="1" dirty="0" err="1" smtClean="0">
                <a:solidFill>
                  <a:schemeClr val="bg1"/>
                </a:solidFill>
              </a:rPr>
              <a:t>الاضاءه</a:t>
            </a:r>
            <a:r>
              <a:rPr lang="ar-SA" sz="2400" b="1" dirty="0" smtClean="0">
                <a:solidFill>
                  <a:schemeClr val="bg1"/>
                </a:solidFill>
              </a:rPr>
              <a:t> لتنشيط انزيمات البناء </a:t>
            </a:r>
            <a:r>
              <a:rPr lang="ar-SA" sz="2400" b="1" dirty="0" err="1" smtClean="0">
                <a:solidFill>
                  <a:schemeClr val="bg1"/>
                </a:solidFill>
              </a:rPr>
              <a:t>الضوئي .</a:t>
            </a:r>
            <a:endParaRPr lang="ar-SA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611560" y="548680"/>
            <a:ext cx="802838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u="sng" dirty="0" smtClean="0">
                <a:solidFill>
                  <a:srgbClr val="FFFF00"/>
                </a:solidFill>
              </a:rPr>
              <a:t>مرحلة اقلمة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النبات   :</a:t>
            </a:r>
            <a:endParaRPr lang="ar-SA" sz="3200" b="1" u="sng" dirty="0" smtClean="0">
              <a:solidFill>
                <a:srgbClr val="FFFF00"/>
              </a:solidFill>
            </a:endParaRPr>
          </a:p>
          <a:p>
            <a:r>
              <a:rPr lang="ar-SA" sz="2400" b="1" dirty="0" err="1" smtClean="0">
                <a:solidFill>
                  <a:schemeClr val="bg1"/>
                </a:solidFill>
              </a:rPr>
              <a:t>تنميت</a:t>
            </a:r>
            <a:r>
              <a:rPr lang="ar-SA" sz="2400" b="1" dirty="0" smtClean="0">
                <a:solidFill>
                  <a:schemeClr val="bg1"/>
                </a:solidFill>
              </a:rPr>
              <a:t> النباتات في بيئات </a:t>
            </a:r>
            <a:r>
              <a:rPr lang="ar-SA" sz="2400" b="1" dirty="0" err="1" smtClean="0">
                <a:solidFill>
                  <a:schemeClr val="bg1"/>
                </a:solidFill>
              </a:rPr>
              <a:t>تدريجيه</a:t>
            </a:r>
            <a:r>
              <a:rPr lang="ar-SA" sz="2400" b="1" dirty="0" smtClean="0">
                <a:solidFill>
                  <a:schemeClr val="bg1"/>
                </a:solidFill>
              </a:rPr>
              <a:t> ليتوافق مع ظروف البيئة في </a:t>
            </a:r>
            <a:r>
              <a:rPr lang="ar-SA" sz="2400" b="1" dirty="0" err="1" smtClean="0">
                <a:solidFill>
                  <a:schemeClr val="bg1"/>
                </a:solidFill>
              </a:rPr>
              <a:t>الصوبه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3600" b="1" dirty="0" smtClean="0">
                <a:solidFill>
                  <a:srgbClr val="92D050"/>
                </a:solidFill>
              </a:rPr>
              <a:t> </a:t>
            </a:r>
            <a:r>
              <a:rPr lang="ar-SA" sz="3600" b="1" dirty="0" err="1" smtClean="0">
                <a:solidFill>
                  <a:srgbClr val="92D050"/>
                </a:solidFill>
              </a:rPr>
              <a:t>طريقتها :</a:t>
            </a:r>
            <a:endParaRPr lang="ar-SA" sz="3600" b="1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ar-SA" sz="2400" b="1" dirty="0" smtClean="0">
                <a:solidFill>
                  <a:schemeClr val="bg1"/>
                </a:solidFill>
              </a:rPr>
              <a:t>تنقل وتزرع في تربه مكونه من الرمل </a:t>
            </a:r>
            <a:r>
              <a:rPr lang="ar-SA" sz="2400" b="1" dirty="0" err="1" smtClean="0">
                <a:solidFill>
                  <a:schemeClr val="bg1"/>
                </a:solidFill>
              </a:rPr>
              <a:t>والبتموس</a:t>
            </a:r>
            <a:r>
              <a:rPr lang="ar-SA" sz="2400" b="1" dirty="0" smtClean="0">
                <a:solidFill>
                  <a:schemeClr val="bg1"/>
                </a:solidFill>
              </a:rPr>
              <a:t> 2:3 ويضاف </a:t>
            </a:r>
            <a:r>
              <a:rPr lang="ar-SA" sz="2400" b="1" dirty="0" err="1" smtClean="0">
                <a:solidFill>
                  <a:schemeClr val="bg1"/>
                </a:solidFill>
              </a:rPr>
              <a:t>فوم</a:t>
            </a:r>
            <a:r>
              <a:rPr lang="ar-SA" sz="2400" b="1" dirty="0" smtClean="0">
                <a:solidFill>
                  <a:schemeClr val="bg1"/>
                </a:solidFill>
              </a:rPr>
              <a:t> لزيادة </a:t>
            </a:r>
            <a:r>
              <a:rPr lang="ar-SA" sz="2400" b="1" dirty="0" err="1" smtClean="0">
                <a:solidFill>
                  <a:schemeClr val="bg1"/>
                </a:solidFill>
              </a:rPr>
              <a:t>التهويه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ar-SA" sz="2400" b="1" dirty="0" smtClean="0">
                <a:solidFill>
                  <a:schemeClr val="bg1"/>
                </a:solidFill>
              </a:rPr>
              <a:t>ترش بمحلول غذائي متكامل </a:t>
            </a:r>
            <a:r>
              <a:rPr lang="en-US" sz="2400" b="1" dirty="0" smtClean="0">
                <a:solidFill>
                  <a:schemeClr val="bg1"/>
                </a:solidFill>
              </a:rPr>
              <a:t>N-P-K</a:t>
            </a:r>
            <a:r>
              <a:rPr lang="ar-SA" sz="2400" b="1" dirty="0" smtClean="0">
                <a:solidFill>
                  <a:schemeClr val="bg1"/>
                </a:solidFill>
              </a:rPr>
              <a:t>  او بهرمون </a:t>
            </a:r>
            <a:r>
              <a:rPr lang="ar-SA" sz="2400" b="1" dirty="0" err="1" smtClean="0">
                <a:solidFill>
                  <a:schemeClr val="bg1"/>
                </a:solidFill>
              </a:rPr>
              <a:t>التجذير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395536" y="620688"/>
            <a:ext cx="8496944" cy="68326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u="sng" dirty="0" smtClean="0">
                <a:solidFill>
                  <a:srgbClr val="FFFF00"/>
                </a:solidFill>
              </a:rPr>
              <a:t>تجربة تقنية طرق الاكثار الدقيق </a:t>
            </a:r>
          </a:p>
          <a:p>
            <a:r>
              <a:rPr lang="ar-SA" sz="2800" b="1" u="sng" dirty="0" smtClean="0">
                <a:solidFill>
                  <a:srgbClr val="92D050"/>
                </a:solidFill>
              </a:rPr>
              <a:t>الادوات </a:t>
            </a:r>
            <a:r>
              <a:rPr lang="ar-SA" sz="2800" b="1" u="sng" dirty="0" err="1" smtClean="0">
                <a:solidFill>
                  <a:srgbClr val="92D050"/>
                </a:solidFill>
              </a:rPr>
              <a:t>والمواد :</a:t>
            </a:r>
            <a:endParaRPr lang="ar-SA" sz="2800" b="1" u="sng" dirty="0" smtClean="0">
              <a:solidFill>
                <a:srgbClr val="92D050"/>
              </a:solidFill>
            </a:endParaRPr>
          </a:p>
          <a:p>
            <a:endParaRPr lang="ar-SA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نباتات حوليه كالريحان والنعناع ودرنات </a:t>
            </a:r>
            <a:r>
              <a:rPr lang="ar-SA" sz="2400" b="1" dirty="0" err="1" smtClean="0">
                <a:solidFill>
                  <a:schemeClr val="bg1"/>
                </a:solidFill>
              </a:rPr>
              <a:t>بطاطس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ملاقط معقمه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err="1" smtClean="0">
                <a:solidFill>
                  <a:schemeClr val="bg1"/>
                </a:solidFill>
              </a:rPr>
              <a:t>6كؤوس</a:t>
            </a:r>
            <a:r>
              <a:rPr lang="ar-SA" sz="2400" b="1" dirty="0" smtClean="0">
                <a:solidFill>
                  <a:schemeClr val="bg1"/>
                </a:solidFill>
              </a:rPr>
              <a:t> زجاجيه معقمه سعة </a:t>
            </a:r>
            <a:r>
              <a:rPr lang="ar-SA" sz="2400" b="1" dirty="0" err="1" smtClean="0">
                <a:solidFill>
                  <a:schemeClr val="bg1"/>
                </a:solidFill>
              </a:rPr>
              <a:t>100مل</a:t>
            </a:r>
            <a:r>
              <a:rPr lang="ar-SA" sz="2400" b="1" dirty="0" smtClean="0">
                <a:solidFill>
                  <a:schemeClr val="bg1"/>
                </a:solidFill>
              </a:rPr>
              <a:t>  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200 مل من الكحول </a:t>
            </a:r>
            <a:r>
              <a:rPr lang="ar-SA" sz="2400" b="1" dirty="0" err="1" smtClean="0">
                <a:solidFill>
                  <a:schemeClr val="bg1"/>
                </a:solidFill>
              </a:rPr>
              <a:t>ميثانول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70%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كلوركس</a:t>
            </a:r>
            <a:r>
              <a:rPr lang="ar-SA" sz="2400" b="1" dirty="0" smtClean="0">
                <a:solidFill>
                  <a:schemeClr val="bg1"/>
                </a:solidFill>
              </a:rPr>
              <a:t>  </a:t>
            </a:r>
            <a:r>
              <a:rPr lang="ar-SA" sz="2400" b="1" dirty="0" err="1" smtClean="0">
                <a:solidFill>
                  <a:schemeClr val="bg1"/>
                </a:solidFill>
              </a:rPr>
              <a:t>15%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500 مل ماء </a:t>
            </a:r>
            <a:r>
              <a:rPr lang="ar-SA" sz="2400" b="1" dirty="0" err="1" smtClean="0">
                <a:solidFill>
                  <a:schemeClr val="bg1"/>
                </a:solidFill>
              </a:rPr>
              <a:t>مقطرومعقم</a:t>
            </a:r>
            <a:r>
              <a:rPr lang="ar-SA" sz="2400" b="1" dirty="0" smtClean="0">
                <a:solidFill>
                  <a:schemeClr val="bg1"/>
                </a:solidFill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15 طبق  بتري معقمه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err="1" smtClean="0">
                <a:solidFill>
                  <a:schemeClr val="bg1"/>
                </a:solidFill>
              </a:rPr>
              <a:t>20حبة</a:t>
            </a:r>
            <a:r>
              <a:rPr lang="ar-SA" sz="2400" b="1" dirty="0" smtClean="0">
                <a:solidFill>
                  <a:schemeClr val="bg1"/>
                </a:solidFill>
              </a:rPr>
              <a:t> شاش معقمه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انابيب </a:t>
            </a:r>
            <a:r>
              <a:rPr lang="ar-SA" sz="2400" b="1" dirty="0" err="1" smtClean="0">
                <a:solidFill>
                  <a:schemeClr val="bg1"/>
                </a:solidFill>
              </a:rPr>
              <a:t>باغطيه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للزراعه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هود </a:t>
            </a:r>
            <a:r>
              <a:rPr lang="ar-SA" sz="2400" b="1" dirty="0" err="1" smtClean="0">
                <a:solidFill>
                  <a:schemeClr val="bg1"/>
                </a:solidFill>
              </a:rPr>
              <a:t>معقم  </a:t>
            </a:r>
            <a:r>
              <a:rPr lang="ar-SA" sz="2400" b="1" dirty="0" smtClean="0">
                <a:solidFill>
                  <a:schemeClr val="bg1"/>
                </a:solidFill>
              </a:rPr>
              <a:t>-</a:t>
            </a:r>
            <a:r>
              <a:rPr lang="ar-SA" sz="2400" b="1" dirty="0" err="1" smtClean="0">
                <a:solidFill>
                  <a:schemeClr val="bg1"/>
                </a:solidFill>
              </a:rPr>
              <a:t>كابينه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حامل </a:t>
            </a:r>
            <a:r>
              <a:rPr lang="ar-SA" sz="2400" b="1" dirty="0" err="1" smtClean="0">
                <a:solidFill>
                  <a:schemeClr val="bg1"/>
                </a:solidFill>
              </a:rPr>
              <a:t>للانابيب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اوتوكليف</a:t>
            </a:r>
            <a:r>
              <a:rPr lang="ar-SA" sz="2400" b="1" dirty="0" smtClean="0">
                <a:solidFill>
                  <a:schemeClr val="bg1"/>
                </a:solidFill>
              </a:rPr>
              <a:t>  للتعقيم </a:t>
            </a:r>
          </a:p>
          <a:p>
            <a:endParaRPr lang="ar-SA" sz="2400" b="1" dirty="0" smtClean="0">
              <a:solidFill>
                <a:schemeClr val="bg1"/>
              </a:solidFill>
            </a:endParaRPr>
          </a:p>
          <a:p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endParaRPr lang="ar-S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395536" y="404664"/>
            <a:ext cx="8496944" cy="729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</a:rPr>
              <a:t>تجربة تقنية طرق الاكثار الدقيق </a:t>
            </a:r>
          </a:p>
          <a:p>
            <a:r>
              <a:rPr lang="ar-SA" sz="2800" b="1" u="sng" dirty="0" smtClean="0">
                <a:solidFill>
                  <a:srgbClr val="92D050"/>
                </a:solidFill>
              </a:rPr>
              <a:t>طريقة </a:t>
            </a:r>
            <a:r>
              <a:rPr lang="ar-SA" sz="2800" b="1" u="sng" dirty="0" err="1" smtClean="0">
                <a:solidFill>
                  <a:srgbClr val="92D050"/>
                </a:solidFill>
              </a:rPr>
              <a:t>العمل :</a:t>
            </a:r>
            <a:r>
              <a:rPr lang="ar-SA" sz="2800" b="1" u="sng" dirty="0" smtClean="0">
                <a:solidFill>
                  <a:srgbClr val="92D050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فتح  </a:t>
            </a:r>
            <a:r>
              <a:rPr lang="ar-SA" sz="2400" b="1" dirty="0" err="1" smtClean="0">
                <a:solidFill>
                  <a:schemeClr val="bg1"/>
                </a:solidFill>
              </a:rPr>
              <a:t>الاشعه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الفوق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بنفسجيه</a:t>
            </a:r>
            <a:r>
              <a:rPr lang="ar-SA" sz="2400" b="1" dirty="0" smtClean="0">
                <a:solidFill>
                  <a:schemeClr val="bg1"/>
                </a:solidFill>
              </a:rPr>
              <a:t>   قبل اجراء </a:t>
            </a:r>
            <a:r>
              <a:rPr lang="ar-SA" sz="2400" b="1" dirty="0" err="1" smtClean="0">
                <a:solidFill>
                  <a:schemeClr val="bg1"/>
                </a:solidFill>
              </a:rPr>
              <a:t>التجربه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بساعه</a:t>
            </a:r>
            <a:r>
              <a:rPr lang="ar-SA" sz="2400" b="1" dirty="0" smtClean="0">
                <a:solidFill>
                  <a:schemeClr val="bg1"/>
                </a:solidFill>
              </a:rPr>
              <a:t> في الهود ومن ثم غلقه عند بداية </a:t>
            </a:r>
            <a:r>
              <a:rPr lang="ar-SA" sz="2400" b="1" dirty="0" err="1" smtClean="0">
                <a:solidFill>
                  <a:schemeClr val="bg1"/>
                </a:solidFill>
              </a:rPr>
              <a:t>التجربه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ar-SA" sz="2400" b="1" dirty="0" smtClean="0">
                <a:solidFill>
                  <a:schemeClr val="bg1"/>
                </a:solidFill>
              </a:rPr>
              <a:t>يعقم الهود  </a:t>
            </a:r>
            <a:r>
              <a:rPr lang="ar-SA" sz="2400" b="1" dirty="0" err="1" smtClean="0">
                <a:solidFill>
                  <a:schemeClr val="bg1"/>
                </a:solidFill>
              </a:rPr>
              <a:t>بالكحول70</a:t>
            </a:r>
            <a:r>
              <a:rPr lang="ar-SA" sz="2400" b="1" dirty="0" smtClean="0">
                <a:solidFill>
                  <a:schemeClr val="bg1"/>
                </a:solidFill>
              </a:rPr>
              <a:t>%   ثم </a:t>
            </a:r>
            <a:r>
              <a:rPr lang="ar-SA" sz="2400" b="1" dirty="0" err="1" smtClean="0">
                <a:solidFill>
                  <a:schemeClr val="bg1"/>
                </a:solidFill>
              </a:rPr>
              <a:t>بالكلوركس15</a:t>
            </a:r>
            <a:r>
              <a:rPr lang="ar-SA" sz="2400" b="1" dirty="0" smtClean="0">
                <a:solidFill>
                  <a:schemeClr val="bg1"/>
                </a:solidFill>
              </a:rPr>
              <a:t>%  ويفتح اللهب طوال فترة اجراء </a:t>
            </a:r>
            <a:r>
              <a:rPr lang="ar-SA" sz="2400" b="1" dirty="0" err="1" smtClean="0">
                <a:solidFill>
                  <a:schemeClr val="bg1"/>
                </a:solidFill>
              </a:rPr>
              <a:t>التجربه</a:t>
            </a:r>
            <a:r>
              <a:rPr lang="ar-SA" sz="2400" b="1" dirty="0" smtClean="0">
                <a:solidFill>
                  <a:schemeClr val="bg1"/>
                </a:solidFill>
              </a:rPr>
              <a:t>  </a:t>
            </a:r>
            <a:r>
              <a:rPr lang="ar-SA" sz="2400" b="1" dirty="0" err="1" smtClean="0">
                <a:solidFill>
                  <a:schemeClr val="bg1"/>
                </a:solidFill>
              </a:rPr>
              <a:t>لاجراءها</a:t>
            </a:r>
            <a:r>
              <a:rPr lang="ar-SA" sz="2400" b="1" dirty="0" smtClean="0">
                <a:solidFill>
                  <a:schemeClr val="bg1"/>
                </a:solidFill>
              </a:rPr>
              <a:t> في جو </a:t>
            </a:r>
            <a:r>
              <a:rPr lang="ar-SA" sz="2400" b="1" dirty="0" err="1" smtClean="0">
                <a:solidFill>
                  <a:schemeClr val="bg1"/>
                </a:solidFill>
              </a:rPr>
              <a:t>معقم 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 داخل الهود المعقم يؤخذ مقدار 0.5 سم باستخدام الملقط المعقم  من </a:t>
            </a:r>
            <a:r>
              <a:rPr lang="ar-SA" sz="2400" b="1" dirty="0" err="1" smtClean="0">
                <a:solidFill>
                  <a:schemeClr val="bg1"/>
                </a:solidFill>
              </a:rPr>
              <a:t>قمه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ناميه</a:t>
            </a:r>
            <a:r>
              <a:rPr lang="ar-SA" sz="2400" b="1" dirty="0" smtClean="0">
                <a:solidFill>
                  <a:schemeClr val="bg1"/>
                </a:solidFill>
              </a:rPr>
              <a:t>  و برعم في درنة </a:t>
            </a:r>
            <a:r>
              <a:rPr lang="ar-SA" sz="2400" b="1" dirty="0" err="1" smtClean="0">
                <a:solidFill>
                  <a:schemeClr val="bg1"/>
                </a:solidFill>
              </a:rPr>
              <a:t>بطاطس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 تغمس المنفصلات النباتيه  في كحول 70% </a:t>
            </a:r>
            <a:r>
              <a:rPr lang="ar-SA" sz="2400" b="1" dirty="0" err="1" smtClean="0">
                <a:solidFill>
                  <a:schemeClr val="bg1"/>
                </a:solidFill>
              </a:rPr>
              <a:t>ميثانول</a:t>
            </a:r>
            <a:r>
              <a:rPr lang="ar-SA" sz="2400" b="1" dirty="0" smtClean="0">
                <a:solidFill>
                  <a:schemeClr val="bg1"/>
                </a:solidFill>
              </a:rPr>
              <a:t>  لمدة </a:t>
            </a:r>
            <a:r>
              <a:rPr lang="ar-SA" sz="2400" b="1" dirty="0" err="1" smtClean="0">
                <a:solidFill>
                  <a:schemeClr val="bg1"/>
                </a:solidFill>
              </a:rPr>
              <a:t>7ثواني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فقط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تغمس المنفصلات النباتيه بعد ذلك في </a:t>
            </a:r>
            <a:r>
              <a:rPr lang="ar-SA" sz="2400" b="1" dirty="0" err="1" smtClean="0">
                <a:solidFill>
                  <a:schemeClr val="bg1"/>
                </a:solidFill>
              </a:rPr>
              <a:t>كلوركس</a:t>
            </a:r>
            <a:r>
              <a:rPr lang="ar-SA" sz="2400" b="1" dirty="0" smtClean="0">
                <a:solidFill>
                  <a:schemeClr val="bg1"/>
                </a:solidFill>
              </a:rPr>
              <a:t> 15% لمدة 10 </a:t>
            </a:r>
            <a:r>
              <a:rPr lang="ar-SA" sz="2400" b="1" dirty="0" err="1" smtClean="0">
                <a:solidFill>
                  <a:schemeClr val="bg1"/>
                </a:solidFill>
              </a:rPr>
              <a:t>دقائق </a:t>
            </a:r>
            <a:r>
              <a:rPr lang="ar-SA" sz="2400" b="1" dirty="0" smtClean="0">
                <a:solidFill>
                  <a:schemeClr val="bg1"/>
                </a:solidFill>
              </a:rPr>
              <a:t>، اما البرعم يترك 15 </a:t>
            </a:r>
            <a:r>
              <a:rPr lang="ar-SA" sz="2400" b="1" dirty="0" err="1" smtClean="0">
                <a:solidFill>
                  <a:schemeClr val="bg1"/>
                </a:solidFill>
              </a:rPr>
              <a:t>دقيقه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تغمس في ماء مقطر  ومعقم </a:t>
            </a:r>
            <a:r>
              <a:rPr lang="ar-SA" sz="2400" b="1" dirty="0" err="1" smtClean="0">
                <a:solidFill>
                  <a:schemeClr val="bg1"/>
                </a:solidFill>
              </a:rPr>
              <a:t>للغسيل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تنقل </a:t>
            </a:r>
            <a:r>
              <a:rPr lang="ar-SA" sz="2400" b="1" dirty="0" err="1" smtClean="0">
                <a:solidFill>
                  <a:schemeClr val="bg1"/>
                </a:solidFill>
              </a:rPr>
              <a:t>لاطباق</a:t>
            </a:r>
            <a:r>
              <a:rPr lang="ar-SA" sz="2400" b="1" dirty="0" smtClean="0">
                <a:solidFill>
                  <a:schemeClr val="bg1"/>
                </a:solidFill>
              </a:rPr>
              <a:t> بتري المعقمه بعد وضع شاش معقم </a:t>
            </a:r>
            <a:r>
              <a:rPr lang="ar-SA" sz="2400" b="1" dirty="0" err="1" smtClean="0">
                <a:solidFill>
                  <a:schemeClr val="bg1"/>
                </a:solidFill>
              </a:rPr>
              <a:t>بها</a:t>
            </a:r>
            <a:r>
              <a:rPr lang="ar-SA" sz="2400" b="1" dirty="0" smtClean="0">
                <a:solidFill>
                  <a:schemeClr val="bg1"/>
                </a:solidFill>
              </a:rPr>
              <a:t>  وماء مقطر معقم </a:t>
            </a:r>
            <a:r>
              <a:rPr lang="ar-SA" sz="2400" b="1" dirty="0" err="1" smtClean="0">
                <a:solidFill>
                  <a:schemeClr val="bg1"/>
                </a:solidFill>
              </a:rPr>
              <a:t>للترطيب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تترك المنفصلات النباتيه في الاطباق لحين الزراعه.</a:t>
            </a:r>
          </a:p>
          <a:p>
            <a:pPr>
              <a:buFont typeface="Wingdings" pitchFamily="2" charset="2"/>
              <a:buChar char="§"/>
            </a:pPr>
            <a:r>
              <a:rPr lang="ar-SA" sz="2400" b="1" dirty="0" smtClean="0">
                <a:solidFill>
                  <a:schemeClr val="bg1"/>
                </a:solidFill>
              </a:rPr>
              <a:t>يعقم راس </a:t>
            </a:r>
            <a:r>
              <a:rPr lang="ar-SA" sz="2400" b="1" dirty="0" err="1" smtClean="0">
                <a:solidFill>
                  <a:schemeClr val="bg1"/>
                </a:solidFill>
              </a:rPr>
              <a:t>الانبوبه</a:t>
            </a:r>
            <a:r>
              <a:rPr lang="ar-SA" sz="2400" b="1" dirty="0" smtClean="0">
                <a:solidFill>
                  <a:schemeClr val="bg1"/>
                </a:solidFill>
              </a:rPr>
              <a:t> المحتويه على </a:t>
            </a:r>
            <a:r>
              <a:rPr lang="ar-SA" sz="2400" b="1" dirty="0" err="1" smtClean="0">
                <a:solidFill>
                  <a:schemeClr val="bg1"/>
                </a:solidFill>
              </a:rPr>
              <a:t>البيئه</a:t>
            </a:r>
            <a:r>
              <a:rPr lang="ar-SA" sz="2400" b="1" dirty="0" smtClean="0">
                <a:solidFill>
                  <a:schemeClr val="bg1"/>
                </a:solidFill>
              </a:rPr>
              <a:t> الصلبه  باللهب والتي تم تحضيرها بالمعمل السابق </a:t>
            </a:r>
            <a:r>
              <a:rPr lang="ar-SA" sz="2400" b="1" dirty="0" err="1" smtClean="0">
                <a:solidFill>
                  <a:schemeClr val="bg1"/>
                </a:solidFill>
              </a:rPr>
              <a:t>والمعقمه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بالاوتوكليف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endParaRPr lang="ar-SA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-1" y="692696"/>
            <a:ext cx="8717171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1"/>
                </a:solidFill>
              </a:rPr>
              <a:t>باستخدام الملاقط المعقمه  باللهب والكحول  يتم وضع القمه </a:t>
            </a:r>
            <a:r>
              <a:rPr lang="ar-SA" sz="2400" b="1" dirty="0" err="1" smtClean="0">
                <a:solidFill>
                  <a:schemeClr val="bg1"/>
                </a:solidFill>
              </a:rPr>
              <a:t>الناميه</a:t>
            </a:r>
            <a:r>
              <a:rPr lang="ar-SA" sz="2400" b="1" dirty="0" smtClean="0">
                <a:solidFill>
                  <a:schemeClr val="bg1"/>
                </a:solidFill>
              </a:rPr>
              <a:t> في </a:t>
            </a:r>
            <a:r>
              <a:rPr lang="ar-SA" sz="2400" b="1" dirty="0" err="1" smtClean="0">
                <a:solidFill>
                  <a:schemeClr val="bg1"/>
                </a:solidFill>
              </a:rPr>
              <a:t>البيئه</a:t>
            </a:r>
            <a:r>
              <a:rPr lang="ar-SA" sz="2400" b="1" dirty="0" smtClean="0">
                <a:solidFill>
                  <a:schemeClr val="bg1"/>
                </a:solidFill>
              </a:rPr>
              <a:t> الصلبه  بحيث تحتوي كل انبوبه على قمتين ناميتين </a:t>
            </a:r>
          </a:p>
          <a:p>
            <a:r>
              <a:rPr lang="ar-SA" sz="2400" b="1" dirty="0" smtClean="0">
                <a:solidFill>
                  <a:schemeClr val="bg1"/>
                </a:solidFill>
              </a:rPr>
              <a:t> باستخدام الملاقط المعقمه  باللهب والكحول  يتم وضع برعمين من الدرنات  في انبوبه  محتويه على </a:t>
            </a:r>
            <a:r>
              <a:rPr lang="ar-SA" sz="2400" b="1" dirty="0" err="1" smtClean="0">
                <a:solidFill>
                  <a:schemeClr val="bg1"/>
                </a:solidFill>
              </a:rPr>
              <a:t>بيئه</a:t>
            </a:r>
            <a:r>
              <a:rPr lang="ar-SA" sz="2400" b="1" dirty="0" smtClean="0">
                <a:solidFill>
                  <a:schemeClr val="bg1"/>
                </a:solidFill>
              </a:rPr>
              <a:t>  </a:t>
            </a:r>
            <a:r>
              <a:rPr lang="ar-SA" sz="2400" b="1" dirty="0" err="1" smtClean="0">
                <a:solidFill>
                  <a:schemeClr val="bg1"/>
                </a:solidFill>
              </a:rPr>
              <a:t>صلبه 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يعقم راس الانابيب  بعد الزراعه فيها باللهب وتغطى </a:t>
            </a:r>
            <a:r>
              <a:rPr lang="ar-SA" sz="2400" b="1" dirty="0" err="1" smtClean="0">
                <a:solidFill>
                  <a:schemeClr val="bg1"/>
                </a:solidFill>
              </a:rPr>
              <a:t>فورا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 تترك الانابيب  على الحامل في الهود المعقم  وفي درجة حرارة الغرفه او </a:t>
            </a:r>
            <a:r>
              <a:rPr lang="ar-SA" sz="2400" b="1" dirty="0" err="1" smtClean="0">
                <a:solidFill>
                  <a:schemeClr val="bg1"/>
                </a:solidFill>
              </a:rPr>
              <a:t>المعمل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بعد اسبوع الى 4 اسابيع و عند ظهور  السيقان والبراعم الجانبيه  ننتقل الى المرحله الاخرى  من الزراعه  </a:t>
            </a:r>
            <a:r>
              <a:rPr lang="ar-SA" sz="2400" b="1" u="sng" dirty="0" smtClean="0">
                <a:solidFill>
                  <a:schemeClr val="bg1"/>
                </a:solidFill>
              </a:rPr>
              <a:t>وهي </a:t>
            </a:r>
            <a:r>
              <a:rPr lang="ar-SA" sz="2400" b="1" u="sng" dirty="0" err="1" smtClean="0">
                <a:solidFill>
                  <a:schemeClr val="bg1"/>
                </a:solidFill>
              </a:rPr>
              <a:t>التجذير</a:t>
            </a:r>
            <a:r>
              <a:rPr lang="ar-SA" sz="2400" b="1" u="sng" dirty="0" smtClean="0">
                <a:solidFill>
                  <a:schemeClr val="bg1"/>
                </a:solidFill>
              </a:rPr>
              <a:t>  </a:t>
            </a:r>
            <a:r>
              <a:rPr lang="ar-SA" sz="2400" b="1" u="sng" dirty="0" err="1" smtClean="0">
                <a:solidFill>
                  <a:schemeClr val="bg1"/>
                </a:solidFill>
              </a:rPr>
              <a:t>باعداد</a:t>
            </a:r>
            <a:r>
              <a:rPr lang="ar-SA" sz="2400" b="1" u="sng" dirty="0" smtClean="0">
                <a:solidFill>
                  <a:schemeClr val="bg1"/>
                </a:solidFill>
              </a:rPr>
              <a:t> بيئة اخرى  </a:t>
            </a:r>
            <a:r>
              <a:rPr lang="ar-SA" sz="2400" b="1" dirty="0" smtClean="0">
                <a:solidFill>
                  <a:schemeClr val="bg1"/>
                </a:solidFill>
              </a:rPr>
              <a:t>في درس </a:t>
            </a:r>
            <a:r>
              <a:rPr lang="ar-SA" sz="2400" b="1" dirty="0" err="1" smtClean="0">
                <a:solidFill>
                  <a:schemeClr val="bg1"/>
                </a:solidFill>
              </a:rPr>
              <a:t>لاحق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3200" b="1" dirty="0" err="1" smtClean="0">
                <a:solidFill>
                  <a:srgbClr val="FFFF00"/>
                </a:solidFill>
              </a:rPr>
              <a:t>ملاحظه  :</a:t>
            </a:r>
            <a:endParaRPr lang="ar-SA" sz="3200" b="1" dirty="0" smtClean="0">
              <a:solidFill>
                <a:srgbClr val="FFFF00"/>
              </a:solidFill>
            </a:endParaRPr>
          </a:p>
          <a:p>
            <a:r>
              <a:rPr lang="ar-SA" sz="3200" b="1" dirty="0" smtClean="0">
                <a:solidFill>
                  <a:srgbClr val="FFFF00"/>
                </a:solidFill>
              </a:rPr>
              <a:t>تغسل اليدين جيدا بالماء والصابون ثم الكحول  قبل بداية </a:t>
            </a:r>
            <a:r>
              <a:rPr lang="ar-SA" sz="3200" b="1" dirty="0" err="1" smtClean="0">
                <a:solidFill>
                  <a:srgbClr val="FFFF00"/>
                </a:solidFill>
              </a:rPr>
              <a:t>التجربه</a:t>
            </a:r>
            <a:r>
              <a:rPr lang="ar-SA" sz="3200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ar-SA" sz="3200" b="1" dirty="0" smtClean="0">
                <a:solidFill>
                  <a:srgbClr val="FFFF00"/>
                </a:solidFill>
              </a:rPr>
              <a:t>وتعقم بعد كل </a:t>
            </a:r>
            <a:r>
              <a:rPr lang="ar-SA" sz="3200" b="1" dirty="0" err="1" smtClean="0">
                <a:solidFill>
                  <a:srgbClr val="FFFF00"/>
                </a:solidFill>
              </a:rPr>
              <a:t>مرحله .</a:t>
            </a:r>
            <a:endParaRPr lang="ar-SA" sz="3200" b="1" dirty="0" smtClean="0">
              <a:solidFill>
                <a:srgbClr val="FFFF00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3419872" y="2636912"/>
            <a:ext cx="246413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000" b="1" dirty="0" smtClean="0">
                <a:solidFill>
                  <a:srgbClr val="FFFF00"/>
                </a:solidFill>
              </a:rPr>
              <a:t>انتهى الدرس </a:t>
            </a:r>
            <a:endParaRPr lang="ar-SA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رسم تخطيطي 7"/>
          <p:cNvGraphicFramePr/>
          <p:nvPr/>
        </p:nvGraphicFramePr>
        <p:xfrm>
          <a:off x="0" y="1340768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1540616" y="476672"/>
            <a:ext cx="524214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000" b="1" dirty="0" smtClean="0">
                <a:solidFill>
                  <a:srgbClr val="FFFF00"/>
                </a:solidFill>
              </a:rPr>
              <a:t>لماذا  </a:t>
            </a:r>
            <a:r>
              <a:rPr lang="ar-SA" sz="4000" b="1" dirty="0" smtClean="0">
                <a:solidFill>
                  <a:srgbClr val="FFFF00"/>
                </a:solidFill>
              </a:rPr>
              <a:t>زراعة  الانسجه النباتيه </a:t>
            </a:r>
            <a:endParaRPr lang="ar-SA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611560" y="188640"/>
            <a:ext cx="7889587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u="sng" dirty="0" smtClean="0">
                <a:solidFill>
                  <a:srgbClr val="FFFF00"/>
                </a:solidFill>
              </a:rPr>
              <a:t>الاكثار الدقيق </a:t>
            </a:r>
            <a:r>
              <a:rPr lang="en-US" sz="3600" b="1" u="sng" dirty="0" smtClean="0">
                <a:solidFill>
                  <a:srgbClr val="FFFF00"/>
                </a:solidFill>
              </a:rPr>
              <a:t>:plant </a:t>
            </a:r>
            <a:r>
              <a:rPr lang="en-US" sz="3600" b="1" u="sng" dirty="0" err="1" smtClean="0">
                <a:solidFill>
                  <a:srgbClr val="FFFF00"/>
                </a:solidFill>
              </a:rPr>
              <a:t>micropropagation</a:t>
            </a:r>
            <a:endParaRPr lang="ar-SA" sz="3600" b="1" u="sng" dirty="0" smtClean="0">
              <a:solidFill>
                <a:srgbClr val="FFFF00"/>
              </a:solidFill>
            </a:endParaRPr>
          </a:p>
          <a:p>
            <a:r>
              <a:rPr lang="ar-SA" sz="3600" b="1" u="sng" dirty="0" smtClean="0">
                <a:solidFill>
                  <a:srgbClr val="92D050"/>
                </a:solidFill>
              </a:rPr>
              <a:t> </a:t>
            </a:r>
            <a:r>
              <a:rPr lang="ar-SA" sz="3600" b="1" u="sng" dirty="0" err="1" smtClean="0">
                <a:solidFill>
                  <a:srgbClr val="92D050"/>
                </a:solidFill>
              </a:rPr>
              <a:t>اهميتة</a:t>
            </a:r>
            <a:r>
              <a:rPr lang="ar-SA" sz="3600" b="1" u="sng" dirty="0" smtClean="0">
                <a:solidFill>
                  <a:srgbClr val="92D050"/>
                </a:solidFill>
              </a:rPr>
              <a:t> </a:t>
            </a:r>
            <a:r>
              <a:rPr lang="ar-SA" sz="3600" b="1" u="sng" dirty="0" err="1" smtClean="0">
                <a:solidFill>
                  <a:srgbClr val="92D050"/>
                </a:solidFill>
              </a:rPr>
              <a:t>:</a:t>
            </a:r>
            <a:endParaRPr lang="ar-SA" sz="3600" b="1" u="sng" dirty="0" smtClean="0">
              <a:solidFill>
                <a:srgbClr val="92D050"/>
              </a:solidFill>
            </a:endParaRPr>
          </a:p>
          <a:p>
            <a:endParaRPr lang="ar-SA" dirty="0" smtClean="0"/>
          </a:p>
        </p:txBody>
      </p:sp>
      <p:sp>
        <p:nvSpPr>
          <p:cNvPr id="5" name="مربع نص 4"/>
          <p:cNvSpPr txBox="1"/>
          <p:nvPr/>
        </p:nvSpPr>
        <p:spPr>
          <a:xfrm>
            <a:off x="683568" y="1687354"/>
            <a:ext cx="8099319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انتاج عديد من النباتات مطابقه </a:t>
            </a:r>
            <a:r>
              <a:rPr lang="ar-SA" sz="3200" b="1" dirty="0" smtClean="0">
                <a:solidFill>
                  <a:schemeClr val="bg1"/>
                </a:solidFill>
              </a:rPr>
              <a:t>في </a:t>
            </a:r>
            <a:r>
              <a:rPr lang="ar-SA" sz="3200" b="1" dirty="0" smtClean="0">
                <a:solidFill>
                  <a:schemeClr val="bg1"/>
                </a:solidFill>
              </a:rPr>
              <a:t>تركيبها الوراثي </a:t>
            </a:r>
            <a:r>
              <a:rPr lang="ar-SA" sz="3200" b="1" dirty="0" smtClean="0">
                <a:solidFill>
                  <a:schemeClr val="bg1"/>
                </a:solidFill>
              </a:rPr>
              <a:t>للام تقريبا.</a:t>
            </a:r>
            <a:endParaRPr lang="ar-SA" sz="32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الحصول على نباتات </a:t>
            </a:r>
            <a:r>
              <a:rPr lang="ar-SA" sz="3200" b="1" dirty="0" err="1" smtClean="0">
                <a:solidFill>
                  <a:schemeClr val="bg1"/>
                </a:solidFill>
              </a:rPr>
              <a:t>كثيره</a:t>
            </a:r>
            <a:r>
              <a:rPr lang="ar-SA" sz="3200" b="1" dirty="0" smtClean="0">
                <a:solidFill>
                  <a:schemeClr val="bg1"/>
                </a:solidFill>
              </a:rPr>
              <a:t> في حيز صغير  بغض النظر عن الموسم </a:t>
            </a:r>
            <a:r>
              <a:rPr lang="ar-SA" sz="3200" b="1" dirty="0" err="1" smtClean="0">
                <a:solidFill>
                  <a:schemeClr val="bg1"/>
                </a:solidFill>
              </a:rPr>
              <a:t>الزراعي .</a:t>
            </a:r>
            <a:endParaRPr lang="ar-SA" sz="32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تخفيض تكاليف الزراعه </a:t>
            </a:r>
            <a:r>
              <a:rPr lang="ar-SA" sz="3200" b="1" dirty="0" err="1" smtClean="0">
                <a:solidFill>
                  <a:schemeClr val="bg1"/>
                </a:solidFill>
              </a:rPr>
              <a:t>التقليديه .</a:t>
            </a:r>
            <a:endParaRPr lang="ar-SA" sz="32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chemeClr val="bg1"/>
                </a:solidFill>
              </a:rPr>
              <a:t>انتاج نباتات  </a:t>
            </a:r>
            <a:r>
              <a:rPr lang="ar-SA" sz="3200" b="1" dirty="0" err="1" smtClean="0">
                <a:solidFill>
                  <a:schemeClr val="bg1"/>
                </a:solidFill>
              </a:rPr>
              <a:t>باعداد</a:t>
            </a:r>
            <a:r>
              <a:rPr lang="ar-SA" sz="3200" b="1" dirty="0" smtClean="0">
                <a:solidFill>
                  <a:schemeClr val="bg1"/>
                </a:solidFill>
              </a:rPr>
              <a:t> </a:t>
            </a:r>
            <a:r>
              <a:rPr lang="ar-SA" sz="3200" b="1" dirty="0" err="1" smtClean="0">
                <a:solidFill>
                  <a:schemeClr val="bg1"/>
                </a:solidFill>
              </a:rPr>
              <a:t>وفيره</a:t>
            </a:r>
            <a:r>
              <a:rPr lang="ar-SA" sz="3200" b="1" dirty="0" smtClean="0">
                <a:solidFill>
                  <a:schemeClr val="bg1"/>
                </a:solidFill>
              </a:rPr>
              <a:t> خاليه من </a:t>
            </a:r>
            <a:r>
              <a:rPr lang="ar-SA" sz="3200" b="1" dirty="0" err="1" smtClean="0">
                <a:solidFill>
                  <a:schemeClr val="bg1"/>
                </a:solidFill>
              </a:rPr>
              <a:t>الامراض .</a:t>
            </a:r>
            <a:endParaRPr lang="ar-SA" sz="32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ar-SA" sz="3200" b="1" dirty="0" smtClean="0">
              <a:solidFill>
                <a:schemeClr val="bg1"/>
              </a:solidFill>
            </a:endParaRPr>
          </a:p>
          <a:p>
            <a:endParaRPr lang="ar-SA" sz="3200" b="1" dirty="0" smtClean="0">
              <a:solidFill>
                <a:schemeClr val="bg1"/>
              </a:solidFill>
            </a:endParaRPr>
          </a:p>
          <a:p>
            <a:r>
              <a:rPr lang="ar-SA" sz="3200" b="1" dirty="0" smtClean="0">
                <a:solidFill>
                  <a:schemeClr val="bg1"/>
                </a:solidFill>
              </a:rPr>
              <a:t>  </a:t>
            </a:r>
          </a:p>
          <a:p>
            <a:endParaRPr lang="ar-SA" dirty="0" smtClean="0"/>
          </a:p>
          <a:p>
            <a:endParaRPr lang="en-US" sz="24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رسم تخطيطي 2"/>
          <p:cNvGraphicFramePr/>
          <p:nvPr/>
        </p:nvGraphicFramePr>
        <p:xfrm>
          <a:off x="1259632" y="404664"/>
          <a:ext cx="6480720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3982678767"/>
              </p:ext>
            </p:extLst>
          </p:nvPr>
        </p:nvGraphicFramePr>
        <p:xfrm>
          <a:off x="1259632" y="476672"/>
          <a:ext cx="7272808" cy="5576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231304870"/>
              </p:ext>
            </p:extLst>
          </p:nvPr>
        </p:nvGraphicFramePr>
        <p:xfrm>
          <a:off x="1475656" y="692696"/>
          <a:ext cx="61926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رسم تخطيطي 2"/>
          <p:cNvGraphicFramePr/>
          <p:nvPr/>
        </p:nvGraphicFramePr>
        <p:xfrm>
          <a:off x="467544" y="476672"/>
          <a:ext cx="777686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611560" y="476672"/>
            <a:ext cx="8249627" cy="46474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>
                <a:solidFill>
                  <a:srgbClr val="FFFF00"/>
                </a:solidFill>
              </a:rPr>
              <a:t>المرحله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التمهيديه </a:t>
            </a:r>
            <a:r>
              <a:rPr lang="ar-SA" sz="3200" b="1" u="sng" dirty="0" smtClean="0">
                <a:solidFill>
                  <a:srgbClr val="FFFF00"/>
                </a:solidFill>
              </a:rPr>
              <a:t>: مدتها 3 اشهر تقريبا</a:t>
            </a:r>
          </a:p>
          <a:p>
            <a:r>
              <a:rPr lang="ar-SA" sz="3200" b="1" u="sng" dirty="0" smtClean="0">
                <a:solidFill>
                  <a:srgbClr val="FFFF00"/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علاج مسببات التلوث الفطري  والميكروبي  </a:t>
            </a:r>
          </a:p>
          <a:p>
            <a:r>
              <a:rPr lang="ar-SA" sz="3600" b="1" dirty="0" err="1" smtClean="0">
                <a:solidFill>
                  <a:srgbClr val="FFFF00"/>
                </a:solidFill>
              </a:rPr>
              <a:t>طريقتها</a:t>
            </a:r>
            <a:r>
              <a:rPr lang="ar-SA" sz="3600" dirty="0" err="1" smtClean="0">
                <a:solidFill>
                  <a:schemeClr val="bg1"/>
                </a:solidFill>
              </a:rPr>
              <a:t> </a:t>
            </a:r>
            <a:r>
              <a:rPr lang="ar-SA" sz="2400" dirty="0" err="1" smtClean="0">
                <a:solidFill>
                  <a:schemeClr val="bg1"/>
                </a:solidFill>
              </a:rPr>
              <a:t>:</a:t>
            </a:r>
            <a:endParaRPr lang="ar-SA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تنمية النباتات  </a:t>
            </a:r>
            <a:r>
              <a:rPr lang="ar-SA" sz="2800" b="1" dirty="0" err="1" smtClean="0">
                <a:solidFill>
                  <a:schemeClr val="bg1"/>
                </a:solidFill>
              </a:rPr>
              <a:t>بالصوبه</a:t>
            </a:r>
            <a:r>
              <a:rPr lang="ar-SA" sz="2800" b="1" dirty="0" smtClean="0">
                <a:solidFill>
                  <a:schemeClr val="bg1"/>
                </a:solidFill>
              </a:rPr>
              <a:t>  بدرجة </a:t>
            </a:r>
            <a:r>
              <a:rPr lang="ar-SA" sz="2800" b="1" dirty="0" err="1" smtClean="0">
                <a:solidFill>
                  <a:schemeClr val="bg1"/>
                </a:solidFill>
              </a:rPr>
              <a:t>رطوبه</a:t>
            </a:r>
            <a:r>
              <a:rPr lang="ar-SA" sz="2800" b="1" dirty="0" smtClean="0">
                <a:solidFill>
                  <a:schemeClr val="bg1"/>
                </a:solidFill>
              </a:rPr>
              <a:t>  نسبيه 75% </a:t>
            </a:r>
            <a:r>
              <a:rPr lang="ar-SA" sz="2800" b="1" dirty="0" err="1" smtClean="0">
                <a:solidFill>
                  <a:schemeClr val="bg1"/>
                </a:solidFill>
              </a:rPr>
              <a:t>وحراره</a:t>
            </a:r>
            <a:r>
              <a:rPr lang="ar-SA" sz="2800" b="1" dirty="0" smtClean="0">
                <a:solidFill>
                  <a:schemeClr val="bg1"/>
                </a:solidFill>
              </a:rPr>
              <a:t> 25 درجه </a:t>
            </a:r>
            <a:r>
              <a:rPr lang="ar-SA" sz="2800" b="1" dirty="0" err="1" smtClean="0">
                <a:solidFill>
                  <a:schemeClr val="bg1"/>
                </a:solidFill>
              </a:rPr>
              <a:t>لاخذ</a:t>
            </a:r>
            <a:r>
              <a:rPr lang="ar-SA" sz="2800" b="1" dirty="0" smtClean="0">
                <a:solidFill>
                  <a:schemeClr val="bg1"/>
                </a:solidFill>
              </a:rPr>
              <a:t> المنفصل النباتي من الام   والاعتناء بالري  عن طريق </a:t>
            </a:r>
            <a:r>
              <a:rPr lang="ar-SA" sz="2800" b="1" dirty="0" err="1" smtClean="0">
                <a:solidFill>
                  <a:schemeClr val="bg1"/>
                </a:solidFill>
              </a:rPr>
              <a:t>التنقيط .</a:t>
            </a:r>
            <a:endParaRPr lang="ar-SA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رش الاشجار في بيئتها  بالمبيدات </a:t>
            </a:r>
            <a:r>
              <a:rPr lang="ar-SA" sz="2800" b="1" dirty="0" smtClean="0">
                <a:solidFill>
                  <a:schemeClr val="bg1"/>
                </a:solidFill>
              </a:rPr>
              <a:t>. </a:t>
            </a:r>
            <a:endParaRPr lang="ar-SA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او تغطية بداية الافرع  الحديثة باكياس شفافه </a:t>
            </a:r>
            <a:r>
              <a:rPr lang="ar-SA" sz="2800" b="1" dirty="0" smtClean="0">
                <a:solidFill>
                  <a:schemeClr val="bg1"/>
                </a:solidFill>
              </a:rPr>
              <a:t>للحمايه .</a:t>
            </a:r>
            <a:endParaRPr lang="ar-SA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او رشها بالجبرلين لاستطالة </a:t>
            </a:r>
            <a:r>
              <a:rPr lang="ar-SA" sz="2800" b="1" dirty="0" smtClean="0">
                <a:solidFill>
                  <a:schemeClr val="bg1"/>
                </a:solidFill>
              </a:rPr>
              <a:t>الافرع.   </a:t>
            </a:r>
            <a:endParaRPr lang="ar-SA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179512" y="548680"/>
            <a:ext cx="8964488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>
                <a:solidFill>
                  <a:srgbClr val="FFFF00"/>
                </a:solidFill>
              </a:rPr>
              <a:t>مرحلة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الاكثار  </a:t>
            </a:r>
            <a:r>
              <a:rPr lang="ar-SA" sz="3200" b="1" u="sng" dirty="0" smtClean="0">
                <a:solidFill>
                  <a:srgbClr val="FFFF00"/>
                </a:solidFill>
              </a:rPr>
              <a:t>: مدتها شهر للقمم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الناميه</a:t>
            </a:r>
            <a:endParaRPr lang="ar-SA" sz="3200" b="1" u="sng" dirty="0" smtClean="0">
              <a:solidFill>
                <a:srgbClr val="FFFF00"/>
              </a:solidFill>
            </a:endParaRPr>
          </a:p>
          <a:p>
            <a:r>
              <a:rPr lang="ar-SA" sz="4400" b="1" dirty="0" smtClean="0">
                <a:solidFill>
                  <a:srgbClr val="92D050"/>
                </a:solidFill>
              </a:rPr>
              <a:t> </a:t>
            </a:r>
            <a:r>
              <a:rPr lang="ar-SA" sz="4400" b="1" dirty="0" err="1" smtClean="0">
                <a:solidFill>
                  <a:srgbClr val="92D050"/>
                </a:solidFill>
              </a:rPr>
              <a:t>طريقتها :</a:t>
            </a:r>
            <a:endParaRPr lang="ar-SA" sz="4400" b="1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ar-SA" sz="2400" b="1" dirty="0" smtClean="0">
                <a:solidFill>
                  <a:schemeClr val="bg1"/>
                </a:solidFill>
              </a:rPr>
              <a:t>اخذ جزء نباتي  صغير السن </a:t>
            </a:r>
            <a:r>
              <a:rPr lang="ar-SA" sz="2400" b="1" dirty="0" err="1" smtClean="0">
                <a:solidFill>
                  <a:schemeClr val="bg1"/>
                </a:solidFill>
              </a:rPr>
              <a:t>مثل   </a:t>
            </a:r>
            <a:r>
              <a:rPr lang="ar-SA" sz="2400" b="1" dirty="0" smtClean="0">
                <a:solidFill>
                  <a:schemeClr val="bg1"/>
                </a:solidFill>
              </a:rPr>
              <a:t>( </a:t>
            </a:r>
            <a:r>
              <a:rPr lang="ar-SA" sz="2400" b="1" dirty="0" err="1" smtClean="0">
                <a:solidFill>
                  <a:schemeClr val="bg1"/>
                </a:solidFill>
              </a:rPr>
              <a:t>قمه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ناميه</a:t>
            </a:r>
            <a:r>
              <a:rPr lang="ar-SA" sz="2400" b="1" dirty="0" smtClean="0">
                <a:solidFill>
                  <a:schemeClr val="bg1"/>
                </a:solidFill>
              </a:rPr>
              <a:t> لساق او </a:t>
            </a:r>
            <a:r>
              <a:rPr lang="ar-SA" sz="2400" b="1" dirty="0" err="1" smtClean="0">
                <a:solidFill>
                  <a:schemeClr val="bg1"/>
                </a:solidFill>
              </a:rPr>
              <a:t>جذر </a:t>
            </a:r>
            <a:r>
              <a:rPr lang="ar-SA" sz="2400" b="1" dirty="0" smtClean="0">
                <a:solidFill>
                  <a:schemeClr val="bg1"/>
                </a:solidFill>
              </a:rPr>
              <a:t>)  ويفضل نباتات حوليه كالنعناع او الريحان او برعم مثل براعم البطاطس </a:t>
            </a:r>
          </a:p>
          <a:p>
            <a:pPr>
              <a:buFont typeface="Wingdings" pitchFamily="2" charset="2"/>
              <a:buChar char="q"/>
            </a:pPr>
            <a:r>
              <a:rPr lang="ar-SA" sz="2400" b="1" dirty="0" smtClean="0">
                <a:solidFill>
                  <a:schemeClr val="bg1"/>
                </a:solidFill>
              </a:rPr>
              <a:t> او رش الافرع الجانبيه </a:t>
            </a:r>
            <a:r>
              <a:rPr lang="ar-SA" sz="2400" b="1" dirty="0" err="1" smtClean="0">
                <a:solidFill>
                  <a:schemeClr val="bg1"/>
                </a:solidFill>
              </a:rPr>
              <a:t>بالسيتوكاينين</a:t>
            </a:r>
            <a:r>
              <a:rPr lang="ar-SA" sz="2400" b="1" dirty="0" smtClean="0">
                <a:solidFill>
                  <a:schemeClr val="bg1"/>
                </a:solidFill>
              </a:rPr>
              <a:t> لاستحداث الافرع الجانبيه  </a:t>
            </a:r>
            <a:r>
              <a:rPr lang="ar-SA" sz="2400" b="1" dirty="0" err="1" smtClean="0">
                <a:solidFill>
                  <a:schemeClr val="bg1"/>
                </a:solidFill>
              </a:rPr>
              <a:t>والنموات</a:t>
            </a:r>
            <a:r>
              <a:rPr lang="ar-SA" sz="2400" b="1" dirty="0" smtClean="0">
                <a:solidFill>
                  <a:schemeClr val="bg1"/>
                </a:solidFill>
              </a:rPr>
              <a:t> الحديثه </a:t>
            </a:r>
            <a:r>
              <a:rPr lang="ar-SA" sz="2400" b="1" dirty="0" err="1" smtClean="0">
                <a:solidFill>
                  <a:schemeClr val="bg1"/>
                </a:solidFill>
              </a:rPr>
              <a:t>لاخذ</a:t>
            </a:r>
            <a:r>
              <a:rPr lang="ar-SA" sz="2400" b="1" dirty="0" smtClean="0">
                <a:solidFill>
                  <a:schemeClr val="bg1"/>
                </a:solidFill>
              </a:rPr>
              <a:t> القمه </a:t>
            </a:r>
            <a:r>
              <a:rPr lang="ar-SA" sz="2400" b="1" dirty="0" err="1" smtClean="0">
                <a:solidFill>
                  <a:schemeClr val="bg1"/>
                </a:solidFill>
              </a:rPr>
              <a:t>الناميه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منها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ar-SA" sz="2400" b="1" dirty="0" smtClean="0">
                <a:solidFill>
                  <a:schemeClr val="bg1"/>
                </a:solidFill>
              </a:rPr>
              <a:t>يراعى اخذ جزء صغيرالحجم  من المنفصل النباتي  لقلة التلوث ويفضل اخذه في بداية الموسم وان ويكون النبات المصدر خالي من الامراض </a:t>
            </a:r>
            <a:r>
              <a:rPr lang="ar-SA" sz="2400" b="1" dirty="0" smtClean="0">
                <a:solidFill>
                  <a:schemeClr val="bg1"/>
                </a:solidFill>
              </a:rPr>
              <a:t>او الاصابات   </a:t>
            </a:r>
            <a:r>
              <a:rPr lang="ar-SA" sz="24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ar-SA" sz="2800" b="1" u="sng" dirty="0" smtClean="0">
                <a:solidFill>
                  <a:srgbClr val="FFFF00"/>
                </a:solidFill>
              </a:rPr>
              <a:t>مشاكل هذه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المرحله 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SA" sz="2400" b="1" dirty="0" smtClean="0">
                <a:solidFill>
                  <a:schemeClr val="bg1"/>
                </a:solidFill>
              </a:rPr>
              <a:t> التلوث الناتج من التعقيم السطحي </a:t>
            </a:r>
          </a:p>
          <a:p>
            <a:pPr>
              <a:buFont typeface="Arial" pitchFamily="34" charset="0"/>
              <a:buChar char="•"/>
            </a:pPr>
            <a:r>
              <a:rPr lang="ar-SA" sz="2400" b="1" dirty="0" smtClean="0">
                <a:solidFill>
                  <a:schemeClr val="bg1"/>
                </a:solidFill>
              </a:rPr>
              <a:t>اكسده المركبات </a:t>
            </a:r>
            <a:r>
              <a:rPr lang="ar-SA" sz="2400" b="1" dirty="0" err="1" smtClean="0">
                <a:solidFill>
                  <a:schemeClr val="bg1"/>
                </a:solidFill>
              </a:rPr>
              <a:t>الفينوليه</a:t>
            </a:r>
            <a:r>
              <a:rPr lang="ar-SA" sz="2400" b="1" dirty="0" smtClean="0">
                <a:solidFill>
                  <a:schemeClr val="bg1"/>
                </a:solidFill>
              </a:rPr>
              <a:t>  في نسيج النباتى  منتجة اللون </a:t>
            </a:r>
            <a:r>
              <a:rPr lang="ar-SA" sz="2400" b="1" dirty="0" err="1" smtClean="0">
                <a:solidFill>
                  <a:schemeClr val="bg1"/>
                </a:solidFill>
              </a:rPr>
              <a:t>الاسود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endParaRPr lang="ar-SA" sz="2400" b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ويمكن التغلب  على ذلك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باضافة</a:t>
            </a: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مضادات اكسده  في ماء الغسيل  عند تجهيز المنفصل النباتي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مثل </a:t>
            </a: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150ملجرام</a:t>
            </a: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/لتر حمض ستريك او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100ملجرام</a:t>
            </a: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/لتر حمض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الاسكوربيك</a:t>
            </a: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او اضافة الفحم النشط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للبيئه</a:t>
            </a:r>
            <a:r>
              <a:rPr lang="ar-SA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ar-SA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ar-SA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821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maha abanomai</cp:lastModifiedBy>
  <cp:revision>57</cp:revision>
  <dcterms:created xsi:type="dcterms:W3CDTF">2016-10-01T08:46:21Z</dcterms:created>
  <dcterms:modified xsi:type="dcterms:W3CDTF">2022-09-08T12:09:36Z</dcterms:modified>
</cp:coreProperties>
</file>