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71FA4-CC42-493F-A472-0D3094FFEBB4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F88D1-01F3-4609-A396-5FF40F7B0B6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مربع نص 6"/>
          <p:cNvSpPr txBox="1"/>
          <p:nvPr/>
        </p:nvSpPr>
        <p:spPr>
          <a:xfrm>
            <a:off x="2699792" y="2780928"/>
            <a:ext cx="4185761" cy="144655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 smtClean="0">
                <a:solidFill>
                  <a:srgbClr val="FFFF00"/>
                </a:solidFill>
              </a:rPr>
              <a:t>الدرس العملي العاشر </a:t>
            </a:r>
          </a:p>
          <a:p>
            <a:pPr algn="ctr"/>
            <a:r>
              <a:rPr lang="ar-SA" sz="4400" b="1" dirty="0" smtClean="0">
                <a:solidFill>
                  <a:srgbClr val="FFFF00"/>
                </a:solidFill>
              </a:rPr>
              <a:t>مرحلة </a:t>
            </a:r>
            <a:r>
              <a:rPr lang="ar-SA" sz="4400" b="1" dirty="0" err="1" smtClean="0">
                <a:solidFill>
                  <a:srgbClr val="FFFF00"/>
                </a:solidFill>
              </a:rPr>
              <a:t>الاقلمه</a:t>
            </a:r>
            <a:r>
              <a:rPr lang="ar-SA" sz="4400" b="1" dirty="0" smtClean="0">
                <a:solidFill>
                  <a:srgbClr val="FFFF00"/>
                </a:solidFill>
              </a:rPr>
              <a:t> </a:t>
            </a:r>
            <a:endParaRPr lang="ar-SA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179512" y="1268760"/>
            <a:ext cx="7961595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u="sng" dirty="0" smtClean="0">
                <a:solidFill>
                  <a:srgbClr val="FFFF00"/>
                </a:solidFill>
              </a:rPr>
              <a:t>مرحلة </a:t>
            </a:r>
            <a:r>
              <a:rPr lang="ar-SA" sz="4400" b="1" u="sng" dirty="0" err="1" smtClean="0">
                <a:solidFill>
                  <a:srgbClr val="FFFF00"/>
                </a:solidFill>
              </a:rPr>
              <a:t>الاقلمه</a:t>
            </a:r>
            <a:r>
              <a:rPr lang="ar-SA" sz="4400" b="1" u="sng" dirty="0" smtClean="0">
                <a:solidFill>
                  <a:srgbClr val="FFFF00"/>
                </a:solidFill>
              </a:rPr>
              <a:t> </a:t>
            </a:r>
            <a:r>
              <a:rPr lang="ar-SA" sz="4400" b="1" u="sng" dirty="0" err="1" smtClean="0">
                <a:solidFill>
                  <a:srgbClr val="FFFF00"/>
                </a:solidFill>
              </a:rPr>
              <a:t>:</a:t>
            </a:r>
            <a:endParaRPr lang="ar-SA" sz="2400" dirty="0" smtClean="0">
              <a:solidFill>
                <a:srgbClr val="FFFF00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1- تتضمن </a:t>
            </a:r>
            <a:r>
              <a:rPr lang="ar-SA" sz="2400" dirty="0" smtClean="0">
                <a:solidFill>
                  <a:schemeClr val="bg1"/>
                </a:solidFill>
              </a:rPr>
              <a:t>تنمية النباتات  في بيئات تدريجيه ليتوافق مع الظروف البيئيه في الصوبه </a:t>
            </a:r>
          </a:p>
          <a:p>
            <a:r>
              <a:rPr lang="ar-SA" sz="2400" dirty="0" smtClean="0">
                <a:solidFill>
                  <a:schemeClr val="bg1"/>
                </a:solidFill>
              </a:rPr>
              <a:t>2- تنقل </a:t>
            </a:r>
            <a:r>
              <a:rPr lang="ar-SA" sz="2400" dirty="0" smtClean="0">
                <a:solidFill>
                  <a:schemeClr val="bg1"/>
                </a:solidFill>
              </a:rPr>
              <a:t>النباتات ةتزرع في تربه مكونه من البيتموس والرمل3:2 ويضاف فوم للتهويه .</a:t>
            </a:r>
          </a:p>
          <a:p>
            <a:r>
              <a:rPr lang="ar-SA" sz="2400" dirty="0" smtClean="0">
                <a:solidFill>
                  <a:schemeClr val="bg1"/>
                </a:solidFill>
              </a:rPr>
              <a:t>3- ترش </a:t>
            </a:r>
            <a:r>
              <a:rPr lang="ar-SA" sz="2400" dirty="0" smtClean="0">
                <a:solidFill>
                  <a:schemeClr val="bg1"/>
                </a:solidFill>
              </a:rPr>
              <a:t>بمحلول مغذي</a:t>
            </a:r>
          </a:p>
          <a:p>
            <a:endParaRPr lang="ar-SA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611560" y="908720"/>
            <a:ext cx="7673563" cy="42165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solidFill>
                  <a:srgbClr val="FFFF00"/>
                </a:solidFill>
              </a:rPr>
              <a:t>المواد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والادوات</a:t>
            </a:r>
            <a:r>
              <a:rPr lang="ar-SA" sz="2800" b="1" u="sng" dirty="0" smtClean="0">
                <a:solidFill>
                  <a:srgbClr val="FFFF00"/>
                </a:solidFill>
              </a:rPr>
              <a:t>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:</a:t>
            </a:r>
            <a:endParaRPr lang="ar-SA" sz="2800" b="1" u="sng" dirty="0" smtClean="0">
              <a:solidFill>
                <a:srgbClr val="FFFF00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1- لتر ماء مقطر </a:t>
            </a:r>
            <a:r>
              <a:rPr lang="ar-SA" sz="2400" b="1" dirty="0" err="1" smtClean="0">
                <a:solidFill>
                  <a:schemeClr val="bg1"/>
                </a:solidFill>
              </a:rPr>
              <a:t>ومعقم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2- دوارق بحجم </a:t>
            </a:r>
            <a:r>
              <a:rPr lang="ar-SA" sz="2400" b="1" dirty="0" err="1" smtClean="0">
                <a:solidFill>
                  <a:schemeClr val="bg1"/>
                </a:solidFill>
              </a:rPr>
              <a:t>500مل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3- رمل وبتموس </a:t>
            </a:r>
            <a:r>
              <a:rPr lang="ar-SA" sz="2400" b="1" dirty="0" smtClean="0">
                <a:solidFill>
                  <a:schemeClr val="bg1"/>
                </a:solidFill>
              </a:rPr>
              <a:t>و </a:t>
            </a:r>
            <a:r>
              <a:rPr lang="ar-SA" sz="2400" b="1" dirty="0" smtClean="0">
                <a:solidFill>
                  <a:schemeClr val="bg1"/>
                </a:solidFill>
              </a:rPr>
              <a:t>فيرمكيولايت  وبيئةجاهزه من </a:t>
            </a:r>
            <a:r>
              <a:rPr lang="en-US" sz="2400" b="1" dirty="0" smtClean="0">
                <a:solidFill>
                  <a:schemeClr val="bg1"/>
                </a:solidFill>
              </a:rPr>
              <a:t>MS </a:t>
            </a:r>
          </a:p>
          <a:p>
            <a:r>
              <a:rPr lang="ar-SA" sz="2400" b="1" dirty="0" smtClean="0">
                <a:solidFill>
                  <a:schemeClr val="bg1"/>
                </a:solidFill>
              </a:rPr>
              <a:t>4- شاش </a:t>
            </a:r>
            <a:r>
              <a:rPr lang="ar-SA" sz="2400" b="1" dirty="0" err="1" smtClean="0">
                <a:solidFill>
                  <a:schemeClr val="bg1"/>
                </a:solidFill>
              </a:rPr>
              <a:t>متر </a:t>
            </a:r>
            <a:r>
              <a:rPr lang="ar-SA" sz="2400" b="1" dirty="0" smtClean="0">
                <a:solidFill>
                  <a:schemeClr val="bg1"/>
                </a:solidFill>
              </a:rPr>
              <a:t>*متر  او قماش قطني واسع الفتحات  </a:t>
            </a:r>
            <a:r>
              <a:rPr lang="ar-SA" sz="2400" b="1" dirty="0" err="1" smtClean="0">
                <a:solidFill>
                  <a:schemeClr val="bg1"/>
                </a:solidFill>
              </a:rPr>
              <a:t>معقم .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ar-SA" sz="2400" b="1" dirty="0" smtClean="0">
                <a:solidFill>
                  <a:schemeClr val="bg1"/>
                </a:solidFill>
              </a:rPr>
              <a:t>5- اصص </a:t>
            </a:r>
            <a:r>
              <a:rPr lang="ar-SA" sz="2400" b="1" dirty="0" err="1" smtClean="0">
                <a:solidFill>
                  <a:schemeClr val="bg1"/>
                </a:solidFill>
              </a:rPr>
              <a:t>للزراعه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6- بلاستيك  </a:t>
            </a:r>
            <a:r>
              <a:rPr lang="ar-SA" sz="2400" b="1" dirty="0" err="1" smtClean="0">
                <a:solidFill>
                  <a:schemeClr val="bg1"/>
                </a:solidFill>
              </a:rPr>
              <a:t>متر </a:t>
            </a:r>
            <a:r>
              <a:rPr lang="ar-SA" sz="2400" b="1" dirty="0" smtClean="0">
                <a:solidFill>
                  <a:schemeClr val="bg1"/>
                </a:solidFill>
              </a:rPr>
              <a:t>*متر </a:t>
            </a:r>
          </a:p>
          <a:p>
            <a:r>
              <a:rPr lang="ar-SA" sz="2400" b="1" dirty="0" smtClean="0">
                <a:solidFill>
                  <a:schemeClr val="bg1"/>
                </a:solidFill>
              </a:rPr>
              <a:t>7- بلاستيك ذو ثقوب </a:t>
            </a:r>
            <a:r>
              <a:rPr lang="ar-SA" sz="2400" b="1" dirty="0" err="1" smtClean="0">
                <a:solidFill>
                  <a:schemeClr val="bg1"/>
                </a:solidFill>
              </a:rPr>
              <a:t>متر*متر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8- مبيد </a:t>
            </a:r>
            <a:r>
              <a:rPr lang="ar-SA" sz="2400" b="1" dirty="0" err="1" smtClean="0">
                <a:solidFill>
                  <a:schemeClr val="bg1"/>
                </a:solidFill>
              </a:rPr>
              <a:t>فطري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9- سماد </a:t>
            </a:r>
            <a:r>
              <a:rPr lang="ar-SA" sz="2400" b="1" dirty="0" err="1" smtClean="0">
                <a:solidFill>
                  <a:schemeClr val="bg1"/>
                </a:solidFill>
              </a:rPr>
              <a:t>عضوي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10- مصدر اضاءه </a:t>
            </a:r>
            <a:r>
              <a:rPr lang="ar-SA" sz="2400" b="1" dirty="0" err="1" smtClean="0">
                <a:solidFill>
                  <a:schemeClr val="bg1"/>
                </a:solidFill>
              </a:rPr>
              <a:t>جانبيه .</a:t>
            </a:r>
            <a:endParaRPr lang="ar-S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-35318" y="908720"/>
            <a:ext cx="9144000" cy="56938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solidFill>
                  <a:srgbClr val="FFFF00"/>
                </a:solidFill>
              </a:rPr>
              <a:t>طريقة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العمل :</a:t>
            </a:r>
            <a:endParaRPr lang="ar-SA" sz="2800" b="1" u="sng" dirty="0" smtClean="0">
              <a:solidFill>
                <a:srgbClr val="FFFF00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1- تفصل  النباتات  من بيئة </a:t>
            </a:r>
            <a:r>
              <a:rPr lang="ar-SA" sz="2400" dirty="0" err="1" smtClean="0">
                <a:solidFill>
                  <a:schemeClr val="bg1"/>
                </a:solidFill>
              </a:rPr>
              <a:t>التجذير</a:t>
            </a:r>
            <a:r>
              <a:rPr lang="ar-SA" sz="2400" dirty="0" smtClean="0">
                <a:solidFill>
                  <a:schemeClr val="bg1"/>
                </a:solidFill>
              </a:rPr>
              <a:t>  وتغسل جذورها  بماء مقطر عدة مرات حتى </a:t>
            </a:r>
            <a:r>
              <a:rPr lang="ar-SA" sz="2400" dirty="0" err="1" smtClean="0">
                <a:solidFill>
                  <a:schemeClr val="bg1"/>
                </a:solidFill>
              </a:rPr>
              <a:t>تنظف .</a:t>
            </a:r>
            <a:endParaRPr lang="ar-SA" sz="2400" dirty="0" smtClean="0">
              <a:solidFill>
                <a:schemeClr val="bg1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2- يجهز  في دوارق سعة </a:t>
            </a:r>
            <a:r>
              <a:rPr lang="ar-SA" sz="2400" dirty="0" err="1" smtClean="0">
                <a:solidFill>
                  <a:schemeClr val="bg1"/>
                </a:solidFill>
              </a:rPr>
              <a:t>500مل</a:t>
            </a:r>
            <a:r>
              <a:rPr lang="ar-SA" sz="2400" dirty="0" smtClean="0">
                <a:solidFill>
                  <a:schemeClr val="bg1"/>
                </a:solidFill>
              </a:rPr>
              <a:t>   رمل: </a:t>
            </a:r>
            <a:r>
              <a:rPr lang="ar-SA" sz="2400" dirty="0" err="1" smtClean="0">
                <a:solidFill>
                  <a:schemeClr val="bg1"/>
                </a:solidFill>
              </a:rPr>
              <a:t>وبتموس</a:t>
            </a:r>
            <a:r>
              <a:rPr lang="ar-SA" sz="2400" dirty="0" smtClean="0">
                <a:solidFill>
                  <a:schemeClr val="bg1"/>
                </a:solidFill>
              </a:rPr>
              <a:t> 1:1</a:t>
            </a:r>
          </a:p>
          <a:p>
            <a:r>
              <a:rPr lang="ar-SA" sz="2400" dirty="0" smtClean="0">
                <a:solidFill>
                  <a:schemeClr val="bg1"/>
                </a:solidFill>
              </a:rPr>
              <a:t>3- يذوب ما مقداره 4.43 جرام  مغذيات </a:t>
            </a:r>
            <a:r>
              <a:rPr lang="ar-SA" sz="2400" dirty="0" err="1" smtClean="0">
                <a:solidFill>
                  <a:schemeClr val="bg1"/>
                </a:solidFill>
              </a:rPr>
              <a:t>كبرى </a:t>
            </a:r>
            <a:r>
              <a:rPr lang="ar-SA" sz="2400" dirty="0" smtClean="0">
                <a:solidFill>
                  <a:schemeClr val="bg1"/>
                </a:solidFill>
              </a:rPr>
              <a:t>: مغذيات </a:t>
            </a:r>
            <a:r>
              <a:rPr lang="ar-SA" sz="2400" dirty="0" err="1" smtClean="0">
                <a:solidFill>
                  <a:schemeClr val="bg1"/>
                </a:solidFill>
              </a:rPr>
              <a:t>صغرى </a:t>
            </a:r>
            <a:r>
              <a:rPr lang="ar-SA" sz="2400" dirty="0" smtClean="0">
                <a:solidFill>
                  <a:schemeClr val="bg1"/>
                </a:solidFill>
              </a:rPr>
              <a:t>-</a:t>
            </a:r>
            <a:r>
              <a:rPr lang="ar-SA" sz="2400" dirty="0" err="1" smtClean="0">
                <a:solidFill>
                  <a:schemeClr val="bg1"/>
                </a:solidFill>
              </a:rPr>
              <a:t>ىبيئة</a:t>
            </a:r>
            <a:r>
              <a:rPr lang="ar-SA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>
                <a:solidFill>
                  <a:schemeClr val="bg1"/>
                </a:solidFill>
              </a:rPr>
              <a:t>MS</a:t>
            </a:r>
            <a:r>
              <a:rPr lang="ar-SA" sz="2400" dirty="0" smtClean="0">
                <a:solidFill>
                  <a:schemeClr val="bg1"/>
                </a:solidFill>
              </a:rPr>
              <a:t> </a:t>
            </a:r>
            <a:r>
              <a:rPr lang="ar-SA" sz="2400" dirty="0" smtClean="0">
                <a:solidFill>
                  <a:srgbClr val="FFFF00"/>
                </a:solidFill>
              </a:rPr>
              <a:t>بدون </a:t>
            </a:r>
            <a:r>
              <a:rPr lang="ar-SA" sz="2400" dirty="0" err="1" smtClean="0">
                <a:solidFill>
                  <a:srgbClr val="FFFF00"/>
                </a:solidFill>
              </a:rPr>
              <a:t>سكروز</a:t>
            </a:r>
            <a:r>
              <a:rPr lang="ar-SA" sz="2400" dirty="0" smtClean="0">
                <a:solidFill>
                  <a:srgbClr val="FFFF00"/>
                </a:solidFill>
              </a:rPr>
              <a:t> او اجار او </a:t>
            </a:r>
            <a:r>
              <a:rPr lang="ar-SA" sz="2400" dirty="0" err="1" smtClean="0">
                <a:solidFill>
                  <a:srgbClr val="FFFF00"/>
                </a:solidFill>
              </a:rPr>
              <a:t>هرمونات</a:t>
            </a:r>
            <a:r>
              <a:rPr lang="ar-SA" sz="2400" dirty="0" smtClean="0">
                <a:solidFill>
                  <a:schemeClr val="bg1"/>
                </a:solidFill>
              </a:rPr>
              <a:t> في </a:t>
            </a:r>
            <a:r>
              <a:rPr lang="ar-SA" sz="2400" dirty="0" err="1" smtClean="0">
                <a:solidFill>
                  <a:schemeClr val="bg1"/>
                </a:solidFill>
              </a:rPr>
              <a:t>25مل</a:t>
            </a:r>
            <a:r>
              <a:rPr lang="ar-SA" sz="2400" dirty="0" smtClean="0">
                <a:solidFill>
                  <a:schemeClr val="bg1"/>
                </a:solidFill>
              </a:rPr>
              <a:t> ماء </a:t>
            </a:r>
            <a:r>
              <a:rPr lang="ar-SA" sz="2400" dirty="0" err="1" smtClean="0">
                <a:solidFill>
                  <a:schemeClr val="bg1"/>
                </a:solidFill>
              </a:rPr>
              <a:t>مقطر  .</a:t>
            </a:r>
            <a:endParaRPr lang="ar-SA" sz="2400" dirty="0" smtClean="0">
              <a:solidFill>
                <a:schemeClr val="bg1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4- تخلط المغذيات مع الرمل </a:t>
            </a:r>
            <a:r>
              <a:rPr lang="ar-SA" sz="2400" dirty="0" err="1" smtClean="0">
                <a:solidFill>
                  <a:schemeClr val="bg1"/>
                </a:solidFill>
              </a:rPr>
              <a:t>والبتموس</a:t>
            </a:r>
            <a:r>
              <a:rPr lang="ar-SA" sz="2400" dirty="0" smtClean="0">
                <a:solidFill>
                  <a:schemeClr val="bg1"/>
                </a:solidFill>
              </a:rPr>
              <a:t> لتكوين بيئة </a:t>
            </a:r>
            <a:r>
              <a:rPr lang="ar-SA" sz="2400" dirty="0" err="1" smtClean="0">
                <a:solidFill>
                  <a:schemeClr val="bg1"/>
                </a:solidFill>
              </a:rPr>
              <a:t>الاقلمه</a:t>
            </a:r>
            <a:r>
              <a:rPr lang="ar-SA" sz="2400" dirty="0" smtClean="0">
                <a:solidFill>
                  <a:schemeClr val="bg1"/>
                </a:solidFill>
              </a:rPr>
              <a:t>  </a:t>
            </a:r>
            <a:r>
              <a:rPr lang="ar-SA" sz="2400" dirty="0" err="1" smtClean="0">
                <a:solidFill>
                  <a:schemeClr val="bg1"/>
                </a:solidFill>
              </a:rPr>
              <a:t>.</a:t>
            </a:r>
            <a:endParaRPr lang="ar-SA" sz="2400" dirty="0" smtClean="0">
              <a:solidFill>
                <a:schemeClr val="bg1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5- تنقل النباتات الى بيئة </a:t>
            </a:r>
            <a:r>
              <a:rPr lang="ar-SA" sz="2400" dirty="0" err="1" smtClean="0">
                <a:solidFill>
                  <a:schemeClr val="bg1"/>
                </a:solidFill>
              </a:rPr>
              <a:t>الاقلمه</a:t>
            </a:r>
            <a:r>
              <a:rPr lang="ar-SA" sz="2400" dirty="0" smtClean="0">
                <a:solidFill>
                  <a:schemeClr val="bg1"/>
                </a:solidFill>
              </a:rPr>
              <a:t>  وتوضع في اضاءه باستخدام </a:t>
            </a:r>
            <a:r>
              <a:rPr lang="ar-SA" sz="2400" dirty="0" err="1" smtClean="0">
                <a:solidFill>
                  <a:schemeClr val="bg1"/>
                </a:solidFill>
              </a:rPr>
              <a:t>اباجوره</a:t>
            </a:r>
            <a:r>
              <a:rPr lang="ar-SA" sz="2400" dirty="0" smtClean="0">
                <a:solidFill>
                  <a:schemeClr val="bg1"/>
                </a:solidFill>
              </a:rPr>
              <a:t> </a:t>
            </a:r>
            <a:r>
              <a:rPr lang="ar-SA" sz="2400" dirty="0" err="1" smtClean="0">
                <a:solidFill>
                  <a:schemeClr val="bg1"/>
                </a:solidFill>
              </a:rPr>
              <a:t>500شمعه</a:t>
            </a:r>
            <a:r>
              <a:rPr lang="ar-SA" sz="2400" dirty="0" smtClean="0">
                <a:solidFill>
                  <a:schemeClr val="bg1"/>
                </a:solidFill>
              </a:rPr>
              <a:t> </a:t>
            </a:r>
            <a:r>
              <a:rPr lang="ar-SA" sz="2400" dirty="0" err="1" smtClean="0">
                <a:solidFill>
                  <a:schemeClr val="bg1"/>
                </a:solidFill>
              </a:rPr>
              <a:t>.</a:t>
            </a:r>
            <a:endParaRPr lang="ar-SA" sz="2400" dirty="0" smtClean="0">
              <a:solidFill>
                <a:schemeClr val="bg1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6- بعد اسبوعين  يفتح غطاء الانابيب او الدوارق  ويراعى تعقيمها  وتغى بشاش معقم </a:t>
            </a:r>
            <a:r>
              <a:rPr lang="ar-SA" sz="2400" dirty="0" smtClean="0">
                <a:solidFill>
                  <a:schemeClr val="bg1"/>
                </a:solidFill>
              </a:rPr>
              <a:t>.</a:t>
            </a:r>
            <a:endParaRPr lang="ar-SA" sz="2400" dirty="0" smtClean="0">
              <a:solidFill>
                <a:schemeClr val="bg1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7- بعد مرور اسبوعين تزرع في اصيص  يحتوي على </a:t>
            </a:r>
            <a:r>
              <a:rPr lang="ar-SA" sz="2400" dirty="0" err="1" smtClean="0">
                <a:solidFill>
                  <a:schemeClr val="bg1"/>
                </a:solidFill>
              </a:rPr>
              <a:t>رمل </a:t>
            </a:r>
            <a:r>
              <a:rPr lang="ar-SA" sz="2400" dirty="0" smtClean="0">
                <a:solidFill>
                  <a:schemeClr val="bg1"/>
                </a:solidFill>
              </a:rPr>
              <a:t>:</a:t>
            </a:r>
            <a:r>
              <a:rPr lang="ar-SA" sz="2400" dirty="0" err="1" smtClean="0">
                <a:solidFill>
                  <a:schemeClr val="bg1"/>
                </a:solidFill>
              </a:rPr>
              <a:t>وبيتموس</a:t>
            </a:r>
            <a:r>
              <a:rPr lang="ar-SA" sz="2400" dirty="0" smtClean="0">
                <a:solidFill>
                  <a:schemeClr val="bg1"/>
                </a:solidFill>
              </a:rPr>
              <a:t> :و </a:t>
            </a:r>
            <a:r>
              <a:rPr lang="ar-SA" sz="2400" dirty="0" err="1" smtClean="0">
                <a:solidFill>
                  <a:schemeClr val="bg1"/>
                </a:solidFill>
              </a:rPr>
              <a:t>فيرمكيولايت</a:t>
            </a:r>
            <a:r>
              <a:rPr lang="ar-SA" sz="2400" dirty="0" smtClean="0">
                <a:solidFill>
                  <a:schemeClr val="bg1"/>
                </a:solidFill>
              </a:rPr>
              <a:t> 1:1:1</a:t>
            </a:r>
          </a:p>
          <a:p>
            <a:r>
              <a:rPr lang="ar-SA" sz="2400" dirty="0" smtClean="0">
                <a:solidFill>
                  <a:schemeClr val="bg1"/>
                </a:solidFill>
              </a:rPr>
              <a:t>8- تغطى ببلاستيك مع مراعة رفع البلاستيك بدعامات – مثل الخيمه -  لتهيئتها للرطوبه الخارجيه  لمدة اسبوع  مع مراعاة رشها بالمبيد الفطري </a:t>
            </a:r>
            <a:r>
              <a:rPr lang="ar-SA" sz="2400" dirty="0" smtClean="0">
                <a:solidFill>
                  <a:schemeClr val="bg1"/>
                </a:solidFill>
              </a:rPr>
              <a:t> عند اللزوم .</a:t>
            </a:r>
            <a:endParaRPr lang="ar-SA" sz="2400" dirty="0" smtClean="0">
              <a:solidFill>
                <a:schemeClr val="bg1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9- يغير البلاستيك ببلاستيك ذو فتحات لزيادة اقلمتها للظروف الخارجيه </a:t>
            </a:r>
            <a:r>
              <a:rPr lang="ar-SA" sz="2400" dirty="0">
                <a:solidFill>
                  <a:schemeClr val="bg1"/>
                </a:solidFill>
              </a:rPr>
              <a:t> </a:t>
            </a:r>
            <a:r>
              <a:rPr lang="ar-SA" sz="2400" dirty="0" smtClean="0">
                <a:solidFill>
                  <a:schemeClr val="bg1"/>
                </a:solidFill>
              </a:rPr>
              <a:t>وتترك لمدة اسبوع </a:t>
            </a:r>
            <a:r>
              <a:rPr lang="ar-SA" sz="2400" dirty="0" smtClean="0">
                <a:solidFill>
                  <a:schemeClr val="bg1"/>
                </a:solidFill>
              </a:rPr>
              <a:t>.</a:t>
            </a:r>
            <a:endParaRPr lang="ar-SA" sz="2400" dirty="0" smtClean="0">
              <a:solidFill>
                <a:schemeClr val="bg1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10- ينقل النبات الى  اصص </a:t>
            </a:r>
            <a:r>
              <a:rPr lang="ar-SA" sz="2400" dirty="0" err="1" smtClean="0">
                <a:solidFill>
                  <a:schemeClr val="bg1"/>
                </a:solidFill>
              </a:rPr>
              <a:t>جديده</a:t>
            </a:r>
            <a:r>
              <a:rPr lang="ar-SA" sz="2400" dirty="0" smtClean="0">
                <a:solidFill>
                  <a:schemeClr val="bg1"/>
                </a:solidFill>
              </a:rPr>
              <a:t> تحتوي على رمل </a:t>
            </a:r>
            <a:r>
              <a:rPr lang="ar-SA" sz="2400" dirty="0" err="1" smtClean="0">
                <a:solidFill>
                  <a:schemeClr val="bg1"/>
                </a:solidFill>
              </a:rPr>
              <a:t>وبيتموس</a:t>
            </a:r>
            <a:r>
              <a:rPr lang="ar-SA" sz="2400" dirty="0" smtClean="0">
                <a:solidFill>
                  <a:schemeClr val="bg1"/>
                </a:solidFill>
              </a:rPr>
              <a:t> وسماد  او بيئة </a:t>
            </a:r>
            <a:r>
              <a:rPr lang="en-US" sz="2400" dirty="0" smtClean="0">
                <a:solidFill>
                  <a:schemeClr val="bg1"/>
                </a:solidFill>
              </a:rPr>
              <a:t>MS</a:t>
            </a:r>
            <a:r>
              <a:rPr lang="ar-SA" sz="2400" dirty="0" smtClean="0">
                <a:solidFill>
                  <a:schemeClr val="bg1"/>
                </a:solidFill>
              </a:rPr>
              <a:t> بدون اضافات  ولا تغطى ويراعى ريها لحين نمو النبات  وزيادة </a:t>
            </a:r>
            <a:r>
              <a:rPr lang="ar-SA" sz="2400" dirty="0" err="1" smtClean="0">
                <a:solidFill>
                  <a:schemeClr val="bg1"/>
                </a:solidFill>
              </a:rPr>
              <a:t>حجمه .</a:t>
            </a:r>
            <a:endParaRPr lang="ar-S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3275856" y="2852936"/>
            <a:ext cx="2696572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 smtClean="0">
                <a:solidFill>
                  <a:srgbClr val="FFFF00"/>
                </a:solidFill>
              </a:rPr>
              <a:t>انتهى الدرس </a:t>
            </a:r>
            <a:endParaRPr lang="ar-SA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274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</dc:creator>
  <cp:lastModifiedBy>maha abanomai</cp:lastModifiedBy>
  <cp:revision>4</cp:revision>
  <dcterms:created xsi:type="dcterms:W3CDTF">2016-11-14T07:11:54Z</dcterms:created>
  <dcterms:modified xsi:type="dcterms:W3CDTF">2022-10-17T04:19:34Z</dcterms:modified>
</cp:coreProperties>
</file>