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6"/>
  </p:notesMasterIdLst>
  <p:sldIdLst>
    <p:sldId id="261" r:id="rId5"/>
    <p:sldId id="262" r:id="rId6"/>
    <p:sldId id="263" r:id="rId7"/>
    <p:sldId id="264" r:id="rId8"/>
    <p:sldId id="265" r:id="rId9"/>
    <p:sldId id="256" r:id="rId10"/>
    <p:sldId id="257" r:id="rId11"/>
    <p:sldId id="258" r:id="rId12"/>
    <p:sldId id="259" r:id="rId13"/>
    <p:sldId id="260" r:id="rId14"/>
    <p:sldId id="266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BE6058E-B147-4D4A-B784-06E02DA40A21}" type="datetimeFigureOut">
              <a:rPr lang="ar-SA" smtClean="0"/>
              <a:t>07/07/1444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866FA1-C589-4BD8-948E-F85B5990EC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81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61FE31-5C06-4E4D-A985-25DB6FF5DB2D}" type="slidenum">
              <a:rPr lang="ar-SA" smtClean="0"/>
              <a:pPr eaLnBrk="1" hangingPunct="1"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4C05-1973-4F21-8F30-7A8B2AD656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1AA9-31BD-48D5-9EAF-0A395DDA07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2197-BBD9-4202-B7B5-3A76E1C954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53FC-1CBC-4773-A0A2-C1BFAE39FC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944D-CB91-4AE9-86A2-6369C227A4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BC7A-C69A-42CB-9C43-7C3B31FA51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D8B2-8883-4702-B26F-98A9E00BE1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6A0-80F7-469F-9455-473A4D32B5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B179-4DD4-4CED-8FC8-2D3F622D93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0A9A-801A-43C3-B05B-29BC8D80ED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CA6C-9FC6-4021-BB8E-EAAB89A753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BCE0D69-35FB-4143-96DD-9EAA918F7C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THE female GENITAL SYSTEM OF THE RAT</a:t>
            </a:r>
          </a:p>
        </p:txBody>
      </p:sp>
      <p:pic>
        <p:nvPicPr>
          <p:cNvPr id="2051" name="Picture 3" descr="P10128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5545138" cy="415925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9220" name="Picture 4" descr="P1012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7838" y="496888"/>
            <a:ext cx="18827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Urinary bladder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92138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0825" y="1557338"/>
            <a:ext cx="1857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Spermatic cord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187450" y="1916113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187450" y="1916113"/>
            <a:ext cx="55451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908175" y="836613"/>
            <a:ext cx="25193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9227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83883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5500" b="1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مع تمنياتنا للجميع بالتوفيق</a:t>
            </a: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endParaRPr lang="ar-SA" sz="1600">
              <a:solidFill>
                <a:srgbClr val="00FF00"/>
              </a:solidFill>
              <a:ea typeface="SimSun" pitchFamily="2" charset="-122"/>
              <a:cs typeface="PT Bold Heading" pitchFamily="2" charset="-78"/>
            </a:endParaRP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1600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أ. غادة البشر</a:t>
            </a:r>
          </a:p>
          <a:p>
            <a:pPr algn="l" eaLnBrk="1" hangingPunct="1">
              <a:lnSpc>
                <a:spcPct val="11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ar-SA" sz="1600">
                <a:solidFill>
                  <a:srgbClr val="00FF00"/>
                </a:solidFill>
                <a:ea typeface="SimSun" pitchFamily="2" charset="-122"/>
                <a:cs typeface="PT Bold Heading" pitchFamily="2" charset="-78"/>
              </a:rPr>
              <a:t>أ. جميلة الشمري</a:t>
            </a:r>
          </a:p>
        </p:txBody>
      </p:sp>
      <p:pic>
        <p:nvPicPr>
          <p:cNvPr id="8195" name="Picture 3" descr="HA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713"/>
            <a:ext cx="2489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وردة حمرا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62" y="4056063"/>
            <a:ext cx="11461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وردة حمرا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808">
            <a:off x="1674019" y="3086893"/>
            <a:ext cx="12954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شمس تتموج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14825"/>
            <a:ext cx="24622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YY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2312E-6 C -0.00469 0.01641 -0.01511 0.02913 -0.03143 0.03445 C -0.04341 0.04323 -0.05712 0.03884 -0.07032 0.03445 C -0.08351 0.02543 -0.07726 0.02797 -0.08768 0.02451 C -0.08959 0.02243 -0.09115 0.02011 -0.09341 0.01826 C -0.09688 0.01526 -0.10504 0.01017 -0.10504 0.0104 C -0.11042 0.00162 -0.1191 -0.00093 -0.12848 -0.00393 C -0.1382 -0.00347 -0.14792 -0.00347 -0.15747 -0.00208 C -0.16164 -0.00139 -0.16928 0.00208 -0.16928 0.00231 C -0.17657 0.00717 -0.18056 0.01526 -0.18837 0.01826 C -0.20313 0.0326 -0.21372 0.03422 -0.23334 0.03861 C -0.23438 0.03861 -0.25296 0.03792 -0.25834 0.03445 C -0.27657 0.02335 -0.28993 0.00555 -0.31094 2.02312E-6 C -0.32188 0.00069 -0.33299 0.00092 -0.34393 0.00208 C -0.35261 0.00277 -0.3573 0.01156 -0.36511 0.01433 C -0.37101 0.02011 -0.37066 0.02358 -0.37882 0.02659 C -0.38733 0.03907 -0.37778 0.02728 -0.38855 0.03445 C -0.39653 0.03954 -0.39723 0.04693 -0.40782 0.05087 C -0.41181 0.05202 -0.41945 0.05503 -0.41945 0.05526 C -0.44271 0.05364 -0.454 0.05179 -0.47396 0.0467 C -0.48889 0.03653 -0.46841 0.04994 -0.48941 0.03861 C -0.49792 0.03399 -0.50521 0.02774 -0.51476 0.02451 C -0.52726 0.01133 -0.50938 0.02867 -0.52448 0.01826 C -0.53803 0.00855 -0.52153 0.01433 -0.53803 0.01017 C -0.54393 0.00347 -0.55313 0.00277 -0.56146 2.02312E-6 C -0.5632 -0.0007 -0.56719 -0.00208 -0.56719 -0.00185 C -0.57622 -0.00139 -0.58542 -0.00139 -0.59428 2.02312E-6 C -0.59827 0.00069 -0.60209 0.00254 -0.60608 0.00393 C -0.60782 0.00462 -0.61164 0.00601 -0.61164 0.00624 C -0.6224 0.01364 -0.62917 0.02034 -0.63698 0.03052 C -0.64184 0.03676 -0.64028 0.03237 -0.6448 0.03861 C -0.64584 0.03977 -0.65764 0.05942 -0.66025 0.06104 C -0.66771 0.06589 -0.68282 0.06936 -0.69115 0.06936 " pathEditMode="relative" rAng="0" ptsTypes="ffffffffffffffffffffffffffffffffA">
                                      <p:cBhvr>
                                        <p:cTn id="12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32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4" descr="P1012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8856662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90675" y="2439988"/>
            <a:ext cx="841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Ovary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432550" y="2439988"/>
            <a:ext cx="5365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Fat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411413" y="2781300"/>
            <a:ext cx="21605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827088" y="2781300"/>
            <a:ext cx="15843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003800" y="2781300"/>
            <a:ext cx="1512888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5219700" y="27813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083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 descr="P101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516688" y="2924175"/>
            <a:ext cx="10445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Oviduct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3800" y="4292600"/>
            <a:ext cx="222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horn of uterus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524750" y="1484313"/>
            <a:ext cx="841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Ovary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4140200" y="3284538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5076825" y="2492375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5364163" y="1628775"/>
            <a:ext cx="2160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107" name="Picture 11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4" name="Picture 4" descr="P1012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42150" y="1484313"/>
            <a:ext cx="1323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Ovary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53225" y="2924175"/>
            <a:ext cx="1527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Oviduct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56325" y="4292600"/>
            <a:ext cx="222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horn of uterus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19250" y="4221163"/>
            <a:ext cx="23907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horn of uterus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58975" y="2708275"/>
            <a:ext cx="1692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Oviduct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58975" y="1196975"/>
            <a:ext cx="1489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Ovary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4356100" y="4221163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4859338" y="908050"/>
            <a:ext cx="187325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4716463" y="476250"/>
            <a:ext cx="23034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971550" y="1196975"/>
            <a:ext cx="10080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755650" y="1557338"/>
            <a:ext cx="12239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1187450" y="407670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137" name="Picture 1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P1012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572000" y="2205038"/>
            <a:ext cx="1444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29075" y="1916113"/>
            <a:ext cx="942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Vagina</a:t>
            </a:r>
          </a:p>
        </p:txBody>
      </p:sp>
      <p:pic>
        <p:nvPicPr>
          <p:cNvPr id="6151" name="Picture 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728787"/>
          </a:xfr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THE MALE UROGENITAL SYSTEM OF THE RAT</a:t>
            </a:r>
          </a:p>
        </p:txBody>
      </p:sp>
      <p:pic>
        <p:nvPicPr>
          <p:cNvPr id="5123" name="Picture 3" descr="P10128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50" y="1935163"/>
            <a:ext cx="5854700" cy="438943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6148" name="Picture 4" descr="P101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62788" y="549275"/>
            <a:ext cx="1438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Kidney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4013" y="620713"/>
            <a:ext cx="1565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kidney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19950" y="2060575"/>
            <a:ext cx="1323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ureter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2613" y="2060575"/>
            <a:ext cx="1489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Right ureter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4813" y="3448050"/>
            <a:ext cx="18827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Urinary bladder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68538" y="3644900"/>
            <a:ext cx="19431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051050" y="2276475"/>
            <a:ext cx="20161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5364163" y="2276475"/>
            <a:ext cx="19446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908175" y="836613"/>
            <a:ext cx="9350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6084888" y="765175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6159" name="Picture 15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7172" name="Picture 4" descr="P1012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949950" y="496888"/>
            <a:ext cx="20986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Caput epididymis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78500" y="2708275"/>
            <a:ext cx="13366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Left Testis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0188" y="5300663"/>
            <a:ext cx="21113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cauda epididymis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851525" y="6092825"/>
            <a:ext cx="16160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Vas deferens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323975" y="404813"/>
            <a:ext cx="22256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Vesicula seminalis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1052513"/>
            <a:ext cx="21875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Coagulating gland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398588" y="6092825"/>
            <a:ext cx="9556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corpus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0825" y="2205038"/>
            <a:ext cx="178117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Prostate gland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476375" y="3357563"/>
            <a:ext cx="1943100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Spermatic cord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877050" y="836613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7885113" y="4797425"/>
            <a:ext cx="714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6300788" y="4437063"/>
            <a:ext cx="71437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2051050" y="2349500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051050" y="2420938"/>
            <a:ext cx="18002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051050" y="2420938"/>
            <a:ext cx="29527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411413" y="1268413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843213" y="765175"/>
            <a:ext cx="5762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092950" y="2781300"/>
            <a:ext cx="7921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 flipV="1">
            <a:off x="1476375" y="4076700"/>
            <a:ext cx="35877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7192" name="Picture 24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raditional Arabic" pitchFamily="18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cs typeface="Majalla UI"/>
            </a:endParaRPr>
          </a:p>
        </p:txBody>
      </p:sp>
      <p:pic>
        <p:nvPicPr>
          <p:cNvPr id="8196" name="Picture 4" descr="P101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634038" y="476250"/>
            <a:ext cx="2098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Caput epididymis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82950" y="188913"/>
            <a:ext cx="1857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Spermatic cord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28850" y="6092825"/>
            <a:ext cx="16160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Vas deferens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10263" y="5445125"/>
            <a:ext cx="2111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cauda epididymis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424738" y="2924175"/>
            <a:ext cx="95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corpus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68313" y="188913"/>
            <a:ext cx="22891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Vesicula seminalis 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3348038" y="53736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4932363" y="5373688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5795963" y="2852738"/>
            <a:ext cx="16557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4859338" y="836613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3348038" y="549275"/>
            <a:ext cx="2159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331913" y="549275"/>
            <a:ext cx="1444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8209" name="Picture 17" descr="Y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8E3BE30BEF44A8916FEA83D9C09C8" ma:contentTypeVersion="1" ma:contentTypeDescription="Create a new document." ma:contentTypeScope="" ma:versionID="4b65fc4799b80e81c3bda92d1b006ce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F7B222-DBAA-4949-A993-2B7E5F6F2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A210D9-42F3-49FF-9075-EB1D6FEF0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5611914-FCDF-46A4-9B22-9F2238B2D77E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94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Constantia</vt:lpstr>
      <vt:lpstr>Wingdings</vt:lpstr>
      <vt:lpstr>Wingdings 2</vt:lpstr>
      <vt:lpstr>تدفق</vt:lpstr>
      <vt:lpstr>THE female GENITAL SYSTEM OF THE RAT</vt:lpstr>
      <vt:lpstr>PowerPoint Presentation</vt:lpstr>
      <vt:lpstr>PowerPoint Presentation</vt:lpstr>
      <vt:lpstr>PowerPoint Presentation</vt:lpstr>
      <vt:lpstr>PowerPoint Presentation</vt:lpstr>
      <vt:lpstr>THE MALE UROGENITAL SYSTEM OF THE RAT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userPC</dc:creator>
  <cp:lastModifiedBy>ABDULAZIZ AHMED ABDULAZIZ ALJANOBI</cp:lastModifiedBy>
  <cp:revision>6</cp:revision>
  <dcterms:created xsi:type="dcterms:W3CDTF">2009-06-03T23:56:05Z</dcterms:created>
  <dcterms:modified xsi:type="dcterms:W3CDTF">2023-01-28T18:04:08Z</dcterms:modified>
</cp:coreProperties>
</file>