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4"/>
  </p:sldMasterIdLst>
  <p:notesMasterIdLst>
    <p:notesMasterId r:id="rId16"/>
  </p:notesMasterIdLst>
  <p:sldIdLst>
    <p:sldId id="261" r:id="rId5"/>
    <p:sldId id="262" r:id="rId6"/>
    <p:sldId id="263" r:id="rId7"/>
    <p:sldId id="264" r:id="rId8"/>
    <p:sldId id="265" r:id="rId9"/>
    <p:sldId id="256" r:id="rId10"/>
    <p:sldId id="257" r:id="rId11"/>
    <p:sldId id="258" r:id="rId12"/>
    <p:sldId id="259" r:id="rId13"/>
    <p:sldId id="260" r:id="rId14"/>
    <p:sldId id="266" r:id="rId15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3BE6058E-B147-4D4A-B784-06E02DA40A21}" type="datetimeFigureOut">
              <a:rPr lang="ar-SA" smtClean="0"/>
              <a:t>06/07/44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99866FA1-C589-4BD8-948E-F85B5990EC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6817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B61FE31-5C06-4E4D-A985-25DB6FF5DB2D}" type="slidenum">
              <a:rPr lang="ar-SA" smtClean="0"/>
              <a:pPr eaLnBrk="1" hangingPunct="1"/>
              <a:t>11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44C05-1973-4F21-8F30-7A8B2AD6566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7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51AA9-31BD-48D5-9EAF-0A395DDA076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30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62197-BBD9-4202-B7B5-3A76E1C9540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96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653FC-1CBC-4773-A0A2-C1BFAE39FC4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37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E944D-CB91-4AE9-86A2-6369C227A4F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89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4BC7A-C69A-42CB-9C43-7C3B31FA51A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0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CD8B2-8883-4702-B26F-98A9E00BE13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9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236A0-80F7-469F-9455-473A4D32B54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0B179-4DD4-4CED-8FC8-2D3F622D931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3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40A9A-801A-43C3-B05B-29BC8D80ED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20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ذو زاوية واحدة مخدوشة ودائرية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مثلث قائم الزاوية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شكل حر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ar-SA" noProof="0"/>
              <a:t>انقر فوق الرمز لإضافة صورة</a:t>
            </a:r>
            <a:endParaRPr lang="en-US" noProof="0" dirty="0"/>
          </a:p>
        </p:txBody>
      </p:sp>
      <p:sp>
        <p:nvSpPr>
          <p:cNvPr id="9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DCA6C-9FC6-4021-BB8E-EAAB89A7531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عنصر نائب للعنوان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9" name="عنصر نائب للنص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BCE0D69-35FB-4143-96DD-9EAA918F7C1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مجموعة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7" r:id="rId2"/>
    <p:sldLayoutId id="2147483726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7" r:id="rId9"/>
    <p:sldLayoutId id="2147483723" r:id="rId10"/>
    <p:sldLayoutId id="2147483724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5pPr>
      <a:lvl6pPr marL="4572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6pPr>
      <a:lvl7pPr marL="9144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7pPr>
      <a:lvl8pPr marL="13716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8pPr>
      <a:lvl9pPr marL="18288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9pPr>
    </p:titleStyle>
    <p:bodyStyle>
      <a:lvl1pPr marL="273050" indent="-2730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Majalla UI"/>
          <a:cs typeface="+mn-cs"/>
        </a:defRPr>
      </a:lvl1pPr>
      <a:lvl2pPr marL="639763" indent="-246063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Majalla UI"/>
          <a:cs typeface="+mn-cs"/>
        </a:defRPr>
      </a:lvl2pPr>
      <a:lvl3pPr marL="914400" indent="-2460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Majalla UI"/>
          <a:cs typeface="+mn-cs"/>
        </a:defRPr>
      </a:lvl3pPr>
      <a:lvl4pPr marL="1187450" indent="-2095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4pPr>
      <a:lvl5pPr marL="1462088" indent="-209550" algn="r" rtl="1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01837"/>
          </a:xfr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rgbClr val="FF0000"/>
                </a:solidFill>
                <a:latin typeface="Algerian" pitchFamily="82" charset="0"/>
              </a:rPr>
              <a:t>THE female GENITAL SYSTEM OF THE RAT</a:t>
            </a:r>
          </a:p>
        </p:txBody>
      </p:sp>
      <p:pic>
        <p:nvPicPr>
          <p:cNvPr id="2051" name="Picture 3" descr="P101282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2492375"/>
            <a:ext cx="5545138" cy="4159250"/>
          </a:xfr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2" name="Picture 4" descr="YY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cs typeface="Traditional Arabic" pitchFamily="18" charset="-7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cs typeface="Majalla UI"/>
            </a:endParaRPr>
          </a:p>
        </p:txBody>
      </p:sp>
      <p:pic>
        <p:nvPicPr>
          <p:cNvPr id="9220" name="Picture 4" descr="P10128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13787" cy="653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77838" y="496888"/>
            <a:ext cx="18827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Urinary bladder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92138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50825" y="1557338"/>
            <a:ext cx="18573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Spermatic cord</a:t>
            </a: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1187450" y="1916113"/>
            <a:ext cx="1584325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1187450" y="1916113"/>
            <a:ext cx="5545138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1908175" y="836613"/>
            <a:ext cx="2519363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9227" name="Picture 11" descr="YY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838835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1325" indent="-4413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ar-SA" sz="5500" b="1">
                <a:solidFill>
                  <a:srgbClr val="00FF00"/>
                </a:solidFill>
                <a:ea typeface="SimSun" pitchFamily="2" charset="-122"/>
                <a:cs typeface="PT Bold Heading" pitchFamily="2" charset="-78"/>
              </a:rPr>
              <a:t>مع تمنياتنا للجميع بالتوفيق</a:t>
            </a:r>
          </a:p>
          <a:p>
            <a:pPr algn="l" eaLnBrk="1" hangingPunct="1">
              <a:lnSpc>
                <a:spcPct val="115000"/>
              </a:lnSpc>
              <a:buClr>
                <a:srgbClr val="FFFF00"/>
              </a:buClr>
              <a:buFont typeface="Wingdings" pitchFamily="2" charset="2"/>
              <a:buNone/>
            </a:pPr>
            <a:endParaRPr lang="ar-SA" sz="1600">
              <a:solidFill>
                <a:srgbClr val="00FF00"/>
              </a:solidFill>
              <a:ea typeface="SimSun" pitchFamily="2" charset="-122"/>
              <a:cs typeface="PT Bold Heading" pitchFamily="2" charset="-78"/>
            </a:endParaRPr>
          </a:p>
          <a:p>
            <a:pPr algn="l" eaLnBrk="1" hangingPunct="1">
              <a:lnSpc>
                <a:spcPct val="115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ar-SA" sz="1600">
                <a:solidFill>
                  <a:srgbClr val="00FF00"/>
                </a:solidFill>
                <a:ea typeface="SimSun" pitchFamily="2" charset="-122"/>
                <a:cs typeface="PT Bold Heading" pitchFamily="2" charset="-78"/>
              </a:rPr>
              <a:t>أ. غادة البشر</a:t>
            </a:r>
          </a:p>
          <a:p>
            <a:pPr algn="l" eaLnBrk="1" hangingPunct="1">
              <a:lnSpc>
                <a:spcPct val="115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ar-SA" sz="1600">
                <a:solidFill>
                  <a:srgbClr val="00FF00"/>
                </a:solidFill>
                <a:ea typeface="SimSun" pitchFamily="2" charset="-122"/>
                <a:cs typeface="PT Bold Heading" pitchFamily="2" charset="-78"/>
              </a:rPr>
              <a:t>أ. جميلة الشمري</a:t>
            </a:r>
          </a:p>
        </p:txBody>
      </p:sp>
      <p:pic>
        <p:nvPicPr>
          <p:cNvPr id="8195" name="Picture 3" descr="HA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20713"/>
            <a:ext cx="2489200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وردة حمراء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655762" y="4056063"/>
            <a:ext cx="114617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وردة حمراء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06808">
            <a:off x="1674019" y="3086893"/>
            <a:ext cx="12954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شمس تتموج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314825"/>
            <a:ext cx="2462212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YY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02312E-6 C -0.00469 0.01641 -0.01511 0.02913 -0.03143 0.03445 C -0.04341 0.04323 -0.05712 0.03884 -0.07032 0.03445 C -0.08351 0.02543 -0.07726 0.02797 -0.08768 0.02451 C -0.08959 0.02243 -0.09115 0.02011 -0.09341 0.01826 C -0.09688 0.01526 -0.10504 0.01017 -0.10504 0.0104 C -0.11042 0.00162 -0.1191 -0.00093 -0.12848 -0.00393 C -0.1382 -0.00347 -0.14792 -0.00347 -0.15747 -0.00208 C -0.16164 -0.00139 -0.16928 0.00208 -0.16928 0.00231 C -0.17657 0.00717 -0.18056 0.01526 -0.18837 0.01826 C -0.20313 0.0326 -0.21372 0.03422 -0.23334 0.03861 C -0.23438 0.03861 -0.25296 0.03792 -0.25834 0.03445 C -0.27657 0.02335 -0.28993 0.00555 -0.31094 2.02312E-6 C -0.32188 0.00069 -0.33299 0.00092 -0.34393 0.00208 C -0.35261 0.00277 -0.3573 0.01156 -0.36511 0.01433 C -0.37101 0.02011 -0.37066 0.02358 -0.37882 0.02659 C -0.38733 0.03907 -0.37778 0.02728 -0.38855 0.03445 C -0.39653 0.03954 -0.39723 0.04693 -0.40782 0.05087 C -0.41181 0.05202 -0.41945 0.05503 -0.41945 0.05526 C -0.44271 0.05364 -0.454 0.05179 -0.47396 0.0467 C -0.48889 0.03653 -0.46841 0.04994 -0.48941 0.03861 C -0.49792 0.03399 -0.50521 0.02774 -0.51476 0.02451 C -0.52726 0.01133 -0.50938 0.02867 -0.52448 0.01826 C -0.53803 0.00855 -0.52153 0.01433 -0.53803 0.01017 C -0.54393 0.00347 -0.55313 0.00277 -0.56146 2.02312E-6 C -0.5632 -0.0007 -0.56719 -0.00208 -0.56719 -0.00185 C -0.57622 -0.00139 -0.58542 -0.00139 -0.59428 2.02312E-6 C -0.59827 0.00069 -0.60209 0.00254 -0.60608 0.00393 C -0.60782 0.00462 -0.61164 0.00601 -0.61164 0.00624 C -0.6224 0.01364 -0.62917 0.02034 -0.63698 0.03052 C -0.64184 0.03676 -0.64028 0.03237 -0.6448 0.03861 C -0.64584 0.03977 -0.65764 0.05942 -0.66025 0.06104 C -0.66771 0.06589 -0.68282 0.06936 -0.69115 0.06936 " pathEditMode="relative" rAng="0" ptsTypes="ffffffffffffffffffffffffffffffffA">
                                      <p:cBhvr>
                                        <p:cTn id="12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66" y="32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076" name="Picture 4" descr="P10128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0963"/>
            <a:ext cx="8856662" cy="664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590675" y="2439988"/>
            <a:ext cx="8413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Ovary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432550" y="2439988"/>
            <a:ext cx="5365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Fat</a:t>
            </a: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2411413" y="2781300"/>
            <a:ext cx="2160587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H="1">
            <a:off x="827088" y="2781300"/>
            <a:ext cx="1584325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H="1">
            <a:off x="5003800" y="2781300"/>
            <a:ext cx="1512888" cy="2303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5219700" y="2781300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3083" name="Picture 11" descr="YY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100" name="Picture 4" descr="P10128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785225" cy="658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516688" y="2924175"/>
            <a:ext cx="10445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Oviduct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003800" y="4292600"/>
            <a:ext cx="22256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Left horn of uterus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524750" y="1484313"/>
            <a:ext cx="8413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Ovary</a:t>
            </a: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 flipV="1">
            <a:off x="4140200" y="3284538"/>
            <a:ext cx="86360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 flipV="1">
            <a:off x="5076825" y="2492375"/>
            <a:ext cx="14398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5364163" y="1628775"/>
            <a:ext cx="216058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4107" name="Picture 11" descr="YY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124" name="Picture 4" descr="P10128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53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042150" y="1484313"/>
            <a:ext cx="13239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Left Ovary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753225" y="2924175"/>
            <a:ext cx="15271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Left Oviduct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156325" y="4292600"/>
            <a:ext cx="22256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Left horn of uterus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619250" y="4221163"/>
            <a:ext cx="23907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Right horn of uterus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958975" y="2708275"/>
            <a:ext cx="16922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Right Oviduct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958975" y="1196975"/>
            <a:ext cx="14890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Right Ovary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 flipV="1">
            <a:off x="4356100" y="4221163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 flipV="1">
            <a:off x="4859338" y="908050"/>
            <a:ext cx="1873250" cy="216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 flipV="1">
            <a:off x="4716463" y="476250"/>
            <a:ext cx="2303462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H="1" flipV="1">
            <a:off x="971550" y="1196975"/>
            <a:ext cx="1008063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H="1" flipV="1">
            <a:off x="755650" y="1557338"/>
            <a:ext cx="1223963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H="1" flipV="1">
            <a:off x="1187450" y="4076700"/>
            <a:ext cx="4318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5137" name="Picture 17" descr="YY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148" name="Picture 4" descr="P10128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4572000" y="2205038"/>
            <a:ext cx="144463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029075" y="1916113"/>
            <a:ext cx="9429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Vagina</a:t>
            </a:r>
          </a:p>
        </p:txBody>
      </p:sp>
      <p:pic>
        <p:nvPicPr>
          <p:cNvPr id="6151" name="Picture 7" descr="YY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728787"/>
          </a:xfr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>
                <a:solidFill>
                  <a:srgbClr val="FF0000"/>
                </a:solidFill>
                <a:latin typeface="Algerian" pitchFamily="82" charset="0"/>
              </a:rPr>
              <a:t>THE MALE UROGENITAL SYSTEM OF THE RAT</a:t>
            </a:r>
          </a:p>
        </p:txBody>
      </p:sp>
      <p:pic>
        <p:nvPicPr>
          <p:cNvPr id="5123" name="Picture 3" descr="P101282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4650" y="1935163"/>
            <a:ext cx="5854700" cy="4389437"/>
          </a:xfr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4" name="Picture 4" descr="YY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cs typeface="Traditional Arabic" pitchFamily="18" charset="-78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cs typeface="Majalla UI"/>
            </a:endParaRPr>
          </a:p>
        </p:txBody>
      </p:sp>
      <p:pic>
        <p:nvPicPr>
          <p:cNvPr id="6148" name="Picture 4" descr="P1012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58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062788" y="549275"/>
            <a:ext cx="14382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Left Kidney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54013" y="620713"/>
            <a:ext cx="15652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Right kidney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7219950" y="2060575"/>
            <a:ext cx="13239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Left ureter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82613" y="2060575"/>
            <a:ext cx="14890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Right ureter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04813" y="3448050"/>
            <a:ext cx="18827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Urinary bladder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2268538" y="3644900"/>
            <a:ext cx="19431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2051050" y="2276475"/>
            <a:ext cx="20161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5364163" y="2276475"/>
            <a:ext cx="1944687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1908175" y="836613"/>
            <a:ext cx="9350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6084888" y="765175"/>
            <a:ext cx="107950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6159" name="Picture 15" descr="YY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cs typeface="Traditional Arabic" pitchFamily="18" charset="-78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cs typeface="Majalla UI"/>
            </a:endParaRPr>
          </a:p>
        </p:txBody>
      </p:sp>
      <p:pic>
        <p:nvPicPr>
          <p:cNvPr id="7172" name="Picture 4" descr="P10128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58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949950" y="496888"/>
            <a:ext cx="2098675" cy="376237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Caput epididymis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778500" y="2708275"/>
            <a:ext cx="1336675" cy="3762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Left Testis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580188" y="5300663"/>
            <a:ext cx="2111375" cy="376237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cauda epididymis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851525" y="6092825"/>
            <a:ext cx="1616075" cy="3762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Vas deferens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323975" y="404813"/>
            <a:ext cx="2225675" cy="376237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Vesicula seminalis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50825" y="1052513"/>
            <a:ext cx="2187575" cy="376237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Coagulating gland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1398588" y="6092825"/>
            <a:ext cx="955675" cy="3762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corpus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250825" y="2205038"/>
            <a:ext cx="1781175" cy="376237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Prostate gland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476375" y="3357563"/>
            <a:ext cx="1943100" cy="376237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Spermatic cord</a:t>
            </a: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6877050" y="836613"/>
            <a:ext cx="10795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V="1">
            <a:off x="7885113" y="4797425"/>
            <a:ext cx="71437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V="1">
            <a:off x="6300788" y="4437063"/>
            <a:ext cx="71437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flipV="1">
            <a:off x="2051050" y="2349500"/>
            <a:ext cx="7207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2051050" y="2420938"/>
            <a:ext cx="18002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2051050" y="2420938"/>
            <a:ext cx="295275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2411413" y="1268413"/>
            <a:ext cx="4318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2843213" y="765175"/>
            <a:ext cx="57626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V="1">
            <a:off x="7092950" y="2781300"/>
            <a:ext cx="79216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 flipH="1" flipV="1">
            <a:off x="1476375" y="4076700"/>
            <a:ext cx="35877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7192" name="Picture 24" descr="YY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cs typeface="Traditional Arabic" pitchFamily="18" charset="-78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cs typeface="Majalla UI"/>
            </a:endParaRPr>
          </a:p>
        </p:txBody>
      </p:sp>
      <p:pic>
        <p:nvPicPr>
          <p:cNvPr id="8196" name="Picture 4" descr="P10128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785225" cy="658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634038" y="476250"/>
            <a:ext cx="20986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Caput epididymis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282950" y="188913"/>
            <a:ext cx="18573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Spermatic cord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228850" y="6092825"/>
            <a:ext cx="16160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Vas deferens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910263" y="5445125"/>
            <a:ext cx="21113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cauda epididymis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7424738" y="2924175"/>
            <a:ext cx="9556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corpus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468313" y="188913"/>
            <a:ext cx="22891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Vesicula seminalis </a:t>
            </a: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V="1">
            <a:off x="3348038" y="537368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H="1" flipV="1">
            <a:off x="4932363" y="5373688"/>
            <a:ext cx="10080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H="1" flipV="1">
            <a:off x="5795963" y="2852738"/>
            <a:ext cx="1655762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H="1">
            <a:off x="4859338" y="836613"/>
            <a:ext cx="7921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H="1">
            <a:off x="3348038" y="549275"/>
            <a:ext cx="21590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1331913" y="549275"/>
            <a:ext cx="1444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8209" name="Picture 17" descr="YY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تدفق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تدفق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58E3BE30BEF44A8916FEA83D9C09C8" ma:contentTypeVersion="1" ma:contentTypeDescription="Create a new document." ma:contentTypeScope="" ma:versionID="4b65fc4799b80e81c3bda92d1b006ceb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611914-FCDF-46A4-9B22-9F2238B2D77E}">
  <ds:schemaRefs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sharepoint/v3"/>
    <ds:schemaRef ds:uri="http://www.w3.org/XML/1998/namespace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2A210D9-42F3-49FF-9075-EB1D6FEF06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CCF7B222-DBAA-4949-A993-2B7E5F6F2D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</TotalTime>
  <Words>94</Words>
  <Application>Microsoft Office PowerPoint</Application>
  <PresentationFormat>On-screen Show (4:3)</PresentationFormat>
  <Paragraphs>41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Algerian</vt:lpstr>
      <vt:lpstr>Arial</vt:lpstr>
      <vt:lpstr>Calibri</vt:lpstr>
      <vt:lpstr>Constantia</vt:lpstr>
      <vt:lpstr>Wingdings</vt:lpstr>
      <vt:lpstr>Wingdings 2</vt:lpstr>
      <vt:lpstr>تدفق</vt:lpstr>
      <vt:lpstr>THE female GENITAL SYSTEM OF THE RAT</vt:lpstr>
      <vt:lpstr>PowerPoint Presentation</vt:lpstr>
      <vt:lpstr>PowerPoint Presentation</vt:lpstr>
      <vt:lpstr>PowerPoint Presentation</vt:lpstr>
      <vt:lpstr>PowerPoint Presentation</vt:lpstr>
      <vt:lpstr>THE MALE UROGENITAL SYSTEM OF THE RAT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userPC</dc:creator>
  <cp:lastModifiedBy>وجدان القحطاني ID 442204657</cp:lastModifiedBy>
  <cp:revision>6</cp:revision>
  <dcterms:created xsi:type="dcterms:W3CDTF">2009-06-03T23:56:05Z</dcterms:created>
  <dcterms:modified xsi:type="dcterms:W3CDTF">2023-01-27T16:19:53Z</dcterms:modified>
</cp:coreProperties>
</file>