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</p:sldIdLst>
  <p:sldSz cx="10693400" cy="10693400"/>
  <p:notesSz cx="106934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80235" y="3975734"/>
            <a:ext cx="3796029" cy="37960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v3.camscanner.com/user/download" TargetMode="Externa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v3.camscanner.com/user/download" TargetMode="Externa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v3.camscanner.com/user/download" TargetMode="Externa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0668" y="10256814"/>
            <a:ext cx="3443588" cy="25442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51180"/>
            <a:ext cx="7556500" cy="82735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82921" y="0"/>
            <a:ext cx="8898255" cy="7374890"/>
            <a:chOff x="1582921" y="0"/>
            <a:chExt cx="8898255" cy="7374890"/>
          </a:xfrm>
        </p:grpSpPr>
        <p:pic>
          <p:nvPicPr>
            <p:cNvPr id="3" name="object 3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7568" y="7119914"/>
              <a:ext cx="3443588" cy="25442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921" y="0"/>
              <a:ext cx="7527556" cy="723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88591" y="0"/>
            <a:ext cx="8792845" cy="7374890"/>
            <a:chOff x="1688591" y="0"/>
            <a:chExt cx="8792845" cy="7374890"/>
          </a:xfrm>
        </p:grpSpPr>
        <p:pic>
          <p:nvPicPr>
            <p:cNvPr id="3" name="object 3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7568" y="7119914"/>
              <a:ext cx="3443588" cy="25442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8591" y="0"/>
              <a:ext cx="7316216" cy="723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CamScanner</dc:creator>
  <dc:subject>CamScanner ٢٣-٠١-٢٠٢٤ ٠٨.٣٩</dc:subject>
  <dc:title>CamScanner ٢٣-٠١-٢٠٢٤ ٠٨.٣٩</dc:title>
  <dcterms:created xsi:type="dcterms:W3CDTF">2024-01-23T06:23:01Z</dcterms:created>
  <dcterms:modified xsi:type="dcterms:W3CDTF">2024-01-23T06:23:01Z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2024-01-23T00:00:00Z</vt:filetime>
  </property>
  <property fmtid="{D5CDD505-2E9C-101B-9397-08002B2CF9AE}" pid="3" name="Producer">
    <vt:lpwstr>intsig.com pdf producer</vt:lpwstr>
  </property>
</Properties>
</file>