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877854B-E913-4AB9-8C31-DF420738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857733A-E807-45E1-9F55-D18A0F59C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8F6-9ABF-4CC9-8C5A-D9909926002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F98951F-A48E-48AA-8C7B-576594173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FB19F39-F5DE-4DF8-995C-CB013B42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E0C76-5B40-4F07-8331-77CF9A2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7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364FC45-6FF2-42B6-9D59-3750D4F98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2D1B5BF-9AFB-4B2F-888F-D06F5B2C6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85C7279-4AEC-4E9C-A2CA-CA963BFB7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AD8F6-9ABF-4CC9-8C5A-D9909926002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EFCA78D-06AC-4A1D-93C3-B6C40B9B4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DC6339-B00A-4A29-A791-D7DD821D7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E0C76-5B40-4F07-8331-77CF9A2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9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81845C7C-605B-4C9C-897D-E2F816592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المحاضرة الأولى </a:t>
            </a:r>
            <a:br>
              <a:rPr lang="ar-SA" b="1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b="1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التعريف بالمقرر، ومتطلباته</a:t>
            </a:r>
            <a:endParaRPr lang="en-US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B10A500-D3FC-446E-86C2-58D5EE106E3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262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شاشة عريضة</PresentationFormat>
  <Paragraphs>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Traditional Arabic</vt:lpstr>
      <vt:lpstr>نسق Office</vt:lpstr>
      <vt:lpstr>المحاضرة الأولى  التعريف بالمقرر، ومتطلباته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  التعريف بالمقرر، ومتطلباته</dc:title>
  <dc:creator>A A</dc:creator>
  <cp:lastModifiedBy>A A</cp:lastModifiedBy>
  <cp:revision>1</cp:revision>
  <dcterms:created xsi:type="dcterms:W3CDTF">2022-02-13T07:49:10Z</dcterms:created>
  <dcterms:modified xsi:type="dcterms:W3CDTF">2022-02-13T07:49:11Z</dcterms:modified>
</cp:coreProperties>
</file>