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1" r:id="rId1"/>
  </p:sldMasterIdLst>
  <p:notesMasterIdLst>
    <p:notesMasterId r:id="rId22"/>
  </p:notesMasterIdLst>
  <p:sldIdLst>
    <p:sldId id="259" r:id="rId2"/>
    <p:sldId id="256" r:id="rId3"/>
    <p:sldId id="270" r:id="rId4"/>
    <p:sldId id="258" r:id="rId5"/>
    <p:sldId id="312" r:id="rId6"/>
    <p:sldId id="313" r:id="rId7"/>
    <p:sldId id="315" r:id="rId8"/>
    <p:sldId id="316" r:id="rId9"/>
    <p:sldId id="267" r:id="rId10"/>
    <p:sldId id="260" r:id="rId11"/>
    <p:sldId id="292" r:id="rId12"/>
    <p:sldId id="318" r:id="rId13"/>
    <p:sldId id="319" r:id="rId14"/>
    <p:sldId id="321" r:id="rId15"/>
    <p:sldId id="323" r:id="rId16"/>
    <p:sldId id="322" r:id="rId17"/>
    <p:sldId id="325" r:id="rId18"/>
    <p:sldId id="326" r:id="rId19"/>
    <p:sldId id="269" r:id="rId20"/>
    <p:sldId id="293" r:id="rId21"/>
  </p:sldIdLst>
  <p:sldSz cx="9144000" cy="5143500" type="screen16x9"/>
  <p:notesSz cx="6858000" cy="9144000"/>
  <p:embeddedFontLst>
    <p:embeddedFont>
      <p:font typeface="Rowdies" panose="020B0604020202020204" charset="0"/>
      <p:regular r:id="rId23"/>
      <p:bold r:id="rId24"/>
    </p:embeddedFont>
    <p:embeddedFont>
      <p:font typeface="Nunito" panose="020B0604020202020204" charset="0"/>
      <p:regular r:id="rId25"/>
      <p:bold r:id="rId26"/>
      <p:italic r:id="rId27"/>
      <p:boldItalic r:id="rId28"/>
    </p:embeddedFont>
    <p:embeddedFont>
      <p:font typeface="Sakkal Majalla" panose="02000000000000000000" pitchFamily="2" charset="-78"/>
      <p:regular r:id="rId29"/>
      <p:bold r:id="rId30"/>
    </p:embeddedFont>
    <p:embeddedFont>
      <p:font typeface="Fredoka SemiBold" panose="020B0604020202020204" charset="-79"/>
      <p:regular r:id="rId31"/>
      <p:bold r:id="rId32"/>
    </p:embeddedFont>
    <p:embeddedFont>
      <p:font typeface="Traditional Arabic" panose="02020603050405020304" pitchFamily="18" charset="-78"/>
      <p:regular r:id="rId33"/>
      <p:bold r:id="rId3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4A3835F-DB4D-42B1-9A12-8169DA17D9F1}" v="90" dt="2025-10-20T07:32:05.149"/>
  </p1510:revLst>
</p1510:revInfo>
</file>

<file path=ppt/tableStyles.xml><?xml version="1.0" encoding="utf-8"?>
<a:tblStyleLst xmlns:a="http://schemas.openxmlformats.org/drawingml/2006/main" def="{16146E01-1488-440F-96BF-960B01129747}">
  <a:tblStyle styleId="{16146E01-1488-440F-96BF-960B01129747}"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11" d="100"/>
          <a:sy n="111" d="100"/>
        </p:scale>
        <p:origin x="393" y="51"/>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9" Type="http://schemas.microsoft.com/office/2016/11/relationships/changesInfo" Target="changesInfos/changesInfo1.xml"/><Relationship Id="rId21" Type="http://schemas.openxmlformats.org/officeDocument/2006/relationships/slide" Target="slides/slide20.xml"/><Relationship Id="rId34" Type="http://schemas.openxmlformats.org/officeDocument/2006/relationships/font" Target="fonts/font1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font" Target="fonts/font11.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font" Target="fonts/font10.fntdata"/><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wyah alsalamn" userId="241a147a6e138879" providerId="LiveId" clId="{F7052D43-CDAB-4CFE-9FB4-91DB241ABEB7}"/>
    <pc:docChg chg="undo custSel addSld delSld modSld sldOrd delMainMaster">
      <pc:chgData name="alwyah alsalamn" userId="241a147a6e138879" providerId="LiveId" clId="{F7052D43-CDAB-4CFE-9FB4-91DB241ABEB7}" dt="2025-10-20T09:55:32.254" v="1171"/>
      <pc:docMkLst>
        <pc:docMk/>
      </pc:docMkLst>
      <pc:sldChg chg="del">
        <pc:chgData name="alwyah alsalamn" userId="241a147a6e138879" providerId="LiveId" clId="{F7052D43-CDAB-4CFE-9FB4-91DB241ABEB7}" dt="2025-10-10T21:56:55.490" v="126" actId="47"/>
        <pc:sldMkLst>
          <pc:docMk/>
          <pc:sldMk cId="0" sldId="257"/>
        </pc:sldMkLst>
      </pc:sldChg>
      <pc:sldChg chg="modSp mod">
        <pc:chgData name="alwyah alsalamn" userId="241a147a6e138879" providerId="LiveId" clId="{F7052D43-CDAB-4CFE-9FB4-91DB241ABEB7}" dt="2025-10-13T11:04:25.924" v="623" actId="20577"/>
        <pc:sldMkLst>
          <pc:docMk/>
          <pc:sldMk cId="0" sldId="258"/>
        </pc:sldMkLst>
        <pc:spChg chg="mod">
          <ac:chgData name="alwyah alsalamn" userId="241a147a6e138879" providerId="LiveId" clId="{F7052D43-CDAB-4CFE-9FB4-91DB241ABEB7}" dt="2025-10-13T11:04:25.924" v="623" actId="20577"/>
          <ac:spMkLst>
            <pc:docMk/>
            <pc:sldMk cId="0" sldId="258"/>
            <ac:spMk id="828" creationId="{00000000-0000-0000-0000-000000000000}"/>
          </ac:spMkLst>
        </pc:spChg>
      </pc:sldChg>
      <pc:sldChg chg="del">
        <pc:chgData name="alwyah alsalamn" userId="241a147a6e138879" providerId="LiveId" clId="{F7052D43-CDAB-4CFE-9FB4-91DB241ABEB7}" dt="2025-10-10T21:56:55.490" v="126" actId="47"/>
        <pc:sldMkLst>
          <pc:docMk/>
          <pc:sldMk cId="0" sldId="261"/>
        </pc:sldMkLst>
      </pc:sldChg>
      <pc:sldChg chg="del">
        <pc:chgData name="alwyah alsalamn" userId="241a147a6e138879" providerId="LiveId" clId="{F7052D43-CDAB-4CFE-9FB4-91DB241ABEB7}" dt="2025-10-10T21:56:55.490" v="126" actId="47"/>
        <pc:sldMkLst>
          <pc:docMk/>
          <pc:sldMk cId="0" sldId="262"/>
        </pc:sldMkLst>
      </pc:sldChg>
      <pc:sldChg chg="del">
        <pc:chgData name="alwyah alsalamn" userId="241a147a6e138879" providerId="LiveId" clId="{F7052D43-CDAB-4CFE-9FB4-91DB241ABEB7}" dt="2025-10-10T21:56:55.490" v="126" actId="47"/>
        <pc:sldMkLst>
          <pc:docMk/>
          <pc:sldMk cId="0" sldId="263"/>
        </pc:sldMkLst>
      </pc:sldChg>
      <pc:sldChg chg="del">
        <pc:chgData name="alwyah alsalamn" userId="241a147a6e138879" providerId="LiveId" clId="{F7052D43-CDAB-4CFE-9FB4-91DB241ABEB7}" dt="2025-10-10T21:56:55.490" v="126" actId="47"/>
        <pc:sldMkLst>
          <pc:docMk/>
          <pc:sldMk cId="0" sldId="264"/>
        </pc:sldMkLst>
      </pc:sldChg>
      <pc:sldChg chg="del">
        <pc:chgData name="alwyah alsalamn" userId="241a147a6e138879" providerId="LiveId" clId="{F7052D43-CDAB-4CFE-9FB4-91DB241ABEB7}" dt="2025-10-10T21:56:55.490" v="126" actId="47"/>
        <pc:sldMkLst>
          <pc:docMk/>
          <pc:sldMk cId="0" sldId="265"/>
        </pc:sldMkLst>
      </pc:sldChg>
      <pc:sldChg chg="del">
        <pc:chgData name="alwyah alsalamn" userId="241a147a6e138879" providerId="LiveId" clId="{F7052D43-CDAB-4CFE-9FB4-91DB241ABEB7}" dt="2025-10-10T21:56:55.490" v="126" actId="47"/>
        <pc:sldMkLst>
          <pc:docMk/>
          <pc:sldMk cId="0" sldId="266"/>
        </pc:sldMkLst>
      </pc:sldChg>
      <pc:sldChg chg="del">
        <pc:chgData name="alwyah alsalamn" userId="241a147a6e138879" providerId="LiveId" clId="{F7052D43-CDAB-4CFE-9FB4-91DB241ABEB7}" dt="2025-10-10T21:56:55.490" v="126" actId="47"/>
        <pc:sldMkLst>
          <pc:docMk/>
          <pc:sldMk cId="0" sldId="268"/>
        </pc:sldMkLst>
      </pc:sldChg>
      <pc:sldChg chg="addSp delSp modSp mod ord">
        <pc:chgData name="alwyah alsalamn" userId="241a147a6e138879" providerId="LiveId" clId="{F7052D43-CDAB-4CFE-9FB4-91DB241ABEB7}" dt="2025-10-20T07:27:03.118" v="1119" actId="1076"/>
        <pc:sldMkLst>
          <pc:docMk/>
          <pc:sldMk cId="0" sldId="269"/>
        </pc:sldMkLst>
        <pc:spChg chg="add mod">
          <ac:chgData name="alwyah alsalamn" userId="241a147a6e138879" providerId="LiveId" clId="{F7052D43-CDAB-4CFE-9FB4-91DB241ABEB7}" dt="2025-10-20T07:27:03.118" v="1119" actId="1076"/>
          <ac:spMkLst>
            <pc:docMk/>
            <pc:sldMk cId="0" sldId="269"/>
            <ac:spMk id="3" creationId="{CAE8DA6C-FCDA-DD65-E01C-D0029BA8C6A1}"/>
          </ac:spMkLst>
        </pc:spChg>
        <pc:spChg chg="mod">
          <ac:chgData name="alwyah alsalamn" userId="241a147a6e138879" providerId="LiveId" clId="{F7052D43-CDAB-4CFE-9FB4-91DB241ABEB7}" dt="2025-10-20T07:23:34.838" v="1101" actId="1076"/>
          <ac:spMkLst>
            <pc:docMk/>
            <pc:sldMk cId="0" sldId="269"/>
            <ac:spMk id="1585" creationId="{00000000-0000-0000-0000-000000000000}"/>
          </ac:spMkLst>
        </pc:spChg>
        <pc:grpChg chg="mod">
          <ac:chgData name="alwyah alsalamn" userId="241a147a6e138879" providerId="LiveId" clId="{F7052D43-CDAB-4CFE-9FB4-91DB241ABEB7}" dt="2025-10-20T07:23:47.836" v="1104" actId="1076"/>
          <ac:grpSpMkLst>
            <pc:docMk/>
            <pc:sldMk cId="0" sldId="269"/>
            <ac:grpSpMk id="1778" creationId="{00000000-0000-0000-0000-000000000000}"/>
          </ac:grpSpMkLst>
        </pc:grpChg>
        <pc:grpChg chg="mod">
          <ac:chgData name="alwyah alsalamn" userId="241a147a6e138879" providerId="LiveId" clId="{F7052D43-CDAB-4CFE-9FB4-91DB241ABEB7}" dt="2025-10-20T07:26:55.625" v="1118" actId="1076"/>
          <ac:grpSpMkLst>
            <pc:docMk/>
            <pc:sldMk cId="0" sldId="269"/>
            <ac:grpSpMk id="1791" creationId="{00000000-0000-0000-0000-000000000000}"/>
          </ac:grpSpMkLst>
        </pc:grpChg>
      </pc:sldChg>
      <pc:sldChg chg="modSp mod">
        <pc:chgData name="alwyah alsalamn" userId="241a147a6e138879" providerId="LiveId" clId="{F7052D43-CDAB-4CFE-9FB4-91DB241ABEB7}" dt="2025-10-20T06:36:02.787" v="625" actId="113"/>
        <pc:sldMkLst>
          <pc:docMk/>
          <pc:sldMk cId="0" sldId="270"/>
        </pc:sldMkLst>
        <pc:spChg chg="mod">
          <ac:chgData name="alwyah alsalamn" userId="241a147a6e138879" providerId="LiveId" clId="{F7052D43-CDAB-4CFE-9FB4-91DB241ABEB7}" dt="2025-10-20T06:36:02.787" v="625" actId="113"/>
          <ac:spMkLst>
            <pc:docMk/>
            <pc:sldMk cId="0" sldId="270"/>
            <ac:spMk id="1800" creationId="{00000000-0000-0000-0000-000000000000}"/>
          </ac:spMkLst>
        </pc:spChg>
        <pc:spChg chg="mod">
          <ac:chgData name="alwyah alsalamn" userId="241a147a6e138879" providerId="LiveId" clId="{F7052D43-CDAB-4CFE-9FB4-91DB241ABEB7}" dt="2025-10-13T09:09:51.109" v="145" actId="1076"/>
          <ac:spMkLst>
            <pc:docMk/>
            <pc:sldMk cId="0" sldId="270"/>
            <ac:spMk id="1801" creationId="{00000000-0000-0000-0000-000000000000}"/>
          </ac:spMkLst>
        </pc:spChg>
      </pc:sldChg>
      <pc:sldChg chg="del">
        <pc:chgData name="alwyah alsalamn" userId="241a147a6e138879" providerId="LiveId" clId="{F7052D43-CDAB-4CFE-9FB4-91DB241ABEB7}" dt="2025-10-10T21:56:55.490" v="126" actId="47"/>
        <pc:sldMkLst>
          <pc:docMk/>
          <pc:sldMk cId="0" sldId="271"/>
        </pc:sldMkLst>
      </pc:sldChg>
      <pc:sldChg chg="del">
        <pc:chgData name="alwyah alsalamn" userId="241a147a6e138879" providerId="LiveId" clId="{F7052D43-CDAB-4CFE-9FB4-91DB241ABEB7}" dt="2025-10-10T21:56:55.490" v="126" actId="47"/>
        <pc:sldMkLst>
          <pc:docMk/>
          <pc:sldMk cId="0" sldId="272"/>
        </pc:sldMkLst>
      </pc:sldChg>
      <pc:sldChg chg="addSp delSp modSp del mod ord">
        <pc:chgData name="alwyah alsalamn" userId="241a147a6e138879" providerId="LiveId" clId="{F7052D43-CDAB-4CFE-9FB4-91DB241ABEB7}" dt="2025-10-10T21:56:00.597" v="125" actId="47"/>
        <pc:sldMkLst>
          <pc:docMk/>
          <pc:sldMk cId="0" sldId="273"/>
        </pc:sldMkLst>
      </pc:sldChg>
      <pc:sldChg chg="del">
        <pc:chgData name="alwyah alsalamn" userId="241a147a6e138879" providerId="LiveId" clId="{F7052D43-CDAB-4CFE-9FB4-91DB241ABEB7}" dt="2025-10-10T21:56:55.490" v="126" actId="47"/>
        <pc:sldMkLst>
          <pc:docMk/>
          <pc:sldMk cId="0" sldId="274"/>
        </pc:sldMkLst>
      </pc:sldChg>
      <pc:sldChg chg="del">
        <pc:chgData name="alwyah alsalamn" userId="241a147a6e138879" providerId="LiveId" clId="{F7052D43-CDAB-4CFE-9FB4-91DB241ABEB7}" dt="2025-10-10T21:56:55.490" v="126" actId="47"/>
        <pc:sldMkLst>
          <pc:docMk/>
          <pc:sldMk cId="0" sldId="275"/>
        </pc:sldMkLst>
      </pc:sldChg>
      <pc:sldChg chg="del">
        <pc:chgData name="alwyah alsalamn" userId="241a147a6e138879" providerId="LiveId" clId="{F7052D43-CDAB-4CFE-9FB4-91DB241ABEB7}" dt="2025-10-10T21:56:55.490" v="126" actId="47"/>
        <pc:sldMkLst>
          <pc:docMk/>
          <pc:sldMk cId="0" sldId="276"/>
        </pc:sldMkLst>
      </pc:sldChg>
      <pc:sldChg chg="del">
        <pc:chgData name="alwyah alsalamn" userId="241a147a6e138879" providerId="LiveId" clId="{F7052D43-CDAB-4CFE-9FB4-91DB241ABEB7}" dt="2025-10-10T21:56:55.490" v="126" actId="47"/>
        <pc:sldMkLst>
          <pc:docMk/>
          <pc:sldMk cId="0" sldId="277"/>
        </pc:sldMkLst>
      </pc:sldChg>
      <pc:sldChg chg="del">
        <pc:chgData name="alwyah alsalamn" userId="241a147a6e138879" providerId="LiveId" clId="{F7052D43-CDAB-4CFE-9FB4-91DB241ABEB7}" dt="2025-10-10T21:56:55.490" v="126" actId="47"/>
        <pc:sldMkLst>
          <pc:docMk/>
          <pc:sldMk cId="0" sldId="278"/>
        </pc:sldMkLst>
      </pc:sldChg>
      <pc:sldChg chg="del">
        <pc:chgData name="alwyah alsalamn" userId="241a147a6e138879" providerId="LiveId" clId="{F7052D43-CDAB-4CFE-9FB4-91DB241ABEB7}" dt="2025-10-10T21:56:55.490" v="126" actId="47"/>
        <pc:sldMkLst>
          <pc:docMk/>
          <pc:sldMk cId="0" sldId="279"/>
        </pc:sldMkLst>
      </pc:sldChg>
      <pc:sldChg chg="del">
        <pc:chgData name="alwyah alsalamn" userId="241a147a6e138879" providerId="LiveId" clId="{F7052D43-CDAB-4CFE-9FB4-91DB241ABEB7}" dt="2025-10-10T21:56:55.490" v="126" actId="47"/>
        <pc:sldMkLst>
          <pc:docMk/>
          <pc:sldMk cId="0" sldId="280"/>
        </pc:sldMkLst>
      </pc:sldChg>
      <pc:sldChg chg="del">
        <pc:chgData name="alwyah alsalamn" userId="241a147a6e138879" providerId="LiveId" clId="{F7052D43-CDAB-4CFE-9FB4-91DB241ABEB7}" dt="2025-10-10T21:56:55.490" v="126" actId="47"/>
        <pc:sldMkLst>
          <pc:docMk/>
          <pc:sldMk cId="0" sldId="281"/>
        </pc:sldMkLst>
      </pc:sldChg>
      <pc:sldChg chg="del">
        <pc:chgData name="alwyah alsalamn" userId="241a147a6e138879" providerId="LiveId" clId="{F7052D43-CDAB-4CFE-9FB4-91DB241ABEB7}" dt="2025-10-10T21:56:55.490" v="126" actId="47"/>
        <pc:sldMkLst>
          <pc:docMk/>
          <pc:sldMk cId="0" sldId="282"/>
        </pc:sldMkLst>
      </pc:sldChg>
      <pc:sldChg chg="del">
        <pc:chgData name="alwyah alsalamn" userId="241a147a6e138879" providerId="LiveId" clId="{F7052D43-CDAB-4CFE-9FB4-91DB241ABEB7}" dt="2025-10-10T21:56:55.490" v="126" actId="47"/>
        <pc:sldMkLst>
          <pc:docMk/>
          <pc:sldMk cId="0" sldId="283"/>
        </pc:sldMkLst>
      </pc:sldChg>
      <pc:sldChg chg="del">
        <pc:chgData name="alwyah alsalamn" userId="241a147a6e138879" providerId="LiveId" clId="{F7052D43-CDAB-4CFE-9FB4-91DB241ABEB7}" dt="2025-10-10T21:56:55.490" v="126" actId="47"/>
        <pc:sldMkLst>
          <pc:docMk/>
          <pc:sldMk cId="0" sldId="284"/>
        </pc:sldMkLst>
      </pc:sldChg>
      <pc:sldChg chg="modSp del mod ord">
        <pc:chgData name="alwyah alsalamn" userId="241a147a6e138879" providerId="LiveId" clId="{F7052D43-CDAB-4CFE-9FB4-91DB241ABEB7}" dt="2025-10-13T09:29:18.277" v="566" actId="2696"/>
        <pc:sldMkLst>
          <pc:docMk/>
          <pc:sldMk cId="0" sldId="285"/>
        </pc:sldMkLst>
      </pc:sldChg>
      <pc:sldChg chg="del">
        <pc:chgData name="alwyah alsalamn" userId="241a147a6e138879" providerId="LiveId" clId="{F7052D43-CDAB-4CFE-9FB4-91DB241ABEB7}" dt="2025-10-10T21:56:55.490" v="126" actId="47"/>
        <pc:sldMkLst>
          <pc:docMk/>
          <pc:sldMk cId="0" sldId="286"/>
        </pc:sldMkLst>
      </pc:sldChg>
      <pc:sldChg chg="del">
        <pc:chgData name="alwyah alsalamn" userId="241a147a6e138879" providerId="LiveId" clId="{F7052D43-CDAB-4CFE-9FB4-91DB241ABEB7}" dt="2025-10-10T21:56:55.490" v="126" actId="47"/>
        <pc:sldMkLst>
          <pc:docMk/>
          <pc:sldMk cId="0" sldId="287"/>
        </pc:sldMkLst>
      </pc:sldChg>
      <pc:sldChg chg="del">
        <pc:chgData name="alwyah alsalamn" userId="241a147a6e138879" providerId="LiveId" clId="{F7052D43-CDAB-4CFE-9FB4-91DB241ABEB7}" dt="2025-10-10T21:56:55.490" v="126" actId="47"/>
        <pc:sldMkLst>
          <pc:docMk/>
          <pc:sldMk cId="0" sldId="288"/>
        </pc:sldMkLst>
      </pc:sldChg>
      <pc:sldChg chg="del">
        <pc:chgData name="alwyah alsalamn" userId="241a147a6e138879" providerId="LiveId" clId="{F7052D43-CDAB-4CFE-9FB4-91DB241ABEB7}" dt="2025-10-10T21:56:55.490" v="126" actId="47"/>
        <pc:sldMkLst>
          <pc:docMk/>
          <pc:sldMk cId="0" sldId="289"/>
        </pc:sldMkLst>
      </pc:sldChg>
      <pc:sldChg chg="del">
        <pc:chgData name="alwyah alsalamn" userId="241a147a6e138879" providerId="LiveId" clId="{F7052D43-CDAB-4CFE-9FB4-91DB241ABEB7}" dt="2025-10-10T21:56:55.490" v="126" actId="47"/>
        <pc:sldMkLst>
          <pc:docMk/>
          <pc:sldMk cId="0" sldId="290"/>
        </pc:sldMkLst>
      </pc:sldChg>
      <pc:sldChg chg="del">
        <pc:chgData name="alwyah alsalamn" userId="241a147a6e138879" providerId="LiveId" clId="{F7052D43-CDAB-4CFE-9FB4-91DB241ABEB7}" dt="2025-10-10T21:56:55.490" v="126" actId="47"/>
        <pc:sldMkLst>
          <pc:docMk/>
          <pc:sldMk cId="0" sldId="291"/>
        </pc:sldMkLst>
      </pc:sldChg>
      <pc:sldChg chg="addSp modSp mod">
        <pc:chgData name="alwyah alsalamn" userId="241a147a6e138879" providerId="LiveId" clId="{F7052D43-CDAB-4CFE-9FB4-91DB241ABEB7}" dt="2025-10-20T09:54:40.443" v="1169" actId="113"/>
        <pc:sldMkLst>
          <pc:docMk/>
          <pc:sldMk cId="0" sldId="293"/>
        </pc:sldMkLst>
        <pc:spChg chg="add">
          <ac:chgData name="alwyah alsalamn" userId="241a147a6e138879" providerId="LiveId" clId="{F7052D43-CDAB-4CFE-9FB4-91DB241ABEB7}" dt="2025-10-20T07:25:16.582" v="1106"/>
          <ac:spMkLst>
            <pc:docMk/>
            <pc:sldMk cId="0" sldId="293"/>
            <ac:spMk id="2" creationId="{D58CAB5E-B792-6C9F-1C3E-C616A3906BC4}"/>
          </ac:spMkLst>
        </pc:spChg>
        <pc:spChg chg="add">
          <ac:chgData name="alwyah alsalamn" userId="241a147a6e138879" providerId="LiveId" clId="{F7052D43-CDAB-4CFE-9FB4-91DB241ABEB7}" dt="2025-10-20T07:25:22.487" v="1108"/>
          <ac:spMkLst>
            <pc:docMk/>
            <pc:sldMk cId="0" sldId="293"/>
            <ac:spMk id="3" creationId="{A4A2E208-74FD-4594-C308-37AED2998373}"/>
          </ac:spMkLst>
        </pc:spChg>
        <pc:spChg chg="mod">
          <ac:chgData name="alwyah alsalamn" userId="241a147a6e138879" providerId="LiveId" clId="{F7052D43-CDAB-4CFE-9FB4-91DB241ABEB7}" dt="2025-10-10T21:57:15.444" v="137" actId="403"/>
          <ac:spMkLst>
            <pc:docMk/>
            <pc:sldMk cId="0" sldId="293"/>
            <ac:spMk id="3334" creationId="{00000000-0000-0000-0000-000000000000}"/>
          </ac:spMkLst>
        </pc:spChg>
        <pc:spChg chg="mod">
          <ac:chgData name="alwyah alsalamn" userId="241a147a6e138879" providerId="LiveId" clId="{F7052D43-CDAB-4CFE-9FB4-91DB241ABEB7}" dt="2025-10-20T09:54:40.443" v="1169" actId="113"/>
          <ac:spMkLst>
            <pc:docMk/>
            <pc:sldMk cId="0" sldId="293"/>
            <ac:spMk id="3336" creationId="{00000000-0000-0000-0000-000000000000}"/>
          </ac:spMkLst>
        </pc:spChg>
      </pc:sldChg>
      <pc:sldChg chg="del">
        <pc:chgData name="alwyah alsalamn" userId="241a147a6e138879" providerId="LiveId" clId="{F7052D43-CDAB-4CFE-9FB4-91DB241ABEB7}" dt="2025-10-10T21:56:55.490" v="126" actId="47"/>
        <pc:sldMkLst>
          <pc:docMk/>
          <pc:sldMk cId="0" sldId="294"/>
        </pc:sldMkLst>
      </pc:sldChg>
      <pc:sldChg chg="del">
        <pc:chgData name="alwyah alsalamn" userId="241a147a6e138879" providerId="LiveId" clId="{F7052D43-CDAB-4CFE-9FB4-91DB241ABEB7}" dt="2025-10-10T21:56:55.490" v="126" actId="47"/>
        <pc:sldMkLst>
          <pc:docMk/>
          <pc:sldMk cId="0" sldId="295"/>
        </pc:sldMkLst>
      </pc:sldChg>
      <pc:sldChg chg="del">
        <pc:chgData name="alwyah alsalamn" userId="241a147a6e138879" providerId="LiveId" clId="{F7052D43-CDAB-4CFE-9FB4-91DB241ABEB7}" dt="2025-10-10T21:56:55.490" v="126" actId="47"/>
        <pc:sldMkLst>
          <pc:docMk/>
          <pc:sldMk cId="0" sldId="296"/>
        </pc:sldMkLst>
      </pc:sldChg>
      <pc:sldChg chg="del">
        <pc:chgData name="alwyah alsalamn" userId="241a147a6e138879" providerId="LiveId" clId="{F7052D43-CDAB-4CFE-9FB4-91DB241ABEB7}" dt="2025-10-10T21:56:55.490" v="126" actId="47"/>
        <pc:sldMkLst>
          <pc:docMk/>
          <pc:sldMk cId="0" sldId="297"/>
        </pc:sldMkLst>
      </pc:sldChg>
      <pc:sldChg chg="del">
        <pc:chgData name="alwyah alsalamn" userId="241a147a6e138879" providerId="LiveId" clId="{F7052D43-CDAB-4CFE-9FB4-91DB241ABEB7}" dt="2025-10-10T21:56:55.490" v="126" actId="47"/>
        <pc:sldMkLst>
          <pc:docMk/>
          <pc:sldMk cId="0" sldId="298"/>
        </pc:sldMkLst>
      </pc:sldChg>
      <pc:sldChg chg="del">
        <pc:chgData name="alwyah alsalamn" userId="241a147a6e138879" providerId="LiveId" clId="{F7052D43-CDAB-4CFE-9FB4-91DB241ABEB7}" dt="2025-10-10T21:56:55.490" v="126" actId="47"/>
        <pc:sldMkLst>
          <pc:docMk/>
          <pc:sldMk cId="0" sldId="299"/>
        </pc:sldMkLst>
      </pc:sldChg>
      <pc:sldChg chg="del">
        <pc:chgData name="alwyah alsalamn" userId="241a147a6e138879" providerId="LiveId" clId="{F7052D43-CDAB-4CFE-9FB4-91DB241ABEB7}" dt="2025-10-10T21:56:55.490" v="126" actId="47"/>
        <pc:sldMkLst>
          <pc:docMk/>
          <pc:sldMk cId="0" sldId="300"/>
        </pc:sldMkLst>
      </pc:sldChg>
      <pc:sldChg chg="del">
        <pc:chgData name="alwyah alsalamn" userId="241a147a6e138879" providerId="LiveId" clId="{F7052D43-CDAB-4CFE-9FB4-91DB241ABEB7}" dt="2025-10-10T21:56:55.490" v="126" actId="47"/>
        <pc:sldMkLst>
          <pc:docMk/>
          <pc:sldMk cId="0" sldId="301"/>
        </pc:sldMkLst>
      </pc:sldChg>
      <pc:sldChg chg="del">
        <pc:chgData name="alwyah alsalamn" userId="241a147a6e138879" providerId="LiveId" clId="{F7052D43-CDAB-4CFE-9FB4-91DB241ABEB7}" dt="2025-10-10T21:56:55.490" v="126" actId="47"/>
        <pc:sldMkLst>
          <pc:docMk/>
          <pc:sldMk cId="0" sldId="302"/>
        </pc:sldMkLst>
      </pc:sldChg>
      <pc:sldChg chg="del">
        <pc:chgData name="alwyah alsalamn" userId="241a147a6e138879" providerId="LiveId" clId="{F7052D43-CDAB-4CFE-9FB4-91DB241ABEB7}" dt="2025-10-10T21:56:55.490" v="126" actId="47"/>
        <pc:sldMkLst>
          <pc:docMk/>
          <pc:sldMk cId="0" sldId="303"/>
        </pc:sldMkLst>
      </pc:sldChg>
      <pc:sldChg chg="del">
        <pc:chgData name="alwyah alsalamn" userId="241a147a6e138879" providerId="LiveId" clId="{F7052D43-CDAB-4CFE-9FB4-91DB241ABEB7}" dt="2025-10-10T21:56:55.490" v="126" actId="47"/>
        <pc:sldMkLst>
          <pc:docMk/>
          <pc:sldMk cId="0" sldId="304"/>
        </pc:sldMkLst>
      </pc:sldChg>
      <pc:sldChg chg="del">
        <pc:chgData name="alwyah alsalamn" userId="241a147a6e138879" providerId="LiveId" clId="{F7052D43-CDAB-4CFE-9FB4-91DB241ABEB7}" dt="2025-10-10T21:56:55.490" v="126" actId="47"/>
        <pc:sldMkLst>
          <pc:docMk/>
          <pc:sldMk cId="0" sldId="305"/>
        </pc:sldMkLst>
      </pc:sldChg>
      <pc:sldChg chg="del">
        <pc:chgData name="alwyah alsalamn" userId="241a147a6e138879" providerId="LiveId" clId="{F7052D43-CDAB-4CFE-9FB4-91DB241ABEB7}" dt="2025-10-10T21:56:55.490" v="126" actId="47"/>
        <pc:sldMkLst>
          <pc:docMk/>
          <pc:sldMk cId="0" sldId="306"/>
        </pc:sldMkLst>
      </pc:sldChg>
      <pc:sldChg chg="del">
        <pc:chgData name="alwyah alsalamn" userId="241a147a6e138879" providerId="LiveId" clId="{F7052D43-CDAB-4CFE-9FB4-91DB241ABEB7}" dt="2025-10-10T21:56:55.490" v="126" actId="47"/>
        <pc:sldMkLst>
          <pc:docMk/>
          <pc:sldMk cId="0" sldId="307"/>
        </pc:sldMkLst>
      </pc:sldChg>
      <pc:sldChg chg="del">
        <pc:chgData name="alwyah alsalamn" userId="241a147a6e138879" providerId="LiveId" clId="{F7052D43-CDAB-4CFE-9FB4-91DB241ABEB7}" dt="2025-10-10T21:56:55.490" v="126" actId="47"/>
        <pc:sldMkLst>
          <pc:docMk/>
          <pc:sldMk cId="0" sldId="308"/>
        </pc:sldMkLst>
      </pc:sldChg>
      <pc:sldChg chg="del">
        <pc:chgData name="alwyah alsalamn" userId="241a147a6e138879" providerId="LiveId" clId="{F7052D43-CDAB-4CFE-9FB4-91DB241ABEB7}" dt="2025-10-10T21:56:55.490" v="126" actId="47"/>
        <pc:sldMkLst>
          <pc:docMk/>
          <pc:sldMk cId="0" sldId="309"/>
        </pc:sldMkLst>
      </pc:sldChg>
      <pc:sldChg chg="del">
        <pc:chgData name="alwyah alsalamn" userId="241a147a6e138879" providerId="LiveId" clId="{F7052D43-CDAB-4CFE-9FB4-91DB241ABEB7}" dt="2025-10-10T21:56:55.490" v="126" actId="47"/>
        <pc:sldMkLst>
          <pc:docMk/>
          <pc:sldMk cId="0" sldId="310"/>
        </pc:sldMkLst>
      </pc:sldChg>
      <pc:sldChg chg="del">
        <pc:chgData name="alwyah alsalamn" userId="241a147a6e138879" providerId="LiveId" clId="{F7052D43-CDAB-4CFE-9FB4-91DB241ABEB7}" dt="2025-10-10T21:56:55.490" v="126" actId="47"/>
        <pc:sldMkLst>
          <pc:docMk/>
          <pc:sldMk cId="0" sldId="311"/>
        </pc:sldMkLst>
      </pc:sldChg>
      <pc:sldChg chg="del">
        <pc:chgData name="alwyah alsalamn" userId="241a147a6e138879" providerId="LiveId" clId="{F7052D43-CDAB-4CFE-9FB4-91DB241ABEB7}" dt="2025-10-10T21:56:55.490" v="126" actId="47"/>
        <pc:sldMkLst>
          <pc:docMk/>
          <pc:sldMk cId="3632703763" sldId="314"/>
        </pc:sldMkLst>
      </pc:sldChg>
      <pc:sldChg chg="del">
        <pc:chgData name="alwyah alsalamn" userId="241a147a6e138879" providerId="LiveId" clId="{F7052D43-CDAB-4CFE-9FB4-91DB241ABEB7}" dt="2025-10-10T21:56:55.490" v="126" actId="47"/>
        <pc:sldMkLst>
          <pc:docMk/>
          <pc:sldMk cId="2659644136" sldId="317"/>
        </pc:sldMkLst>
      </pc:sldChg>
      <pc:sldChg chg="modSp mod">
        <pc:chgData name="alwyah alsalamn" userId="241a147a6e138879" providerId="LiveId" clId="{F7052D43-CDAB-4CFE-9FB4-91DB241ABEB7}" dt="2025-10-13T09:10:22.746" v="147" actId="1076"/>
        <pc:sldMkLst>
          <pc:docMk/>
          <pc:sldMk cId="1826631800" sldId="319"/>
        </pc:sldMkLst>
        <pc:spChg chg="mod">
          <ac:chgData name="alwyah alsalamn" userId="241a147a6e138879" providerId="LiveId" clId="{F7052D43-CDAB-4CFE-9FB4-91DB241ABEB7}" dt="2025-10-13T09:10:22.746" v="147" actId="1076"/>
          <ac:spMkLst>
            <pc:docMk/>
            <pc:sldMk cId="1826631800" sldId="319"/>
            <ac:spMk id="3108" creationId="{CE56246D-B9FC-B812-A722-164DA849221C}"/>
          </ac:spMkLst>
        </pc:spChg>
      </pc:sldChg>
      <pc:sldChg chg="modSp mod">
        <pc:chgData name="alwyah alsalamn" userId="241a147a6e138879" providerId="LiveId" clId="{F7052D43-CDAB-4CFE-9FB4-91DB241ABEB7}" dt="2025-10-13T09:10:18.806" v="146" actId="1076"/>
        <pc:sldMkLst>
          <pc:docMk/>
          <pc:sldMk cId="3693117313" sldId="321"/>
        </pc:sldMkLst>
        <pc:spChg chg="mod">
          <ac:chgData name="alwyah alsalamn" userId="241a147a6e138879" providerId="LiveId" clId="{F7052D43-CDAB-4CFE-9FB4-91DB241ABEB7}" dt="2025-10-13T09:10:18.806" v="146" actId="1076"/>
          <ac:spMkLst>
            <pc:docMk/>
            <pc:sldMk cId="3693117313" sldId="321"/>
            <ac:spMk id="3108" creationId="{A83C36A6-80EF-35AC-7306-1AB069995118}"/>
          </ac:spMkLst>
        </pc:spChg>
      </pc:sldChg>
      <pc:sldChg chg="addSp delSp modSp add mod ord">
        <pc:chgData name="alwyah alsalamn" userId="241a147a6e138879" providerId="LiveId" clId="{F7052D43-CDAB-4CFE-9FB4-91DB241ABEB7}" dt="2025-10-20T07:18:39.802" v="1090" actId="1076"/>
        <pc:sldMkLst>
          <pc:docMk/>
          <pc:sldMk cId="2738486679" sldId="322"/>
        </pc:sldMkLst>
        <pc:spChg chg="mod">
          <ac:chgData name="alwyah alsalamn" userId="241a147a6e138879" providerId="LiveId" clId="{F7052D43-CDAB-4CFE-9FB4-91DB241ABEB7}" dt="2025-10-20T07:15:29.087" v="1083" actId="113"/>
          <ac:spMkLst>
            <pc:docMk/>
            <pc:sldMk cId="2738486679" sldId="322"/>
            <ac:spMk id="4" creationId="{C750A8E1-1E8C-9C22-C460-5345926F8A06}"/>
          </ac:spMkLst>
        </pc:spChg>
        <pc:spChg chg="add mod">
          <ac:chgData name="alwyah alsalamn" userId="241a147a6e138879" providerId="LiveId" clId="{F7052D43-CDAB-4CFE-9FB4-91DB241ABEB7}" dt="2025-10-20T07:18:39.802" v="1090" actId="1076"/>
          <ac:spMkLst>
            <pc:docMk/>
            <pc:sldMk cId="2738486679" sldId="322"/>
            <ac:spMk id="7" creationId="{701A4B33-7EBE-EFEA-A22B-343D53E841AB}"/>
          </ac:spMkLst>
        </pc:spChg>
        <pc:spChg chg="add mod">
          <ac:chgData name="alwyah alsalamn" userId="241a147a6e138879" providerId="LiveId" clId="{F7052D43-CDAB-4CFE-9FB4-91DB241ABEB7}" dt="2025-10-20T07:04:38.145" v="808" actId="20577"/>
          <ac:spMkLst>
            <pc:docMk/>
            <pc:sldMk cId="2738486679" sldId="322"/>
            <ac:spMk id="8" creationId="{1CFAA4D4-858F-B890-1978-5A20F3C9CB3F}"/>
          </ac:spMkLst>
        </pc:spChg>
        <pc:grpChg chg="mod">
          <ac:chgData name="alwyah alsalamn" userId="241a147a6e138879" providerId="LiveId" clId="{F7052D43-CDAB-4CFE-9FB4-91DB241ABEB7}" dt="2025-10-13T09:24:57.914" v="550" actId="196"/>
          <ac:grpSpMkLst>
            <pc:docMk/>
            <pc:sldMk cId="2738486679" sldId="322"/>
            <ac:grpSpMk id="858" creationId="{526A74B3-934D-F7BE-6A19-CB91D4D70CB4}"/>
          </ac:grpSpMkLst>
        </pc:grpChg>
        <pc:grpChg chg="mod">
          <ac:chgData name="alwyah alsalamn" userId="241a147a6e138879" providerId="LiveId" clId="{F7052D43-CDAB-4CFE-9FB4-91DB241ABEB7}" dt="2025-10-13T09:14:34.228" v="241" actId="1035"/>
          <ac:grpSpMkLst>
            <pc:docMk/>
            <pc:sldMk cId="2738486679" sldId="322"/>
            <ac:grpSpMk id="981" creationId="{C349830C-9666-3BFB-179D-FA58E201C753}"/>
          </ac:grpSpMkLst>
        </pc:grpChg>
      </pc:sldChg>
      <pc:sldChg chg="delSp modSp add del mod ord">
        <pc:chgData name="alwyah alsalamn" userId="241a147a6e138879" providerId="LiveId" clId="{F7052D43-CDAB-4CFE-9FB4-91DB241ABEB7}" dt="2025-10-20T07:20:53.197" v="1092" actId="2696"/>
        <pc:sldMkLst>
          <pc:docMk/>
          <pc:sldMk cId="2970811502" sldId="323"/>
        </pc:sldMkLst>
        <pc:spChg chg="del">
          <ac:chgData name="alwyah alsalamn" userId="241a147a6e138879" providerId="LiveId" clId="{F7052D43-CDAB-4CFE-9FB4-91DB241ABEB7}" dt="2025-10-20T06:41:31.918" v="674" actId="478"/>
          <ac:spMkLst>
            <pc:docMk/>
            <pc:sldMk cId="2970811502" sldId="323"/>
            <ac:spMk id="2" creationId="{FFD40FAC-05A1-1BA6-A73F-6BDC541A691A}"/>
          </ac:spMkLst>
        </pc:spChg>
        <pc:spChg chg="mod">
          <ac:chgData name="alwyah alsalamn" userId="241a147a6e138879" providerId="LiveId" clId="{F7052D43-CDAB-4CFE-9FB4-91DB241ABEB7}" dt="2025-10-20T06:41:02.309" v="667" actId="403"/>
          <ac:spMkLst>
            <pc:docMk/>
            <pc:sldMk cId="2970811502" sldId="323"/>
            <ac:spMk id="3108" creationId="{58D365EF-ADD5-EC4F-B7E5-33642BA642A7}"/>
          </ac:spMkLst>
        </pc:spChg>
        <pc:spChg chg="mod">
          <ac:chgData name="alwyah alsalamn" userId="241a147a6e138879" providerId="LiveId" clId="{F7052D43-CDAB-4CFE-9FB4-91DB241ABEB7}" dt="2025-10-20T06:43:26.839" v="700" actId="1076"/>
          <ac:spMkLst>
            <pc:docMk/>
            <pc:sldMk cId="2970811502" sldId="323"/>
            <ac:spMk id="3109" creationId="{AFBB9ABD-9DE7-7D47-4DC1-055ED3BCDD98}"/>
          </ac:spMkLst>
        </pc:spChg>
      </pc:sldChg>
      <pc:sldChg chg="add">
        <pc:chgData name="alwyah alsalamn" userId="241a147a6e138879" providerId="LiveId" clId="{F7052D43-CDAB-4CFE-9FB4-91DB241ABEB7}" dt="2025-10-20T07:20:57.612" v="1093"/>
        <pc:sldMkLst>
          <pc:docMk/>
          <pc:sldMk cId="3811903314" sldId="323"/>
        </pc:sldMkLst>
      </pc:sldChg>
      <pc:sldChg chg="addSp delSp modSp add del mod">
        <pc:chgData name="alwyah alsalamn" userId="241a147a6e138879" providerId="LiveId" clId="{F7052D43-CDAB-4CFE-9FB4-91DB241ABEB7}" dt="2025-10-20T07:20:10.218" v="1091" actId="47"/>
        <pc:sldMkLst>
          <pc:docMk/>
          <pc:sldMk cId="253095059" sldId="324"/>
        </pc:sldMkLst>
        <pc:spChg chg="mod">
          <ac:chgData name="alwyah alsalamn" userId="241a147a6e138879" providerId="LiveId" clId="{F7052D43-CDAB-4CFE-9FB4-91DB241ABEB7}" dt="2025-10-20T06:46:49.817" v="704"/>
          <ac:spMkLst>
            <pc:docMk/>
            <pc:sldMk cId="253095059" sldId="324"/>
            <ac:spMk id="3072" creationId="{773417E2-1AC3-4C88-2DE4-0BD6AB761D5B}"/>
          </ac:spMkLst>
        </pc:spChg>
        <pc:spChg chg="mod">
          <ac:chgData name="alwyah alsalamn" userId="241a147a6e138879" providerId="LiveId" clId="{F7052D43-CDAB-4CFE-9FB4-91DB241ABEB7}" dt="2025-10-20T06:46:49.817" v="704"/>
          <ac:spMkLst>
            <pc:docMk/>
            <pc:sldMk cId="253095059" sldId="324"/>
            <ac:spMk id="3075" creationId="{7ED9994C-BCF4-A8B6-55F0-79CB8FA4C357}"/>
          </ac:spMkLst>
        </pc:spChg>
        <pc:spChg chg="mod">
          <ac:chgData name="alwyah alsalamn" userId="241a147a6e138879" providerId="LiveId" clId="{F7052D43-CDAB-4CFE-9FB4-91DB241ABEB7}" dt="2025-10-20T06:46:49.817" v="704"/>
          <ac:spMkLst>
            <pc:docMk/>
            <pc:sldMk cId="253095059" sldId="324"/>
            <ac:spMk id="3077" creationId="{0A6584C9-869C-C6AA-F022-D20960BF139A}"/>
          </ac:spMkLst>
        </pc:spChg>
        <pc:spChg chg="add mod">
          <ac:chgData name="alwyah alsalamn" userId="241a147a6e138879" providerId="LiveId" clId="{F7052D43-CDAB-4CFE-9FB4-91DB241ABEB7}" dt="2025-10-20T06:51:23.074" v="758" actId="1076"/>
          <ac:spMkLst>
            <pc:docMk/>
            <pc:sldMk cId="253095059" sldId="324"/>
            <ac:spMk id="3078" creationId="{DEAAEC63-98B2-5482-E14E-328FA13CDCD1}"/>
          </ac:spMkLst>
        </pc:spChg>
        <pc:spChg chg="mod">
          <ac:chgData name="alwyah alsalamn" userId="241a147a6e138879" providerId="LiveId" clId="{F7052D43-CDAB-4CFE-9FB4-91DB241ABEB7}" dt="2025-10-20T06:47:36.963" v="742" actId="122"/>
          <ac:spMkLst>
            <pc:docMk/>
            <pc:sldMk cId="253095059" sldId="324"/>
            <ac:spMk id="3108" creationId="{372BF838-D5FB-2529-13FE-21D67986CE3C}"/>
          </ac:spMkLst>
        </pc:spChg>
        <pc:spChg chg="mod">
          <ac:chgData name="alwyah alsalamn" userId="241a147a6e138879" providerId="LiveId" clId="{F7052D43-CDAB-4CFE-9FB4-91DB241ABEB7}" dt="2025-10-20T06:52:42.959" v="775" actId="1076"/>
          <ac:spMkLst>
            <pc:docMk/>
            <pc:sldMk cId="253095059" sldId="324"/>
            <ac:spMk id="3109" creationId="{02D6CB5D-82D1-657E-788E-FE1D6D54488C}"/>
          </ac:spMkLst>
        </pc:spChg>
        <pc:spChg chg="mod">
          <ac:chgData name="alwyah alsalamn" userId="241a147a6e138879" providerId="LiveId" clId="{F7052D43-CDAB-4CFE-9FB4-91DB241ABEB7}" dt="2025-10-20T06:46:49.817" v="704"/>
          <ac:spMkLst>
            <pc:docMk/>
            <pc:sldMk cId="253095059" sldId="324"/>
            <ac:spMk id="3207" creationId="{76B82DEE-5633-9DB4-3D5D-D1FC02C4E6D8}"/>
          </ac:spMkLst>
        </pc:spChg>
        <pc:spChg chg="mod">
          <ac:chgData name="alwyah alsalamn" userId="241a147a6e138879" providerId="LiveId" clId="{F7052D43-CDAB-4CFE-9FB4-91DB241ABEB7}" dt="2025-10-20T06:46:49.817" v="704"/>
          <ac:spMkLst>
            <pc:docMk/>
            <pc:sldMk cId="253095059" sldId="324"/>
            <ac:spMk id="3212" creationId="{1F52D4CB-E83A-C569-D9DA-E3268D4A0E06}"/>
          </ac:spMkLst>
        </pc:spChg>
        <pc:spChg chg="mod">
          <ac:chgData name="alwyah alsalamn" userId="241a147a6e138879" providerId="LiveId" clId="{F7052D43-CDAB-4CFE-9FB4-91DB241ABEB7}" dt="2025-10-20T06:46:49.817" v="704"/>
          <ac:spMkLst>
            <pc:docMk/>
            <pc:sldMk cId="253095059" sldId="324"/>
            <ac:spMk id="3218" creationId="{950E331E-F468-CA45-6A51-F9E122C2D75F}"/>
          </ac:spMkLst>
        </pc:spChg>
        <pc:spChg chg="mod">
          <ac:chgData name="alwyah alsalamn" userId="241a147a6e138879" providerId="LiveId" clId="{F7052D43-CDAB-4CFE-9FB4-91DB241ABEB7}" dt="2025-10-20T06:46:49.817" v="704"/>
          <ac:spMkLst>
            <pc:docMk/>
            <pc:sldMk cId="253095059" sldId="324"/>
            <ac:spMk id="3231" creationId="{95310CCD-5D7C-1012-C58E-ED3E02315EF8}"/>
          </ac:spMkLst>
        </pc:spChg>
        <pc:spChg chg="mod">
          <ac:chgData name="alwyah alsalamn" userId="241a147a6e138879" providerId="LiveId" clId="{F7052D43-CDAB-4CFE-9FB4-91DB241ABEB7}" dt="2025-10-20T06:46:49.817" v="704"/>
          <ac:spMkLst>
            <pc:docMk/>
            <pc:sldMk cId="253095059" sldId="324"/>
            <ac:spMk id="3237" creationId="{143E4A74-1452-C216-AB15-D20EE723D23E}"/>
          </ac:spMkLst>
        </pc:spChg>
        <pc:spChg chg="mod">
          <ac:chgData name="alwyah alsalamn" userId="241a147a6e138879" providerId="LiveId" clId="{F7052D43-CDAB-4CFE-9FB4-91DB241ABEB7}" dt="2025-10-20T06:46:49.817" v="704"/>
          <ac:spMkLst>
            <pc:docMk/>
            <pc:sldMk cId="253095059" sldId="324"/>
            <ac:spMk id="3245" creationId="{DE61A2E6-DE2B-D2BB-F606-07A2DFDE2741}"/>
          </ac:spMkLst>
        </pc:spChg>
        <pc:spChg chg="mod">
          <ac:chgData name="alwyah alsalamn" userId="241a147a6e138879" providerId="LiveId" clId="{F7052D43-CDAB-4CFE-9FB4-91DB241ABEB7}" dt="2025-10-20T06:46:49.817" v="704"/>
          <ac:spMkLst>
            <pc:docMk/>
            <pc:sldMk cId="253095059" sldId="324"/>
            <ac:spMk id="3253" creationId="{754B040F-E2FF-A725-B301-B629825A2242}"/>
          </ac:spMkLst>
        </pc:spChg>
        <pc:grpChg chg="mod">
          <ac:chgData name="alwyah alsalamn" userId="241a147a6e138879" providerId="LiveId" clId="{F7052D43-CDAB-4CFE-9FB4-91DB241ABEB7}" dt="2025-10-20T06:52:36.785" v="774" actId="1076"/>
          <ac:grpSpMkLst>
            <pc:docMk/>
            <pc:sldMk cId="253095059" sldId="324"/>
            <ac:grpSpMk id="2" creationId="{EF9E3618-5646-E72C-534A-7ADCF3931E1C}"/>
          </ac:grpSpMkLst>
        </pc:grpChg>
        <pc:grpChg chg="del">
          <ac:chgData name="alwyah alsalamn" userId="241a147a6e138879" providerId="LiveId" clId="{F7052D43-CDAB-4CFE-9FB4-91DB241ABEB7}" dt="2025-10-20T06:46:44.735" v="702" actId="21"/>
          <ac:grpSpMkLst>
            <pc:docMk/>
            <pc:sldMk cId="253095059" sldId="324"/>
            <ac:grpSpMk id="3" creationId="{EF9E3618-5646-E72C-534A-7ADCF3931E1C}"/>
          </ac:grpSpMkLst>
        </pc:grpChg>
      </pc:sldChg>
      <pc:sldChg chg="addSp delSp modSp add mod">
        <pc:chgData name="alwyah alsalamn" userId="241a147a6e138879" providerId="LiveId" clId="{F7052D43-CDAB-4CFE-9FB4-91DB241ABEB7}" dt="2025-10-20T07:18:19.008" v="1086" actId="108"/>
        <pc:sldMkLst>
          <pc:docMk/>
          <pc:sldMk cId="3766733811" sldId="325"/>
        </pc:sldMkLst>
        <pc:spChg chg="mod">
          <ac:chgData name="alwyah alsalamn" userId="241a147a6e138879" providerId="LiveId" clId="{F7052D43-CDAB-4CFE-9FB4-91DB241ABEB7}" dt="2025-10-20T07:14:55.610" v="1077" actId="20577"/>
          <ac:spMkLst>
            <pc:docMk/>
            <pc:sldMk cId="3766733811" sldId="325"/>
            <ac:spMk id="4" creationId="{59531DA0-D43E-1EDE-B8F6-C763C18461E8}"/>
          </ac:spMkLst>
        </pc:spChg>
        <pc:spChg chg="mod">
          <ac:chgData name="alwyah alsalamn" userId="241a147a6e138879" providerId="LiveId" clId="{F7052D43-CDAB-4CFE-9FB4-91DB241ABEB7}" dt="2025-10-20T07:18:19.008" v="1086" actId="108"/>
          <ac:spMkLst>
            <pc:docMk/>
            <pc:sldMk cId="3766733811" sldId="325"/>
            <ac:spMk id="7" creationId="{740D7B03-F8FC-5829-715F-FD6E7343D4B1}"/>
          </ac:spMkLst>
        </pc:spChg>
        <pc:spChg chg="mod">
          <ac:chgData name="alwyah alsalamn" userId="241a147a6e138879" providerId="LiveId" clId="{F7052D43-CDAB-4CFE-9FB4-91DB241ABEB7}" dt="2025-10-20T07:08:08.549" v="998" actId="1076"/>
          <ac:spMkLst>
            <pc:docMk/>
            <pc:sldMk cId="3766733811" sldId="325"/>
            <ac:spMk id="8" creationId="{B46EBE56-B50A-372C-45F6-9862C0ECEDDA}"/>
          </ac:spMkLst>
        </pc:spChg>
        <pc:spChg chg="mod">
          <ac:chgData name="alwyah alsalamn" userId="241a147a6e138879" providerId="LiveId" clId="{F7052D43-CDAB-4CFE-9FB4-91DB241ABEB7}" dt="2025-10-20T07:07:52.515" v="861"/>
          <ac:spMkLst>
            <pc:docMk/>
            <pc:sldMk cId="3766733811" sldId="325"/>
            <ac:spMk id="18" creationId="{9BC4BA86-85A4-BC4F-2530-E8EA51F43B4B}"/>
          </ac:spMkLst>
        </pc:spChg>
        <pc:spChg chg="mod">
          <ac:chgData name="alwyah alsalamn" userId="241a147a6e138879" providerId="LiveId" clId="{F7052D43-CDAB-4CFE-9FB4-91DB241ABEB7}" dt="2025-10-20T07:07:52.515" v="861"/>
          <ac:spMkLst>
            <pc:docMk/>
            <pc:sldMk cId="3766733811" sldId="325"/>
            <ac:spMk id="61" creationId="{981711B6-C3F3-83B3-B61D-CBE766C57590}"/>
          </ac:spMkLst>
        </pc:spChg>
        <pc:spChg chg="mod">
          <ac:chgData name="alwyah alsalamn" userId="241a147a6e138879" providerId="LiveId" clId="{F7052D43-CDAB-4CFE-9FB4-91DB241ABEB7}" dt="2025-10-20T07:07:52.515" v="861"/>
          <ac:spMkLst>
            <pc:docMk/>
            <pc:sldMk cId="3766733811" sldId="325"/>
            <ac:spMk id="63" creationId="{00D56851-5EA1-D69A-975A-57D19FE6DAF7}"/>
          </ac:spMkLst>
        </pc:spChg>
        <pc:spChg chg="mod">
          <ac:chgData name="alwyah alsalamn" userId="241a147a6e138879" providerId="LiveId" clId="{F7052D43-CDAB-4CFE-9FB4-91DB241ABEB7}" dt="2025-10-20T07:07:52.515" v="861"/>
          <ac:spMkLst>
            <pc:docMk/>
            <pc:sldMk cId="3766733811" sldId="325"/>
            <ac:spMk id="846" creationId="{92664A67-58D4-C20D-A8AC-FF9DACAE5336}"/>
          </ac:spMkLst>
        </pc:spChg>
        <pc:spChg chg="mod">
          <ac:chgData name="alwyah alsalamn" userId="241a147a6e138879" providerId="LiveId" clId="{F7052D43-CDAB-4CFE-9FB4-91DB241ABEB7}" dt="2025-10-20T07:07:52.515" v="861"/>
          <ac:spMkLst>
            <pc:docMk/>
            <pc:sldMk cId="3766733811" sldId="325"/>
            <ac:spMk id="847" creationId="{B9B164DD-CC1E-90AA-0BE9-DC0C9D7E9C3F}"/>
          </ac:spMkLst>
        </pc:spChg>
        <pc:spChg chg="mod">
          <ac:chgData name="alwyah alsalamn" userId="241a147a6e138879" providerId="LiveId" clId="{F7052D43-CDAB-4CFE-9FB4-91DB241ABEB7}" dt="2025-10-20T07:07:52.515" v="861"/>
          <ac:spMkLst>
            <pc:docMk/>
            <pc:sldMk cId="3766733811" sldId="325"/>
            <ac:spMk id="1000" creationId="{C16819D8-9D19-38A0-F603-51DE0E3C216A}"/>
          </ac:spMkLst>
        </pc:spChg>
        <pc:spChg chg="mod">
          <ac:chgData name="alwyah alsalamn" userId="241a147a6e138879" providerId="LiveId" clId="{F7052D43-CDAB-4CFE-9FB4-91DB241ABEB7}" dt="2025-10-20T07:07:52.515" v="861"/>
          <ac:spMkLst>
            <pc:docMk/>
            <pc:sldMk cId="3766733811" sldId="325"/>
            <ac:spMk id="1006" creationId="{27412257-22BF-CF1E-7445-2BAEDEBE50A2}"/>
          </ac:spMkLst>
        </pc:spChg>
        <pc:spChg chg="mod">
          <ac:chgData name="alwyah alsalamn" userId="241a147a6e138879" providerId="LiveId" clId="{F7052D43-CDAB-4CFE-9FB4-91DB241ABEB7}" dt="2025-10-20T07:07:52.515" v="861"/>
          <ac:spMkLst>
            <pc:docMk/>
            <pc:sldMk cId="3766733811" sldId="325"/>
            <ac:spMk id="1008" creationId="{1362A304-D39B-590A-7023-3B85801CD2E3}"/>
          </ac:spMkLst>
        </pc:spChg>
        <pc:spChg chg="mod">
          <ac:chgData name="alwyah alsalamn" userId="241a147a6e138879" providerId="LiveId" clId="{F7052D43-CDAB-4CFE-9FB4-91DB241ABEB7}" dt="2025-10-20T07:07:52.515" v="861"/>
          <ac:spMkLst>
            <pc:docMk/>
            <pc:sldMk cId="3766733811" sldId="325"/>
            <ac:spMk id="1009" creationId="{2EF2A16D-9C1B-377B-C86D-43BF1CBA51A0}"/>
          </ac:spMkLst>
        </pc:spChg>
        <pc:spChg chg="mod">
          <ac:chgData name="alwyah alsalamn" userId="241a147a6e138879" providerId="LiveId" clId="{F7052D43-CDAB-4CFE-9FB4-91DB241ABEB7}" dt="2025-10-20T07:07:52.515" v="861"/>
          <ac:spMkLst>
            <pc:docMk/>
            <pc:sldMk cId="3766733811" sldId="325"/>
            <ac:spMk id="1015" creationId="{890FD756-0E95-38A0-6810-60B90B6AD5D3}"/>
          </ac:spMkLst>
        </pc:spChg>
        <pc:grpChg chg="mod">
          <ac:chgData name="alwyah alsalamn" userId="241a147a6e138879" providerId="LiveId" clId="{F7052D43-CDAB-4CFE-9FB4-91DB241ABEB7}" dt="2025-10-20T07:08:04.426" v="997" actId="1037"/>
          <ac:grpSpMkLst>
            <pc:docMk/>
            <pc:sldMk cId="3766733811" sldId="325"/>
            <ac:grpSpMk id="2" creationId="{B47CF2BD-279F-7773-E49B-BFA453F981BD}"/>
          </ac:grpSpMkLst>
        </pc:grpChg>
        <pc:grpChg chg="del">
          <ac:chgData name="alwyah alsalamn" userId="241a147a6e138879" providerId="LiveId" clId="{F7052D43-CDAB-4CFE-9FB4-91DB241ABEB7}" dt="2025-10-20T07:07:45.984" v="859" actId="21"/>
          <ac:grpSpMkLst>
            <pc:docMk/>
            <pc:sldMk cId="3766733811" sldId="325"/>
            <ac:grpSpMk id="858" creationId="{B47CF2BD-279F-7773-E49B-BFA453F981BD}"/>
          </ac:grpSpMkLst>
        </pc:grpChg>
        <pc:grpChg chg="del">
          <ac:chgData name="alwyah alsalamn" userId="241a147a6e138879" providerId="LiveId" clId="{F7052D43-CDAB-4CFE-9FB4-91DB241ABEB7}" dt="2025-10-20T07:07:45.984" v="859" actId="21"/>
          <ac:grpSpMkLst>
            <pc:docMk/>
            <pc:sldMk cId="3766733811" sldId="325"/>
            <ac:grpSpMk id="917" creationId="{D6A611BA-AC2F-AE8F-0F69-A8E8ED4606E6}"/>
          </ac:grpSpMkLst>
        </pc:grpChg>
        <pc:grpChg chg="del">
          <ac:chgData name="alwyah alsalamn" userId="241a147a6e138879" providerId="LiveId" clId="{F7052D43-CDAB-4CFE-9FB4-91DB241ABEB7}" dt="2025-10-20T07:07:45.984" v="859" actId="21"/>
          <ac:grpSpMkLst>
            <pc:docMk/>
            <pc:sldMk cId="3766733811" sldId="325"/>
            <ac:grpSpMk id="981" creationId="{A1967752-D06E-1F63-7C05-7A360C521F42}"/>
          </ac:grpSpMkLst>
        </pc:grpChg>
        <pc:grpChg chg="mod">
          <ac:chgData name="alwyah alsalamn" userId="241a147a6e138879" providerId="LiveId" clId="{F7052D43-CDAB-4CFE-9FB4-91DB241ABEB7}" dt="2025-10-20T07:08:04.426" v="997" actId="1037"/>
          <ac:grpSpMkLst>
            <pc:docMk/>
            <pc:sldMk cId="3766733811" sldId="325"/>
            <ac:grpSpMk id="994" creationId="{D6A611BA-AC2F-AE8F-0F69-A8E8ED4606E6}"/>
          </ac:grpSpMkLst>
        </pc:grpChg>
        <pc:grpChg chg="mod">
          <ac:chgData name="alwyah alsalamn" userId="241a147a6e138879" providerId="LiveId" clId="{F7052D43-CDAB-4CFE-9FB4-91DB241ABEB7}" dt="2025-10-20T07:08:04.426" v="997" actId="1037"/>
          <ac:grpSpMkLst>
            <pc:docMk/>
            <pc:sldMk cId="3766733811" sldId="325"/>
            <ac:grpSpMk id="1024" creationId="{A1967752-D06E-1F63-7C05-7A360C521F42}"/>
          </ac:grpSpMkLst>
        </pc:grpChg>
      </pc:sldChg>
      <pc:sldChg chg="modSp add mod ord">
        <pc:chgData name="alwyah alsalamn" userId="241a147a6e138879" providerId="LiveId" clId="{F7052D43-CDAB-4CFE-9FB4-91DB241ABEB7}" dt="2025-10-20T09:55:32.254" v="1171"/>
        <pc:sldMkLst>
          <pc:docMk/>
          <pc:sldMk cId="936078851" sldId="326"/>
        </pc:sldMkLst>
        <pc:spChg chg="mod">
          <ac:chgData name="alwyah alsalamn" userId="241a147a6e138879" providerId="LiveId" clId="{F7052D43-CDAB-4CFE-9FB4-91DB241ABEB7}" dt="2025-10-20T07:32:08.067" v="1159" actId="20577"/>
          <ac:spMkLst>
            <pc:docMk/>
            <pc:sldMk cId="936078851" sldId="326"/>
            <ac:spMk id="3" creationId="{2FD65A86-76C0-59B3-CD5C-397E3D3BDC4F}"/>
          </ac:spMkLst>
        </pc:spChg>
      </pc:sldChg>
      <pc:sldMasterChg chg="delSldLayout">
        <pc:chgData name="alwyah alsalamn" userId="241a147a6e138879" providerId="LiveId" clId="{F7052D43-CDAB-4CFE-9FB4-91DB241ABEB7}" dt="2025-10-13T09:29:18.277" v="566" actId="2696"/>
        <pc:sldMasterMkLst>
          <pc:docMk/>
          <pc:sldMasterMk cId="0" sldId="2147483681"/>
        </pc:sldMasterMkLst>
        <pc:sldLayoutChg chg="del">
          <pc:chgData name="alwyah alsalamn" userId="241a147a6e138879" providerId="LiveId" clId="{F7052D43-CDAB-4CFE-9FB4-91DB241ABEB7}" dt="2025-10-10T21:56:55.490" v="126" actId="47"/>
          <pc:sldLayoutMkLst>
            <pc:docMk/>
            <pc:sldMasterMk cId="0" sldId="2147483681"/>
            <pc:sldLayoutMk cId="0" sldId="2147483651"/>
          </pc:sldLayoutMkLst>
        </pc:sldLayoutChg>
        <pc:sldLayoutChg chg="del">
          <pc:chgData name="alwyah alsalamn" userId="241a147a6e138879" providerId="LiveId" clId="{F7052D43-CDAB-4CFE-9FB4-91DB241ABEB7}" dt="2025-10-10T21:56:55.490" v="126" actId="47"/>
          <pc:sldLayoutMkLst>
            <pc:docMk/>
            <pc:sldMasterMk cId="0" sldId="2147483681"/>
            <pc:sldLayoutMk cId="0" sldId="2147483653"/>
          </pc:sldLayoutMkLst>
        </pc:sldLayoutChg>
        <pc:sldLayoutChg chg="del">
          <pc:chgData name="alwyah alsalamn" userId="241a147a6e138879" providerId="LiveId" clId="{F7052D43-CDAB-4CFE-9FB4-91DB241ABEB7}" dt="2025-10-10T21:56:55.490" v="126" actId="47"/>
          <pc:sldLayoutMkLst>
            <pc:docMk/>
            <pc:sldMasterMk cId="0" sldId="2147483681"/>
            <pc:sldLayoutMk cId="0" sldId="2147483656"/>
          </pc:sldLayoutMkLst>
        </pc:sldLayoutChg>
        <pc:sldLayoutChg chg="del">
          <pc:chgData name="alwyah alsalamn" userId="241a147a6e138879" providerId="LiveId" clId="{F7052D43-CDAB-4CFE-9FB4-91DB241ABEB7}" dt="2025-10-10T21:56:00.597" v="125" actId="47"/>
          <pc:sldLayoutMkLst>
            <pc:docMk/>
            <pc:sldMasterMk cId="0" sldId="2147483681"/>
            <pc:sldLayoutMk cId="0" sldId="2147483657"/>
          </pc:sldLayoutMkLst>
        </pc:sldLayoutChg>
        <pc:sldLayoutChg chg="del">
          <pc:chgData name="alwyah alsalamn" userId="241a147a6e138879" providerId="LiveId" clId="{F7052D43-CDAB-4CFE-9FB4-91DB241ABEB7}" dt="2025-10-10T21:56:55.490" v="126" actId="47"/>
          <pc:sldLayoutMkLst>
            <pc:docMk/>
            <pc:sldMasterMk cId="0" sldId="2147483681"/>
            <pc:sldLayoutMk cId="0" sldId="2147483660"/>
          </pc:sldLayoutMkLst>
        </pc:sldLayoutChg>
        <pc:sldLayoutChg chg="del">
          <pc:chgData name="alwyah alsalamn" userId="241a147a6e138879" providerId="LiveId" clId="{F7052D43-CDAB-4CFE-9FB4-91DB241ABEB7}" dt="2025-10-10T21:56:55.490" v="126" actId="47"/>
          <pc:sldLayoutMkLst>
            <pc:docMk/>
            <pc:sldMasterMk cId="0" sldId="2147483681"/>
            <pc:sldLayoutMk cId="0" sldId="2147483661"/>
          </pc:sldLayoutMkLst>
        </pc:sldLayoutChg>
        <pc:sldLayoutChg chg="del">
          <pc:chgData name="alwyah alsalamn" userId="241a147a6e138879" providerId="LiveId" clId="{F7052D43-CDAB-4CFE-9FB4-91DB241ABEB7}" dt="2025-10-13T09:29:18.277" v="566" actId="2696"/>
          <pc:sldLayoutMkLst>
            <pc:docMk/>
            <pc:sldMasterMk cId="0" sldId="2147483681"/>
            <pc:sldLayoutMk cId="0" sldId="2147483663"/>
          </pc:sldLayoutMkLst>
        </pc:sldLayoutChg>
        <pc:sldLayoutChg chg="del">
          <pc:chgData name="alwyah alsalamn" userId="241a147a6e138879" providerId="LiveId" clId="{F7052D43-CDAB-4CFE-9FB4-91DB241ABEB7}" dt="2025-10-10T21:56:55.490" v="126" actId="47"/>
          <pc:sldLayoutMkLst>
            <pc:docMk/>
            <pc:sldMasterMk cId="0" sldId="2147483681"/>
            <pc:sldLayoutMk cId="0" sldId="2147483665"/>
          </pc:sldLayoutMkLst>
        </pc:sldLayoutChg>
        <pc:sldLayoutChg chg="del">
          <pc:chgData name="alwyah alsalamn" userId="241a147a6e138879" providerId="LiveId" clId="{F7052D43-CDAB-4CFE-9FB4-91DB241ABEB7}" dt="2025-10-10T21:56:55.490" v="126" actId="47"/>
          <pc:sldLayoutMkLst>
            <pc:docMk/>
            <pc:sldMasterMk cId="0" sldId="2147483681"/>
            <pc:sldLayoutMk cId="0" sldId="2147483666"/>
          </pc:sldLayoutMkLst>
        </pc:sldLayoutChg>
        <pc:sldLayoutChg chg="del">
          <pc:chgData name="alwyah alsalamn" userId="241a147a6e138879" providerId="LiveId" clId="{F7052D43-CDAB-4CFE-9FB4-91DB241ABEB7}" dt="2025-10-10T21:56:55.490" v="126" actId="47"/>
          <pc:sldLayoutMkLst>
            <pc:docMk/>
            <pc:sldMasterMk cId="0" sldId="2147483681"/>
            <pc:sldLayoutMk cId="0" sldId="2147483667"/>
          </pc:sldLayoutMkLst>
        </pc:sldLayoutChg>
        <pc:sldLayoutChg chg="del">
          <pc:chgData name="alwyah alsalamn" userId="241a147a6e138879" providerId="LiveId" clId="{F7052D43-CDAB-4CFE-9FB4-91DB241ABEB7}" dt="2025-10-10T21:56:55.490" v="126" actId="47"/>
          <pc:sldLayoutMkLst>
            <pc:docMk/>
            <pc:sldMasterMk cId="0" sldId="2147483681"/>
            <pc:sldLayoutMk cId="0" sldId="2147483668"/>
          </pc:sldLayoutMkLst>
        </pc:sldLayoutChg>
        <pc:sldLayoutChg chg="del">
          <pc:chgData name="alwyah alsalamn" userId="241a147a6e138879" providerId="LiveId" clId="{F7052D43-CDAB-4CFE-9FB4-91DB241ABEB7}" dt="2025-10-10T21:56:55.490" v="126" actId="47"/>
          <pc:sldLayoutMkLst>
            <pc:docMk/>
            <pc:sldMasterMk cId="0" sldId="2147483681"/>
            <pc:sldLayoutMk cId="0" sldId="2147483669"/>
          </pc:sldLayoutMkLst>
        </pc:sldLayoutChg>
        <pc:sldLayoutChg chg="del">
          <pc:chgData name="alwyah alsalamn" userId="241a147a6e138879" providerId="LiveId" clId="{F7052D43-CDAB-4CFE-9FB4-91DB241ABEB7}" dt="2025-10-10T21:56:55.490" v="126" actId="47"/>
          <pc:sldLayoutMkLst>
            <pc:docMk/>
            <pc:sldMasterMk cId="0" sldId="2147483681"/>
            <pc:sldLayoutMk cId="0" sldId="2147483670"/>
          </pc:sldLayoutMkLst>
        </pc:sldLayoutChg>
        <pc:sldLayoutChg chg="del">
          <pc:chgData name="alwyah alsalamn" userId="241a147a6e138879" providerId="LiveId" clId="{F7052D43-CDAB-4CFE-9FB4-91DB241ABEB7}" dt="2025-10-10T21:56:55.490" v="126" actId="47"/>
          <pc:sldLayoutMkLst>
            <pc:docMk/>
            <pc:sldMasterMk cId="0" sldId="2147483681"/>
            <pc:sldLayoutMk cId="0" sldId="2147483671"/>
          </pc:sldLayoutMkLst>
        </pc:sldLayoutChg>
        <pc:sldLayoutChg chg="del">
          <pc:chgData name="alwyah alsalamn" userId="241a147a6e138879" providerId="LiveId" clId="{F7052D43-CDAB-4CFE-9FB4-91DB241ABEB7}" dt="2025-10-10T21:56:55.490" v="126" actId="47"/>
          <pc:sldLayoutMkLst>
            <pc:docMk/>
            <pc:sldMasterMk cId="0" sldId="2147483681"/>
            <pc:sldLayoutMk cId="0" sldId="2147483672"/>
          </pc:sldLayoutMkLst>
        </pc:sldLayoutChg>
        <pc:sldLayoutChg chg="del">
          <pc:chgData name="alwyah alsalamn" userId="241a147a6e138879" providerId="LiveId" clId="{F7052D43-CDAB-4CFE-9FB4-91DB241ABEB7}" dt="2025-10-10T21:56:55.490" v="126" actId="47"/>
          <pc:sldLayoutMkLst>
            <pc:docMk/>
            <pc:sldMasterMk cId="0" sldId="2147483681"/>
            <pc:sldLayoutMk cId="0" sldId="2147483673"/>
          </pc:sldLayoutMkLst>
        </pc:sldLayoutChg>
        <pc:sldLayoutChg chg="del">
          <pc:chgData name="alwyah alsalamn" userId="241a147a6e138879" providerId="LiveId" clId="{F7052D43-CDAB-4CFE-9FB4-91DB241ABEB7}" dt="2025-10-10T21:56:55.490" v="126" actId="47"/>
          <pc:sldLayoutMkLst>
            <pc:docMk/>
            <pc:sldMasterMk cId="0" sldId="2147483681"/>
            <pc:sldLayoutMk cId="0" sldId="2147483674"/>
          </pc:sldLayoutMkLst>
        </pc:sldLayoutChg>
        <pc:sldLayoutChg chg="del">
          <pc:chgData name="alwyah alsalamn" userId="241a147a6e138879" providerId="LiveId" clId="{F7052D43-CDAB-4CFE-9FB4-91DB241ABEB7}" dt="2025-10-10T21:56:55.490" v="126" actId="47"/>
          <pc:sldLayoutMkLst>
            <pc:docMk/>
            <pc:sldMasterMk cId="0" sldId="2147483681"/>
            <pc:sldLayoutMk cId="0" sldId="2147483675"/>
          </pc:sldLayoutMkLst>
        </pc:sldLayoutChg>
        <pc:sldLayoutChg chg="del">
          <pc:chgData name="alwyah alsalamn" userId="241a147a6e138879" providerId="LiveId" clId="{F7052D43-CDAB-4CFE-9FB4-91DB241ABEB7}" dt="2025-10-10T21:56:55.490" v="126" actId="47"/>
          <pc:sldLayoutMkLst>
            <pc:docMk/>
            <pc:sldMasterMk cId="0" sldId="2147483681"/>
            <pc:sldLayoutMk cId="0" sldId="2147483676"/>
          </pc:sldLayoutMkLst>
        </pc:sldLayoutChg>
      </pc:sldMasterChg>
      <pc:sldMasterChg chg="del delSldLayout">
        <pc:chgData name="alwyah alsalamn" userId="241a147a6e138879" providerId="LiveId" clId="{F7052D43-CDAB-4CFE-9FB4-91DB241ABEB7}" dt="2025-10-10T21:56:55.490" v="126" actId="47"/>
        <pc:sldMasterMkLst>
          <pc:docMk/>
          <pc:sldMasterMk cId="0" sldId="2147483682"/>
        </pc:sldMasterMkLst>
        <pc:sldLayoutChg chg="del">
          <pc:chgData name="alwyah alsalamn" userId="241a147a6e138879" providerId="LiveId" clId="{F7052D43-CDAB-4CFE-9FB4-91DB241ABEB7}" dt="2025-10-10T21:56:55.490" v="126" actId="47"/>
          <pc:sldLayoutMkLst>
            <pc:docMk/>
            <pc:sldMasterMk cId="0" sldId="2147483682"/>
            <pc:sldLayoutMk cId="0" sldId="2147483679"/>
          </pc:sldLayoutMkLst>
        </pc:sldLayoutChg>
        <pc:sldLayoutChg chg="del">
          <pc:chgData name="alwyah alsalamn" userId="241a147a6e138879" providerId="LiveId" clId="{F7052D43-CDAB-4CFE-9FB4-91DB241ABEB7}" dt="2025-10-10T21:56:55.490" v="126" actId="47"/>
          <pc:sldLayoutMkLst>
            <pc:docMk/>
            <pc:sldMasterMk cId="0" sldId="2147483682"/>
            <pc:sldLayoutMk cId="0" sldId="2147483680"/>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txBody>
          <a:bodyPr/>
          <a:lstStyle/>
          <a:p>
            <a:endParaRPr lang="en-GB"/>
          </a:p>
        </p:txBody>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1"/>
        <p:cNvGrpSpPr/>
        <p:nvPr/>
      </p:nvGrpSpPr>
      <p:grpSpPr>
        <a:xfrm>
          <a:off x="0" y="0"/>
          <a:ext cx="0" cy="0"/>
          <a:chOff x="0" y="0"/>
          <a:chExt cx="0" cy="0"/>
        </a:xfrm>
      </p:grpSpPr>
      <p:sp>
        <p:nvSpPr>
          <p:cNvPr id="852" name="Google Shape;852;gd362d286f3_1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GB"/>
          </a:p>
        </p:txBody>
      </p:sp>
      <p:sp>
        <p:nvSpPr>
          <p:cNvPr id="853" name="Google Shape;853;gd362d286f3_1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4"/>
        <p:cNvGrpSpPr/>
        <p:nvPr/>
      </p:nvGrpSpPr>
      <p:grpSpPr>
        <a:xfrm>
          <a:off x="0" y="0"/>
          <a:ext cx="0" cy="0"/>
          <a:chOff x="0" y="0"/>
          <a:chExt cx="0" cy="0"/>
        </a:xfrm>
      </p:grpSpPr>
      <p:sp>
        <p:nvSpPr>
          <p:cNvPr id="995" name="Google Shape;995;gd362d286f3_1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GB"/>
          </a:p>
        </p:txBody>
      </p:sp>
      <p:sp>
        <p:nvSpPr>
          <p:cNvPr id="996" name="Google Shape;996;gd362d286f3_1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4"/>
        <p:cNvGrpSpPr/>
        <p:nvPr/>
      </p:nvGrpSpPr>
      <p:grpSpPr>
        <a:xfrm>
          <a:off x="0" y="0"/>
          <a:ext cx="0" cy="0"/>
          <a:chOff x="0" y="0"/>
          <a:chExt cx="0" cy="0"/>
        </a:xfrm>
      </p:grpSpPr>
      <p:sp>
        <p:nvSpPr>
          <p:cNvPr id="3105" name="Google Shape;3105;ge2812c4e9a_1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GB"/>
          </a:p>
        </p:txBody>
      </p:sp>
      <p:sp>
        <p:nvSpPr>
          <p:cNvPr id="3106" name="Google Shape;3106;ge2812c4e9a_1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4">
          <a:extLst>
            <a:ext uri="{FF2B5EF4-FFF2-40B4-BE49-F238E27FC236}">
              <a16:creationId xmlns:a16="http://schemas.microsoft.com/office/drawing/2014/main" id="{D2D377D0-2956-3E3F-3ABB-F0FAE1DF5A06}"/>
            </a:ext>
          </a:extLst>
        </p:cNvPr>
        <p:cNvGrpSpPr/>
        <p:nvPr/>
      </p:nvGrpSpPr>
      <p:grpSpPr>
        <a:xfrm>
          <a:off x="0" y="0"/>
          <a:ext cx="0" cy="0"/>
          <a:chOff x="0" y="0"/>
          <a:chExt cx="0" cy="0"/>
        </a:xfrm>
      </p:grpSpPr>
      <p:sp>
        <p:nvSpPr>
          <p:cNvPr id="3105" name="Google Shape;3105;ge2812c4e9a_1_27:notes">
            <a:extLst>
              <a:ext uri="{FF2B5EF4-FFF2-40B4-BE49-F238E27FC236}">
                <a16:creationId xmlns:a16="http://schemas.microsoft.com/office/drawing/2014/main" id="{BD3C8C82-0C78-9378-5522-BCF922C02293}"/>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GB"/>
          </a:p>
        </p:txBody>
      </p:sp>
      <p:sp>
        <p:nvSpPr>
          <p:cNvPr id="3106" name="Google Shape;3106;ge2812c4e9a_1_27:notes">
            <a:extLst>
              <a:ext uri="{FF2B5EF4-FFF2-40B4-BE49-F238E27FC236}">
                <a16:creationId xmlns:a16="http://schemas.microsoft.com/office/drawing/2014/main" id="{FA3DC16B-99D5-D6B8-A019-BEA33BF55512}"/>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677873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4">
          <a:extLst>
            <a:ext uri="{FF2B5EF4-FFF2-40B4-BE49-F238E27FC236}">
              <a16:creationId xmlns:a16="http://schemas.microsoft.com/office/drawing/2014/main" id="{281B69B4-AAD5-0FFD-F004-94714E2D04B8}"/>
            </a:ext>
          </a:extLst>
        </p:cNvPr>
        <p:cNvGrpSpPr/>
        <p:nvPr/>
      </p:nvGrpSpPr>
      <p:grpSpPr>
        <a:xfrm>
          <a:off x="0" y="0"/>
          <a:ext cx="0" cy="0"/>
          <a:chOff x="0" y="0"/>
          <a:chExt cx="0" cy="0"/>
        </a:xfrm>
      </p:grpSpPr>
      <p:sp>
        <p:nvSpPr>
          <p:cNvPr id="3105" name="Google Shape;3105;ge2812c4e9a_1_27:notes">
            <a:extLst>
              <a:ext uri="{FF2B5EF4-FFF2-40B4-BE49-F238E27FC236}">
                <a16:creationId xmlns:a16="http://schemas.microsoft.com/office/drawing/2014/main" id="{B2D9C5F3-8E9D-FF37-B5C3-824E4A728AD2}"/>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GB"/>
          </a:p>
        </p:txBody>
      </p:sp>
      <p:sp>
        <p:nvSpPr>
          <p:cNvPr id="3106" name="Google Shape;3106;ge2812c4e9a_1_27:notes">
            <a:extLst>
              <a:ext uri="{FF2B5EF4-FFF2-40B4-BE49-F238E27FC236}">
                <a16:creationId xmlns:a16="http://schemas.microsoft.com/office/drawing/2014/main" id="{2466915F-8766-172E-B891-00507E863FD2}"/>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96827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4">
          <a:extLst>
            <a:ext uri="{FF2B5EF4-FFF2-40B4-BE49-F238E27FC236}">
              <a16:creationId xmlns:a16="http://schemas.microsoft.com/office/drawing/2014/main" id="{ADF6E9AD-6D22-A9AE-3885-A0150F36E6E0}"/>
            </a:ext>
          </a:extLst>
        </p:cNvPr>
        <p:cNvGrpSpPr/>
        <p:nvPr/>
      </p:nvGrpSpPr>
      <p:grpSpPr>
        <a:xfrm>
          <a:off x="0" y="0"/>
          <a:ext cx="0" cy="0"/>
          <a:chOff x="0" y="0"/>
          <a:chExt cx="0" cy="0"/>
        </a:xfrm>
      </p:grpSpPr>
      <p:sp>
        <p:nvSpPr>
          <p:cNvPr id="3105" name="Google Shape;3105;ge2812c4e9a_1_27:notes">
            <a:extLst>
              <a:ext uri="{FF2B5EF4-FFF2-40B4-BE49-F238E27FC236}">
                <a16:creationId xmlns:a16="http://schemas.microsoft.com/office/drawing/2014/main" id="{D5C93AC4-4A0A-D026-2E0E-C8FBAB80917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GB"/>
          </a:p>
        </p:txBody>
      </p:sp>
      <p:sp>
        <p:nvSpPr>
          <p:cNvPr id="3106" name="Google Shape;3106;ge2812c4e9a_1_27:notes">
            <a:extLst>
              <a:ext uri="{FF2B5EF4-FFF2-40B4-BE49-F238E27FC236}">
                <a16:creationId xmlns:a16="http://schemas.microsoft.com/office/drawing/2014/main" id="{B6DCCD77-919A-9C2B-DEE7-62E377D28378}"/>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443767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4">
          <a:extLst>
            <a:ext uri="{FF2B5EF4-FFF2-40B4-BE49-F238E27FC236}">
              <a16:creationId xmlns:a16="http://schemas.microsoft.com/office/drawing/2014/main" id="{1593BD39-76F6-F768-BC0E-AB2315B9F014}"/>
            </a:ext>
          </a:extLst>
        </p:cNvPr>
        <p:cNvGrpSpPr/>
        <p:nvPr/>
      </p:nvGrpSpPr>
      <p:grpSpPr>
        <a:xfrm>
          <a:off x="0" y="0"/>
          <a:ext cx="0" cy="0"/>
          <a:chOff x="0" y="0"/>
          <a:chExt cx="0" cy="0"/>
        </a:xfrm>
      </p:grpSpPr>
      <p:sp>
        <p:nvSpPr>
          <p:cNvPr id="3105" name="Google Shape;3105;ge2812c4e9a_1_27:notes">
            <a:extLst>
              <a:ext uri="{FF2B5EF4-FFF2-40B4-BE49-F238E27FC236}">
                <a16:creationId xmlns:a16="http://schemas.microsoft.com/office/drawing/2014/main" id="{436EC968-9D0D-26CB-5607-572EB0649ED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GB"/>
          </a:p>
        </p:txBody>
      </p:sp>
      <p:sp>
        <p:nvSpPr>
          <p:cNvPr id="3106" name="Google Shape;3106;ge2812c4e9a_1_27:notes">
            <a:extLst>
              <a:ext uri="{FF2B5EF4-FFF2-40B4-BE49-F238E27FC236}">
                <a16:creationId xmlns:a16="http://schemas.microsoft.com/office/drawing/2014/main" id="{1E41B8EA-CA29-4927-094E-80681DE6E5CD}"/>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368333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1">
          <a:extLst>
            <a:ext uri="{FF2B5EF4-FFF2-40B4-BE49-F238E27FC236}">
              <a16:creationId xmlns:a16="http://schemas.microsoft.com/office/drawing/2014/main" id="{E7789BDC-B760-DDCD-8D8C-54A71D84524B}"/>
            </a:ext>
          </a:extLst>
        </p:cNvPr>
        <p:cNvGrpSpPr/>
        <p:nvPr/>
      </p:nvGrpSpPr>
      <p:grpSpPr>
        <a:xfrm>
          <a:off x="0" y="0"/>
          <a:ext cx="0" cy="0"/>
          <a:chOff x="0" y="0"/>
          <a:chExt cx="0" cy="0"/>
        </a:xfrm>
      </p:grpSpPr>
      <p:sp>
        <p:nvSpPr>
          <p:cNvPr id="852" name="Google Shape;852;gd362d286f3_1_7:notes">
            <a:extLst>
              <a:ext uri="{FF2B5EF4-FFF2-40B4-BE49-F238E27FC236}">
                <a16:creationId xmlns:a16="http://schemas.microsoft.com/office/drawing/2014/main" id="{B45DB64E-C1E6-22B9-AC63-8BB73E7BE373}"/>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GB"/>
          </a:p>
        </p:txBody>
      </p:sp>
      <p:sp>
        <p:nvSpPr>
          <p:cNvPr id="853" name="Google Shape;853;gd362d286f3_1_7:notes">
            <a:extLst>
              <a:ext uri="{FF2B5EF4-FFF2-40B4-BE49-F238E27FC236}">
                <a16:creationId xmlns:a16="http://schemas.microsoft.com/office/drawing/2014/main" id="{72C01AAC-5171-479A-8939-838BED4E815F}"/>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777048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1">
          <a:extLst>
            <a:ext uri="{FF2B5EF4-FFF2-40B4-BE49-F238E27FC236}">
              <a16:creationId xmlns:a16="http://schemas.microsoft.com/office/drawing/2014/main" id="{EB0B868D-AFDF-9A63-B251-5CAE3730EEFB}"/>
            </a:ext>
          </a:extLst>
        </p:cNvPr>
        <p:cNvGrpSpPr/>
        <p:nvPr/>
      </p:nvGrpSpPr>
      <p:grpSpPr>
        <a:xfrm>
          <a:off x="0" y="0"/>
          <a:ext cx="0" cy="0"/>
          <a:chOff x="0" y="0"/>
          <a:chExt cx="0" cy="0"/>
        </a:xfrm>
      </p:grpSpPr>
      <p:sp>
        <p:nvSpPr>
          <p:cNvPr id="852" name="Google Shape;852;gd362d286f3_1_7:notes">
            <a:extLst>
              <a:ext uri="{FF2B5EF4-FFF2-40B4-BE49-F238E27FC236}">
                <a16:creationId xmlns:a16="http://schemas.microsoft.com/office/drawing/2014/main" id="{47B5B782-F771-D080-5820-82806FD236C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GB"/>
          </a:p>
        </p:txBody>
      </p:sp>
      <p:sp>
        <p:nvSpPr>
          <p:cNvPr id="853" name="Google Shape;853;gd362d286f3_1_7:notes">
            <a:extLst>
              <a:ext uri="{FF2B5EF4-FFF2-40B4-BE49-F238E27FC236}">
                <a16:creationId xmlns:a16="http://schemas.microsoft.com/office/drawing/2014/main" id="{EB0C3215-247B-7ED8-1C49-653E92552542}"/>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1198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1">
          <a:extLst>
            <a:ext uri="{FF2B5EF4-FFF2-40B4-BE49-F238E27FC236}">
              <a16:creationId xmlns:a16="http://schemas.microsoft.com/office/drawing/2014/main" id="{0F554411-BEC7-F40D-3D70-9D95691FF7C1}"/>
            </a:ext>
          </a:extLst>
        </p:cNvPr>
        <p:cNvGrpSpPr/>
        <p:nvPr/>
      </p:nvGrpSpPr>
      <p:grpSpPr>
        <a:xfrm>
          <a:off x="0" y="0"/>
          <a:ext cx="0" cy="0"/>
          <a:chOff x="0" y="0"/>
          <a:chExt cx="0" cy="0"/>
        </a:xfrm>
      </p:grpSpPr>
      <p:sp>
        <p:nvSpPr>
          <p:cNvPr id="1582" name="Google Shape;1582;gd362d286f3_1_207:notes">
            <a:extLst>
              <a:ext uri="{FF2B5EF4-FFF2-40B4-BE49-F238E27FC236}">
                <a16:creationId xmlns:a16="http://schemas.microsoft.com/office/drawing/2014/main" id="{00417446-40CC-3759-B330-D872694AD2BB}"/>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GB"/>
          </a:p>
        </p:txBody>
      </p:sp>
      <p:sp>
        <p:nvSpPr>
          <p:cNvPr id="1583" name="Google Shape;1583;gd362d286f3_1_207:notes">
            <a:extLst>
              <a:ext uri="{FF2B5EF4-FFF2-40B4-BE49-F238E27FC236}">
                <a16:creationId xmlns:a16="http://schemas.microsoft.com/office/drawing/2014/main" id="{C793AF35-3C6D-BC82-D25F-D6CEFC2D02FC}"/>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342217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1"/>
        <p:cNvGrpSpPr/>
        <p:nvPr/>
      </p:nvGrpSpPr>
      <p:grpSpPr>
        <a:xfrm>
          <a:off x="0" y="0"/>
          <a:ext cx="0" cy="0"/>
          <a:chOff x="0" y="0"/>
          <a:chExt cx="0" cy="0"/>
        </a:xfrm>
      </p:grpSpPr>
      <p:sp>
        <p:nvSpPr>
          <p:cNvPr id="1582" name="Google Shape;1582;gd362d286f3_1_2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GB"/>
          </a:p>
        </p:txBody>
      </p:sp>
      <p:sp>
        <p:nvSpPr>
          <p:cNvPr id="1583" name="Google Shape;1583;gd362d286f3_1_2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5"/>
        <p:cNvGrpSpPr/>
        <p:nvPr/>
      </p:nvGrpSpPr>
      <p:grpSpPr>
        <a:xfrm>
          <a:off x="0" y="0"/>
          <a:ext cx="0" cy="0"/>
          <a:chOff x="0" y="0"/>
          <a:chExt cx="0" cy="0"/>
        </a:xfrm>
      </p:grpSpPr>
      <p:sp>
        <p:nvSpPr>
          <p:cNvPr id="556" name="Google Shape;556;gd362d286f3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GB"/>
          </a:p>
        </p:txBody>
      </p:sp>
      <p:sp>
        <p:nvSpPr>
          <p:cNvPr id="557" name="Google Shape;557;gd362d286f3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0"/>
        <p:cNvGrpSpPr/>
        <p:nvPr/>
      </p:nvGrpSpPr>
      <p:grpSpPr>
        <a:xfrm>
          <a:off x="0" y="0"/>
          <a:ext cx="0" cy="0"/>
          <a:chOff x="0" y="0"/>
          <a:chExt cx="0" cy="0"/>
        </a:xfrm>
      </p:grpSpPr>
      <p:sp>
        <p:nvSpPr>
          <p:cNvPr id="3331" name="Google Shape;3331;g1215e4c9146_0_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GB"/>
          </a:p>
        </p:txBody>
      </p:sp>
      <p:sp>
        <p:nvSpPr>
          <p:cNvPr id="3332" name="Google Shape;3332;g1215e4c9146_0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6"/>
        <p:cNvGrpSpPr/>
        <p:nvPr/>
      </p:nvGrpSpPr>
      <p:grpSpPr>
        <a:xfrm>
          <a:off x="0" y="0"/>
          <a:ext cx="0" cy="0"/>
          <a:chOff x="0" y="0"/>
          <a:chExt cx="0" cy="0"/>
        </a:xfrm>
      </p:grpSpPr>
      <p:sp>
        <p:nvSpPr>
          <p:cNvPr id="1797" name="Google Shape;1797;gd362d286f3_1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GB"/>
          </a:p>
        </p:txBody>
      </p:sp>
      <p:sp>
        <p:nvSpPr>
          <p:cNvPr id="1798" name="Google Shape;1798;gd362d286f3_1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9"/>
        <p:cNvGrpSpPr/>
        <p:nvPr/>
      </p:nvGrpSpPr>
      <p:grpSpPr>
        <a:xfrm>
          <a:off x="0" y="0"/>
          <a:ext cx="0" cy="0"/>
          <a:chOff x="0" y="0"/>
          <a:chExt cx="0" cy="0"/>
        </a:xfrm>
      </p:grpSpPr>
      <p:sp>
        <p:nvSpPr>
          <p:cNvPr id="820" name="Google Shape;820;gd362d286f3_1_1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GB"/>
          </a:p>
        </p:txBody>
      </p:sp>
      <p:sp>
        <p:nvSpPr>
          <p:cNvPr id="821" name="Google Shape;821;gd362d286f3_1_1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9">
          <a:extLst>
            <a:ext uri="{FF2B5EF4-FFF2-40B4-BE49-F238E27FC236}">
              <a16:creationId xmlns:a16="http://schemas.microsoft.com/office/drawing/2014/main" id="{E737C14F-5A39-43A5-DD39-638A386A3204}"/>
            </a:ext>
          </a:extLst>
        </p:cNvPr>
        <p:cNvGrpSpPr/>
        <p:nvPr/>
      </p:nvGrpSpPr>
      <p:grpSpPr>
        <a:xfrm>
          <a:off x="0" y="0"/>
          <a:ext cx="0" cy="0"/>
          <a:chOff x="0" y="0"/>
          <a:chExt cx="0" cy="0"/>
        </a:xfrm>
      </p:grpSpPr>
      <p:sp>
        <p:nvSpPr>
          <p:cNvPr id="820" name="Google Shape;820;gd362d286f3_1_165:notes">
            <a:extLst>
              <a:ext uri="{FF2B5EF4-FFF2-40B4-BE49-F238E27FC236}">
                <a16:creationId xmlns:a16="http://schemas.microsoft.com/office/drawing/2014/main" id="{2B25895D-A680-13FC-C722-80EE60F66A1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GB"/>
          </a:p>
        </p:txBody>
      </p:sp>
      <p:sp>
        <p:nvSpPr>
          <p:cNvPr id="821" name="Google Shape;821;gd362d286f3_1_165:notes">
            <a:extLst>
              <a:ext uri="{FF2B5EF4-FFF2-40B4-BE49-F238E27FC236}">
                <a16:creationId xmlns:a16="http://schemas.microsoft.com/office/drawing/2014/main" id="{FDB9BA7E-017C-AB30-F961-3E9ED5DC2D5F}"/>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038767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9">
          <a:extLst>
            <a:ext uri="{FF2B5EF4-FFF2-40B4-BE49-F238E27FC236}">
              <a16:creationId xmlns:a16="http://schemas.microsoft.com/office/drawing/2014/main" id="{FE69364C-994F-33DE-16BD-5B3A6565ABC0}"/>
            </a:ext>
          </a:extLst>
        </p:cNvPr>
        <p:cNvGrpSpPr/>
        <p:nvPr/>
      </p:nvGrpSpPr>
      <p:grpSpPr>
        <a:xfrm>
          <a:off x="0" y="0"/>
          <a:ext cx="0" cy="0"/>
          <a:chOff x="0" y="0"/>
          <a:chExt cx="0" cy="0"/>
        </a:xfrm>
      </p:grpSpPr>
      <p:sp>
        <p:nvSpPr>
          <p:cNvPr id="820" name="Google Shape;820;gd362d286f3_1_165:notes">
            <a:extLst>
              <a:ext uri="{FF2B5EF4-FFF2-40B4-BE49-F238E27FC236}">
                <a16:creationId xmlns:a16="http://schemas.microsoft.com/office/drawing/2014/main" id="{464F0D4B-8F79-DCCA-73C6-CF5D27E14548}"/>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GB"/>
          </a:p>
        </p:txBody>
      </p:sp>
      <p:sp>
        <p:nvSpPr>
          <p:cNvPr id="821" name="Google Shape;821;gd362d286f3_1_165:notes">
            <a:extLst>
              <a:ext uri="{FF2B5EF4-FFF2-40B4-BE49-F238E27FC236}">
                <a16:creationId xmlns:a16="http://schemas.microsoft.com/office/drawing/2014/main" id="{9A1EE34E-4268-DF35-965A-F181F62E4FAD}"/>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370137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9">
          <a:extLst>
            <a:ext uri="{FF2B5EF4-FFF2-40B4-BE49-F238E27FC236}">
              <a16:creationId xmlns:a16="http://schemas.microsoft.com/office/drawing/2014/main" id="{B2F835DC-5522-771C-6950-2D334C384E31}"/>
            </a:ext>
          </a:extLst>
        </p:cNvPr>
        <p:cNvGrpSpPr/>
        <p:nvPr/>
      </p:nvGrpSpPr>
      <p:grpSpPr>
        <a:xfrm>
          <a:off x="0" y="0"/>
          <a:ext cx="0" cy="0"/>
          <a:chOff x="0" y="0"/>
          <a:chExt cx="0" cy="0"/>
        </a:xfrm>
      </p:grpSpPr>
      <p:sp>
        <p:nvSpPr>
          <p:cNvPr id="820" name="Google Shape;820;gd362d286f3_1_165:notes">
            <a:extLst>
              <a:ext uri="{FF2B5EF4-FFF2-40B4-BE49-F238E27FC236}">
                <a16:creationId xmlns:a16="http://schemas.microsoft.com/office/drawing/2014/main" id="{9FB2EFEA-6CCD-7646-E40B-13289CAFAB9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GB"/>
          </a:p>
        </p:txBody>
      </p:sp>
      <p:sp>
        <p:nvSpPr>
          <p:cNvPr id="821" name="Google Shape;821;gd362d286f3_1_165:notes">
            <a:extLst>
              <a:ext uri="{FF2B5EF4-FFF2-40B4-BE49-F238E27FC236}">
                <a16:creationId xmlns:a16="http://schemas.microsoft.com/office/drawing/2014/main" id="{8557D8BE-2B36-5706-FC1C-AFA479EFA3F4}"/>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549196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9">
          <a:extLst>
            <a:ext uri="{FF2B5EF4-FFF2-40B4-BE49-F238E27FC236}">
              <a16:creationId xmlns:a16="http://schemas.microsoft.com/office/drawing/2014/main" id="{1FB1B897-940B-CBAA-D745-FC43D778DF03}"/>
            </a:ext>
          </a:extLst>
        </p:cNvPr>
        <p:cNvGrpSpPr/>
        <p:nvPr/>
      </p:nvGrpSpPr>
      <p:grpSpPr>
        <a:xfrm>
          <a:off x="0" y="0"/>
          <a:ext cx="0" cy="0"/>
          <a:chOff x="0" y="0"/>
          <a:chExt cx="0" cy="0"/>
        </a:xfrm>
      </p:grpSpPr>
      <p:sp>
        <p:nvSpPr>
          <p:cNvPr id="820" name="Google Shape;820;gd362d286f3_1_165:notes">
            <a:extLst>
              <a:ext uri="{FF2B5EF4-FFF2-40B4-BE49-F238E27FC236}">
                <a16:creationId xmlns:a16="http://schemas.microsoft.com/office/drawing/2014/main" id="{FD59FF2E-03A8-AA97-EDB4-45BD4C5725E3}"/>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GB"/>
          </a:p>
        </p:txBody>
      </p:sp>
      <p:sp>
        <p:nvSpPr>
          <p:cNvPr id="821" name="Google Shape;821;gd362d286f3_1_165:notes">
            <a:extLst>
              <a:ext uri="{FF2B5EF4-FFF2-40B4-BE49-F238E27FC236}">
                <a16:creationId xmlns:a16="http://schemas.microsoft.com/office/drawing/2014/main" id="{78B1EAD4-95A0-A824-28FD-165D25798922}"/>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569172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6"/>
        <p:cNvGrpSpPr/>
        <p:nvPr/>
      </p:nvGrpSpPr>
      <p:grpSpPr>
        <a:xfrm>
          <a:off x="0" y="0"/>
          <a:ext cx="0" cy="0"/>
          <a:chOff x="0" y="0"/>
          <a:chExt cx="0" cy="0"/>
        </a:xfrm>
      </p:grpSpPr>
      <p:sp>
        <p:nvSpPr>
          <p:cNvPr id="1367" name="Google Shape;1367;gecc7082a34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GB"/>
          </a:p>
        </p:txBody>
      </p:sp>
      <p:sp>
        <p:nvSpPr>
          <p:cNvPr id="1368" name="Google Shape;1368;gecc7082a34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1554450" y="968475"/>
            <a:ext cx="6035100" cy="2103000"/>
          </a:xfrm>
          <a:prstGeom prst="rect">
            <a:avLst/>
          </a:prstGeom>
        </p:spPr>
        <p:txBody>
          <a:bodyPr spcFirstLastPara="1" wrap="square" lIns="91425" tIns="91425" rIns="91425" bIns="91425" anchor="b" anchorCtr="0">
            <a:noAutofit/>
          </a:bodyPr>
          <a:lstStyle>
            <a:lvl1pPr lvl="0" algn="ctr">
              <a:spcBef>
                <a:spcPts val="0"/>
              </a:spcBef>
              <a:spcAft>
                <a:spcPts val="0"/>
              </a:spcAft>
              <a:buClr>
                <a:srgbClr val="191919"/>
              </a:buClr>
              <a:buSzPts val="5200"/>
              <a:buNone/>
              <a:defRPr sz="4500" b="0">
                <a:latin typeface="Rowdies"/>
                <a:ea typeface="Rowdies"/>
                <a:cs typeface="Rowdies"/>
                <a:sym typeface="Rowdies"/>
              </a:defRPr>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10" name="Google Shape;10;p2"/>
          <p:cNvSpPr txBox="1">
            <a:spLocks noGrp="1"/>
          </p:cNvSpPr>
          <p:nvPr>
            <p:ph type="subTitle" idx="1"/>
          </p:nvPr>
        </p:nvSpPr>
        <p:spPr>
          <a:xfrm>
            <a:off x="2392525" y="3071475"/>
            <a:ext cx="4359000" cy="4095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1600"/>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grpSp>
        <p:nvGrpSpPr>
          <p:cNvPr id="11" name="Google Shape;11;p2"/>
          <p:cNvGrpSpPr/>
          <p:nvPr/>
        </p:nvGrpSpPr>
        <p:grpSpPr>
          <a:xfrm>
            <a:off x="0" y="4320544"/>
            <a:ext cx="9144120" cy="822964"/>
            <a:chOff x="0" y="4320544"/>
            <a:chExt cx="9144120" cy="822964"/>
          </a:xfrm>
        </p:grpSpPr>
        <p:sp>
          <p:nvSpPr>
            <p:cNvPr id="12" name="Google Shape;12;p2"/>
            <p:cNvSpPr/>
            <p:nvPr/>
          </p:nvSpPr>
          <p:spPr>
            <a:xfrm>
              <a:off x="0" y="4320544"/>
              <a:ext cx="9144120" cy="822964"/>
            </a:xfrm>
            <a:custGeom>
              <a:avLst/>
              <a:gdLst/>
              <a:ahLst/>
              <a:cxnLst/>
              <a:rect l="l" t="t" r="r" b="b"/>
              <a:pathLst>
                <a:path w="107074" h="12773" extrusionOk="0">
                  <a:moveTo>
                    <a:pt x="1" y="1"/>
                  </a:moveTo>
                  <a:lnTo>
                    <a:pt x="1" y="12773"/>
                  </a:lnTo>
                  <a:lnTo>
                    <a:pt x="107073" y="12773"/>
                  </a:lnTo>
                  <a:lnTo>
                    <a:pt x="10707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 name="Google Shape;13;p2"/>
            <p:cNvGrpSpPr/>
            <p:nvPr/>
          </p:nvGrpSpPr>
          <p:grpSpPr>
            <a:xfrm>
              <a:off x="307407" y="4498087"/>
              <a:ext cx="8529489" cy="468113"/>
              <a:chOff x="306500" y="4035954"/>
              <a:chExt cx="6223633" cy="468113"/>
            </a:xfrm>
          </p:grpSpPr>
          <p:sp>
            <p:nvSpPr>
              <p:cNvPr id="14" name="Google Shape;14;p2"/>
              <p:cNvSpPr/>
              <p:nvPr/>
            </p:nvSpPr>
            <p:spPr>
              <a:xfrm>
                <a:off x="4695158" y="4268516"/>
                <a:ext cx="580260" cy="8010"/>
              </a:xfrm>
              <a:custGeom>
                <a:avLst/>
                <a:gdLst/>
                <a:ahLst/>
                <a:cxnLst/>
                <a:rect l="l" t="t" r="r" b="b"/>
                <a:pathLst>
                  <a:path w="10281" h="142" extrusionOk="0">
                    <a:moveTo>
                      <a:pt x="70" y="1"/>
                    </a:moveTo>
                    <a:cubicBezTo>
                      <a:pt x="32" y="1"/>
                      <a:pt x="0" y="33"/>
                      <a:pt x="0" y="71"/>
                    </a:cubicBezTo>
                    <a:cubicBezTo>
                      <a:pt x="0" y="109"/>
                      <a:pt x="32" y="141"/>
                      <a:pt x="70" y="141"/>
                    </a:cubicBezTo>
                    <a:lnTo>
                      <a:pt x="10211" y="141"/>
                    </a:lnTo>
                    <a:cubicBezTo>
                      <a:pt x="10249" y="141"/>
                      <a:pt x="10281" y="109"/>
                      <a:pt x="10281" y="71"/>
                    </a:cubicBezTo>
                    <a:cubicBezTo>
                      <a:pt x="10281" y="33"/>
                      <a:pt x="10249" y="1"/>
                      <a:pt x="102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5361740" y="4418443"/>
                <a:ext cx="469129" cy="7953"/>
              </a:xfrm>
              <a:custGeom>
                <a:avLst/>
                <a:gdLst/>
                <a:ahLst/>
                <a:cxnLst/>
                <a:rect l="l" t="t" r="r" b="b"/>
                <a:pathLst>
                  <a:path w="8312" h="141" extrusionOk="0">
                    <a:moveTo>
                      <a:pt x="70" y="1"/>
                    </a:moveTo>
                    <a:cubicBezTo>
                      <a:pt x="32" y="1"/>
                      <a:pt x="0" y="32"/>
                      <a:pt x="0" y="71"/>
                    </a:cubicBezTo>
                    <a:cubicBezTo>
                      <a:pt x="0" y="109"/>
                      <a:pt x="32" y="141"/>
                      <a:pt x="70" y="141"/>
                    </a:cubicBezTo>
                    <a:lnTo>
                      <a:pt x="8241" y="141"/>
                    </a:lnTo>
                    <a:cubicBezTo>
                      <a:pt x="8279" y="141"/>
                      <a:pt x="8311" y="109"/>
                      <a:pt x="8311" y="71"/>
                    </a:cubicBezTo>
                    <a:cubicBezTo>
                      <a:pt x="8311" y="32"/>
                      <a:pt x="8279" y="1"/>
                      <a:pt x="824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5806730" y="4268516"/>
                <a:ext cx="502937" cy="8010"/>
              </a:xfrm>
              <a:custGeom>
                <a:avLst/>
                <a:gdLst/>
                <a:ahLst/>
                <a:cxnLst/>
                <a:rect l="l" t="t" r="r" b="b"/>
                <a:pathLst>
                  <a:path w="8911" h="142" extrusionOk="0">
                    <a:moveTo>
                      <a:pt x="70" y="1"/>
                    </a:moveTo>
                    <a:cubicBezTo>
                      <a:pt x="32" y="1"/>
                      <a:pt x="0" y="33"/>
                      <a:pt x="0" y="71"/>
                    </a:cubicBezTo>
                    <a:cubicBezTo>
                      <a:pt x="0" y="109"/>
                      <a:pt x="32" y="141"/>
                      <a:pt x="70" y="141"/>
                    </a:cubicBezTo>
                    <a:lnTo>
                      <a:pt x="8846" y="141"/>
                    </a:lnTo>
                    <a:cubicBezTo>
                      <a:pt x="8885" y="141"/>
                      <a:pt x="8910" y="109"/>
                      <a:pt x="8910" y="71"/>
                    </a:cubicBezTo>
                    <a:cubicBezTo>
                      <a:pt x="8910" y="33"/>
                      <a:pt x="8885" y="1"/>
                      <a:pt x="88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3868845" y="4496114"/>
                <a:ext cx="950055" cy="7953"/>
              </a:xfrm>
              <a:custGeom>
                <a:avLst/>
                <a:gdLst/>
                <a:ahLst/>
                <a:cxnLst/>
                <a:rect l="l" t="t" r="r" b="b"/>
                <a:pathLst>
                  <a:path w="16833" h="141" extrusionOk="0">
                    <a:moveTo>
                      <a:pt x="71" y="0"/>
                    </a:moveTo>
                    <a:cubicBezTo>
                      <a:pt x="33" y="0"/>
                      <a:pt x="1" y="32"/>
                      <a:pt x="1" y="70"/>
                    </a:cubicBezTo>
                    <a:cubicBezTo>
                      <a:pt x="1" y="109"/>
                      <a:pt x="33" y="140"/>
                      <a:pt x="71" y="140"/>
                    </a:cubicBezTo>
                    <a:lnTo>
                      <a:pt x="16763" y="140"/>
                    </a:lnTo>
                    <a:cubicBezTo>
                      <a:pt x="16801" y="140"/>
                      <a:pt x="16833" y="109"/>
                      <a:pt x="16833" y="70"/>
                    </a:cubicBezTo>
                    <a:cubicBezTo>
                      <a:pt x="16833" y="32"/>
                      <a:pt x="16801" y="0"/>
                      <a:pt x="167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4317786" y="4323568"/>
                <a:ext cx="219157" cy="7953"/>
              </a:xfrm>
              <a:custGeom>
                <a:avLst/>
                <a:gdLst/>
                <a:ahLst/>
                <a:cxnLst/>
                <a:rect l="l" t="t" r="r" b="b"/>
                <a:pathLst>
                  <a:path w="3883" h="141" extrusionOk="0">
                    <a:moveTo>
                      <a:pt x="71" y="0"/>
                    </a:moveTo>
                    <a:cubicBezTo>
                      <a:pt x="33" y="0"/>
                      <a:pt x="1" y="32"/>
                      <a:pt x="1" y="70"/>
                    </a:cubicBezTo>
                    <a:cubicBezTo>
                      <a:pt x="1" y="108"/>
                      <a:pt x="33" y="140"/>
                      <a:pt x="71" y="140"/>
                    </a:cubicBezTo>
                    <a:lnTo>
                      <a:pt x="3818" y="140"/>
                    </a:lnTo>
                    <a:cubicBezTo>
                      <a:pt x="3857" y="140"/>
                      <a:pt x="3882" y="108"/>
                      <a:pt x="3882" y="70"/>
                    </a:cubicBezTo>
                    <a:cubicBezTo>
                      <a:pt x="3882" y="32"/>
                      <a:pt x="3857" y="0"/>
                      <a:pt x="38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3265253" y="4268516"/>
                <a:ext cx="718368" cy="8010"/>
              </a:xfrm>
              <a:custGeom>
                <a:avLst/>
                <a:gdLst/>
                <a:ahLst/>
                <a:cxnLst/>
                <a:rect l="l" t="t" r="r" b="b"/>
                <a:pathLst>
                  <a:path w="12728" h="142" extrusionOk="0">
                    <a:moveTo>
                      <a:pt x="70" y="1"/>
                    </a:moveTo>
                    <a:cubicBezTo>
                      <a:pt x="32" y="1"/>
                      <a:pt x="0" y="33"/>
                      <a:pt x="0" y="71"/>
                    </a:cubicBezTo>
                    <a:cubicBezTo>
                      <a:pt x="0" y="109"/>
                      <a:pt x="32" y="141"/>
                      <a:pt x="70" y="141"/>
                    </a:cubicBezTo>
                    <a:lnTo>
                      <a:pt x="12658" y="141"/>
                    </a:lnTo>
                    <a:cubicBezTo>
                      <a:pt x="12696" y="141"/>
                      <a:pt x="12728" y="109"/>
                      <a:pt x="12728" y="71"/>
                    </a:cubicBezTo>
                    <a:cubicBezTo>
                      <a:pt x="12728" y="33"/>
                      <a:pt x="12696" y="1"/>
                      <a:pt x="126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1916286" y="4186220"/>
                <a:ext cx="735639" cy="7953"/>
              </a:xfrm>
              <a:custGeom>
                <a:avLst/>
                <a:gdLst/>
                <a:ahLst/>
                <a:cxnLst/>
                <a:rect l="l" t="t" r="r" b="b"/>
                <a:pathLst>
                  <a:path w="13034" h="141" extrusionOk="0">
                    <a:moveTo>
                      <a:pt x="70" y="0"/>
                    </a:moveTo>
                    <a:cubicBezTo>
                      <a:pt x="32" y="0"/>
                      <a:pt x="0" y="32"/>
                      <a:pt x="0" y="70"/>
                    </a:cubicBezTo>
                    <a:cubicBezTo>
                      <a:pt x="0" y="109"/>
                      <a:pt x="32" y="141"/>
                      <a:pt x="70" y="141"/>
                    </a:cubicBezTo>
                    <a:lnTo>
                      <a:pt x="12964" y="141"/>
                    </a:lnTo>
                    <a:cubicBezTo>
                      <a:pt x="13002" y="141"/>
                      <a:pt x="13034" y="109"/>
                      <a:pt x="13034" y="70"/>
                    </a:cubicBezTo>
                    <a:cubicBezTo>
                      <a:pt x="13034" y="32"/>
                      <a:pt x="13002" y="0"/>
                      <a:pt x="129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991030" y="4323568"/>
                <a:ext cx="1415177" cy="7953"/>
              </a:xfrm>
              <a:custGeom>
                <a:avLst/>
                <a:gdLst/>
                <a:ahLst/>
                <a:cxnLst/>
                <a:rect l="l" t="t" r="r" b="b"/>
                <a:pathLst>
                  <a:path w="25074" h="141" extrusionOk="0">
                    <a:moveTo>
                      <a:pt x="71" y="0"/>
                    </a:moveTo>
                    <a:cubicBezTo>
                      <a:pt x="33" y="0"/>
                      <a:pt x="1" y="32"/>
                      <a:pt x="1" y="70"/>
                    </a:cubicBezTo>
                    <a:cubicBezTo>
                      <a:pt x="1" y="108"/>
                      <a:pt x="33" y="140"/>
                      <a:pt x="71" y="140"/>
                    </a:cubicBezTo>
                    <a:lnTo>
                      <a:pt x="25004" y="140"/>
                    </a:lnTo>
                    <a:cubicBezTo>
                      <a:pt x="25042" y="140"/>
                      <a:pt x="25074" y="108"/>
                      <a:pt x="25074" y="70"/>
                    </a:cubicBezTo>
                    <a:cubicBezTo>
                      <a:pt x="25074" y="32"/>
                      <a:pt x="25042" y="0"/>
                      <a:pt x="2500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2129581" y="4496114"/>
                <a:ext cx="1071626" cy="7953"/>
              </a:xfrm>
              <a:custGeom>
                <a:avLst/>
                <a:gdLst/>
                <a:ahLst/>
                <a:cxnLst/>
                <a:rect l="l" t="t" r="r" b="b"/>
                <a:pathLst>
                  <a:path w="18987" h="141" extrusionOk="0">
                    <a:moveTo>
                      <a:pt x="71" y="0"/>
                    </a:moveTo>
                    <a:cubicBezTo>
                      <a:pt x="32" y="0"/>
                      <a:pt x="1" y="32"/>
                      <a:pt x="1" y="70"/>
                    </a:cubicBezTo>
                    <a:cubicBezTo>
                      <a:pt x="1" y="109"/>
                      <a:pt x="32" y="140"/>
                      <a:pt x="71" y="140"/>
                    </a:cubicBezTo>
                    <a:lnTo>
                      <a:pt x="18917" y="140"/>
                    </a:lnTo>
                    <a:cubicBezTo>
                      <a:pt x="18955" y="140"/>
                      <a:pt x="18987" y="109"/>
                      <a:pt x="18987" y="70"/>
                    </a:cubicBezTo>
                    <a:cubicBezTo>
                      <a:pt x="18987" y="32"/>
                      <a:pt x="18955" y="0"/>
                      <a:pt x="189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406515" y="4122594"/>
                <a:ext cx="403264" cy="7953"/>
              </a:xfrm>
              <a:custGeom>
                <a:avLst/>
                <a:gdLst/>
                <a:ahLst/>
                <a:cxnLst/>
                <a:rect l="l" t="t" r="r" b="b"/>
                <a:pathLst>
                  <a:path w="7145" h="141" extrusionOk="0">
                    <a:moveTo>
                      <a:pt x="70" y="0"/>
                    </a:moveTo>
                    <a:cubicBezTo>
                      <a:pt x="32" y="0"/>
                      <a:pt x="0" y="32"/>
                      <a:pt x="0" y="70"/>
                    </a:cubicBezTo>
                    <a:cubicBezTo>
                      <a:pt x="0" y="109"/>
                      <a:pt x="32" y="141"/>
                      <a:pt x="70" y="141"/>
                    </a:cubicBezTo>
                    <a:lnTo>
                      <a:pt x="7075" y="141"/>
                    </a:lnTo>
                    <a:cubicBezTo>
                      <a:pt x="7113" y="141"/>
                      <a:pt x="7145" y="109"/>
                      <a:pt x="7145" y="70"/>
                    </a:cubicBezTo>
                    <a:cubicBezTo>
                      <a:pt x="7145" y="32"/>
                      <a:pt x="7113" y="0"/>
                      <a:pt x="70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306500" y="4418443"/>
                <a:ext cx="503275" cy="7953"/>
              </a:xfrm>
              <a:custGeom>
                <a:avLst/>
                <a:gdLst/>
                <a:ahLst/>
                <a:cxnLst/>
                <a:rect l="l" t="t" r="r" b="b"/>
                <a:pathLst>
                  <a:path w="8917" h="141" extrusionOk="0">
                    <a:moveTo>
                      <a:pt x="70" y="1"/>
                    </a:moveTo>
                    <a:cubicBezTo>
                      <a:pt x="32" y="1"/>
                      <a:pt x="0" y="32"/>
                      <a:pt x="0" y="71"/>
                    </a:cubicBezTo>
                    <a:cubicBezTo>
                      <a:pt x="0" y="109"/>
                      <a:pt x="32" y="141"/>
                      <a:pt x="70" y="141"/>
                    </a:cubicBezTo>
                    <a:lnTo>
                      <a:pt x="8847" y="141"/>
                    </a:lnTo>
                    <a:cubicBezTo>
                      <a:pt x="8885" y="141"/>
                      <a:pt x="8917" y="109"/>
                      <a:pt x="8917" y="71"/>
                    </a:cubicBezTo>
                    <a:cubicBezTo>
                      <a:pt x="8917" y="32"/>
                      <a:pt x="8885" y="1"/>
                      <a:pt x="88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6111743" y="4052820"/>
                <a:ext cx="418390" cy="8010"/>
              </a:xfrm>
              <a:custGeom>
                <a:avLst/>
                <a:gdLst/>
                <a:ahLst/>
                <a:cxnLst/>
                <a:rect l="l" t="t" r="r" b="b"/>
                <a:pathLst>
                  <a:path w="7413" h="142" extrusionOk="0">
                    <a:moveTo>
                      <a:pt x="71" y="1"/>
                    </a:moveTo>
                    <a:cubicBezTo>
                      <a:pt x="33" y="1"/>
                      <a:pt x="1" y="33"/>
                      <a:pt x="1" y="71"/>
                    </a:cubicBezTo>
                    <a:cubicBezTo>
                      <a:pt x="1" y="109"/>
                      <a:pt x="33" y="141"/>
                      <a:pt x="71" y="141"/>
                    </a:cubicBezTo>
                    <a:lnTo>
                      <a:pt x="7349" y="141"/>
                    </a:lnTo>
                    <a:cubicBezTo>
                      <a:pt x="7387" y="141"/>
                      <a:pt x="7413" y="109"/>
                      <a:pt x="7413" y="71"/>
                    </a:cubicBezTo>
                    <a:cubicBezTo>
                      <a:pt x="7413" y="33"/>
                      <a:pt x="7387" y="1"/>
                      <a:pt x="734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4158789" y="4035954"/>
                <a:ext cx="1116609" cy="7615"/>
              </a:xfrm>
              <a:custGeom>
                <a:avLst/>
                <a:gdLst/>
                <a:ahLst/>
                <a:cxnLst/>
                <a:rect l="l" t="t" r="r" b="b"/>
                <a:pathLst>
                  <a:path w="19784" h="135" extrusionOk="0">
                    <a:moveTo>
                      <a:pt x="71" y="0"/>
                    </a:moveTo>
                    <a:cubicBezTo>
                      <a:pt x="33" y="0"/>
                      <a:pt x="1" y="26"/>
                      <a:pt x="1" y="64"/>
                    </a:cubicBezTo>
                    <a:cubicBezTo>
                      <a:pt x="1" y="102"/>
                      <a:pt x="33" y="134"/>
                      <a:pt x="71" y="134"/>
                    </a:cubicBezTo>
                    <a:lnTo>
                      <a:pt x="19714" y="134"/>
                    </a:lnTo>
                    <a:cubicBezTo>
                      <a:pt x="19752" y="134"/>
                      <a:pt x="19784" y="102"/>
                      <a:pt x="19784" y="64"/>
                    </a:cubicBezTo>
                    <a:cubicBezTo>
                      <a:pt x="19784" y="26"/>
                      <a:pt x="19752" y="0"/>
                      <a:pt x="197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Quote">
  <p:cSld name="BLANK_1_1">
    <p:spTree>
      <p:nvGrpSpPr>
        <p:cNvPr id="1" name="Shape 266"/>
        <p:cNvGrpSpPr/>
        <p:nvPr/>
      </p:nvGrpSpPr>
      <p:grpSpPr>
        <a:xfrm>
          <a:off x="0" y="0"/>
          <a:ext cx="0" cy="0"/>
          <a:chOff x="0" y="0"/>
          <a:chExt cx="0" cy="0"/>
        </a:xfrm>
      </p:grpSpPr>
      <p:sp>
        <p:nvSpPr>
          <p:cNvPr id="267" name="Google Shape;267;p18"/>
          <p:cNvSpPr txBox="1">
            <a:spLocks noGrp="1"/>
          </p:cNvSpPr>
          <p:nvPr>
            <p:ph type="title"/>
          </p:nvPr>
        </p:nvSpPr>
        <p:spPr>
          <a:xfrm>
            <a:off x="4572000" y="3100200"/>
            <a:ext cx="3852000" cy="531900"/>
          </a:xfrm>
          <a:prstGeom prst="rect">
            <a:avLst/>
          </a:prstGeom>
        </p:spPr>
        <p:txBody>
          <a:bodyPr spcFirstLastPara="1" wrap="square" lIns="91425" tIns="91425" rIns="91425" bIns="91425" anchor="t" anchorCtr="0">
            <a:noAutofit/>
          </a:bodyPr>
          <a:lstStyle>
            <a:lvl1pPr lvl="0" algn="r" rtl="0">
              <a:spcBef>
                <a:spcPts val="0"/>
              </a:spcBef>
              <a:spcAft>
                <a:spcPts val="0"/>
              </a:spcAft>
              <a:buSzPts val="3000"/>
              <a:buNone/>
              <a:defRPr sz="22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endParaRPr/>
          </a:p>
        </p:txBody>
      </p:sp>
      <p:sp>
        <p:nvSpPr>
          <p:cNvPr id="268" name="Google Shape;268;p18"/>
          <p:cNvSpPr txBox="1">
            <a:spLocks noGrp="1"/>
          </p:cNvSpPr>
          <p:nvPr>
            <p:ph type="subTitle" idx="1"/>
          </p:nvPr>
        </p:nvSpPr>
        <p:spPr>
          <a:xfrm>
            <a:off x="719950" y="540000"/>
            <a:ext cx="6217800" cy="2560200"/>
          </a:xfrm>
          <a:prstGeom prst="rect">
            <a:avLst/>
          </a:prstGeom>
        </p:spPr>
        <p:txBody>
          <a:bodyPr spcFirstLastPara="1" wrap="square" lIns="91425" tIns="91425" rIns="91425" bIns="91425" anchor="b" anchorCtr="0">
            <a:noAutofit/>
          </a:bodyPr>
          <a:lstStyle>
            <a:lvl1pPr lvl="0" rtl="0">
              <a:spcBef>
                <a:spcPts val="0"/>
              </a:spcBef>
              <a:spcAft>
                <a:spcPts val="0"/>
              </a:spcAft>
              <a:buSzPts val="2500"/>
              <a:buNone/>
              <a:defRPr sz="3400"/>
            </a:lvl1pPr>
            <a:lvl2pPr lvl="1" algn="ctr" rtl="0">
              <a:lnSpc>
                <a:spcPct val="100000"/>
              </a:lnSpc>
              <a:spcBef>
                <a:spcPts val="0"/>
              </a:spcBef>
              <a:spcAft>
                <a:spcPts val="0"/>
              </a:spcAft>
              <a:buSzPts val="2500"/>
              <a:buNone/>
              <a:defRPr sz="2500"/>
            </a:lvl2pPr>
            <a:lvl3pPr lvl="2" algn="ctr" rtl="0">
              <a:lnSpc>
                <a:spcPct val="100000"/>
              </a:lnSpc>
              <a:spcBef>
                <a:spcPts val="0"/>
              </a:spcBef>
              <a:spcAft>
                <a:spcPts val="0"/>
              </a:spcAft>
              <a:buSzPts val="2500"/>
              <a:buNone/>
              <a:defRPr sz="2500"/>
            </a:lvl3pPr>
            <a:lvl4pPr lvl="3" algn="ctr" rtl="0">
              <a:lnSpc>
                <a:spcPct val="100000"/>
              </a:lnSpc>
              <a:spcBef>
                <a:spcPts val="0"/>
              </a:spcBef>
              <a:spcAft>
                <a:spcPts val="0"/>
              </a:spcAft>
              <a:buSzPts val="2500"/>
              <a:buNone/>
              <a:defRPr sz="2500"/>
            </a:lvl4pPr>
            <a:lvl5pPr lvl="4" algn="ctr" rtl="0">
              <a:lnSpc>
                <a:spcPct val="100000"/>
              </a:lnSpc>
              <a:spcBef>
                <a:spcPts val="0"/>
              </a:spcBef>
              <a:spcAft>
                <a:spcPts val="0"/>
              </a:spcAft>
              <a:buSzPts val="2500"/>
              <a:buNone/>
              <a:defRPr sz="2500"/>
            </a:lvl5pPr>
            <a:lvl6pPr lvl="5" algn="ctr" rtl="0">
              <a:lnSpc>
                <a:spcPct val="100000"/>
              </a:lnSpc>
              <a:spcBef>
                <a:spcPts val="0"/>
              </a:spcBef>
              <a:spcAft>
                <a:spcPts val="0"/>
              </a:spcAft>
              <a:buSzPts val="2500"/>
              <a:buNone/>
              <a:defRPr sz="2500"/>
            </a:lvl6pPr>
            <a:lvl7pPr lvl="6" algn="ctr" rtl="0">
              <a:lnSpc>
                <a:spcPct val="100000"/>
              </a:lnSpc>
              <a:spcBef>
                <a:spcPts val="0"/>
              </a:spcBef>
              <a:spcAft>
                <a:spcPts val="0"/>
              </a:spcAft>
              <a:buSzPts val="2500"/>
              <a:buNone/>
              <a:defRPr sz="2500"/>
            </a:lvl7pPr>
            <a:lvl8pPr lvl="7" algn="ctr" rtl="0">
              <a:lnSpc>
                <a:spcPct val="100000"/>
              </a:lnSpc>
              <a:spcBef>
                <a:spcPts val="0"/>
              </a:spcBef>
              <a:spcAft>
                <a:spcPts val="0"/>
              </a:spcAft>
              <a:buSzPts val="2500"/>
              <a:buNone/>
              <a:defRPr sz="2500"/>
            </a:lvl8pPr>
            <a:lvl9pPr lvl="8" algn="ctr" rtl="0">
              <a:lnSpc>
                <a:spcPct val="100000"/>
              </a:lnSpc>
              <a:spcBef>
                <a:spcPts val="0"/>
              </a:spcBef>
              <a:spcAft>
                <a:spcPts val="0"/>
              </a:spcAft>
              <a:buSzPts val="2500"/>
              <a:buNone/>
              <a:defRPr sz="2500"/>
            </a:lvl9pPr>
          </a:lstStyle>
          <a:p>
            <a:endParaRPr/>
          </a:p>
        </p:txBody>
      </p:sp>
      <p:grpSp>
        <p:nvGrpSpPr>
          <p:cNvPr id="269" name="Google Shape;269;p18"/>
          <p:cNvGrpSpPr/>
          <p:nvPr/>
        </p:nvGrpSpPr>
        <p:grpSpPr>
          <a:xfrm>
            <a:off x="0" y="4320544"/>
            <a:ext cx="9144120" cy="822964"/>
            <a:chOff x="0" y="4320544"/>
            <a:chExt cx="9144120" cy="822964"/>
          </a:xfrm>
        </p:grpSpPr>
        <p:sp>
          <p:nvSpPr>
            <p:cNvPr id="270" name="Google Shape;270;p18"/>
            <p:cNvSpPr/>
            <p:nvPr/>
          </p:nvSpPr>
          <p:spPr>
            <a:xfrm>
              <a:off x="0" y="4320544"/>
              <a:ext cx="9144120" cy="822964"/>
            </a:xfrm>
            <a:custGeom>
              <a:avLst/>
              <a:gdLst/>
              <a:ahLst/>
              <a:cxnLst/>
              <a:rect l="l" t="t" r="r" b="b"/>
              <a:pathLst>
                <a:path w="107074" h="12773" extrusionOk="0">
                  <a:moveTo>
                    <a:pt x="1" y="1"/>
                  </a:moveTo>
                  <a:lnTo>
                    <a:pt x="1" y="12773"/>
                  </a:lnTo>
                  <a:lnTo>
                    <a:pt x="107073" y="12773"/>
                  </a:lnTo>
                  <a:lnTo>
                    <a:pt x="10707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1" name="Google Shape;271;p18"/>
            <p:cNvGrpSpPr/>
            <p:nvPr/>
          </p:nvGrpSpPr>
          <p:grpSpPr>
            <a:xfrm>
              <a:off x="307407" y="4498087"/>
              <a:ext cx="8529489" cy="468113"/>
              <a:chOff x="306500" y="4035954"/>
              <a:chExt cx="6223633" cy="468113"/>
            </a:xfrm>
          </p:grpSpPr>
          <p:sp>
            <p:nvSpPr>
              <p:cNvPr id="272" name="Google Shape;272;p18"/>
              <p:cNvSpPr/>
              <p:nvPr/>
            </p:nvSpPr>
            <p:spPr>
              <a:xfrm>
                <a:off x="4695158" y="4268516"/>
                <a:ext cx="580260" cy="8010"/>
              </a:xfrm>
              <a:custGeom>
                <a:avLst/>
                <a:gdLst/>
                <a:ahLst/>
                <a:cxnLst/>
                <a:rect l="l" t="t" r="r" b="b"/>
                <a:pathLst>
                  <a:path w="10281" h="142" extrusionOk="0">
                    <a:moveTo>
                      <a:pt x="70" y="1"/>
                    </a:moveTo>
                    <a:cubicBezTo>
                      <a:pt x="32" y="1"/>
                      <a:pt x="0" y="33"/>
                      <a:pt x="0" y="71"/>
                    </a:cubicBezTo>
                    <a:cubicBezTo>
                      <a:pt x="0" y="109"/>
                      <a:pt x="32" y="141"/>
                      <a:pt x="70" y="141"/>
                    </a:cubicBezTo>
                    <a:lnTo>
                      <a:pt x="10211" y="141"/>
                    </a:lnTo>
                    <a:cubicBezTo>
                      <a:pt x="10249" y="141"/>
                      <a:pt x="10281" y="109"/>
                      <a:pt x="10281" y="71"/>
                    </a:cubicBezTo>
                    <a:cubicBezTo>
                      <a:pt x="10281" y="33"/>
                      <a:pt x="10249" y="1"/>
                      <a:pt x="102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18"/>
              <p:cNvSpPr/>
              <p:nvPr/>
            </p:nvSpPr>
            <p:spPr>
              <a:xfrm>
                <a:off x="5361740" y="4418443"/>
                <a:ext cx="469129" cy="7953"/>
              </a:xfrm>
              <a:custGeom>
                <a:avLst/>
                <a:gdLst/>
                <a:ahLst/>
                <a:cxnLst/>
                <a:rect l="l" t="t" r="r" b="b"/>
                <a:pathLst>
                  <a:path w="8312" h="141" extrusionOk="0">
                    <a:moveTo>
                      <a:pt x="70" y="1"/>
                    </a:moveTo>
                    <a:cubicBezTo>
                      <a:pt x="32" y="1"/>
                      <a:pt x="0" y="32"/>
                      <a:pt x="0" y="71"/>
                    </a:cubicBezTo>
                    <a:cubicBezTo>
                      <a:pt x="0" y="109"/>
                      <a:pt x="32" y="141"/>
                      <a:pt x="70" y="141"/>
                    </a:cubicBezTo>
                    <a:lnTo>
                      <a:pt x="8241" y="141"/>
                    </a:lnTo>
                    <a:cubicBezTo>
                      <a:pt x="8279" y="141"/>
                      <a:pt x="8311" y="109"/>
                      <a:pt x="8311" y="71"/>
                    </a:cubicBezTo>
                    <a:cubicBezTo>
                      <a:pt x="8311" y="32"/>
                      <a:pt x="8279" y="1"/>
                      <a:pt x="824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18"/>
              <p:cNvSpPr/>
              <p:nvPr/>
            </p:nvSpPr>
            <p:spPr>
              <a:xfrm>
                <a:off x="5806730" y="4268516"/>
                <a:ext cx="502937" cy="8010"/>
              </a:xfrm>
              <a:custGeom>
                <a:avLst/>
                <a:gdLst/>
                <a:ahLst/>
                <a:cxnLst/>
                <a:rect l="l" t="t" r="r" b="b"/>
                <a:pathLst>
                  <a:path w="8911" h="142" extrusionOk="0">
                    <a:moveTo>
                      <a:pt x="70" y="1"/>
                    </a:moveTo>
                    <a:cubicBezTo>
                      <a:pt x="32" y="1"/>
                      <a:pt x="0" y="33"/>
                      <a:pt x="0" y="71"/>
                    </a:cubicBezTo>
                    <a:cubicBezTo>
                      <a:pt x="0" y="109"/>
                      <a:pt x="32" y="141"/>
                      <a:pt x="70" y="141"/>
                    </a:cubicBezTo>
                    <a:lnTo>
                      <a:pt x="8846" y="141"/>
                    </a:lnTo>
                    <a:cubicBezTo>
                      <a:pt x="8885" y="141"/>
                      <a:pt x="8910" y="109"/>
                      <a:pt x="8910" y="71"/>
                    </a:cubicBezTo>
                    <a:cubicBezTo>
                      <a:pt x="8910" y="33"/>
                      <a:pt x="8885" y="1"/>
                      <a:pt x="88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18"/>
              <p:cNvSpPr/>
              <p:nvPr/>
            </p:nvSpPr>
            <p:spPr>
              <a:xfrm>
                <a:off x="3868845" y="4496114"/>
                <a:ext cx="950055" cy="7953"/>
              </a:xfrm>
              <a:custGeom>
                <a:avLst/>
                <a:gdLst/>
                <a:ahLst/>
                <a:cxnLst/>
                <a:rect l="l" t="t" r="r" b="b"/>
                <a:pathLst>
                  <a:path w="16833" h="141" extrusionOk="0">
                    <a:moveTo>
                      <a:pt x="71" y="0"/>
                    </a:moveTo>
                    <a:cubicBezTo>
                      <a:pt x="33" y="0"/>
                      <a:pt x="1" y="32"/>
                      <a:pt x="1" y="70"/>
                    </a:cubicBezTo>
                    <a:cubicBezTo>
                      <a:pt x="1" y="109"/>
                      <a:pt x="33" y="140"/>
                      <a:pt x="71" y="140"/>
                    </a:cubicBezTo>
                    <a:lnTo>
                      <a:pt x="16763" y="140"/>
                    </a:lnTo>
                    <a:cubicBezTo>
                      <a:pt x="16801" y="140"/>
                      <a:pt x="16833" y="109"/>
                      <a:pt x="16833" y="70"/>
                    </a:cubicBezTo>
                    <a:cubicBezTo>
                      <a:pt x="16833" y="32"/>
                      <a:pt x="16801" y="0"/>
                      <a:pt x="167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18"/>
              <p:cNvSpPr/>
              <p:nvPr/>
            </p:nvSpPr>
            <p:spPr>
              <a:xfrm>
                <a:off x="4317786" y="4323568"/>
                <a:ext cx="219157" cy="7953"/>
              </a:xfrm>
              <a:custGeom>
                <a:avLst/>
                <a:gdLst/>
                <a:ahLst/>
                <a:cxnLst/>
                <a:rect l="l" t="t" r="r" b="b"/>
                <a:pathLst>
                  <a:path w="3883" h="141" extrusionOk="0">
                    <a:moveTo>
                      <a:pt x="71" y="0"/>
                    </a:moveTo>
                    <a:cubicBezTo>
                      <a:pt x="33" y="0"/>
                      <a:pt x="1" y="32"/>
                      <a:pt x="1" y="70"/>
                    </a:cubicBezTo>
                    <a:cubicBezTo>
                      <a:pt x="1" y="108"/>
                      <a:pt x="33" y="140"/>
                      <a:pt x="71" y="140"/>
                    </a:cubicBezTo>
                    <a:lnTo>
                      <a:pt x="3818" y="140"/>
                    </a:lnTo>
                    <a:cubicBezTo>
                      <a:pt x="3857" y="140"/>
                      <a:pt x="3882" y="108"/>
                      <a:pt x="3882" y="70"/>
                    </a:cubicBezTo>
                    <a:cubicBezTo>
                      <a:pt x="3882" y="32"/>
                      <a:pt x="3857" y="0"/>
                      <a:pt x="38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18"/>
              <p:cNvSpPr/>
              <p:nvPr/>
            </p:nvSpPr>
            <p:spPr>
              <a:xfrm>
                <a:off x="3265253" y="4268516"/>
                <a:ext cx="718368" cy="8010"/>
              </a:xfrm>
              <a:custGeom>
                <a:avLst/>
                <a:gdLst/>
                <a:ahLst/>
                <a:cxnLst/>
                <a:rect l="l" t="t" r="r" b="b"/>
                <a:pathLst>
                  <a:path w="12728" h="142" extrusionOk="0">
                    <a:moveTo>
                      <a:pt x="70" y="1"/>
                    </a:moveTo>
                    <a:cubicBezTo>
                      <a:pt x="32" y="1"/>
                      <a:pt x="0" y="33"/>
                      <a:pt x="0" y="71"/>
                    </a:cubicBezTo>
                    <a:cubicBezTo>
                      <a:pt x="0" y="109"/>
                      <a:pt x="32" y="141"/>
                      <a:pt x="70" y="141"/>
                    </a:cubicBezTo>
                    <a:lnTo>
                      <a:pt x="12658" y="141"/>
                    </a:lnTo>
                    <a:cubicBezTo>
                      <a:pt x="12696" y="141"/>
                      <a:pt x="12728" y="109"/>
                      <a:pt x="12728" y="71"/>
                    </a:cubicBezTo>
                    <a:cubicBezTo>
                      <a:pt x="12728" y="33"/>
                      <a:pt x="12696" y="1"/>
                      <a:pt x="126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18"/>
              <p:cNvSpPr/>
              <p:nvPr/>
            </p:nvSpPr>
            <p:spPr>
              <a:xfrm>
                <a:off x="1916286" y="4186220"/>
                <a:ext cx="735639" cy="7953"/>
              </a:xfrm>
              <a:custGeom>
                <a:avLst/>
                <a:gdLst/>
                <a:ahLst/>
                <a:cxnLst/>
                <a:rect l="l" t="t" r="r" b="b"/>
                <a:pathLst>
                  <a:path w="13034" h="141" extrusionOk="0">
                    <a:moveTo>
                      <a:pt x="70" y="0"/>
                    </a:moveTo>
                    <a:cubicBezTo>
                      <a:pt x="32" y="0"/>
                      <a:pt x="0" y="32"/>
                      <a:pt x="0" y="70"/>
                    </a:cubicBezTo>
                    <a:cubicBezTo>
                      <a:pt x="0" y="109"/>
                      <a:pt x="32" y="141"/>
                      <a:pt x="70" y="141"/>
                    </a:cubicBezTo>
                    <a:lnTo>
                      <a:pt x="12964" y="141"/>
                    </a:lnTo>
                    <a:cubicBezTo>
                      <a:pt x="13002" y="141"/>
                      <a:pt x="13034" y="109"/>
                      <a:pt x="13034" y="70"/>
                    </a:cubicBezTo>
                    <a:cubicBezTo>
                      <a:pt x="13034" y="32"/>
                      <a:pt x="13002" y="0"/>
                      <a:pt x="129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18"/>
              <p:cNvSpPr/>
              <p:nvPr/>
            </p:nvSpPr>
            <p:spPr>
              <a:xfrm>
                <a:off x="991030" y="4323568"/>
                <a:ext cx="1415177" cy="7953"/>
              </a:xfrm>
              <a:custGeom>
                <a:avLst/>
                <a:gdLst/>
                <a:ahLst/>
                <a:cxnLst/>
                <a:rect l="l" t="t" r="r" b="b"/>
                <a:pathLst>
                  <a:path w="25074" h="141" extrusionOk="0">
                    <a:moveTo>
                      <a:pt x="71" y="0"/>
                    </a:moveTo>
                    <a:cubicBezTo>
                      <a:pt x="33" y="0"/>
                      <a:pt x="1" y="32"/>
                      <a:pt x="1" y="70"/>
                    </a:cubicBezTo>
                    <a:cubicBezTo>
                      <a:pt x="1" y="108"/>
                      <a:pt x="33" y="140"/>
                      <a:pt x="71" y="140"/>
                    </a:cubicBezTo>
                    <a:lnTo>
                      <a:pt x="25004" y="140"/>
                    </a:lnTo>
                    <a:cubicBezTo>
                      <a:pt x="25042" y="140"/>
                      <a:pt x="25074" y="108"/>
                      <a:pt x="25074" y="70"/>
                    </a:cubicBezTo>
                    <a:cubicBezTo>
                      <a:pt x="25074" y="32"/>
                      <a:pt x="25042" y="0"/>
                      <a:pt x="2500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18"/>
              <p:cNvSpPr/>
              <p:nvPr/>
            </p:nvSpPr>
            <p:spPr>
              <a:xfrm>
                <a:off x="2129581" y="4496114"/>
                <a:ext cx="1071626" cy="7953"/>
              </a:xfrm>
              <a:custGeom>
                <a:avLst/>
                <a:gdLst/>
                <a:ahLst/>
                <a:cxnLst/>
                <a:rect l="l" t="t" r="r" b="b"/>
                <a:pathLst>
                  <a:path w="18987" h="141" extrusionOk="0">
                    <a:moveTo>
                      <a:pt x="71" y="0"/>
                    </a:moveTo>
                    <a:cubicBezTo>
                      <a:pt x="32" y="0"/>
                      <a:pt x="1" y="32"/>
                      <a:pt x="1" y="70"/>
                    </a:cubicBezTo>
                    <a:cubicBezTo>
                      <a:pt x="1" y="109"/>
                      <a:pt x="32" y="140"/>
                      <a:pt x="71" y="140"/>
                    </a:cubicBezTo>
                    <a:lnTo>
                      <a:pt x="18917" y="140"/>
                    </a:lnTo>
                    <a:cubicBezTo>
                      <a:pt x="18955" y="140"/>
                      <a:pt x="18987" y="109"/>
                      <a:pt x="18987" y="70"/>
                    </a:cubicBezTo>
                    <a:cubicBezTo>
                      <a:pt x="18987" y="32"/>
                      <a:pt x="18955" y="0"/>
                      <a:pt x="189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18"/>
              <p:cNvSpPr/>
              <p:nvPr/>
            </p:nvSpPr>
            <p:spPr>
              <a:xfrm>
                <a:off x="406515" y="4122594"/>
                <a:ext cx="403264" cy="7953"/>
              </a:xfrm>
              <a:custGeom>
                <a:avLst/>
                <a:gdLst/>
                <a:ahLst/>
                <a:cxnLst/>
                <a:rect l="l" t="t" r="r" b="b"/>
                <a:pathLst>
                  <a:path w="7145" h="141" extrusionOk="0">
                    <a:moveTo>
                      <a:pt x="70" y="0"/>
                    </a:moveTo>
                    <a:cubicBezTo>
                      <a:pt x="32" y="0"/>
                      <a:pt x="0" y="32"/>
                      <a:pt x="0" y="70"/>
                    </a:cubicBezTo>
                    <a:cubicBezTo>
                      <a:pt x="0" y="109"/>
                      <a:pt x="32" y="141"/>
                      <a:pt x="70" y="141"/>
                    </a:cubicBezTo>
                    <a:lnTo>
                      <a:pt x="7075" y="141"/>
                    </a:lnTo>
                    <a:cubicBezTo>
                      <a:pt x="7113" y="141"/>
                      <a:pt x="7145" y="109"/>
                      <a:pt x="7145" y="70"/>
                    </a:cubicBezTo>
                    <a:cubicBezTo>
                      <a:pt x="7145" y="32"/>
                      <a:pt x="7113" y="0"/>
                      <a:pt x="70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18"/>
              <p:cNvSpPr/>
              <p:nvPr/>
            </p:nvSpPr>
            <p:spPr>
              <a:xfrm>
                <a:off x="306500" y="4418443"/>
                <a:ext cx="503275" cy="7953"/>
              </a:xfrm>
              <a:custGeom>
                <a:avLst/>
                <a:gdLst/>
                <a:ahLst/>
                <a:cxnLst/>
                <a:rect l="l" t="t" r="r" b="b"/>
                <a:pathLst>
                  <a:path w="8917" h="141" extrusionOk="0">
                    <a:moveTo>
                      <a:pt x="70" y="1"/>
                    </a:moveTo>
                    <a:cubicBezTo>
                      <a:pt x="32" y="1"/>
                      <a:pt x="0" y="32"/>
                      <a:pt x="0" y="71"/>
                    </a:cubicBezTo>
                    <a:cubicBezTo>
                      <a:pt x="0" y="109"/>
                      <a:pt x="32" y="141"/>
                      <a:pt x="70" y="141"/>
                    </a:cubicBezTo>
                    <a:lnTo>
                      <a:pt x="8847" y="141"/>
                    </a:lnTo>
                    <a:cubicBezTo>
                      <a:pt x="8885" y="141"/>
                      <a:pt x="8917" y="109"/>
                      <a:pt x="8917" y="71"/>
                    </a:cubicBezTo>
                    <a:cubicBezTo>
                      <a:pt x="8917" y="32"/>
                      <a:pt x="8885" y="1"/>
                      <a:pt x="88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18"/>
              <p:cNvSpPr/>
              <p:nvPr/>
            </p:nvSpPr>
            <p:spPr>
              <a:xfrm>
                <a:off x="6111743" y="4052820"/>
                <a:ext cx="418390" cy="8010"/>
              </a:xfrm>
              <a:custGeom>
                <a:avLst/>
                <a:gdLst/>
                <a:ahLst/>
                <a:cxnLst/>
                <a:rect l="l" t="t" r="r" b="b"/>
                <a:pathLst>
                  <a:path w="7413" h="142" extrusionOk="0">
                    <a:moveTo>
                      <a:pt x="71" y="1"/>
                    </a:moveTo>
                    <a:cubicBezTo>
                      <a:pt x="33" y="1"/>
                      <a:pt x="1" y="33"/>
                      <a:pt x="1" y="71"/>
                    </a:cubicBezTo>
                    <a:cubicBezTo>
                      <a:pt x="1" y="109"/>
                      <a:pt x="33" y="141"/>
                      <a:pt x="71" y="141"/>
                    </a:cubicBezTo>
                    <a:lnTo>
                      <a:pt x="7349" y="141"/>
                    </a:lnTo>
                    <a:cubicBezTo>
                      <a:pt x="7387" y="141"/>
                      <a:pt x="7413" y="109"/>
                      <a:pt x="7413" y="71"/>
                    </a:cubicBezTo>
                    <a:cubicBezTo>
                      <a:pt x="7413" y="33"/>
                      <a:pt x="7387" y="1"/>
                      <a:pt x="734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18"/>
              <p:cNvSpPr/>
              <p:nvPr/>
            </p:nvSpPr>
            <p:spPr>
              <a:xfrm>
                <a:off x="4158789" y="4035954"/>
                <a:ext cx="1116609" cy="7615"/>
              </a:xfrm>
              <a:custGeom>
                <a:avLst/>
                <a:gdLst/>
                <a:ahLst/>
                <a:cxnLst/>
                <a:rect l="l" t="t" r="r" b="b"/>
                <a:pathLst>
                  <a:path w="19784" h="135" extrusionOk="0">
                    <a:moveTo>
                      <a:pt x="71" y="0"/>
                    </a:moveTo>
                    <a:cubicBezTo>
                      <a:pt x="33" y="0"/>
                      <a:pt x="1" y="26"/>
                      <a:pt x="1" y="64"/>
                    </a:cubicBezTo>
                    <a:cubicBezTo>
                      <a:pt x="1" y="102"/>
                      <a:pt x="33" y="134"/>
                      <a:pt x="71" y="134"/>
                    </a:cubicBezTo>
                    <a:lnTo>
                      <a:pt x="19714" y="134"/>
                    </a:lnTo>
                    <a:cubicBezTo>
                      <a:pt x="19752" y="134"/>
                      <a:pt x="19784" y="102"/>
                      <a:pt x="19784" y="64"/>
                    </a:cubicBezTo>
                    <a:cubicBezTo>
                      <a:pt x="19784" y="26"/>
                      <a:pt x="19752" y="0"/>
                      <a:pt x="197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p:cSld name="BLANK_1_1_1_1_1_1_1">
    <p:spTree>
      <p:nvGrpSpPr>
        <p:cNvPr id="1" name="Shape 519"/>
        <p:cNvGrpSpPr/>
        <p:nvPr/>
      </p:nvGrpSpPr>
      <p:grpSpPr>
        <a:xfrm>
          <a:off x="0" y="0"/>
          <a:ext cx="0" cy="0"/>
          <a:chOff x="0" y="0"/>
          <a:chExt cx="0" cy="0"/>
        </a:xfrm>
      </p:grpSpPr>
      <p:grpSp>
        <p:nvGrpSpPr>
          <p:cNvPr id="520" name="Google Shape;520;p31"/>
          <p:cNvGrpSpPr/>
          <p:nvPr/>
        </p:nvGrpSpPr>
        <p:grpSpPr>
          <a:xfrm>
            <a:off x="0" y="4686294"/>
            <a:ext cx="9144120" cy="457210"/>
            <a:chOff x="0" y="4686294"/>
            <a:chExt cx="9144120" cy="457210"/>
          </a:xfrm>
        </p:grpSpPr>
        <p:sp>
          <p:nvSpPr>
            <p:cNvPr id="521" name="Google Shape;521;p31"/>
            <p:cNvSpPr/>
            <p:nvPr/>
          </p:nvSpPr>
          <p:spPr>
            <a:xfrm>
              <a:off x="0" y="4686294"/>
              <a:ext cx="9144120" cy="457210"/>
            </a:xfrm>
            <a:custGeom>
              <a:avLst/>
              <a:gdLst/>
              <a:ahLst/>
              <a:cxnLst/>
              <a:rect l="l" t="t" r="r" b="b"/>
              <a:pathLst>
                <a:path w="107074" h="12773" extrusionOk="0">
                  <a:moveTo>
                    <a:pt x="1" y="1"/>
                  </a:moveTo>
                  <a:lnTo>
                    <a:pt x="1" y="12773"/>
                  </a:lnTo>
                  <a:lnTo>
                    <a:pt x="107073" y="12773"/>
                  </a:lnTo>
                  <a:lnTo>
                    <a:pt x="10707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22" name="Google Shape;522;p31"/>
            <p:cNvGrpSpPr/>
            <p:nvPr/>
          </p:nvGrpSpPr>
          <p:grpSpPr>
            <a:xfrm flipH="1">
              <a:off x="458394" y="4808324"/>
              <a:ext cx="8227340" cy="235551"/>
              <a:chOff x="306500" y="4268516"/>
              <a:chExt cx="6003167" cy="235551"/>
            </a:xfrm>
          </p:grpSpPr>
          <p:sp>
            <p:nvSpPr>
              <p:cNvPr id="523" name="Google Shape;523;p31"/>
              <p:cNvSpPr/>
              <p:nvPr/>
            </p:nvSpPr>
            <p:spPr>
              <a:xfrm>
                <a:off x="4695158" y="4268516"/>
                <a:ext cx="580260" cy="8010"/>
              </a:xfrm>
              <a:custGeom>
                <a:avLst/>
                <a:gdLst/>
                <a:ahLst/>
                <a:cxnLst/>
                <a:rect l="l" t="t" r="r" b="b"/>
                <a:pathLst>
                  <a:path w="10281" h="142" extrusionOk="0">
                    <a:moveTo>
                      <a:pt x="70" y="1"/>
                    </a:moveTo>
                    <a:cubicBezTo>
                      <a:pt x="32" y="1"/>
                      <a:pt x="0" y="33"/>
                      <a:pt x="0" y="71"/>
                    </a:cubicBezTo>
                    <a:cubicBezTo>
                      <a:pt x="0" y="109"/>
                      <a:pt x="32" y="141"/>
                      <a:pt x="70" y="141"/>
                    </a:cubicBezTo>
                    <a:lnTo>
                      <a:pt x="10211" y="141"/>
                    </a:lnTo>
                    <a:cubicBezTo>
                      <a:pt x="10249" y="141"/>
                      <a:pt x="10281" y="109"/>
                      <a:pt x="10281" y="71"/>
                    </a:cubicBezTo>
                    <a:cubicBezTo>
                      <a:pt x="10281" y="33"/>
                      <a:pt x="10249" y="1"/>
                      <a:pt x="102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31"/>
              <p:cNvSpPr/>
              <p:nvPr/>
            </p:nvSpPr>
            <p:spPr>
              <a:xfrm>
                <a:off x="5361740" y="4418443"/>
                <a:ext cx="469129" cy="7953"/>
              </a:xfrm>
              <a:custGeom>
                <a:avLst/>
                <a:gdLst/>
                <a:ahLst/>
                <a:cxnLst/>
                <a:rect l="l" t="t" r="r" b="b"/>
                <a:pathLst>
                  <a:path w="8312" h="141" extrusionOk="0">
                    <a:moveTo>
                      <a:pt x="70" y="1"/>
                    </a:moveTo>
                    <a:cubicBezTo>
                      <a:pt x="32" y="1"/>
                      <a:pt x="0" y="32"/>
                      <a:pt x="0" y="71"/>
                    </a:cubicBezTo>
                    <a:cubicBezTo>
                      <a:pt x="0" y="109"/>
                      <a:pt x="32" y="141"/>
                      <a:pt x="70" y="141"/>
                    </a:cubicBezTo>
                    <a:lnTo>
                      <a:pt x="8241" y="141"/>
                    </a:lnTo>
                    <a:cubicBezTo>
                      <a:pt x="8279" y="141"/>
                      <a:pt x="8311" y="109"/>
                      <a:pt x="8311" y="71"/>
                    </a:cubicBezTo>
                    <a:cubicBezTo>
                      <a:pt x="8311" y="32"/>
                      <a:pt x="8279" y="1"/>
                      <a:pt x="824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31"/>
              <p:cNvSpPr/>
              <p:nvPr/>
            </p:nvSpPr>
            <p:spPr>
              <a:xfrm>
                <a:off x="5806730" y="4268516"/>
                <a:ext cx="502937" cy="8010"/>
              </a:xfrm>
              <a:custGeom>
                <a:avLst/>
                <a:gdLst/>
                <a:ahLst/>
                <a:cxnLst/>
                <a:rect l="l" t="t" r="r" b="b"/>
                <a:pathLst>
                  <a:path w="8911" h="142" extrusionOk="0">
                    <a:moveTo>
                      <a:pt x="70" y="1"/>
                    </a:moveTo>
                    <a:cubicBezTo>
                      <a:pt x="32" y="1"/>
                      <a:pt x="0" y="33"/>
                      <a:pt x="0" y="71"/>
                    </a:cubicBezTo>
                    <a:cubicBezTo>
                      <a:pt x="0" y="109"/>
                      <a:pt x="32" y="141"/>
                      <a:pt x="70" y="141"/>
                    </a:cubicBezTo>
                    <a:lnTo>
                      <a:pt x="8846" y="141"/>
                    </a:lnTo>
                    <a:cubicBezTo>
                      <a:pt x="8885" y="141"/>
                      <a:pt x="8910" y="109"/>
                      <a:pt x="8910" y="71"/>
                    </a:cubicBezTo>
                    <a:cubicBezTo>
                      <a:pt x="8910" y="33"/>
                      <a:pt x="8885" y="1"/>
                      <a:pt x="88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31"/>
              <p:cNvSpPr/>
              <p:nvPr/>
            </p:nvSpPr>
            <p:spPr>
              <a:xfrm>
                <a:off x="3868845" y="4496114"/>
                <a:ext cx="950055" cy="7953"/>
              </a:xfrm>
              <a:custGeom>
                <a:avLst/>
                <a:gdLst/>
                <a:ahLst/>
                <a:cxnLst/>
                <a:rect l="l" t="t" r="r" b="b"/>
                <a:pathLst>
                  <a:path w="16833" h="141" extrusionOk="0">
                    <a:moveTo>
                      <a:pt x="71" y="0"/>
                    </a:moveTo>
                    <a:cubicBezTo>
                      <a:pt x="33" y="0"/>
                      <a:pt x="1" y="32"/>
                      <a:pt x="1" y="70"/>
                    </a:cubicBezTo>
                    <a:cubicBezTo>
                      <a:pt x="1" y="109"/>
                      <a:pt x="33" y="140"/>
                      <a:pt x="71" y="140"/>
                    </a:cubicBezTo>
                    <a:lnTo>
                      <a:pt x="16763" y="140"/>
                    </a:lnTo>
                    <a:cubicBezTo>
                      <a:pt x="16801" y="140"/>
                      <a:pt x="16833" y="109"/>
                      <a:pt x="16833" y="70"/>
                    </a:cubicBezTo>
                    <a:cubicBezTo>
                      <a:pt x="16833" y="32"/>
                      <a:pt x="16801" y="0"/>
                      <a:pt x="167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31"/>
              <p:cNvSpPr/>
              <p:nvPr/>
            </p:nvSpPr>
            <p:spPr>
              <a:xfrm>
                <a:off x="4317786" y="4323568"/>
                <a:ext cx="219157" cy="7953"/>
              </a:xfrm>
              <a:custGeom>
                <a:avLst/>
                <a:gdLst/>
                <a:ahLst/>
                <a:cxnLst/>
                <a:rect l="l" t="t" r="r" b="b"/>
                <a:pathLst>
                  <a:path w="3883" h="141" extrusionOk="0">
                    <a:moveTo>
                      <a:pt x="71" y="0"/>
                    </a:moveTo>
                    <a:cubicBezTo>
                      <a:pt x="33" y="0"/>
                      <a:pt x="1" y="32"/>
                      <a:pt x="1" y="70"/>
                    </a:cubicBezTo>
                    <a:cubicBezTo>
                      <a:pt x="1" y="108"/>
                      <a:pt x="33" y="140"/>
                      <a:pt x="71" y="140"/>
                    </a:cubicBezTo>
                    <a:lnTo>
                      <a:pt x="3818" y="140"/>
                    </a:lnTo>
                    <a:cubicBezTo>
                      <a:pt x="3857" y="140"/>
                      <a:pt x="3882" y="108"/>
                      <a:pt x="3882" y="70"/>
                    </a:cubicBezTo>
                    <a:cubicBezTo>
                      <a:pt x="3882" y="32"/>
                      <a:pt x="3857" y="0"/>
                      <a:pt x="38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31"/>
              <p:cNvSpPr/>
              <p:nvPr/>
            </p:nvSpPr>
            <p:spPr>
              <a:xfrm>
                <a:off x="3265253" y="4268516"/>
                <a:ext cx="718368" cy="8010"/>
              </a:xfrm>
              <a:custGeom>
                <a:avLst/>
                <a:gdLst/>
                <a:ahLst/>
                <a:cxnLst/>
                <a:rect l="l" t="t" r="r" b="b"/>
                <a:pathLst>
                  <a:path w="12728" h="142" extrusionOk="0">
                    <a:moveTo>
                      <a:pt x="70" y="1"/>
                    </a:moveTo>
                    <a:cubicBezTo>
                      <a:pt x="32" y="1"/>
                      <a:pt x="0" y="33"/>
                      <a:pt x="0" y="71"/>
                    </a:cubicBezTo>
                    <a:cubicBezTo>
                      <a:pt x="0" y="109"/>
                      <a:pt x="32" y="141"/>
                      <a:pt x="70" y="141"/>
                    </a:cubicBezTo>
                    <a:lnTo>
                      <a:pt x="12658" y="141"/>
                    </a:lnTo>
                    <a:cubicBezTo>
                      <a:pt x="12696" y="141"/>
                      <a:pt x="12728" y="109"/>
                      <a:pt x="12728" y="71"/>
                    </a:cubicBezTo>
                    <a:cubicBezTo>
                      <a:pt x="12728" y="33"/>
                      <a:pt x="12696" y="1"/>
                      <a:pt x="126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31"/>
              <p:cNvSpPr/>
              <p:nvPr/>
            </p:nvSpPr>
            <p:spPr>
              <a:xfrm>
                <a:off x="991030" y="4323568"/>
                <a:ext cx="1415177" cy="7953"/>
              </a:xfrm>
              <a:custGeom>
                <a:avLst/>
                <a:gdLst/>
                <a:ahLst/>
                <a:cxnLst/>
                <a:rect l="l" t="t" r="r" b="b"/>
                <a:pathLst>
                  <a:path w="25074" h="141" extrusionOk="0">
                    <a:moveTo>
                      <a:pt x="71" y="0"/>
                    </a:moveTo>
                    <a:cubicBezTo>
                      <a:pt x="33" y="0"/>
                      <a:pt x="1" y="32"/>
                      <a:pt x="1" y="70"/>
                    </a:cubicBezTo>
                    <a:cubicBezTo>
                      <a:pt x="1" y="108"/>
                      <a:pt x="33" y="140"/>
                      <a:pt x="71" y="140"/>
                    </a:cubicBezTo>
                    <a:lnTo>
                      <a:pt x="25004" y="140"/>
                    </a:lnTo>
                    <a:cubicBezTo>
                      <a:pt x="25042" y="140"/>
                      <a:pt x="25074" y="108"/>
                      <a:pt x="25074" y="70"/>
                    </a:cubicBezTo>
                    <a:cubicBezTo>
                      <a:pt x="25074" y="32"/>
                      <a:pt x="25042" y="0"/>
                      <a:pt x="2500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31"/>
              <p:cNvSpPr/>
              <p:nvPr/>
            </p:nvSpPr>
            <p:spPr>
              <a:xfrm>
                <a:off x="2129581" y="4496114"/>
                <a:ext cx="1071626" cy="7953"/>
              </a:xfrm>
              <a:custGeom>
                <a:avLst/>
                <a:gdLst/>
                <a:ahLst/>
                <a:cxnLst/>
                <a:rect l="l" t="t" r="r" b="b"/>
                <a:pathLst>
                  <a:path w="18987" h="141" extrusionOk="0">
                    <a:moveTo>
                      <a:pt x="71" y="0"/>
                    </a:moveTo>
                    <a:cubicBezTo>
                      <a:pt x="32" y="0"/>
                      <a:pt x="1" y="32"/>
                      <a:pt x="1" y="70"/>
                    </a:cubicBezTo>
                    <a:cubicBezTo>
                      <a:pt x="1" y="109"/>
                      <a:pt x="32" y="140"/>
                      <a:pt x="71" y="140"/>
                    </a:cubicBezTo>
                    <a:lnTo>
                      <a:pt x="18917" y="140"/>
                    </a:lnTo>
                    <a:cubicBezTo>
                      <a:pt x="18955" y="140"/>
                      <a:pt x="18987" y="109"/>
                      <a:pt x="18987" y="70"/>
                    </a:cubicBezTo>
                    <a:cubicBezTo>
                      <a:pt x="18987" y="32"/>
                      <a:pt x="18955" y="0"/>
                      <a:pt x="189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31"/>
              <p:cNvSpPr/>
              <p:nvPr/>
            </p:nvSpPr>
            <p:spPr>
              <a:xfrm>
                <a:off x="306500" y="4418443"/>
                <a:ext cx="503275" cy="7953"/>
              </a:xfrm>
              <a:custGeom>
                <a:avLst/>
                <a:gdLst/>
                <a:ahLst/>
                <a:cxnLst/>
                <a:rect l="l" t="t" r="r" b="b"/>
                <a:pathLst>
                  <a:path w="8917" h="141" extrusionOk="0">
                    <a:moveTo>
                      <a:pt x="70" y="1"/>
                    </a:moveTo>
                    <a:cubicBezTo>
                      <a:pt x="32" y="1"/>
                      <a:pt x="0" y="32"/>
                      <a:pt x="0" y="71"/>
                    </a:cubicBezTo>
                    <a:cubicBezTo>
                      <a:pt x="0" y="109"/>
                      <a:pt x="32" y="141"/>
                      <a:pt x="70" y="141"/>
                    </a:cubicBezTo>
                    <a:lnTo>
                      <a:pt x="8847" y="141"/>
                    </a:lnTo>
                    <a:cubicBezTo>
                      <a:pt x="8885" y="141"/>
                      <a:pt x="8917" y="109"/>
                      <a:pt x="8917" y="71"/>
                    </a:cubicBezTo>
                    <a:cubicBezTo>
                      <a:pt x="8917" y="32"/>
                      <a:pt x="8885" y="1"/>
                      <a:pt x="88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ckground 1">
  <p:cSld name="BLANK_1_1_1_1_1_1_1_1">
    <p:spTree>
      <p:nvGrpSpPr>
        <p:cNvPr id="1" name="Shape 532"/>
        <p:cNvGrpSpPr/>
        <p:nvPr/>
      </p:nvGrpSpPr>
      <p:grpSpPr>
        <a:xfrm>
          <a:off x="0" y="0"/>
          <a:ext cx="0" cy="0"/>
          <a:chOff x="0" y="0"/>
          <a:chExt cx="0" cy="0"/>
        </a:xfrm>
      </p:grpSpPr>
      <p:grpSp>
        <p:nvGrpSpPr>
          <p:cNvPr id="533" name="Google Shape;533;p32"/>
          <p:cNvGrpSpPr/>
          <p:nvPr/>
        </p:nvGrpSpPr>
        <p:grpSpPr>
          <a:xfrm flipH="1">
            <a:off x="0" y="4320544"/>
            <a:ext cx="9144120" cy="822964"/>
            <a:chOff x="0" y="4320544"/>
            <a:chExt cx="9144120" cy="822964"/>
          </a:xfrm>
        </p:grpSpPr>
        <p:sp>
          <p:nvSpPr>
            <p:cNvPr id="534" name="Google Shape;534;p32"/>
            <p:cNvSpPr/>
            <p:nvPr/>
          </p:nvSpPr>
          <p:spPr>
            <a:xfrm>
              <a:off x="0" y="4320544"/>
              <a:ext cx="9144120" cy="822964"/>
            </a:xfrm>
            <a:custGeom>
              <a:avLst/>
              <a:gdLst/>
              <a:ahLst/>
              <a:cxnLst/>
              <a:rect l="l" t="t" r="r" b="b"/>
              <a:pathLst>
                <a:path w="107074" h="12773" extrusionOk="0">
                  <a:moveTo>
                    <a:pt x="1" y="1"/>
                  </a:moveTo>
                  <a:lnTo>
                    <a:pt x="1" y="12773"/>
                  </a:lnTo>
                  <a:lnTo>
                    <a:pt x="107073" y="12773"/>
                  </a:lnTo>
                  <a:lnTo>
                    <a:pt x="10707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35" name="Google Shape;535;p32"/>
            <p:cNvGrpSpPr/>
            <p:nvPr/>
          </p:nvGrpSpPr>
          <p:grpSpPr>
            <a:xfrm>
              <a:off x="307407" y="4498087"/>
              <a:ext cx="8529489" cy="468113"/>
              <a:chOff x="306500" y="4035954"/>
              <a:chExt cx="6223633" cy="468113"/>
            </a:xfrm>
          </p:grpSpPr>
          <p:sp>
            <p:nvSpPr>
              <p:cNvPr id="536" name="Google Shape;536;p32"/>
              <p:cNvSpPr/>
              <p:nvPr/>
            </p:nvSpPr>
            <p:spPr>
              <a:xfrm>
                <a:off x="4695158" y="4268516"/>
                <a:ext cx="580260" cy="8010"/>
              </a:xfrm>
              <a:custGeom>
                <a:avLst/>
                <a:gdLst/>
                <a:ahLst/>
                <a:cxnLst/>
                <a:rect l="l" t="t" r="r" b="b"/>
                <a:pathLst>
                  <a:path w="10281" h="142" extrusionOk="0">
                    <a:moveTo>
                      <a:pt x="70" y="1"/>
                    </a:moveTo>
                    <a:cubicBezTo>
                      <a:pt x="32" y="1"/>
                      <a:pt x="0" y="33"/>
                      <a:pt x="0" y="71"/>
                    </a:cubicBezTo>
                    <a:cubicBezTo>
                      <a:pt x="0" y="109"/>
                      <a:pt x="32" y="141"/>
                      <a:pt x="70" y="141"/>
                    </a:cubicBezTo>
                    <a:lnTo>
                      <a:pt x="10211" y="141"/>
                    </a:lnTo>
                    <a:cubicBezTo>
                      <a:pt x="10249" y="141"/>
                      <a:pt x="10281" y="109"/>
                      <a:pt x="10281" y="71"/>
                    </a:cubicBezTo>
                    <a:cubicBezTo>
                      <a:pt x="10281" y="33"/>
                      <a:pt x="10249" y="1"/>
                      <a:pt x="102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32"/>
              <p:cNvSpPr/>
              <p:nvPr/>
            </p:nvSpPr>
            <p:spPr>
              <a:xfrm>
                <a:off x="5361740" y="4418443"/>
                <a:ext cx="469129" cy="7953"/>
              </a:xfrm>
              <a:custGeom>
                <a:avLst/>
                <a:gdLst/>
                <a:ahLst/>
                <a:cxnLst/>
                <a:rect l="l" t="t" r="r" b="b"/>
                <a:pathLst>
                  <a:path w="8312" h="141" extrusionOk="0">
                    <a:moveTo>
                      <a:pt x="70" y="1"/>
                    </a:moveTo>
                    <a:cubicBezTo>
                      <a:pt x="32" y="1"/>
                      <a:pt x="0" y="32"/>
                      <a:pt x="0" y="71"/>
                    </a:cubicBezTo>
                    <a:cubicBezTo>
                      <a:pt x="0" y="109"/>
                      <a:pt x="32" y="141"/>
                      <a:pt x="70" y="141"/>
                    </a:cubicBezTo>
                    <a:lnTo>
                      <a:pt x="8241" y="141"/>
                    </a:lnTo>
                    <a:cubicBezTo>
                      <a:pt x="8279" y="141"/>
                      <a:pt x="8311" y="109"/>
                      <a:pt x="8311" y="71"/>
                    </a:cubicBezTo>
                    <a:cubicBezTo>
                      <a:pt x="8311" y="32"/>
                      <a:pt x="8279" y="1"/>
                      <a:pt x="824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32"/>
              <p:cNvSpPr/>
              <p:nvPr/>
            </p:nvSpPr>
            <p:spPr>
              <a:xfrm>
                <a:off x="5806730" y="4268516"/>
                <a:ext cx="502937" cy="8010"/>
              </a:xfrm>
              <a:custGeom>
                <a:avLst/>
                <a:gdLst/>
                <a:ahLst/>
                <a:cxnLst/>
                <a:rect l="l" t="t" r="r" b="b"/>
                <a:pathLst>
                  <a:path w="8911" h="142" extrusionOk="0">
                    <a:moveTo>
                      <a:pt x="70" y="1"/>
                    </a:moveTo>
                    <a:cubicBezTo>
                      <a:pt x="32" y="1"/>
                      <a:pt x="0" y="33"/>
                      <a:pt x="0" y="71"/>
                    </a:cubicBezTo>
                    <a:cubicBezTo>
                      <a:pt x="0" y="109"/>
                      <a:pt x="32" y="141"/>
                      <a:pt x="70" y="141"/>
                    </a:cubicBezTo>
                    <a:lnTo>
                      <a:pt x="8846" y="141"/>
                    </a:lnTo>
                    <a:cubicBezTo>
                      <a:pt x="8885" y="141"/>
                      <a:pt x="8910" y="109"/>
                      <a:pt x="8910" y="71"/>
                    </a:cubicBezTo>
                    <a:cubicBezTo>
                      <a:pt x="8910" y="33"/>
                      <a:pt x="8885" y="1"/>
                      <a:pt x="88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32"/>
              <p:cNvSpPr/>
              <p:nvPr/>
            </p:nvSpPr>
            <p:spPr>
              <a:xfrm>
                <a:off x="3868845" y="4496114"/>
                <a:ext cx="950055" cy="7953"/>
              </a:xfrm>
              <a:custGeom>
                <a:avLst/>
                <a:gdLst/>
                <a:ahLst/>
                <a:cxnLst/>
                <a:rect l="l" t="t" r="r" b="b"/>
                <a:pathLst>
                  <a:path w="16833" h="141" extrusionOk="0">
                    <a:moveTo>
                      <a:pt x="71" y="0"/>
                    </a:moveTo>
                    <a:cubicBezTo>
                      <a:pt x="33" y="0"/>
                      <a:pt x="1" y="32"/>
                      <a:pt x="1" y="70"/>
                    </a:cubicBezTo>
                    <a:cubicBezTo>
                      <a:pt x="1" y="109"/>
                      <a:pt x="33" y="140"/>
                      <a:pt x="71" y="140"/>
                    </a:cubicBezTo>
                    <a:lnTo>
                      <a:pt x="16763" y="140"/>
                    </a:lnTo>
                    <a:cubicBezTo>
                      <a:pt x="16801" y="140"/>
                      <a:pt x="16833" y="109"/>
                      <a:pt x="16833" y="70"/>
                    </a:cubicBezTo>
                    <a:cubicBezTo>
                      <a:pt x="16833" y="32"/>
                      <a:pt x="16801" y="0"/>
                      <a:pt x="167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32"/>
              <p:cNvSpPr/>
              <p:nvPr/>
            </p:nvSpPr>
            <p:spPr>
              <a:xfrm>
                <a:off x="4317786" y="4323568"/>
                <a:ext cx="219157" cy="7953"/>
              </a:xfrm>
              <a:custGeom>
                <a:avLst/>
                <a:gdLst/>
                <a:ahLst/>
                <a:cxnLst/>
                <a:rect l="l" t="t" r="r" b="b"/>
                <a:pathLst>
                  <a:path w="3883" h="141" extrusionOk="0">
                    <a:moveTo>
                      <a:pt x="71" y="0"/>
                    </a:moveTo>
                    <a:cubicBezTo>
                      <a:pt x="33" y="0"/>
                      <a:pt x="1" y="32"/>
                      <a:pt x="1" y="70"/>
                    </a:cubicBezTo>
                    <a:cubicBezTo>
                      <a:pt x="1" y="108"/>
                      <a:pt x="33" y="140"/>
                      <a:pt x="71" y="140"/>
                    </a:cubicBezTo>
                    <a:lnTo>
                      <a:pt x="3818" y="140"/>
                    </a:lnTo>
                    <a:cubicBezTo>
                      <a:pt x="3857" y="140"/>
                      <a:pt x="3882" y="108"/>
                      <a:pt x="3882" y="70"/>
                    </a:cubicBezTo>
                    <a:cubicBezTo>
                      <a:pt x="3882" y="32"/>
                      <a:pt x="3857" y="0"/>
                      <a:pt x="38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32"/>
              <p:cNvSpPr/>
              <p:nvPr/>
            </p:nvSpPr>
            <p:spPr>
              <a:xfrm>
                <a:off x="3265253" y="4268516"/>
                <a:ext cx="718368" cy="8010"/>
              </a:xfrm>
              <a:custGeom>
                <a:avLst/>
                <a:gdLst/>
                <a:ahLst/>
                <a:cxnLst/>
                <a:rect l="l" t="t" r="r" b="b"/>
                <a:pathLst>
                  <a:path w="12728" h="142" extrusionOk="0">
                    <a:moveTo>
                      <a:pt x="70" y="1"/>
                    </a:moveTo>
                    <a:cubicBezTo>
                      <a:pt x="32" y="1"/>
                      <a:pt x="0" y="33"/>
                      <a:pt x="0" y="71"/>
                    </a:cubicBezTo>
                    <a:cubicBezTo>
                      <a:pt x="0" y="109"/>
                      <a:pt x="32" y="141"/>
                      <a:pt x="70" y="141"/>
                    </a:cubicBezTo>
                    <a:lnTo>
                      <a:pt x="12658" y="141"/>
                    </a:lnTo>
                    <a:cubicBezTo>
                      <a:pt x="12696" y="141"/>
                      <a:pt x="12728" y="109"/>
                      <a:pt x="12728" y="71"/>
                    </a:cubicBezTo>
                    <a:cubicBezTo>
                      <a:pt x="12728" y="33"/>
                      <a:pt x="12696" y="1"/>
                      <a:pt x="126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32"/>
              <p:cNvSpPr/>
              <p:nvPr/>
            </p:nvSpPr>
            <p:spPr>
              <a:xfrm>
                <a:off x="1916286" y="4186220"/>
                <a:ext cx="735639" cy="7953"/>
              </a:xfrm>
              <a:custGeom>
                <a:avLst/>
                <a:gdLst/>
                <a:ahLst/>
                <a:cxnLst/>
                <a:rect l="l" t="t" r="r" b="b"/>
                <a:pathLst>
                  <a:path w="13034" h="141" extrusionOk="0">
                    <a:moveTo>
                      <a:pt x="70" y="0"/>
                    </a:moveTo>
                    <a:cubicBezTo>
                      <a:pt x="32" y="0"/>
                      <a:pt x="0" y="32"/>
                      <a:pt x="0" y="70"/>
                    </a:cubicBezTo>
                    <a:cubicBezTo>
                      <a:pt x="0" y="109"/>
                      <a:pt x="32" y="141"/>
                      <a:pt x="70" y="141"/>
                    </a:cubicBezTo>
                    <a:lnTo>
                      <a:pt x="12964" y="141"/>
                    </a:lnTo>
                    <a:cubicBezTo>
                      <a:pt x="13002" y="141"/>
                      <a:pt x="13034" y="109"/>
                      <a:pt x="13034" y="70"/>
                    </a:cubicBezTo>
                    <a:cubicBezTo>
                      <a:pt x="13034" y="32"/>
                      <a:pt x="13002" y="0"/>
                      <a:pt x="129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32"/>
              <p:cNvSpPr/>
              <p:nvPr/>
            </p:nvSpPr>
            <p:spPr>
              <a:xfrm>
                <a:off x="991030" y="4323568"/>
                <a:ext cx="1415177" cy="7953"/>
              </a:xfrm>
              <a:custGeom>
                <a:avLst/>
                <a:gdLst/>
                <a:ahLst/>
                <a:cxnLst/>
                <a:rect l="l" t="t" r="r" b="b"/>
                <a:pathLst>
                  <a:path w="25074" h="141" extrusionOk="0">
                    <a:moveTo>
                      <a:pt x="71" y="0"/>
                    </a:moveTo>
                    <a:cubicBezTo>
                      <a:pt x="33" y="0"/>
                      <a:pt x="1" y="32"/>
                      <a:pt x="1" y="70"/>
                    </a:cubicBezTo>
                    <a:cubicBezTo>
                      <a:pt x="1" y="108"/>
                      <a:pt x="33" y="140"/>
                      <a:pt x="71" y="140"/>
                    </a:cubicBezTo>
                    <a:lnTo>
                      <a:pt x="25004" y="140"/>
                    </a:lnTo>
                    <a:cubicBezTo>
                      <a:pt x="25042" y="140"/>
                      <a:pt x="25074" y="108"/>
                      <a:pt x="25074" y="70"/>
                    </a:cubicBezTo>
                    <a:cubicBezTo>
                      <a:pt x="25074" y="32"/>
                      <a:pt x="25042" y="0"/>
                      <a:pt x="2500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32"/>
              <p:cNvSpPr/>
              <p:nvPr/>
            </p:nvSpPr>
            <p:spPr>
              <a:xfrm>
                <a:off x="2129581" y="4496114"/>
                <a:ext cx="1071626" cy="7953"/>
              </a:xfrm>
              <a:custGeom>
                <a:avLst/>
                <a:gdLst/>
                <a:ahLst/>
                <a:cxnLst/>
                <a:rect l="l" t="t" r="r" b="b"/>
                <a:pathLst>
                  <a:path w="18987" h="141" extrusionOk="0">
                    <a:moveTo>
                      <a:pt x="71" y="0"/>
                    </a:moveTo>
                    <a:cubicBezTo>
                      <a:pt x="32" y="0"/>
                      <a:pt x="1" y="32"/>
                      <a:pt x="1" y="70"/>
                    </a:cubicBezTo>
                    <a:cubicBezTo>
                      <a:pt x="1" y="109"/>
                      <a:pt x="32" y="140"/>
                      <a:pt x="71" y="140"/>
                    </a:cubicBezTo>
                    <a:lnTo>
                      <a:pt x="18917" y="140"/>
                    </a:lnTo>
                    <a:cubicBezTo>
                      <a:pt x="18955" y="140"/>
                      <a:pt x="18987" y="109"/>
                      <a:pt x="18987" y="70"/>
                    </a:cubicBezTo>
                    <a:cubicBezTo>
                      <a:pt x="18987" y="32"/>
                      <a:pt x="18955" y="0"/>
                      <a:pt x="189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32"/>
              <p:cNvSpPr/>
              <p:nvPr/>
            </p:nvSpPr>
            <p:spPr>
              <a:xfrm>
                <a:off x="406515" y="4122594"/>
                <a:ext cx="403264" cy="7953"/>
              </a:xfrm>
              <a:custGeom>
                <a:avLst/>
                <a:gdLst/>
                <a:ahLst/>
                <a:cxnLst/>
                <a:rect l="l" t="t" r="r" b="b"/>
                <a:pathLst>
                  <a:path w="7145" h="141" extrusionOk="0">
                    <a:moveTo>
                      <a:pt x="70" y="0"/>
                    </a:moveTo>
                    <a:cubicBezTo>
                      <a:pt x="32" y="0"/>
                      <a:pt x="0" y="32"/>
                      <a:pt x="0" y="70"/>
                    </a:cubicBezTo>
                    <a:cubicBezTo>
                      <a:pt x="0" y="109"/>
                      <a:pt x="32" y="141"/>
                      <a:pt x="70" y="141"/>
                    </a:cubicBezTo>
                    <a:lnTo>
                      <a:pt x="7075" y="141"/>
                    </a:lnTo>
                    <a:cubicBezTo>
                      <a:pt x="7113" y="141"/>
                      <a:pt x="7145" y="109"/>
                      <a:pt x="7145" y="70"/>
                    </a:cubicBezTo>
                    <a:cubicBezTo>
                      <a:pt x="7145" y="32"/>
                      <a:pt x="7113" y="0"/>
                      <a:pt x="70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32"/>
              <p:cNvSpPr/>
              <p:nvPr/>
            </p:nvSpPr>
            <p:spPr>
              <a:xfrm>
                <a:off x="306500" y="4418443"/>
                <a:ext cx="503275" cy="7953"/>
              </a:xfrm>
              <a:custGeom>
                <a:avLst/>
                <a:gdLst/>
                <a:ahLst/>
                <a:cxnLst/>
                <a:rect l="l" t="t" r="r" b="b"/>
                <a:pathLst>
                  <a:path w="8917" h="141" extrusionOk="0">
                    <a:moveTo>
                      <a:pt x="70" y="1"/>
                    </a:moveTo>
                    <a:cubicBezTo>
                      <a:pt x="32" y="1"/>
                      <a:pt x="0" y="32"/>
                      <a:pt x="0" y="71"/>
                    </a:cubicBezTo>
                    <a:cubicBezTo>
                      <a:pt x="0" y="109"/>
                      <a:pt x="32" y="141"/>
                      <a:pt x="70" y="141"/>
                    </a:cubicBezTo>
                    <a:lnTo>
                      <a:pt x="8847" y="141"/>
                    </a:lnTo>
                    <a:cubicBezTo>
                      <a:pt x="8885" y="141"/>
                      <a:pt x="8917" y="109"/>
                      <a:pt x="8917" y="71"/>
                    </a:cubicBezTo>
                    <a:cubicBezTo>
                      <a:pt x="8917" y="32"/>
                      <a:pt x="8885" y="1"/>
                      <a:pt x="88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32"/>
              <p:cNvSpPr/>
              <p:nvPr/>
            </p:nvSpPr>
            <p:spPr>
              <a:xfrm>
                <a:off x="6111743" y="4052820"/>
                <a:ext cx="418390" cy="8010"/>
              </a:xfrm>
              <a:custGeom>
                <a:avLst/>
                <a:gdLst/>
                <a:ahLst/>
                <a:cxnLst/>
                <a:rect l="l" t="t" r="r" b="b"/>
                <a:pathLst>
                  <a:path w="7413" h="142" extrusionOk="0">
                    <a:moveTo>
                      <a:pt x="71" y="1"/>
                    </a:moveTo>
                    <a:cubicBezTo>
                      <a:pt x="33" y="1"/>
                      <a:pt x="1" y="33"/>
                      <a:pt x="1" y="71"/>
                    </a:cubicBezTo>
                    <a:cubicBezTo>
                      <a:pt x="1" y="109"/>
                      <a:pt x="33" y="141"/>
                      <a:pt x="71" y="141"/>
                    </a:cubicBezTo>
                    <a:lnTo>
                      <a:pt x="7349" y="141"/>
                    </a:lnTo>
                    <a:cubicBezTo>
                      <a:pt x="7387" y="141"/>
                      <a:pt x="7413" y="109"/>
                      <a:pt x="7413" y="71"/>
                    </a:cubicBezTo>
                    <a:cubicBezTo>
                      <a:pt x="7413" y="33"/>
                      <a:pt x="7387" y="1"/>
                      <a:pt x="734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32"/>
              <p:cNvSpPr/>
              <p:nvPr/>
            </p:nvSpPr>
            <p:spPr>
              <a:xfrm>
                <a:off x="4158789" y="4035954"/>
                <a:ext cx="1116609" cy="7615"/>
              </a:xfrm>
              <a:custGeom>
                <a:avLst/>
                <a:gdLst/>
                <a:ahLst/>
                <a:cxnLst/>
                <a:rect l="l" t="t" r="r" b="b"/>
                <a:pathLst>
                  <a:path w="19784" h="135" extrusionOk="0">
                    <a:moveTo>
                      <a:pt x="71" y="0"/>
                    </a:moveTo>
                    <a:cubicBezTo>
                      <a:pt x="33" y="0"/>
                      <a:pt x="1" y="26"/>
                      <a:pt x="1" y="64"/>
                    </a:cubicBezTo>
                    <a:cubicBezTo>
                      <a:pt x="1" y="102"/>
                      <a:pt x="33" y="134"/>
                      <a:pt x="71" y="134"/>
                    </a:cubicBezTo>
                    <a:lnTo>
                      <a:pt x="19714" y="134"/>
                    </a:lnTo>
                    <a:cubicBezTo>
                      <a:pt x="19752" y="134"/>
                      <a:pt x="19784" y="102"/>
                      <a:pt x="19784" y="64"/>
                    </a:cubicBezTo>
                    <a:cubicBezTo>
                      <a:pt x="19784" y="26"/>
                      <a:pt x="19752" y="0"/>
                      <a:pt x="197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3"/>
          <p:cNvSpPr txBox="1">
            <a:spLocks noGrp="1"/>
          </p:cNvSpPr>
          <p:nvPr>
            <p:ph type="title"/>
          </p:nvPr>
        </p:nvSpPr>
        <p:spPr>
          <a:xfrm>
            <a:off x="2194506" y="1417625"/>
            <a:ext cx="4755000" cy="1371600"/>
          </a:xfrm>
          <a:prstGeom prst="rect">
            <a:avLst/>
          </a:prstGeom>
        </p:spPr>
        <p:txBody>
          <a:bodyPr spcFirstLastPara="1" wrap="square" lIns="91425" tIns="91425" rIns="91425" bIns="91425" anchor="b" anchorCtr="0">
            <a:noAutofit/>
          </a:bodyPr>
          <a:lstStyle>
            <a:lvl1pPr lvl="0" algn="ctr">
              <a:spcBef>
                <a:spcPts val="0"/>
              </a:spcBef>
              <a:spcAft>
                <a:spcPts val="0"/>
              </a:spcAft>
              <a:buSzPts val="3600"/>
              <a:buNone/>
              <a:defRPr sz="45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29" name="Google Shape;29;p3"/>
          <p:cNvSpPr txBox="1">
            <a:spLocks noGrp="1"/>
          </p:cNvSpPr>
          <p:nvPr>
            <p:ph type="title" idx="2" hasCustomPrompt="1"/>
          </p:nvPr>
        </p:nvSpPr>
        <p:spPr>
          <a:xfrm>
            <a:off x="3657600" y="540000"/>
            <a:ext cx="1828800" cy="1005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6000"/>
              <a:buNone/>
              <a:defRPr sz="7000">
                <a:solidFill>
                  <a:schemeClr val="lt2"/>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30" name="Google Shape;30;p3"/>
          <p:cNvSpPr txBox="1">
            <a:spLocks noGrp="1"/>
          </p:cNvSpPr>
          <p:nvPr>
            <p:ph type="subTitle" idx="1"/>
          </p:nvPr>
        </p:nvSpPr>
        <p:spPr>
          <a:xfrm>
            <a:off x="2194506" y="2704400"/>
            <a:ext cx="4755000" cy="365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31" name="Google Shape;31;p3"/>
          <p:cNvGrpSpPr/>
          <p:nvPr/>
        </p:nvGrpSpPr>
        <p:grpSpPr>
          <a:xfrm>
            <a:off x="0" y="4320544"/>
            <a:ext cx="9144120" cy="822964"/>
            <a:chOff x="0" y="4320544"/>
            <a:chExt cx="9144120" cy="822964"/>
          </a:xfrm>
        </p:grpSpPr>
        <p:sp>
          <p:nvSpPr>
            <p:cNvPr id="32" name="Google Shape;32;p3"/>
            <p:cNvSpPr/>
            <p:nvPr/>
          </p:nvSpPr>
          <p:spPr>
            <a:xfrm>
              <a:off x="0" y="4320544"/>
              <a:ext cx="9144120" cy="822964"/>
            </a:xfrm>
            <a:custGeom>
              <a:avLst/>
              <a:gdLst/>
              <a:ahLst/>
              <a:cxnLst/>
              <a:rect l="l" t="t" r="r" b="b"/>
              <a:pathLst>
                <a:path w="107074" h="12773" extrusionOk="0">
                  <a:moveTo>
                    <a:pt x="1" y="1"/>
                  </a:moveTo>
                  <a:lnTo>
                    <a:pt x="1" y="12773"/>
                  </a:lnTo>
                  <a:lnTo>
                    <a:pt x="107073" y="12773"/>
                  </a:lnTo>
                  <a:lnTo>
                    <a:pt x="10707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3" name="Google Shape;33;p3"/>
            <p:cNvGrpSpPr/>
            <p:nvPr/>
          </p:nvGrpSpPr>
          <p:grpSpPr>
            <a:xfrm>
              <a:off x="307407" y="4498087"/>
              <a:ext cx="8529489" cy="468113"/>
              <a:chOff x="306500" y="4035954"/>
              <a:chExt cx="6223633" cy="468113"/>
            </a:xfrm>
          </p:grpSpPr>
          <p:sp>
            <p:nvSpPr>
              <p:cNvPr id="34" name="Google Shape;34;p3"/>
              <p:cNvSpPr/>
              <p:nvPr/>
            </p:nvSpPr>
            <p:spPr>
              <a:xfrm>
                <a:off x="4695158" y="4268516"/>
                <a:ext cx="580260" cy="8010"/>
              </a:xfrm>
              <a:custGeom>
                <a:avLst/>
                <a:gdLst/>
                <a:ahLst/>
                <a:cxnLst/>
                <a:rect l="l" t="t" r="r" b="b"/>
                <a:pathLst>
                  <a:path w="10281" h="142" extrusionOk="0">
                    <a:moveTo>
                      <a:pt x="70" y="1"/>
                    </a:moveTo>
                    <a:cubicBezTo>
                      <a:pt x="32" y="1"/>
                      <a:pt x="0" y="33"/>
                      <a:pt x="0" y="71"/>
                    </a:cubicBezTo>
                    <a:cubicBezTo>
                      <a:pt x="0" y="109"/>
                      <a:pt x="32" y="141"/>
                      <a:pt x="70" y="141"/>
                    </a:cubicBezTo>
                    <a:lnTo>
                      <a:pt x="10211" y="141"/>
                    </a:lnTo>
                    <a:cubicBezTo>
                      <a:pt x="10249" y="141"/>
                      <a:pt x="10281" y="109"/>
                      <a:pt x="10281" y="71"/>
                    </a:cubicBezTo>
                    <a:cubicBezTo>
                      <a:pt x="10281" y="33"/>
                      <a:pt x="10249" y="1"/>
                      <a:pt x="102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3"/>
              <p:cNvSpPr/>
              <p:nvPr/>
            </p:nvSpPr>
            <p:spPr>
              <a:xfrm>
                <a:off x="5361740" y="4418443"/>
                <a:ext cx="469129" cy="7953"/>
              </a:xfrm>
              <a:custGeom>
                <a:avLst/>
                <a:gdLst/>
                <a:ahLst/>
                <a:cxnLst/>
                <a:rect l="l" t="t" r="r" b="b"/>
                <a:pathLst>
                  <a:path w="8312" h="141" extrusionOk="0">
                    <a:moveTo>
                      <a:pt x="70" y="1"/>
                    </a:moveTo>
                    <a:cubicBezTo>
                      <a:pt x="32" y="1"/>
                      <a:pt x="0" y="32"/>
                      <a:pt x="0" y="71"/>
                    </a:cubicBezTo>
                    <a:cubicBezTo>
                      <a:pt x="0" y="109"/>
                      <a:pt x="32" y="141"/>
                      <a:pt x="70" y="141"/>
                    </a:cubicBezTo>
                    <a:lnTo>
                      <a:pt x="8241" y="141"/>
                    </a:lnTo>
                    <a:cubicBezTo>
                      <a:pt x="8279" y="141"/>
                      <a:pt x="8311" y="109"/>
                      <a:pt x="8311" y="71"/>
                    </a:cubicBezTo>
                    <a:cubicBezTo>
                      <a:pt x="8311" y="32"/>
                      <a:pt x="8279" y="1"/>
                      <a:pt x="824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3"/>
              <p:cNvSpPr/>
              <p:nvPr/>
            </p:nvSpPr>
            <p:spPr>
              <a:xfrm>
                <a:off x="5806730" y="4268516"/>
                <a:ext cx="502937" cy="8010"/>
              </a:xfrm>
              <a:custGeom>
                <a:avLst/>
                <a:gdLst/>
                <a:ahLst/>
                <a:cxnLst/>
                <a:rect l="l" t="t" r="r" b="b"/>
                <a:pathLst>
                  <a:path w="8911" h="142" extrusionOk="0">
                    <a:moveTo>
                      <a:pt x="70" y="1"/>
                    </a:moveTo>
                    <a:cubicBezTo>
                      <a:pt x="32" y="1"/>
                      <a:pt x="0" y="33"/>
                      <a:pt x="0" y="71"/>
                    </a:cubicBezTo>
                    <a:cubicBezTo>
                      <a:pt x="0" y="109"/>
                      <a:pt x="32" y="141"/>
                      <a:pt x="70" y="141"/>
                    </a:cubicBezTo>
                    <a:lnTo>
                      <a:pt x="8846" y="141"/>
                    </a:lnTo>
                    <a:cubicBezTo>
                      <a:pt x="8885" y="141"/>
                      <a:pt x="8910" y="109"/>
                      <a:pt x="8910" y="71"/>
                    </a:cubicBezTo>
                    <a:cubicBezTo>
                      <a:pt x="8910" y="33"/>
                      <a:pt x="8885" y="1"/>
                      <a:pt x="88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3"/>
              <p:cNvSpPr/>
              <p:nvPr/>
            </p:nvSpPr>
            <p:spPr>
              <a:xfrm>
                <a:off x="3868845" y="4496114"/>
                <a:ext cx="950055" cy="7953"/>
              </a:xfrm>
              <a:custGeom>
                <a:avLst/>
                <a:gdLst/>
                <a:ahLst/>
                <a:cxnLst/>
                <a:rect l="l" t="t" r="r" b="b"/>
                <a:pathLst>
                  <a:path w="16833" h="141" extrusionOk="0">
                    <a:moveTo>
                      <a:pt x="71" y="0"/>
                    </a:moveTo>
                    <a:cubicBezTo>
                      <a:pt x="33" y="0"/>
                      <a:pt x="1" y="32"/>
                      <a:pt x="1" y="70"/>
                    </a:cubicBezTo>
                    <a:cubicBezTo>
                      <a:pt x="1" y="109"/>
                      <a:pt x="33" y="140"/>
                      <a:pt x="71" y="140"/>
                    </a:cubicBezTo>
                    <a:lnTo>
                      <a:pt x="16763" y="140"/>
                    </a:lnTo>
                    <a:cubicBezTo>
                      <a:pt x="16801" y="140"/>
                      <a:pt x="16833" y="109"/>
                      <a:pt x="16833" y="70"/>
                    </a:cubicBezTo>
                    <a:cubicBezTo>
                      <a:pt x="16833" y="32"/>
                      <a:pt x="16801" y="0"/>
                      <a:pt x="167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3"/>
              <p:cNvSpPr/>
              <p:nvPr/>
            </p:nvSpPr>
            <p:spPr>
              <a:xfrm>
                <a:off x="4317786" y="4323568"/>
                <a:ext cx="219157" cy="7953"/>
              </a:xfrm>
              <a:custGeom>
                <a:avLst/>
                <a:gdLst/>
                <a:ahLst/>
                <a:cxnLst/>
                <a:rect l="l" t="t" r="r" b="b"/>
                <a:pathLst>
                  <a:path w="3883" h="141" extrusionOk="0">
                    <a:moveTo>
                      <a:pt x="71" y="0"/>
                    </a:moveTo>
                    <a:cubicBezTo>
                      <a:pt x="33" y="0"/>
                      <a:pt x="1" y="32"/>
                      <a:pt x="1" y="70"/>
                    </a:cubicBezTo>
                    <a:cubicBezTo>
                      <a:pt x="1" y="108"/>
                      <a:pt x="33" y="140"/>
                      <a:pt x="71" y="140"/>
                    </a:cubicBezTo>
                    <a:lnTo>
                      <a:pt x="3818" y="140"/>
                    </a:lnTo>
                    <a:cubicBezTo>
                      <a:pt x="3857" y="140"/>
                      <a:pt x="3882" y="108"/>
                      <a:pt x="3882" y="70"/>
                    </a:cubicBezTo>
                    <a:cubicBezTo>
                      <a:pt x="3882" y="32"/>
                      <a:pt x="3857" y="0"/>
                      <a:pt x="38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3"/>
              <p:cNvSpPr/>
              <p:nvPr/>
            </p:nvSpPr>
            <p:spPr>
              <a:xfrm>
                <a:off x="3265253" y="4268516"/>
                <a:ext cx="718368" cy="8010"/>
              </a:xfrm>
              <a:custGeom>
                <a:avLst/>
                <a:gdLst/>
                <a:ahLst/>
                <a:cxnLst/>
                <a:rect l="l" t="t" r="r" b="b"/>
                <a:pathLst>
                  <a:path w="12728" h="142" extrusionOk="0">
                    <a:moveTo>
                      <a:pt x="70" y="1"/>
                    </a:moveTo>
                    <a:cubicBezTo>
                      <a:pt x="32" y="1"/>
                      <a:pt x="0" y="33"/>
                      <a:pt x="0" y="71"/>
                    </a:cubicBezTo>
                    <a:cubicBezTo>
                      <a:pt x="0" y="109"/>
                      <a:pt x="32" y="141"/>
                      <a:pt x="70" y="141"/>
                    </a:cubicBezTo>
                    <a:lnTo>
                      <a:pt x="12658" y="141"/>
                    </a:lnTo>
                    <a:cubicBezTo>
                      <a:pt x="12696" y="141"/>
                      <a:pt x="12728" y="109"/>
                      <a:pt x="12728" y="71"/>
                    </a:cubicBezTo>
                    <a:cubicBezTo>
                      <a:pt x="12728" y="33"/>
                      <a:pt x="12696" y="1"/>
                      <a:pt x="126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3"/>
              <p:cNvSpPr/>
              <p:nvPr/>
            </p:nvSpPr>
            <p:spPr>
              <a:xfrm>
                <a:off x="1916286" y="4186220"/>
                <a:ext cx="735639" cy="7953"/>
              </a:xfrm>
              <a:custGeom>
                <a:avLst/>
                <a:gdLst/>
                <a:ahLst/>
                <a:cxnLst/>
                <a:rect l="l" t="t" r="r" b="b"/>
                <a:pathLst>
                  <a:path w="13034" h="141" extrusionOk="0">
                    <a:moveTo>
                      <a:pt x="70" y="0"/>
                    </a:moveTo>
                    <a:cubicBezTo>
                      <a:pt x="32" y="0"/>
                      <a:pt x="0" y="32"/>
                      <a:pt x="0" y="70"/>
                    </a:cubicBezTo>
                    <a:cubicBezTo>
                      <a:pt x="0" y="109"/>
                      <a:pt x="32" y="141"/>
                      <a:pt x="70" y="141"/>
                    </a:cubicBezTo>
                    <a:lnTo>
                      <a:pt x="12964" y="141"/>
                    </a:lnTo>
                    <a:cubicBezTo>
                      <a:pt x="13002" y="141"/>
                      <a:pt x="13034" y="109"/>
                      <a:pt x="13034" y="70"/>
                    </a:cubicBezTo>
                    <a:cubicBezTo>
                      <a:pt x="13034" y="32"/>
                      <a:pt x="13002" y="0"/>
                      <a:pt x="129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3"/>
              <p:cNvSpPr/>
              <p:nvPr/>
            </p:nvSpPr>
            <p:spPr>
              <a:xfrm>
                <a:off x="991030" y="4323568"/>
                <a:ext cx="1415177" cy="7953"/>
              </a:xfrm>
              <a:custGeom>
                <a:avLst/>
                <a:gdLst/>
                <a:ahLst/>
                <a:cxnLst/>
                <a:rect l="l" t="t" r="r" b="b"/>
                <a:pathLst>
                  <a:path w="25074" h="141" extrusionOk="0">
                    <a:moveTo>
                      <a:pt x="71" y="0"/>
                    </a:moveTo>
                    <a:cubicBezTo>
                      <a:pt x="33" y="0"/>
                      <a:pt x="1" y="32"/>
                      <a:pt x="1" y="70"/>
                    </a:cubicBezTo>
                    <a:cubicBezTo>
                      <a:pt x="1" y="108"/>
                      <a:pt x="33" y="140"/>
                      <a:pt x="71" y="140"/>
                    </a:cubicBezTo>
                    <a:lnTo>
                      <a:pt x="25004" y="140"/>
                    </a:lnTo>
                    <a:cubicBezTo>
                      <a:pt x="25042" y="140"/>
                      <a:pt x="25074" y="108"/>
                      <a:pt x="25074" y="70"/>
                    </a:cubicBezTo>
                    <a:cubicBezTo>
                      <a:pt x="25074" y="32"/>
                      <a:pt x="25042" y="0"/>
                      <a:pt x="2500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3"/>
              <p:cNvSpPr/>
              <p:nvPr/>
            </p:nvSpPr>
            <p:spPr>
              <a:xfrm>
                <a:off x="2129581" y="4496114"/>
                <a:ext cx="1071626" cy="7953"/>
              </a:xfrm>
              <a:custGeom>
                <a:avLst/>
                <a:gdLst/>
                <a:ahLst/>
                <a:cxnLst/>
                <a:rect l="l" t="t" r="r" b="b"/>
                <a:pathLst>
                  <a:path w="18987" h="141" extrusionOk="0">
                    <a:moveTo>
                      <a:pt x="71" y="0"/>
                    </a:moveTo>
                    <a:cubicBezTo>
                      <a:pt x="32" y="0"/>
                      <a:pt x="1" y="32"/>
                      <a:pt x="1" y="70"/>
                    </a:cubicBezTo>
                    <a:cubicBezTo>
                      <a:pt x="1" y="109"/>
                      <a:pt x="32" y="140"/>
                      <a:pt x="71" y="140"/>
                    </a:cubicBezTo>
                    <a:lnTo>
                      <a:pt x="18917" y="140"/>
                    </a:lnTo>
                    <a:cubicBezTo>
                      <a:pt x="18955" y="140"/>
                      <a:pt x="18987" y="109"/>
                      <a:pt x="18987" y="70"/>
                    </a:cubicBezTo>
                    <a:cubicBezTo>
                      <a:pt x="18987" y="32"/>
                      <a:pt x="18955" y="0"/>
                      <a:pt x="189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3"/>
              <p:cNvSpPr/>
              <p:nvPr/>
            </p:nvSpPr>
            <p:spPr>
              <a:xfrm>
                <a:off x="406515" y="4122594"/>
                <a:ext cx="403264" cy="7953"/>
              </a:xfrm>
              <a:custGeom>
                <a:avLst/>
                <a:gdLst/>
                <a:ahLst/>
                <a:cxnLst/>
                <a:rect l="l" t="t" r="r" b="b"/>
                <a:pathLst>
                  <a:path w="7145" h="141" extrusionOk="0">
                    <a:moveTo>
                      <a:pt x="70" y="0"/>
                    </a:moveTo>
                    <a:cubicBezTo>
                      <a:pt x="32" y="0"/>
                      <a:pt x="0" y="32"/>
                      <a:pt x="0" y="70"/>
                    </a:cubicBezTo>
                    <a:cubicBezTo>
                      <a:pt x="0" y="109"/>
                      <a:pt x="32" y="141"/>
                      <a:pt x="70" y="141"/>
                    </a:cubicBezTo>
                    <a:lnTo>
                      <a:pt x="7075" y="141"/>
                    </a:lnTo>
                    <a:cubicBezTo>
                      <a:pt x="7113" y="141"/>
                      <a:pt x="7145" y="109"/>
                      <a:pt x="7145" y="70"/>
                    </a:cubicBezTo>
                    <a:cubicBezTo>
                      <a:pt x="7145" y="32"/>
                      <a:pt x="7113" y="0"/>
                      <a:pt x="70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3"/>
              <p:cNvSpPr/>
              <p:nvPr/>
            </p:nvSpPr>
            <p:spPr>
              <a:xfrm>
                <a:off x="306500" y="4418443"/>
                <a:ext cx="503275" cy="7953"/>
              </a:xfrm>
              <a:custGeom>
                <a:avLst/>
                <a:gdLst/>
                <a:ahLst/>
                <a:cxnLst/>
                <a:rect l="l" t="t" r="r" b="b"/>
                <a:pathLst>
                  <a:path w="8917" h="141" extrusionOk="0">
                    <a:moveTo>
                      <a:pt x="70" y="1"/>
                    </a:moveTo>
                    <a:cubicBezTo>
                      <a:pt x="32" y="1"/>
                      <a:pt x="0" y="32"/>
                      <a:pt x="0" y="71"/>
                    </a:cubicBezTo>
                    <a:cubicBezTo>
                      <a:pt x="0" y="109"/>
                      <a:pt x="32" y="141"/>
                      <a:pt x="70" y="141"/>
                    </a:cubicBezTo>
                    <a:lnTo>
                      <a:pt x="8847" y="141"/>
                    </a:lnTo>
                    <a:cubicBezTo>
                      <a:pt x="8885" y="141"/>
                      <a:pt x="8917" y="109"/>
                      <a:pt x="8917" y="71"/>
                    </a:cubicBezTo>
                    <a:cubicBezTo>
                      <a:pt x="8917" y="32"/>
                      <a:pt x="8885" y="1"/>
                      <a:pt x="88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3"/>
              <p:cNvSpPr/>
              <p:nvPr/>
            </p:nvSpPr>
            <p:spPr>
              <a:xfrm>
                <a:off x="6111743" y="4052820"/>
                <a:ext cx="418390" cy="8010"/>
              </a:xfrm>
              <a:custGeom>
                <a:avLst/>
                <a:gdLst/>
                <a:ahLst/>
                <a:cxnLst/>
                <a:rect l="l" t="t" r="r" b="b"/>
                <a:pathLst>
                  <a:path w="7413" h="142" extrusionOk="0">
                    <a:moveTo>
                      <a:pt x="71" y="1"/>
                    </a:moveTo>
                    <a:cubicBezTo>
                      <a:pt x="33" y="1"/>
                      <a:pt x="1" y="33"/>
                      <a:pt x="1" y="71"/>
                    </a:cubicBezTo>
                    <a:cubicBezTo>
                      <a:pt x="1" y="109"/>
                      <a:pt x="33" y="141"/>
                      <a:pt x="71" y="141"/>
                    </a:cubicBezTo>
                    <a:lnTo>
                      <a:pt x="7349" y="141"/>
                    </a:lnTo>
                    <a:cubicBezTo>
                      <a:pt x="7387" y="141"/>
                      <a:pt x="7413" y="109"/>
                      <a:pt x="7413" y="71"/>
                    </a:cubicBezTo>
                    <a:cubicBezTo>
                      <a:pt x="7413" y="33"/>
                      <a:pt x="7387" y="1"/>
                      <a:pt x="734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3"/>
              <p:cNvSpPr/>
              <p:nvPr/>
            </p:nvSpPr>
            <p:spPr>
              <a:xfrm>
                <a:off x="4158789" y="4035954"/>
                <a:ext cx="1116609" cy="7615"/>
              </a:xfrm>
              <a:custGeom>
                <a:avLst/>
                <a:gdLst/>
                <a:ahLst/>
                <a:cxnLst/>
                <a:rect l="l" t="t" r="r" b="b"/>
                <a:pathLst>
                  <a:path w="19784" h="135" extrusionOk="0">
                    <a:moveTo>
                      <a:pt x="71" y="0"/>
                    </a:moveTo>
                    <a:cubicBezTo>
                      <a:pt x="33" y="0"/>
                      <a:pt x="1" y="26"/>
                      <a:pt x="1" y="64"/>
                    </a:cubicBezTo>
                    <a:cubicBezTo>
                      <a:pt x="1" y="102"/>
                      <a:pt x="33" y="134"/>
                      <a:pt x="71" y="134"/>
                    </a:cubicBezTo>
                    <a:lnTo>
                      <a:pt x="19714" y="134"/>
                    </a:lnTo>
                    <a:cubicBezTo>
                      <a:pt x="19752" y="134"/>
                      <a:pt x="19784" y="102"/>
                      <a:pt x="19784" y="64"/>
                    </a:cubicBezTo>
                    <a:cubicBezTo>
                      <a:pt x="19784" y="26"/>
                      <a:pt x="19752" y="0"/>
                      <a:pt x="197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47"/>
        <p:cNvGrpSpPr/>
        <p:nvPr/>
      </p:nvGrpSpPr>
      <p:grpSpPr>
        <a:xfrm>
          <a:off x="0" y="0"/>
          <a:ext cx="0" cy="0"/>
          <a:chOff x="0" y="0"/>
          <a:chExt cx="0" cy="0"/>
        </a:xfrm>
      </p:grpSpPr>
      <p:sp>
        <p:nvSpPr>
          <p:cNvPr id="48" name="Google Shape;48;p4"/>
          <p:cNvSpPr txBox="1">
            <a:spLocks noGrp="1"/>
          </p:cNvSpPr>
          <p:nvPr>
            <p:ph type="title"/>
          </p:nvPr>
        </p:nvSpPr>
        <p:spPr>
          <a:xfrm>
            <a:off x="720000" y="407845"/>
            <a:ext cx="7704000" cy="6402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49" name="Google Shape;49;p4"/>
          <p:cNvSpPr txBox="1">
            <a:spLocks noGrp="1"/>
          </p:cNvSpPr>
          <p:nvPr>
            <p:ph type="body" idx="1"/>
          </p:nvPr>
        </p:nvSpPr>
        <p:spPr>
          <a:xfrm>
            <a:off x="720000" y="1228675"/>
            <a:ext cx="3474600" cy="12801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Font typeface="Arial"/>
              <a:buChar char="●"/>
              <a:defRPr sz="1250"/>
            </a:lvl1pPr>
            <a:lvl2pPr marL="914400" lvl="1" indent="-317500" rtl="0">
              <a:lnSpc>
                <a:spcPct val="115000"/>
              </a:lnSpc>
              <a:spcBef>
                <a:spcPts val="0"/>
              </a:spcBef>
              <a:spcAft>
                <a:spcPts val="0"/>
              </a:spcAft>
              <a:buSzPts val="1400"/>
              <a:buFont typeface="Arial"/>
              <a:buChar char="○"/>
              <a:defRPr/>
            </a:lvl2pPr>
            <a:lvl3pPr marL="1371600" lvl="2" indent="-317500" rtl="0">
              <a:lnSpc>
                <a:spcPct val="115000"/>
              </a:lnSpc>
              <a:spcBef>
                <a:spcPts val="0"/>
              </a:spcBef>
              <a:spcAft>
                <a:spcPts val="0"/>
              </a:spcAft>
              <a:buSzPts val="1400"/>
              <a:buFont typeface="Arial"/>
              <a:buChar char="■"/>
              <a:defRPr/>
            </a:lvl3pPr>
            <a:lvl4pPr marL="1828800" lvl="3" indent="-317500" rtl="0">
              <a:lnSpc>
                <a:spcPct val="115000"/>
              </a:lnSpc>
              <a:spcBef>
                <a:spcPts val="0"/>
              </a:spcBef>
              <a:spcAft>
                <a:spcPts val="0"/>
              </a:spcAft>
              <a:buSzPts val="1400"/>
              <a:buFont typeface="Arial"/>
              <a:buChar char="●"/>
              <a:defRPr/>
            </a:lvl4pPr>
            <a:lvl5pPr marL="2286000" lvl="4" indent="-317500" rtl="0">
              <a:lnSpc>
                <a:spcPct val="115000"/>
              </a:lnSpc>
              <a:spcBef>
                <a:spcPts val="0"/>
              </a:spcBef>
              <a:spcAft>
                <a:spcPts val="0"/>
              </a:spcAft>
              <a:buSzPts val="1400"/>
              <a:buFont typeface="Arial"/>
              <a:buChar char="○"/>
              <a:defRPr/>
            </a:lvl5pPr>
            <a:lvl6pPr marL="2743200" lvl="5" indent="-317500" rtl="0">
              <a:lnSpc>
                <a:spcPct val="115000"/>
              </a:lnSpc>
              <a:spcBef>
                <a:spcPts val="0"/>
              </a:spcBef>
              <a:spcAft>
                <a:spcPts val="0"/>
              </a:spcAft>
              <a:buSzPts val="1400"/>
              <a:buFont typeface="Arial"/>
              <a:buChar char="■"/>
              <a:defRPr/>
            </a:lvl6pPr>
            <a:lvl7pPr marL="3200400" lvl="6" indent="-317500" rtl="0">
              <a:lnSpc>
                <a:spcPct val="115000"/>
              </a:lnSpc>
              <a:spcBef>
                <a:spcPts val="0"/>
              </a:spcBef>
              <a:spcAft>
                <a:spcPts val="0"/>
              </a:spcAft>
              <a:buSzPts val="1400"/>
              <a:buFont typeface="Arial"/>
              <a:buChar char="●"/>
              <a:defRPr/>
            </a:lvl7pPr>
            <a:lvl8pPr marL="3657600" lvl="7" indent="-317500" rtl="0">
              <a:lnSpc>
                <a:spcPct val="115000"/>
              </a:lnSpc>
              <a:spcBef>
                <a:spcPts val="0"/>
              </a:spcBef>
              <a:spcAft>
                <a:spcPts val="0"/>
              </a:spcAft>
              <a:buSzPts val="1400"/>
              <a:buFont typeface="Arial"/>
              <a:buChar char="○"/>
              <a:defRPr/>
            </a:lvl8pPr>
            <a:lvl9pPr marL="4114800" lvl="8" indent="-317500" rtl="0">
              <a:lnSpc>
                <a:spcPct val="115000"/>
              </a:lnSpc>
              <a:spcBef>
                <a:spcPts val="0"/>
              </a:spcBef>
              <a:spcAft>
                <a:spcPts val="0"/>
              </a:spcAft>
              <a:buSzPts val="1400"/>
              <a:buFont typeface="Arial"/>
              <a:buChar char="■"/>
              <a:defRPr/>
            </a:lvl9pPr>
          </a:lstStyle>
          <a:p>
            <a:endParaRPr/>
          </a:p>
        </p:txBody>
      </p:sp>
      <p:grpSp>
        <p:nvGrpSpPr>
          <p:cNvPr id="50" name="Google Shape;50;p4"/>
          <p:cNvGrpSpPr/>
          <p:nvPr/>
        </p:nvGrpSpPr>
        <p:grpSpPr>
          <a:xfrm flipH="1">
            <a:off x="0" y="4686294"/>
            <a:ext cx="9144120" cy="457210"/>
            <a:chOff x="0" y="4686294"/>
            <a:chExt cx="9144120" cy="457210"/>
          </a:xfrm>
        </p:grpSpPr>
        <p:sp>
          <p:nvSpPr>
            <p:cNvPr id="51" name="Google Shape;51;p4"/>
            <p:cNvSpPr/>
            <p:nvPr/>
          </p:nvSpPr>
          <p:spPr>
            <a:xfrm>
              <a:off x="0" y="4686294"/>
              <a:ext cx="9144120" cy="457210"/>
            </a:xfrm>
            <a:custGeom>
              <a:avLst/>
              <a:gdLst/>
              <a:ahLst/>
              <a:cxnLst/>
              <a:rect l="l" t="t" r="r" b="b"/>
              <a:pathLst>
                <a:path w="107074" h="12773" extrusionOk="0">
                  <a:moveTo>
                    <a:pt x="1" y="1"/>
                  </a:moveTo>
                  <a:lnTo>
                    <a:pt x="1" y="12773"/>
                  </a:lnTo>
                  <a:lnTo>
                    <a:pt x="107073" y="12773"/>
                  </a:lnTo>
                  <a:lnTo>
                    <a:pt x="10707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2" name="Google Shape;52;p4"/>
            <p:cNvGrpSpPr/>
            <p:nvPr/>
          </p:nvGrpSpPr>
          <p:grpSpPr>
            <a:xfrm flipH="1">
              <a:off x="458394" y="4808324"/>
              <a:ext cx="8227340" cy="235551"/>
              <a:chOff x="306500" y="4268516"/>
              <a:chExt cx="6003167" cy="235551"/>
            </a:xfrm>
          </p:grpSpPr>
          <p:sp>
            <p:nvSpPr>
              <p:cNvPr id="53" name="Google Shape;53;p4"/>
              <p:cNvSpPr/>
              <p:nvPr/>
            </p:nvSpPr>
            <p:spPr>
              <a:xfrm>
                <a:off x="4695158" y="4268516"/>
                <a:ext cx="580260" cy="8010"/>
              </a:xfrm>
              <a:custGeom>
                <a:avLst/>
                <a:gdLst/>
                <a:ahLst/>
                <a:cxnLst/>
                <a:rect l="l" t="t" r="r" b="b"/>
                <a:pathLst>
                  <a:path w="10281" h="142" extrusionOk="0">
                    <a:moveTo>
                      <a:pt x="70" y="1"/>
                    </a:moveTo>
                    <a:cubicBezTo>
                      <a:pt x="32" y="1"/>
                      <a:pt x="0" y="33"/>
                      <a:pt x="0" y="71"/>
                    </a:cubicBezTo>
                    <a:cubicBezTo>
                      <a:pt x="0" y="109"/>
                      <a:pt x="32" y="141"/>
                      <a:pt x="70" y="141"/>
                    </a:cubicBezTo>
                    <a:lnTo>
                      <a:pt x="10211" y="141"/>
                    </a:lnTo>
                    <a:cubicBezTo>
                      <a:pt x="10249" y="141"/>
                      <a:pt x="10281" y="109"/>
                      <a:pt x="10281" y="71"/>
                    </a:cubicBezTo>
                    <a:cubicBezTo>
                      <a:pt x="10281" y="33"/>
                      <a:pt x="10249" y="1"/>
                      <a:pt x="102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4"/>
              <p:cNvSpPr/>
              <p:nvPr/>
            </p:nvSpPr>
            <p:spPr>
              <a:xfrm>
                <a:off x="5361740" y="4418443"/>
                <a:ext cx="469129" cy="7953"/>
              </a:xfrm>
              <a:custGeom>
                <a:avLst/>
                <a:gdLst/>
                <a:ahLst/>
                <a:cxnLst/>
                <a:rect l="l" t="t" r="r" b="b"/>
                <a:pathLst>
                  <a:path w="8312" h="141" extrusionOk="0">
                    <a:moveTo>
                      <a:pt x="70" y="1"/>
                    </a:moveTo>
                    <a:cubicBezTo>
                      <a:pt x="32" y="1"/>
                      <a:pt x="0" y="32"/>
                      <a:pt x="0" y="71"/>
                    </a:cubicBezTo>
                    <a:cubicBezTo>
                      <a:pt x="0" y="109"/>
                      <a:pt x="32" y="141"/>
                      <a:pt x="70" y="141"/>
                    </a:cubicBezTo>
                    <a:lnTo>
                      <a:pt x="8241" y="141"/>
                    </a:lnTo>
                    <a:cubicBezTo>
                      <a:pt x="8279" y="141"/>
                      <a:pt x="8311" y="109"/>
                      <a:pt x="8311" y="71"/>
                    </a:cubicBezTo>
                    <a:cubicBezTo>
                      <a:pt x="8311" y="32"/>
                      <a:pt x="8279" y="1"/>
                      <a:pt x="824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4"/>
              <p:cNvSpPr/>
              <p:nvPr/>
            </p:nvSpPr>
            <p:spPr>
              <a:xfrm>
                <a:off x="5806730" y="4268516"/>
                <a:ext cx="502937" cy="8010"/>
              </a:xfrm>
              <a:custGeom>
                <a:avLst/>
                <a:gdLst/>
                <a:ahLst/>
                <a:cxnLst/>
                <a:rect l="l" t="t" r="r" b="b"/>
                <a:pathLst>
                  <a:path w="8911" h="142" extrusionOk="0">
                    <a:moveTo>
                      <a:pt x="70" y="1"/>
                    </a:moveTo>
                    <a:cubicBezTo>
                      <a:pt x="32" y="1"/>
                      <a:pt x="0" y="33"/>
                      <a:pt x="0" y="71"/>
                    </a:cubicBezTo>
                    <a:cubicBezTo>
                      <a:pt x="0" y="109"/>
                      <a:pt x="32" y="141"/>
                      <a:pt x="70" y="141"/>
                    </a:cubicBezTo>
                    <a:lnTo>
                      <a:pt x="8846" y="141"/>
                    </a:lnTo>
                    <a:cubicBezTo>
                      <a:pt x="8885" y="141"/>
                      <a:pt x="8910" y="109"/>
                      <a:pt x="8910" y="71"/>
                    </a:cubicBezTo>
                    <a:cubicBezTo>
                      <a:pt x="8910" y="33"/>
                      <a:pt x="8885" y="1"/>
                      <a:pt x="88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4"/>
              <p:cNvSpPr/>
              <p:nvPr/>
            </p:nvSpPr>
            <p:spPr>
              <a:xfrm>
                <a:off x="3868845" y="4496114"/>
                <a:ext cx="950055" cy="7953"/>
              </a:xfrm>
              <a:custGeom>
                <a:avLst/>
                <a:gdLst/>
                <a:ahLst/>
                <a:cxnLst/>
                <a:rect l="l" t="t" r="r" b="b"/>
                <a:pathLst>
                  <a:path w="16833" h="141" extrusionOk="0">
                    <a:moveTo>
                      <a:pt x="71" y="0"/>
                    </a:moveTo>
                    <a:cubicBezTo>
                      <a:pt x="33" y="0"/>
                      <a:pt x="1" y="32"/>
                      <a:pt x="1" y="70"/>
                    </a:cubicBezTo>
                    <a:cubicBezTo>
                      <a:pt x="1" y="109"/>
                      <a:pt x="33" y="140"/>
                      <a:pt x="71" y="140"/>
                    </a:cubicBezTo>
                    <a:lnTo>
                      <a:pt x="16763" y="140"/>
                    </a:lnTo>
                    <a:cubicBezTo>
                      <a:pt x="16801" y="140"/>
                      <a:pt x="16833" y="109"/>
                      <a:pt x="16833" y="70"/>
                    </a:cubicBezTo>
                    <a:cubicBezTo>
                      <a:pt x="16833" y="32"/>
                      <a:pt x="16801" y="0"/>
                      <a:pt x="167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4"/>
              <p:cNvSpPr/>
              <p:nvPr/>
            </p:nvSpPr>
            <p:spPr>
              <a:xfrm>
                <a:off x="4317786" y="4323568"/>
                <a:ext cx="219157" cy="7953"/>
              </a:xfrm>
              <a:custGeom>
                <a:avLst/>
                <a:gdLst/>
                <a:ahLst/>
                <a:cxnLst/>
                <a:rect l="l" t="t" r="r" b="b"/>
                <a:pathLst>
                  <a:path w="3883" h="141" extrusionOk="0">
                    <a:moveTo>
                      <a:pt x="71" y="0"/>
                    </a:moveTo>
                    <a:cubicBezTo>
                      <a:pt x="33" y="0"/>
                      <a:pt x="1" y="32"/>
                      <a:pt x="1" y="70"/>
                    </a:cubicBezTo>
                    <a:cubicBezTo>
                      <a:pt x="1" y="108"/>
                      <a:pt x="33" y="140"/>
                      <a:pt x="71" y="140"/>
                    </a:cubicBezTo>
                    <a:lnTo>
                      <a:pt x="3818" y="140"/>
                    </a:lnTo>
                    <a:cubicBezTo>
                      <a:pt x="3857" y="140"/>
                      <a:pt x="3882" y="108"/>
                      <a:pt x="3882" y="70"/>
                    </a:cubicBezTo>
                    <a:cubicBezTo>
                      <a:pt x="3882" y="32"/>
                      <a:pt x="3857" y="0"/>
                      <a:pt x="38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4"/>
              <p:cNvSpPr/>
              <p:nvPr/>
            </p:nvSpPr>
            <p:spPr>
              <a:xfrm>
                <a:off x="3265253" y="4268516"/>
                <a:ext cx="718368" cy="8010"/>
              </a:xfrm>
              <a:custGeom>
                <a:avLst/>
                <a:gdLst/>
                <a:ahLst/>
                <a:cxnLst/>
                <a:rect l="l" t="t" r="r" b="b"/>
                <a:pathLst>
                  <a:path w="12728" h="142" extrusionOk="0">
                    <a:moveTo>
                      <a:pt x="70" y="1"/>
                    </a:moveTo>
                    <a:cubicBezTo>
                      <a:pt x="32" y="1"/>
                      <a:pt x="0" y="33"/>
                      <a:pt x="0" y="71"/>
                    </a:cubicBezTo>
                    <a:cubicBezTo>
                      <a:pt x="0" y="109"/>
                      <a:pt x="32" y="141"/>
                      <a:pt x="70" y="141"/>
                    </a:cubicBezTo>
                    <a:lnTo>
                      <a:pt x="12658" y="141"/>
                    </a:lnTo>
                    <a:cubicBezTo>
                      <a:pt x="12696" y="141"/>
                      <a:pt x="12728" y="109"/>
                      <a:pt x="12728" y="71"/>
                    </a:cubicBezTo>
                    <a:cubicBezTo>
                      <a:pt x="12728" y="33"/>
                      <a:pt x="12696" y="1"/>
                      <a:pt x="126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4"/>
              <p:cNvSpPr/>
              <p:nvPr/>
            </p:nvSpPr>
            <p:spPr>
              <a:xfrm>
                <a:off x="991030" y="4323568"/>
                <a:ext cx="1415177" cy="7953"/>
              </a:xfrm>
              <a:custGeom>
                <a:avLst/>
                <a:gdLst/>
                <a:ahLst/>
                <a:cxnLst/>
                <a:rect l="l" t="t" r="r" b="b"/>
                <a:pathLst>
                  <a:path w="25074" h="141" extrusionOk="0">
                    <a:moveTo>
                      <a:pt x="71" y="0"/>
                    </a:moveTo>
                    <a:cubicBezTo>
                      <a:pt x="33" y="0"/>
                      <a:pt x="1" y="32"/>
                      <a:pt x="1" y="70"/>
                    </a:cubicBezTo>
                    <a:cubicBezTo>
                      <a:pt x="1" y="108"/>
                      <a:pt x="33" y="140"/>
                      <a:pt x="71" y="140"/>
                    </a:cubicBezTo>
                    <a:lnTo>
                      <a:pt x="25004" y="140"/>
                    </a:lnTo>
                    <a:cubicBezTo>
                      <a:pt x="25042" y="140"/>
                      <a:pt x="25074" y="108"/>
                      <a:pt x="25074" y="70"/>
                    </a:cubicBezTo>
                    <a:cubicBezTo>
                      <a:pt x="25074" y="32"/>
                      <a:pt x="25042" y="0"/>
                      <a:pt x="2500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4"/>
              <p:cNvSpPr/>
              <p:nvPr/>
            </p:nvSpPr>
            <p:spPr>
              <a:xfrm>
                <a:off x="2129581" y="4496114"/>
                <a:ext cx="1071626" cy="7953"/>
              </a:xfrm>
              <a:custGeom>
                <a:avLst/>
                <a:gdLst/>
                <a:ahLst/>
                <a:cxnLst/>
                <a:rect l="l" t="t" r="r" b="b"/>
                <a:pathLst>
                  <a:path w="18987" h="141" extrusionOk="0">
                    <a:moveTo>
                      <a:pt x="71" y="0"/>
                    </a:moveTo>
                    <a:cubicBezTo>
                      <a:pt x="32" y="0"/>
                      <a:pt x="1" y="32"/>
                      <a:pt x="1" y="70"/>
                    </a:cubicBezTo>
                    <a:cubicBezTo>
                      <a:pt x="1" y="109"/>
                      <a:pt x="32" y="140"/>
                      <a:pt x="71" y="140"/>
                    </a:cubicBezTo>
                    <a:lnTo>
                      <a:pt x="18917" y="140"/>
                    </a:lnTo>
                    <a:cubicBezTo>
                      <a:pt x="18955" y="140"/>
                      <a:pt x="18987" y="109"/>
                      <a:pt x="18987" y="70"/>
                    </a:cubicBezTo>
                    <a:cubicBezTo>
                      <a:pt x="18987" y="32"/>
                      <a:pt x="18955" y="0"/>
                      <a:pt x="189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4"/>
              <p:cNvSpPr/>
              <p:nvPr/>
            </p:nvSpPr>
            <p:spPr>
              <a:xfrm>
                <a:off x="306500" y="4418443"/>
                <a:ext cx="503275" cy="7953"/>
              </a:xfrm>
              <a:custGeom>
                <a:avLst/>
                <a:gdLst/>
                <a:ahLst/>
                <a:cxnLst/>
                <a:rect l="l" t="t" r="r" b="b"/>
                <a:pathLst>
                  <a:path w="8917" h="141" extrusionOk="0">
                    <a:moveTo>
                      <a:pt x="70" y="1"/>
                    </a:moveTo>
                    <a:cubicBezTo>
                      <a:pt x="32" y="1"/>
                      <a:pt x="0" y="32"/>
                      <a:pt x="0" y="71"/>
                    </a:cubicBezTo>
                    <a:cubicBezTo>
                      <a:pt x="0" y="109"/>
                      <a:pt x="32" y="141"/>
                      <a:pt x="70" y="141"/>
                    </a:cubicBezTo>
                    <a:lnTo>
                      <a:pt x="8847" y="141"/>
                    </a:lnTo>
                    <a:cubicBezTo>
                      <a:pt x="8885" y="141"/>
                      <a:pt x="8917" y="109"/>
                      <a:pt x="8917" y="71"/>
                    </a:cubicBezTo>
                    <a:cubicBezTo>
                      <a:pt x="8917" y="32"/>
                      <a:pt x="8885" y="1"/>
                      <a:pt x="88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80"/>
        <p:cNvGrpSpPr/>
        <p:nvPr/>
      </p:nvGrpSpPr>
      <p:grpSpPr>
        <a:xfrm>
          <a:off x="0" y="0"/>
          <a:ext cx="0" cy="0"/>
          <a:chOff x="0" y="0"/>
          <a:chExt cx="0" cy="0"/>
        </a:xfrm>
      </p:grpSpPr>
      <p:sp>
        <p:nvSpPr>
          <p:cNvPr id="81" name="Google Shape;81;p6"/>
          <p:cNvSpPr txBox="1">
            <a:spLocks noGrp="1"/>
          </p:cNvSpPr>
          <p:nvPr>
            <p:ph type="title"/>
          </p:nvPr>
        </p:nvSpPr>
        <p:spPr>
          <a:xfrm>
            <a:off x="720000" y="407845"/>
            <a:ext cx="7704000" cy="6402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grpSp>
        <p:nvGrpSpPr>
          <p:cNvPr id="82" name="Google Shape;82;p6"/>
          <p:cNvGrpSpPr/>
          <p:nvPr/>
        </p:nvGrpSpPr>
        <p:grpSpPr>
          <a:xfrm>
            <a:off x="0" y="4686294"/>
            <a:ext cx="9144120" cy="457210"/>
            <a:chOff x="0" y="4686294"/>
            <a:chExt cx="9144120" cy="457210"/>
          </a:xfrm>
        </p:grpSpPr>
        <p:sp>
          <p:nvSpPr>
            <p:cNvPr id="83" name="Google Shape;83;p6"/>
            <p:cNvSpPr/>
            <p:nvPr/>
          </p:nvSpPr>
          <p:spPr>
            <a:xfrm>
              <a:off x="0" y="4686294"/>
              <a:ext cx="9144120" cy="457210"/>
            </a:xfrm>
            <a:custGeom>
              <a:avLst/>
              <a:gdLst/>
              <a:ahLst/>
              <a:cxnLst/>
              <a:rect l="l" t="t" r="r" b="b"/>
              <a:pathLst>
                <a:path w="107074" h="12773" extrusionOk="0">
                  <a:moveTo>
                    <a:pt x="1" y="1"/>
                  </a:moveTo>
                  <a:lnTo>
                    <a:pt x="1" y="12773"/>
                  </a:lnTo>
                  <a:lnTo>
                    <a:pt x="107073" y="12773"/>
                  </a:lnTo>
                  <a:lnTo>
                    <a:pt x="10707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4" name="Google Shape;84;p6"/>
            <p:cNvGrpSpPr/>
            <p:nvPr/>
          </p:nvGrpSpPr>
          <p:grpSpPr>
            <a:xfrm flipH="1">
              <a:off x="458394" y="4808324"/>
              <a:ext cx="8227340" cy="235551"/>
              <a:chOff x="306500" y="4268516"/>
              <a:chExt cx="6003167" cy="235551"/>
            </a:xfrm>
          </p:grpSpPr>
          <p:sp>
            <p:nvSpPr>
              <p:cNvPr id="85" name="Google Shape;85;p6"/>
              <p:cNvSpPr/>
              <p:nvPr/>
            </p:nvSpPr>
            <p:spPr>
              <a:xfrm>
                <a:off x="4695158" y="4268516"/>
                <a:ext cx="580260" cy="8010"/>
              </a:xfrm>
              <a:custGeom>
                <a:avLst/>
                <a:gdLst/>
                <a:ahLst/>
                <a:cxnLst/>
                <a:rect l="l" t="t" r="r" b="b"/>
                <a:pathLst>
                  <a:path w="10281" h="142" extrusionOk="0">
                    <a:moveTo>
                      <a:pt x="70" y="1"/>
                    </a:moveTo>
                    <a:cubicBezTo>
                      <a:pt x="32" y="1"/>
                      <a:pt x="0" y="33"/>
                      <a:pt x="0" y="71"/>
                    </a:cubicBezTo>
                    <a:cubicBezTo>
                      <a:pt x="0" y="109"/>
                      <a:pt x="32" y="141"/>
                      <a:pt x="70" y="141"/>
                    </a:cubicBezTo>
                    <a:lnTo>
                      <a:pt x="10211" y="141"/>
                    </a:lnTo>
                    <a:cubicBezTo>
                      <a:pt x="10249" y="141"/>
                      <a:pt x="10281" y="109"/>
                      <a:pt x="10281" y="71"/>
                    </a:cubicBezTo>
                    <a:cubicBezTo>
                      <a:pt x="10281" y="33"/>
                      <a:pt x="10249" y="1"/>
                      <a:pt x="102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6"/>
              <p:cNvSpPr/>
              <p:nvPr/>
            </p:nvSpPr>
            <p:spPr>
              <a:xfrm>
                <a:off x="5361740" y="4418443"/>
                <a:ext cx="469129" cy="7953"/>
              </a:xfrm>
              <a:custGeom>
                <a:avLst/>
                <a:gdLst/>
                <a:ahLst/>
                <a:cxnLst/>
                <a:rect l="l" t="t" r="r" b="b"/>
                <a:pathLst>
                  <a:path w="8312" h="141" extrusionOk="0">
                    <a:moveTo>
                      <a:pt x="70" y="1"/>
                    </a:moveTo>
                    <a:cubicBezTo>
                      <a:pt x="32" y="1"/>
                      <a:pt x="0" y="32"/>
                      <a:pt x="0" y="71"/>
                    </a:cubicBezTo>
                    <a:cubicBezTo>
                      <a:pt x="0" y="109"/>
                      <a:pt x="32" y="141"/>
                      <a:pt x="70" y="141"/>
                    </a:cubicBezTo>
                    <a:lnTo>
                      <a:pt x="8241" y="141"/>
                    </a:lnTo>
                    <a:cubicBezTo>
                      <a:pt x="8279" y="141"/>
                      <a:pt x="8311" y="109"/>
                      <a:pt x="8311" y="71"/>
                    </a:cubicBezTo>
                    <a:cubicBezTo>
                      <a:pt x="8311" y="32"/>
                      <a:pt x="8279" y="1"/>
                      <a:pt x="824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6"/>
              <p:cNvSpPr/>
              <p:nvPr/>
            </p:nvSpPr>
            <p:spPr>
              <a:xfrm>
                <a:off x="5806730" y="4268516"/>
                <a:ext cx="502937" cy="8010"/>
              </a:xfrm>
              <a:custGeom>
                <a:avLst/>
                <a:gdLst/>
                <a:ahLst/>
                <a:cxnLst/>
                <a:rect l="l" t="t" r="r" b="b"/>
                <a:pathLst>
                  <a:path w="8911" h="142" extrusionOk="0">
                    <a:moveTo>
                      <a:pt x="70" y="1"/>
                    </a:moveTo>
                    <a:cubicBezTo>
                      <a:pt x="32" y="1"/>
                      <a:pt x="0" y="33"/>
                      <a:pt x="0" y="71"/>
                    </a:cubicBezTo>
                    <a:cubicBezTo>
                      <a:pt x="0" y="109"/>
                      <a:pt x="32" y="141"/>
                      <a:pt x="70" y="141"/>
                    </a:cubicBezTo>
                    <a:lnTo>
                      <a:pt x="8846" y="141"/>
                    </a:lnTo>
                    <a:cubicBezTo>
                      <a:pt x="8885" y="141"/>
                      <a:pt x="8910" y="109"/>
                      <a:pt x="8910" y="71"/>
                    </a:cubicBezTo>
                    <a:cubicBezTo>
                      <a:pt x="8910" y="33"/>
                      <a:pt x="8885" y="1"/>
                      <a:pt x="88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6"/>
              <p:cNvSpPr/>
              <p:nvPr/>
            </p:nvSpPr>
            <p:spPr>
              <a:xfrm>
                <a:off x="3868845" y="4496114"/>
                <a:ext cx="950055" cy="7953"/>
              </a:xfrm>
              <a:custGeom>
                <a:avLst/>
                <a:gdLst/>
                <a:ahLst/>
                <a:cxnLst/>
                <a:rect l="l" t="t" r="r" b="b"/>
                <a:pathLst>
                  <a:path w="16833" h="141" extrusionOk="0">
                    <a:moveTo>
                      <a:pt x="71" y="0"/>
                    </a:moveTo>
                    <a:cubicBezTo>
                      <a:pt x="33" y="0"/>
                      <a:pt x="1" y="32"/>
                      <a:pt x="1" y="70"/>
                    </a:cubicBezTo>
                    <a:cubicBezTo>
                      <a:pt x="1" y="109"/>
                      <a:pt x="33" y="140"/>
                      <a:pt x="71" y="140"/>
                    </a:cubicBezTo>
                    <a:lnTo>
                      <a:pt x="16763" y="140"/>
                    </a:lnTo>
                    <a:cubicBezTo>
                      <a:pt x="16801" y="140"/>
                      <a:pt x="16833" y="109"/>
                      <a:pt x="16833" y="70"/>
                    </a:cubicBezTo>
                    <a:cubicBezTo>
                      <a:pt x="16833" y="32"/>
                      <a:pt x="16801" y="0"/>
                      <a:pt x="167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6"/>
              <p:cNvSpPr/>
              <p:nvPr/>
            </p:nvSpPr>
            <p:spPr>
              <a:xfrm>
                <a:off x="4317786" y="4323568"/>
                <a:ext cx="219157" cy="7953"/>
              </a:xfrm>
              <a:custGeom>
                <a:avLst/>
                <a:gdLst/>
                <a:ahLst/>
                <a:cxnLst/>
                <a:rect l="l" t="t" r="r" b="b"/>
                <a:pathLst>
                  <a:path w="3883" h="141" extrusionOk="0">
                    <a:moveTo>
                      <a:pt x="71" y="0"/>
                    </a:moveTo>
                    <a:cubicBezTo>
                      <a:pt x="33" y="0"/>
                      <a:pt x="1" y="32"/>
                      <a:pt x="1" y="70"/>
                    </a:cubicBezTo>
                    <a:cubicBezTo>
                      <a:pt x="1" y="108"/>
                      <a:pt x="33" y="140"/>
                      <a:pt x="71" y="140"/>
                    </a:cubicBezTo>
                    <a:lnTo>
                      <a:pt x="3818" y="140"/>
                    </a:lnTo>
                    <a:cubicBezTo>
                      <a:pt x="3857" y="140"/>
                      <a:pt x="3882" y="108"/>
                      <a:pt x="3882" y="70"/>
                    </a:cubicBezTo>
                    <a:cubicBezTo>
                      <a:pt x="3882" y="32"/>
                      <a:pt x="3857" y="0"/>
                      <a:pt x="38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6"/>
              <p:cNvSpPr/>
              <p:nvPr/>
            </p:nvSpPr>
            <p:spPr>
              <a:xfrm>
                <a:off x="3265253" y="4268516"/>
                <a:ext cx="718368" cy="8010"/>
              </a:xfrm>
              <a:custGeom>
                <a:avLst/>
                <a:gdLst/>
                <a:ahLst/>
                <a:cxnLst/>
                <a:rect l="l" t="t" r="r" b="b"/>
                <a:pathLst>
                  <a:path w="12728" h="142" extrusionOk="0">
                    <a:moveTo>
                      <a:pt x="70" y="1"/>
                    </a:moveTo>
                    <a:cubicBezTo>
                      <a:pt x="32" y="1"/>
                      <a:pt x="0" y="33"/>
                      <a:pt x="0" y="71"/>
                    </a:cubicBezTo>
                    <a:cubicBezTo>
                      <a:pt x="0" y="109"/>
                      <a:pt x="32" y="141"/>
                      <a:pt x="70" y="141"/>
                    </a:cubicBezTo>
                    <a:lnTo>
                      <a:pt x="12658" y="141"/>
                    </a:lnTo>
                    <a:cubicBezTo>
                      <a:pt x="12696" y="141"/>
                      <a:pt x="12728" y="109"/>
                      <a:pt x="12728" y="71"/>
                    </a:cubicBezTo>
                    <a:cubicBezTo>
                      <a:pt x="12728" y="33"/>
                      <a:pt x="12696" y="1"/>
                      <a:pt x="126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6"/>
              <p:cNvSpPr/>
              <p:nvPr/>
            </p:nvSpPr>
            <p:spPr>
              <a:xfrm>
                <a:off x="991030" y="4323568"/>
                <a:ext cx="1415177" cy="7953"/>
              </a:xfrm>
              <a:custGeom>
                <a:avLst/>
                <a:gdLst/>
                <a:ahLst/>
                <a:cxnLst/>
                <a:rect l="l" t="t" r="r" b="b"/>
                <a:pathLst>
                  <a:path w="25074" h="141" extrusionOk="0">
                    <a:moveTo>
                      <a:pt x="71" y="0"/>
                    </a:moveTo>
                    <a:cubicBezTo>
                      <a:pt x="33" y="0"/>
                      <a:pt x="1" y="32"/>
                      <a:pt x="1" y="70"/>
                    </a:cubicBezTo>
                    <a:cubicBezTo>
                      <a:pt x="1" y="108"/>
                      <a:pt x="33" y="140"/>
                      <a:pt x="71" y="140"/>
                    </a:cubicBezTo>
                    <a:lnTo>
                      <a:pt x="25004" y="140"/>
                    </a:lnTo>
                    <a:cubicBezTo>
                      <a:pt x="25042" y="140"/>
                      <a:pt x="25074" y="108"/>
                      <a:pt x="25074" y="70"/>
                    </a:cubicBezTo>
                    <a:cubicBezTo>
                      <a:pt x="25074" y="32"/>
                      <a:pt x="25042" y="0"/>
                      <a:pt x="2500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6"/>
              <p:cNvSpPr/>
              <p:nvPr/>
            </p:nvSpPr>
            <p:spPr>
              <a:xfrm>
                <a:off x="2129581" y="4496114"/>
                <a:ext cx="1071626" cy="7953"/>
              </a:xfrm>
              <a:custGeom>
                <a:avLst/>
                <a:gdLst/>
                <a:ahLst/>
                <a:cxnLst/>
                <a:rect l="l" t="t" r="r" b="b"/>
                <a:pathLst>
                  <a:path w="18987" h="141" extrusionOk="0">
                    <a:moveTo>
                      <a:pt x="71" y="0"/>
                    </a:moveTo>
                    <a:cubicBezTo>
                      <a:pt x="32" y="0"/>
                      <a:pt x="1" y="32"/>
                      <a:pt x="1" y="70"/>
                    </a:cubicBezTo>
                    <a:cubicBezTo>
                      <a:pt x="1" y="109"/>
                      <a:pt x="32" y="140"/>
                      <a:pt x="71" y="140"/>
                    </a:cubicBezTo>
                    <a:lnTo>
                      <a:pt x="18917" y="140"/>
                    </a:lnTo>
                    <a:cubicBezTo>
                      <a:pt x="18955" y="140"/>
                      <a:pt x="18987" y="109"/>
                      <a:pt x="18987" y="70"/>
                    </a:cubicBezTo>
                    <a:cubicBezTo>
                      <a:pt x="18987" y="32"/>
                      <a:pt x="18955" y="0"/>
                      <a:pt x="189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6"/>
              <p:cNvSpPr/>
              <p:nvPr/>
            </p:nvSpPr>
            <p:spPr>
              <a:xfrm>
                <a:off x="306500" y="4418443"/>
                <a:ext cx="503275" cy="7953"/>
              </a:xfrm>
              <a:custGeom>
                <a:avLst/>
                <a:gdLst/>
                <a:ahLst/>
                <a:cxnLst/>
                <a:rect l="l" t="t" r="r" b="b"/>
                <a:pathLst>
                  <a:path w="8917" h="141" extrusionOk="0">
                    <a:moveTo>
                      <a:pt x="70" y="1"/>
                    </a:moveTo>
                    <a:cubicBezTo>
                      <a:pt x="32" y="1"/>
                      <a:pt x="0" y="32"/>
                      <a:pt x="0" y="71"/>
                    </a:cubicBezTo>
                    <a:cubicBezTo>
                      <a:pt x="0" y="109"/>
                      <a:pt x="32" y="141"/>
                      <a:pt x="70" y="141"/>
                    </a:cubicBezTo>
                    <a:lnTo>
                      <a:pt x="8847" y="141"/>
                    </a:lnTo>
                    <a:cubicBezTo>
                      <a:pt x="8885" y="141"/>
                      <a:pt x="8917" y="109"/>
                      <a:pt x="8917" y="71"/>
                    </a:cubicBezTo>
                    <a:cubicBezTo>
                      <a:pt x="8917" y="32"/>
                      <a:pt x="8885" y="1"/>
                      <a:pt x="88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110"/>
        <p:cNvGrpSpPr/>
        <p:nvPr/>
      </p:nvGrpSpPr>
      <p:grpSpPr>
        <a:xfrm>
          <a:off x="0" y="0"/>
          <a:ext cx="0" cy="0"/>
          <a:chOff x="0" y="0"/>
          <a:chExt cx="0" cy="0"/>
        </a:xfrm>
      </p:grpSpPr>
      <p:sp>
        <p:nvSpPr>
          <p:cNvPr id="111" name="Google Shape;111;p8"/>
          <p:cNvSpPr txBox="1">
            <a:spLocks noGrp="1"/>
          </p:cNvSpPr>
          <p:nvPr>
            <p:ph type="title"/>
          </p:nvPr>
        </p:nvSpPr>
        <p:spPr>
          <a:xfrm>
            <a:off x="3852000" y="1840200"/>
            <a:ext cx="4572000" cy="1463100"/>
          </a:xfrm>
          <a:prstGeom prst="rect">
            <a:avLst/>
          </a:prstGeom>
        </p:spPr>
        <p:txBody>
          <a:bodyPr spcFirstLastPara="1" wrap="square" lIns="91425" tIns="91425" rIns="91425" bIns="91425" anchor="ctr" anchorCtr="0">
            <a:noAutofit/>
          </a:bodyPr>
          <a:lstStyle>
            <a:lvl1pPr lvl="0" algn="r">
              <a:spcBef>
                <a:spcPts val="0"/>
              </a:spcBef>
              <a:spcAft>
                <a:spcPts val="0"/>
              </a:spcAft>
              <a:buSzPts val="6000"/>
              <a:buNone/>
              <a:defRPr sz="6000"/>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a:endParaRPr/>
          </a:p>
        </p:txBody>
      </p:sp>
      <p:grpSp>
        <p:nvGrpSpPr>
          <p:cNvPr id="112" name="Google Shape;112;p8"/>
          <p:cNvGrpSpPr/>
          <p:nvPr/>
        </p:nvGrpSpPr>
        <p:grpSpPr>
          <a:xfrm flipH="1">
            <a:off x="0" y="4320544"/>
            <a:ext cx="9144120" cy="822964"/>
            <a:chOff x="0" y="4320544"/>
            <a:chExt cx="9144120" cy="822964"/>
          </a:xfrm>
        </p:grpSpPr>
        <p:sp>
          <p:nvSpPr>
            <p:cNvPr id="113" name="Google Shape;113;p8"/>
            <p:cNvSpPr/>
            <p:nvPr/>
          </p:nvSpPr>
          <p:spPr>
            <a:xfrm>
              <a:off x="0" y="4320544"/>
              <a:ext cx="9144120" cy="822964"/>
            </a:xfrm>
            <a:custGeom>
              <a:avLst/>
              <a:gdLst/>
              <a:ahLst/>
              <a:cxnLst/>
              <a:rect l="l" t="t" r="r" b="b"/>
              <a:pathLst>
                <a:path w="107074" h="12773" extrusionOk="0">
                  <a:moveTo>
                    <a:pt x="1" y="1"/>
                  </a:moveTo>
                  <a:lnTo>
                    <a:pt x="1" y="12773"/>
                  </a:lnTo>
                  <a:lnTo>
                    <a:pt x="107073" y="12773"/>
                  </a:lnTo>
                  <a:lnTo>
                    <a:pt x="10707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4" name="Google Shape;114;p8"/>
            <p:cNvGrpSpPr/>
            <p:nvPr/>
          </p:nvGrpSpPr>
          <p:grpSpPr>
            <a:xfrm>
              <a:off x="307407" y="4498087"/>
              <a:ext cx="8529489" cy="468113"/>
              <a:chOff x="306500" y="4035954"/>
              <a:chExt cx="6223633" cy="468113"/>
            </a:xfrm>
          </p:grpSpPr>
          <p:sp>
            <p:nvSpPr>
              <p:cNvPr id="115" name="Google Shape;115;p8"/>
              <p:cNvSpPr/>
              <p:nvPr/>
            </p:nvSpPr>
            <p:spPr>
              <a:xfrm>
                <a:off x="4695158" y="4268516"/>
                <a:ext cx="580260" cy="8010"/>
              </a:xfrm>
              <a:custGeom>
                <a:avLst/>
                <a:gdLst/>
                <a:ahLst/>
                <a:cxnLst/>
                <a:rect l="l" t="t" r="r" b="b"/>
                <a:pathLst>
                  <a:path w="10281" h="142" extrusionOk="0">
                    <a:moveTo>
                      <a:pt x="70" y="1"/>
                    </a:moveTo>
                    <a:cubicBezTo>
                      <a:pt x="32" y="1"/>
                      <a:pt x="0" y="33"/>
                      <a:pt x="0" y="71"/>
                    </a:cubicBezTo>
                    <a:cubicBezTo>
                      <a:pt x="0" y="109"/>
                      <a:pt x="32" y="141"/>
                      <a:pt x="70" y="141"/>
                    </a:cubicBezTo>
                    <a:lnTo>
                      <a:pt x="10211" y="141"/>
                    </a:lnTo>
                    <a:cubicBezTo>
                      <a:pt x="10249" y="141"/>
                      <a:pt x="10281" y="109"/>
                      <a:pt x="10281" y="71"/>
                    </a:cubicBezTo>
                    <a:cubicBezTo>
                      <a:pt x="10281" y="33"/>
                      <a:pt x="10249" y="1"/>
                      <a:pt x="102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8"/>
              <p:cNvSpPr/>
              <p:nvPr/>
            </p:nvSpPr>
            <p:spPr>
              <a:xfrm>
                <a:off x="5361740" y="4418443"/>
                <a:ext cx="469129" cy="7953"/>
              </a:xfrm>
              <a:custGeom>
                <a:avLst/>
                <a:gdLst/>
                <a:ahLst/>
                <a:cxnLst/>
                <a:rect l="l" t="t" r="r" b="b"/>
                <a:pathLst>
                  <a:path w="8312" h="141" extrusionOk="0">
                    <a:moveTo>
                      <a:pt x="70" y="1"/>
                    </a:moveTo>
                    <a:cubicBezTo>
                      <a:pt x="32" y="1"/>
                      <a:pt x="0" y="32"/>
                      <a:pt x="0" y="71"/>
                    </a:cubicBezTo>
                    <a:cubicBezTo>
                      <a:pt x="0" y="109"/>
                      <a:pt x="32" y="141"/>
                      <a:pt x="70" y="141"/>
                    </a:cubicBezTo>
                    <a:lnTo>
                      <a:pt x="8241" y="141"/>
                    </a:lnTo>
                    <a:cubicBezTo>
                      <a:pt x="8279" y="141"/>
                      <a:pt x="8311" y="109"/>
                      <a:pt x="8311" y="71"/>
                    </a:cubicBezTo>
                    <a:cubicBezTo>
                      <a:pt x="8311" y="32"/>
                      <a:pt x="8279" y="1"/>
                      <a:pt x="824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8"/>
              <p:cNvSpPr/>
              <p:nvPr/>
            </p:nvSpPr>
            <p:spPr>
              <a:xfrm>
                <a:off x="5806730" y="4268516"/>
                <a:ext cx="502937" cy="8010"/>
              </a:xfrm>
              <a:custGeom>
                <a:avLst/>
                <a:gdLst/>
                <a:ahLst/>
                <a:cxnLst/>
                <a:rect l="l" t="t" r="r" b="b"/>
                <a:pathLst>
                  <a:path w="8911" h="142" extrusionOk="0">
                    <a:moveTo>
                      <a:pt x="70" y="1"/>
                    </a:moveTo>
                    <a:cubicBezTo>
                      <a:pt x="32" y="1"/>
                      <a:pt x="0" y="33"/>
                      <a:pt x="0" y="71"/>
                    </a:cubicBezTo>
                    <a:cubicBezTo>
                      <a:pt x="0" y="109"/>
                      <a:pt x="32" y="141"/>
                      <a:pt x="70" y="141"/>
                    </a:cubicBezTo>
                    <a:lnTo>
                      <a:pt x="8846" y="141"/>
                    </a:lnTo>
                    <a:cubicBezTo>
                      <a:pt x="8885" y="141"/>
                      <a:pt x="8910" y="109"/>
                      <a:pt x="8910" y="71"/>
                    </a:cubicBezTo>
                    <a:cubicBezTo>
                      <a:pt x="8910" y="33"/>
                      <a:pt x="8885" y="1"/>
                      <a:pt x="88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8"/>
              <p:cNvSpPr/>
              <p:nvPr/>
            </p:nvSpPr>
            <p:spPr>
              <a:xfrm>
                <a:off x="3868845" y="4496114"/>
                <a:ext cx="950055" cy="7953"/>
              </a:xfrm>
              <a:custGeom>
                <a:avLst/>
                <a:gdLst/>
                <a:ahLst/>
                <a:cxnLst/>
                <a:rect l="l" t="t" r="r" b="b"/>
                <a:pathLst>
                  <a:path w="16833" h="141" extrusionOk="0">
                    <a:moveTo>
                      <a:pt x="71" y="0"/>
                    </a:moveTo>
                    <a:cubicBezTo>
                      <a:pt x="33" y="0"/>
                      <a:pt x="1" y="32"/>
                      <a:pt x="1" y="70"/>
                    </a:cubicBezTo>
                    <a:cubicBezTo>
                      <a:pt x="1" y="109"/>
                      <a:pt x="33" y="140"/>
                      <a:pt x="71" y="140"/>
                    </a:cubicBezTo>
                    <a:lnTo>
                      <a:pt x="16763" y="140"/>
                    </a:lnTo>
                    <a:cubicBezTo>
                      <a:pt x="16801" y="140"/>
                      <a:pt x="16833" y="109"/>
                      <a:pt x="16833" y="70"/>
                    </a:cubicBezTo>
                    <a:cubicBezTo>
                      <a:pt x="16833" y="32"/>
                      <a:pt x="16801" y="0"/>
                      <a:pt x="167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8"/>
              <p:cNvSpPr/>
              <p:nvPr/>
            </p:nvSpPr>
            <p:spPr>
              <a:xfrm>
                <a:off x="4317786" y="4323568"/>
                <a:ext cx="219157" cy="7953"/>
              </a:xfrm>
              <a:custGeom>
                <a:avLst/>
                <a:gdLst/>
                <a:ahLst/>
                <a:cxnLst/>
                <a:rect l="l" t="t" r="r" b="b"/>
                <a:pathLst>
                  <a:path w="3883" h="141" extrusionOk="0">
                    <a:moveTo>
                      <a:pt x="71" y="0"/>
                    </a:moveTo>
                    <a:cubicBezTo>
                      <a:pt x="33" y="0"/>
                      <a:pt x="1" y="32"/>
                      <a:pt x="1" y="70"/>
                    </a:cubicBezTo>
                    <a:cubicBezTo>
                      <a:pt x="1" y="108"/>
                      <a:pt x="33" y="140"/>
                      <a:pt x="71" y="140"/>
                    </a:cubicBezTo>
                    <a:lnTo>
                      <a:pt x="3818" y="140"/>
                    </a:lnTo>
                    <a:cubicBezTo>
                      <a:pt x="3857" y="140"/>
                      <a:pt x="3882" y="108"/>
                      <a:pt x="3882" y="70"/>
                    </a:cubicBezTo>
                    <a:cubicBezTo>
                      <a:pt x="3882" y="32"/>
                      <a:pt x="3857" y="0"/>
                      <a:pt x="38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8"/>
              <p:cNvSpPr/>
              <p:nvPr/>
            </p:nvSpPr>
            <p:spPr>
              <a:xfrm>
                <a:off x="3265253" y="4268516"/>
                <a:ext cx="718368" cy="8010"/>
              </a:xfrm>
              <a:custGeom>
                <a:avLst/>
                <a:gdLst/>
                <a:ahLst/>
                <a:cxnLst/>
                <a:rect l="l" t="t" r="r" b="b"/>
                <a:pathLst>
                  <a:path w="12728" h="142" extrusionOk="0">
                    <a:moveTo>
                      <a:pt x="70" y="1"/>
                    </a:moveTo>
                    <a:cubicBezTo>
                      <a:pt x="32" y="1"/>
                      <a:pt x="0" y="33"/>
                      <a:pt x="0" y="71"/>
                    </a:cubicBezTo>
                    <a:cubicBezTo>
                      <a:pt x="0" y="109"/>
                      <a:pt x="32" y="141"/>
                      <a:pt x="70" y="141"/>
                    </a:cubicBezTo>
                    <a:lnTo>
                      <a:pt x="12658" y="141"/>
                    </a:lnTo>
                    <a:cubicBezTo>
                      <a:pt x="12696" y="141"/>
                      <a:pt x="12728" y="109"/>
                      <a:pt x="12728" y="71"/>
                    </a:cubicBezTo>
                    <a:cubicBezTo>
                      <a:pt x="12728" y="33"/>
                      <a:pt x="12696" y="1"/>
                      <a:pt x="126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8"/>
              <p:cNvSpPr/>
              <p:nvPr/>
            </p:nvSpPr>
            <p:spPr>
              <a:xfrm>
                <a:off x="1916286" y="4186220"/>
                <a:ext cx="735639" cy="7953"/>
              </a:xfrm>
              <a:custGeom>
                <a:avLst/>
                <a:gdLst/>
                <a:ahLst/>
                <a:cxnLst/>
                <a:rect l="l" t="t" r="r" b="b"/>
                <a:pathLst>
                  <a:path w="13034" h="141" extrusionOk="0">
                    <a:moveTo>
                      <a:pt x="70" y="0"/>
                    </a:moveTo>
                    <a:cubicBezTo>
                      <a:pt x="32" y="0"/>
                      <a:pt x="0" y="32"/>
                      <a:pt x="0" y="70"/>
                    </a:cubicBezTo>
                    <a:cubicBezTo>
                      <a:pt x="0" y="109"/>
                      <a:pt x="32" y="141"/>
                      <a:pt x="70" y="141"/>
                    </a:cubicBezTo>
                    <a:lnTo>
                      <a:pt x="12964" y="141"/>
                    </a:lnTo>
                    <a:cubicBezTo>
                      <a:pt x="13002" y="141"/>
                      <a:pt x="13034" y="109"/>
                      <a:pt x="13034" y="70"/>
                    </a:cubicBezTo>
                    <a:cubicBezTo>
                      <a:pt x="13034" y="32"/>
                      <a:pt x="13002" y="0"/>
                      <a:pt x="129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8"/>
              <p:cNvSpPr/>
              <p:nvPr/>
            </p:nvSpPr>
            <p:spPr>
              <a:xfrm>
                <a:off x="991030" y="4323568"/>
                <a:ext cx="1415177" cy="7953"/>
              </a:xfrm>
              <a:custGeom>
                <a:avLst/>
                <a:gdLst/>
                <a:ahLst/>
                <a:cxnLst/>
                <a:rect l="l" t="t" r="r" b="b"/>
                <a:pathLst>
                  <a:path w="25074" h="141" extrusionOk="0">
                    <a:moveTo>
                      <a:pt x="71" y="0"/>
                    </a:moveTo>
                    <a:cubicBezTo>
                      <a:pt x="33" y="0"/>
                      <a:pt x="1" y="32"/>
                      <a:pt x="1" y="70"/>
                    </a:cubicBezTo>
                    <a:cubicBezTo>
                      <a:pt x="1" y="108"/>
                      <a:pt x="33" y="140"/>
                      <a:pt x="71" y="140"/>
                    </a:cubicBezTo>
                    <a:lnTo>
                      <a:pt x="25004" y="140"/>
                    </a:lnTo>
                    <a:cubicBezTo>
                      <a:pt x="25042" y="140"/>
                      <a:pt x="25074" y="108"/>
                      <a:pt x="25074" y="70"/>
                    </a:cubicBezTo>
                    <a:cubicBezTo>
                      <a:pt x="25074" y="32"/>
                      <a:pt x="25042" y="0"/>
                      <a:pt x="2500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8"/>
              <p:cNvSpPr/>
              <p:nvPr/>
            </p:nvSpPr>
            <p:spPr>
              <a:xfrm>
                <a:off x="2129581" y="4496114"/>
                <a:ext cx="1071626" cy="7953"/>
              </a:xfrm>
              <a:custGeom>
                <a:avLst/>
                <a:gdLst/>
                <a:ahLst/>
                <a:cxnLst/>
                <a:rect l="l" t="t" r="r" b="b"/>
                <a:pathLst>
                  <a:path w="18987" h="141" extrusionOk="0">
                    <a:moveTo>
                      <a:pt x="71" y="0"/>
                    </a:moveTo>
                    <a:cubicBezTo>
                      <a:pt x="32" y="0"/>
                      <a:pt x="1" y="32"/>
                      <a:pt x="1" y="70"/>
                    </a:cubicBezTo>
                    <a:cubicBezTo>
                      <a:pt x="1" y="109"/>
                      <a:pt x="32" y="140"/>
                      <a:pt x="71" y="140"/>
                    </a:cubicBezTo>
                    <a:lnTo>
                      <a:pt x="18917" y="140"/>
                    </a:lnTo>
                    <a:cubicBezTo>
                      <a:pt x="18955" y="140"/>
                      <a:pt x="18987" y="109"/>
                      <a:pt x="18987" y="70"/>
                    </a:cubicBezTo>
                    <a:cubicBezTo>
                      <a:pt x="18987" y="32"/>
                      <a:pt x="18955" y="0"/>
                      <a:pt x="189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8"/>
              <p:cNvSpPr/>
              <p:nvPr/>
            </p:nvSpPr>
            <p:spPr>
              <a:xfrm>
                <a:off x="406515" y="4122594"/>
                <a:ext cx="403264" cy="7953"/>
              </a:xfrm>
              <a:custGeom>
                <a:avLst/>
                <a:gdLst/>
                <a:ahLst/>
                <a:cxnLst/>
                <a:rect l="l" t="t" r="r" b="b"/>
                <a:pathLst>
                  <a:path w="7145" h="141" extrusionOk="0">
                    <a:moveTo>
                      <a:pt x="70" y="0"/>
                    </a:moveTo>
                    <a:cubicBezTo>
                      <a:pt x="32" y="0"/>
                      <a:pt x="0" y="32"/>
                      <a:pt x="0" y="70"/>
                    </a:cubicBezTo>
                    <a:cubicBezTo>
                      <a:pt x="0" y="109"/>
                      <a:pt x="32" y="141"/>
                      <a:pt x="70" y="141"/>
                    </a:cubicBezTo>
                    <a:lnTo>
                      <a:pt x="7075" y="141"/>
                    </a:lnTo>
                    <a:cubicBezTo>
                      <a:pt x="7113" y="141"/>
                      <a:pt x="7145" y="109"/>
                      <a:pt x="7145" y="70"/>
                    </a:cubicBezTo>
                    <a:cubicBezTo>
                      <a:pt x="7145" y="32"/>
                      <a:pt x="7113" y="0"/>
                      <a:pt x="70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8"/>
              <p:cNvSpPr/>
              <p:nvPr/>
            </p:nvSpPr>
            <p:spPr>
              <a:xfrm>
                <a:off x="306500" y="4418443"/>
                <a:ext cx="503275" cy="7953"/>
              </a:xfrm>
              <a:custGeom>
                <a:avLst/>
                <a:gdLst/>
                <a:ahLst/>
                <a:cxnLst/>
                <a:rect l="l" t="t" r="r" b="b"/>
                <a:pathLst>
                  <a:path w="8917" h="141" extrusionOk="0">
                    <a:moveTo>
                      <a:pt x="70" y="1"/>
                    </a:moveTo>
                    <a:cubicBezTo>
                      <a:pt x="32" y="1"/>
                      <a:pt x="0" y="32"/>
                      <a:pt x="0" y="71"/>
                    </a:cubicBezTo>
                    <a:cubicBezTo>
                      <a:pt x="0" y="109"/>
                      <a:pt x="32" y="141"/>
                      <a:pt x="70" y="141"/>
                    </a:cubicBezTo>
                    <a:lnTo>
                      <a:pt x="8847" y="141"/>
                    </a:lnTo>
                    <a:cubicBezTo>
                      <a:pt x="8885" y="141"/>
                      <a:pt x="8917" y="109"/>
                      <a:pt x="8917" y="71"/>
                    </a:cubicBezTo>
                    <a:cubicBezTo>
                      <a:pt x="8917" y="32"/>
                      <a:pt x="8885" y="1"/>
                      <a:pt x="88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8"/>
              <p:cNvSpPr/>
              <p:nvPr/>
            </p:nvSpPr>
            <p:spPr>
              <a:xfrm>
                <a:off x="6111743" y="4052820"/>
                <a:ext cx="418390" cy="8010"/>
              </a:xfrm>
              <a:custGeom>
                <a:avLst/>
                <a:gdLst/>
                <a:ahLst/>
                <a:cxnLst/>
                <a:rect l="l" t="t" r="r" b="b"/>
                <a:pathLst>
                  <a:path w="7413" h="142" extrusionOk="0">
                    <a:moveTo>
                      <a:pt x="71" y="1"/>
                    </a:moveTo>
                    <a:cubicBezTo>
                      <a:pt x="33" y="1"/>
                      <a:pt x="1" y="33"/>
                      <a:pt x="1" y="71"/>
                    </a:cubicBezTo>
                    <a:cubicBezTo>
                      <a:pt x="1" y="109"/>
                      <a:pt x="33" y="141"/>
                      <a:pt x="71" y="141"/>
                    </a:cubicBezTo>
                    <a:lnTo>
                      <a:pt x="7349" y="141"/>
                    </a:lnTo>
                    <a:cubicBezTo>
                      <a:pt x="7387" y="141"/>
                      <a:pt x="7413" y="109"/>
                      <a:pt x="7413" y="71"/>
                    </a:cubicBezTo>
                    <a:cubicBezTo>
                      <a:pt x="7413" y="33"/>
                      <a:pt x="7387" y="1"/>
                      <a:pt x="734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8"/>
              <p:cNvSpPr/>
              <p:nvPr/>
            </p:nvSpPr>
            <p:spPr>
              <a:xfrm>
                <a:off x="4158789" y="4035954"/>
                <a:ext cx="1116609" cy="7615"/>
              </a:xfrm>
              <a:custGeom>
                <a:avLst/>
                <a:gdLst/>
                <a:ahLst/>
                <a:cxnLst/>
                <a:rect l="l" t="t" r="r" b="b"/>
                <a:pathLst>
                  <a:path w="19784" h="135" extrusionOk="0">
                    <a:moveTo>
                      <a:pt x="71" y="0"/>
                    </a:moveTo>
                    <a:cubicBezTo>
                      <a:pt x="33" y="0"/>
                      <a:pt x="1" y="26"/>
                      <a:pt x="1" y="64"/>
                    </a:cubicBezTo>
                    <a:cubicBezTo>
                      <a:pt x="1" y="102"/>
                      <a:pt x="33" y="134"/>
                      <a:pt x="71" y="134"/>
                    </a:cubicBezTo>
                    <a:lnTo>
                      <a:pt x="19714" y="134"/>
                    </a:lnTo>
                    <a:cubicBezTo>
                      <a:pt x="19752" y="134"/>
                      <a:pt x="19784" y="102"/>
                      <a:pt x="19784" y="64"/>
                    </a:cubicBezTo>
                    <a:cubicBezTo>
                      <a:pt x="19784" y="26"/>
                      <a:pt x="19752" y="0"/>
                      <a:pt x="197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28"/>
        <p:cNvGrpSpPr/>
        <p:nvPr/>
      </p:nvGrpSpPr>
      <p:grpSpPr>
        <a:xfrm>
          <a:off x="0" y="0"/>
          <a:ext cx="0" cy="0"/>
          <a:chOff x="0" y="0"/>
          <a:chExt cx="0" cy="0"/>
        </a:xfrm>
      </p:grpSpPr>
      <p:sp>
        <p:nvSpPr>
          <p:cNvPr id="129" name="Google Shape;129;p9"/>
          <p:cNvSpPr txBox="1">
            <a:spLocks noGrp="1"/>
          </p:cNvSpPr>
          <p:nvPr>
            <p:ph type="title"/>
          </p:nvPr>
        </p:nvSpPr>
        <p:spPr>
          <a:xfrm>
            <a:off x="2194500" y="1343895"/>
            <a:ext cx="4755000" cy="1097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600"/>
              <a:buNone/>
              <a:defRPr sz="70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30" name="Google Shape;130;p9"/>
          <p:cNvSpPr txBox="1">
            <a:spLocks noGrp="1"/>
          </p:cNvSpPr>
          <p:nvPr>
            <p:ph type="subTitle" idx="1"/>
          </p:nvPr>
        </p:nvSpPr>
        <p:spPr>
          <a:xfrm>
            <a:off x="2194555" y="2288895"/>
            <a:ext cx="4754700" cy="713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131" name="Google Shape;131;p9"/>
          <p:cNvGrpSpPr/>
          <p:nvPr/>
        </p:nvGrpSpPr>
        <p:grpSpPr>
          <a:xfrm flipH="1">
            <a:off x="0" y="4320544"/>
            <a:ext cx="9144120" cy="822964"/>
            <a:chOff x="0" y="4320544"/>
            <a:chExt cx="9144120" cy="822964"/>
          </a:xfrm>
        </p:grpSpPr>
        <p:sp>
          <p:nvSpPr>
            <p:cNvPr id="132" name="Google Shape;132;p9"/>
            <p:cNvSpPr/>
            <p:nvPr/>
          </p:nvSpPr>
          <p:spPr>
            <a:xfrm>
              <a:off x="0" y="4320544"/>
              <a:ext cx="9144120" cy="822964"/>
            </a:xfrm>
            <a:custGeom>
              <a:avLst/>
              <a:gdLst/>
              <a:ahLst/>
              <a:cxnLst/>
              <a:rect l="l" t="t" r="r" b="b"/>
              <a:pathLst>
                <a:path w="107074" h="12773" extrusionOk="0">
                  <a:moveTo>
                    <a:pt x="1" y="1"/>
                  </a:moveTo>
                  <a:lnTo>
                    <a:pt x="1" y="12773"/>
                  </a:lnTo>
                  <a:lnTo>
                    <a:pt x="107073" y="12773"/>
                  </a:lnTo>
                  <a:lnTo>
                    <a:pt x="10707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3" name="Google Shape;133;p9"/>
            <p:cNvGrpSpPr/>
            <p:nvPr/>
          </p:nvGrpSpPr>
          <p:grpSpPr>
            <a:xfrm>
              <a:off x="307407" y="4498087"/>
              <a:ext cx="8529489" cy="468113"/>
              <a:chOff x="306500" y="4035954"/>
              <a:chExt cx="6223633" cy="468113"/>
            </a:xfrm>
          </p:grpSpPr>
          <p:sp>
            <p:nvSpPr>
              <p:cNvPr id="134" name="Google Shape;134;p9"/>
              <p:cNvSpPr/>
              <p:nvPr/>
            </p:nvSpPr>
            <p:spPr>
              <a:xfrm>
                <a:off x="4695158" y="4268516"/>
                <a:ext cx="580260" cy="8010"/>
              </a:xfrm>
              <a:custGeom>
                <a:avLst/>
                <a:gdLst/>
                <a:ahLst/>
                <a:cxnLst/>
                <a:rect l="l" t="t" r="r" b="b"/>
                <a:pathLst>
                  <a:path w="10281" h="142" extrusionOk="0">
                    <a:moveTo>
                      <a:pt x="70" y="1"/>
                    </a:moveTo>
                    <a:cubicBezTo>
                      <a:pt x="32" y="1"/>
                      <a:pt x="0" y="33"/>
                      <a:pt x="0" y="71"/>
                    </a:cubicBezTo>
                    <a:cubicBezTo>
                      <a:pt x="0" y="109"/>
                      <a:pt x="32" y="141"/>
                      <a:pt x="70" y="141"/>
                    </a:cubicBezTo>
                    <a:lnTo>
                      <a:pt x="10211" y="141"/>
                    </a:lnTo>
                    <a:cubicBezTo>
                      <a:pt x="10249" y="141"/>
                      <a:pt x="10281" y="109"/>
                      <a:pt x="10281" y="71"/>
                    </a:cubicBezTo>
                    <a:cubicBezTo>
                      <a:pt x="10281" y="33"/>
                      <a:pt x="10249" y="1"/>
                      <a:pt x="102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9"/>
              <p:cNvSpPr/>
              <p:nvPr/>
            </p:nvSpPr>
            <p:spPr>
              <a:xfrm>
                <a:off x="5361740" y="4418443"/>
                <a:ext cx="469129" cy="7953"/>
              </a:xfrm>
              <a:custGeom>
                <a:avLst/>
                <a:gdLst/>
                <a:ahLst/>
                <a:cxnLst/>
                <a:rect l="l" t="t" r="r" b="b"/>
                <a:pathLst>
                  <a:path w="8312" h="141" extrusionOk="0">
                    <a:moveTo>
                      <a:pt x="70" y="1"/>
                    </a:moveTo>
                    <a:cubicBezTo>
                      <a:pt x="32" y="1"/>
                      <a:pt x="0" y="32"/>
                      <a:pt x="0" y="71"/>
                    </a:cubicBezTo>
                    <a:cubicBezTo>
                      <a:pt x="0" y="109"/>
                      <a:pt x="32" y="141"/>
                      <a:pt x="70" y="141"/>
                    </a:cubicBezTo>
                    <a:lnTo>
                      <a:pt x="8241" y="141"/>
                    </a:lnTo>
                    <a:cubicBezTo>
                      <a:pt x="8279" y="141"/>
                      <a:pt x="8311" y="109"/>
                      <a:pt x="8311" y="71"/>
                    </a:cubicBezTo>
                    <a:cubicBezTo>
                      <a:pt x="8311" y="32"/>
                      <a:pt x="8279" y="1"/>
                      <a:pt x="824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9"/>
              <p:cNvSpPr/>
              <p:nvPr/>
            </p:nvSpPr>
            <p:spPr>
              <a:xfrm>
                <a:off x="5806730" y="4268516"/>
                <a:ext cx="502937" cy="8010"/>
              </a:xfrm>
              <a:custGeom>
                <a:avLst/>
                <a:gdLst/>
                <a:ahLst/>
                <a:cxnLst/>
                <a:rect l="l" t="t" r="r" b="b"/>
                <a:pathLst>
                  <a:path w="8911" h="142" extrusionOk="0">
                    <a:moveTo>
                      <a:pt x="70" y="1"/>
                    </a:moveTo>
                    <a:cubicBezTo>
                      <a:pt x="32" y="1"/>
                      <a:pt x="0" y="33"/>
                      <a:pt x="0" y="71"/>
                    </a:cubicBezTo>
                    <a:cubicBezTo>
                      <a:pt x="0" y="109"/>
                      <a:pt x="32" y="141"/>
                      <a:pt x="70" y="141"/>
                    </a:cubicBezTo>
                    <a:lnTo>
                      <a:pt x="8846" y="141"/>
                    </a:lnTo>
                    <a:cubicBezTo>
                      <a:pt x="8885" y="141"/>
                      <a:pt x="8910" y="109"/>
                      <a:pt x="8910" y="71"/>
                    </a:cubicBezTo>
                    <a:cubicBezTo>
                      <a:pt x="8910" y="33"/>
                      <a:pt x="8885" y="1"/>
                      <a:pt x="88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9"/>
              <p:cNvSpPr/>
              <p:nvPr/>
            </p:nvSpPr>
            <p:spPr>
              <a:xfrm>
                <a:off x="3868845" y="4496114"/>
                <a:ext cx="950055" cy="7953"/>
              </a:xfrm>
              <a:custGeom>
                <a:avLst/>
                <a:gdLst/>
                <a:ahLst/>
                <a:cxnLst/>
                <a:rect l="l" t="t" r="r" b="b"/>
                <a:pathLst>
                  <a:path w="16833" h="141" extrusionOk="0">
                    <a:moveTo>
                      <a:pt x="71" y="0"/>
                    </a:moveTo>
                    <a:cubicBezTo>
                      <a:pt x="33" y="0"/>
                      <a:pt x="1" y="32"/>
                      <a:pt x="1" y="70"/>
                    </a:cubicBezTo>
                    <a:cubicBezTo>
                      <a:pt x="1" y="109"/>
                      <a:pt x="33" y="140"/>
                      <a:pt x="71" y="140"/>
                    </a:cubicBezTo>
                    <a:lnTo>
                      <a:pt x="16763" y="140"/>
                    </a:lnTo>
                    <a:cubicBezTo>
                      <a:pt x="16801" y="140"/>
                      <a:pt x="16833" y="109"/>
                      <a:pt x="16833" y="70"/>
                    </a:cubicBezTo>
                    <a:cubicBezTo>
                      <a:pt x="16833" y="32"/>
                      <a:pt x="16801" y="0"/>
                      <a:pt x="167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9"/>
              <p:cNvSpPr/>
              <p:nvPr/>
            </p:nvSpPr>
            <p:spPr>
              <a:xfrm>
                <a:off x="4317786" y="4323568"/>
                <a:ext cx="219157" cy="7953"/>
              </a:xfrm>
              <a:custGeom>
                <a:avLst/>
                <a:gdLst/>
                <a:ahLst/>
                <a:cxnLst/>
                <a:rect l="l" t="t" r="r" b="b"/>
                <a:pathLst>
                  <a:path w="3883" h="141" extrusionOk="0">
                    <a:moveTo>
                      <a:pt x="71" y="0"/>
                    </a:moveTo>
                    <a:cubicBezTo>
                      <a:pt x="33" y="0"/>
                      <a:pt x="1" y="32"/>
                      <a:pt x="1" y="70"/>
                    </a:cubicBezTo>
                    <a:cubicBezTo>
                      <a:pt x="1" y="108"/>
                      <a:pt x="33" y="140"/>
                      <a:pt x="71" y="140"/>
                    </a:cubicBezTo>
                    <a:lnTo>
                      <a:pt x="3818" y="140"/>
                    </a:lnTo>
                    <a:cubicBezTo>
                      <a:pt x="3857" y="140"/>
                      <a:pt x="3882" y="108"/>
                      <a:pt x="3882" y="70"/>
                    </a:cubicBezTo>
                    <a:cubicBezTo>
                      <a:pt x="3882" y="32"/>
                      <a:pt x="3857" y="0"/>
                      <a:pt x="38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9"/>
              <p:cNvSpPr/>
              <p:nvPr/>
            </p:nvSpPr>
            <p:spPr>
              <a:xfrm>
                <a:off x="3265253" y="4268516"/>
                <a:ext cx="718368" cy="8010"/>
              </a:xfrm>
              <a:custGeom>
                <a:avLst/>
                <a:gdLst/>
                <a:ahLst/>
                <a:cxnLst/>
                <a:rect l="l" t="t" r="r" b="b"/>
                <a:pathLst>
                  <a:path w="12728" h="142" extrusionOk="0">
                    <a:moveTo>
                      <a:pt x="70" y="1"/>
                    </a:moveTo>
                    <a:cubicBezTo>
                      <a:pt x="32" y="1"/>
                      <a:pt x="0" y="33"/>
                      <a:pt x="0" y="71"/>
                    </a:cubicBezTo>
                    <a:cubicBezTo>
                      <a:pt x="0" y="109"/>
                      <a:pt x="32" y="141"/>
                      <a:pt x="70" y="141"/>
                    </a:cubicBezTo>
                    <a:lnTo>
                      <a:pt x="12658" y="141"/>
                    </a:lnTo>
                    <a:cubicBezTo>
                      <a:pt x="12696" y="141"/>
                      <a:pt x="12728" y="109"/>
                      <a:pt x="12728" y="71"/>
                    </a:cubicBezTo>
                    <a:cubicBezTo>
                      <a:pt x="12728" y="33"/>
                      <a:pt x="12696" y="1"/>
                      <a:pt x="126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9"/>
              <p:cNvSpPr/>
              <p:nvPr/>
            </p:nvSpPr>
            <p:spPr>
              <a:xfrm>
                <a:off x="1916286" y="4186220"/>
                <a:ext cx="735639" cy="7953"/>
              </a:xfrm>
              <a:custGeom>
                <a:avLst/>
                <a:gdLst/>
                <a:ahLst/>
                <a:cxnLst/>
                <a:rect l="l" t="t" r="r" b="b"/>
                <a:pathLst>
                  <a:path w="13034" h="141" extrusionOk="0">
                    <a:moveTo>
                      <a:pt x="70" y="0"/>
                    </a:moveTo>
                    <a:cubicBezTo>
                      <a:pt x="32" y="0"/>
                      <a:pt x="0" y="32"/>
                      <a:pt x="0" y="70"/>
                    </a:cubicBezTo>
                    <a:cubicBezTo>
                      <a:pt x="0" y="109"/>
                      <a:pt x="32" y="141"/>
                      <a:pt x="70" y="141"/>
                    </a:cubicBezTo>
                    <a:lnTo>
                      <a:pt x="12964" y="141"/>
                    </a:lnTo>
                    <a:cubicBezTo>
                      <a:pt x="13002" y="141"/>
                      <a:pt x="13034" y="109"/>
                      <a:pt x="13034" y="70"/>
                    </a:cubicBezTo>
                    <a:cubicBezTo>
                      <a:pt x="13034" y="32"/>
                      <a:pt x="13002" y="0"/>
                      <a:pt x="129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9"/>
              <p:cNvSpPr/>
              <p:nvPr/>
            </p:nvSpPr>
            <p:spPr>
              <a:xfrm>
                <a:off x="991030" y="4323568"/>
                <a:ext cx="1415177" cy="7953"/>
              </a:xfrm>
              <a:custGeom>
                <a:avLst/>
                <a:gdLst/>
                <a:ahLst/>
                <a:cxnLst/>
                <a:rect l="l" t="t" r="r" b="b"/>
                <a:pathLst>
                  <a:path w="25074" h="141" extrusionOk="0">
                    <a:moveTo>
                      <a:pt x="71" y="0"/>
                    </a:moveTo>
                    <a:cubicBezTo>
                      <a:pt x="33" y="0"/>
                      <a:pt x="1" y="32"/>
                      <a:pt x="1" y="70"/>
                    </a:cubicBezTo>
                    <a:cubicBezTo>
                      <a:pt x="1" y="108"/>
                      <a:pt x="33" y="140"/>
                      <a:pt x="71" y="140"/>
                    </a:cubicBezTo>
                    <a:lnTo>
                      <a:pt x="25004" y="140"/>
                    </a:lnTo>
                    <a:cubicBezTo>
                      <a:pt x="25042" y="140"/>
                      <a:pt x="25074" y="108"/>
                      <a:pt x="25074" y="70"/>
                    </a:cubicBezTo>
                    <a:cubicBezTo>
                      <a:pt x="25074" y="32"/>
                      <a:pt x="25042" y="0"/>
                      <a:pt x="2500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9"/>
              <p:cNvSpPr/>
              <p:nvPr/>
            </p:nvSpPr>
            <p:spPr>
              <a:xfrm>
                <a:off x="2129581" y="4496114"/>
                <a:ext cx="1071626" cy="7953"/>
              </a:xfrm>
              <a:custGeom>
                <a:avLst/>
                <a:gdLst/>
                <a:ahLst/>
                <a:cxnLst/>
                <a:rect l="l" t="t" r="r" b="b"/>
                <a:pathLst>
                  <a:path w="18987" h="141" extrusionOk="0">
                    <a:moveTo>
                      <a:pt x="71" y="0"/>
                    </a:moveTo>
                    <a:cubicBezTo>
                      <a:pt x="32" y="0"/>
                      <a:pt x="1" y="32"/>
                      <a:pt x="1" y="70"/>
                    </a:cubicBezTo>
                    <a:cubicBezTo>
                      <a:pt x="1" y="109"/>
                      <a:pt x="32" y="140"/>
                      <a:pt x="71" y="140"/>
                    </a:cubicBezTo>
                    <a:lnTo>
                      <a:pt x="18917" y="140"/>
                    </a:lnTo>
                    <a:cubicBezTo>
                      <a:pt x="18955" y="140"/>
                      <a:pt x="18987" y="109"/>
                      <a:pt x="18987" y="70"/>
                    </a:cubicBezTo>
                    <a:cubicBezTo>
                      <a:pt x="18987" y="32"/>
                      <a:pt x="18955" y="0"/>
                      <a:pt x="189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9"/>
              <p:cNvSpPr/>
              <p:nvPr/>
            </p:nvSpPr>
            <p:spPr>
              <a:xfrm>
                <a:off x="406515" y="4122594"/>
                <a:ext cx="403264" cy="7953"/>
              </a:xfrm>
              <a:custGeom>
                <a:avLst/>
                <a:gdLst/>
                <a:ahLst/>
                <a:cxnLst/>
                <a:rect l="l" t="t" r="r" b="b"/>
                <a:pathLst>
                  <a:path w="7145" h="141" extrusionOk="0">
                    <a:moveTo>
                      <a:pt x="70" y="0"/>
                    </a:moveTo>
                    <a:cubicBezTo>
                      <a:pt x="32" y="0"/>
                      <a:pt x="0" y="32"/>
                      <a:pt x="0" y="70"/>
                    </a:cubicBezTo>
                    <a:cubicBezTo>
                      <a:pt x="0" y="109"/>
                      <a:pt x="32" y="141"/>
                      <a:pt x="70" y="141"/>
                    </a:cubicBezTo>
                    <a:lnTo>
                      <a:pt x="7075" y="141"/>
                    </a:lnTo>
                    <a:cubicBezTo>
                      <a:pt x="7113" y="141"/>
                      <a:pt x="7145" y="109"/>
                      <a:pt x="7145" y="70"/>
                    </a:cubicBezTo>
                    <a:cubicBezTo>
                      <a:pt x="7145" y="32"/>
                      <a:pt x="7113" y="0"/>
                      <a:pt x="70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9"/>
              <p:cNvSpPr/>
              <p:nvPr/>
            </p:nvSpPr>
            <p:spPr>
              <a:xfrm>
                <a:off x="306500" y="4418443"/>
                <a:ext cx="503275" cy="7953"/>
              </a:xfrm>
              <a:custGeom>
                <a:avLst/>
                <a:gdLst/>
                <a:ahLst/>
                <a:cxnLst/>
                <a:rect l="l" t="t" r="r" b="b"/>
                <a:pathLst>
                  <a:path w="8917" h="141" extrusionOk="0">
                    <a:moveTo>
                      <a:pt x="70" y="1"/>
                    </a:moveTo>
                    <a:cubicBezTo>
                      <a:pt x="32" y="1"/>
                      <a:pt x="0" y="32"/>
                      <a:pt x="0" y="71"/>
                    </a:cubicBezTo>
                    <a:cubicBezTo>
                      <a:pt x="0" y="109"/>
                      <a:pt x="32" y="141"/>
                      <a:pt x="70" y="141"/>
                    </a:cubicBezTo>
                    <a:lnTo>
                      <a:pt x="8847" y="141"/>
                    </a:lnTo>
                    <a:cubicBezTo>
                      <a:pt x="8885" y="141"/>
                      <a:pt x="8917" y="109"/>
                      <a:pt x="8917" y="71"/>
                    </a:cubicBezTo>
                    <a:cubicBezTo>
                      <a:pt x="8917" y="32"/>
                      <a:pt x="8885" y="1"/>
                      <a:pt x="88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9"/>
              <p:cNvSpPr/>
              <p:nvPr/>
            </p:nvSpPr>
            <p:spPr>
              <a:xfrm>
                <a:off x="6111743" y="4052820"/>
                <a:ext cx="418390" cy="8010"/>
              </a:xfrm>
              <a:custGeom>
                <a:avLst/>
                <a:gdLst/>
                <a:ahLst/>
                <a:cxnLst/>
                <a:rect l="l" t="t" r="r" b="b"/>
                <a:pathLst>
                  <a:path w="7413" h="142" extrusionOk="0">
                    <a:moveTo>
                      <a:pt x="71" y="1"/>
                    </a:moveTo>
                    <a:cubicBezTo>
                      <a:pt x="33" y="1"/>
                      <a:pt x="1" y="33"/>
                      <a:pt x="1" y="71"/>
                    </a:cubicBezTo>
                    <a:cubicBezTo>
                      <a:pt x="1" y="109"/>
                      <a:pt x="33" y="141"/>
                      <a:pt x="71" y="141"/>
                    </a:cubicBezTo>
                    <a:lnTo>
                      <a:pt x="7349" y="141"/>
                    </a:lnTo>
                    <a:cubicBezTo>
                      <a:pt x="7387" y="141"/>
                      <a:pt x="7413" y="109"/>
                      <a:pt x="7413" y="71"/>
                    </a:cubicBezTo>
                    <a:cubicBezTo>
                      <a:pt x="7413" y="33"/>
                      <a:pt x="7387" y="1"/>
                      <a:pt x="734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9"/>
              <p:cNvSpPr/>
              <p:nvPr/>
            </p:nvSpPr>
            <p:spPr>
              <a:xfrm>
                <a:off x="4158789" y="4035954"/>
                <a:ext cx="1116609" cy="7615"/>
              </a:xfrm>
              <a:custGeom>
                <a:avLst/>
                <a:gdLst/>
                <a:ahLst/>
                <a:cxnLst/>
                <a:rect l="l" t="t" r="r" b="b"/>
                <a:pathLst>
                  <a:path w="19784" h="135" extrusionOk="0">
                    <a:moveTo>
                      <a:pt x="71" y="0"/>
                    </a:moveTo>
                    <a:cubicBezTo>
                      <a:pt x="33" y="0"/>
                      <a:pt x="1" y="26"/>
                      <a:pt x="1" y="64"/>
                    </a:cubicBezTo>
                    <a:cubicBezTo>
                      <a:pt x="1" y="102"/>
                      <a:pt x="33" y="134"/>
                      <a:pt x="71" y="134"/>
                    </a:cubicBezTo>
                    <a:lnTo>
                      <a:pt x="19714" y="134"/>
                    </a:lnTo>
                    <a:cubicBezTo>
                      <a:pt x="19752" y="134"/>
                      <a:pt x="19784" y="102"/>
                      <a:pt x="19784" y="64"/>
                    </a:cubicBezTo>
                    <a:cubicBezTo>
                      <a:pt x="19784" y="26"/>
                      <a:pt x="19752" y="0"/>
                      <a:pt x="197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169"/>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able of contents">
  <p:cSld name="BLANK_1_2">
    <p:spTree>
      <p:nvGrpSpPr>
        <p:cNvPr id="1" name="Shape 170"/>
        <p:cNvGrpSpPr/>
        <p:nvPr/>
      </p:nvGrpSpPr>
      <p:grpSpPr>
        <a:xfrm>
          <a:off x="0" y="0"/>
          <a:ext cx="0" cy="0"/>
          <a:chOff x="0" y="0"/>
          <a:chExt cx="0" cy="0"/>
        </a:xfrm>
      </p:grpSpPr>
      <p:sp>
        <p:nvSpPr>
          <p:cNvPr id="171" name="Google Shape;171;p13"/>
          <p:cNvSpPr txBox="1">
            <a:spLocks noGrp="1"/>
          </p:cNvSpPr>
          <p:nvPr>
            <p:ph type="title"/>
          </p:nvPr>
        </p:nvSpPr>
        <p:spPr>
          <a:xfrm>
            <a:off x="1542900" y="1514175"/>
            <a:ext cx="2377500" cy="4572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20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72" name="Google Shape;172;p13"/>
          <p:cNvSpPr txBox="1">
            <a:spLocks noGrp="1"/>
          </p:cNvSpPr>
          <p:nvPr>
            <p:ph type="title" idx="2" hasCustomPrompt="1"/>
          </p:nvPr>
        </p:nvSpPr>
        <p:spPr>
          <a:xfrm>
            <a:off x="720000" y="1514175"/>
            <a:ext cx="822900" cy="5934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a:solidFill>
                  <a:schemeClr val="lt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73" name="Google Shape;173;p13"/>
          <p:cNvSpPr txBox="1">
            <a:spLocks noGrp="1"/>
          </p:cNvSpPr>
          <p:nvPr>
            <p:ph type="subTitle" idx="1"/>
          </p:nvPr>
        </p:nvSpPr>
        <p:spPr>
          <a:xfrm>
            <a:off x="1542900" y="1895175"/>
            <a:ext cx="2377500" cy="5487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74" name="Google Shape;174;p13"/>
          <p:cNvSpPr txBox="1">
            <a:spLocks noGrp="1"/>
          </p:cNvSpPr>
          <p:nvPr>
            <p:ph type="title" idx="3"/>
          </p:nvPr>
        </p:nvSpPr>
        <p:spPr>
          <a:xfrm>
            <a:off x="4922400" y="1514175"/>
            <a:ext cx="2377500" cy="4572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20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75" name="Google Shape;175;p13"/>
          <p:cNvSpPr txBox="1">
            <a:spLocks noGrp="1"/>
          </p:cNvSpPr>
          <p:nvPr>
            <p:ph type="title" idx="4" hasCustomPrompt="1"/>
          </p:nvPr>
        </p:nvSpPr>
        <p:spPr>
          <a:xfrm>
            <a:off x="4099500" y="1514175"/>
            <a:ext cx="822900" cy="5934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a:solidFill>
                  <a:schemeClr val="lt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76" name="Google Shape;176;p13"/>
          <p:cNvSpPr txBox="1">
            <a:spLocks noGrp="1"/>
          </p:cNvSpPr>
          <p:nvPr>
            <p:ph type="subTitle" idx="5"/>
          </p:nvPr>
        </p:nvSpPr>
        <p:spPr>
          <a:xfrm>
            <a:off x="4922400" y="1895175"/>
            <a:ext cx="2377500" cy="5487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77" name="Google Shape;177;p13"/>
          <p:cNvSpPr txBox="1">
            <a:spLocks noGrp="1"/>
          </p:cNvSpPr>
          <p:nvPr>
            <p:ph type="title" idx="6"/>
          </p:nvPr>
        </p:nvSpPr>
        <p:spPr>
          <a:xfrm>
            <a:off x="1542900" y="2826700"/>
            <a:ext cx="2377500" cy="4572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20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78" name="Google Shape;178;p13"/>
          <p:cNvSpPr txBox="1">
            <a:spLocks noGrp="1"/>
          </p:cNvSpPr>
          <p:nvPr>
            <p:ph type="title" idx="7" hasCustomPrompt="1"/>
          </p:nvPr>
        </p:nvSpPr>
        <p:spPr>
          <a:xfrm>
            <a:off x="720000" y="2826925"/>
            <a:ext cx="822900" cy="5934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a:solidFill>
                  <a:schemeClr val="lt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79" name="Google Shape;179;p13"/>
          <p:cNvSpPr txBox="1">
            <a:spLocks noGrp="1"/>
          </p:cNvSpPr>
          <p:nvPr>
            <p:ph type="subTitle" idx="8"/>
          </p:nvPr>
        </p:nvSpPr>
        <p:spPr>
          <a:xfrm>
            <a:off x="1542900" y="3207700"/>
            <a:ext cx="2377500" cy="5487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80" name="Google Shape;180;p13"/>
          <p:cNvSpPr txBox="1">
            <a:spLocks noGrp="1"/>
          </p:cNvSpPr>
          <p:nvPr>
            <p:ph type="title" idx="9"/>
          </p:nvPr>
        </p:nvSpPr>
        <p:spPr>
          <a:xfrm>
            <a:off x="4922400" y="2826700"/>
            <a:ext cx="2377500" cy="4572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20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81" name="Google Shape;181;p13"/>
          <p:cNvSpPr txBox="1">
            <a:spLocks noGrp="1"/>
          </p:cNvSpPr>
          <p:nvPr>
            <p:ph type="title" idx="13" hasCustomPrompt="1"/>
          </p:nvPr>
        </p:nvSpPr>
        <p:spPr>
          <a:xfrm>
            <a:off x="4099500" y="2826925"/>
            <a:ext cx="822900" cy="5934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a:solidFill>
                  <a:schemeClr val="lt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82" name="Google Shape;182;p13"/>
          <p:cNvSpPr txBox="1">
            <a:spLocks noGrp="1"/>
          </p:cNvSpPr>
          <p:nvPr>
            <p:ph type="subTitle" idx="14"/>
          </p:nvPr>
        </p:nvSpPr>
        <p:spPr>
          <a:xfrm>
            <a:off x="4922400" y="3207700"/>
            <a:ext cx="2377500" cy="5487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83" name="Google Shape;183;p13"/>
          <p:cNvSpPr txBox="1">
            <a:spLocks noGrp="1"/>
          </p:cNvSpPr>
          <p:nvPr>
            <p:ph type="title" idx="15"/>
          </p:nvPr>
        </p:nvSpPr>
        <p:spPr>
          <a:xfrm>
            <a:off x="720000" y="408745"/>
            <a:ext cx="7704000" cy="6402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grpSp>
        <p:nvGrpSpPr>
          <p:cNvPr id="184" name="Google Shape;184;p13"/>
          <p:cNvGrpSpPr/>
          <p:nvPr/>
        </p:nvGrpSpPr>
        <p:grpSpPr>
          <a:xfrm flipH="1">
            <a:off x="-62" y="4686294"/>
            <a:ext cx="9144120" cy="457210"/>
            <a:chOff x="0" y="4686294"/>
            <a:chExt cx="9144120" cy="457210"/>
          </a:xfrm>
        </p:grpSpPr>
        <p:sp>
          <p:nvSpPr>
            <p:cNvPr id="185" name="Google Shape;185;p13"/>
            <p:cNvSpPr/>
            <p:nvPr/>
          </p:nvSpPr>
          <p:spPr>
            <a:xfrm>
              <a:off x="0" y="4686294"/>
              <a:ext cx="9144120" cy="457210"/>
            </a:xfrm>
            <a:custGeom>
              <a:avLst/>
              <a:gdLst/>
              <a:ahLst/>
              <a:cxnLst/>
              <a:rect l="l" t="t" r="r" b="b"/>
              <a:pathLst>
                <a:path w="107074" h="12773" extrusionOk="0">
                  <a:moveTo>
                    <a:pt x="1" y="1"/>
                  </a:moveTo>
                  <a:lnTo>
                    <a:pt x="1" y="12773"/>
                  </a:lnTo>
                  <a:lnTo>
                    <a:pt x="107073" y="12773"/>
                  </a:lnTo>
                  <a:lnTo>
                    <a:pt x="10707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6" name="Google Shape;186;p13"/>
            <p:cNvGrpSpPr/>
            <p:nvPr/>
          </p:nvGrpSpPr>
          <p:grpSpPr>
            <a:xfrm flipH="1">
              <a:off x="458394" y="4808324"/>
              <a:ext cx="8227340" cy="235551"/>
              <a:chOff x="306500" y="4268516"/>
              <a:chExt cx="6003167" cy="235551"/>
            </a:xfrm>
          </p:grpSpPr>
          <p:sp>
            <p:nvSpPr>
              <p:cNvPr id="187" name="Google Shape;187;p13"/>
              <p:cNvSpPr/>
              <p:nvPr/>
            </p:nvSpPr>
            <p:spPr>
              <a:xfrm>
                <a:off x="4695158" y="4268516"/>
                <a:ext cx="580260" cy="8010"/>
              </a:xfrm>
              <a:custGeom>
                <a:avLst/>
                <a:gdLst/>
                <a:ahLst/>
                <a:cxnLst/>
                <a:rect l="l" t="t" r="r" b="b"/>
                <a:pathLst>
                  <a:path w="10281" h="142" extrusionOk="0">
                    <a:moveTo>
                      <a:pt x="70" y="1"/>
                    </a:moveTo>
                    <a:cubicBezTo>
                      <a:pt x="32" y="1"/>
                      <a:pt x="0" y="33"/>
                      <a:pt x="0" y="71"/>
                    </a:cubicBezTo>
                    <a:cubicBezTo>
                      <a:pt x="0" y="109"/>
                      <a:pt x="32" y="141"/>
                      <a:pt x="70" y="141"/>
                    </a:cubicBezTo>
                    <a:lnTo>
                      <a:pt x="10211" y="141"/>
                    </a:lnTo>
                    <a:cubicBezTo>
                      <a:pt x="10249" y="141"/>
                      <a:pt x="10281" y="109"/>
                      <a:pt x="10281" y="71"/>
                    </a:cubicBezTo>
                    <a:cubicBezTo>
                      <a:pt x="10281" y="33"/>
                      <a:pt x="10249" y="1"/>
                      <a:pt x="102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13"/>
              <p:cNvSpPr/>
              <p:nvPr/>
            </p:nvSpPr>
            <p:spPr>
              <a:xfrm>
                <a:off x="5361740" y="4418443"/>
                <a:ext cx="469129" cy="7953"/>
              </a:xfrm>
              <a:custGeom>
                <a:avLst/>
                <a:gdLst/>
                <a:ahLst/>
                <a:cxnLst/>
                <a:rect l="l" t="t" r="r" b="b"/>
                <a:pathLst>
                  <a:path w="8312" h="141" extrusionOk="0">
                    <a:moveTo>
                      <a:pt x="70" y="1"/>
                    </a:moveTo>
                    <a:cubicBezTo>
                      <a:pt x="32" y="1"/>
                      <a:pt x="0" y="32"/>
                      <a:pt x="0" y="71"/>
                    </a:cubicBezTo>
                    <a:cubicBezTo>
                      <a:pt x="0" y="109"/>
                      <a:pt x="32" y="141"/>
                      <a:pt x="70" y="141"/>
                    </a:cubicBezTo>
                    <a:lnTo>
                      <a:pt x="8241" y="141"/>
                    </a:lnTo>
                    <a:cubicBezTo>
                      <a:pt x="8279" y="141"/>
                      <a:pt x="8311" y="109"/>
                      <a:pt x="8311" y="71"/>
                    </a:cubicBezTo>
                    <a:cubicBezTo>
                      <a:pt x="8311" y="32"/>
                      <a:pt x="8279" y="1"/>
                      <a:pt x="824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13"/>
              <p:cNvSpPr/>
              <p:nvPr/>
            </p:nvSpPr>
            <p:spPr>
              <a:xfrm>
                <a:off x="5806730" y="4268516"/>
                <a:ext cx="502937" cy="8010"/>
              </a:xfrm>
              <a:custGeom>
                <a:avLst/>
                <a:gdLst/>
                <a:ahLst/>
                <a:cxnLst/>
                <a:rect l="l" t="t" r="r" b="b"/>
                <a:pathLst>
                  <a:path w="8911" h="142" extrusionOk="0">
                    <a:moveTo>
                      <a:pt x="70" y="1"/>
                    </a:moveTo>
                    <a:cubicBezTo>
                      <a:pt x="32" y="1"/>
                      <a:pt x="0" y="33"/>
                      <a:pt x="0" y="71"/>
                    </a:cubicBezTo>
                    <a:cubicBezTo>
                      <a:pt x="0" y="109"/>
                      <a:pt x="32" y="141"/>
                      <a:pt x="70" y="141"/>
                    </a:cubicBezTo>
                    <a:lnTo>
                      <a:pt x="8846" y="141"/>
                    </a:lnTo>
                    <a:cubicBezTo>
                      <a:pt x="8885" y="141"/>
                      <a:pt x="8910" y="109"/>
                      <a:pt x="8910" y="71"/>
                    </a:cubicBezTo>
                    <a:cubicBezTo>
                      <a:pt x="8910" y="33"/>
                      <a:pt x="8885" y="1"/>
                      <a:pt x="88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13"/>
              <p:cNvSpPr/>
              <p:nvPr/>
            </p:nvSpPr>
            <p:spPr>
              <a:xfrm>
                <a:off x="3868845" y="4496114"/>
                <a:ext cx="950055" cy="7953"/>
              </a:xfrm>
              <a:custGeom>
                <a:avLst/>
                <a:gdLst/>
                <a:ahLst/>
                <a:cxnLst/>
                <a:rect l="l" t="t" r="r" b="b"/>
                <a:pathLst>
                  <a:path w="16833" h="141" extrusionOk="0">
                    <a:moveTo>
                      <a:pt x="71" y="0"/>
                    </a:moveTo>
                    <a:cubicBezTo>
                      <a:pt x="33" y="0"/>
                      <a:pt x="1" y="32"/>
                      <a:pt x="1" y="70"/>
                    </a:cubicBezTo>
                    <a:cubicBezTo>
                      <a:pt x="1" y="109"/>
                      <a:pt x="33" y="140"/>
                      <a:pt x="71" y="140"/>
                    </a:cubicBezTo>
                    <a:lnTo>
                      <a:pt x="16763" y="140"/>
                    </a:lnTo>
                    <a:cubicBezTo>
                      <a:pt x="16801" y="140"/>
                      <a:pt x="16833" y="109"/>
                      <a:pt x="16833" y="70"/>
                    </a:cubicBezTo>
                    <a:cubicBezTo>
                      <a:pt x="16833" y="32"/>
                      <a:pt x="16801" y="0"/>
                      <a:pt x="167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13"/>
              <p:cNvSpPr/>
              <p:nvPr/>
            </p:nvSpPr>
            <p:spPr>
              <a:xfrm>
                <a:off x="4317786" y="4323568"/>
                <a:ext cx="219157" cy="7953"/>
              </a:xfrm>
              <a:custGeom>
                <a:avLst/>
                <a:gdLst/>
                <a:ahLst/>
                <a:cxnLst/>
                <a:rect l="l" t="t" r="r" b="b"/>
                <a:pathLst>
                  <a:path w="3883" h="141" extrusionOk="0">
                    <a:moveTo>
                      <a:pt x="71" y="0"/>
                    </a:moveTo>
                    <a:cubicBezTo>
                      <a:pt x="33" y="0"/>
                      <a:pt x="1" y="32"/>
                      <a:pt x="1" y="70"/>
                    </a:cubicBezTo>
                    <a:cubicBezTo>
                      <a:pt x="1" y="108"/>
                      <a:pt x="33" y="140"/>
                      <a:pt x="71" y="140"/>
                    </a:cubicBezTo>
                    <a:lnTo>
                      <a:pt x="3818" y="140"/>
                    </a:lnTo>
                    <a:cubicBezTo>
                      <a:pt x="3857" y="140"/>
                      <a:pt x="3882" y="108"/>
                      <a:pt x="3882" y="70"/>
                    </a:cubicBezTo>
                    <a:cubicBezTo>
                      <a:pt x="3882" y="32"/>
                      <a:pt x="3857" y="0"/>
                      <a:pt x="38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13"/>
              <p:cNvSpPr/>
              <p:nvPr/>
            </p:nvSpPr>
            <p:spPr>
              <a:xfrm>
                <a:off x="3265253" y="4268516"/>
                <a:ext cx="718368" cy="8010"/>
              </a:xfrm>
              <a:custGeom>
                <a:avLst/>
                <a:gdLst/>
                <a:ahLst/>
                <a:cxnLst/>
                <a:rect l="l" t="t" r="r" b="b"/>
                <a:pathLst>
                  <a:path w="12728" h="142" extrusionOk="0">
                    <a:moveTo>
                      <a:pt x="70" y="1"/>
                    </a:moveTo>
                    <a:cubicBezTo>
                      <a:pt x="32" y="1"/>
                      <a:pt x="0" y="33"/>
                      <a:pt x="0" y="71"/>
                    </a:cubicBezTo>
                    <a:cubicBezTo>
                      <a:pt x="0" y="109"/>
                      <a:pt x="32" y="141"/>
                      <a:pt x="70" y="141"/>
                    </a:cubicBezTo>
                    <a:lnTo>
                      <a:pt x="12658" y="141"/>
                    </a:lnTo>
                    <a:cubicBezTo>
                      <a:pt x="12696" y="141"/>
                      <a:pt x="12728" y="109"/>
                      <a:pt x="12728" y="71"/>
                    </a:cubicBezTo>
                    <a:cubicBezTo>
                      <a:pt x="12728" y="33"/>
                      <a:pt x="12696" y="1"/>
                      <a:pt x="126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13"/>
              <p:cNvSpPr/>
              <p:nvPr/>
            </p:nvSpPr>
            <p:spPr>
              <a:xfrm>
                <a:off x="991030" y="4323568"/>
                <a:ext cx="1415177" cy="7953"/>
              </a:xfrm>
              <a:custGeom>
                <a:avLst/>
                <a:gdLst/>
                <a:ahLst/>
                <a:cxnLst/>
                <a:rect l="l" t="t" r="r" b="b"/>
                <a:pathLst>
                  <a:path w="25074" h="141" extrusionOk="0">
                    <a:moveTo>
                      <a:pt x="71" y="0"/>
                    </a:moveTo>
                    <a:cubicBezTo>
                      <a:pt x="33" y="0"/>
                      <a:pt x="1" y="32"/>
                      <a:pt x="1" y="70"/>
                    </a:cubicBezTo>
                    <a:cubicBezTo>
                      <a:pt x="1" y="108"/>
                      <a:pt x="33" y="140"/>
                      <a:pt x="71" y="140"/>
                    </a:cubicBezTo>
                    <a:lnTo>
                      <a:pt x="25004" y="140"/>
                    </a:lnTo>
                    <a:cubicBezTo>
                      <a:pt x="25042" y="140"/>
                      <a:pt x="25074" y="108"/>
                      <a:pt x="25074" y="70"/>
                    </a:cubicBezTo>
                    <a:cubicBezTo>
                      <a:pt x="25074" y="32"/>
                      <a:pt x="25042" y="0"/>
                      <a:pt x="2500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13"/>
              <p:cNvSpPr/>
              <p:nvPr/>
            </p:nvSpPr>
            <p:spPr>
              <a:xfrm>
                <a:off x="2129581" y="4496114"/>
                <a:ext cx="1071626" cy="7953"/>
              </a:xfrm>
              <a:custGeom>
                <a:avLst/>
                <a:gdLst/>
                <a:ahLst/>
                <a:cxnLst/>
                <a:rect l="l" t="t" r="r" b="b"/>
                <a:pathLst>
                  <a:path w="18987" h="141" extrusionOk="0">
                    <a:moveTo>
                      <a:pt x="71" y="0"/>
                    </a:moveTo>
                    <a:cubicBezTo>
                      <a:pt x="32" y="0"/>
                      <a:pt x="1" y="32"/>
                      <a:pt x="1" y="70"/>
                    </a:cubicBezTo>
                    <a:cubicBezTo>
                      <a:pt x="1" y="109"/>
                      <a:pt x="32" y="140"/>
                      <a:pt x="71" y="140"/>
                    </a:cubicBezTo>
                    <a:lnTo>
                      <a:pt x="18917" y="140"/>
                    </a:lnTo>
                    <a:cubicBezTo>
                      <a:pt x="18955" y="140"/>
                      <a:pt x="18987" y="109"/>
                      <a:pt x="18987" y="70"/>
                    </a:cubicBezTo>
                    <a:cubicBezTo>
                      <a:pt x="18987" y="32"/>
                      <a:pt x="18955" y="0"/>
                      <a:pt x="189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13"/>
              <p:cNvSpPr/>
              <p:nvPr/>
            </p:nvSpPr>
            <p:spPr>
              <a:xfrm>
                <a:off x="306500" y="4418443"/>
                <a:ext cx="503275" cy="7953"/>
              </a:xfrm>
              <a:custGeom>
                <a:avLst/>
                <a:gdLst/>
                <a:ahLst/>
                <a:cxnLst/>
                <a:rect l="l" t="t" r="r" b="b"/>
                <a:pathLst>
                  <a:path w="8917" h="141" extrusionOk="0">
                    <a:moveTo>
                      <a:pt x="70" y="1"/>
                    </a:moveTo>
                    <a:cubicBezTo>
                      <a:pt x="32" y="1"/>
                      <a:pt x="0" y="32"/>
                      <a:pt x="0" y="71"/>
                    </a:cubicBezTo>
                    <a:cubicBezTo>
                      <a:pt x="0" y="109"/>
                      <a:pt x="32" y="141"/>
                      <a:pt x="70" y="141"/>
                    </a:cubicBezTo>
                    <a:lnTo>
                      <a:pt x="8847" y="141"/>
                    </a:lnTo>
                    <a:cubicBezTo>
                      <a:pt x="8885" y="141"/>
                      <a:pt x="8917" y="109"/>
                      <a:pt x="8917" y="71"/>
                    </a:cubicBezTo>
                    <a:cubicBezTo>
                      <a:pt x="8917" y="32"/>
                      <a:pt x="8885" y="1"/>
                      <a:pt x="88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header 1">
  <p:cSld name="SECTION_HEADER_1">
    <p:spTree>
      <p:nvGrpSpPr>
        <p:cNvPr id="1" name="Shape 226"/>
        <p:cNvGrpSpPr/>
        <p:nvPr/>
      </p:nvGrpSpPr>
      <p:grpSpPr>
        <a:xfrm>
          <a:off x="0" y="0"/>
          <a:ext cx="0" cy="0"/>
          <a:chOff x="0" y="0"/>
          <a:chExt cx="0" cy="0"/>
        </a:xfrm>
      </p:grpSpPr>
      <p:sp>
        <p:nvSpPr>
          <p:cNvPr id="227" name="Google Shape;227;p16"/>
          <p:cNvSpPr txBox="1">
            <a:spLocks noGrp="1"/>
          </p:cNvSpPr>
          <p:nvPr>
            <p:ph type="title"/>
          </p:nvPr>
        </p:nvSpPr>
        <p:spPr>
          <a:xfrm>
            <a:off x="720006" y="1417625"/>
            <a:ext cx="4755000" cy="1280100"/>
          </a:xfrm>
          <a:prstGeom prst="rect">
            <a:avLst/>
          </a:prstGeom>
        </p:spPr>
        <p:txBody>
          <a:bodyPr spcFirstLastPara="1" wrap="square" lIns="91425" tIns="91425" rIns="91425" bIns="91425" anchor="b" anchorCtr="0">
            <a:noAutofit/>
          </a:bodyPr>
          <a:lstStyle>
            <a:lvl1pPr lvl="0" rtl="0">
              <a:spcBef>
                <a:spcPts val="0"/>
              </a:spcBef>
              <a:spcAft>
                <a:spcPts val="0"/>
              </a:spcAft>
              <a:buSzPts val="3600"/>
              <a:buNone/>
              <a:defRPr sz="4500"/>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a:endParaRPr/>
          </a:p>
        </p:txBody>
      </p:sp>
      <p:sp>
        <p:nvSpPr>
          <p:cNvPr id="228" name="Google Shape;228;p16"/>
          <p:cNvSpPr txBox="1">
            <a:spLocks noGrp="1"/>
          </p:cNvSpPr>
          <p:nvPr>
            <p:ph type="title" idx="2" hasCustomPrompt="1"/>
          </p:nvPr>
        </p:nvSpPr>
        <p:spPr>
          <a:xfrm>
            <a:off x="720006" y="921000"/>
            <a:ext cx="1828800" cy="1005900"/>
          </a:xfrm>
          <a:prstGeom prst="rect">
            <a:avLst/>
          </a:prstGeom>
        </p:spPr>
        <p:txBody>
          <a:bodyPr spcFirstLastPara="1" wrap="square" lIns="91425" tIns="91425" rIns="91425" bIns="91425" anchor="b" anchorCtr="0">
            <a:noAutofit/>
          </a:bodyPr>
          <a:lstStyle>
            <a:lvl1pPr lvl="0" rtl="0">
              <a:spcBef>
                <a:spcPts val="0"/>
              </a:spcBef>
              <a:spcAft>
                <a:spcPts val="0"/>
              </a:spcAft>
              <a:buSzPts val="6000"/>
              <a:buNone/>
              <a:defRPr sz="7000">
                <a:solidFill>
                  <a:schemeClr val="lt2"/>
                </a:solidFill>
              </a:defRPr>
            </a:lvl1pPr>
            <a:lvl2pPr lvl="1" rtl="0">
              <a:spcBef>
                <a:spcPts val="0"/>
              </a:spcBef>
              <a:spcAft>
                <a:spcPts val="0"/>
              </a:spcAft>
              <a:buSzPts val="6000"/>
              <a:buNone/>
              <a:defRPr sz="6000"/>
            </a:lvl2pPr>
            <a:lvl3pPr lvl="2" rtl="0">
              <a:spcBef>
                <a:spcPts val="0"/>
              </a:spcBef>
              <a:spcAft>
                <a:spcPts val="0"/>
              </a:spcAft>
              <a:buSzPts val="6000"/>
              <a:buNone/>
              <a:defRPr sz="6000"/>
            </a:lvl3pPr>
            <a:lvl4pPr lvl="3" rtl="0">
              <a:spcBef>
                <a:spcPts val="0"/>
              </a:spcBef>
              <a:spcAft>
                <a:spcPts val="0"/>
              </a:spcAft>
              <a:buSzPts val="6000"/>
              <a:buNone/>
              <a:defRPr sz="6000"/>
            </a:lvl4pPr>
            <a:lvl5pPr lvl="4" rtl="0">
              <a:spcBef>
                <a:spcPts val="0"/>
              </a:spcBef>
              <a:spcAft>
                <a:spcPts val="0"/>
              </a:spcAft>
              <a:buSzPts val="6000"/>
              <a:buNone/>
              <a:defRPr sz="6000"/>
            </a:lvl5pPr>
            <a:lvl6pPr lvl="5" rtl="0">
              <a:spcBef>
                <a:spcPts val="0"/>
              </a:spcBef>
              <a:spcAft>
                <a:spcPts val="0"/>
              </a:spcAft>
              <a:buSzPts val="6000"/>
              <a:buNone/>
              <a:defRPr sz="6000"/>
            </a:lvl6pPr>
            <a:lvl7pPr lvl="6" rtl="0">
              <a:spcBef>
                <a:spcPts val="0"/>
              </a:spcBef>
              <a:spcAft>
                <a:spcPts val="0"/>
              </a:spcAft>
              <a:buSzPts val="6000"/>
              <a:buNone/>
              <a:defRPr sz="6000"/>
            </a:lvl7pPr>
            <a:lvl8pPr lvl="7" rtl="0">
              <a:spcBef>
                <a:spcPts val="0"/>
              </a:spcBef>
              <a:spcAft>
                <a:spcPts val="0"/>
              </a:spcAft>
              <a:buSzPts val="6000"/>
              <a:buNone/>
              <a:defRPr sz="6000"/>
            </a:lvl8pPr>
            <a:lvl9pPr lvl="8" rtl="0">
              <a:spcBef>
                <a:spcPts val="0"/>
              </a:spcBef>
              <a:spcAft>
                <a:spcPts val="0"/>
              </a:spcAft>
              <a:buSzPts val="6000"/>
              <a:buNone/>
              <a:defRPr sz="6000"/>
            </a:lvl9pPr>
          </a:lstStyle>
          <a:p>
            <a:r>
              <a:t>xx%</a:t>
            </a:r>
          </a:p>
        </p:txBody>
      </p:sp>
      <p:sp>
        <p:nvSpPr>
          <p:cNvPr id="229" name="Google Shape;229;p16"/>
          <p:cNvSpPr txBox="1">
            <a:spLocks noGrp="1"/>
          </p:cNvSpPr>
          <p:nvPr>
            <p:ph type="subTitle" idx="1"/>
          </p:nvPr>
        </p:nvSpPr>
        <p:spPr>
          <a:xfrm>
            <a:off x="720006" y="2628200"/>
            <a:ext cx="4755000" cy="365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6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grpSp>
        <p:nvGrpSpPr>
          <p:cNvPr id="230" name="Google Shape;230;p16"/>
          <p:cNvGrpSpPr/>
          <p:nvPr/>
        </p:nvGrpSpPr>
        <p:grpSpPr>
          <a:xfrm>
            <a:off x="0" y="4320544"/>
            <a:ext cx="9144120" cy="822964"/>
            <a:chOff x="0" y="4320544"/>
            <a:chExt cx="9144120" cy="822964"/>
          </a:xfrm>
        </p:grpSpPr>
        <p:sp>
          <p:nvSpPr>
            <p:cNvPr id="231" name="Google Shape;231;p16"/>
            <p:cNvSpPr/>
            <p:nvPr/>
          </p:nvSpPr>
          <p:spPr>
            <a:xfrm>
              <a:off x="0" y="4320544"/>
              <a:ext cx="9144120" cy="822964"/>
            </a:xfrm>
            <a:custGeom>
              <a:avLst/>
              <a:gdLst/>
              <a:ahLst/>
              <a:cxnLst/>
              <a:rect l="l" t="t" r="r" b="b"/>
              <a:pathLst>
                <a:path w="107074" h="12773" extrusionOk="0">
                  <a:moveTo>
                    <a:pt x="1" y="1"/>
                  </a:moveTo>
                  <a:lnTo>
                    <a:pt x="1" y="12773"/>
                  </a:lnTo>
                  <a:lnTo>
                    <a:pt x="107073" y="12773"/>
                  </a:lnTo>
                  <a:lnTo>
                    <a:pt x="10707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2" name="Google Shape;232;p16"/>
            <p:cNvGrpSpPr/>
            <p:nvPr/>
          </p:nvGrpSpPr>
          <p:grpSpPr>
            <a:xfrm>
              <a:off x="307407" y="4498087"/>
              <a:ext cx="8529489" cy="468113"/>
              <a:chOff x="306500" y="4035954"/>
              <a:chExt cx="6223633" cy="468113"/>
            </a:xfrm>
          </p:grpSpPr>
          <p:sp>
            <p:nvSpPr>
              <p:cNvPr id="233" name="Google Shape;233;p16"/>
              <p:cNvSpPr/>
              <p:nvPr/>
            </p:nvSpPr>
            <p:spPr>
              <a:xfrm>
                <a:off x="4695158" y="4268516"/>
                <a:ext cx="580260" cy="8010"/>
              </a:xfrm>
              <a:custGeom>
                <a:avLst/>
                <a:gdLst/>
                <a:ahLst/>
                <a:cxnLst/>
                <a:rect l="l" t="t" r="r" b="b"/>
                <a:pathLst>
                  <a:path w="10281" h="142" extrusionOk="0">
                    <a:moveTo>
                      <a:pt x="70" y="1"/>
                    </a:moveTo>
                    <a:cubicBezTo>
                      <a:pt x="32" y="1"/>
                      <a:pt x="0" y="33"/>
                      <a:pt x="0" y="71"/>
                    </a:cubicBezTo>
                    <a:cubicBezTo>
                      <a:pt x="0" y="109"/>
                      <a:pt x="32" y="141"/>
                      <a:pt x="70" y="141"/>
                    </a:cubicBezTo>
                    <a:lnTo>
                      <a:pt x="10211" y="141"/>
                    </a:lnTo>
                    <a:cubicBezTo>
                      <a:pt x="10249" y="141"/>
                      <a:pt x="10281" y="109"/>
                      <a:pt x="10281" y="71"/>
                    </a:cubicBezTo>
                    <a:cubicBezTo>
                      <a:pt x="10281" y="33"/>
                      <a:pt x="10249" y="1"/>
                      <a:pt x="102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16"/>
              <p:cNvSpPr/>
              <p:nvPr/>
            </p:nvSpPr>
            <p:spPr>
              <a:xfrm>
                <a:off x="5361740" y="4418443"/>
                <a:ext cx="469129" cy="7953"/>
              </a:xfrm>
              <a:custGeom>
                <a:avLst/>
                <a:gdLst/>
                <a:ahLst/>
                <a:cxnLst/>
                <a:rect l="l" t="t" r="r" b="b"/>
                <a:pathLst>
                  <a:path w="8312" h="141" extrusionOk="0">
                    <a:moveTo>
                      <a:pt x="70" y="1"/>
                    </a:moveTo>
                    <a:cubicBezTo>
                      <a:pt x="32" y="1"/>
                      <a:pt x="0" y="32"/>
                      <a:pt x="0" y="71"/>
                    </a:cubicBezTo>
                    <a:cubicBezTo>
                      <a:pt x="0" y="109"/>
                      <a:pt x="32" y="141"/>
                      <a:pt x="70" y="141"/>
                    </a:cubicBezTo>
                    <a:lnTo>
                      <a:pt x="8241" y="141"/>
                    </a:lnTo>
                    <a:cubicBezTo>
                      <a:pt x="8279" y="141"/>
                      <a:pt x="8311" y="109"/>
                      <a:pt x="8311" y="71"/>
                    </a:cubicBezTo>
                    <a:cubicBezTo>
                      <a:pt x="8311" y="32"/>
                      <a:pt x="8279" y="1"/>
                      <a:pt x="824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16"/>
              <p:cNvSpPr/>
              <p:nvPr/>
            </p:nvSpPr>
            <p:spPr>
              <a:xfrm>
                <a:off x="5806730" y="4268516"/>
                <a:ext cx="502937" cy="8010"/>
              </a:xfrm>
              <a:custGeom>
                <a:avLst/>
                <a:gdLst/>
                <a:ahLst/>
                <a:cxnLst/>
                <a:rect l="l" t="t" r="r" b="b"/>
                <a:pathLst>
                  <a:path w="8911" h="142" extrusionOk="0">
                    <a:moveTo>
                      <a:pt x="70" y="1"/>
                    </a:moveTo>
                    <a:cubicBezTo>
                      <a:pt x="32" y="1"/>
                      <a:pt x="0" y="33"/>
                      <a:pt x="0" y="71"/>
                    </a:cubicBezTo>
                    <a:cubicBezTo>
                      <a:pt x="0" y="109"/>
                      <a:pt x="32" y="141"/>
                      <a:pt x="70" y="141"/>
                    </a:cubicBezTo>
                    <a:lnTo>
                      <a:pt x="8846" y="141"/>
                    </a:lnTo>
                    <a:cubicBezTo>
                      <a:pt x="8885" y="141"/>
                      <a:pt x="8910" y="109"/>
                      <a:pt x="8910" y="71"/>
                    </a:cubicBezTo>
                    <a:cubicBezTo>
                      <a:pt x="8910" y="33"/>
                      <a:pt x="8885" y="1"/>
                      <a:pt x="88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16"/>
              <p:cNvSpPr/>
              <p:nvPr/>
            </p:nvSpPr>
            <p:spPr>
              <a:xfrm>
                <a:off x="3868845" y="4496114"/>
                <a:ext cx="950055" cy="7953"/>
              </a:xfrm>
              <a:custGeom>
                <a:avLst/>
                <a:gdLst/>
                <a:ahLst/>
                <a:cxnLst/>
                <a:rect l="l" t="t" r="r" b="b"/>
                <a:pathLst>
                  <a:path w="16833" h="141" extrusionOk="0">
                    <a:moveTo>
                      <a:pt x="71" y="0"/>
                    </a:moveTo>
                    <a:cubicBezTo>
                      <a:pt x="33" y="0"/>
                      <a:pt x="1" y="32"/>
                      <a:pt x="1" y="70"/>
                    </a:cubicBezTo>
                    <a:cubicBezTo>
                      <a:pt x="1" y="109"/>
                      <a:pt x="33" y="140"/>
                      <a:pt x="71" y="140"/>
                    </a:cubicBezTo>
                    <a:lnTo>
                      <a:pt x="16763" y="140"/>
                    </a:lnTo>
                    <a:cubicBezTo>
                      <a:pt x="16801" y="140"/>
                      <a:pt x="16833" y="109"/>
                      <a:pt x="16833" y="70"/>
                    </a:cubicBezTo>
                    <a:cubicBezTo>
                      <a:pt x="16833" y="32"/>
                      <a:pt x="16801" y="0"/>
                      <a:pt x="167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16"/>
              <p:cNvSpPr/>
              <p:nvPr/>
            </p:nvSpPr>
            <p:spPr>
              <a:xfrm>
                <a:off x="4317786" y="4323568"/>
                <a:ext cx="219157" cy="7953"/>
              </a:xfrm>
              <a:custGeom>
                <a:avLst/>
                <a:gdLst/>
                <a:ahLst/>
                <a:cxnLst/>
                <a:rect l="l" t="t" r="r" b="b"/>
                <a:pathLst>
                  <a:path w="3883" h="141" extrusionOk="0">
                    <a:moveTo>
                      <a:pt x="71" y="0"/>
                    </a:moveTo>
                    <a:cubicBezTo>
                      <a:pt x="33" y="0"/>
                      <a:pt x="1" y="32"/>
                      <a:pt x="1" y="70"/>
                    </a:cubicBezTo>
                    <a:cubicBezTo>
                      <a:pt x="1" y="108"/>
                      <a:pt x="33" y="140"/>
                      <a:pt x="71" y="140"/>
                    </a:cubicBezTo>
                    <a:lnTo>
                      <a:pt x="3818" y="140"/>
                    </a:lnTo>
                    <a:cubicBezTo>
                      <a:pt x="3857" y="140"/>
                      <a:pt x="3882" y="108"/>
                      <a:pt x="3882" y="70"/>
                    </a:cubicBezTo>
                    <a:cubicBezTo>
                      <a:pt x="3882" y="32"/>
                      <a:pt x="3857" y="0"/>
                      <a:pt x="38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16"/>
              <p:cNvSpPr/>
              <p:nvPr/>
            </p:nvSpPr>
            <p:spPr>
              <a:xfrm>
                <a:off x="3265253" y="4268516"/>
                <a:ext cx="718368" cy="8010"/>
              </a:xfrm>
              <a:custGeom>
                <a:avLst/>
                <a:gdLst/>
                <a:ahLst/>
                <a:cxnLst/>
                <a:rect l="l" t="t" r="r" b="b"/>
                <a:pathLst>
                  <a:path w="12728" h="142" extrusionOk="0">
                    <a:moveTo>
                      <a:pt x="70" y="1"/>
                    </a:moveTo>
                    <a:cubicBezTo>
                      <a:pt x="32" y="1"/>
                      <a:pt x="0" y="33"/>
                      <a:pt x="0" y="71"/>
                    </a:cubicBezTo>
                    <a:cubicBezTo>
                      <a:pt x="0" y="109"/>
                      <a:pt x="32" y="141"/>
                      <a:pt x="70" y="141"/>
                    </a:cubicBezTo>
                    <a:lnTo>
                      <a:pt x="12658" y="141"/>
                    </a:lnTo>
                    <a:cubicBezTo>
                      <a:pt x="12696" y="141"/>
                      <a:pt x="12728" y="109"/>
                      <a:pt x="12728" y="71"/>
                    </a:cubicBezTo>
                    <a:cubicBezTo>
                      <a:pt x="12728" y="33"/>
                      <a:pt x="12696" y="1"/>
                      <a:pt x="126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16"/>
              <p:cNvSpPr/>
              <p:nvPr/>
            </p:nvSpPr>
            <p:spPr>
              <a:xfrm>
                <a:off x="1916286" y="4186220"/>
                <a:ext cx="735639" cy="7953"/>
              </a:xfrm>
              <a:custGeom>
                <a:avLst/>
                <a:gdLst/>
                <a:ahLst/>
                <a:cxnLst/>
                <a:rect l="l" t="t" r="r" b="b"/>
                <a:pathLst>
                  <a:path w="13034" h="141" extrusionOk="0">
                    <a:moveTo>
                      <a:pt x="70" y="0"/>
                    </a:moveTo>
                    <a:cubicBezTo>
                      <a:pt x="32" y="0"/>
                      <a:pt x="0" y="32"/>
                      <a:pt x="0" y="70"/>
                    </a:cubicBezTo>
                    <a:cubicBezTo>
                      <a:pt x="0" y="109"/>
                      <a:pt x="32" y="141"/>
                      <a:pt x="70" y="141"/>
                    </a:cubicBezTo>
                    <a:lnTo>
                      <a:pt x="12964" y="141"/>
                    </a:lnTo>
                    <a:cubicBezTo>
                      <a:pt x="13002" y="141"/>
                      <a:pt x="13034" y="109"/>
                      <a:pt x="13034" y="70"/>
                    </a:cubicBezTo>
                    <a:cubicBezTo>
                      <a:pt x="13034" y="32"/>
                      <a:pt x="13002" y="0"/>
                      <a:pt x="129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16"/>
              <p:cNvSpPr/>
              <p:nvPr/>
            </p:nvSpPr>
            <p:spPr>
              <a:xfrm>
                <a:off x="991030" y="4323568"/>
                <a:ext cx="1415177" cy="7953"/>
              </a:xfrm>
              <a:custGeom>
                <a:avLst/>
                <a:gdLst/>
                <a:ahLst/>
                <a:cxnLst/>
                <a:rect l="l" t="t" r="r" b="b"/>
                <a:pathLst>
                  <a:path w="25074" h="141" extrusionOk="0">
                    <a:moveTo>
                      <a:pt x="71" y="0"/>
                    </a:moveTo>
                    <a:cubicBezTo>
                      <a:pt x="33" y="0"/>
                      <a:pt x="1" y="32"/>
                      <a:pt x="1" y="70"/>
                    </a:cubicBezTo>
                    <a:cubicBezTo>
                      <a:pt x="1" y="108"/>
                      <a:pt x="33" y="140"/>
                      <a:pt x="71" y="140"/>
                    </a:cubicBezTo>
                    <a:lnTo>
                      <a:pt x="25004" y="140"/>
                    </a:lnTo>
                    <a:cubicBezTo>
                      <a:pt x="25042" y="140"/>
                      <a:pt x="25074" y="108"/>
                      <a:pt x="25074" y="70"/>
                    </a:cubicBezTo>
                    <a:cubicBezTo>
                      <a:pt x="25074" y="32"/>
                      <a:pt x="25042" y="0"/>
                      <a:pt x="2500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16"/>
              <p:cNvSpPr/>
              <p:nvPr/>
            </p:nvSpPr>
            <p:spPr>
              <a:xfrm>
                <a:off x="2129581" y="4496114"/>
                <a:ext cx="1071626" cy="7953"/>
              </a:xfrm>
              <a:custGeom>
                <a:avLst/>
                <a:gdLst/>
                <a:ahLst/>
                <a:cxnLst/>
                <a:rect l="l" t="t" r="r" b="b"/>
                <a:pathLst>
                  <a:path w="18987" h="141" extrusionOk="0">
                    <a:moveTo>
                      <a:pt x="71" y="0"/>
                    </a:moveTo>
                    <a:cubicBezTo>
                      <a:pt x="32" y="0"/>
                      <a:pt x="1" y="32"/>
                      <a:pt x="1" y="70"/>
                    </a:cubicBezTo>
                    <a:cubicBezTo>
                      <a:pt x="1" y="109"/>
                      <a:pt x="32" y="140"/>
                      <a:pt x="71" y="140"/>
                    </a:cubicBezTo>
                    <a:lnTo>
                      <a:pt x="18917" y="140"/>
                    </a:lnTo>
                    <a:cubicBezTo>
                      <a:pt x="18955" y="140"/>
                      <a:pt x="18987" y="109"/>
                      <a:pt x="18987" y="70"/>
                    </a:cubicBezTo>
                    <a:cubicBezTo>
                      <a:pt x="18987" y="32"/>
                      <a:pt x="18955" y="0"/>
                      <a:pt x="189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16"/>
              <p:cNvSpPr/>
              <p:nvPr/>
            </p:nvSpPr>
            <p:spPr>
              <a:xfrm>
                <a:off x="406515" y="4122594"/>
                <a:ext cx="403264" cy="7953"/>
              </a:xfrm>
              <a:custGeom>
                <a:avLst/>
                <a:gdLst/>
                <a:ahLst/>
                <a:cxnLst/>
                <a:rect l="l" t="t" r="r" b="b"/>
                <a:pathLst>
                  <a:path w="7145" h="141" extrusionOk="0">
                    <a:moveTo>
                      <a:pt x="70" y="0"/>
                    </a:moveTo>
                    <a:cubicBezTo>
                      <a:pt x="32" y="0"/>
                      <a:pt x="0" y="32"/>
                      <a:pt x="0" y="70"/>
                    </a:cubicBezTo>
                    <a:cubicBezTo>
                      <a:pt x="0" y="109"/>
                      <a:pt x="32" y="141"/>
                      <a:pt x="70" y="141"/>
                    </a:cubicBezTo>
                    <a:lnTo>
                      <a:pt x="7075" y="141"/>
                    </a:lnTo>
                    <a:cubicBezTo>
                      <a:pt x="7113" y="141"/>
                      <a:pt x="7145" y="109"/>
                      <a:pt x="7145" y="70"/>
                    </a:cubicBezTo>
                    <a:cubicBezTo>
                      <a:pt x="7145" y="32"/>
                      <a:pt x="7113" y="0"/>
                      <a:pt x="70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16"/>
              <p:cNvSpPr/>
              <p:nvPr/>
            </p:nvSpPr>
            <p:spPr>
              <a:xfrm>
                <a:off x="306500" y="4418443"/>
                <a:ext cx="503275" cy="7953"/>
              </a:xfrm>
              <a:custGeom>
                <a:avLst/>
                <a:gdLst/>
                <a:ahLst/>
                <a:cxnLst/>
                <a:rect l="l" t="t" r="r" b="b"/>
                <a:pathLst>
                  <a:path w="8917" h="141" extrusionOk="0">
                    <a:moveTo>
                      <a:pt x="70" y="1"/>
                    </a:moveTo>
                    <a:cubicBezTo>
                      <a:pt x="32" y="1"/>
                      <a:pt x="0" y="32"/>
                      <a:pt x="0" y="71"/>
                    </a:cubicBezTo>
                    <a:cubicBezTo>
                      <a:pt x="0" y="109"/>
                      <a:pt x="32" y="141"/>
                      <a:pt x="70" y="141"/>
                    </a:cubicBezTo>
                    <a:lnTo>
                      <a:pt x="8847" y="141"/>
                    </a:lnTo>
                    <a:cubicBezTo>
                      <a:pt x="8885" y="141"/>
                      <a:pt x="8917" y="109"/>
                      <a:pt x="8917" y="71"/>
                    </a:cubicBezTo>
                    <a:cubicBezTo>
                      <a:pt x="8917" y="32"/>
                      <a:pt x="8885" y="1"/>
                      <a:pt x="88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16"/>
              <p:cNvSpPr/>
              <p:nvPr/>
            </p:nvSpPr>
            <p:spPr>
              <a:xfrm>
                <a:off x="6111743" y="4052820"/>
                <a:ext cx="418390" cy="8010"/>
              </a:xfrm>
              <a:custGeom>
                <a:avLst/>
                <a:gdLst/>
                <a:ahLst/>
                <a:cxnLst/>
                <a:rect l="l" t="t" r="r" b="b"/>
                <a:pathLst>
                  <a:path w="7413" h="142" extrusionOk="0">
                    <a:moveTo>
                      <a:pt x="71" y="1"/>
                    </a:moveTo>
                    <a:cubicBezTo>
                      <a:pt x="33" y="1"/>
                      <a:pt x="1" y="33"/>
                      <a:pt x="1" y="71"/>
                    </a:cubicBezTo>
                    <a:cubicBezTo>
                      <a:pt x="1" y="109"/>
                      <a:pt x="33" y="141"/>
                      <a:pt x="71" y="141"/>
                    </a:cubicBezTo>
                    <a:lnTo>
                      <a:pt x="7349" y="141"/>
                    </a:lnTo>
                    <a:cubicBezTo>
                      <a:pt x="7387" y="141"/>
                      <a:pt x="7413" y="109"/>
                      <a:pt x="7413" y="71"/>
                    </a:cubicBezTo>
                    <a:cubicBezTo>
                      <a:pt x="7413" y="33"/>
                      <a:pt x="7387" y="1"/>
                      <a:pt x="734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16"/>
              <p:cNvSpPr/>
              <p:nvPr/>
            </p:nvSpPr>
            <p:spPr>
              <a:xfrm>
                <a:off x="4158789" y="4035954"/>
                <a:ext cx="1116609" cy="7615"/>
              </a:xfrm>
              <a:custGeom>
                <a:avLst/>
                <a:gdLst/>
                <a:ahLst/>
                <a:cxnLst/>
                <a:rect l="l" t="t" r="r" b="b"/>
                <a:pathLst>
                  <a:path w="19784" h="135" extrusionOk="0">
                    <a:moveTo>
                      <a:pt x="71" y="0"/>
                    </a:moveTo>
                    <a:cubicBezTo>
                      <a:pt x="33" y="0"/>
                      <a:pt x="1" y="26"/>
                      <a:pt x="1" y="64"/>
                    </a:cubicBezTo>
                    <a:cubicBezTo>
                      <a:pt x="1" y="102"/>
                      <a:pt x="33" y="134"/>
                      <a:pt x="71" y="134"/>
                    </a:cubicBezTo>
                    <a:lnTo>
                      <a:pt x="19714" y="134"/>
                    </a:lnTo>
                    <a:cubicBezTo>
                      <a:pt x="19752" y="134"/>
                      <a:pt x="19784" y="102"/>
                      <a:pt x="19784" y="64"/>
                    </a:cubicBezTo>
                    <a:cubicBezTo>
                      <a:pt x="19784" y="26"/>
                      <a:pt x="19752" y="0"/>
                      <a:pt x="197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dk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20000" y="407845"/>
            <a:ext cx="7704000" cy="6402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3200"/>
              <a:buFont typeface="Fredoka SemiBold"/>
              <a:buNone/>
              <a:defRPr sz="3200">
                <a:solidFill>
                  <a:schemeClr val="dk1"/>
                </a:solidFill>
                <a:latin typeface="Fredoka SemiBold"/>
                <a:ea typeface="Fredoka SemiBold"/>
                <a:cs typeface="Fredoka SemiBold"/>
                <a:sym typeface="Fredoka SemiBold"/>
              </a:defRPr>
            </a:lvl1pPr>
            <a:lvl2pPr lvl="1" rtl="0">
              <a:lnSpc>
                <a:spcPct val="100000"/>
              </a:lnSpc>
              <a:spcBef>
                <a:spcPts val="0"/>
              </a:spcBef>
              <a:spcAft>
                <a:spcPts val="0"/>
              </a:spcAft>
              <a:buClr>
                <a:schemeClr val="dk1"/>
              </a:buClr>
              <a:buSzPts val="3200"/>
              <a:buFont typeface="Fredoka SemiBold"/>
              <a:buNone/>
              <a:defRPr sz="3200">
                <a:solidFill>
                  <a:schemeClr val="dk1"/>
                </a:solidFill>
                <a:latin typeface="Fredoka SemiBold"/>
                <a:ea typeface="Fredoka SemiBold"/>
                <a:cs typeface="Fredoka SemiBold"/>
                <a:sym typeface="Fredoka SemiBold"/>
              </a:defRPr>
            </a:lvl2pPr>
            <a:lvl3pPr lvl="2" rtl="0">
              <a:lnSpc>
                <a:spcPct val="100000"/>
              </a:lnSpc>
              <a:spcBef>
                <a:spcPts val="0"/>
              </a:spcBef>
              <a:spcAft>
                <a:spcPts val="0"/>
              </a:spcAft>
              <a:buClr>
                <a:schemeClr val="dk1"/>
              </a:buClr>
              <a:buSzPts val="3200"/>
              <a:buFont typeface="Fredoka SemiBold"/>
              <a:buNone/>
              <a:defRPr sz="3200">
                <a:solidFill>
                  <a:schemeClr val="dk1"/>
                </a:solidFill>
                <a:latin typeface="Fredoka SemiBold"/>
                <a:ea typeface="Fredoka SemiBold"/>
                <a:cs typeface="Fredoka SemiBold"/>
                <a:sym typeface="Fredoka SemiBold"/>
              </a:defRPr>
            </a:lvl3pPr>
            <a:lvl4pPr lvl="3" rtl="0">
              <a:lnSpc>
                <a:spcPct val="100000"/>
              </a:lnSpc>
              <a:spcBef>
                <a:spcPts val="0"/>
              </a:spcBef>
              <a:spcAft>
                <a:spcPts val="0"/>
              </a:spcAft>
              <a:buClr>
                <a:schemeClr val="dk1"/>
              </a:buClr>
              <a:buSzPts val="3200"/>
              <a:buFont typeface="Fredoka SemiBold"/>
              <a:buNone/>
              <a:defRPr sz="3200">
                <a:solidFill>
                  <a:schemeClr val="dk1"/>
                </a:solidFill>
                <a:latin typeface="Fredoka SemiBold"/>
                <a:ea typeface="Fredoka SemiBold"/>
                <a:cs typeface="Fredoka SemiBold"/>
                <a:sym typeface="Fredoka SemiBold"/>
              </a:defRPr>
            </a:lvl4pPr>
            <a:lvl5pPr lvl="4" rtl="0">
              <a:lnSpc>
                <a:spcPct val="100000"/>
              </a:lnSpc>
              <a:spcBef>
                <a:spcPts val="0"/>
              </a:spcBef>
              <a:spcAft>
                <a:spcPts val="0"/>
              </a:spcAft>
              <a:buClr>
                <a:schemeClr val="dk1"/>
              </a:buClr>
              <a:buSzPts val="3200"/>
              <a:buFont typeface="Fredoka SemiBold"/>
              <a:buNone/>
              <a:defRPr sz="3200">
                <a:solidFill>
                  <a:schemeClr val="dk1"/>
                </a:solidFill>
                <a:latin typeface="Fredoka SemiBold"/>
                <a:ea typeface="Fredoka SemiBold"/>
                <a:cs typeface="Fredoka SemiBold"/>
                <a:sym typeface="Fredoka SemiBold"/>
              </a:defRPr>
            </a:lvl5pPr>
            <a:lvl6pPr lvl="5" rtl="0">
              <a:lnSpc>
                <a:spcPct val="100000"/>
              </a:lnSpc>
              <a:spcBef>
                <a:spcPts val="0"/>
              </a:spcBef>
              <a:spcAft>
                <a:spcPts val="0"/>
              </a:spcAft>
              <a:buClr>
                <a:schemeClr val="dk1"/>
              </a:buClr>
              <a:buSzPts val="3200"/>
              <a:buFont typeface="Fredoka SemiBold"/>
              <a:buNone/>
              <a:defRPr sz="3200">
                <a:solidFill>
                  <a:schemeClr val="dk1"/>
                </a:solidFill>
                <a:latin typeface="Fredoka SemiBold"/>
                <a:ea typeface="Fredoka SemiBold"/>
                <a:cs typeface="Fredoka SemiBold"/>
                <a:sym typeface="Fredoka SemiBold"/>
              </a:defRPr>
            </a:lvl6pPr>
            <a:lvl7pPr lvl="6" rtl="0">
              <a:lnSpc>
                <a:spcPct val="100000"/>
              </a:lnSpc>
              <a:spcBef>
                <a:spcPts val="0"/>
              </a:spcBef>
              <a:spcAft>
                <a:spcPts val="0"/>
              </a:spcAft>
              <a:buClr>
                <a:schemeClr val="dk1"/>
              </a:buClr>
              <a:buSzPts val="3200"/>
              <a:buFont typeface="Fredoka SemiBold"/>
              <a:buNone/>
              <a:defRPr sz="3200">
                <a:solidFill>
                  <a:schemeClr val="dk1"/>
                </a:solidFill>
                <a:latin typeface="Fredoka SemiBold"/>
                <a:ea typeface="Fredoka SemiBold"/>
                <a:cs typeface="Fredoka SemiBold"/>
                <a:sym typeface="Fredoka SemiBold"/>
              </a:defRPr>
            </a:lvl7pPr>
            <a:lvl8pPr lvl="7" rtl="0">
              <a:lnSpc>
                <a:spcPct val="100000"/>
              </a:lnSpc>
              <a:spcBef>
                <a:spcPts val="0"/>
              </a:spcBef>
              <a:spcAft>
                <a:spcPts val="0"/>
              </a:spcAft>
              <a:buClr>
                <a:schemeClr val="dk1"/>
              </a:buClr>
              <a:buSzPts val="3200"/>
              <a:buFont typeface="Fredoka SemiBold"/>
              <a:buNone/>
              <a:defRPr sz="3200">
                <a:solidFill>
                  <a:schemeClr val="dk1"/>
                </a:solidFill>
                <a:latin typeface="Fredoka SemiBold"/>
                <a:ea typeface="Fredoka SemiBold"/>
                <a:cs typeface="Fredoka SemiBold"/>
                <a:sym typeface="Fredoka SemiBold"/>
              </a:defRPr>
            </a:lvl8pPr>
            <a:lvl9pPr lvl="8" rtl="0">
              <a:lnSpc>
                <a:spcPct val="100000"/>
              </a:lnSpc>
              <a:spcBef>
                <a:spcPts val="0"/>
              </a:spcBef>
              <a:spcAft>
                <a:spcPts val="0"/>
              </a:spcAft>
              <a:buClr>
                <a:schemeClr val="dk1"/>
              </a:buClr>
              <a:buSzPts val="3200"/>
              <a:buFont typeface="Fredoka SemiBold"/>
              <a:buNone/>
              <a:defRPr sz="3200">
                <a:solidFill>
                  <a:schemeClr val="dk1"/>
                </a:solidFill>
                <a:latin typeface="Fredoka SemiBold"/>
                <a:ea typeface="Fredoka SemiBold"/>
                <a:cs typeface="Fredoka SemiBold"/>
                <a:sym typeface="Fredoka SemiBold"/>
              </a:defRPr>
            </a:lvl9pPr>
          </a:lstStyle>
          <a:p>
            <a:endParaRPr/>
          </a:p>
        </p:txBody>
      </p:sp>
      <p:sp>
        <p:nvSpPr>
          <p:cNvPr id="7" name="Google Shape;7;p1"/>
          <p:cNvSpPr txBox="1">
            <a:spLocks noGrp="1"/>
          </p:cNvSpPr>
          <p:nvPr>
            <p:ph type="body" idx="1"/>
          </p:nvPr>
        </p:nvSpPr>
        <p:spPr>
          <a:xfrm>
            <a:off x="720000" y="1152475"/>
            <a:ext cx="7704000" cy="34164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1pPr>
            <a:lvl2pPr marL="914400" lvl="1" indent="-317500">
              <a:lnSpc>
                <a:spcPct val="115000"/>
              </a:lnSpc>
              <a:spcBef>
                <a:spcPts val="1600"/>
              </a:spcBef>
              <a:spcAft>
                <a:spcPts val="0"/>
              </a:spcAft>
              <a:buClr>
                <a:schemeClr val="dk1"/>
              </a:buClr>
              <a:buSzPts val="1400"/>
              <a:buFont typeface="Nunito"/>
              <a:buChar char="○"/>
              <a:defRPr>
                <a:solidFill>
                  <a:schemeClr val="dk1"/>
                </a:solidFill>
                <a:latin typeface="Nunito"/>
                <a:ea typeface="Nunito"/>
                <a:cs typeface="Nunito"/>
                <a:sym typeface="Nunito"/>
              </a:defRPr>
            </a:lvl2pPr>
            <a:lvl3pPr marL="1371600" lvl="2" indent="-317500">
              <a:lnSpc>
                <a:spcPct val="115000"/>
              </a:lnSpc>
              <a:spcBef>
                <a:spcPts val="1600"/>
              </a:spcBef>
              <a:spcAft>
                <a:spcPts val="0"/>
              </a:spcAft>
              <a:buClr>
                <a:schemeClr val="dk1"/>
              </a:buClr>
              <a:buSzPts val="1400"/>
              <a:buFont typeface="Nunito"/>
              <a:buChar char="■"/>
              <a:defRPr>
                <a:solidFill>
                  <a:schemeClr val="dk1"/>
                </a:solidFill>
                <a:latin typeface="Nunito"/>
                <a:ea typeface="Nunito"/>
                <a:cs typeface="Nunito"/>
                <a:sym typeface="Nunito"/>
              </a:defRPr>
            </a:lvl3pPr>
            <a:lvl4pPr marL="1828800" lvl="3" indent="-317500">
              <a:lnSpc>
                <a:spcPct val="115000"/>
              </a:lnSpc>
              <a:spcBef>
                <a:spcPts val="1600"/>
              </a:spcBef>
              <a:spcAft>
                <a:spcPts val="0"/>
              </a:spcAft>
              <a:buClr>
                <a:schemeClr val="dk1"/>
              </a:buClr>
              <a:buSzPts val="1400"/>
              <a:buFont typeface="Nunito"/>
              <a:buChar char="●"/>
              <a:defRPr>
                <a:solidFill>
                  <a:schemeClr val="dk1"/>
                </a:solidFill>
                <a:latin typeface="Nunito"/>
                <a:ea typeface="Nunito"/>
                <a:cs typeface="Nunito"/>
                <a:sym typeface="Nunito"/>
              </a:defRPr>
            </a:lvl4pPr>
            <a:lvl5pPr marL="2286000" lvl="4" indent="-317500">
              <a:lnSpc>
                <a:spcPct val="115000"/>
              </a:lnSpc>
              <a:spcBef>
                <a:spcPts val="1600"/>
              </a:spcBef>
              <a:spcAft>
                <a:spcPts val="0"/>
              </a:spcAft>
              <a:buClr>
                <a:schemeClr val="dk1"/>
              </a:buClr>
              <a:buSzPts val="1400"/>
              <a:buFont typeface="Nunito"/>
              <a:buChar char="○"/>
              <a:defRPr>
                <a:solidFill>
                  <a:schemeClr val="dk1"/>
                </a:solidFill>
                <a:latin typeface="Nunito"/>
                <a:ea typeface="Nunito"/>
                <a:cs typeface="Nunito"/>
                <a:sym typeface="Nunito"/>
              </a:defRPr>
            </a:lvl5pPr>
            <a:lvl6pPr marL="2743200" lvl="5" indent="-317500">
              <a:lnSpc>
                <a:spcPct val="115000"/>
              </a:lnSpc>
              <a:spcBef>
                <a:spcPts val="1600"/>
              </a:spcBef>
              <a:spcAft>
                <a:spcPts val="0"/>
              </a:spcAft>
              <a:buClr>
                <a:schemeClr val="dk1"/>
              </a:buClr>
              <a:buSzPts val="1400"/>
              <a:buFont typeface="Nunito"/>
              <a:buChar char="■"/>
              <a:defRPr>
                <a:solidFill>
                  <a:schemeClr val="dk1"/>
                </a:solidFill>
                <a:latin typeface="Nunito"/>
                <a:ea typeface="Nunito"/>
                <a:cs typeface="Nunito"/>
                <a:sym typeface="Nunito"/>
              </a:defRPr>
            </a:lvl6pPr>
            <a:lvl7pPr marL="3200400" lvl="6" indent="-317500">
              <a:lnSpc>
                <a:spcPct val="115000"/>
              </a:lnSpc>
              <a:spcBef>
                <a:spcPts val="1600"/>
              </a:spcBef>
              <a:spcAft>
                <a:spcPts val="0"/>
              </a:spcAft>
              <a:buClr>
                <a:schemeClr val="dk1"/>
              </a:buClr>
              <a:buSzPts val="1400"/>
              <a:buFont typeface="Nunito"/>
              <a:buChar char="●"/>
              <a:defRPr>
                <a:solidFill>
                  <a:schemeClr val="dk1"/>
                </a:solidFill>
                <a:latin typeface="Nunito"/>
                <a:ea typeface="Nunito"/>
                <a:cs typeface="Nunito"/>
                <a:sym typeface="Nunito"/>
              </a:defRPr>
            </a:lvl7pPr>
            <a:lvl8pPr marL="3657600" lvl="7" indent="-317500">
              <a:lnSpc>
                <a:spcPct val="115000"/>
              </a:lnSpc>
              <a:spcBef>
                <a:spcPts val="1600"/>
              </a:spcBef>
              <a:spcAft>
                <a:spcPts val="0"/>
              </a:spcAft>
              <a:buClr>
                <a:schemeClr val="dk1"/>
              </a:buClr>
              <a:buSzPts val="1400"/>
              <a:buFont typeface="Nunito"/>
              <a:buChar char="○"/>
              <a:defRPr>
                <a:solidFill>
                  <a:schemeClr val="dk1"/>
                </a:solidFill>
                <a:latin typeface="Nunito"/>
                <a:ea typeface="Nunito"/>
                <a:cs typeface="Nunito"/>
                <a:sym typeface="Nunito"/>
              </a:defRPr>
            </a:lvl8pPr>
            <a:lvl9pPr marL="4114800" lvl="8" indent="-317500">
              <a:lnSpc>
                <a:spcPct val="115000"/>
              </a:lnSpc>
              <a:spcBef>
                <a:spcPts val="1600"/>
              </a:spcBef>
              <a:spcAft>
                <a:spcPts val="1600"/>
              </a:spcAft>
              <a:buClr>
                <a:schemeClr val="dk1"/>
              </a:buClr>
              <a:buSzPts val="1400"/>
              <a:buFont typeface="Nunito"/>
              <a:buChar char="■"/>
              <a:defRPr>
                <a:solidFill>
                  <a:schemeClr val="dk1"/>
                </a:solidFill>
                <a:latin typeface="Nunito"/>
                <a:ea typeface="Nunito"/>
                <a:cs typeface="Nunito"/>
                <a:sym typeface="Nunito"/>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2" r:id="rId4"/>
    <p:sldLayoutId id="2147483654" r:id="rId5"/>
    <p:sldLayoutId id="2147483655" r:id="rId6"/>
    <p:sldLayoutId id="2147483658" r:id="rId7"/>
    <p:sldLayoutId id="2147483659" r:id="rId8"/>
    <p:sldLayoutId id="2147483662" r:id="rId9"/>
    <p:sldLayoutId id="2147483664" r:id="rId10"/>
    <p:sldLayoutId id="2147483677" r:id="rId11"/>
    <p:sldLayoutId id="2147483678" r:id="rId1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54"/>
        <p:cNvGrpSpPr/>
        <p:nvPr/>
      </p:nvGrpSpPr>
      <p:grpSpPr>
        <a:xfrm>
          <a:off x="0" y="0"/>
          <a:ext cx="0" cy="0"/>
          <a:chOff x="0" y="0"/>
          <a:chExt cx="0" cy="0"/>
        </a:xfrm>
      </p:grpSpPr>
      <p:sp>
        <p:nvSpPr>
          <p:cNvPr id="855" name="Google Shape;855;p39"/>
          <p:cNvSpPr txBox="1">
            <a:spLocks noGrp="1"/>
          </p:cNvSpPr>
          <p:nvPr>
            <p:ph type="title"/>
          </p:nvPr>
        </p:nvSpPr>
        <p:spPr>
          <a:xfrm>
            <a:off x="1509109" y="992475"/>
            <a:ext cx="5733021" cy="144882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ar-SA" sz="4000" b="1" dirty="0">
                <a:latin typeface="Sakkal Majalla" panose="02000000000000000000" pitchFamily="2" charset="-78"/>
                <a:cs typeface="Sakkal Majalla" panose="02000000000000000000" pitchFamily="2" charset="-78"/>
              </a:rPr>
              <a:t>البيئة الصفية الآمنة، </a:t>
            </a:r>
            <a:br>
              <a:rPr lang="ar-SA" sz="4000" b="1" dirty="0">
                <a:latin typeface="Sakkal Majalla" panose="02000000000000000000" pitchFamily="2" charset="-78"/>
                <a:cs typeface="Sakkal Majalla" panose="02000000000000000000" pitchFamily="2" charset="-78"/>
              </a:rPr>
            </a:br>
            <a:r>
              <a:rPr lang="ar-SA" sz="4000" b="1" dirty="0">
                <a:latin typeface="Sakkal Majalla" panose="02000000000000000000" pitchFamily="2" charset="-78"/>
                <a:cs typeface="Sakkal Majalla" panose="02000000000000000000" pitchFamily="2" charset="-78"/>
              </a:rPr>
              <a:t>وكيفية الحد من السلوكيات غير الآمنة</a:t>
            </a:r>
            <a:endParaRPr sz="4000" b="1" dirty="0">
              <a:solidFill>
                <a:schemeClr val="accent4"/>
              </a:solidFill>
              <a:latin typeface="Sakkal Majalla" panose="02000000000000000000" pitchFamily="2" charset="-78"/>
              <a:cs typeface="Sakkal Majalla" panose="02000000000000000000" pitchFamily="2" charset="-78"/>
            </a:endParaRPr>
          </a:p>
        </p:txBody>
      </p:sp>
      <p:sp>
        <p:nvSpPr>
          <p:cNvPr id="857" name="Google Shape;857;p39"/>
          <p:cNvSpPr/>
          <p:nvPr/>
        </p:nvSpPr>
        <p:spPr>
          <a:xfrm>
            <a:off x="7242130" y="992475"/>
            <a:ext cx="1632213" cy="3611013"/>
          </a:xfrm>
          <a:custGeom>
            <a:avLst/>
            <a:gdLst/>
            <a:ahLst/>
            <a:cxnLst/>
            <a:rect l="l" t="t" r="r" b="b"/>
            <a:pathLst>
              <a:path w="28745" h="63549" extrusionOk="0">
                <a:moveTo>
                  <a:pt x="13009" y="6902"/>
                </a:moveTo>
                <a:lnTo>
                  <a:pt x="13009" y="12065"/>
                </a:lnTo>
                <a:lnTo>
                  <a:pt x="696" y="12065"/>
                </a:lnTo>
                <a:lnTo>
                  <a:pt x="696" y="6902"/>
                </a:lnTo>
                <a:close/>
                <a:moveTo>
                  <a:pt x="13009" y="12766"/>
                </a:moveTo>
                <a:lnTo>
                  <a:pt x="13009" y="17928"/>
                </a:lnTo>
                <a:lnTo>
                  <a:pt x="696" y="17928"/>
                </a:lnTo>
                <a:lnTo>
                  <a:pt x="696" y="12766"/>
                </a:lnTo>
                <a:close/>
                <a:moveTo>
                  <a:pt x="13009" y="18629"/>
                </a:moveTo>
                <a:lnTo>
                  <a:pt x="13009" y="23792"/>
                </a:lnTo>
                <a:lnTo>
                  <a:pt x="696" y="23792"/>
                </a:lnTo>
                <a:lnTo>
                  <a:pt x="696" y="18629"/>
                </a:lnTo>
                <a:close/>
                <a:moveTo>
                  <a:pt x="13009" y="24493"/>
                </a:moveTo>
                <a:lnTo>
                  <a:pt x="13009" y="29655"/>
                </a:lnTo>
                <a:lnTo>
                  <a:pt x="696" y="29655"/>
                </a:lnTo>
                <a:lnTo>
                  <a:pt x="696" y="24493"/>
                </a:lnTo>
                <a:close/>
                <a:moveTo>
                  <a:pt x="13009" y="30356"/>
                </a:moveTo>
                <a:lnTo>
                  <a:pt x="13009" y="35525"/>
                </a:lnTo>
                <a:lnTo>
                  <a:pt x="696" y="35525"/>
                </a:lnTo>
                <a:lnTo>
                  <a:pt x="696" y="30356"/>
                </a:lnTo>
                <a:close/>
                <a:moveTo>
                  <a:pt x="13009" y="36220"/>
                </a:moveTo>
                <a:lnTo>
                  <a:pt x="13009" y="41389"/>
                </a:lnTo>
                <a:lnTo>
                  <a:pt x="696" y="41389"/>
                </a:lnTo>
                <a:lnTo>
                  <a:pt x="696" y="36220"/>
                </a:lnTo>
                <a:close/>
                <a:moveTo>
                  <a:pt x="13009" y="42083"/>
                </a:moveTo>
                <a:lnTo>
                  <a:pt x="13009" y="47252"/>
                </a:lnTo>
                <a:lnTo>
                  <a:pt x="696" y="47252"/>
                </a:lnTo>
                <a:lnTo>
                  <a:pt x="696" y="42083"/>
                </a:lnTo>
                <a:close/>
                <a:moveTo>
                  <a:pt x="13009" y="47947"/>
                </a:moveTo>
                <a:lnTo>
                  <a:pt x="13009" y="53116"/>
                </a:lnTo>
                <a:lnTo>
                  <a:pt x="696" y="53116"/>
                </a:lnTo>
                <a:lnTo>
                  <a:pt x="696" y="47947"/>
                </a:lnTo>
                <a:close/>
                <a:moveTo>
                  <a:pt x="345" y="0"/>
                </a:moveTo>
                <a:cubicBezTo>
                  <a:pt x="154" y="0"/>
                  <a:pt x="1" y="159"/>
                  <a:pt x="1" y="351"/>
                </a:cubicBezTo>
                <a:lnTo>
                  <a:pt x="1" y="63205"/>
                </a:lnTo>
                <a:cubicBezTo>
                  <a:pt x="1" y="63396"/>
                  <a:pt x="154" y="63549"/>
                  <a:pt x="345" y="63549"/>
                </a:cubicBezTo>
                <a:cubicBezTo>
                  <a:pt x="536" y="63549"/>
                  <a:pt x="696" y="63396"/>
                  <a:pt x="696" y="63205"/>
                </a:cubicBezTo>
                <a:lnTo>
                  <a:pt x="696" y="53810"/>
                </a:lnTo>
                <a:lnTo>
                  <a:pt x="13009" y="53810"/>
                </a:lnTo>
                <a:lnTo>
                  <a:pt x="13009" y="63205"/>
                </a:lnTo>
                <a:cubicBezTo>
                  <a:pt x="13009" y="63396"/>
                  <a:pt x="13162" y="63549"/>
                  <a:pt x="13353" y="63549"/>
                </a:cubicBezTo>
                <a:cubicBezTo>
                  <a:pt x="13551" y="63549"/>
                  <a:pt x="13704" y="63396"/>
                  <a:pt x="13704" y="63205"/>
                </a:cubicBezTo>
                <a:lnTo>
                  <a:pt x="13704" y="24493"/>
                </a:lnTo>
                <a:lnTo>
                  <a:pt x="28050" y="24493"/>
                </a:lnTo>
                <a:lnTo>
                  <a:pt x="28050" y="63205"/>
                </a:lnTo>
                <a:cubicBezTo>
                  <a:pt x="28050" y="63396"/>
                  <a:pt x="28203" y="63549"/>
                  <a:pt x="28394" y="63549"/>
                </a:cubicBezTo>
                <a:cubicBezTo>
                  <a:pt x="28585" y="63549"/>
                  <a:pt x="28745" y="63396"/>
                  <a:pt x="28745" y="63205"/>
                </a:cubicBezTo>
                <a:lnTo>
                  <a:pt x="28745" y="351"/>
                </a:lnTo>
                <a:cubicBezTo>
                  <a:pt x="28745" y="159"/>
                  <a:pt x="28585" y="0"/>
                  <a:pt x="28394" y="0"/>
                </a:cubicBezTo>
                <a:cubicBezTo>
                  <a:pt x="28203" y="0"/>
                  <a:pt x="28050" y="159"/>
                  <a:pt x="28050" y="351"/>
                </a:cubicBezTo>
                <a:lnTo>
                  <a:pt x="28050" y="23792"/>
                </a:lnTo>
                <a:lnTo>
                  <a:pt x="13704" y="23792"/>
                </a:lnTo>
                <a:lnTo>
                  <a:pt x="13704" y="351"/>
                </a:lnTo>
                <a:cubicBezTo>
                  <a:pt x="13704" y="159"/>
                  <a:pt x="13551" y="0"/>
                  <a:pt x="13353" y="0"/>
                </a:cubicBezTo>
                <a:cubicBezTo>
                  <a:pt x="13162" y="0"/>
                  <a:pt x="13009" y="159"/>
                  <a:pt x="13009" y="351"/>
                </a:cubicBezTo>
                <a:lnTo>
                  <a:pt x="13009" y="6201"/>
                </a:lnTo>
                <a:lnTo>
                  <a:pt x="696" y="6201"/>
                </a:lnTo>
                <a:lnTo>
                  <a:pt x="696" y="351"/>
                </a:lnTo>
                <a:cubicBezTo>
                  <a:pt x="696" y="159"/>
                  <a:pt x="536" y="0"/>
                  <a:pt x="34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58" name="Google Shape;858;p39"/>
          <p:cNvGrpSpPr/>
          <p:nvPr/>
        </p:nvGrpSpPr>
        <p:grpSpPr>
          <a:xfrm>
            <a:off x="913165" y="2667112"/>
            <a:ext cx="1289857" cy="2134723"/>
            <a:chOff x="3366059" y="2243993"/>
            <a:chExt cx="1208750" cy="2000490"/>
          </a:xfrm>
        </p:grpSpPr>
        <p:sp>
          <p:nvSpPr>
            <p:cNvPr id="859" name="Google Shape;859;p39"/>
            <p:cNvSpPr/>
            <p:nvPr/>
          </p:nvSpPr>
          <p:spPr>
            <a:xfrm flipH="1">
              <a:off x="4264671" y="2625975"/>
              <a:ext cx="310138" cy="595016"/>
            </a:xfrm>
            <a:custGeom>
              <a:avLst/>
              <a:gdLst/>
              <a:ahLst/>
              <a:cxnLst/>
              <a:rect l="l" t="t" r="r" b="b"/>
              <a:pathLst>
                <a:path w="5495" h="10549" extrusionOk="0">
                  <a:moveTo>
                    <a:pt x="3194" y="1"/>
                  </a:moveTo>
                  <a:cubicBezTo>
                    <a:pt x="2295" y="677"/>
                    <a:pt x="1492" y="1486"/>
                    <a:pt x="830" y="2397"/>
                  </a:cubicBezTo>
                  <a:cubicBezTo>
                    <a:pt x="524" y="2818"/>
                    <a:pt x="237" y="3271"/>
                    <a:pt x="141" y="3780"/>
                  </a:cubicBezTo>
                  <a:cubicBezTo>
                    <a:pt x="1" y="4507"/>
                    <a:pt x="262" y="5259"/>
                    <a:pt x="677" y="5858"/>
                  </a:cubicBezTo>
                  <a:cubicBezTo>
                    <a:pt x="1097" y="6464"/>
                    <a:pt x="1664" y="6948"/>
                    <a:pt x="2232" y="7420"/>
                  </a:cubicBezTo>
                  <a:cubicBezTo>
                    <a:pt x="2081" y="7884"/>
                    <a:pt x="1918" y="8311"/>
                    <a:pt x="1773" y="8775"/>
                  </a:cubicBezTo>
                  <a:lnTo>
                    <a:pt x="1773" y="8775"/>
                  </a:lnTo>
                  <a:cubicBezTo>
                    <a:pt x="1809" y="8627"/>
                    <a:pt x="1644" y="8454"/>
                    <a:pt x="1485" y="8454"/>
                  </a:cubicBezTo>
                  <a:cubicBezTo>
                    <a:pt x="1470" y="8454"/>
                    <a:pt x="1456" y="8455"/>
                    <a:pt x="1441" y="8458"/>
                  </a:cubicBezTo>
                  <a:cubicBezTo>
                    <a:pt x="1441" y="8614"/>
                    <a:pt x="1394" y="8744"/>
                    <a:pt x="1385" y="8900"/>
                  </a:cubicBezTo>
                  <a:lnTo>
                    <a:pt x="1385" y="8900"/>
                  </a:lnTo>
                  <a:cubicBezTo>
                    <a:pt x="1379" y="8827"/>
                    <a:pt x="1338" y="8755"/>
                    <a:pt x="1276" y="8713"/>
                  </a:cubicBezTo>
                  <a:cubicBezTo>
                    <a:pt x="1239" y="8692"/>
                    <a:pt x="1194" y="8681"/>
                    <a:pt x="1150" y="8681"/>
                  </a:cubicBezTo>
                  <a:cubicBezTo>
                    <a:pt x="1102" y="8681"/>
                    <a:pt x="1054" y="8693"/>
                    <a:pt x="1014" y="8720"/>
                  </a:cubicBezTo>
                  <a:cubicBezTo>
                    <a:pt x="1008" y="9038"/>
                    <a:pt x="995" y="9351"/>
                    <a:pt x="1072" y="9657"/>
                  </a:cubicBezTo>
                  <a:cubicBezTo>
                    <a:pt x="1129" y="9873"/>
                    <a:pt x="1206" y="10090"/>
                    <a:pt x="1371" y="10243"/>
                  </a:cubicBezTo>
                  <a:cubicBezTo>
                    <a:pt x="1474" y="10338"/>
                    <a:pt x="1616" y="10396"/>
                    <a:pt x="1752" y="10396"/>
                  </a:cubicBezTo>
                  <a:cubicBezTo>
                    <a:pt x="1835" y="10396"/>
                    <a:pt x="1915" y="10374"/>
                    <a:pt x="1983" y="10326"/>
                  </a:cubicBezTo>
                  <a:cubicBezTo>
                    <a:pt x="2081" y="10413"/>
                    <a:pt x="2215" y="10455"/>
                    <a:pt x="2349" y="10455"/>
                  </a:cubicBezTo>
                  <a:cubicBezTo>
                    <a:pt x="2441" y="10455"/>
                    <a:pt x="2534" y="10435"/>
                    <a:pt x="2614" y="10396"/>
                  </a:cubicBezTo>
                  <a:cubicBezTo>
                    <a:pt x="2660" y="10471"/>
                    <a:pt x="2774" y="10499"/>
                    <a:pt x="2871" y="10499"/>
                  </a:cubicBezTo>
                  <a:cubicBezTo>
                    <a:pt x="2881" y="10499"/>
                    <a:pt x="2891" y="10499"/>
                    <a:pt x="2901" y="10498"/>
                  </a:cubicBezTo>
                  <a:cubicBezTo>
                    <a:pt x="2990" y="10498"/>
                    <a:pt x="3079" y="10443"/>
                    <a:pt x="3127" y="10358"/>
                  </a:cubicBezTo>
                  <a:lnTo>
                    <a:pt x="3127" y="10358"/>
                  </a:lnTo>
                  <a:cubicBezTo>
                    <a:pt x="3115" y="10410"/>
                    <a:pt x="3200" y="10483"/>
                    <a:pt x="3245" y="10517"/>
                  </a:cubicBezTo>
                  <a:cubicBezTo>
                    <a:pt x="3280" y="10539"/>
                    <a:pt x="3324" y="10549"/>
                    <a:pt x="3368" y="10549"/>
                  </a:cubicBezTo>
                  <a:cubicBezTo>
                    <a:pt x="3389" y="10549"/>
                    <a:pt x="3410" y="10547"/>
                    <a:pt x="3430" y="10543"/>
                  </a:cubicBezTo>
                  <a:cubicBezTo>
                    <a:pt x="3653" y="10517"/>
                    <a:pt x="3863" y="10409"/>
                    <a:pt x="4010" y="10243"/>
                  </a:cubicBezTo>
                  <a:cubicBezTo>
                    <a:pt x="5412" y="8643"/>
                    <a:pt x="4947" y="5871"/>
                    <a:pt x="3698" y="4144"/>
                  </a:cubicBezTo>
                  <a:cubicBezTo>
                    <a:pt x="4297" y="3545"/>
                    <a:pt x="4896" y="2958"/>
                    <a:pt x="5495" y="2353"/>
                  </a:cubicBezTo>
                  <a:lnTo>
                    <a:pt x="3194" y="1"/>
                  </a:lnTo>
                  <a:close/>
                </a:path>
              </a:pathLst>
            </a:custGeom>
            <a:solidFill>
              <a:srgbClr val="FFC9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39"/>
            <p:cNvSpPr/>
            <p:nvPr/>
          </p:nvSpPr>
          <p:spPr>
            <a:xfrm flipH="1">
              <a:off x="4465369" y="3103000"/>
              <a:ext cx="38549" cy="65204"/>
            </a:xfrm>
            <a:custGeom>
              <a:avLst/>
              <a:gdLst/>
              <a:ahLst/>
              <a:cxnLst/>
              <a:rect l="l" t="t" r="r" b="b"/>
              <a:pathLst>
                <a:path w="683" h="1156" extrusionOk="0">
                  <a:moveTo>
                    <a:pt x="606" y="0"/>
                  </a:moveTo>
                  <a:cubicBezTo>
                    <a:pt x="578" y="0"/>
                    <a:pt x="547" y="19"/>
                    <a:pt x="536" y="52"/>
                  </a:cubicBezTo>
                  <a:lnTo>
                    <a:pt x="345" y="855"/>
                  </a:lnTo>
                  <a:cubicBezTo>
                    <a:pt x="326" y="811"/>
                    <a:pt x="306" y="766"/>
                    <a:pt x="281" y="722"/>
                  </a:cubicBezTo>
                  <a:cubicBezTo>
                    <a:pt x="230" y="620"/>
                    <a:pt x="179" y="505"/>
                    <a:pt x="147" y="397"/>
                  </a:cubicBezTo>
                  <a:cubicBezTo>
                    <a:pt x="137" y="370"/>
                    <a:pt x="109" y="349"/>
                    <a:pt x="78" y="349"/>
                  </a:cubicBezTo>
                  <a:cubicBezTo>
                    <a:pt x="72" y="349"/>
                    <a:pt x="65" y="350"/>
                    <a:pt x="58" y="352"/>
                  </a:cubicBezTo>
                  <a:cubicBezTo>
                    <a:pt x="20" y="365"/>
                    <a:pt x="1" y="403"/>
                    <a:pt x="13" y="441"/>
                  </a:cubicBezTo>
                  <a:cubicBezTo>
                    <a:pt x="45" y="556"/>
                    <a:pt x="102" y="671"/>
                    <a:pt x="160" y="785"/>
                  </a:cubicBezTo>
                  <a:cubicBezTo>
                    <a:pt x="211" y="894"/>
                    <a:pt x="262" y="1002"/>
                    <a:pt x="294" y="1110"/>
                  </a:cubicBezTo>
                  <a:cubicBezTo>
                    <a:pt x="306" y="1136"/>
                    <a:pt x="332" y="1155"/>
                    <a:pt x="364" y="1155"/>
                  </a:cubicBezTo>
                  <a:cubicBezTo>
                    <a:pt x="396" y="1155"/>
                    <a:pt x="421" y="1130"/>
                    <a:pt x="428" y="1104"/>
                  </a:cubicBezTo>
                  <a:lnTo>
                    <a:pt x="676" y="84"/>
                  </a:lnTo>
                  <a:cubicBezTo>
                    <a:pt x="682" y="46"/>
                    <a:pt x="657" y="14"/>
                    <a:pt x="619" y="1"/>
                  </a:cubicBezTo>
                  <a:cubicBezTo>
                    <a:pt x="615" y="1"/>
                    <a:pt x="611" y="0"/>
                    <a:pt x="6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39"/>
            <p:cNvSpPr/>
            <p:nvPr/>
          </p:nvSpPr>
          <p:spPr>
            <a:xfrm flipH="1">
              <a:off x="4438389" y="3017093"/>
              <a:ext cx="11570" cy="28879"/>
            </a:xfrm>
            <a:custGeom>
              <a:avLst/>
              <a:gdLst/>
              <a:ahLst/>
              <a:cxnLst/>
              <a:rect l="l" t="t" r="r" b="b"/>
              <a:pathLst>
                <a:path w="205" h="512" extrusionOk="0">
                  <a:moveTo>
                    <a:pt x="129" y="0"/>
                  </a:moveTo>
                  <a:cubicBezTo>
                    <a:pt x="96" y="0"/>
                    <a:pt x="70" y="24"/>
                    <a:pt x="64" y="59"/>
                  </a:cubicBezTo>
                  <a:lnTo>
                    <a:pt x="7" y="435"/>
                  </a:lnTo>
                  <a:cubicBezTo>
                    <a:pt x="1" y="473"/>
                    <a:pt x="26" y="505"/>
                    <a:pt x="64" y="511"/>
                  </a:cubicBezTo>
                  <a:lnTo>
                    <a:pt x="77" y="511"/>
                  </a:lnTo>
                  <a:cubicBezTo>
                    <a:pt x="109" y="511"/>
                    <a:pt x="141" y="486"/>
                    <a:pt x="147" y="454"/>
                  </a:cubicBezTo>
                  <a:lnTo>
                    <a:pt x="198" y="78"/>
                  </a:lnTo>
                  <a:cubicBezTo>
                    <a:pt x="204" y="39"/>
                    <a:pt x="179" y="8"/>
                    <a:pt x="141" y="1"/>
                  </a:cubicBezTo>
                  <a:cubicBezTo>
                    <a:pt x="137" y="1"/>
                    <a:pt x="133" y="0"/>
                    <a:pt x="1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39"/>
            <p:cNvSpPr/>
            <p:nvPr/>
          </p:nvSpPr>
          <p:spPr>
            <a:xfrm flipH="1">
              <a:off x="4442340" y="3189414"/>
              <a:ext cx="28107" cy="27638"/>
            </a:xfrm>
            <a:custGeom>
              <a:avLst/>
              <a:gdLst/>
              <a:ahLst/>
              <a:cxnLst/>
              <a:rect l="l" t="t" r="r" b="b"/>
              <a:pathLst>
                <a:path w="498" h="490" extrusionOk="0">
                  <a:moveTo>
                    <a:pt x="424" y="1"/>
                  </a:moveTo>
                  <a:cubicBezTo>
                    <a:pt x="407" y="1"/>
                    <a:pt x="389" y="9"/>
                    <a:pt x="376" y="25"/>
                  </a:cubicBezTo>
                  <a:lnTo>
                    <a:pt x="26" y="369"/>
                  </a:lnTo>
                  <a:cubicBezTo>
                    <a:pt x="0" y="401"/>
                    <a:pt x="0" y="445"/>
                    <a:pt x="26" y="471"/>
                  </a:cubicBezTo>
                  <a:cubicBezTo>
                    <a:pt x="38" y="483"/>
                    <a:pt x="58" y="490"/>
                    <a:pt x="77" y="490"/>
                  </a:cubicBezTo>
                  <a:cubicBezTo>
                    <a:pt x="96" y="490"/>
                    <a:pt x="115" y="483"/>
                    <a:pt x="128" y="471"/>
                  </a:cubicBezTo>
                  <a:lnTo>
                    <a:pt x="472" y="120"/>
                  </a:lnTo>
                  <a:cubicBezTo>
                    <a:pt x="497" y="95"/>
                    <a:pt x="497" y="50"/>
                    <a:pt x="472" y="25"/>
                  </a:cubicBezTo>
                  <a:cubicBezTo>
                    <a:pt x="459" y="9"/>
                    <a:pt x="442" y="1"/>
                    <a:pt x="4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39"/>
            <p:cNvSpPr/>
            <p:nvPr/>
          </p:nvSpPr>
          <p:spPr>
            <a:xfrm flipH="1">
              <a:off x="4408531" y="3190880"/>
              <a:ext cx="24495" cy="33392"/>
            </a:xfrm>
            <a:custGeom>
              <a:avLst/>
              <a:gdLst/>
              <a:ahLst/>
              <a:cxnLst/>
              <a:rect l="l" t="t" r="r" b="b"/>
              <a:pathLst>
                <a:path w="434" h="592" extrusionOk="0">
                  <a:moveTo>
                    <a:pt x="351" y="1"/>
                  </a:moveTo>
                  <a:cubicBezTo>
                    <a:pt x="328" y="1"/>
                    <a:pt x="306" y="12"/>
                    <a:pt x="293" y="37"/>
                  </a:cubicBezTo>
                  <a:lnTo>
                    <a:pt x="19" y="483"/>
                  </a:lnTo>
                  <a:cubicBezTo>
                    <a:pt x="0" y="521"/>
                    <a:pt x="6" y="559"/>
                    <a:pt x="45" y="579"/>
                  </a:cubicBezTo>
                  <a:cubicBezTo>
                    <a:pt x="51" y="591"/>
                    <a:pt x="64" y="591"/>
                    <a:pt x="77" y="591"/>
                  </a:cubicBezTo>
                  <a:cubicBezTo>
                    <a:pt x="102" y="591"/>
                    <a:pt x="128" y="579"/>
                    <a:pt x="140" y="559"/>
                  </a:cubicBezTo>
                  <a:lnTo>
                    <a:pt x="408" y="107"/>
                  </a:lnTo>
                  <a:cubicBezTo>
                    <a:pt x="433" y="75"/>
                    <a:pt x="421" y="30"/>
                    <a:pt x="389" y="11"/>
                  </a:cubicBezTo>
                  <a:cubicBezTo>
                    <a:pt x="377" y="4"/>
                    <a:pt x="364" y="1"/>
                    <a:pt x="3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39"/>
            <p:cNvSpPr/>
            <p:nvPr/>
          </p:nvSpPr>
          <p:spPr>
            <a:xfrm flipH="1">
              <a:off x="4378673" y="3198382"/>
              <a:ext cx="25229" cy="24818"/>
            </a:xfrm>
            <a:custGeom>
              <a:avLst/>
              <a:gdLst/>
              <a:ahLst/>
              <a:cxnLst/>
              <a:rect l="l" t="t" r="r" b="b"/>
              <a:pathLst>
                <a:path w="447" h="440" extrusionOk="0">
                  <a:moveTo>
                    <a:pt x="368" y="1"/>
                  </a:moveTo>
                  <a:cubicBezTo>
                    <a:pt x="349" y="1"/>
                    <a:pt x="332" y="9"/>
                    <a:pt x="319" y="25"/>
                  </a:cubicBezTo>
                  <a:lnTo>
                    <a:pt x="26" y="318"/>
                  </a:lnTo>
                  <a:cubicBezTo>
                    <a:pt x="0" y="344"/>
                    <a:pt x="0" y="388"/>
                    <a:pt x="26" y="420"/>
                  </a:cubicBezTo>
                  <a:cubicBezTo>
                    <a:pt x="39" y="433"/>
                    <a:pt x="58" y="439"/>
                    <a:pt x="77" y="439"/>
                  </a:cubicBezTo>
                  <a:cubicBezTo>
                    <a:pt x="96" y="439"/>
                    <a:pt x="109" y="433"/>
                    <a:pt x="128" y="414"/>
                  </a:cubicBezTo>
                  <a:lnTo>
                    <a:pt x="421" y="120"/>
                  </a:lnTo>
                  <a:cubicBezTo>
                    <a:pt x="446" y="95"/>
                    <a:pt x="446" y="50"/>
                    <a:pt x="421" y="25"/>
                  </a:cubicBezTo>
                  <a:cubicBezTo>
                    <a:pt x="405" y="9"/>
                    <a:pt x="386" y="1"/>
                    <a:pt x="3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39"/>
            <p:cNvSpPr/>
            <p:nvPr/>
          </p:nvSpPr>
          <p:spPr>
            <a:xfrm flipH="1">
              <a:off x="4357116" y="2806756"/>
              <a:ext cx="106164" cy="57307"/>
            </a:xfrm>
            <a:custGeom>
              <a:avLst/>
              <a:gdLst/>
              <a:ahLst/>
              <a:cxnLst/>
              <a:rect l="l" t="t" r="r" b="b"/>
              <a:pathLst>
                <a:path w="1881" h="1016" extrusionOk="0">
                  <a:moveTo>
                    <a:pt x="119" y="0"/>
                  </a:moveTo>
                  <a:cubicBezTo>
                    <a:pt x="103" y="0"/>
                    <a:pt x="87" y="1"/>
                    <a:pt x="71" y="2"/>
                  </a:cubicBezTo>
                  <a:cubicBezTo>
                    <a:pt x="33" y="8"/>
                    <a:pt x="1" y="40"/>
                    <a:pt x="1" y="78"/>
                  </a:cubicBezTo>
                  <a:cubicBezTo>
                    <a:pt x="7" y="113"/>
                    <a:pt x="34" y="143"/>
                    <a:pt x="67" y="143"/>
                  </a:cubicBezTo>
                  <a:cubicBezTo>
                    <a:pt x="71" y="143"/>
                    <a:pt x="74" y="143"/>
                    <a:pt x="77" y="142"/>
                  </a:cubicBezTo>
                  <a:cubicBezTo>
                    <a:pt x="86" y="142"/>
                    <a:pt x="95" y="142"/>
                    <a:pt x="104" y="142"/>
                  </a:cubicBezTo>
                  <a:cubicBezTo>
                    <a:pt x="286" y="142"/>
                    <a:pt x="466" y="202"/>
                    <a:pt x="606" y="257"/>
                  </a:cubicBezTo>
                  <a:cubicBezTo>
                    <a:pt x="1033" y="429"/>
                    <a:pt x="1428" y="684"/>
                    <a:pt x="1760" y="996"/>
                  </a:cubicBezTo>
                  <a:cubicBezTo>
                    <a:pt x="1773" y="1009"/>
                    <a:pt x="1785" y="1015"/>
                    <a:pt x="1804" y="1015"/>
                  </a:cubicBezTo>
                  <a:cubicBezTo>
                    <a:pt x="1823" y="1015"/>
                    <a:pt x="1843" y="1009"/>
                    <a:pt x="1855" y="996"/>
                  </a:cubicBezTo>
                  <a:cubicBezTo>
                    <a:pt x="1881" y="964"/>
                    <a:pt x="1881" y="920"/>
                    <a:pt x="1855" y="894"/>
                  </a:cubicBezTo>
                  <a:cubicBezTo>
                    <a:pt x="1511" y="569"/>
                    <a:pt x="1097" y="301"/>
                    <a:pt x="664" y="129"/>
                  </a:cubicBezTo>
                  <a:cubicBezTo>
                    <a:pt x="510" y="70"/>
                    <a:pt x="319" y="0"/>
                    <a:pt x="1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39"/>
            <p:cNvSpPr/>
            <p:nvPr/>
          </p:nvSpPr>
          <p:spPr>
            <a:xfrm flipH="1">
              <a:off x="3945945" y="3402177"/>
              <a:ext cx="388194" cy="725481"/>
            </a:xfrm>
            <a:custGeom>
              <a:avLst/>
              <a:gdLst/>
              <a:ahLst/>
              <a:cxnLst/>
              <a:rect l="l" t="t" r="r" b="b"/>
              <a:pathLst>
                <a:path w="6878" h="12862" extrusionOk="0">
                  <a:moveTo>
                    <a:pt x="6049" y="0"/>
                  </a:moveTo>
                  <a:lnTo>
                    <a:pt x="1" y="1122"/>
                  </a:lnTo>
                  <a:lnTo>
                    <a:pt x="2072" y="12862"/>
                  </a:lnTo>
                  <a:cubicBezTo>
                    <a:pt x="3646" y="12530"/>
                    <a:pt x="5195" y="12301"/>
                    <a:pt x="6769" y="11969"/>
                  </a:cubicBezTo>
                  <a:cubicBezTo>
                    <a:pt x="6878" y="9248"/>
                    <a:pt x="6387" y="6482"/>
                    <a:pt x="5456" y="3971"/>
                  </a:cubicBezTo>
                  <a:cubicBezTo>
                    <a:pt x="5679" y="2639"/>
                    <a:pt x="5826" y="1332"/>
                    <a:pt x="6049" y="0"/>
                  </a:cubicBezTo>
                  <a:close/>
                </a:path>
              </a:pathLst>
            </a:custGeom>
            <a:solidFill>
              <a:srgbClr val="FFC9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39"/>
            <p:cNvSpPr/>
            <p:nvPr/>
          </p:nvSpPr>
          <p:spPr>
            <a:xfrm flipH="1">
              <a:off x="4217138" y="3630960"/>
              <a:ext cx="74557" cy="20757"/>
            </a:xfrm>
            <a:custGeom>
              <a:avLst/>
              <a:gdLst/>
              <a:ahLst/>
              <a:cxnLst/>
              <a:rect l="l" t="t" r="r" b="b"/>
              <a:pathLst>
                <a:path w="1321" h="368" extrusionOk="0">
                  <a:moveTo>
                    <a:pt x="81" y="0"/>
                  </a:moveTo>
                  <a:cubicBezTo>
                    <a:pt x="61" y="0"/>
                    <a:pt x="41" y="9"/>
                    <a:pt x="26" y="23"/>
                  </a:cubicBezTo>
                  <a:cubicBezTo>
                    <a:pt x="1" y="49"/>
                    <a:pt x="1" y="93"/>
                    <a:pt x="26" y="119"/>
                  </a:cubicBezTo>
                  <a:cubicBezTo>
                    <a:pt x="205" y="284"/>
                    <a:pt x="447" y="367"/>
                    <a:pt x="689" y="367"/>
                  </a:cubicBezTo>
                  <a:cubicBezTo>
                    <a:pt x="899" y="367"/>
                    <a:pt x="1116" y="303"/>
                    <a:pt x="1288" y="170"/>
                  </a:cubicBezTo>
                  <a:cubicBezTo>
                    <a:pt x="1314" y="144"/>
                    <a:pt x="1320" y="100"/>
                    <a:pt x="1295" y="68"/>
                  </a:cubicBezTo>
                  <a:cubicBezTo>
                    <a:pt x="1284" y="53"/>
                    <a:pt x="1265" y="45"/>
                    <a:pt x="1245" y="45"/>
                  </a:cubicBezTo>
                  <a:cubicBezTo>
                    <a:pt x="1229" y="45"/>
                    <a:pt x="1213" y="50"/>
                    <a:pt x="1199" y="61"/>
                  </a:cubicBezTo>
                  <a:cubicBezTo>
                    <a:pt x="1056" y="175"/>
                    <a:pt x="873" y="231"/>
                    <a:pt x="690" y="231"/>
                  </a:cubicBezTo>
                  <a:cubicBezTo>
                    <a:pt x="482" y="231"/>
                    <a:pt x="274" y="159"/>
                    <a:pt x="122" y="17"/>
                  </a:cubicBezTo>
                  <a:cubicBezTo>
                    <a:pt x="111" y="5"/>
                    <a:pt x="96" y="0"/>
                    <a:pt x="8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39"/>
            <p:cNvSpPr/>
            <p:nvPr/>
          </p:nvSpPr>
          <p:spPr>
            <a:xfrm flipH="1">
              <a:off x="3932628" y="3998670"/>
              <a:ext cx="466589" cy="242598"/>
            </a:xfrm>
            <a:custGeom>
              <a:avLst/>
              <a:gdLst/>
              <a:ahLst/>
              <a:cxnLst/>
              <a:rect l="l" t="t" r="r" b="b"/>
              <a:pathLst>
                <a:path w="8267" h="4301" extrusionOk="0">
                  <a:moveTo>
                    <a:pt x="3029" y="0"/>
                  </a:moveTo>
                  <a:cubicBezTo>
                    <a:pt x="2988" y="0"/>
                    <a:pt x="2947" y="7"/>
                    <a:pt x="2906" y="24"/>
                  </a:cubicBezTo>
                  <a:cubicBezTo>
                    <a:pt x="2728" y="100"/>
                    <a:pt x="2664" y="304"/>
                    <a:pt x="2620" y="489"/>
                  </a:cubicBezTo>
                  <a:cubicBezTo>
                    <a:pt x="2530" y="853"/>
                    <a:pt x="2460" y="1222"/>
                    <a:pt x="2403" y="1598"/>
                  </a:cubicBezTo>
                  <a:cubicBezTo>
                    <a:pt x="2269" y="2529"/>
                    <a:pt x="1396" y="3274"/>
                    <a:pt x="561" y="3708"/>
                  </a:cubicBezTo>
                  <a:cubicBezTo>
                    <a:pt x="434" y="3772"/>
                    <a:pt x="300" y="3835"/>
                    <a:pt x="191" y="3924"/>
                  </a:cubicBezTo>
                  <a:cubicBezTo>
                    <a:pt x="83" y="4020"/>
                    <a:pt x="0" y="4160"/>
                    <a:pt x="13" y="4301"/>
                  </a:cubicBezTo>
                  <a:lnTo>
                    <a:pt x="7922" y="4058"/>
                  </a:lnTo>
                  <a:cubicBezTo>
                    <a:pt x="8031" y="2854"/>
                    <a:pt x="8152" y="1643"/>
                    <a:pt x="8266" y="438"/>
                  </a:cubicBezTo>
                  <a:lnTo>
                    <a:pt x="8266" y="438"/>
                  </a:lnTo>
                  <a:cubicBezTo>
                    <a:pt x="7049" y="700"/>
                    <a:pt x="5800" y="993"/>
                    <a:pt x="4589" y="1248"/>
                  </a:cubicBezTo>
                  <a:cubicBezTo>
                    <a:pt x="4251" y="859"/>
                    <a:pt x="3869" y="502"/>
                    <a:pt x="3455" y="190"/>
                  </a:cubicBezTo>
                  <a:cubicBezTo>
                    <a:pt x="3330" y="95"/>
                    <a:pt x="3178" y="0"/>
                    <a:pt x="302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39"/>
            <p:cNvSpPr/>
            <p:nvPr/>
          </p:nvSpPr>
          <p:spPr>
            <a:xfrm flipH="1">
              <a:off x="4030100" y="4184923"/>
              <a:ext cx="369851" cy="53134"/>
            </a:xfrm>
            <a:custGeom>
              <a:avLst/>
              <a:gdLst/>
              <a:ahLst/>
              <a:cxnLst/>
              <a:rect l="l" t="t" r="r" b="b"/>
              <a:pathLst>
                <a:path w="6553" h="942" extrusionOk="0">
                  <a:moveTo>
                    <a:pt x="6480" y="0"/>
                  </a:moveTo>
                  <a:cubicBezTo>
                    <a:pt x="6473" y="0"/>
                    <a:pt x="6465" y="2"/>
                    <a:pt x="6457" y="4"/>
                  </a:cubicBezTo>
                  <a:cubicBezTo>
                    <a:pt x="4563" y="533"/>
                    <a:pt x="2610" y="802"/>
                    <a:pt x="648" y="802"/>
                  </a:cubicBezTo>
                  <a:cubicBezTo>
                    <a:pt x="458" y="802"/>
                    <a:pt x="267" y="800"/>
                    <a:pt x="77" y="795"/>
                  </a:cubicBezTo>
                  <a:lnTo>
                    <a:pt x="71" y="795"/>
                  </a:lnTo>
                  <a:cubicBezTo>
                    <a:pt x="32" y="795"/>
                    <a:pt x="7" y="826"/>
                    <a:pt x="0" y="865"/>
                  </a:cubicBezTo>
                  <a:cubicBezTo>
                    <a:pt x="0" y="903"/>
                    <a:pt x="32" y="935"/>
                    <a:pt x="71" y="935"/>
                  </a:cubicBezTo>
                  <a:cubicBezTo>
                    <a:pt x="255" y="941"/>
                    <a:pt x="447" y="941"/>
                    <a:pt x="631" y="941"/>
                  </a:cubicBezTo>
                  <a:cubicBezTo>
                    <a:pt x="2614" y="941"/>
                    <a:pt x="4583" y="673"/>
                    <a:pt x="6495" y="138"/>
                  </a:cubicBezTo>
                  <a:cubicBezTo>
                    <a:pt x="6527" y="125"/>
                    <a:pt x="6552" y="87"/>
                    <a:pt x="6540" y="49"/>
                  </a:cubicBezTo>
                  <a:cubicBezTo>
                    <a:pt x="6534" y="19"/>
                    <a:pt x="6509" y="0"/>
                    <a:pt x="64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39"/>
            <p:cNvSpPr/>
            <p:nvPr/>
          </p:nvSpPr>
          <p:spPr>
            <a:xfrm flipH="1">
              <a:off x="4138740" y="4065737"/>
              <a:ext cx="74896" cy="162221"/>
            </a:xfrm>
            <a:custGeom>
              <a:avLst/>
              <a:gdLst/>
              <a:ahLst/>
              <a:cxnLst/>
              <a:rect l="l" t="t" r="r" b="b"/>
              <a:pathLst>
                <a:path w="1327" h="2876" extrusionOk="0">
                  <a:moveTo>
                    <a:pt x="1255" y="0"/>
                  </a:moveTo>
                  <a:cubicBezTo>
                    <a:pt x="1222" y="0"/>
                    <a:pt x="1191" y="19"/>
                    <a:pt x="1180" y="52"/>
                  </a:cubicBezTo>
                  <a:cubicBezTo>
                    <a:pt x="899" y="1002"/>
                    <a:pt x="511" y="1913"/>
                    <a:pt x="20" y="2774"/>
                  </a:cubicBezTo>
                  <a:cubicBezTo>
                    <a:pt x="1" y="2806"/>
                    <a:pt x="14" y="2850"/>
                    <a:pt x="45" y="2869"/>
                  </a:cubicBezTo>
                  <a:cubicBezTo>
                    <a:pt x="58" y="2876"/>
                    <a:pt x="71" y="2876"/>
                    <a:pt x="84" y="2876"/>
                  </a:cubicBezTo>
                  <a:cubicBezTo>
                    <a:pt x="103" y="2876"/>
                    <a:pt x="128" y="2863"/>
                    <a:pt x="141" y="2844"/>
                  </a:cubicBezTo>
                  <a:cubicBezTo>
                    <a:pt x="638" y="1977"/>
                    <a:pt x="1033" y="1047"/>
                    <a:pt x="1314" y="91"/>
                  </a:cubicBezTo>
                  <a:cubicBezTo>
                    <a:pt x="1326" y="52"/>
                    <a:pt x="1307" y="14"/>
                    <a:pt x="1269" y="1"/>
                  </a:cubicBezTo>
                  <a:cubicBezTo>
                    <a:pt x="1264" y="0"/>
                    <a:pt x="1259" y="0"/>
                    <a:pt x="12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39"/>
            <p:cNvSpPr/>
            <p:nvPr/>
          </p:nvSpPr>
          <p:spPr>
            <a:xfrm flipH="1">
              <a:off x="4198456" y="4101385"/>
              <a:ext cx="80653" cy="7953"/>
            </a:xfrm>
            <a:custGeom>
              <a:avLst/>
              <a:gdLst/>
              <a:ahLst/>
              <a:cxnLst/>
              <a:rect l="l" t="t" r="r" b="b"/>
              <a:pathLst>
                <a:path w="1429" h="141" extrusionOk="0">
                  <a:moveTo>
                    <a:pt x="71" y="0"/>
                  </a:moveTo>
                  <a:cubicBezTo>
                    <a:pt x="33" y="0"/>
                    <a:pt x="1" y="32"/>
                    <a:pt x="1" y="70"/>
                  </a:cubicBezTo>
                  <a:cubicBezTo>
                    <a:pt x="1" y="109"/>
                    <a:pt x="33" y="140"/>
                    <a:pt x="71" y="140"/>
                  </a:cubicBezTo>
                  <a:lnTo>
                    <a:pt x="1358" y="140"/>
                  </a:lnTo>
                  <a:cubicBezTo>
                    <a:pt x="1397" y="140"/>
                    <a:pt x="1429" y="109"/>
                    <a:pt x="1429" y="70"/>
                  </a:cubicBezTo>
                  <a:cubicBezTo>
                    <a:pt x="1429" y="32"/>
                    <a:pt x="1397" y="0"/>
                    <a:pt x="13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39"/>
            <p:cNvSpPr/>
            <p:nvPr/>
          </p:nvSpPr>
          <p:spPr>
            <a:xfrm flipH="1">
              <a:off x="4212510" y="4141659"/>
              <a:ext cx="82402" cy="10096"/>
            </a:xfrm>
            <a:custGeom>
              <a:avLst/>
              <a:gdLst/>
              <a:ahLst/>
              <a:cxnLst/>
              <a:rect l="l" t="t" r="r" b="b"/>
              <a:pathLst>
                <a:path w="1460" h="179" extrusionOk="0">
                  <a:moveTo>
                    <a:pt x="1383" y="0"/>
                  </a:moveTo>
                  <a:lnTo>
                    <a:pt x="64" y="38"/>
                  </a:lnTo>
                  <a:cubicBezTo>
                    <a:pt x="26" y="38"/>
                    <a:pt x="0" y="70"/>
                    <a:pt x="0" y="108"/>
                  </a:cubicBezTo>
                  <a:cubicBezTo>
                    <a:pt x="0" y="147"/>
                    <a:pt x="32" y="179"/>
                    <a:pt x="71" y="179"/>
                  </a:cubicBezTo>
                  <a:lnTo>
                    <a:pt x="1390" y="140"/>
                  </a:lnTo>
                  <a:cubicBezTo>
                    <a:pt x="1428" y="140"/>
                    <a:pt x="1460" y="108"/>
                    <a:pt x="1460" y="70"/>
                  </a:cubicBezTo>
                  <a:cubicBezTo>
                    <a:pt x="1460" y="32"/>
                    <a:pt x="1428" y="0"/>
                    <a:pt x="13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39"/>
            <p:cNvSpPr/>
            <p:nvPr/>
          </p:nvSpPr>
          <p:spPr>
            <a:xfrm flipH="1">
              <a:off x="3630432" y="3471161"/>
              <a:ext cx="354387" cy="651252"/>
            </a:xfrm>
            <a:custGeom>
              <a:avLst/>
              <a:gdLst/>
              <a:ahLst/>
              <a:cxnLst/>
              <a:rect l="l" t="t" r="r" b="b"/>
              <a:pathLst>
                <a:path w="6279" h="11546" extrusionOk="0">
                  <a:moveTo>
                    <a:pt x="5456" y="1"/>
                  </a:moveTo>
                  <a:lnTo>
                    <a:pt x="0" y="562"/>
                  </a:lnTo>
                  <a:lnTo>
                    <a:pt x="472" y="3774"/>
                  </a:lnTo>
                  <a:cubicBezTo>
                    <a:pt x="848" y="6355"/>
                    <a:pt x="1320" y="8930"/>
                    <a:pt x="1230" y="11537"/>
                  </a:cubicBezTo>
                  <a:cubicBezTo>
                    <a:pt x="1416" y="11543"/>
                    <a:pt x="1602" y="11546"/>
                    <a:pt x="1789" y="11546"/>
                  </a:cubicBezTo>
                  <a:cubicBezTo>
                    <a:pt x="3142" y="11546"/>
                    <a:pt x="4503" y="11383"/>
                    <a:pt x="5819" y="11052"/>
                  </a:cubicBezTo>
                  <a:cubicBezTo>
                    <a:pt x="6278" y="8089"/>
                    <a:pt x="6138" y="4946"/>
                    <a:pt x="5373" y="2047"/>
                  </a:cubicBezTo>
                  <a:cubicBezTo>
                    <a:pt x="5188" y="1358"/>
                    <a:pt x="5424" y="715"/>
                    <a:pt x="5456" y="1"/>
                  </a:cubicBezTo>
                  <a:close/>
                </a:path>
              </a:pathLst>
            </a:custGeom>
            <a:solidFill>
              <a:srgbClr val="FFC9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39"/>
            <p:cNvSpPr/>
            <p:nvPr/>
          </p:nvSpPr>
          <p:spPr>
            <a:xfrm flipH="1">
              <a:off x="3810304" y="3626560"/>
              <a:ext cx="96851" cy="36663"/>
            </a:xfrm>
            <a:custGeom>
              <a:avLst/>
              <a:gdLst/>
              <a:ahLst/>
              <a:cxnLst/>
              <a:rect l="l" t="t" r="r" b="b"/>
              <a:pathLst>
                <a:path w="1716" h="650" extrusionOk="0">
                  <a:moveTo>
                    <a:pt x="80" y="1"/>
                  </a:moveTo>
                  <a:cubicBezTo>
                    <a:pt x="71" y="1"/>
                    <a:pt x="61" y="2"/>
                    <a:pt x="52" y="5"/>
                  </a:cubicBezTo>
                  <a:cubicBezTo>
                    <a:pt x="20" y="25"/>
                    <a:pt x="1" y="63"/>
                    <a:pt x="20" y="101"/>
                  </a:cubicBezTo>
                  <a:cubicBezTo>
                    <a:pt x="167" y="407"/>
                    <a:pt x="492" y="630"/>
                    <a:pt x="829" y="649"/>
                  </a:cubicBezTo>
                  <a:lnTo>
                    <a:pt x="880" y="649"/>
                  </a:lnTo>
                  <a:cubicBezTo>
                    <a:pt x="1199" y="649"/>
                    <a:pt x="1524" y="477"/>
                    <a:pt x="1696" y="203"/>
                  </a:cubicBezTo>
                  <a:cubicBezTo>
                    <a:pt x="1715" y="165"/>
                    <a:pt x="1703" y="127"/>
                    <a:pt x="1671" y="107"/>
                  </a:cubicBezTo>
                  <a:cubicBezTo>
                    <a:pt x="1659" y="98"/>
                    <a:pt x="1646" y="94"/>
                    <a:pt x="1632" y="94"/>
                  </a:cubicBezTo>
                  <a:cubicBezTo>
                    <a:pt x="1610" y="94"/>
                    <a:pt x="1587" y="106"/>
                    <a:pt x="1575" y="127"/>
                  </a:cubicBezTo>
                  <a:cubicBezTo>
                    <a:pt x="1431" y="361"/>
                    <a:pt x="1162" y="511"/>
                    <a:pt x="885" y="511"/>
                  </a:cubicBezTo>
                  <a:cubicBezTo>
                    <a:pt x="869" y="511"/>
                    <a:pt x="852" y="510"/>
                    <a:pt x="836" y="509"/>
                  </a:cubicBezTo>
                  <a:cubicBezTo>
                    <a:pt x="549" y="490"/>
                    <a:pt x="269" y="305"/>
                    <a:pt x="148" y="44"/>
                  </a:cubicBezTo>
                  <a:cubicBezTo>
                    <a:pt x="133" y="15"/>
                    <a:pt x="108" y="1"/>
                    <a:pt x="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39"/>
            <p:cNvSpPr/>
            <p:nvPr/>
          </p:nvSpPr>
          <p:spPr>
            <a:xfrm flipH="1">
              <a:off x="3633709" y="3992240"/>
              <a:ext cx="436394" cy="252243"/>
            </a:xfrm>
            <a:custGeom>
              <a:avLst/>
              <a:gdLst/>
              <a:ahLst/>
              <a:cxnLst/>
              <a:rect l="l" t="t" r="r" b="b"/>
              <a:pathLst>
                <a:path w="7732" h="4472" extrusionOk="0">
                  <a:moveTo>
                    <a:pt x="3918" y="1"/>
                  </a:moveTo>
                  <a:cubicBezTo>
                    <a:pt x="3833" y="1"/>
                    <a:pt x="3748" y="12"/>
                    <a:pt x="3665" y="36"/>
                  </a:cubicBezTo>
                  <a:cubicBezTo>
                    <a:pt x="3398" y="112"/>
                    <a:pt x="3181" y="310"/>
                    <a:pt x="3028" y="540"/>
                  </a:cubicBezTo>
                  <a:cubicBezTo>
                    <a:pt x="2869" y="769"/>
                    <a:pt x="2773" y="1030"/>
                    <a:pt x="2678" y="1292"/>
                  </a:cubicBezTo>
                  <a:cubicBezTo>
                    <a:pt x="2314" y="2248"/>
                    <a:pt x="1671" y="3108"/>
                    <a:pt x="734" y="3516"/>
                  </a:cubicBezTo>
                  <a:cubicBezTo>
                    <a:pt x="562" y="3592"/>
                    <a:pt x="383" y="3650"/>
                    <a:pt x="243" y="3771"/>
                  </a:cubicBezTo>
                  <a:cubicBezTo>
                    <a:pt x="103" y="3886"/>
                    <a:pt x="1" y="4077"/>
                    <a:pt x="52" y="4249"/>
                  </a:cubicBezTo>
                  <a:lnTo>
                    <a:pt x="7286" y="4472"/>
                  </a:lnTo>
                  <a:cubicBezTo>
                    <a:pt x="7445" y="3376"/>
                    <a:pt x="7572" y="2273"/>
                    <a:pt x="7732" y="1177"/>
                  </a:cubicBezTo>
                  <a:lnTo>
                    <a:pt x="7732" y="1177"/>
                  </a:lnTo>
                  <a:cubicBezTo>
                    <a:pt x="6992" y="1266"/>
                    <a:pt x="6208" y="1336"/>
                    <a:pt x="5469" y="1425"/>
                  </a:cubicBezTo>
                  <a:cubicBezTo>
                    <a:pt x="5284" y="1056"/>
                    <a:pt x="5093" y="673"/>
                    <a:pt x="4800" y="387"/>
                  </a:cubicBezTo>
                  <a:cubicBezTo>
                    <a:pt x="4563" y="160"/>
                    <a:pt x="4239" y="1"/>
                    <a:pt x="39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39"/>
            <p:cNvSpPr/>
            <p:nvPr/>
          </p:nvSpPr>
          <p:spPr>
            <a:xfrm flipH="1">
              <a:off x="3932954" y="4100483"/>
              <a:ext cx="145389" cy="130352"/>
            </a:xfrm>
            <a:custGeom>
              <a:avLst/>
              <a:gdLst/>
              <a:ahLst/>
              <a:cxnLst/>
              <a:rect l="l" t="t" r="r" b="b"/>
              <a:pathLst>
                <a:path w="2576" h="2311" extrusionOk="0">
                  <a:moveTo>
                    <a:pt x="2497" y="1"/>
                  </a:moveTo>
                  <a:cubicBezTo>
                    <a:pt x="2473" y="1"/>
                    <a:pt x="2448" y="14"/>
                    <a:pt x="2435" y="35"/>
                  </a:cubicBezTo>
                  <a:cubicBezTo>
                    <a:pt x="2040" y="762"/>
                    <a:pt x="1370" y="1355"/>
                    <a:pt x="606" y="1661"/>
                  </a:cubicBezTo>
                  <a:lnTo>
                    <a:pt x="548" y="1680"/>
                  </a:lnTo>
                  <a:cubicBezTo>
                    <a:pt x="440" y="1724"/>
                    <a:pt x="325" y="1769"/>
                    <a:pt x="223" y="1839"/>
                  </a:cubicBezTo>
                  <a:cubicBezTo>
                    <a:pt x="77" y="1947"/>
                    <a:pt x="0" y="2100"/>
                    <a:pt x="7" y="2247"/>
                  </a:cubicBezTo>
                  <a:cubicBezTo>
                    <a:pt x="13" y="2285"/>
                    <a:pt x="38" y="2311"/>
                    <a:pt x="77" y="2311"/>
                  </a:cubicBezTo>
                  <a:lnTo>
                    <a:pt x="83" y="2311"/>
                  </a:lnTo>
                  <a:cubicBezTo>
                    <a:pt x="121" y="2311"/>
                    <a:pt x="147" y="2272"/>
                    <a:pt x="147" y="2234"/>
                  </a:cubicBezTo>
                  <a:cubicBezTo>
                    <a:pt x="140" y="2119"/>
                    <a:pt x="223" y="2011"/>
                    <a:pt x="306" y="1954"/>
                  </a:cubicBezTo>
                  <a:cubicBezTo>
                    <a:pt x="389" y="1890"/>
                    <a:pt x="491" y="1852"/>
                    <a:pt x="599" y="1807"/>
                  </a:cubicBezTo>
                  <a:lnTo>
                    <a:pt x="657" y="1788"/>
                  </a:lnTo>
                  <a:cubicBezTo>
                    <a:pt x="1453" y="1469"/>
                    <a:pt x="2148" y="858"/>
                    <a:pt x="2556" y="105"/>
                  </a:cubicBezTo>
                  <a:cubicBezTo>
                    <a:pt x="2575" y="67"/>
                    <a:pt x="2562" y="29"/>
                    <a:pt x="2530" y="10"/>
                  </a:cubicBezTo>
                  <a:cubicBezTo>
                    <a:pt x="2520" y="4"/>
                    <a:pt x="2509" y="1"/>
                    <a:pt x="249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39"/>
            <p:cNvSpPr/>
            <p:nvPr/>
          </p:nvSpPr>
          <p:spPr>
            <a:xfrm flipH="1">
              <a:off x="3649512" y="4194794"/>
              <a:ext cx="409754" cy="40724"/>
            </a:xfrm>
            <a:custGeom>
              <a:avLst/>
              <a:gdLst/>
              <a:ahLst/>
              <a:cxnLst/>
              <a:rect l="l" t="t" r="r" b="b"/>
              <a:pathLst>
                <a:path w="7260" h="722" extrusionOk="0">
                  <a:moveTo>
                    <a:pt x="7178" y="0"/>
                  </a:moveTo>
                  <a:cubicBezTo>
                    <a:pt x="7173" y="0"/>
                    <a:pt x="7169" y="1"/>
                    <a:pt x="7164" y="1"/>
                  </a:cubicBezTo>
                  <a:cubicBezTo>
                    <a:pt x="5701" y="388"/>
                    <a:pt x="4174" y="583"/>
                    <a:pt x="2650" y="583"/>
                  </a:cubicBezTo>
                  <a:cubicBezTo>
                    <a:pt x="1789" y="583"/>
                    <a:pt x="929" y="521"/>
                    <a:pt x="83" y="396"/>
                  </a:cubicBezTo>
                  <a:cubicBezTo>
                    <a:pt x="45" y="396"/>
                    <a:pt x="6" y="416"/>
                    <a:pt x="0" y="454"/>
                  </a:cubicBezTo>
                  <a:cubicBezTo>
                    <a:pt x="0" y="498"/>
                    <a:pt x="25" y="530"/>
                    <a:pt x="64" y="537"/>
                  </a:cubicBezTo>
                  <a:cubicBezTo>
                    <a:pt x="911" y="664"/>
                    <a:pt x="1778" y="722"/>
                    <a:pt x="2645" y="722"/>
                  </a:cubicBezTo>
                  <a:cubicBezTo>
                    <a:pt x="4181" y="722"/>
                    <a:pt x="5723" y="530"/>
                    <a:pt x="7202" y="142"/>
                  </a:cubicBezTo>
                  <a:cubicBezTo>
                    <a:pt x="7240" y="129"/>
                    <a:pt x="7259" y="91"/>
                    <a:pt x="7253" y="52"/>
                  </a:cubicBezTo>
                  <a:cubicBezTo>
                    <a:pt x="7242" y="19"/>
                    <a:pt x="7211" y="0"/>
                    <a:pt x="71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39"/>
            <p:cNvSpPr/>
            <p:nvPr/>
          </p:nvSpPr>
          <p:spPr>
            <a:xfrm flipH="1">
              <a:off x="3754200" y="4070757"/>
              <a:ext cx="85281" cy="162221"/>
            </a:xfrm>
            <a:custGeom>
              <a:avLst/>
              <a:gdLst/>
              <a:ahLst/>
              <a:cxnLst/>
              <a:rect l="l" t="t" r="r" b="b"/>
              <a:pathLst>
                <a:path w="1511" h="2876" extrusionOk="0">
                  <a:moveTo>
                    <a:pt x="1431" y="0"/>
                  </a:moveTo>
                  <a:cubicBezTo>
                    <a:pt x="1406" y="0"/>
                    <a:pt x="1380" y="17"/>
                    <a:pt x="1370" y="40"/>
                  </a:cubicBezTo>
                  <a:lnTo>
                    <a:pt x="19" y="2774"/>
                  </a:lnTo>
                  <a:cubicBezTo>
                    <a:pt x="0" y="2806"/>
                    <a:pt x="13" y="2850"/>
                    <a:pt x="51" y="2863"/>
                  </a:cubicBezTo>
                  <a:cubicBezTo>
                    <a:pt x="57" y="2870"/>
                    <a:pt x="70" y="2876"/>
                    <a:pt x="83" y="2876"/>
                  </a:cubicBezTo>
                  <a:cubicBezTo>
                    <a:pt x="108" y="2876"/>
                    <a:pt x="128" y="2857"/>
                    <a:pt x="140" y="2831"/>
                  </a:cubicBezTo>
                  <a:lnTo>
                    <a:pt x="1492" y="104"/>
                  </a:lnTo>
                  <a:cubicBezTo>
                    <a:pt x="1511" y="65"/>
                    <a:pt x="1498" y="27"/>
                    <a:pt x="1460" y="8"/>
                  </a:cubicBezTo>
                  <a:cubicBezTo>
                    <a:pt x="1451" y="3"/>
                    <a:pt x="1441" y="0"/>
                    <a:pt x="14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39"/>
            <p:cNvSpPr/>
            <p:nvPr/>
          </p:nvSpPr>
          <p:spPr>
            <a:xfrm flipH="1">
              <a:off x="3819673" y="4090950"/>
              <a:ext cx="100745" cy="11901"/>
            </a:xfrm>
            <a:custGeom>
              <a:avLst/>
              <a:gdLst/>
              <a:ahLst/>
              <a:cxnLst/>
              <a:rect l="l" t="t" r="r" b="b"/>
              <a:pathLst>
                <a:path w="1785" h="211" extrusionOk="0">
                  <a:moveTo>
                    <a:pt x="77" y="0"/>
                  </a:moveTo>
                  <a:cubicBezTo>
                    <a:pt x="38" y="0"/>
                    <a:pt x="6" y="26"/>
                    <a:pt x="0" y="64"/>
                  </a:cubicBezTo>
                  <a:cubicBezTo>
                    <a:pt x="0" y="102"/>
                    <a:pt x="32" y="141"/>
                    <a:pt x="70" y="141"/>
                  </a:cubicBezTo>
                  <a:lnTo>
                    <a:pt x="1708" y="211"/>
                  </a:lnTo>
                  <a:lnTo>
                    <a:pt x="1715" y="211"/>
                  </a:lnTo>
                  <a:cubicBezTo>
                    <a:pt x="1753" y="211"/>
                    <a:pt x="1778" y="179"/>
                    <a:pt x="1785" y="141"/>
                  </a:cubicBezTo>
                  <a:cubicBezTo>
                    <a:pt x="1785" y="102"/>
                    <a:pt x="1753" y="71"/>
                    <a:pt x="1715" y="71"/>
                  </a:cubicBezTo>
                  <a:lnTo>
                    <a:pt x="7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39"/>
            <p:cNvSpPr/>
            <p:nvPr/>
          </p:nvSpPr>
          <p:spPr>
            <a:xfrm flipH="1">
              <a:off x="3825769" y="4129758"/>
              <a:ext cx="110848" cy="14101"/>
            </a:xfrm>
            <a:custGeom>
              <a:avLst/>
              <a:gdLst/>
              <a:ahLst/>
              <a:cxnLst/>
              <a:rect l="l" t="t" r="r" b="b"/>
              <a:pathLst>
                <a:path w="1964" h="250" extrusionOk="0">
                  <a:moveTo>
                    <a:pt x="77" y="1"/>
                  </a:moveTo>
                  <a:cubicBezTo>
                    <a:pt x="39" y="1"/>
                    <a:pt x="7" y="33"/>
                    <a:pt x="7" y="71"/>
                  </a:cubicBezTo>
                  <a:cubicBezTo>
                    <a:pt x="0" y="109"/>
                    <a:pt x="32" y="141"/>
                    <a:pt x="70" y="141"/>
                  </a:cubicBezTo>
                  <a:lnTo>
                    <a:pt x="1887" y="249"/>
                  </a:lnTo>
                  <a:lnTo>
                    <a:pt x="1893" y="249"/>
                  </a:lnTo>
                  <a:cubicBezTo>
                    <a:pt x="1931" y="249"/>
                    <a:pt x="1963" y="217"/>
                    <a:pt x="1963" y="186"/>
                  </a:cubicBezTo>
                  <a:cubicBezTo>
                    <a:pt x="1963" y="147"/>
                    <a:pt x="1938" y="109"/>
                    <a:pt x="1900" y="109"/>
                  </a:cubicBezTo>
                  <a:lnTo>
                    <a:pt x="7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39"/>
            <p:cNvSpPr/>
            <p:nvPr/>
          </p:nvSpPr>
          <p:spPr>
            <a:xfrm flipH="1">
              <a:off x="3633720" y="2981558"/>
              <a:ext cx="733156" cy="614758"/>
            </a:xfrm>
            <a:custGeom>
              <a:avLst/>
              <a:gdLst/>
              <a:ahLst/>
              <a:cxnLst/>
              <a:rect l="l" t="t" r="r" b="b"/>
              <a:pathLst>
                <a:path w="12990" h="10899" extrusionOk="0">
                  <a:moveTo>
                    <a:pt x="11415" y="0"/>
                  </a:moveTo>
                  <a:lnTo>
                    <a:pt x="307" y="778"/>
                  </a:lnTo>
                  <a:cubicBezTo>
                    <a:pt x="205" y="4060"/>
                    <a:pt x="103" y="7349"/>
                    <a:pt x="1" y="10631"/>
                  </a:cubicBezTo>
                  <a:cubicBezTo>
                    <a:pt x="1977" y="10523"/>
                    <a:pt x="3946" y="10408"/>
                    <a:pt x="5922" y="10306"/>
                  </a:cubicBezTo>
                  <a:cubicBezTo>
                    <a:pt x="5947" y="10510"/>
                    <a:pt x="5973" y="10695"/>
                    <a:pt x="5998" y="10899"/>
                  </a:cubicBezTo>
                  <a:cubicBezTo>
                    <a:pt x="7794" y="10610"/>
                    <a:pt x="9630" y="10489"/>
                    <a:pt x="11455" y="10489"/>
                  </a:cubicBezTo>
                  <a:cubicBezTo>
                    <a:pt x="11968" y="10489"/>
                    <a:pt x="12480" y="10498"/>
                    <a:pt x="12990" y="10516"/>
                  </a:cubicBezTo>
                  <a:cubicBezTo>
                    <a:pt x="12467" y="7030"/>
                    <a:pt x="11938" y="3480"/>
                    <a:pt x="1141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39"/>
            <p:cNvSpPr/>
            <p:nvPr/>
          </p:nvSpPr>
          <p:spPr>
            <a:xfrm flipH="1">
              <a:off x="4027606" y="3209607"/>
              <a:ext cx="89627" cy="367648"/>
            </a:xfrm>
            <a:custGeom>
              <a:avLst/>
              <a:gdLst/>
              <a:ahLst/>
              <a:cxnLst/>
              <a:rect l="l" t="t" r="r" b="b"/>
              <a:pathLst>
                <a:path w="1588" h="6518" extrusionOk="0">
                  <a:moveTo>
                    <a:pt x="86" y="0"/>
                  </a:moveTo>
                  <a:cubicBezTo>
                    <a:pt x="56" y="0"/>
                    <a:pt x="30" y="19"/>
                    <a:pt x="20" y="49"/>
                  </a:cubicBezTo>
                  <a:cubicBezTo>
                    <a:pt x="1" y="81"/>
                    <a:pt x="20" y="125"/>
                    <a:pt x="58" y="138"/>
                  </a:cubicBezTo>
                  <a:cubicBezTo>
                    <a:pt x="147" y="170"/>
                    <a:pt x="262" y="208"/>
                    <a:pt x="371" y="240"/>
                  </a:cubicBezTo>
                  <a:cubicBezTo>
                    <a:pt x="466" y="266"/>
                    <a:pt x="562" y="291"/>
                    <a:pt x="638" y="323"/>
                  </a:cubicBezTo>
                  <a:lnTo>
                    <a:pt x="1441" y="6461"/>
                  </a:lnTo>
                  <a:cubicBezTo>
                    <a:pt x="1448" y="6492"/>
                    <a:pt x="1480" y="6518"/>
                    <a:pt x="1511" y="6518"/>
                  </a:cubicBezTo>
                  <a:lnTo>
                    <a:pt x="1524" y="6518"/>
                  </a:lnTo>
                  <a:cubicBezTo>
                    <a:pt x="1562" y="6512"/>
                    <a:pt x="1588" y="6480"/>
                    <a:pt x="1581" y="6441"/>
                  </a:cubicBezTo>
                  <a:lnTo>
                    <a:pt x="772" y="259"/>
                  </a:lnTo>
                  <a:cubicBezTo>
                    <a:pt x="772" y="234"/>
                    <a:pt x="753" y="215"/>
                    <a:pt x="727" y="202"/>
                  </a:cubicBezTo>
                  <a:cubicBezTo>
                    <a:pt x="638" y="170"/>
                    <a:pt x="524" y="138"/>
                    <a:pt x="415" y="106"/>
                  </a:cubicBezTo>
                  <a:cubicBezTo>
                    <a:pt x="307" y="74"/>
                    <a:pt x="192" y="43"/>
                    <a:pt x="109" y="4"/>
                  </a:cubicBezTo>
                  <a:cubicBezTo>
                    <a:pt x="101" y="2"/>
                    <a:pt x="93" y="0"/>
                    <a:pt x="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39"/>
            <p:cNvSpPr/>
            <p:nvPr/>
          </p:nvSpPr>
          <p:spPr>
            <a:xfrm flipH="1">
              <a:off x="3644827" y="3490509"/>
              <a:ext cx="391468" cy="46139"/>
            </a:xfrm>
            <a:custGeom>
              <a:avLst/>
              <a:gdLst/>
              <a:ahLst/>
              <a:cxnLst/>
              <a:rect l="l" t="t" r="r" b="b"/>
              <a:pathLst>
                <a:path w="6936" h="818" extrusionOk="0">
                  <a:moveTo>
                    <a:pt x="5295" y="0"/>
                  </a:moveTo>
                  <a:cubicBezTo>
                    <a:pt x="3529" y="0"/>
                    <a:pt x="1775" y="225"/>
                    <a:pt x="58" y="678"/>
                  </a:cubicBezTo>
                  <a:cubicBezTo>
                    <a:pt x="20" y="690"/>
                    <a:pt x="1" y="728"/>
                    <a:pt x="7" y="767"/>
                  </a:cubicBezTo>
                  <a:cubicBezTo>
                    <a:pt x="14" y="799"/>
                    <a:pt x="46" y="818"/>
                    <a:pt x="77" y="818"/>
                  </a:cubicBezTo>
                  <a:lnTo>
                    <a:pt x="90" y="818"/>
                  </a:lnTo>
                  <a:cubicBezTo>
                    <a:pt x="1797" y="365"/>
                    <a:pt x="3541" y="141"/>
                    <a:pt x="5297" y="141"/>
                  </a:cubicBezTo>
                  <a:cubicBezTo>
                    <a:pt x="5817" y="141"/>
                    <a:pt x="6338" y="160"/>
                    <a:pt x="6859" y="200"/>
                  </a:cubicBezTo>
                  <a:cubicBezTo>
                    <a:pt x="6891" y="200"/>
                    <a:pt x="6929" y="174"/>
                    <a:pt x="6929" y="136"/>
                  </a:cubicBezTo>
                  <a:cubicBezTo>
                    <a:pt x="6935" y="98"/>
                    <a:pt x="6903" y="59"/>
                    <a:pt x="6865" y="59"/>
                  </a:cubicBezTo>
                  <a:cubicBezTo>
                    <a:pt x="6341" y="20"/>
                    <a:pt x="5817" y="0"/>
                    <a:pt x="52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39"/>
            <p:cNvSpPr/>
            <p:nvPr/>
          </p:nvSpPr>
          <p:spPr>
            <a:xfrm flipH="1">
              <a:off x="4039468" y="3503144"/>
              <a:ext cx="332770" cy="10886"/>
            </a:xfrm>
            <a:custGeom>
              <a:avLst/>
              <a:gdLst/>
              <a:ahLst/>
              <a:cxnLst/>
              <a:rect l="l" t="t" r="r" b="b"/>
              <a:pathLst>
                <a:path w="5896" h="193" extrusionOk="0">
                  <a:moveTo>
                    <a:pt x="5825" y="1"/>
                  </a:moveTo>
                  <a:lnTo>
                    <a:pt x="70" y="52"/>
                  </a:lnTo>
                  <a:cubicBezTo>
                    <a:pt x="32" y="52"/>
                    <a:pt x="0" y="84"/>
                    <a:pt x="0" y="122"/>
                  </a:cubicBezTo>
                  <a:cubicBezTo>
                    <a:pt x="0" y="160"/>
                    <a:pt x="32" y="192"/>
                    <a:pt x="70" y="192"/>
                  </a:cubicBezTo>
                  <a:lnTo>
                    <a:pt x="5825" y="141"/>
                  </a:lnTo>
                  <a:cubicBezTo>
                    <a:pt x="5864" y="141"/>
                    <a:pt x="5896" y="109"/>
                    <a:pt x="5896" y="71"/>
                  </a:cubicBezTo>
                  <a:cubicBezTo>
                    <a:pt x="5896" y="33"/>
                    <a:pt x="5864" y="1"/>
                    <a:pt x="58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39"/>
            <p:cNvSpPr/>
            <p:nvPr/>
          </p:nvSpPr>
          <p:spPr>
            <a:xfrm flipH="1">
              <a:off x="4283683" y="3059116"/>
              <a:ext cx="76702" cy="135316"/>
            </a:xfrm>
            <a:custGeom>
              <a:avLst/>
              <a:gdLst/>
              <a:ahLst/>
              <a:cxnLst/>
              <a:rect l="l" t="t" r="r" b="b"/>
              <a:pathLst>
                <a:path w="1359" h="2399" extrusionOk="0">
                  <a:moveTo>
                    <a:pt x="1283" y="1"/>
                  </a:moveTo>
                  <a:cubicBezTo>
                    <a:pt x="1250" y="1"/>
                    <a:pt x="1224" y="25"/>
                    <a:pt x="1218" y="59"/>
                  </a:cubicBezTo>
                  <a:cubicBezTo>
                    <a:pt x="1078" y="907"/>
                    <a:pt x="657" y="1691"/>
                    <a:pt x="32" y="2277"/>
                  </a:cubicBezTo>
                  <a:cubicBezTo>
                    <a:pt x="0" y="2303"/>
                    <a:pt x="0" y="2347"/>
                    <a:pt x="26" y="2373"/>
                  </a:cubicBezTo>
                  <a:cubicBezTo>
                    <a:pt x="39" y="2386"/>
                    <a:pt x="58" y="2398"/>
                    <a:pt x="77" y="2398"/>
                  </a:cubicBezTo>
                  <a:cubicBezTo>
                    <a:pt x="96" y="2398"/>
                    <a:pt x="115" y="2392"/>
                    <a:pt x="128" y="2379"/>
                  </a:cubicBezTo>
                  <a:cubicBezTo>
                    <a:pt x="772" y="1774"/>
                    <a:pt x="1211" y="958"/>
                    <a:pt x="1352" y="78"/>
                  </a:cubicBezTo>
                  <a:cubicBezTo>
                    <a:pt x="1358" y="47"/>
                    <a:pt x="1333" y="8"/>
                    <a:pt x="1294" y="2"/>
                  </a:cubicBezTo>
                  <a:cubicBezTo>
                    <a:pt x="1290" y="1"/>
                    <a:pt x="1286" y="1"/>
                    <a:pt x="12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39"/>
            <p:cNvSpPr/>
            <p:nvPr/>
          </p:nvSpPr>
          <p:spPr>
            <a:xfrm flipH="1">
              <a:off x="3679757" y="3042081"/>
              <a:ext cx="210803" cy="214508"/>
            </a:xfrm>
            <a:custGeom>
              <a:avLst/>
              <a:gdLst/>
              <a:ahLst/>
              <a:cxnLst/>
              <a:rect l="l" t="t" r="r" b="b"/>
              <a:pathLst>
                <a:path w="3735" h="3803" extrusionOk="0">
                  <a:moveTo>
                    <a:pt x="81" y="0"/>
                  </a:moveTo>
                  <a:cubicBezTo>
                    <a:pt x="73" y="0"/>
                    <a:pt x="65" y="2"/>
                    <a:pt x="57" y="4"/>
                  </a:cubicBezTo>
                  <a:cubicBezTo>
                    <a:pt x="19" y="17"/>
                    <a:pt x="0" y="55"/>
                    <a:pt x="13" y="94"/>
                  </a:cubicBezTo>
                  <a:cubicBezTo>
                    <a:pt x="606" y="1783"/>
                    <a:pt x="1963" y="3172"/>
                    <a:pt x="3633" y="3803"/>
                  </a:cubicBezTo>
                  <a:lnTo>
                    <a:pt x="3658" y="3803"/>
                  </a:lnTo>
                  <a:cubicBezTo>
                    <a:pt x="3690" y="3803"/>
                    <a:pt x="3716" y="3790"/>
                    <a:pt x="3722" y="3758"/>
                  </a:cubicBezTo>
                  <a:cubicBezTo>
                    <a:pt x="3735" y="3726"/>
                    <a:pt x="3722" y="3682"/>
                    <a:pt x="3684" y="3669"/>
                  </a:cubicBezTo>
                  <a:cubicBezTo>
                    <a:pt x="2046" y="3057"/>
                    <a:pt x="720" y="1700"/>
                    <a:pt x="147" y="49"/>
                  </a:cubicBezTo>
                  <a:cubicBezTo>
                    <a:pt x="137" y="19"/>
                    <a:pt x="111" y="0"/>
                    <a:pt x="8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39"/>
            <p:cNvSpPr/>
            <p:nvPr/>
          </p:nvSpPr>
          <p:spPr>
            <a:xfrm flipH="1">
              <a:off x="3714237" y="3225570"/>
              <a:ext cx="33525" cy="275144"/>
            </a:xfrm>
            <a:custGeom>
              <a:avLst/>
              <a:gdLst/>
              <a:ahLst/>
              <a:cxnLst/>
              <a:rect l="l" t="t" r="r" b="b"/>
              <a:pathLst>
                <a:path w="594" h="4878" extrusionOk="0">
                  <a:moveTo>
                    <a:pt x="80" y="1"/>
                  </a:moveTo>
                  <a:cubicBezTo>
                    <a:pt x="77" y="1"/>
                    <a:pt x="74" y="1"/>
                    <a:pt x="70" y="2"/>
                  </a:cubicBezTo>
                  <a:cubicBezTo>
                    <a:pt x="32" y="2"/>
                    <a:pt x="0" y="40"/>
                    <a:pt x="7" y="78"/>
                  </a:cubicBezTo>
                  <a:lnTo>
                    <a:pt x="453" y="4814"/>
                  </a:lnTo>
                  <a:cubicBezTo>
                    <a:pt x="453" y="4852"/>
                    <a:pt x="485" y="4877"/>
                    <a:pt x="517" y="4877"/>
                  </a:cubicBezTo>
                  <a:lnTo>
                    <a:pt x="523" y="4877"/>
                  </a:lnTo>
                  <a:cubicBezTo>
                    <a:pt x="561" y="4877"/>
                    <a:pt x="593" y="4839"/>
                    <a:pt x="587" y="4801"/>
                  </a:cubicBezTo>
                  <a:lnTo>
                    <a:pt x="141" y="65"/>
                  </a:lnTo>
                  <a:cubicBezTo>
                    <a:pt x="141" y="31"/>
                    <a:pt x="114" y="1"/>
                    <a:pt x="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39"/>
            <p:cNvSpPr/>
            <p:nvPr/>
          </p:nvSpPr>
          <p:spPr>
            <a:xfrm flipH="1">
              <a:off x="4089802" y="3220945"/>
              <a:ext cx="11965" cy="287327"/>
            </a:xfrm>
            <a:custGeom>
              <a:avLst/>
              <a:gdLst/>
              <a:ahLst/>
              <a:cxnLst/>
              <a:rect l="l" t="t" r="r" b="b"/>
              <a:pathLst>
                <a:path w="212" h="5094" extrusionOk="0">
                  <a:moveTo>
                    <a:pt x="71" y="1"/>
                  </a:moveTo>
                  <a:cubicBezTo>
                    <a:pt x="33" y="1"/>
                    <a:pt x="1" y="33"/>
                    <a:pt x="1" y="71"/>
                  </a:cubicBezTo>
                  <a:lnTo>
                    <a:pt x="71" y="5023"/>
                  </a:lnTo>
                  <a:cubicBezTo>
                    <a:pt x="71" y="5061"/>
                    <a:pt x="103" y="5093"/>
                    <a:pt x="141" y="5093"/>
                  </a:cubicBezTo>
                  <a:cubicBezTo>
                    <a:pt x="179" y="5093"/>
                    <a:pt x="211" y="5061"/>
                    <a:pt x="211" y="5023"/>
                  </a:cubicBezTo>
                  <a:lnTo>
                    <a:pt x="141" y="71"/>
                  </a:lnTo>
                  <a:cubicBezTo>
                    <a:pt x="141" y="33"/>
                    <a:pt x="109" y="1"/>
                    <a:pt x="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39"/>
            <p:cNvSpPr/>
            <p:nvPr/>
          </p:nvSpPr>
          <p:spPr>
            <a:xfrm flipH="1">
              <a:off x="3703144" y="2500528"/>
              <a:ext cx="735300" cy="565911"/>
            </a:xfrm>
            <a:custGeom>
              <a:avLst/>
              <a:gdLst/>
              <a:ahLst/>
              <a:cxnLst/>
              <a:rect l="l" t="t" r="r" b="b"/>
              <a:pathLst>
                <a:path w="13028" h="10033" extrusionOk="0">
                  <a:moveTo>
                    <a:pt x="7348" y="1"/>
                  </a:moveTo>
                  <a:cubicBezTo>
                    <a:pt x="4732" y="1"/>
                    <a:pt x="2053" y="697"/>
                    <a:pt x="0" y="2327"/>
                  </a:cubicBezTo>
                  <a:cubicBezTo>
                    <a:pt x="670" y="3219"/>
                    <a:pt x="1339" y="4067"/>
                    <a:pt x="2002" y="4966"/>
                  </a:cubicBezTo>
                  <a:cubicBezTo>
                    <a:pt x="1804" y="6597"/>
                    <a:pt x="1536" y="8235"/>
                    <a:pt x="1333" y="9867"/>
                  </a:cubicBezTo>
                  <a:cubicBezTo>
                    <a:pt x="2832" y="9980"/>
                    <a:pt x="4334" y="10033"/>
                    <a:pt x="5837" y="10033"/>
                  </a:cubicBezTo>
                  <a:cubicBezTo>
                    <a:pt x="8237" y="10033"/>
                    <a:pt x="10637" y="9897"/>
                    <a:pt x="13028" y="9650"/>
                  </a:cubicBezTo>
                  <a:lnTo>
                    <a:pt x="12805" y="4691"/>
                  </a:lnTo>
                  <a:lnTo>
                    <a:pt x="7419" y="1"/>
                  </a:lnTo>
                  <a:cubicBezTo>
                    <a:pt x="7395" y="1"/>
                    <a:pt x="7372" y="1"/>
                    <a:pt x="734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39"/>
            <p:cNvSpPr/>
            <p:nvPr/>
          </p:nvSpPr>
          <p:spPr>
            <a:xfrm flipH="1">
              <a:off x="3892774" y="2687175"/>
              <a:ext cx="320466" cy="248069"/>
            </a:xfrm>
            <a:custGeom>
              <a:avLst/>
              <a:gdLst/>
              <a:ahLst/>
              <a:cxnLst/>
              <a:rect l="l" t="t" r="r" b="b"/>
              <a:pathLst>
                <a:path w="5678" h="4398" extrusionOk="0">
                  <a:moveTo>
                    <a:pt x="1577" y="1"/>
                  </a:moveTo>
                  <a:cubicBezTo>
                    <a:pt x="366" y="1"/>
                    <a:pt x="0" y="2718"/>
                    <a:pt x="2703" y="4397"/>
                  </a:cubicBezTo>
                  <a:cubicBezTo>
                    <a:pt x="5678" y="2540"/>
                    <a:pt x="5415" y="269"/>
                    <a:pt x="4115" y="269"/>
                  </a:cubicBezTo>
                  <a:cubicBezTo>
                    <a:pt x="3755" y="269"/>
                    <a:pt x="3315" y="442"/>
                    <a:pt x="2843" y="847"/>
                  </a:cubicBezTo>
                  <a:cubicBezTo>
                    <a:pt x="2385" y="249"/>
                    <a:pt x="1942" y="1"/>
                    <a:pt x="157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39"/>
            <p:cNvSpPr/>
            <p:nvPr/>
          </p:nvSpPr>
          <p:spPr>
            <a:xfrm flipH="1">
              <a:off x="4306371" y="2710471"/>
              <a:ext cx="28446" cy="79136"/>
            </a:xfrm>
            <a:custGeom>
              <a:avLst/>
              <a:gdLst/>
              <a:ahLst/>
              <a:cxnLst/>
              <a:rect l="l" t="t" r="r" b="b"/>
              <a:pathLst>
                <a:path w="504" h="1403" extrusionOk="0">
                  <a:moveTo>
                    <a:pt x="280" y="1"/>
                  </a:moveTo>
                  <a:cubicBezTo>
                    <a:pt x="242" y="1"/>
                    <a:pt x="204" y="26"/>
                    <a:pt x="198" y="64"/>
                  </a:cubicBezTo>
                  <a:lnTo>
                    <a:pt x="6" y="1326"/>
                  </a:lnTo>
                  <a:cubicBezTo>
                    <a:pt x="0" y="1358"/>
                    <a:pt x="19" y="1390"/>
                    <a:pt x="51" y="1397"/>
                  </a:cubicBezTo>
                  <a:cubicBezTo>
                    <a:pt x="57" y="1403"/>
                    <a:pt x="70" y="1403"/>
                    <a:pt x="76" y="1403"/>
                  </a:cubicBezTo>
                  <a:cubicBezTo>
                    <a:pt x="102" y="1403"/>
                    <a:pt x="121" y="1390"/>
                    <a:pt x="134" y="1371"/>
                  </a:cubicBezTo>
                  <a:cubicBezTo>
                    <a:pt x="191" y="1282"/>
                    <a:pt x="249" y="1212"/>
                    <a:pt x="306" y="1135"/>
                  </a:cubicBezTo>
                  <a:cubicBezTo>
                    <a:pt x="363" y="1059"/>
                    <a:pt x="421" y="982"/>
                    <a:pt x="484" y="887"/>
                  </a:cubicBezTo>
                  <a:cubicBezTo>
                    <a:pt x="503" y="848"/>
                    <a:pt x="491" y="810"/>
                    <a:pt x="459" y="791"/>
                  </a:cubicBezTo>
                  <a:cubicBezTo>
                    <a:pt x="447" y="782"/>
                    <a:pt x="434" y="777"/>
                    <a:pt x="421" y="777"/>
                  </a:cubicBezTo>
                  <a:cubicBezTo>
                    <a:pt x="398" y="777"/>
                    <a:pt x="375" y="790"/>
                    <a:pt x="363" y="810"/>
                  </a:cubicBezTo>
                  <a:cubicBezTo>
                    <a:pt x="306" y="899"/>
                    <a:pt x="255" y="969"/>
                    <a:pt x="198" y="1046"/>
                  </a:cubicBezTo>
                  <a:cubicBezTo>
                    <a:pt x="195" y="1049"/>
                    <a:pt x="193" y="1050"/>
                    <a:pt x="192" y="1052"/>
                  </a:cubicBezTo>
                  <a:lnTo>
                    <a:pt x="192" y="1052"/>
                  </a:lnTo>
                  <a:lnTo>
                    <a:pt x="338" y="84"/>
                  </a:lnTo>
                  <a:cubicBezTo>
                    <a:pt x="344" y="45"/>
                    <a:pt x="319" y="7"/>
                    <a:pt x="2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39"/>
            <p:cNvSpPr/>
            <p:nvPr/>
          </p:nvSpPr>
          <p:spPr>
            <a:xfrm flipH="1">
              <a:off x="4317549" y="2599633"/>
              <a:ext cx="92844" cy="138249"/>
            </a:xfrm>
            <a:custGeom>
              <a:avLst/>
              <a:gdLst/>
              <a:ahLst/>
              <a:cxnLst/>
              <a:rect l="l" t="t" r="r" b="b"/>
              <a:pathLst>
                <a:path w="1645" h="2451" extrusionOk="0">
                  <a:moveTo>
                    <a:pt x="79" y="0"/>
                  </a:moveTo>
                  <a:cubicBezTo>
                    <a:pt x="67" y="0"/>
                    <a:pt x="55" y="3"/>
                    <a:pt x="45" y="9"/>
                  </a:cubicBezTo>
                  <a:cubicBezTo>
                    <a:pt x="13" y="28"/>
                    <a:pt x="1" y="66"/>
                    <a:pt x="20" y="105"/>
                  </a:cubicBezTo>
                  <a:cubicBezTo>
                    <a:pt x="447" y="914"/>
                    <a:pt x="950" y="1692"/>
                    <a:pt x="1511" y="2425"/>
                  </a:cubicBezTo>
                  <a:cubicBezTo>
                    <a:pt x="1524" y="2437"/>
                    <a:pt x="1543" y="2450"/>
                    <a:pt x="1568" y="2450"/>
                  </a:cubicBezTo>
                  <a:cubicBezTo>
                    <a:pt x="1581" y="2450"/>
                    <a:pt x="1594" y="2444"/>
                    <a:pt x="1607" y="2437"/>
                  </a:cubicBezTo>
                  <a:cubicBezTo>
                    <a:pt x="1639" y="2412"/>
                    <a:pt x="1645" y="2367"/>
                    <a:pt x="1619" y="2335"/>
                  </a:cubicBezTo>
                  <a:cubicBezTo>
                    <a:pt x="1065" y="1615"/>
                    <a:pt x="568" y="844"/>
                    <a:pt x="141" y="35"/>
                  </a:cubicBezTo>
                  <a:cubicBezTo>
                    <a:pt x="128" y="13"/>
                    <a:pt x="103" y="0"/>
                    <a:pt x="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39"/>
            <p:cNvSpPr/>
            <p:nvPr/>
          </p:nvSpPr>
          <p:spPr>
            <a:xfrm flipH="1">
              <a:off x="3702746" y="2981106"/>
              <a:ext cx="656905" cy="37509"/>
            </a:xfrm>
            <a:custGeom>
              <a:avLst/>
              <a:gdLst/>
              <a:ahLst/>
              <a:cxnLst/>
              <a:rect l="l" t="t" r="r" b="b"/>
              <a:pathLst>
                <a:path w="11639" h="665" extrusionOk="0">
                  <a:moveTo>
                    <a:pt x="11561" y="1"/>
                  </a:moveTo>
                  <a:cubicBezTo>
                    <a:pt x="11557" y="1"/>
                    <a:pt x="11553" y="1"/>
                    <a:pt x="11549" y="2"/>
                  </a:cubicBezTo>
                  <a:cubicBezTo>
                    <a:pt x="9453" y="351"/>
                    <a:pt x="7335" y="526"/>
                    <a:pt x="5217" y="526"/>
                  </a:cubicBezTo>
                  <a:cubicBezTo>
                    <a:pt x="3503" y="526"/>
                    <a:pt x="1788" y="411"/>
                    <a:pt x="83" y="180"/>
                  </a:cubicBezTo>
                  <a:cubicBezTo>
                    <a:pt x="79" y="180"/>
                    <a:pt x="75" y="179"/>
                    <a:pt x="71" y="179"/>
                  </a:cubicBezTo>
                  <a:cubicBezTo>
                    <a:pt x="39" y="179"/>
                    <a:pt x="12" y="203"/>
                    <a:pt x="7" y="238"/>
                  </a:cubicBezTo>
                  <a:cubicBezTo>
                    <a:pt x="0" y="276"/>
                    <a:pt x="26" y="314"/>
                    <a:pt x="64" y="314"/>
                  </a:cubicBezTo>
                  <a:cubicBezTo>
                    <a:pt x="1778" y="550"/>
                    <a:pt x="3499" y="665"/>
                    <a:pt x="5220" y="665"/>
                  </a:cubicBezTo>
                  <a:cubicBezTo>
                    <a:pt x="7349" y="665"/>
                    <a:pt x="9471" y="486"/>
                    <a:pt x="11574" y="136"/>
                  </a:cubicBezTo>
                  <a:cubicBezTo>
                    <a:pt x="11613" y="129"/>
                    <a:pt x="11638" y="97"/>
                    <a:pt x="11632" y="59"/>
                  </a:cubicBezTo>
                  <a:cubicBezTo>
                    <a:pt x="11626" y="25"/>
                    <a:pt x="11595" y="1"/>
                    <a:pt x="1156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39"/>
            <p:cNvSpPr/>
            <p:nvPr/>
          </p:nvSpPr>
          <p:spPr>
            <a:xfrm flipH="1">
              <a:off x="3366059" y="2591116"/>
              <a:ext cx="400780" cy="643976"/>
            </a:xfrm>
            <a:custGeom>
              <a:avLst/>
              <a:gdLst/>
              <a:ahLst/>
              <a:cxnLst/>
              <a:rect l="l" t="t" r="r" b="b"/>
              <a:pathLst>
                <a:path w="7101" h="11417" extrusionOk="0">
                  <a:moveTo>
                    <a:pt x="2136" y="1"/>
                  </a:moveTo>
                  <a:lnTo>
                    <a:pt x="1033" y="3946"/>
                  </a:lnTo>
                  <a:cubicBezTo>
                    <a:pt x="1409" y="4163"/>
                    <a:pt x="1791" y="4379"/>
                    <a:pt x="2167" y="4602"/>
                  </a:cubicBezTo>
                  <a:cubicBezTo>
                    <a:pt x="988" y="6132"/>
                    <a:pt x="230" y="7980"/>
                    <a:pt x="32" y="9905"/>
                  </a:cubicBezTo>
                  <a:cubicBezTo>
                    <a:pt x="13" y="10128"/>
                    <a:pt x="1" y="10364"/>
                    <a:pt x="96" y="10568"/>
                  </a:cubicBezTo>
                  <a:cubicBezTo>
                    <a:pt x="176" y="10728"/>
                    <a:pt x="347" y="10853"/>
                    <a:pt x="515" y="10853"/>
                  </a:cubicBezTo>
                  <a:cubicBezTo>
                    <a:pt x="561" y="10853"/>
                    <a:pt x="607" y="10843"/>
                    <a:pt x="651" y="10823"/>
                  </a:cubicBezTo>
                  <a:cubicBezTo>
                    <a:pt x="676" y="11027"/>
                    <a:pt x="880" y="11161"/>
                    <a:pt x="1078" y="11199"/>
                  </a:cubicBezTo>
                  <a:cubicBezTo>
                    <a:pt x="1104" y="11204"/>
                    <a:pt x="1130" y="11206"/>
                    <a:pt x="1157" y="11206"/>
                  </a:cubicBezTo>
                  <a:cubicBezTo>
                    <a:pt x="1327" y="11206"/>
                    <a:pt x="1504" y="11105"/>
                    <a:pt x="1581" y="10957"/>
                  </a:cubicBezTo>
                  <a:cubicBezTo>
                    <a:pt x="1613" y="11141"/>
                    <a:pt x="1804" y="11396"/>
                    <a:pt x="1995" y="11415"/>
                  </a:cubicBezTo>
                  <a:cubicBezTo>
                    <a:pt x="2004" y="11416"/>
                    <a:pt x="2013" y="11416"/>
                    <a:pt x="2022" y="11416"/>
                  </a:cubicBezTo>
                  <a:cubicBezTo>
                    <a:pt x="2204" y="11416"/>
                    <a:pt x="2380" y="11292"/>
                    <a:pt x="2435" y="11116"/>
                  </a:cubicBezTo>
                  <a:cubicBezTo>
                    <a:pt x="2502" y="11300"/>
                    <a:pt x="2733" y="11410"/>
                    <a:pt x="2937" y="11410"/>
                  </a:cubicBezTo>
                  <a:cubicBezTo>
                    <a:pt x="2987" y="11410"/>
                    <a:pt x="3035" y="11404"/>
                    <a:pt x="3079" y="11390"/>
                  </a:cubicBezTo>
                  <a:cubicBezTo>
                    <a:pt x="3308" y="11320"/>
                    <a:pt x="3487" y="11135"/>
                    <a:pt x="3652" y="10963"/>
                  </a:cubicBezTo>
                  <a:cubicBezTo>
                    <a:pt x="3793" y="10810"/>
                    <a:pt x="3933" y="10663"/>
                    <a:pt x="4073" y="10510"/>
                  </a:cubicBezTo>
                  <a:cubicBezTo>
                    <a:pt x="3998" y="10390"/>
                    <a:pt x="3852" y="10333"/>
                    <a:pt x="3702" y="10333"/>
                  </a:cubicBezTo>
                  <a:cubicBezTo>
                    <a:pt x="3558" y="10333"/>
                    <a:pt x="3411" y="10385"/>
                    <a:pt x="3321" y="10485"/>
                  </a:cubicBezTo>
                  <a:cubicBezTo>
                    <a:pt x="3429" y="10032"/>
                    <a:pt x="3512" y="9574"/>
                    <a:pt x="3621" y="9121"/>
                  </a:cubicBezTo>
                  <a:cubicBezTo>
                    <a:pt x="4730" y="8898"/>
                    <a:pt x="5743" y="8018"/>
                    <a:pt x="6336" y="7050"/>
                  </a:cubicBezTo>
                  <a:cubicBezTo>
                    <a:pt x="6928" y="6081"/>
                    <a:pt x="7100" y="4864"/>
                    <a:pt x="6795" y="3774"/>
                  </a:cubicBezTo>
                  <a:cubicBezTo>
                    <a:pt x="6514" y="2760"/>
                    <a:pt x="5845" y="1875"/>
                    <a:pt x="5004" y="1244"/>
                  </a:cubicBezTo>
                  <a:cubicBezTo>
                    <a:pt x="4169" y="613"/>
                    <a:pt x="3162" y="217"/>
                    <a:pt x="2136" y="1"/>
                  </a:cubicBezTo>
                  <a:close/>
                </a:path>
              </a:pathLst>
            </a:custGeom>
            <a:solidFill>
              <a:srgbClr val="FFC9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39"/>
            <p:cNvSpPr/>
            <p:nvPr/>
          </p:nvSpPr>
          <p:spPr>
            <a:xfrm flipH="1">
              <a:off x="3537633" y="2767948"/>
              <a:ext cx="115194" cy="91433"/>
            </a:xfrm>
            <a:custGeom>
              <a:avLst/>
              <a:gdLst/>
              <a:ahLst/>
              <a:cxnLst/>
              <a:rect l="l" t="t" r="r" b="b"/>
              <a:pathLst>
                <a:path w="2041" h="1621" extrusionOk="0">
                  <a:moveTo>
                    <a:pt x="1959" y="0"/>
                  </a:moveTo>
                  <a:cubicBezTo>
                    <a:pt x="1955" y="0"/>
                    <a:pt x="1950" y="1"/>
                    <a:pt x="1945" y="1"/>
                  </a:cubicBezTo>
                  <a:cubicBezTo>
                    <a:pt x="1135" y="218"/>
                    <a:pt x="415" y="779"/>
                    <a:pt x="20" y="1512"/>
                  </a:cubicBezTo>
                  <a:cubicBezTo>
                    <a:pt x="1" y="1550"/>
                    <a:pt x="14" y="1588"/>
                    <a:pt x="46" y="1608"/>
                  </a:cubicBezTo>
                  <a:cubicBezTo>
                    <a:pt x="58" y="1614"/>
                    <a:pt x="71" y="1620"/>
                    <a:pt x="77" y="1620"/>
                  </a:cubicBezTo>
                  <a:cubicBezTo>
                    <a:pt x="103" y="1620"/>
                    <a:pt x="128" y="1608"/>
                    <a:pt x="141" y="1582"/>
                  </a:cubicBezTo>
                  <a:cubicBezTo>
                    <a:pt x="524" y="881"/>
                    <a:pt x="1212" y="339"/>
                    <a:pt x="1983" y="142"/>
                  </a:cubicBezTo>
                  <a:cubicBezTo>
                    <a:pt x="2015" y="129"/>
                    <a:pt x="2040" y="91"/>
                    <a:pt x="2028" y="52"/>
                  </a:cubicBezTo>
                  <a:cubicBezTo>
                    <a:pt x="2022" y="19"/>
                    <a:pt x="1992" y="0"/>
                    <a:pt x="19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39"/>
            <p:cNvSpPr/>
            <p:nvPr/>
          </p:nvSpPr>
          <p:spPr>
            <a:xfrm flipH="1">
              <a:off x="3559246" y="3058044"/>
              <a:ext cx="12981" cy="59056"/>
            </a:xfrm>
            <a:custGeom>
              <a:avLst/>
              <a:gdLst/>
              <a:ahLst/>
              <a:cxnLst/>
              <a:rect l="l" t="t" r="r" b="b"/>
              <a:pathLst>
                <a:path w="230" h="1047" extrusionOk="0">
                  <a:moveTo>
                    <a:pt x="82" y="1"/>
                  </a:moveTo>
                  <a:cubicBezTo>
                    <a:pt x="78" y="1"/>
                    <a:pt x="75" y="1"/>
                    <a:pt x="71" y="2"/>
                  </a:cubicBezTo>
                  <a:cubicBezTo>
                    <a:pt x="32" y="2"/>
                    <a:pt x="1" y="34"/>
                    <a:pt x="7" y="72"/>
                  </a:cubicBezTo>
                  <a:lnTo>
                    <a:pt x="90" y="983"/>
                  </a:lnTo>
                  <a:cubicBezTo>
                    <a:pt x="96" y="1022"/>
                    <a:pt x="122" y="1047"/>
                    <a:pt x="160" y="1047"/>
                  </a:cubicBezTo>
                  <a:lnTo>
                    <a:pt x="166" y="1047"/>
                  </a:lnTo>
                  <a:cubicBezTo>
                    <a:pt x="204" y="1041"/>
                    <a:pt x="230" y="1009"/>
                    <a:pt x="230" y="971"/>
                  </a:cubicBezTo>
                  <a:lnTo>
                    <a:pt x="147" y="59"/>
                  </a:lnTo>
                  <a:cubicBezTo>
                    <a:pt x="141" y="25"/>
                    <a:pt x="115" y="1"/>
                    <a:pt x="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39"/>
            <p:cNvSpPr/>
            <p:nvPr/>
          </p:nvSpPr>
          <p:spPr>
            <a:xfrm flipH="1">
              <a:off x="3725750" y="3172718"/>
              <a:ext cx="10893" cy="32151"/>
            </a:xfrm>
            <a:custGeom>
              <a:avLst/>
              <a:gdLst/>
              <a:ahLst/>
              <a:cxnLst/>
              <a:rect l="l" t="t" r="r" b="b"/>
              <a:pathLst>
                <a:path w="193" h="570" extrusionOk="0">
                  <a:moveTo>
                    <a:pt x="76" y="1"/>
                  </a:moveTo>
                  <a:cubicBezTo>
                    <a:pt x="72" y="1"/>
                    <a:pt x="69" y="1"/>
                    <a:pt x="65" y="2"/>
                  </a:cubicBezTo>
                  <a:cubicBezTo>
                    <a:pt x="26" y="2"/>
                    <a:pt x="1" y="40"/>
                    <a:pt x="1" y="78"/>
                  </a:cubicBezTo>
                  <a:lnTo>
                    <a:pt x="52" y="505"/>
                  </a:lnTo>
                  <a:cubicBezTo>
                    <a:pt x="52" y="544"/>
                    <a:pt x="84" y="569"/>
                    <a:pt x="122" y="569"/>
                  </a:cubicBezTo>
                  <a:lnTo>
                    <a:pt x="128" y="569"/>
                  </a:lnTo>
                  <a:cubicBezTo>
                    <a:pt x="167" y="563"/>
                    <a:pt x="192" y="531"/>
                    <a:pt x="192" y="493"/>
                  </a:cubicBezTo>
                  <a:lnTo>
                    <a:pt x="141" y="59"/>
                  </a:lnTo>
                  <a:cubicBezTo>
                    <a:pt x="135" y="25"/>
                    <a:pt x="109" y="1"/>
                    <a:pt x="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39"/>
            <p:cNvSpPr/>
            <p:nvPr/>
          </p:nvSpPr>
          <p:spPr>
            <a:xfrm flipH="1">
              <a:off x="3675404" y="3183209"/>
              <a:ext cx="11570" cy="44278"/>
            </a:xfrm>
            <a:custGeom>
              <a:avLst/>
              <a:gdLst/>
              <a:ahLst/>
              <a:cxnLst/>
              <a:rect l="l" t="t" r="r" b="b"/>
              <a:pathLst>
                <a:path w="205" h="785" extrusionOk="0">
                  <a:moveTo>
                    <a:pt x="71" y="1"/>
                  </a:moveTo>
                  <a:cubicBezTo>
                    <a:pt x="32" y="7"/>
                    <a:pt x="0" y="39"/>
                    <a:pt x="7" y="77"/>
                  </a:cubicBezTo>
                  <a:lnTo>
                    <a:pt x="64" y="721"/>
                  </a:lnTo>
                  <a:cubicBezTo>
                    <a:pt x="64" y="753"/>
                    <a:pt x="96" y="785"/>
                    <a:pt x="128" y="785"/>
                  </a:cubicBezTo>
                  <a:lnTo>
                    <a:pt x="134" y="785"/>
                  </a:lnTo>
                  <a:cubicBezTo>
                    <a:pt x="173" y="778"/>
                    <a:pt x="204" y="746"/>
                    <a:pt x="198" y="708"/>
                  </a:cubicBezTo>
                  <a:lnTo>
                    <a:pt x="147" y="64"/>
                  </a:lnTo>
                  <a:cubicBezTo>
                    <a:pt x="141" y="26"/>
                    <a:pt x="109" y="1"/>
                    <a:pt x="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39"/>
            <p:cNvSpPr/>
            <p:nvPr/>
          </p:nvSpPr>
          <p:spPr>
            <a:xfrm flipH="1">
              <a:off x="3628275" y="3187552"/>
              <a:ext cx="11232" cy="42811"/>
            </a:xfrm>
            <a:custGeom>
              <a:avLst/>
              <a:gdLst/>
              <a:ahLst/>
              <a:cxnLst/>
              <a:rect l="l" t="t" r="r" b="b"/>
              <a:pathLst>
                <a:path w="199" h="759" extrusionOk="0">
                  <a:moveTo>
                    <a:pt x="64" y="0"/>
                  </a:moveTo>
                  <a:cubicBezTo>
                    <a:pt x="26" y="7"/>
                    <a:pt x="1" y="38"/>
                    <a:pt x="1" y="77"/>
                  </a:cubicBezTo>
                  <a:lnTo>
                    <a:pt x="58" y="695"/>
                  </a:lnTo>
                  <a:cubicBezTo>
                    <a:pt x="58" y="733"/>
                    <a:pt x="90" y="759"/>
                    <a:pt x="122" y="759"/>
                  </a:cubicBezTo>
                  <a:lnTo>
                    <a:pt x="128" y="759"/>
                  </a:lnTo>
                  <a:cubicBezTo>
                    <a:pt x="166" y="752"/>
                    <a:pt x="198" y="720"/>
                    <a:pt x="192" y="682"/>
                  </a:cubicBezTo>
                  <a:lnTo>
                    <a:pt x="141" y="64"/>
                  </a:lnTo>
                  <a:cubicBezTo>
                    <a:pt x="141" y="26"/>
                    <a:pt x="109" y="0"/>
                    <a:pt x="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39"/>
            <p:cNvSpPr/>
            <p:nvPr/>
          </p:nvSpPr>
          <p:spPr>
            <a:xfrm flipH="1">
              <a:off x="3572171" y="3161944"/>
              <a:ext cx="16593" cy="48678"/>
            </a:xfrm>
            <a:custGeom>
              <a:avLst/>
              <a:gdLst/>
              <a:ahLst/>
              <a:cxnLst/>
              <a:rect l="l" t="t" r="r" b="b"/>
              <a:pathLst>
                <a:path w="294" h="863" extrusionOk="0">
                  <a:moveTo>
                    <a:pt x="218" y="1"/>
                  </a:moveTo>
                  <a:cubicBezTo>
                    <a:pt x="184" y="1"/>
                    <a:pt x="153" y="25"/>
                    <a:pt x="147" y="59"/>
                  </a:cubicBezTo>
                  <a:lnTo>
                    <a:pt x="7" y="779"/>
                  </a:lnTo>
                  <a:cubicBezTo>
                    <a:pt x="0" y="817"/>
                    <a:pt x="26" y="856"/>
                    <a:pt x="64" y="862"/>
                  </a:cubicBezTo>
                  <a:lnTo>
                    <a:pt x="77" y="862"/>
                  </a:lnTo>
                  <a:cubicBezTo>
                    <a:pt x="109" y="862"/>
                    <a:pt x="141" y="837"/>
                    <a:pt x="147" y="805"/>
                  </a:cubicBezTo>
                  <a:lnTo>
                    <a:pt x="287" y="85"/>
                  </a:lnTo>
                  <a:cubicBezTo>
                    <a:pt x="294" y="46"/>
                    <a:pt x="268" y="8"/>
                    <a:pt x="230" y="2"/>
                  </a:cubicBezTo>
                  <a:cubicBezTo>
                    <a:pt x="226" y="1"/>
                    <a:pt x="222" y="1"/>
                    <a:pt x="2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39"/>
            <p:cNvSpPr/>
            <p:nvPr/>
          </p:nvSpPr>
          <p:spPr>
            <a:xfrm flipH="1">
              <a:off x="3582629" y="2498384"/>
              <a:ext cx="425219" cy="408767"/>
            </a:xfrm>
            <a:custGeom>
              <a:avLst/>
              <a:gdLst/>
              <a:ahLst/>
              <a:cxnLst/>
              <a:rect l="l" t="t" r="r" b="b"/>
              <a:pathLst>
                <a:path w="7534" h="7247" extrusionOk="0">
                  <a:moveTo>
                    <a:pt x="568" y="0"/>
                  </a:moveTo>
                  <a:cubicBezTo>
                    <a:pt x="77" y="663"/>
                    <a:pt x="0" y="1556"/>
                    <a:pt x="281" y="2327"/>
                  </a:cubicBezTo>
                  <a:cubicBezTo>
                    <a:pt x="555" y="3104"/>
                    <a:pt x="1097" y="3761"/>
                    <a:pt x="1657" y="4366"/>
                  </a:cubicBezTo>
                  <a:cubicBezTo>
                    <a:pt x="2613" y="5411"/>
                    <a:pt x="3678" y="6412"/>
                    <a:pt x="4819" y="7247"/>
                  </a:cubicBezTo>
                  <a:cubicBezTo>
                    <a:pt x="5845" y="5399"/>
                    <a:pt x="6782" y="3493"/>
                    <a:pt x="7534" y="1517"/>
                  </a:cubicBezTo>
                  <a:cubicBezTo>
                    <a:pt x="5303" y="663"/>
                    <a:pt x="2951" y="153"/>
                    <a:pt x="56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39"/>
            <p:cNvSpPr/>
            <p:nvPr/>
          </p:nvSpPr>
          <p:spPr>
            <a:xfrm flipH="1">
              <a:off x="3890513" y="2509101"/>
              <a:ext cx="232815" cy="120932"/>
            </a:xfrm>
            <a:custGeom>
              <a:avLst/>
              <a:gdLst/>
              <a:ahLst/>
              <a:cxnLst/>
              <a:rect l="l" t="t" r="r" b="b"/>
              <a:pathLst>
                <a:path w="4125" h="2144" extrusionOk="0">
                  <a:moveTo>
                    <a:pt x="80" y="1"/>
                  </a:moveTo>
                  <a:cubicBezTo>
                    <a:pt x="46" y="1"/>
                    <a:pt x="20" y="30"/>
                    <a:pt x="20" y="65"/>
                  </a:cubicBezTo>
                  <a:cubicBezTo>
                    <a:pt x="1" y="817"/>
                    <a:pt x="408" y="1582"/>
                    <a:pt x="1014" y="1926"/>
                  </a:cubicBezTo>
                  <a:cubicBezTo>
                    <a:pt x="1269" y="2067"/>
                    <a:pt x="1556" y="2143"/>
                    <a:pt x="1849" y="2143"/>
                  </a:cubicBezTo>
                  <a:cubicBezTo>
                    <a:pt x="2199" y="2143"/>
                    <a:pt x="2563" y="2035"/>
                    <a:pt x="2888" y="1824"/>
                  </a:cubicBezTo>
                  <a:cubicBezTo>
                    <a:pt x="3429" y="1474"/>
                    <a:pt x="3863" y="868"/>
                    <a:pt x="4111" y="110"/>
                  </a:cubicBezTo>
                  <a:cubicBezTo>
                    <a:pt x="4124" y="72"/>
                    <a:pt x="4099" y="34"/>
                    <a:pt x="4067" y="21"/>
                  </a:cubicBezTo>
                  <a:cubicBezTo>
                    <a:pt x="4059" y="18"/>
                    <a:pt x="4051" y="17"/>
                    <a:pt x="4043" y="17"/>
                  </a:cubicBezTo>
                  <a:cubicBezTo>
                    <a:pt x="4014" y="17"/>
                    <a:pt x="3988" y="35"/>
                    <a:pt x="3978" y="65"/>
                  </a:cubicBezTo>
                  <a:cubicBezTo>
                    <a:pt x="3742" y="792"/>
                    <a:pt x="3327" y="1378"/>
                    <a:pt x="2811" y="1710"/>
                  </a:cubicBezTo>
                  <a:cubicBezTo>
                    <a:pt x="2509" y="1903"/>
                    <a:pt x="2171" y="2002"/>
                    <a:pt x="1842" y="2002"/>
                  </a:cubicBezTo>
                  <a:cubicBezTo>
                    <a:pt x="1574" y="2002"/>
                    <a:pt x="1312" y="1937"/>
                    <a:pt x="1078" y="1805"/>
                  </a:cubicBezTo>
                  <a:cubicBezTo>
                    <a:pt x="523" y="1487"/>
                    <a:pt x="141" y="773"/>
                    <a:pt x="160" y="72"/>
                  </a:cubicBezTo>
                  <a:cubicBezTo>
                    <a:pt x="160" y="34"/>
                    <a:pt x="128" y="2"/>
                    <a:pt x="90" y="2"/>
                  </a:cubicBezTo>
                  <a:cubicBezTo>
                    <a:pt x="86" y="1"/>
                    <a:pt x="83" y="1"/>
                    <a:pt x="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39"/>
            <p:cNvSpPr/>
            <p:nvPr/>
          </p:nvSpPr>
          <p:spPr>
            <a:xfrm flipH="1">
              <a:off x="3617498" y="2568553"/>
              <a:ext cx="118016" cy="260591"/>
            </a:xfrm>
            <a:custGeom>
              <a:avLst/>
              <a:gdLst/>
              <a:ahLst/>
              <a:cxnLst/>
              <a:rect l="l" t="t" r="r" b="b"/>
              <a:pathLst>
                <a:path w="2091" h="4620" extrusionOk="0">
                  <a:moveTo>
                    <a:pt x="2011" y="1"/>
                  </a:moveTo>
                  <a:cubicBezTo>
                    <a:pt x="1983" y="1"/>
                    <a:pt x="1958" y="15"/>
                    <a:pt x="1944" y="44"/>
                  </a:cubicBezTo>
                  <a:lnTo>
                    <a:pt x="13" y="4524"/>
                  </a:lnTo>
                  <a:cubicBezTo>
                    <a:pt x="0" y="4556"/>
                    <a:pt x="19" y="4601"/>
                    <a:pt x="51" y="4614"/>
                  </a:cubicBezTo>
                  <a:cubicBezTo>
                    <a:pt x="64" y="4620"/>
                    <a:pt x="70" y="4620"/>
                    <a:pt x="77" y="4620"/>
                  </a:cubicBezTo>
                  <a:cubicBezTo>
                    <a:pt x="108" y="4620"/>
                    <a:pt x="134" y="4607"/>
                    <a:pt x="147" y="4575"/>
                  </a:cubicBezTo>
                  <a:lnTo>
                    <a:pt x="2078" y="95"/>
                  </a:lnTo>
                  <a:cubicBezTo>
                    <a:pt x="2091" y="63"/>
                    <a:pt x="2071" y="18"/>
                    <a:pt x="2040" y="6"/>
                  </a:cubicBezTo>
                  <a:cubicBezTo>
                    <a:pt x="2030" y="2"/>
                    <a:pt x="2020" y="1"/>
                    <a:pt x="20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39"/>
            <p:cNvSpPr/>
            <p:nvPr/>
          </p:nvSpPr>
          <p:spPr>
            <a:xfrm flipH="1">
              <a:off x="3700975" y="2752324"/>
              <a:ext cx="80991" cy="114615"/>
            </a:xfrm>
            <a:custGeom>
              <a:avLst/>
              <a:gdLst/>
              <a:ahLst/>
              <a:cxnLst/>
              <a:rect l="l" t="t" r="r" b="b"/>
              <a:pathLst>
                <a:path w="1435" h="2032" extrusionOk="0">
                  <a:moveTo>
                    <a:pt x="79" y="0"/>
                  </a:moveTo>
                  <a:cubicBezTo>
                    <a:pt x="65" y="0"/>
                    <a:pt x="51" y="4"/>
                    <a:pt x="39" y="11"/>
                  </a:cubicBezTo>
                  <a:cubicBezTo>
                    <a:pt x="7" y="36"/>
                    <a:pt x="1" y="75"/>
                    <a:pt x="20" y="106"/>
                  </a:cubicBezTo>
                  <a:lnTo>
                    <a:pt x="1295" y="1999"/>
                  </a:lnTo>
                  <a:cubicBezTo>
                    <a:pt x="1307" y="2018"/>
                    <a:pt x="1333" y="2031"/>
                    <a:pt x="1352" y="2031"/>
                  </a:cubicBezTo>
                  <a:cubicBezTo>
                    <a:pt x="1365" y="2031"/>
                    <a:pt x="1378" y="2025"/>
                    <a:pt x="1390" y="2018"/>
                  </a:cubicBezTo>
                  <a:cubicBezTo>
                    <a:pt x="1422" y="1999"/>
                    <a:pt x="1435" y="1955"/>
                    <a:pt x="1409" y="1923"/>
                  </a:cubicBezTo>
                  <a:lnTo>
                    <a:pt x="141" y="30"/>
                  </a:lnTo>
                  <a:cubicBezTo>
                    <a:pt x="125" y="10"/>
                    <a:pt x="102" y="0"/>
                    <a:pt x="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39"/>
            <p:cNvSpPr/>
            <p:nvPr/>
          </p:nvSpPr>
          <p:spPr>
            <a:xfrm flipH="1">
              <a:off x="3926860" y="2453429"/>
              <a:ext cx="168756" cy="142310"/>
            </a:xfrm>
            <a:custGeom>
              <a:avLst/>
              <a:gdLst/>
              <a:ahLst/>
              <a:cxnLst/>
              <a:rect l="l" t="t" r="r" b="b"/>
              <a:pathLst>
                <a:path w="2990" h="2523" extrusionOk="0">
                  <a:moveTo>
                    <a:pt x="2499" y="1"/>
                  </a:moveTo>
                  <a:lnTo>
                    <a:pt x="2499" y="1"/>
                  </a:lnTo>
                  <a:cubicBezTo>
                    <a:pt x="1804" y="205"/>
                    <a:pt x="1122" y="434"/>
                    <a:pt x="434" y="638"/>
                  </a:cubicBezTo>
                  <a:lnTo>
                    <a:pt x="434" y="1122"/>
                  </a:lnTo>
                  <a:cubicBezTo>
                    <a:pt x="403" y="1124"/>
                    <a:pt x="371" y="1124"/>
                    <a:pt x="339" y="1124"/>
                  </a:cubicBezTo>
                  <a:cubicBezTo>
                    <a:pt x="280" y="1124"/>
                    <a:pt x="219" y="1123"/>
                    <a:pt x="158" y="1123"/>
                  </a:cubicBezTo>
                  <a:cubicBezTo>
                    <a:pt x="104" y="1123"/>
                    <a:pt x="50" y="1124"/>
                    <a:pt x="0" y="1129"/>
                  </a:cubicBezTo>
                  <a:cubicBezTo>
                    <a:pt x="109" y="1435"/>
                    <a:pt x="236" y="1741"/>
                    <a:pt x="434" y="1996"/>
                  </a:cubicBezTo>
                  <a:cubicBezTo>
                    <a:pt x="631" y="2257"/>
                    <a:pt x="905" y="2461"/>
                    <a:pt x="1224" y="2512"/>
                  </a:cubicBezTo>
                  <a:cubicBezTo>
                    <a:pt x="1272" y="2519"/>
                    <a:pt x="1320" y="2522"/>
                    <a:pt x="1368" y="2522"/>
                  </a:cubicBezTo>
                  <a:cubicBezTo>
                    <a:pt x="1720" y="2522"/>
                    <a:pt x="2062" y="2344"/>
                    <a:pt x="2320" y="2091"/>
                  </a:cubicBezTo>
                  <a:cubicBezTo>
                    <a:pt x="2607" y="1811"/>
                    <a:pt x="2798" y="1428"/>
                    <a:pt x="2989" y="1072"/>
                  </a:cubicBezTo>
                  <a:cubicBezTo>
                    <a:pt x="2907" y="1062"/>
                    <a:pt x="2825" y="1062"/>
                    <a:pt x="2744" y="1062"/>
                  </a:cubicBezTo>
                  <a:cubicBezTo>
                    <a:pt x="2663" y="1062"/>
                    <a:pt x="2582" y="1062"/>
                    <a:pt x="2499" y="1052"/>
                  </a:cubicBezTo>
                  <a:cubicBezTo>
                    <a:pt x="2492" y="708"/>
                    <a:pt x="2505" y="351"/>
                    <a:pt x="2499" y="1"/>
                  </a:cubicBezTo>
                  <a:close/>
                </a:path>
              </a:pathLst>
            </a:custGeom>
            <a:solidFill>
              <a:srgbClr val="FFC9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39"/>
            <p:cNvSpPr/>
            <p:nvPr/>
          </p:nvSpPr>
          <p:spPr>
            <a:xfrm flipH="1">
              <a:off x="3929400" y="2243993"/>
              <a:ext cx="193928" cy="62497"/>
            </a:xfrm>
            <a:custGeom>
              <a:avLst/>
              <a:gdLst/>
              <a:ahLst/>
              <a:cxnLst/>
              <a:rect l="l" t="t" r="r" b="b"/>
              <a:pathLst>
                <a:path w="3436" h="1108" extrusionOk="0">
                  <a:moveTo>
                    <a:pt x="1968" y="1"/>
                  </a:moveTo>
                  <a:cubicBezTo>
                    <a:pt x="1313" y="1"/>
                    <a:pt x="593" y="317"/>
                    <a:pt x="32" y="878"/>
                  </a:cubicBezTo>
                  <a:cubicBezTo>
                    <a:pt x="1" y="910"/>
                    <a:pt x="1" y="954"/>
                    <a:pt x="32" y="980"/>
                  </a:cubicBezTo>
                  <a:cubicBezTo>
                    <a:pt x="45" y="992"/>
                    <a:pt x="63" y="999"/>
                    <a:pt x="80" y="999"/>
                  </a:cubicBezTo>
                  <a:cubicBezTo>
                    <a:pt x="98" y="999"/>
                    <a:pt x="115" y="992"/>
                    <a:pt x="128" y="980"/>
                  </a:cubicBezTo>
                  <a:cubicBezTo>
                    <a:pt x="664" y="449"/>
                    <a:pt x="1346" y="143"/>
                    <a:pt x="1961" y="143"/>
                  </a:cubicBezTo>
                  <a:cubicBezTo>
                    <a:pt x="2107" y="143"/>
                    <a:pt x="2249" y="160"/>
                    <a:pt x="2384" y="196"/>
                  </a:cubicBezTo>
                  <a:cubicBezTo>
                    <a:pt x="2843" y="310"/>
                    <a:pt x="3162" y="616"/>
                    <a:pt x="3296" y="1056"/>
                  </a:cubicBezTo>
                  <a:cubicBezTo>
                    <a:pt x="3302" y="1088"/>
                    <a:pt x="3327" y="1107"/>
                    <a:pt x="3359" y="1107"/>
                  </a:cubicBezTo>
                  <a:lnTo>
                    <a:pt x="3378" y="1107"/>
                  </a:lnTo>
                  <a:cubicBezTo>
                    <a:pt x="3417" y="1094"/>
                    <a:pt x="3436" y="1056"/>
                    <a:pt x="3423" y="1018"/>
                  </a:cubicBezTo>
                  <a:cubicBezTo>
                    <a:pt x="3283" y="527"/>
                    <a:pt x="2926" y="183"/>
                    <a:pt x="2422" y="55"/>
                  </a:cubicBezTo>
                  <a:cubicBezTo>
                    <a:pt x="2277" y="19"/>
                    <a:pt x="2124" y="1"/>
                    <a:pt x="1968" y="1"/>
                  </a:cubicBezTo>
                  <a:close/>
                </a:path>
              </a:pathLst>
            </a:custGeom>
            <a:solidFill>
              <a:srgbClr val="FC61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39"/>
            <p:cNvSpPr/>
            <p:nvPr/>
          </p:nvSpPr>
          <p:spPr>
            <a:xfrm flipH="1">
              <a:off x="3882611" y="2251495"/>
              <a:ext cx="224180" cy="201648"/>
            </a:xfrm>
            <a:custGeom>
              <a:avLst/>
              <a:gdLst/>
              <a:ahLst/>
              <a:cxnLst/>
              <a:rect l="l" t="t" r="r" b="b"/>
              <a:pathLst>
                <a:path w="3972" h="3575" extrusionOk="0">
                  <a:moveTo>
                    <a:pt x="1762" y="1"/>
                  </a:moveTo>
                  <a:cubicBezTo>
                    <a:pt x="1560" y="1"/>
                    <a:pt x="1362" y="38"/>
                    <a:pt x="1180" y="120"/>
                  </a:cubicBezTo>
                  <a:cubicBezTo>
                    <a:pt x="721" y="330"/>
                    <a:pt x="326" y="630"/>
                    <a:pt x="1" y="1012"/>
                  </a:cubicBezTo>
                  <a:cubicBezTo>
                    <a:pt x="77" y="1133"/>
                    <a:pt x="154" y="1255"/>
                    <a:pt x="224" y="1376"/>
                  </a:cubicBezTo>
                  <a:lnTo>
                    <a:pt x="2340" y="3574"/>
                  </a:lnTo>
                  <a:cubicBezTo>
                    <a:pt x="2830" y="3345"/>
                    <a:pt x="3334" y="3077"/>
                    <a:pt x="3602" y="2612"/>
                  </a:cubicBezTo>
                  <a:cubicBezTo>
                    <a:pt x="3971" y="1981"/>
                    <a:pt x="3774" y="1121"/>
                    <a:pt x="3245" y="624"/>
                  </a:cubicBezTo>
                  <a:cubicBezTo>
                    <a:pt x="2857" y="258"/>
                    <a:pt x="2294" y="1"/>
                    <a:pt x="1762" y="1"/>
                  </a:cubicBezTo>
                  <a:close/>
                </a:path>
              </a:pathLst>
            </a:custGeom>
            <a:solidFill>
              <a:srgbClr val="FC61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39"/>
            <p:cNvSpPr/>
            <p:nvPr/>
          </p:nvSpPr>
          <p:spPr>
            <a:xfrm flipH="1">
              <a:off x="3900616" y="2303502"/>
              <a:ext cx="220172" cy="199899"/>
            </a:xfrm>
            <a:custGeom>
              <a:avLst/>
              <a:gdLst/>
              <a:ahLst/>
              <a:cxnLst/>
              <a:rect l="l" t="t" r="r" b="b"/>
              <a:pathLst>
                <a:path w="3901" h="3544" extrusionOk="0">
                  <a:moveTo>
                    <a:pt x="1425" y="0"/>
                  </a:moveTo>
                  <a:cubicBezTo>
                    <a:pt x="1139" y="0"/>
                    <a:pt x="854" y="34"/>
                    <a:pt x="593" y="103"/>
                  </a:cubicBezTo>
                  <a:cubicBezTo>
                    <a:pt x="408" y="441"/>
                    <a:pt x="249" y="823"/>
                    <a:pt x="179" y="1199"/>
                  </a:cubicBezTo>
                  <a:cubicBezTo>
                    <a:pt x="128" y="1518"/>
                    <a:pt x="19" y="1817"/>
                    <a:pt x="7" y="2143"/>
                  </a:cubicBezTo>
                  <a:cubicBezTo>
                    <a:pt x="0" y="2474"/>
                    <a:pt x="70" y="2812"/>
                    <a:pt x="268" y="3073"/>
                  </a:cubicBezTo>
                  <a:cubicBezTo>
                    <a:pt x="515" y="3391"/>
                    <a:pt x="922" y="3544"/>
                    <a:pt x="1327" y="3544"/>
                  </a:cubicBezTo>
                  <a:cubicBezTo>
                    <a:pt x="1393" y="3544"/>
                    <a:pt x="1458" y="3540"/>
                    <a:pt x="1523" y="3532"/>
                  </a:cubicBezTo>
                  <a:cubicBezTo>
                    <a:pt x="1989" y="3481"/>
                    <a:pt x="2428" y="3252"/>
                    <a:pt x="2817" y="2997"/>
                  </a:cubicBezTo>
                  <a:cubicBezTo>
                    <a:pt x="2829" y="2997"/>
                    <a:pt x="2840" y="2997"/>
                    <a:pt x="2852" y="2997"/>
                  </a:cubicBezTo>
                  <a:cubicBezTo>
                    <a:pt x="3095" y="2997"/>
                    <a:pt x="3336" y="2932"/>
                    <a:pt x="3531" y="2786"/>
                  </a:cubicBezTo>
                  <a:cubicBezTo>
                    <a:pt x="3735" y="2640"/>
                    <a:pt x="3882" y="2404"/>
                    <a:pt x="3888" y="2149"/>
                  </a:cubicBezTo>
                  <a:cubicBezTo>
                    <a:pt x="3901" y="1900"/>
                    <a:pt x="3760" y="1639"/>
                    <a:pt x="3531" y="1531"/>
                  </a:cubicBezTo>
                  <a:cubicBezTo>
                    <a:pt x="3459" y="1497"/>
                    <a:pt x="3379" y="1480"/>
                    <a:pt x="3300" y="1480"/>
                  </a:cubicBezTo>
                  <a:cubicBezTo>
                    <a:pt x="3126" y="1480"/>
                    <a:pt x="2952" y="1559"/>
                    <a:pt x="2855" y="1703"/>
                  </a:cubicBezTo>
                  <a:cubicBezTo>
                    <a:pt x="2760" y="1199"/>
                    <a:pt x="2620" y="683"/>
                    <a:pt x="2518" y="180"/>
                  </a:cubicBezTo>
                  <a:cubicBezTo>
                    <a:pt x="2184" y="60"/>
                    <a:pt x="1803" y="0"/>
                    <a:pt x="1425" y="0"/>
                  </a:cubicBezTo>
                  <a:close/>
                </a:path>
              </a:pathLst>
            </a:custGeom>
            <a:solidFill>
              <a:srgbClr val="FFC9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39"/>
            <p:cNvSpPr/>
            <p:nvPr/>
          </p:nvSpPr>
          <p:spPr>
            <a:xfrm flipH="1">
              <a:off x="3985500" y="2487441"/>
              <a:ext cx="92505" cy="24311"/>
            </a:xfrm>
            <a:custGeom>
              <a:avLst/>
              <a:gdLst/>
              <a:ahLst/>
              <a:cxnLst/>
              <a:rect l="l" t="t" r="r" b="b"/>
              <a:pathLst>
                <a:path w="1639" h="431" extrusionOk="0">
                  <a:moveTo>
                    <a:pt x="1561" y="0"/>
                  </a:moveTo>
                  <a:cubicBezTo>
                    <a:pt x="1546" y="0"/>
                    <a:pt x="1531" y="5"/>
                    <a:pt x="1517" y="16"/>
                  </a:cubicBezTo>
                  <a:cubicBezTo>
                    <a:pt x="1269" y="197"/>
                    <a:pt x="964" y="293"/>
                    <a:pt x="659" y="293"/>
                  </a:cubicBezTo>
                  <a:cubicBezTo>
                    <a:pt x="472" y="293"/>
                    <a:pt x="284" y="257"/>
                    <a:pt x="109" y="182"/>
                  </a:cubicBezTo>
                  <a:cubicBezTo>
                    <a:pt x="99" y="179"/>
                    <a:pt x="90" y="177"/>
                    <a:pt x="81" y="177"/>
                  </a:cubicBezTo>
                  <a:cubicBezTo>
                    <a:pt x="53" y="177"/>
                    <a:pt x="29" y="191"/>
                    <a:pt x="20" y="220"/>
                  </a:cubicBezTo>
                  <a:cubicBezTo>
                    <a:pt x="1" y="258"/>
                    <a:pt x="20" y="296"/>
                    <a:pt x="52" y="309"/>
                  </a:cubicBezTo>
                  <a:cubicBezTo>
                    <a:pt x="243" y="392"/>
                    <a:pt x="453" y="430"/>
                    <a:pt x="657" y="430"/>
                  </a:cubicBezTo>
                  <a:cubicBezTo>
                    <a:pt x="995" y="430"/>
                    <a:pt x="1326" y="328"/>
                    <a:pt x="1600" y="124"/>
                  </a:cubicBezTo>
                  <a:cubicBezTo>
                    <a:pt x="1632" y="105"/>
                    <a:pt x="1639" y="61"/>
                    <a:pt x="1613" y="29"/>
                  </a:cubicBezTo>
                  <a:cubicBezTo>
                    <a:pt x="1602" y="10"/>
                    <a:pt x="1582" y="0"/>
                    <a:pt x="15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39"/>
            <p:cNvSpPr/>
            <p:nvPr/>
          </p:nvSpPr>
          <p:spPr>
            <a:xfrm flipH="1">
              <a:off x="3917880" y="2410052"/>
              <a:ext cx="40693" cy="21547"/>
            </a:xfrm>
            <a:custGeom>
              <a:avLst/>
              <a:gdLst/>
              <a:ahLst/>
              <a:cxnLst/>
              <a:rect l="l" t="t" r="r" b="b"/>
              <a:pathLst>
                <a:path w="721" h="382" extrusionOk="0">
                  <a:moveTo>
                    <a:pt x="641" y="0"/>
                  </a:moveTo>
                  <a:cubicBezTo>
                    <a:pt x="632" y="0"/>
                    <a:pt x="622" y="2"/>
                    <a:pt x="612" y="5"/>
                  </a:cubicBezTo>
                  <a:lnTo>
                    <a:pt x="52" y="247"/>
                  </a:lnTo>
                  <a:cubicBezTo>
                    <a:pt x="13" y="266"/>
                    <a:pt x="1" y="305"/>
                    <a:pt x="13" y="343"/>
                  </a:cubicBezTo>
                  <a:cubicBezTo>
                    <a:pt x="26" y="368"/>
                    <a:pt x="52" y="381"/>
                    <a:pt x="77" y="381"/>
                  </a:cubicBezTo>
                  <a:cubicBezTo>
                    <a:pt x="90" y="381"/>
                    <a:pt x="96" y="381"/>
                    <a:pt x="109" y="375"/>
                  </a:cubicBezTo>
                  <a:lnTo>
                    <a:pt x="670" y="132"/>
                  </a:lnTo>
                  <a:cubicBezTo>
                    <a:pt x="702" y="120"/>
                    <a:pt x="721" y="81"/>
                    <a:pt x="702" y="43"/>
                  </a:cubicBezTo>
                  <a:cubicBezTo>
                    <a:pt x="692" y="15"/>
                    <a:pt x="668" y="0"/>
                    <a:pt x="6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39"/>
            <p:cNvSpPr/>
            <p:nvPr/>
          </p:nvSpPr>
          <p:spPr>
            <a:xfrm flipH="1">
              <a:off x="4079756" y="2374347"/>
              <a:ext cx="15860" cy="15906"/>
            </a:xfrm>
            <a:custGeom>
              <a:avLst/>
              <a:gdLst/>
              <a:ahLst/>
              <a:cxnLst/>
              <a:rect l="l" t="t" r="r" b="b"/>
              <a:pathLst>
                <a:path w="281" h="282" extrusionOk="0">
                  <a:moveTo>
                    <a:pt x="141" y="1"/>
                  </a:moveTo>
                  <a:cubicBezTo>
                    <a:pt x="64" y="1"/>
                    <a:pt x="0" y="64"/>
                    <a:pt x="0" y="141"/>
                  </a:cubicBezTo>
                  <a:cubicBezTo>
                    <a:pt x="0" y="217"/>
                    <a:pt x="64" y="281"/>
                    <a:pt x="141" y="281"/>
                  </a:cubicBezTo>
                  <a:cubicBezTo>
                    <a:pt x="217" y="281"/>
                    <a:pt x="281" y="217"/>
                    <a:pt x="281" y="141"/>
                  </a:cubicBezTo>
                  <a:cubicBezTo>
                    <a:pt x="281" y="64"/>
                    <a:pt x="217" y="1"/>
                    <a:pt x="14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39"/>
            <p:cNvSpPr/>
            <p:nvPr/>
          </p:nvSpPr>
          <p:spPr>
            <a:xfrm flipH="1">
              <a:off x="4003502" y="2381567"/>
              <a:ext cx="15521" cy="15850"/>
            </a:xfrm>
            <a:custGeom>
              <a:avLst/>
              <a:gdLst/>
              <a:ahLst/>
              <a:cxnLst/>
              <a:rect l="l" t="t" r="r" b="b"/>
              <a:pathLst>
                <a:path w="275" h="281" extrusionOk="0">
                  <a:moveTo>
                    <a:pt x="141" y="0"/>
                  </a:moveTo>
                  <a:cubicBezTo>
                    <a:pt x="58" y="0"/>
                    <a:pt x="1" y="64"/>
                    <a:pt x="1" y="140"/>
                  </a:cubicBezTo>
                  <a:cubicBezTo>
                    <a:pt x="1" y="217"/>
                    <a:pt x="58" y="281"/>
                    <a:pt x="141" y="281"/>
                  </a:cubicBezTo>
                  <a:cubicBezTo>
                    <a:pt x="218" y="281"/>
                    <a:pt x="275" y="217"/>
                    <a:pt x="275" y="140"/>
                  </a:cubicBezTo>
                  <a:cubicBezTo>
                    <a:pt x="275" y="64"/>
                    <a:pt x="218" y="0"/>
                    <a:pt x="1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39"/>
            <p:cNvSpPr/>
            <p:nvPr/>
          </p:nvSpPr>
          <p:spPr>
            <a:xfrm flipH="1">
              <a:off x="4067170" y="2333002"/>
              <a:ext cx="39960" cy="15511"/>
            </a:xfrm>
            <a:custGeom>
              <a:avLst/>
              <a:gdLst/>
              <a:ahLst/>
              <a:cxnLst/>
              <a:rect l="l" t="t" r="r" b="b"/>
              <a:pathLst>
                <a:path w="708" h="275" extrusionOk="0">
                  <a:moveTo>
                    <a:pt x="351" y="1"/>
                  </a:moveTo>
                  <a:cubicBezTo>
                    <a:pt x="217" y="1"/>
                    <a:pt x="90" y="58"/>
                    <a:pt x="26" y="160"/>
                  </a:cubicBezTo>
                  <a:cubicBezTo>
                    <a:pt x="0" y="192"/>
                    <a:pt x="13" y="237"/>
                    <a:pt x="45" y="262"/>
                  </a:cubicBezTo>
                  <a:cubicBezTo>
                    <a:pt x="57" y="269"/>
                    <a:pt x="70" y="273"/>
                    <a:pt x="82" y="273"/>
                  </a:cubicBezTo>
                  <a:cubicBezTo>
                    <a:pt x="104" y="273"/>
                    <a:pt x="125" y="263"/>
                    <a:pt x="141" y="243"/>
                  </a:cubicBezTo>
                  <a:cubicBezTo>
                    <a:pt x="179" y="179"/>
                    <a:pt x="262" y="141"/>
                    <a:pt x="351" y="141"/>
                  </a:cubicBezTo>
                  <a:cubicBezTo>
                    <a:pt x="446" y="141"/>
                    <a:pt x="523" y="179"/>
                    <a:pt x="568" y="243"/>
                  </a:cubicBezTo>
                  <a:cubicBezTo>
                    <a:pt x="580" y="262"/>
                    <a:pt x="606" y="275"/>
                    <a:pt x="625" y="275"/>
                  </a:cubicBezTo>
                  <a:cubicBezTo>
                    <a:pt x="638" y="275"/>
                    <a:pt x="650" y="268"/>
                    <a:pt x="663" y="262"/>
                  </a:cubicBezTo>
                  <a:cubicBezTo>
                    <a:pt x="695" y="237"/>
                    <a:pt x="708" y="198"/>
                    <a:pt x="682" y="166"/>
                  </a:cubicBezTo>
                  <a:cubicBezTo>
                    <a:pt x="612" y="58"/>
                    <a:pt x="491" y="1"/>
                    <a:pt x="3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39"/>
            <p:cNvSpPr/>
            <p:nvPr/>
          </p:nvSpPr>
          <p:spPr>
            <a:xfrm flipH="1">
              <a:off x="3982620" y="2339207"/>
              <a:ext cx="45378" cy="24762"/>
            </a:xfrm>
            <a:custGeom>
              <a:avLst/>
              <a:gdLst/>
              <a:ahLst/>
              <a:cxnLst/>
              <a:rect l="l" t="t" r="r" b="b"/>
              <a:pathLst>
                <a:path w="804" h="439" extrusionOk="0">
                  <a:moveTo>
                    <a:pt x="372" y="0"/>
                  </a:moveTo>
                  <a:cubicBezTo>
                    <a:pt x="240" y="0"/>
                    <a:pt x="107" y="57"/>
                    <a:pt x="26" y="158"/>
                  </a:cubicBezTo>
                  <a:cubicBezTo>
                    <a:pt x="0" y="190"/>
                    <a:pt x="7" y="235"/>
                    <a:pt x="32" y="260"/>
                  </a:cubicBezTo>
                  <a:cubicBezTo>
                    <a:pt x="46" y="269"/>
                    <a:pt x="63" y="273"/>
                    <a:pt x="79" y="273"/>
                  </a:cubicBezTo>
                  <a:cubicBezTo>
                    <a:pt x="100" y="273"/>
                    <a:pt x="120" y="266"/>
                    <a:pt x="134" y="248"/>
                  </a:cubicBezTo>
                  <a:cubicBezTo>
                    <a:pt x="190" y="177"/>
                    <a:pt x="282" y="138"/>
                    <a:pt x="372" y="138"/>
                  </a:cubicBezTo>
                  <a:cubicBezTo>
                    <a:pt x="395" y="138"/>
                    <a:pt x="418" y="140"/>
                    <a:pt x="440" y="146"/>
                  </a:cubicBezTo>
                  <a:cubicBezTo>
                    <a:pt x="549" y="171"/>
                    <a:pt x="638" y="267"/>
                    <a:pt x="663" y="381"/>
                  </a:cubicBezTo>
                  <a:cubicBezTo>
                    <a:pt x="670" y="413"/>
                    <a:pt x="695" y="439"/>
                    <a:pt x="727" y="439"/>
                  </a:cubicBezTo>
                  <a:cubicBezTo>
                    <a:pt x="733" y="439"/>
                    <a:pt x="740" y="432"/>
                    <a:pt x="746" y="432"/>
                  </a:cubicBezTo>
                  <a:cubicBezTo>
                    <a:pt x="778" y="426"/>
                    <a:pt x="804" y="388"/>
                    <a:pt x="797" y="350"/>
                  </a:cubicBezTo>
                  <a:cubicBezTo>
                    <a:pt x="765" y="190"/>
                    <a:pt x="631" y="50"/>
                    <a:pt x="472" y="12"/>
                  </a:cubicBezTo>
                  <a:cubicBezTo>
                    <a:pt x="439" y="4"/>
                    <a:pt x="406" y="0"/>
                    <a:pt x="3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39"/>
            <p:cNvSpPr/>
            <p:nvPr/>
          </p:nvSpPr>
          <p:spPr>
            <a:xfrm flipH="1">
              <a:off x="4050970" y="2378465"/>
              <a:ext cx="22350" cy="48452"/>
            </a:xfrm>
            <a:custGeom>
              <a:avLst/>
              <a:gdLst/>
              <a:ahLst/>
              <a:cxnLst/>
              <a:rect l="l" t="t" r="r" b="b"/>
              <a:pathLst>
                <a:path w="396" h="859" extrusionOk="0">
                  <a:moveTo>
                    <a:pt x="314" y="0"/>
                  </a:moveTo>
                  <a:cubicBezTo>
                    <a:pt x="285" y="0"/>
                    <a:pt x="259" y="17"/>
                    <a:pt x="249" y="42"/>
                  </a:cubicBezTo>
                  <a:lnTo>
                    <a:pt x="7" y="743"/>
                  </a:lnTo>
                  <a:cubicBezTo>
                    <a:pt x="0" y="763"/>
                    <a:pt x="0" y="782"/>
                    <a:pt x="13" y="801"/>
                  </a:cubicBezTo>
                  <a:cubicBezTo>
                    <a:pt x="26" y="820"/>
                    <a:pt x="45" y="833"/>
                    <a:pt x="64" y="833"/>
                  </a:cubicBezTo>
                  <a:lnTo>
                    <a:pt x="281" y="858"/>
                  </a:lnTo>
                  <a:lnTo>
                    <a:pt x="287" y="858"/>
                  </a:lnTo>
                  <a:cubicBezTo>
                    <a:pt x="325" y="858"/>
                    <a:pt x="357" y="833"/>
                    <a:pt x="357" y="801"/>
                  </a:cubicBezTo>
                  <a:cubicBezTo>
                    <a:pt x="364" y="763"/>
                    <a:pt x="338" y="724"/>
                    <a:pt x="300" y="718"/>
                  </a:cubicBezTo>
                  <a:lnTo>
                    <a:pt x="166" y="705"/>
                  </a:lnTo>
                  <a:lnTo>
                    <a:pt x="383" y="87"/>
                  </a:lnTo>
                  <a:cubicBezTo>
                    <a:pt x="396" y="55"/>
                    <a:pt x="376" y="17"/>
                    <a:pt x="338" y="4"/>
                  </a:cubicBezTo>
                  <a:cubicBezTo>
                    <a:pt x="330" y="1"/>
                    <a:pt x="322" y="0"/>
                    <a:pt x="3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39"/>
            <p:cNvSpPr/>
            <p:nvPr/>
          </p:nvSpPr>
          <p:spPr>
            <a:xfrm flipH="1">
              <a:off x="4023653" y="2432784"/>
              <a:ext cx="41032" cy="16752"/>
            </a:xfrm>
            <a:custGeom>
              <a:avLst/>
              <a:gdLst/>
              <a:ahLst/>
              <a:cxnLst/>
              <a:rect l="l" t="t" r="r" b="b"/>
              <a:pathLst>
                <a:path w="727" h="297" extrusionOk="0">
                  <a:moveTo>
                    <a:pt x="649" y="1"/>
                  </a:moveTo>
                  <a:cubicBezTo>
                    <a:pt x="625" y="1"/>
                    <a:pt x="600" y="14"/>
                    <a:pt x="587" y="35"/>
                  </a:cubicBezTo>
                  <a:cubicBezTo>
                    <a:pt x="549" y="105"/>
                    <a:pt x="466" y="150"/>
                    <a:pt x="370" y="156"/>
                  </a:cubicBezTo>
                  <a:cubicBezTo>
                    <a:pt x="363" y="157"/>
                    <a:pt x="355" y="157"/>
                    <a:pt x="348" y="157"/>
                  </a:cubicBezTo>
                  <a:cubicBezTo>
                    <a:pt x="256" y="157"/>
                    <a:pt x="182" y="120"/>
                    <a:pt x="134" y="61"/>
                  </a:cubicBezTo>
                  <a:cubicBezTo>
                    <a:pt x="122" y="41"/>
                    <a:pt x="100" y="31"/>
                    <a:pt x="78" y="31"/>
                  </a:cubicBezTo>
                  <a:cubicBezTo>
                    <a:pt x="64" y="31"/>
                    <a:pt x="51" y="35"/>
                    <a:pt x="39" y="42"/>
                  </a:cubicBezTo>
                  <a:cubicBezTo>
                    <a:pt x="7" y="67"/>
                    <a:pt x="0" y="112"/>
                    <a:pt x="26" y="137"/>
                  </a:cubicBezTo>
                  <a:cubicBezTo>
                    <a:pt x="96" y="239"/>
                    <a:pt x="217" y="297"/>
                    <a:pt x="351" y="297"/>
                  </a:cubicBezTo>
                  <a:cubicBezTo>
                    <a:pt x="355" y="297"/>
                    <a:pt x="359" y="294"/>
                    <a:pt x="366" y="294"/>
                  </a:cubicBezTo>
                  <a:cubicBezTo>
                    <a:pt x="369" y="294"/>
                    <a:pt x="372" y="295"/>
                    <a:pt x="376" y="297"/>
                  </a:cubicBezTo>
                  <a:cubicBezTo>
                    <a:pt x="517" y="290"/>
                    <a:pt x="644" y="214"/>
                    <a:pt x="708" y="105"/>
                  </a:cubicBezTo>
                  <a:cubicBezTo>
                    <a:pt x="727" y="74"/>
                    <a:pt x="714" y="29"/>
                    <a:pt x="682" y="10"/>
                  </a:cubicBezTo>
                  <a:cubicBezTo>
                    <a:pt x="672" y="4"/>
                    <a:pt x="661" y="1"/>
                    <a:pt x="64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17" name="Google Shape;917;p39"/>
          <p:cNvGrpSpPr/>
          <p:nvPr/>
        </p:nvGrpSpPr>
        <p:grpSpPr>
          <a:xfrm>
            <a:off x="394081" y="2672770"/>
            <a:ext cx="820370" cy="2116425"/>
            <a:chOff x="2041389" y="2249295"/>
            <a:chExt cx="768785" cy="1983343"/>
          </a:xfrm>
        </p:grpSpPr>
        <p:sp>
          <p:nvSpPr>
            <p:cNvPr id="918" name="Google Shape;918;p39"/>
            <p:cNvSpPr/>
            <p:nvPr/>
          </p:nvSpPr>
          <p:spPr>
            <a:xfrm flipH="1">
              <a:off x="2616923" y="2848552"/>
              <a:ext cx="187494" cy="730501"/>
            </a:xfrm>
            <a:custGeom>
              <a:avLst/>
              <a:gdLst/>
              <a:ahLst/>
              <a:cxnLst/>
              <a:rect l="l" t="t" r="r" b="b"/>
              <a:pathLst>
                <a:path w="3322" h="12951" extrusionOk="0">
                  <a:moveTo>
                    <a:pt x="1110" y="0"/>
                  </a:moveTo>
                  <a:cubicBezTo>
                    <a:pt x="714" y="1625"/>
                    <a:pt x="428" y="3276"/>
                    <a:pt x="243" y="4933"/>
                  </a:cubicBezTo>
                  <a:cubicBezTo>
                    <a:pt x="1" y="7126"/>
                    <a:pt x="262" y="9337"/>
                    <a:pt x="785" y="11479"/>
                  </a:cubicBezTo>
                  <a:cubicBezTo>
                    <a:pt x="918" y="12039"/>
                    <a:pt x="1454" y="12428"/>
                    <a:pt x="1894" y="12804"/>
                  </a:cubicBezTo>
                  <a:cubicBezTo>
                    <a:pt x="2072" y="12951"/>
                    <a:pt x="2359" y="12881"/>
                    <a:pt x="2582" y="12932"/>
                  </a:cubicBezTo>
                  <a:cubicBezTo>
                    <a:pt x="2244" y="8853"/>
                    <a:pt x="2512" y="4678"/>
                    <a:pt x="3321" y="669"/>
                  </a:cubicBezTo>
                  <a:lnTo>
                    <a:pt x="1110" y="0"/>
                  </a:lnTo>
                  <a:close/>
                </a:path>
              </a:pathLst>
            </a:custGeom>
            <a:solidFill>
              <a:srgbClr val="AD64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39"/>
            <p:cNvSpPr/>
            <p:nvPr/>
          </p:nvSpPr>
          <p:spPr>
            <a:xfrm flipH="1">
              <a:off x="2681713" y="3431903"/>
              <a:ext cx="43572" cy="89289"/>
            </a:xfrm>
            <a:custGeom>
              <a:avLst/>
              <a:gdLst/>
              <a:ahLst/>
              <a:cxnLst/>
              <a:rect l="l" t="t" r="r" b="b"/>
              <a:pathLst>
                <a:path w="772" h="1583" extrusionOk="0">
                  <a:moveTo>
                    <a:pt x="77" y="1"/>
                  </a:moveTo>
                  <a:cubicBezTo>
                    <a:pt x="73" y="1"/>
                    <a:pt x="69" y="1"/>
                    <a:pt x="65" y="2"/>
                  </a:cubicBezTo>
                  <a:cubicBezTo>
                    <a:pt x="26" y="15"/>
                    <a:pt x="1" y="53"/>
                    <a:pt x="14" y="91"/>
                  </a:cubicBezTo>
                  <a:lnTo>
                    <a:pt x="300" y="1175"/>
                  </a:lnTo>
                  <a:cubicBezTo>
                    <a:pt x="326" y="1264"/>
                    <a:pt x="351" y="1366"/>
                    <a:pt x="415" y="1449"/>
                  </a:cubicBezTo>
                  <a:cubicBezTo>
                    <a:pt x="479" y="1532"/>
                    <a:pt x="574" y="1583"/>
                    <a:pt x="664" y="1583"/>
                  </a:cubicBezTo>
                  <a:cubicBezTo>
                    <a:pt x="683" y="1583"/>
                    <a:pt x="696" y="1583"/>
                    <a:pt x="715" y="1576"/>
                  </a:cubicBezTo>
                  <a:cubicBezTo>
                    <a:pt x="753" y="1570"/>
                    <a:pt x="772" y="1532"/>
                    <a:pt x="766" y="1500"/>
                  </a:cubicBezTo>
                  <a:cubicBezTo>
                    <a:pt x="760" y="1466"/>
                    <a:pt x="729" y="1441"/>
                    <a:pt x="695" y="1441"/>
                  </a:cubicBezTo>
                  <a:cubicBezTo>
                    <a:pt x="691" y="1441"/>
                    <a:pt x="687" y="1442"/>
                    <a:pt x="683" y="1442"/>
                  </a:cubicBezTo>
                  <a:cubicBezTo>
                    <a:pt x="676" y="1444"/>
                    <a:pt x="669" y="1445"/>
                    <a:pt x="662" y="1445"/>
                  </a:cubicBezTo>
                  <a:cubicBezTo>
                    <a:pt x="611" y="1445"/>
                    <a:pt x="557" y="1405"/>
                    <a:pt x="523" y="1366"/>
                  </a:cubicBezTo>
                  <a:cubicBezTo>
                    <a:pt x="479" y="1302"/>
                    <a:pt x="460" y="1219"/>
                    <a:pt x="441" y="1143"/>
                  </a:cubicBezTo>
                  <a:lnTo>
                    <a:pt x="147" y="53"/>
                  </a:lnTo>
                  <a:cubicBezTo>
                    <a:pt x="136" y="20"/>
                    <a:pt x="106" y="1"/>
                    <a:pt x="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39"/>
            <p:cNvSpPr/>
            <p:nvPr/>
          </p:nvSpPr>
          <p:spPr>
            <a:xfrm flipH="1">
              <a:off x="2421975" y="3477592"/>
              <a:ext cx="261543" cy="669358"/>
            </a:xfrm>
            <a:custGeom>
              <a:avLst/>
              <a:gdLst/>
              <a:ahLst/>
              <a:cxnLst/>
              <a:rect l="l" t="t" r="r" b="b"/>
              <a:pathLst>
                <a:path w="4634" h="11867" extrusionOk="0">
                  <a:moveTo>
                    <a:pt x="2963" y="0"/>
                  </a:moveTo>
                  <a:cubicBezTo>
                    <a:pt x="1975" y="0"/>
                    <a:pt x="966" y="102"/>
                    <a:pt x="0" y="231"/>
                  </a:cubicBezTo>
                  <a:cubicBezTo>
                    <a:pt x="752" y="3934"/>
                    <a:pt x="956" y="7739"/>
                    <a:pt x="606" y="11499"/>
                  </a:cubicBezTo>
                  <a:cubicBezTo>
                    <a:pt x="1198" y="11671"/>
                    <a:pt x="1785" y="11792"/>
                    <a:pt x="2390" y="11850"/>
                  </a:cubicBezTo>
                  <a:cubicBezTo>
                    <a:pt x="2498" y="11861"/>
                    <a:pt x="2606" y="11866"/>
                    <a:pt x="2714" y="11866"/>
                  </a:cubicBezTo>
                  <a:cubicBezTo>
                    <a:pt x="3218" y="11866"/>
                    <a:pt x="3717" y="11746"/>
                    <a:pt x="4168" y="11531"/>
                  </a:cubicBezTo>
                  <a:cubicBezTo>
                    <a:pt x="4563" y="8427"/>
                    <a:pt x="4634" y="5374"/>
                    <a:pt x="3818" y="2245"/>
                  </a:cubicBezTo>
                  <a:cubicBezTo>
                    <a:pt x="3811" y="1512"/>
                    <a:pt x="3811" y="766"/>
                    <a:pt x="3805" y="27"/>
                  </a:cubicBezTo>
                  <a:cubicBezTo>
                    <a:pt x="3527" y="9"/>
                    <a:pt x="3246" y="0"/>
                    <a:pt x="2963" y="0"/>
                  </a:cubicBezTo>
                  <a:close/>
                </a:path>
              </a:pathLst>
            </a:custGeom>
            <a:solidFill>
              <a:srgbClr val="AD64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39"/>
            <p:cNvSpPr/>
            <p:nvPr/>
          </p:nvSpPr>
          <p:spPr>
            <a:xfrm flipH="1">
              <a:off x="2666191" y="3542289"/>
              <a:ext cx="14449" cy="47944"/>
            </a:xfrm>
            <a:custGeom>
              <a:avLst/>
              <a:gdLst/>
              <a:ahLst/>
              <a:cxnLst/>
              <a:rect l="l" t="t" r="r" b="b"/>
              <a:pathLst>
                <a:path w="256" h="850" extrusionOk="0">
                  <a:moveTo>
                    <a:pt x="74" y="1"/>
                  </a:moveTo>
                  <a:cubicBezTo>
                    <a:pt x="70" y="1"/>
                    <a:pt x="67" y="1"/>
                    <a:pt x="64" y="2"/>
                  </a:cubicBezTo>
                  <a:cubicBezTo>
                    <a:pt x="26" y="8"/>
                    <a:pt x="0" y="40"/>
                    <a:pt x="0" y="78"/>
                  </a:cubicBezTo>
                  <a:lnTo>
                    <a:pt x="108" y="792"/>
                  </a:lnTo>
                  <a:cubicBezTo>
                    <a:pt x="115" y="824"/>
                    <a:pt x="147" y="849"/>
                    <a:pt x="179" y="849"/>
                  </a:cubicBezTo>
                  <a:lnTo>
                    <a:pt x="191" y="849"/>
                  </a:lnTo>
                  <a:cubicBezTo>
                    <a:pt x="230" y="843"/>
                    <a:pt x="255" y="811"/>
                    <a:pt x="249" y="773"/>
                  </a:cubicBezTo>
                  <a:lnTo>
                    <a:pt x="140" y="59"/>
                  </a:lnTo>
                  <a:cubicBezTo>
                    <a:pt x="135" y="25"/>
                    <a:pt x="103" y="1"/>
                    <a:pt x="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39"/>
            <p:cNvSpPr/>
            <p:nvPr/>
          </p:nvSpPr>
          <p:spPr>
            <a:xfrm flipH="1">
              <a:off x="2578425" y="3580476"/>
              <a:ext cx="57287" cy="17993"/>
            </a:xfrm>
            <a:custGeom>
              <a:avLst/>
              <a:gdLst/>
              <a:ahLst/>
              <a:cxnLst/>
              <a:rect l="l" t="t" r="r" b="b"/>
              <a:pathLst>
                <a:path w="1015" h="319" extrusionOk="0">
                  <a:moveTo>
                    <a:pt x="934" y="0"/>
                  </a:moveTo>
                  <a:cubicBezTo>
                    <a:pt x="917" y="0"/>
                    <a:pt x="899" y="7"/>
                    <a:pt x="887" y="19"/>
                  </a:cubicBezTo>
                  <a:cubicBezTo>
                    <a:pt x="782" y="127"/>
                    <a:pt x="633" y="182"/>
                    <a:pt x="485" y="182"/>
                  </a:cubicBezTo>
                  <a:cubicBezTo>
                    <a:pt x="353" y="182"/>
                    <a:pt x="221" y="138"/>
                    <a:pt x="122" y="51"/>
                  </a:cubicBezTo>
                  <a:cubicBezTo>
                    <a:pt x="110" y="39"/>
                    <a:pt x="94" y="33"/>
                    <a:pt x="77" y="33"/>
                  </a:cubicBezTo>
                  <a:cubicBezTo>
                    <a:pt x="59" y="33"/>
                    <a:pt x="40" y="41"/>
                    <a:pt x="26" y="58"/>
                  </a:cubicBezTo>
                  <a:cubicBezTo>
                    <a:pt x="1" y="83"/>
                    <a:pt x="1" y="128"/>
                    <a:pt x="33" y="153"/>
                  </a:cubicBezTo>
                  <a:cubicBezTo>
                    <a:pt x="154" y="262"/>
                    <a:pt x="319" y="319"/>
                    <a:pt x="485" y="319"/>
                  </a:cubicBezTo>
                  <a:cubicBezTo>
                    <a:pt x="670" y="319"/>
                    <a:pt x="855" y="249"/>
                    <a:pt x="989" y="121"/>
                  </a:cubicBezTo>
                  <a:cubicBezTo>
                    <a:pt x="1014" y="89"/>
                    <a:pt x="1014" y="45"/>
                    <a:pt x="982" y="19"/>
                  </a:cubicBezTo>
                  <a:cubicBezTo>
                    <a:pt x="970" y="7"/>
                    <a:pt x="952" y="0"/>
                    <a:pt x="9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39"/>
            <p:cNvSpPr/>
            <p:nvPr/>
          </p:nvSpPr>
          <p:spPr>
            <a:xfrm flipH="1">
              <a:off x="2423786" y="4004818"/>
              <a:ext cx="386388" cy="221728"/>
            </a:xfrm>
            <a:custGeom>
              <a:avLst/>
              <a:gdLst/>
              <a:ahLst/>
              <a:cxnLst/>
              <a:rect l="l" t="t" r="r" b="b"/>
              <a:pathLst>
                <a:path w="6846" h="3931" extrusionOk="0">
                  <a:moveTo>
                    <a:pt x="3767" y="0"/>
                  </a:moveTo>
                  <a:cubicBezTo>
                    <a:pt x="3487" y="0"/>
                    <a:pt x="3215" y="175"/>
                    <a:pt x="3041" y="399"/>
                  </a:cubicBezTo>
                  <a:cubicBezTo>
                    <a:pt x="2850" y="661"/>
                    <a:pt x="2754" y="979"/>
                    <a:pt x="2658" y="1292"/>
                  </a:cubicBezTo>
                  <a:cubicBezTo>
                    <a:pt x="2397" y="2197"/>
                    <a:pt x="1677" y="2853"/>
                    <a:pt x="816" y="3229"/>
                  </a:cubicBezTo>
                  <a:cubicBezTo>
                    <a:pt x="644" y="3306"/>
                    <a:pt x="460" y="3369"/>
                    <a:pt x="307" y="3471"/>
                  </a:cubicBezTo>
                  <a:cubicBezTo>
                    <a:pt x="147" y="3580"/>
                    <a:pt x="13" y="3739"/>
                    <a:pt x="1" y="3930"/>
                  </a:cubicBezTo>
                  <a:lnTo>
                    <a:pt x="6629" y="3930"/>
                  </a:lnTo>
                  <a:cubicBezTo>
                    <a:pt x="6705" y="3019"/>
                    <a:pt x="6769" y="2139"/>
                    <a:pt x="6846" y="1228"/>
                  </a:cubicBezTo>
                  <a:lnTo>
                    <a:pt x="6846" y="1228"/>
                  </a:lnTo>
                  <a:cubicBezTo>
                    <a:pt x="6094" y="1323"/>
                    <a:pt x="5418" y="1394"/>
                    <a:pt x="4666" y="1489"/>
                  </a:cubicBezTo>
                  <a:cubicBezTo>
                    <a:pt x="4653" y="1183"/>
                    <a:pt x="4641" y="877"/>
                    <a:pt x="4526" y="597"/>
                  </a:cubicBezTo>
                  <a:cubicBezTo>
                    <a:pt x="4411" y="317"/>
                    <a:pt x="4182" y="62"/>
                    <a:pt x="3882" y="11"/>
                  </a:cubicBezTo>
                  <a:cubicBezTo>
                    <a:pt x="3844" y="4"/>
                    <a:pt x="3805" y="0"/>
                    <a:pt x="376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39"/>
            <p:cNvSpPr/>
            <p:nvPr/>
          </p:nvSpPr>
          <p:spPr>
            <a:xfrm flipH="1">
              <a:off x="2434565" y="4180410"/>
              <a:ext cx="364094" cy="41458"/>
            </a:xfrm>
            <a:custGeom>
              <a:avLst/>
              <a:gdLst/>
              <a:ahLst/>
              <a:cxnLst/>
              <a:rect l="l" t="t" r="r" b="b"/>
              <a:pathLst>
                <a:path w="6451" h="735" extrusionOk="0">
                  <a:moveTo>
                    <a:pt x="6369" y="0"/>
                  </a:moveTo>
                  <a:cubicBezTo>
                    <a:pt x="6365" y="0"/>
                    <a:pt x="6360" y="1"/>
                    <a:pt x="6355" y="1"/>
                  </a:cubicBezTo>
                  <a:cubicBezTo>
                    <a:pt x="4721" y="397"/>
                    <a:pt x="3048" y="595"/>
                    <a:pt x="1369" y="595"/>
                  </a:cubicBezTo>
                  <a:cubicBezTo>
                    <a:pt x="938" y="595"/>
                    <a:pt x="508" y="582"/>
                    <a:pt x="77" y="556"/>
                  </a:cubicBezTo>
                  <a:cubicBezTo>
                    <a:pt x="45" y="556"/>
                    <a:pt x="7" y="588"/>
                    <a:pt x="7" y="626"/>
                  </a:cubicBezTo>
                  <a:cubicBezTo>
                    <a:pt x="1" y="664"/>
                    <a:pt x="33" y="696"/>
                    <a:pt x="71" y="696"/>
                  </a:cubicBezTo>
                  <a:cubicBezTo>
                    <a:pt x="498" y="722"/>
                    <a:pt x="925" y="734"/>
                    <a:pt x="1358" y="734"/>
                  </a:cubicBezTo>
                  <a:cubicBezTo>
                    <a:pt x="3053" y="734"/>
                    <a:pt x="4736" y="537"/>
                    <a:pt x="6387" y="135"/>
                  </a:cubicBezTo>
                  <a:cubicBezTo>
                    <a:pt x="6425" y="129"/>
                    <a:pt x="6450" y="91"/>
                    <a:pt x="6444" y="52"/>
                  </a:cubicBezTo>
                  <a:cubicBezTo>
                    <a:pt x="6433" y="19"/>
                    <a:pt x="6402" y="0"/>
                    <a:pt x="63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39"/>
            <p:cNvSpPr/>
            <p:nvPr/>
          </p:nvSpPr>
          <p:spPr>
            <a:xfrm flipH="1">
              <a:off x="2595361" y="4160217"/>
              <a:ext cx="155097" cy="50482"/>
            </a:xfrm>
            <a:custGeom>
              <a:avLst/>
              <a:gdLst/>
              <a:ahLst/>
              <a:cxnLst/>
              <a:rect l="l" t="t" r="r" b="b"/>
              <a:pathLst>
                <a:path w="2748" h="895" extrusionOk="0">
                  <a:moveTo>
                    <a:pt x="1101" y="0"/>
                  </a:moveTo>
                  <a:cubicBezTo>
                    <a:pt x="735" y="0"/>
                    <a:pt x="364" y="96"/>
                    <a:pt x="45" y="277"/>
                  </a:cubicBezTo>
                  <a:cubicBezTo>
                    <a:pt x="13" y="296"/>
                    <a:pt x="1" y="340"/>
                    <a:pt x="20" y="372"/>
                  </a:cubicBezTo>
                  <a:cubicBezTo>
                    <a:pt x="33" y="394"/>
                    <a:pt x="55" y="407"/>
                    <a:pt x="79" y="407"/>
                  </a:cubicBezTo>
                  <a:cubicBezTo>
                    <a:pt x="91" y="407"/>
                    <a:pt x="103" y="404"/>
                    <a:pt x="115" y="398"/>
                  </a:cubicBezTo>
                  <a:cubicBezTo>
                    <a:pt x="410" y="231"/>
                    <a:pt x="754" y="143"/>
                    <a:pt x="1097" y="143"/>
                  </a:cubicBezTo>
                  <a:cubicBezTo>
                    <a:pt x="1215" y="143"/>
                    <a:pt x="1332" y="153"/>
                    <a:pt x="1447" y="175"/>
                  </a:cubicBezTo>
                  <a:cubicBezTo>
                    <a:pt x="1900" y="257"/>
                    <a:pt x="2327" y="512"/>
                    <a:pt x="2614" y="869"/>
                  </a:cubicBezTo>
                  <a:cubicBezTo>
                    <a:pt x="2627" y="888"/>
                    <a:pt x="2646" y="895"/>
                    <a:pt x="2665" y="895"/>
                  </a:cubicBezTo>
                  <a:cubicBezTo>
                    <a:pt x="2684" y="895"/>
                    <a:pt x="2697" y="895"/>
                    <a:pt x="2709" y="882"/>
                  </a:cubicBezTo>
                  <a:cubicBezTo>
                    <a:pt x="2741" y="857"/>
                    <a:pt x="2748" y="812"/>
                    <a:pt x="2722" y="780"/>
                  </a:cubicBezTo>
                  <a:cubicBezTo>
                    <a:pt x="2410" y="398"/>
                    <a:pt x="1957" y="130"/>
                    <a:pt x="1473" y="34"/>
                  </a:cubicBezTo>
                  <a:cubicBezTo>
                    <a:pt x="1351" y="12"/>
                    <a:pt x="1227" y="0"/>
                    <a:pt x="11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39"/>
            <p:cNvSpPr/>
            <p:nvPr/>
          </p:nvSpPr>
          <p:spPr>
            <a:xfrm flipH="1">
              <a:off x="2539254" y="4081587"/>
              <a:ext cx="64059" cy="130183"/>
            </a:xfrm>
            <a:custGeom>
              <a:avLst/>
              <a:gdLst/>
              <a:ahLst/>
              <a:cxnLst/>
              <a:rect l="l" t="t" r="r" b="b"/>
              <a:pathLst>
                <a:path w="1135" h="2308" extrusionOk="0">
                  <a:moveTo>
                    <a:pt x="1055" y="1"/>
                  </a:moveTo>
                  <a:cubicBezTo>
                    <a:pt x="1038" y="1"/>
                    <a:pt x="1020" y="7"/>
                    <a:pt x="1007" y="20"/>
                  </a:cubicBezTo>
                  <a:cubicBezTo>
                    <a:pt x="396" y="587"/>
                    <a:pt x="26" y="1397"/>
                    <a:pt x="0" y="2238"/>
                  </a:cubicBezTo>
                  <a:cubicBezTo>
                    <a:pt x="0" y="2276"/>
                    <a:pt x="26" y="2308"/>
                    <a:pt x="64" y="2308"/>
                  </a:cubicBezTo>
                  <a:lnTo>
                    <a:pt x="70" y="2308"/>
                  </a:lnTo>
                  <a:cubicBezTo>
                    <a:pt x="109" y="2308"/>
                    <a:pt x="134" y="2276"/>
                    <a:pt x="141" y="2244"/>
                  </a:cubicBezTo>
                  <a:cubicBezTo>
                    <a:pt x="166" y="1441"/>
                    <a:pt x="517" y="664"/>
                    <a:pt x="1103" y="122"/>
                  </a:cubicBezTo>
                  <a:cubicBezTo>
                    <a:pt x="1128" y="90"/>
                    <a:pt x="1135" y="52"/>
                    <a:pt x="1103" y="20"/>
                  </a:cubicBezTo>
                  <a:cubicBezTo>
                    <a:pt x="1090" y="7"/>
                    <a:pt x="1073" y="1"/>
                    <a:pt x="10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39"/>
            <p:cNvSpPr/>
            <p:nvPr/>
          </p:nvSpPr>
          <p:spPr>
            <a:xfrm flipH="1">
              <a:off x="2591012" y="4093037"/>
              <a:ext cx="80653" cy="9814"/>
            </a:xfrm>
            <a:custGeom>
              <a:avLst/>
              <a:gdLst/>
              <a:ahLst/>
              <a:cxnLst/>
              <a:rect l="l" t="t" r="r" b="b"/>
              <a:pathLst>
                <a:path w="1429" h="174" extrusionOk="0">
                  <a:moveTo>
                    <a:pt x="66" y="1"/>
                  </a:moveTo>
                  <a:cubicBezTo>
                    <a:pt x="28" y="1"/>
                    <a:pt x="7" y="31"/>
                    <a:pt x="7" y="72"/>
                  </a:cubicBezTo>
                  <a:cubicBezTo>
                    <a:pt x="0" y="110"/>
                    <a:pt x="32" y="142"/>
                    <a:pt x="71" y="142"/>
                  </a:cubicBezTo>
                  <a:lnTo>
                    <a:pt x="1358" y="174"/>
                  </a:lnTo>
                  <a:cubicBezTo>
                    <a:pt x="1396" y="174"/>
                    <a:pt x="1428" y="142"/>
                    <a:pt x="1428" y="104"/>
                  </a:cubicBezTo>
                  <a:cubicBezTo>
                    <a:pt x="1428" y="65"/>
                    <a:pt x="1396" y="34"/>
                    <a:pt x="1358" y="34"/>
                  </a:cubicBezTo>
                  <a:lnTo>
                    <a:pt x="77" y="2"/>
                  </a:lnTo>
                  <a:cubicBezTo>
                    <a:pt x="73" y="1"/>
                    <a:pt x="69" y="1"/>
                    <a:pt x="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39"/>
            <p:cNvSpPr/>
            <p:nvPr/>
          </p:nvSpPr>
          <p:spPr>
            <a:xfrm flipH="1">
              <a:off x="2612234" y="4118928"/>
              <a:ext cx="78847" cy="10886"/>
            </a:xfrm>
            <a:custGeom>
              <a:avLst/>
              <a:gdLst/>
              <a:ahLst/>
              <a:cxnLst/>
              <a:rect l="l" t="t" r="r" b="b"/>
              <a:pathLst>
                <a:path w="1397" h="193" extrusionOk="0">
                  <a:moveTo>
                    <a:pt x="61" y="1"/>
                  </a:moveTo>
                  <a:cubicBezTo>
                    <a:pt x="27" y="1"/>
                    <a:pt x="0" y="30"/>
                    <a:pt x="0" y="65"/>
                  </a:cubicBezTo>
                  <a:cubicBezTo>
                    <a:pt x="0" y="104"/>
                    <a:pt x="26" y="135"/>
                    <a:pt x="64" y="135"/>
                  </a:cubicBezTo>
                  <a:lnTo>
                    <a:pt x="1326" y="193"/>
                  </a:lnTo>
                  <a:cubicBezTo>
                    <a:pt x="1364" y="193"/>
                    <a:pt x="1396" y="161"/>
                    <a:pt x="1396" y="123"/>
                  </a:cubicBezTo>
                  <a:cubicBezTo>
                    <a:pt x="1396" y="84"/>
                    <a:pt x="1371" y="53"/>
                    <a:pt x="1332" y="53"/>
                  </a:cubicBezTo>
                  <a:lnTo>
                    <a:pt x="70" y="2"/>
                  </a:lnTo>
                  <a:cubicBezTo>
                    <a:pt x="67" y="1"/>
                    <a:pt x="64" y="1"/>
                    <a:pt x="6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39"/>
            <p:cNvSpPr/>
            <p:nvPr/>
          </p:nvSpPr>
          <p:spPr>
            <a:xfrm flipH="1">
              <a:off x="2617992" y="4140531"/>
              <a:ext cx="86748" cy="12691"/>
            </a:xfrm>
            <a:custGeom>
              <a:avLst/>
              <a:gdLst/>
              <a:ahLst/>
              <a:cxnLst/>
              <a:rect l="l" t="t" r="r" b="b"/>
              <a:pathLst>
                <a:path w="1537" h="225" extrusionOk="0">
                  <a:moveTo>
                    <a:pt x="77" y="1"/>
                  </a:moveTo>
                  <a:cubicBezTo>
                    <a:pt x="38" y="1"/>
                    <a:pt x="0" y="26"/>
                    <a:pt x="0" y="65"/>
                  </a:cubicBezTo>
                  <a:cubicBezTo>
                    <a:pt x="0" y="103"/>
                    <a:pt x="26" y="141"/>
                    <a:pt x="64" y="141"/>
                  </a:cubicBezTo>
                  <a:lnTo>
                    <a:pt x="1460" y="224"/>
                  </a:lnTo>
                  <a:cubicBezTo>
                    <a:pt x="1498" y="224"/>
                    <a:pt x="1530" y="192"/>
                    <a:pt x="1530" y="154"/>
                  </a:cubicBezTo>
                  <a:cubicBezTo>
                    <a:pt x="1536" y="116"/>
                    <a:pt x="1504" y="84"/>
                    <a:pt x="1466" y="84"/>
                  </a:cubicBezTo>
                  <a:lnTo>
                    <a:pt x="7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39"/>
            <p:cNvSpPr/>
            <p:nvPr/>
          </p:nvSpPr>
          <p:spPr>
            <a:xfrm flipH="1">
              <a:off x="2198576" y="3505344"/>
              <a:ext cx="236032" cy="643863"/>
            </a:xfrm>
            <a:custGeom>
              <a:avLst/>
              <a:gdLst/>
              <a:ahLst/>
              <a:cxnLst/>
              <a:rect l="l" t="t" r="r" b="b"/>
              <a:pathLst>
                <a:path w="4182" h="11415" extrusionOk="0">
                  <a:moveTo>
                    <a:pt x="3793" y="0"/>
                  </a:moveTo>
                  <a:cubicBezTo>
                    <a:pt x="2441" y="83"/>
                    <a:pt x="1441" y="319"/>
                    <a:pt x="83" y="402"/>
                  </a:cubicBezTo>
                  <a:lnTo>
                    <a:pt x="192" y="2040"/>
                  </a:lnTo>
                  <a:cubicBezTo>
                    <a:pt x="0" y="5214"/>
                    <a:pt x="676" y="7540"/>
                    <a:pt x="1224" y="11415"/>
                  </a:cubicBezTo>
                  <a:lnTo>
                    <a:pt x="4181" y="10676"/>
                  </a:lnTo>
                  <a:cubicBezTo>
                    <a:pt x="3837" y="8012"/>
                    <a:pt x="3990" y="5398"/>
                    <a:pt x="3869" y="2715"/>
                  </a:cubicBezTo>
                  <a:cubicBezTo>
                    <a:pt x="3831" y="1836"/>
                    <a:pt x="3837" y="880"/>
                    <a:pt x="3793" y="0"/>
                  </a:cubicBezTo>
                  <a:close/>
                </a:path>
              </a:pathLst>
            </a:custGeom>
            <a:solidFill>
              <a:srgbClr val="AD64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39"/>
            <p:cNvSpPr/>
            <p:nvPr/>
          </p:nvSpPr>
          <p:spPr>
            <a:xfrm flipH="1">
              <a:off x="2237797" y="3592660"/>
              <a:ext cx="70211" cy="26341"/>
            </a:xfrm>
            <a:custGeom>
              <a:avLst/>
              <a:gdLst/>
              <a:ahLst/>
              <a:cxnLst/>
              <a:rect l="l" t="t" r="r" b="b"/>
              <a:pathLst>
                <a:path w="1244" h="467" extrusionOk="0">
                  <a:moveTo>
                    <a:pt x="82" y="0"/>
                  </a:moveTo>
                  <a:cubicBezTo>
                    <a:pt x="70" y="0"/>
                    <a:pt x="57" y="4"/>
                    <a:pt x="46" y="14"/>
                  </a:cubicBezTo>
                  <a:cubicBezTo>
                    <a:pt x="7" y="33"/>
                    <a:pt x="1" y="77"/>
                    <a:pt x="26" y="109"/>
                  </a:cubicBezTo>
                  <a:cubicBezTo>
                    <a:pt x="141" y="288"/>
                    <a:pt x="345" y="415"/>
                    <a:pt x="575" y="453"/>
                  </a:cubicBezTo>
                  <a:cubicBezTo>
                    <a:pt x="626" y="460"/>
                    <a:pt x="677" y="466"/>
                    <a:pt x="727" y="466"/>
                  </a:cubicBezTo>
                  <a:cubicBezTo>
                    <a:pt x="906" y="466"/>
                    <a:pt x="1078" y="409"/>
                    <a:pt x="1212" y="307"/>
                  </a:cubicBezTo>
                  <a:cubicBezTo>
                    <a:pt x="1244" y="281"/>
                    <a:pt x="1244" y="237"/>
                    <a:pt x="1225" y="211"/>
                  </a:cubicBezTo>
                  <a:cubicBezTo>
                    <a:pt x="1210" y="193"/>
                    <a:pt x="1188" y="183"/>
                    <a:pt x="1167" y="183"/>
                  </a:cubicBezTo>
                  <a:cubicBezTo>
                    <a:pt x="1151" y="183"/>
                    <a:pt x="1136" y="188"/>
                    <a:pt x="1123" y="199"/>
                  </a:cubicBezTo>
                  <a:cubicBezTo>
                    <a:pt x="1014" y="282"/>
                    <a:pt x="875" y="324"/>
                    <a:pt x="730" y="324"/>
                  </a:cubicBezTo>
                  <a:cubicBezTo>
                    <a:pt x="687" y="324"/>
                    <a:pt x="643" y="321"/>
                    <a:pt x="600" y="313"/>
                  </a:cubicBezTo>
                  <a:cubicBezTo>
                    <a:pt x="402" y="281"/>
                    <a:pt x="237" y="179"/>
                    <a:pt x="141" y="33"/>
                  </a:cubicBezTo>
                  <a:cubicBezTo>
                    <a:pt x="125" y="13"/>
                    <a:pt x="104" y="0"/>
                    <a:pt x="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39"/>
            <p:cNvSpPr/>
            <p:nvPr/>
          </p:nvSpPr>
          <p:spPr>
            <a:xfrm flipH="1">
              <a:off x="2041389" y="3997711"/>
              <a:ext cx="354387" cy="234927"/>
            </a:xfrm>
            <a:custGeom>
              <a:avLst/>
              <a:gdLst/>
              <a:ahLst/>
              <a:cxnLst/>
              <a:rect l="l" t="t" r="r" b="b"/>
              <a:pathLst>
                <a:path w="6279" h="4165" extrusionOk="0">
                  <a:moveTo>
                    <a:pt x="3089" y="1"/>
                  </a:moveTo>
                  <a:cubicBezTo>
                    <a:pt x="2820" y="1"/>
                    <a:pt x="2546" y="145"/>
                    <a:pt x="2365" y="353"/>
                  </a:cubicBezTo>
                  <a:cubicBezTo>
                    <a:pt x="2117" y="640"/>
                    <a:pt x="2002" y="1016"/>
                    <a:pt x="1900" y="1379"/>
                  </a:cubicBezTo>
                  <a:cubicBezTo>
                    <a:pt x="1295" y="1271"/>
                    <a:pt x="606" y="1131"/>
                    <a:pt x="1" y="1016"/>
                  </a:cubicBezTo>
                  <a:lnTo>
                    <a:pt x="1" y="1016"/>
                  </a:lnTo>
                  <a:cubicBezTo>
                    <a:pt x="20" y="2017"/>
                    <a:pt x="7" y="2985"/>
                    <a:pt x="26" y="3986"/>
                  </a:cubicBezTo>
                  <a:lnTo>
                    <a:pt x="6253" y="4165"/>
                  </a:lnTo>
                  <a:cubicBezTo>
                    <a:pt x="6279" y="3941"/>
                    <a:pt x="6145" y="3731"/>
                    <a:pt x="5973" y="3591"/>
                  </a:cubicBezTo>
                  <a:cubicBezTo>
                    <a:pt x="5807" y="3451"/>
                    <a:pt x="5597" y="3362"/>
                    <a:pt x="5405" y="3247"/>
                  </a:cubicBezTo>
                  <a:cubicBezTo>
                    <a:pt x="4819" y="2903"/>
                    <a:pt x="4532" y="2246"/>
                    <a:pt x="4182" y="1660"/>
                  </a:cubicBezTo>
                  <a:cubicBezTo>
                    <a:pt x="4022" y="1399"/>
                    <a:pt x="3978" y="1086"/>
                    <a:pt x="3895" y="793"/>
                  </a:cubicBezTo>
                  <a:cubicBezTo>
                    <a:pt x="3812" y="500"/>
                    <a:pt x="3659" y="194"/>
                    <a:pt x="3385" y="66"/>
                  </a:cubicBezTo>
                  <a:cubicBezTo>
                    <a:pt x="3291" y="21"/>
                    <a:pt x="3190" y="1"/>
                    <a:pt x="308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39"/>
            <p:cNvSpPr/>
            <p:nvPr/>
          </p:nvSpPr>
          <p:spPr>
            <a:xfrm flipH="1">
              <a:off x="2054709" y="4174149"/>
              <a:ext cx="344623" cy="53472"/>
            </a:xfrm>
            <a:custGeom>
              <a:avLst/>
              <a:gdLst/>
              <a:ahLst/>
              <a:cxnLst/>
              <a:rect l="l" t="t" r="r" b="b"/>
              <a:pathLst>
                <a:path w="6106" h="948" extrusionOk="0">
                  <a:moveTo>
                    <a:pt x="80" y="0"/>
                  </a:moveTo>
                  <a:cubicBezTo>
                    <a:pt x="53" y="0"/>
                    <a:pt x="23" y="17"/>
                    <a:pt x="13" y="42"/>
                  </a:cubicBezTo>
                  <a:cubicBezTo>
                    <a:pt x="0" y="81"/>
                    <a:pt x="19" y="119"/>
                    <a:pt x="51" y="138"/>
                  </a:cubicBezTo>
                  <a:cubicBezTo>
                    <a:pt x="1440" y="673"/>
                    <a:pt x="2925" y="947"/>
                    <a:pt x="4410" y="947"/>
                  </a:cubicBezTo>
                  <a:cubicBezTo>
                    <a:pt x="4952" y="947"/>
                    <a:pt x="5500" y="909"/>
                    <a:pt x="6036" y="839"/>
                  </a:cubicBezTo>
                  <a:cubicBezTo>
                    <a:pt x="6074" y="833"/>
                    <a:pt x="6106" y="794"/>
                    <a:pt x="6099" y="756"/>
                  </a:cubicBezTo>
                  <a:cubicBezTo>
                    <a:pt x="6094" y="722"/>
                    <a:pt x="6062" y="698"/>
                    <a:pt x="6028" y="698"/>
                  </a:cubicBezTo>
                  <a:cubicBezTo>
                    <a:pt x="6024" y="698"/>
                    <a:pt x="6020" y="698"/>
                    <a:pt x="6017" y="699"/>
                  </a:cubicBezTo>
                  <a:cubicBezTo>
                    <a:pt x="5484" y="772"/>
                    <a:pt x="4948" y="808"/>
                    <a:pt x="4412" y="808"/>
                  </a:cubicBezTo>
                  <a:cubicBezTo>
                    <a:pt x="2945" y="808"/>
                    <a:pt x="1479" y="536"/>
                    <a:pt x="102" y="4"/>
                  </a:cubicBezTo>
                  <a:cubicBezTo>
                    <a:pt x="95" y="1"/>
                    <a:pt x="88" y="0"/>
                    <a:pt x="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39"/>
            <p:cNvSpPr/>
            <p:nvPr/>
          </p:nvSpPr>
          <p:spPr>
            <a:xfrm flipH="1">
              <a:off x="2081681" y="4163263"/>
              <a:ext cx="160120" cy="58943"/>
            </a:xfrm>
            <a:custGeom>
              <a:avLst/>
              <a:gdLst/>
              <a:ahLst/>
              <a:cxnLst/>
              <a:rect l="l" t="t" r="r" b="b"/>
              <a:pathLst>
                <a:path w="2837" h="1045" extrusionOk="0">
                  <a:moveTo>
                    <a:pt x="1731" y="0"/>
                  </a:moveTo>
                  <a:cubicBezTo>
                    <a:pt x="1578" y="0"/>
                    <a:pt x="1425" y="17"/>
                    <a:pt x="1275" y="50"/>
                  </a:cubicBezTo>
                  <a:cubicBezTo>
                    <a:pt x="765" y="172"/>
                    <a:pt x="307" y="497"/>
                    <a:pt x="20" y="936"/>
                  </a:cubicBezTo>
                  <a:cubicBezTo>
                    <a:pt x="1" y="968"/>
                    <a:pt x="7" y="1013"/>
                    <a:pt x="39" y="1032"/>
                  </a:cubicBezTo>
                  <a:cubicBezTo>
                    <a:pt x="52" y="1038"/>
                    <a:pt x="64" y="1045"/>
                    <a:pt x="77" y="1045"/>
                  </a:cubicBezTo>
                  <a:cubicBezTo>
                    <a:pt x="103" y="1045"/>
                    <a:pt x="122" y="1032"/>
                    <a:pt x="134" y="1013"/>
                  </a:cubicBezTo>
                  <a:cubicBezTo>
                    <a:pt x="402" y="599"/>
                    <a:pt x="829" y="299"/>
                    <a:pt x="1307" y="191"/>
                  </a:cubicBezTo>
                  <a:cubicBezTo>
                    <a:pt x="1449" y="157"/>
                    <a:pt x="1594" y="140"/>
                    <a:pt x="1739" y="140"/>
                  </a:cubicBezTo>
                  <a:cubicBezTo>
                    <a:pt x="2081" y="140"/>
                    <a:pt x="2420" y="233"/>
                    <a:pt x="2716" y="407"/>
                  </a:cubicBezTo>
                  <a:cubicBezTo>
                    <a:pt x="2729" y="414"/>
                    <a:pt x="2743" y="418"/>
                    <a:pt x="2756" y="418"/>
                  </a:cubicBezTo>
                  <a:cubicBezTo>
                    <a:pt x="2779" y="418"/>
                    <a:pt x="2799" y="406"/>
                    <a:pt x="2811" y="382"/>
                  </a:cubicBezTo>
                  <a:cubicBezTo>
                    <a:pt x="2837" y="350"/>
                    <a:pt x="2824" y="305"/>
                    <a:pt x="2792" y="286"/>
                  </a:cubicBezTo>
                  <a:cubicBezTo>
                    <a:pt x="2472" y="97"/>
                    <a:pt x="2101" y="0"/>
                    <a:pt x="17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39"/>
            <p:cNvSpPr/>
            <p:nvPr/>
          </p:nvSpPr>
          <p:spPr>
            <a:xfrm flipH="1">
              <a:off x="2234184" y="4070757"/>
              <a:ext cx="64454" cy="151447"/>
            </a:xfrm>
            <a:custGeom>
              <a:avLst/>
              <a:gdLst/>
              <a:ahLst/>
              <a:cxnLst/>
              <a:rect l="l" t="t" r="r" b="b"/>
              <a:pathLst>
                <a:path w="1142" h="2685" extrusionOk="0">
                  <a:moveTo>
                    <a:pt x="82" y="1"/>
                  </a:moveTo>
                  <a:cubicBezTo>
                    <a:pt x="69" y="1"/>
                    <a:pt x="57" y="5"/>
                    <a:pt x="45" y="14"/>
                  </a:cubicBezTo>
                  <a:cubicBezTo>
                    <a:pt x="13" y="33"/>
                    <a:pt x="1" y="78"/>
                    <a:pt x="20" y="110"/>
                  </a:cubicBezTo>
                  <a:cubicBezTo>
                    <a:pt x="511" y="868"/>
                    <a:pt x="848" y="1741"/>
                    <a:pt x="995" y="2627"/>
                  </a:cubicBezTo>
                  <a:cubicBezTo>
                    <a:pt x="1001" y="2666"/>
                    <a:pt x="1033" y="2685"/>
                    <a:pt x="1065" y="2685"/>
                  </a:cubicBezTo>
                  <a:lnTo>
                    <a:pt x="1078" y="2685"/>
                  </a:lnTo>
                  <a:cubicBezTo>
                    <a:pt x="1116" y="2678"/>
                    <a:pt x="1141" y="2646"/>
                    <a:pt x="1135" y="2608"/>
                  </a:cubicBezTo>
                  <a:cubicBezTo>
                    <a:pt x="982" y="1697"/>
                    <a:pt x="638" y="811"/>
                    <a:pt x="141" y="33"/>
                  </a:cubicBezTo>
                  <a:cubicBezTo>
                    <a:pt x="125" y="13"/>
                    <a:pt x="103" y="1"/>
                    <a:pt x="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39"/>
            <p:cNvSpPr/>
            <p:nvPr/>
          </p:nvSpPr>
          <p:spPr>
            <a:xfrm flipH="1">
              <a:off x="2155787" y="4083392"/>
              <a:ext cx="83870" cy="18050"/>
            </a:xfrm>
            <a:custGeom>
              <a:avLst/>
              <a:gdLst/>
              <a:ahLst/>
              <a:cxnLst/>
              <a:rect l="l" t="t" r="r" b="b"/>
              <a:pathLst>
                <a:path w="1486" h="320" extrusionOk="0">
                  <a:moveTo>
                    <a:pt x="1403" y="1"/>
                  </a:moveTo>
                  <a:lnTo>
                    <a:pt x="65" y="179"/>
                  </a:lnTo>
                  <a:cubicBezTo>
                    <a:pt x="26" y="185"/>
                    <a:pt x="1" y="217"/>
                    <a:pt x="7" y="256"/>
                  </a:cubicBezTo>
                  <a:cubicBezTo>
                    <a:pt x="7" y="294"/>
                    <a:pt x="39" y="319"/>
                    <a:pt x="71" y="319"/>
                  </a:cubicBezTo>
                  <a:lnTo>
                    <a:pt x="84" y="319"/>
                  </a:lnTo>
                  <a:lnTo>
                    <a:pt x="1422" y="141"/>
                  </a:lnTo>
                  <a:cubicBezTo>
                    <a:pt x="1460" y="134"/>
                    <a:pt x="1486" y="103"/>
                    <a:pt x="1479" y="64"/>
                  </a:cubicBezTo>
                  <a:cubicBezTo>
                    <a:pt x="1473" y="26"/>
                    <a:pt x="1441" y="1"/>
                    <a:pt x="14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39"/>
            <p:cNvSpPr/>
            <p:nvPr/>
          </p:nvSpPr>
          <p:spPr>
            <a:xfrm flipH="1">
              <a:off x="2146756" y="4111369"/>
              <a:ext cx="82459" cy="18106"/>
            </a:xfrm>
            <a:custGeom>
              <a:avLst/>
              <a:gdLst/>
              <a:ahLst/>
              <a:cxnLst/>
              <a:rect l="l" t="t" r="r" b="b"/>
              <a:pathLst>
                <a:path w="1461" h="321" extrusionOk="0">
                  <a:moveTo>
                    <a:pt x="1389" y="1"/>
                  </a:moveTo>
                  <a:cubicBezTo>
                    <a:pt x="1385" y="1"/>
                    <a:pt x="1381" y="1"/>
                    <a:pt x="1377" y="2"/>
                  </a:cubicBezTo>
                  <a:lnTo>
                    <a:pt x="64" y="180"/>
                  </a:lnTo>
                  <a:cubicBezTo>
                    <a:pt x="26" y="187"/>
                    <a:pt x="1" y="225"/>
                    <a:pt x="7" y="263"/>
                  </a:cubicBezTo>
                  <a:cubicBezTo>
                    <a:pt x="13" y="295"/>
                    <a:pt x="39" y="320"/>
                    <a:pt x="77" y="320"/>
                  </a:cubicBezTo>
                  <a:lnTo>
                    <a:pt x="84" y="320"/>
                  </a:lnTo>
                  <a:lnTo>
                    <a:pt x="1396" y="142"/>
                  </a:lnTo>
                  <a:cubicBezTo>
                    <a:pt x="1435" y="136"/>
                    <a:pt x="1460" y="97"/>
                    <a:pt x="1454" y="59"/>
                  </a:cubicBezTo>
                  <a:cubicBezTo>
                    <a:pt x="1448" y="25"/>
                    <a:pt x="1422" y="1"/>
                    <a:pt x="13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39"/>
            <p:cNvSpPr/>
            <p:nvPr/>
          </p:nvSpPr>
          <p:spPr>
            <a:xfrm flipH="1">
              <a:off x="2134565" y="4139854"/>
              <a:ext cx="85619" cy="15511"/>
            </a:xfrm>
            <a:custGeom>
              <a:avLst/>
              <a:gdLst/>
              <a:ahLst/>
              <a:cxnLst/>
              <a:rect l="l" t="t" r="r" b="b"/>
              <a:pathLst>
                <a:path w="1517" h="275" extrusionOk="0">
                  <a:moveTo>
                    <a:pt x="1434" y="0"/>
                  </a:moveTo>
                  <a:lnTo>
                    <a:pt x="70" y="134"/>
                  </a:lnTo>
                  <a:cubicBezTo>
                    <a:pt x="32" y="140"/>
                    <a:pt x="0" y="172"/>
                    <a:pt x="6" y="211"/>
                  </a:cubicBezTo>
                  <a:cubicBezTo>
                    <a:pt x="13" y="242"/>
                    <a:pt x="38" y="274"/>
                    <a:pt x="77" y="274"/>
                  </a:cubicBezTo>
                  <a:lnTo>
                    <a:pt x="83" y="274"/>
                  </a:lnTo>
                  <a:lnTo>
                    <a:pt x="1447" y="140"/>
                  </a:lnTo>
                  <a:cubicBezTo>
                    <a:pt x="1485" y="134"/>
                    <a:pt x="1517" y="102"/>
                    <a:pt x="1511" y="64"/>
                  </a:cubicBezTo>
                  <a:cubicBezTo>
                    <a:pt x="1511" y="26"/>
                    <a:pt x="1472" y="0"/>
                    <a:pt x="14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39"/>
            <p:cNvSpPr/>
            <p:nvPr/>
          </p:nvSpPr>
          <p:spPr>
            <a:xfrm flipH="1">
              <a:off x="2202198" y="3107005"/>
              <a:ext cx="488150" cy="459137"/>
            </a:xfrm>
            <a:custGeom>
              <a:avLst/>
              <a:gdLst/>
              <a:ahLst/>
              <a:cxnLst/>
              <a:rect l="l" t="t" r="r" b="b"/>
              <a:pathLst>
                <a:path w="8649" h="8140" extrusionOk="0">
                  <a:moveTo>
                    <a:pt x="7712" y="1"/>
                  </a:moveTo>
                  <a:lnTo>
                    <a:pt x="198" y="606"/>
                  </a:lnTo>
                  <a:cubicBezTo>
                    <a:pt x="134" y="3009"/>
                    <a:pt x="64" y="5412"/>
                    <a:pt x="0" y="7814"/>
                  </a:cubicBezTo>
                  <a:cubicBezTo>
                    <a:pt x="1205" y="7757"/>
                    <a:pt x="2447" y="7668"/>
                    <a:pt x="3652" y="7604"/>
                  </a:cubicBezTo>
                  <a:cubicBezTo>
                    <a:pt x="3658" y="7770"/>
                    <a:pt x="3703" y="7974"/>
                    <a:pt x="3716" y="8139"/>
                  </a:cubicBezTo>
                  <a:cubicBezTo>
                    <a:pt x="5354" y="8063"/>
                    <a:pt x="7004" y="7967"/>
                    <a:pt x="8649" y="7891"/>
                  </a:cubicBezTo>
                  <a:cubicBezTo>
                    <a:pt x="8336" y="5265"/>
                    <a:pt x="8018" y="2626"/>
                    <a:pt x="77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39"/>
            <p:cNvSpPr/>
            <p:nvPr/>
          </p:nvSpPr>
          <p:spPr>
            <a:xfrm flipH="1">
              <a:off x="2478071" y="3296416"/>
              <a:ext cx="70945" cy="257489"/>
            </a:xfrm>
            <a:custGeom>
              <a:avLst/>
              <a:gdLst/>
              <a:ahLst/>
              <a:cxnLst/>
              <a:rect l="l" t="t" r="r" b="b"/>
              <a:pathLst>
                <a:path w="1257" h="4565" extrusionOk="0">
                  <a:moveTo>
                    <a:pt x="77" y="0"/>
                  </a:moveTo>
                  <a:cubicBezTo>
                    <a:pt x="54" y="0"/>
                    <a:pt x="32" y="13"/>
                    <a:pt x="20" y="33"/>
                  </a:cubicBezTo>
                  <a:cubicBezTo>
                    <a:pt x="1" y="65"/>
                    <a:pt x="7" y="110"/>
                    <a:pt x="39" y="129"/>
                  </a:cubicBezTo>
                  <a:cubicBezTo>
                    <a:pt x="90" y="161"/>
                    <a:pt x="154" y="193"/>
                    <a:pt x="217" y="218"/>
                  </a:cubicBezTo>
                  <a:cubicBezTo>
                    <a:pt x="268" y="244"/>
                    <a:pt x="313" y="269"/>
                    <a:pt x="358" y="288"/>
                  </a:cubicBezTo>
                  <a:lnTo>
                    <a:pt x="1110" y="4507"/>
                  </a:lnTo>
                  <a:cubicBezTo>
                    <a:pt x="1116" y="4546"/>
                    <a:pt x="1148" y="4565"/>
                    <a:pt x="1180" y="4565"/>
                  </a:cubicBezTo>
                  <a:lnTo>
                    <a:pt x="1193" y="4565"/>
                  </a:lnTo>
                  <a:cubicBezTo>
                    <a:pt x="1231" y="4558"/>
                    <a:pt x="1256" y="4520"/>
                    <a:pt x="1250" y="4482"/>
                  </a:cubicBezTo>
                  <a:lnTo>
                    <a:pt x="492" y="231"/>
                  </a:lnTo>
                  <a:cubicBezTo>
                    <a:pt x="485" y="212"/>
                    <a:pt x="472" y="199"/>
                    <a:pt x="460" y="186"/>
                  </a:cubicBezTo>
                  <a:cubicBezTo>
                    <a:pt x="402" y="154"/>
                    <a:pt x="339" y="122"/>
                    <a:pt x="281" y="97"/>
                  </a:cubicBezTo>
                  <a:cubicBezTo>
                    <a:pt x="217" y="65"/>
                    <a:pt x="160" y="40"/>
                    <a:pt x="115" y="14"/>
                  </a:cubicBezTo>
                  <a:cubicBezTo>
                    <a:pt x="104" y="5"/>
                    <a:pt x="90" y="0"/>
                    <a:pt x="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39"/>
            <p:cNvSpPr/>
            <p:nvPr/>
          </p:nvSpPr>
          <p:spPr>
            <a:xfrm flipH="1">
              <a:off x="2621604" y="3183604"/>
              <a:ext cx="76307" cy="153196"/>
            </a:xfrm>
            <a:custGeom>
              <a:avLst/>
              <a:gdLst/>
              <a:ahLst/>
              <a:cxnLst/>
              <a:rect l="l" t="t" r="r" b="b"/>
              <a:pathLst>
                <a:path w="1352" h="2716" extrusionOk="0">
                  <a:moveTo>
                    <a:pt x="1288" y="0"/>
                  </a:moveTo>
                  <a:cubicBezTo>
                    <a:pt x="1249" y="0"/>
                    <a:pt x="1218" y="19"/>
                    <a:pt x="1211" y="57"/>
                  </a:cubicBezTo>
                  <a:cubicBezTo>
                    <a:pt x="1084" y="994"/>
                    <a:pt x="663" y="1899"/>
                    <a:pt x="26" y="2600"/>
                  </a:cubicBezTo>
                  <a:cubicBezTo>
                    <a:pt x="0" y="2626"/>
                    <a:pt x="7" y="2671"/>
                    <a:pt x="32" y="2696"/>
                  </a:cubicBezTo>
                  <a:cubicBezTo>
                    <a:pt x="45" y="2709"/>
                    <a:pt x="64" y="2715"/>
                    <a:pt x="77" y="2715"/>
                  </a:cubicBezTo>
                  <a:cubicBezTo>
                    <a:pt x="96" y="2715"/>
                    <a:pt x="115" y="2709"/>
                    <a:pt x="134" y="2690"/>
                  </a:cubicBezTo>
                  <a:cubicBezTo>
                    <a:pt x="784" y="1969"/>
                    <a:pt x="1218" y="1045"/>
                    <a:pt x="1351" y="77"/>
                  </a:cubicBezTo>
                  <a:cubicBezTo>
                    <a:pt x="1351" y="38"/>
                    <a:pt x="1326" y="6"/>
                    <a:pt x="12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39"/>
            <p:cNvSpPr/>
            <p:nvPr/>
          </p:nvSpPr>
          <p:spPr>
            <a:xfrm flipH="1">
              <a:off x="2196433" y="3496995"/>
              <a:ext cx="295746" cy="21716"/>
            </a:xfrm>
            <a:custGeom>
              <a:avLst/>
              <a:gdLst/>
              <a:ahLst/>
              <a:cxnLst/>
              <a:rect l="l" t="t" r="r" b="b"/>
              <a:pathLst>
                <a:path w="5240" h="385" extrusionOk="0">
                  <a:moveTo>
                    <a:pt x="5179" y="1"/>
                  </a:moveTo>
                  <a:cubicBezTo>
                    <a:pt x="5176" y="1"/>
                    <a:pt x="5173" y="1"/>
                    <a:pt x="5170" y="2"/>
                  </a:cubicBezTo>
                  <a:lnTo>
                    <a:pt x="71" y="244"/>
                  </a:lnTo>
                  <a:cubicBezTo>
                    <a:pt x="33" y="244"/>
                    <a:pt x="1" y="276"/>
                    <a:pt x="1" y="314"/>
                  </a:cubicBezTo>
                  <a:cubicBezTo>
                    <a:pt x="1" y="352"/>
                    <a:pt x="33" y="384"/>
                    <a:pt x="71" y="384"/>
                  </a:cubicBezTo>
                  <a:lnTo>
                    <a:pt x="77" y="384"/>
                  </a:lnTo>
                  <a:lnTo>
                    <a:pt x="5176" y="142"/>
                  </a:lnTo>
                  <a:cubicBezTo>
                    <a:pt x="5214" y="135"/>
                    <a:pt x="5240" y="104"/>
                    <a:pt x="5240" y="65"/>
                  </a:cubicBezTo>
                  <a:cubicBezTo>
                    <a:pt x="5240" y="30"/>
                    <a:pt x="5213" y="1"/>
                    <a:pt x="51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39"/>
            <p:cNvSpPr/>
            <p:nvPr/>
          </p:nvSpPr>
          <p:spPr>
            <a:xfrm flipH="1">
              <a:off x="2486373" y="3494570"/>
              <a:ext cx="213343" cy="10096"/>
            </a:xfrm>
            <a:custGeom>
              <a:avLst/>
              <a:gdLst/>
              <a:ahLst/>
              <a:cxnLst/>
              <a:rect l="l" t="t" r="r" b="b"/>
              <a:pathLst>
                <a:path w="3780" h="179" extrusionOk="0">
                  <a:moveTo>
                    <a:pt x="70" y="0"/>
                  </a:moveTo>
                  <a:cubicBezTo>
                    <a:pt x="32" y="0"/>
                    <a:pt x="0" y="32"/>
                    <a:pt x="0" y="70"/>
                  </a:cubicBezTo>
                  <a:cubicBezTo>
                    <a:pt x="0" y="108"/>
                    <a:pt x="32" y="140"/>
                    <a:pt x="70" y="140"/>
                  </a:cubicBezTo>
                  <a:lnTo>
                    <a:pt x="3710" y="178"/>
                  </a:lnTo>
                  <a:cubicBezTo>
                    <a:pt x="3748" y="178"/>
                    <a:pt x="3780" y="153"/>
                    <a:pt x="3780" y="115"/>
                  </a:cubicBezTo>
                  <a:cubicBezTo>
                    <a:pt x="3780" y="77"/>
                    <a:pt x="3748" y="45"/>
                    <a:pt x="3710" y="45"/>
                  </a:cubicBezTo>
                  <a:lnTo>
                    <a:pt x="7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39"/>
            <p:cNvSpPr/>
            <p:nvPr/>
          </p:nvSpPr>
          <p:spPr>
            <a:xfrm flipH="1">
              <a:off x="2509733" y="3385199"/>
              <a:ext cx="25624" cy="118394"/>
            </a:xfrm>
            <a:custGeom>
              <a:avLst/>
              <a:gdLst/>
              <a:ahLst/>
              <a:cxnLst/>
              <a:rect l="l" t="t" r="r" b="b"/>
              <a:pathLst>
                <a:path w="454" h="2099" extrusionOk="0">
                  <a:moveTo>
                    <a:pt x="378" y="1"/>
                  </a:moveTo>
                  <a:cubicBezTo>
                    <a:pt x="344" y="1"/>
                    <a:pt x="313" y="25"/>
                    <a:pt x="307" y="59"/>
                  </a:cubicBezTo>
                  <a:lnTo>
                    <a:pt x="7" y="2016"/>
                  </a:lnTo>
                  <a:cubicBezTo>
                    <a:pt x="1" y="2054"/>
                    <a:pt x="33" y="2092"/>
                    <a:pt x="71" y="2098"/>
                  </a:cubicBezTo>
                  <a:lnTo>
                    <a:pt x="77" y="2098"/>
                  </a:lnTo>
                  <a:cubicBezTo>
                    <a:pt x="109" y="2098"/>
                    <a:pt x="141" y="2073"/>
                    <a:pt x="148" y="2041"/>
                  </a:cubicBezTo>
                  <a:lnTo>
                    <a:pt x="447" y="78"/>
                  </a:lnTo>
                  <a:cubicBezTo>
                    <a:pt x="453" y="40"/>
                    <a:pt x="428" y="2"/>
                    <a:pt x="390" y="2"/>
                  </a:cubicBezTo>
                  <a:cubicBezTo>
                    <a:pt x="386" y="1"/>
                    <a:pt x="382" y="1"/>
                    <a:pt x="37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39"/>
            <p:cNvSpPr/>
            <p:nvPr/>
          </p:nvSpPr>
          <p:spPr>
            <a:xfrm flipH="1">
              <a:off x="2225902" y="2803484"/>
              <a:ext cx="460889" cy="385923"/>
            </a:xfrm>
            <a:custGeom>
              <a:avLst/>
              <a:gdLst/>
              <a:ahLst/>
              <a:cxnLst/>
              <a:rect l="l" t="t" r="r" b="b"/>
              <a:pathLst>
                <a:path w="8166" h="6842" extrusionOk="0">
                  <a:moveTo>
                    <a:pt x="3034" y="0"/>
                  </a:moveTo>
                  <a:cubicBezTo>
                    <a:pt x="2177" y="0"/>
                    <a:pt x="1324" y="138"/>
                    <a:pt x="549" y="493"/>
                  </a:cubicBezTo>
                  <a:lnTo>
                    <a:pt x="1" y="6701"/>
                  </a:lnTo>
                  <a:cubicBezTo>
                    <a:pt x="2709" y="6745"/>
                    <a:pt x="5425" y="6790"/>
                    <a:pt x="8140" y="6841"/>
                  </a:cubicBezTo>
                  <a:cubicBezTo>
                    <a:pt x="8165" y="4904"/>
                    <a:pt x="8018" y="2934"/>
                    <a:pt x="7795" y="1016"/>
                  </a:cubicBezTo>
                  <a:cubicBezTo>
                    <a:pt x="6616" y="627"/>
                    <a:pt x="5431" y="245"/>
                    <a:pt x="4201" y="79"/>
                  </a:cubicBezTo>
                  <a:cubicBezTo>
                    <a:pt x="3816" y="29"/>
                    <a:pt x="3425" y="0"/>
                    <a:pt x="303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39"/>
            <p:cNvSpPr/>
            <p:nvPr/>
          </p:nvSpPr>
          <p:spPr>
            <a:xfrm flipH="1">
              <a:off x="2288890" y="3141638"/>
              <a:ext cx="405465" cy="13932"/>
            </a:xfrm>
            <a:custGeom>
              <a:avLst/>
              <a:gdLst/>
              <a:ahLst/>
              <a:cxnLst/>
              <a:rect l="l" t="t" r="r" b="b"/>
              <a:pathLst>
                <a:path w="7184" h="247" extrusionOk="0">
                  <a:moveTo>
                    <a:pt x="3554" y="1"/>
                  </a:moveTo>
                  <a:cubicBezTo>
                    <a:pt x="2391" y="1"/>
                    <a:pt x="1227" y="34"/>
                    <a:pt x="71" y="100"/>
                  </a:cubicBezTo>
                  <a:cubicBezTo>
                    <a:pt x="33" y="100"/>
                    <a:pt x="1" y="139"/>
                    <a:pt x="7" y="177"/>
                  </a:cubicBezTo>
                  <a:cubicBezTo>
                    <a:pt x="7" y="215"/>
                    <a:pt x="39" y="241"/>
                    <a:pt x="77" y="241"/>
                  </a:cubicBezTo>
                  <a:cubicBezTo>
                    <a:pt x="1230" y="174"/>
                    <a:pt x="2391" y="141"/>
                    <a:pt x="3551" y="141"/>
                  </a:cubicBezTo>
                  <a:cubicBezTo>
                    <a:pt x="4739" y="141"/>
                    <a:pt x="5927" y="176"/>
                    <a:pt x="7107" y="247"/>
                  </a:cubicBezTo>
                  <a:lnTo>
                    <a:pt x="7114" y="247"/>
                  </a:lnTo>
                  <a:cubicBezTo>
                    <a:pt x="7152" y="247"/>
                    <a:pt x="7177" y="221"/>
                    <a:pt x="7184" y="183"/>
                  </a:cubicBezTo>
                  <a:cubicBezTo>
                    <a:pt x="7184" y="145"/>
                    <a:pt x="7158" y="113"/>
                    <a:pt x="7120" y="107"/>
                  </a:cubicBezTo>
                  <a:cubicBezTo>
                    <a:pt x="5937" y="36"/>
                    <a:pt x="4746" y="1"/>
                    <a:pt x="35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39"/>
            <p:cNvSpPr/>
            <p:nvPr/>
          </p:nvSpPr>
          <p:spPr>
            <a:xfrm flipH="1">
              <a:off x="2107593" y="2884145"/>
              <a:ext cx="296818" cy="468444"/>
            </a:xfrm>
            <a:custGeom>
              <a:avLst/>
              <a:gdLst/>
              <a:ahLst/>
              <a:cxnLst/>
              <a:rect l="l" t="t" r="r" b="b"/>
              <a:pathLst>
                <a:path w="5259" h="8305" extrusionOk="0">
                  <a:moveTo>
                    <a:pt x="4800" y="0"/>
                  </a:moveTo>
                  <a:cubicBezTo>
                    <a:pt x="3819" y="268"/>
                    <a:pt x="2869" y="548"/>
                    <a:pt x="1856" y="631"/>
                  </a:cubicBezTo>
                  <a:cubicBezTo>
                    <a:pt x="2028" y="1848"/>
                    <a:pt x="2193" y="3059"/>
                    <a:pt x="2365" y="4277"/>
                  </a:cubicBezTo>
                  <a:cubicBezTo>
                    <a:pt x="1926" y="4544"/>
                    <a:pt x="1518" y="4857"/>
                    <a:pt x="1244" y="5296"/>
                  </a:cubicBezTo>
                  <a:cubicBezTo>
                    <a:pt x="772" y="5398"/>
                    <a:pt x="313" y="5711"/>
                    <a:pt x="1" y="6087"/>
                  </a:cubicBezTo>
                  <a:cubicBezTo>
                    <a:pt x="472" y="7043"/>
                    <a:pt x="1397" y="7858"/>
                    <a:pt x="2365" y="8305"/>
                  </a:cubicBezTo>
                  <a:cubicBezTo>
                    <a:pt x="2474" y="8031"/>
                    <a:pt x="2684" y="7782"/>
                    <a:pt x="2786" y="7508"/>
                  </a:cubicBezTo>
                  <a:cubicBezTo>
                    <a:pt x="3041" y="7355"/>
                    <a:pt x="3423" y="7208"/>
                    <a:pt x="3653" y="7024"/>
                  </a:cubicBezTo>
                  <a:cubicBezTo>
                    <a:pt x="4628" y="6214"/>
                    <a:pt x="5259" y="5029"/>
                    <a:pt x="5144" y="3773"/>
                  </a:cubicBezTo>
                  <a:cubicBezTo>
                    <a:pt x="5036" y="2524"/>
                    <a:pt x="4908" y="1249"/>
                    <a:pt x="4800" y="0"/>
                  </a:cubicBezTo>
                  <a:close/>
                </a:path>
              </a:pathLst>
            </a:custGeom>
            <a:solidFill>
              <a:srgbClr val="AD64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39"/>
            <p:cNvSpPr/>
            <p:nvPr/>
          </p:nvSpPr>
          <p:spPr>
            <a:xfrm flipH="1">
              <a:off x="2166568" y="3082468"/>
              <a:ext cx="113332" cy="49411"/>
            </a:xfrm>
            <a:custGeom>
              <a:avLst/>
              <a:gdLst/>
              <a:ahLst/>
              <a:cxnLst/>
              <a:rect l="l" t="t" r="r" b="b"/>
              <a:pathLst>
                <a:path w="2008" h="876" extrusionOk="0">
                  <a:moveTo>
                    <a:pt x="1383" y="0"/>
                  </a:moveTo>
                  <a:cubicBezTo>
                    <a:pt x="837" y="0"/>
                    <a:pt x="287" y="290"/>
                    <a:pt x="19" y="773"/>
                  </a:cubicBezTo>
                  <a:cubicBezTo>
                    <a:pt x="0" y="805"/>
                    <a:pt x="13" y="850"/>
                    <a:pt x="45" y="869"/>
                  </a:cubicBezTo>
                  <a:cubicBezTo>
                    <a:pt x="57" y="875"/>
                    <a:pt x="70" y="875"/>
                    <a:pt x="83" y="875"/>
                  </a:cubicBezTo>
                  <a:cubicBezTo>
                    <a:pt x="108" y="875"/>
                    <a:pt x="128" y="863"/>
                    <a:pt x="140" y="843"/>
                  </a:cubicBezTo>
                  <a:cubicBezTo>
                    <a:pt x="384" y="403"/>
                    <a:pt x="887" y="138"/>
                    <a:pt x="1382" y="138"/>
                  </a:cubicBezTo>
                  <a:cubicBezTo>
                    <a:pt x="1559" y="138"/>
                    <a:pt x="1736" y="172"/>
                    <a:pt x="1899" y="244"/>
                  </a:cubicBezTo>
                  <a:cubicBezTo>
                    <a:pt x="1909" y="248"/>
                    <a:pt x="1918" y="249"/>
                    <a:pt x="1928" y="249"/>
                  </a:cubicBezTo>
                  <a:cubicBezTo>
                    <a:pt x="1955" y="249"/>
                    <a:pt x="1981" y="235"/>
                    <a:pt x="1995" y="206"/>
                  </a:cubicBezTo>
                  <a:cubicBezTo>
                    <a:pt x="2008" y="174"/>
                    <a:pt x="1995" y="130"/>
                    <a:pt x="1957" y="117"/>
                  </a:cubicBezTo>
                  <a:cubicBezTo>
                    <a:pt x="1775" y="38"/>
                    <a:pt x="1579" y="0"/>
                    <a:pt x="13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39"/>
            <p:cNvSpPr/>
            <p:nvPr/>
          </p:nvSpPr>
          <p:spPr>
            <a:xfrm flipH="1">
              <a:off x="2244624" y="3276674"/>
              <a:ext cx="9764" cy="38186"/>
            </a:xfrm>
            <a:custGeom>
              <a:avLst/>
              <a:gdLst/>
              <a:ahLst/>
              <a:cxnLst/>
              <a:rect l="l" t="t" r="r" b="b"/>
              <a:pathLst>
                <a:path w="173" h="677" extrusionOk="0">
                  <a:moveTo>
                    <a:pt x="103" y="1"/>
                  </a:moveTo>
                  <a:cubicBezTo>
                    <a:pt x="64" y="1"/>
                    <a:pt x="32" y="33"/>
                    <a:pt x="32" y="71"/>
                  </a:cubicBezTo>
                  <a:lnTo>
                    <a:pt x="1" y="606"/>
                  </a:lnTo>
                  <a:cubicBezTo>
                    <a:pt x="1" y="644"/>
                    <a:pt x="32" y="676"/>
                    <a:pt x="71" y="676"/>
                  </a:cubicBezTo>
                  <a:cubicBezTo>
                    <a:pt x="109" y="676"/>
                    <a:pt x="141" y="651"/>
                    <a:pt x="141" y="613"/>
                  </a:cubicBezTo>
                  <a:lnTo>
                    <a:pt x="166" y="77"/>
                  </a:lnTo>
                  <a:cubicBezTo>
                    <a:pt x="173" y="39"/>
                    <a:pt x="141" y="1"/>
                    <a:pt x="1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39"/>
            <p:cNvSpPr/>
            <p:nvPr/>
          </p:nvSpPr>
          <p:spPr>
            <a:xfrm flipH="1">
              <a:off x="2236334" y="3195280"/>
              <a:ext cx="184615" cy="169159"/>
            </a:xfrm>
            <a:custGeom>
              <a:avLst/>
              <a:gdLst/>
              <a:ahLst/>
              <a:cxnLst/>
              <a:rect l="l" t="t" r="r" b="b"/>
              <a:pathLst>
                <a:path w="3271" h="2999" extrusionOk="0">
                  <a:moveTo>
                    <a:pt x="79" y="0"/>
                  </a:moveTo>
                  <a:cubicBezTo>
                    <a:pt x="72" y="0"/>
                    <a:pt x="65" y="1"/>
                    <a:pt x="58" y="3"/>
                  </a:cubicBezTo>
                  <a:cubicBezTo>
                    <a:pt x="20" y="16"/>
                    <a:pt x="1" y="54"/>
                    <a:pt x="13" y="93"/>
                  </a:cubicBezTo>
                  <a:cubicBezTo>
                    <a:pt x="460" y="1539"/>
                    <a:pt x="1702" y="2680"/>
                    <a:pt x="3181" y="2999"/>
                  </a:cubicBezTo>
                  <a:lnTo>
                    <a:pt x="3200" y="2999"/>
                  </a:lnTo>
                  <a:cubicBezTo>
                    <a:pt x="3232" y="2999"/>
                    <a:pt x="3257" y="2980"/>
                    <a:pt x="3264" y="2948"/>
                  </a:cubicBezTo>
                  <a:cubicBezTo>
                    <a:pt x="3270" y="2910"/>
                    <a:pt x="3251" y="2871"/>
                    <a:pt x="3213" y="2865"/>
                  </a:cubicBezTo>
                  <a:cubicBezTo>
                    <a:pt x="1798" y="2559"/>
                    <a:pt x="568" y="1431"/>
                    <a:pt x="147" y="48"/>
                  </a:cubicBezTo>
                  <a:cubicBezTo>
                    <a:pt x="137" y="22"/>
                    <a:pt x="109" y="0"/>
                    <a:pt x="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39"/>
            <p:cNvSpPr/>
            <p:nvPr/>
          </p:nvSpPr>
          <p:spPr>
            <a:xfrm flipH="1">
              <a:off x="2104729" y="2604145"/>
              <a:ext cx="673047" cy="349429"/>
            </a:xfrm>
            <a:custGeom>
              <a:avLst/>
              <a:gdLst/>
              <a:ahLst/>
              <a:cxnLst/>
              <a:rect l="l" t="t" r="r" b="b"/>
              <a:pathLst>
                <a:path w="11925" h="6195" extrusionOk="0">
                  <a:moveTo>
                    <a:pt x="5644" y="1"/>
                  </a:moveTo>
                  <a:cubicBezTo>
                    <a:pt x="5403" y="1"/>
                    <a:pt x="5161" y="9"/>
                    <a:pt x="4921" y="25"/>
                  </a:cubicBezTo>
                  <a:cubicBezTo>
                    <a:pt x="3786" y="95"/>
                    <a:pt x="2690" y="598"/>
                    <a:pt x="1900" y="1408"/>
                  </a:cubicBezTo>
                  <a:cubicBezTo>
                    <a:pt x="905" y="2421"/>
                    <a:pt x="440" y="3823"/>
                    <a:pt x="0" y="5181"/>
                  </a:cubicBezTo>
                  <a:cubicBezTo>
                    <a:pt x="1020" y="5499"/>
                    <a:pt x="1963" y="5748"/>
                    <a:pt x="2977" y="6067"/>
                  </a:cubicBezTo>
                  <a:cubicBezTo>
                    <a:pt x="3635" y="5652"/>
                    <a:pt x="4390" y="5482"/>
                    <a:pt x="5157" y="5482"/>
                  </a:cubicBezTo>
                  <a:cubicBezTo>
                    <a:pt x="5274" y="5482"/>
                    <a:pt x="5390" y="5486"/>
                    <a:pt x="5507" y="5493"/>
                  </a:cubicBezTo>
                  <a:cubicBezTo>
                    <a:pt x="6374" y="5557"/>
                    <a:pt x="7189" y="5875"/>
                    <a:pt x="7993" y="6194"/>
                  </a:cubicBezTo>
                  <a:cubicBezTo>
                    <a:pt x="9286" y="5971"/>
                    <a:pt x="10631" y="5684"/>
                    <a:pt x="11925" y="5455"/>
                  </a:cubicBezTo>
                  <a:cubicBezTo>
                    <a:pt x="11810" y="3785"/>
                    <a:pt x="10950" y="2185"/>
                    <a:pt x="9618" y="1166"/>
                  </a:cubicBezTo>
                  <a:cubicBezTo>
                    <a:pt x="8478" y="298"/>
                    <a:pt x="7072" y="1"/>
                    <a:pt x="56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39"/>
            <p:cNvSpPr/>
            <p:nvPr/>
          </p:nvSpPr>
          <p:spPr>
            <a:xfrm flipH="1">
              <a:off x="2666191" y="2829487"/>
              <a:ext cx="16988" cy="108636"/>
            </a:xfrm>
            <a:custGeom>
              <a:avLst/>
              <a:gdLst/>
              <a:ahLst/>
              <a:cxnLst/>
              <a:rect l="l" t="t" r="r" b="b"/>
              <a:pathLst>
                <a:path w="301" h="1926" extrusionOk="0">
                  <a:moveTo>
                    <a:pt x="64" y="0"/>
                  </a:moveTo>
                  <a:cubicBezTo>
                    <a:pt x="26" y="7"/>
                    <a:pt x="0" y="39"/>
                    <a:pt x="0" y="77"/>
                  </a:cubicBezTo>
                  <a:lnTo>
                    <a:pt x="160" y="1861"/>
                  </a:lnTo>
                  <a:cubicBezTo>
                    <a:pt x="160" y="1893"/>
                    <a:pt x="192" y="1925"/>
                    <a:pt x="230" y="1925"/>
                  </a:cubicBezTo>
                  <a:lnTo>
                    <a:pt x="236" y="1925"/>
                  </a:lnTo>
                  <a:cubicBezTo>
                    <a:pt x="275" y="1919"/>
                    <a:pt x="300" y="1887"/>
                    <a:pt x="300" y="1849"/>
                  </a:cubicBezTo>
                  <a:lnTo>
                    <a:pt x="141" y="64"/>
                  </a:lnTo>
                  <a:cubicBezTo>
                    <a:pt x="141" y="26"/>
                    <a:pt x="102" y="0"/>
                    <a:pt x="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39"/>
            <p:cNvSpPr/>
            <p:nvPr/>
          </p:nvSpPr>
          <p:spPr>
            <a:xfrm flipH="1">
              <a:off x="2298921" y="2845281"/>
              <a:ext cx="11570" cy="98596"/>
            </a:xfrm>
            <a:custGeom>
              <a:avLst/>
              <a:gdLst/>
              <a:ahLst/>
              <a:cxnLst/>
              <a:rect l="l" t="t" r="r" b="b"/>
              <a:pathLst>
                <a:path w="205" h="1748" extrusionOk="0">
                  <a:moveTo>
                    <a:pt x="64" y="1"/>
                  </a:moveTo>
                  <a:cubicBezTo>
                    <a:pt x="26" y="7"/>
                    <a:pt x="0" y="39"/>
                    <a:pt x="0" y="77"/>
                  </a:cubicBezTo>
                  <a:lnTo>
                    <a:pt x="64" y="1683"/>
                  </a:lnTo>
                  <a:cubicBezTo>
                    <a:pt x="64" y="1722"/>
                    <a:pt x="96" y="1747"/>
                    <a:pt x="134" y="1747"/>
                  </a:cubicBezTo>
                  <a:cubicBezTo>
                    <a:pt x="172" y="1747"/>
                    <a:pt x="204" y="1715"/>
                    <a:pt x="204" y="1677"/>
                  </a:cubicBezTo>
                  <a:lnTo>
                    <a:pt x="141" y="71"/>
                  </a:lnTo>
                  <a:cubicBezTo>
                    <a:pt x="141" y="33"/>
                    <a:pt x="102" y="1"/>
                    <a:pt x="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39"/>
            <p:cNvSpPr/>
            <p:nvPr/>
          </p:nvSpPr>
          <p:spPr>
            <a:xfrm flipH="1">
              <a:off x="2101438" y="2875402"/>
              <a:ext cx="203692" cy="44729"/>
            </a:xfrm>
            <a:custGeom>
              <a:avLst/>
              <a:gdLst/>
              <a:ahLst/>
              <a:cxnLst/>
              <a:rect l="l" t="t" r="r" b="b"/>
              <a:pathLst>
                <a:path w="3609" h="793" extrusionOk="0">
                  <a:moveTo>
                    <a:pt x="3534" y="1"/>
                  </a:moveTo>
                  <a:cubicBezTo>
                    <a:pt x="3529" y="1"/>
                    <a:pt x="3524" y="1"/>
                    <a:pt x="3519" y="2"/>
                  </a:cubicBezTo>
                  <a:lnTo>
                    <a:pt x="65" y="659"/>
                  </a:lnTo>
                  <a:cubicBezTo>
                    <a:pt x="26" y="665"/>
                    <a:pt x="1" y="703"/>
                    <a:pt x="7" y="735"/>
                  </a:cubicBezTo>
                  <a:cubicBezTo>
                    <a:pt x="14" y="773"/>
                    <a:pt x="46" y="792"/>
                    <a:pt x="77" y="792"/>
                  </a:cubicBezTo>
                  <a:lnTo>
                    <a:pt x="90" y="792"/>
                  </a:lnTo>
                  <a:lnTo>
                    <a:pt x="3545" y="136"/>
                  </a:lnTo>
                  <a:cubicBezTo>
                    <a:pt x="3583" y="130"/>
                    <a:pt x="3608" y="91"/>
                    <a:pt x="3602" y="53"/>
                  </a:cubicBezTo>
                  <a:cubicBezTo>
                    <a:pt x="3596" y="20"/>
                    <a:pt x="3566" y="1"/>
                    <a:pt x="35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39"/>
            <p:cNvSpPr/>
            <p:nvPr/>
          </p:nvSpPr>
          <p:spPr>
            <a:xfrm flipH="1">
              <a:off x="2332402" y="2618303"/>
              <a:ext cx="289255" cy="97242"/>
            </a:xfrm>
            <a:custGeom>
              <a:avLst/>
              <a:gdLst/>
              <a:ahLst/>
              <a:cxnLst/>
              <a:rect l="l" t="t" r="r" b="b"/>
              <a:pathLst>
                <a:path w="5125" h="1724" extrusionOk="0">
                  <a:moveTo>
                    <a:pt x="5044" y="1"/>
                  </a:moveTo>
                  <a:cubicBezTo>
                    <a:pt x="5019" y="1"/>
                    <a:pt x="4997" y="13"/>
                    <a:pt x="4984" y="35"/>
                  </a:cubicBezTo>
                  <a:cubicBezTo>
                    <a:pt x="4538" y="895"/>
                    <a:pt x="3627" y="1495"/>
                    <a:pt x="2664" y="1571"/>
                  </a:cubicBezTo>
                  <a:cubicBezTo>
                    <a:pt x="2593" y="1577"/>
                    <a:pt x="2521" y="1579"/>
                    <a:pt x="2450" y="1579"/>
                  </a:cubicBezTo>
                  <a:cubicBezTo>
                    <a:pt x="1557" y="1579"/>
                    <a:pt x="665" y="1144"/>
                    <a:pt x="134" y="424"/>
                  </a:cubicBezTo>
                  <a:cubicBezTo>
                    <a:pt x="119" y="408"/>
                    <a:pt x="96" y="400"/>
                    <a:pt x="75" y="400"/>
                  </a:cubicBezTo>
                  <a:cubicBezTo>
                    <a:pt x="62" y="400"/>
                    <a:pt x="49" y="404"/>
                    <a:pt x="39" y="411"/>
                  </a:cubicBezTo>
                  <a:cubicBezTo>
                    <a:pt x="7" y="437"/>
                    <a:pt x="0" y="481"/>
                    <a:pt x="19" y="507"/>
                  </a:cubicBezTo>
                  <a:cubicBezTo>
                    <a:pt x="580" y="1259"/>
                    <a:pt x="1517" y="1724"/>
                    <a:pt x="2454" y="1724"/>
                  </a:cubicBezTo>
                  <a:cubicBezTo>
                    <a:pt x="2524" y="1724"/>
                    <a:pt x="2601" y="1718"/>
                    <a:pt x="2677" y="1711"/>
                  </a:cubicBezTo>
                  <a:cubicBezTo>
                    <a:pt x="3684" y="1635"/>
                    <a:pt x="4640" y="997"/>
                    <a:pt x="5105" y="105"/>
                  </a:cubicBezTo>
                  <a:cubicBezTo>
                    <a:pt x="5125" y="67"/>
                    <a:pt x="5112" y="29"/>
                    <a:pt x="5080" y="10"/>
                  </a:cubicBezTo>
                  <a:cubicBezTo>
                    <a:pt x="5068" y="3"/>
                    <a:pt x="5055" y="1"/>
                    <a:pt x="50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39"/>
            <p:cNvSpPr/>
            <p:nvPr/>
          </p:nvSpPr>
          <p:spPr>
            <a:xfrm flipH="1">
              <a:off x="2379191" y="2789552"/>
              <a:ext cx="257197" cy="242711"/>
            </a:xfrm>
            <a:custGeom>
              <a:avLst/>
              <a:gdLst/>
              <a:ahLst/>
              <a:cxnLst/>
              <a:rect l="l" t="t" r="r" b="b"/>
              <a:pathLst>
                <a:path w="4557" h="4303" extrusionOk="0">
                  <a:moveTo>
                    <a:pt x="3493" y="1"/>
                  </a:moveTo>
                  <a:cubicBezTo>
                    <a:pt x="1887" y="1"/>
                    <a:pt x="0" y="1613"/>
                    <a:pt x="1262" y="4303"/>
                  </a:cubicBezTo>
                  <a:cubicBezTo>
                    <a:pt x="2352" y="4022"/>
                    <a:pt x="4557" y="3290"/>
                    <a:pt x="34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39"/>
            <p:cNvSpPr/>
            <p:nvPr/>
          </p:nvSpPr>
          <p:spPr>
            <a:xfrm flipH="1">
              <a:off x="2366547" y="2495507"/>
              <a:ext cx="219495" cy="194146"/>
            </a:xfrm>
            <a:custGeom>
              <a:avLst/>
              <a:gdLst/>
              <a:ahLst/>
              <a:cxnLst/>
              <a:rect l="l" t="t" r="r" b="b"/>
              <a:pathLst>
                <a:path w="3889" h="3442" extrusionOk="0">
                  <a:moveTo>
                    <a:pt x="2747" y="0"/>
                  </a:moveTo>
                  <a:cubicBezTo>
                    <a:pt x="2091" y="345"/>
                    <a:pt x="1479" y="708"/>
                    <a:pt x="822" y="1046"/>
                  </a:cubicBezTo>
                  <a:cubicBezTo>
                    <a:pt x="835" y="1422"/>
                    <a:pt x="842" y="1791"/>
                    <a:pt x="854" y="2167"/>
                  </a:cubicBezTo>
                  <a:cubicBezTo>
                    <a:pt x="574" y="2282"/>
                    <a:pt x="281" y="2378"/>
                    <a:pt x="0" y="2486"/>
                  </a:cubicBezTo>
                  <a:cubicBezTo>
                    <a:pt x="428" y="3080"/>
                    <a:pt x="1121" y="3442"/>
                    <a:pt x="1848" y="3442"/>
                  </a:cubicBezTo>
                  <a:cubicBezTo>
                    <a:pt x="1901" y="3442"/>
                    <a:pt x="1955" y="3440"/>
                    <a:pt x="2008" y="3436"/>
                  </a:cubicBezTo>
                  <a:cubicBezTo>
                    <a:pt x="2792" y="3378"/>
                    <a:pt x="3525" y="2894"/>
                    <a:pt x="3888" y="2193"/>
                  </a:cubicBezTo>
                  <a:cubicBezTo>
                    <a:pt x="3557" y="2155"/>
                    <a:pt x="3212" y="2123"/>
                    <a:pt x="2881" y="2078"/>
                  </a:cubicBezTo>
                  <a:cubicBezTo>
                    <a:pt x="2817" y="1383"/>
                    <a:pt x="2805" y="702"/>
                    <a:pt x="2747" y="0"/>
                  </a:cubicBezTo>
                  <a:close/>
                </a:path>
              </a:pathLst>
            </a:custGeom>
            <a:solidFill>
              <a:srgbClr val="AD64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39"/>
            <p:cNvSpPr/>
            <p:nvPr/>
          </p:nvSpPr>
          <p:spPr>
            <a:xfrm flipH="1">
              <a:off x="2508664" y="2249295"/>
              <a:ext cx="107970" cy="94140"/>
            </a:xfrm>
            <a:custGeom>
              <a:avLst/>
              <a:gdLst/>
              <a:ahLst/>
              <a:cxnLst/>
              <a:rect l="l" t="t" r="r" b="b"/>
              <a:pathLst>
                <a:path w="1913" h="1669" extrusionOk="0">
                  <a:moveTo>
                    <a:pt x="907" y="0"/>
                  </a:moveTo>
                  <a:cubicBezTo>
                    <a:pt x="641" y="0"/>
                    <a:pt x="374" y="125"/>
                    <a:pt x="217" y="337"/>
                  </a:cubicBezTo>
                  <a:cubicBezTo>
                    <a:pt x="1" y="631"/>
                    <a:pt x="13" y="1077"/>
                    <a:pt x="243" y="1364"/>
                  </a:cubicBezTo>
                  <a:cubicBezTo>
                    <a:pt x="401" y="1557"/>
                    <a:pt x="654" y="1669"/>
                    <a:pt x="907" y="1669"/>
                  </a:cubicBezTo>
                  <a:cubicBezTo>
                    <a:pt x="1020" y="1669"/>
                    <a:pt x="1133" y="1647"/>
                    <a:pt x="1237" y="1599"/>
                  </a:cubicBezTo>
                  <a:cubicBezTo>
                    <a:pt x="1913" y="1294"/>
                    <a:pt x="1906" y="337"/>
                    <a:pt x="1205" y="57"/>
                  </a:cubicBezTo>
                  <a:cubicBezTo>
                    <a:pt x="1110" y="18"/>
                    <a:pt x="1009" y="0"/>
                    <a:pt x="907" y="0"/>
                  </a:cubicBezTo>
                  <a:close/>
                </a:path>
              </a:pathLst>
            </a:custGeom>
            <a:solidFill>
              <a:srgbClr val="FBD2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39"/>
            <p:cNvSpPr/>
            <p:nvPr/>
          </p:nvSpPr>
          <p:spPr>
            <a:xfrm flipH="1">
              <a:off x="2372700" y="2282180"/>
              <a:ext cx="227735" cy="207288"/>
            </a:xfrm>
            <a:custGeom>
              <a:avLst/>
              <a:gdLst/>
              <a:ahLst/>
              <a:cxnLst/>
              <a:rect l="l" t="t" r="r" b="b"/>
              <a:pathLst>
                <a:path w="4035" h="3675" extrusionOk="0">
                  <a:moveTo>
                    <a:pt x="1860" y="1"/>
                  </a:moveTo>
                  <a:cubicBezTo>
                    <a:pt x="1606" y="1"/>
                    <a:pt x="1352" y="47"/>
                    <a:pt x="1116" y="143"/>
                  </a:cubicBezTo>
                  <a:cubicBezTo>
                    <a:pt x="510" y="385"/>
                    <a:pt x="109" y="1004"/>
                    <a:pt x="0" y="1654"/>
                  </a:cubicBezTo>
                  <a:cubicBezTo>
                    <a:pt x="83" y="1737"/>
                    <a:pt x="160" y="1819"/>
                    <a:pt x="236" y="1902"/>
                  </a:cubicBezTo>
                  <a:lnTo>
                    <a:pt x="3060" y="3674"/>
                  </a:lnTo>
                  <a:cubicBezTo>
                    <a:pt x="3397" y="3572"/>
                    <a:pt x="3671" y="3311"/>
                    <a:pt x="3831" y="2999"/>
                  </a:cubicBezTo>
                  <a:cubicBezTo>
                    <a:pt x="3984" y="2686"/>
                    <a:pt x="4035" y="2323"/>
                    <a:pt x="3996" y="1972"/>
                  </a:cubicBezTo>
                  <a:cubicBezTo>
                    <a:pt x="3926" y="1322"/>
                    <a:pt x="3563" y="698"/>
                    <a:pt x="3009" y="341"/>
                  </a:cubicBezTo>
                  <a:cubicBezTo>
                    <a:pt x="2668" y="118"/>
                    <a:pt x="2263" y="1"/>
                    <a:pt x="1860" y="1"/>
                  </a:cubicBezTo>
                  <a:close/>
                </a:path>
              </a:pathLst>
            </a:custGeom>
            <a:solidFill>
              <a:srgbClr val="FBD2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39"/>
            <p:cNvSpPr/>
            <p:nvPr/>
          </p:nvSpPr>
          <p:spPr>
            <a:xfrm flipH="1">
              <a:off x="2295709" y="2282293"/>
              <a:ext cx="125579" cy="116533"/>
            </a:xfrm>
            <a:custGeom>
              <a:avLst/>
              <a:gdLst/>
              <a:ahLst/>
              <a:cxnLst/>
              <a:rect l="l" t="t" r="r" b="b"/>
              <a:pathLst>
                <a:path w="2225" h="2066" extrusionOk="0">
                  <a:moveTo>
                    <a:pt x="1099" y="1"/>
                  </a:moveTo>
                  <a:cubicBezTo>
                    <a:pt x="1002" y="1"/>
                    <a:pt x="904" y="13"/>
                    <a:pt x="810" y="39"/>
                  </a:cubicBezTo>
                  <a:cubicBezTo>
                    <a:pt x="440" y="141"/>
                    <a:pt x="134" y="434"/>
                    <a:pt x="0" y="798"/>
                  </a:cubicBezTo>
                  <a:lnTo>
                    <a:pt x="45" y="2021"/>
                  </a:lnTo>
                  <a:cubicBezTo>
                    <a:pt x="262" y="2043"/>
                    <a:pt x="481" y="2066"/>
                    <a:pt x="700" y="2066"/>
                  </a:cubicBezTo>
                  <a:cubicBezTo>
                    <a:pt x="860" y="2066"/>
                    <a:pt x="1020" y="2054"/>
                    <a:pt x="1179" y="2021"/>
                  </a:cubicBezTo>
                  <a:cubicBezTo>
                    <a:pt x="1549" y="1945"/>
                    <a:pt x="1912" y="1728"/>
                    <a:pt x="2065" y="1378"/>
                  </a:cubicBezTo>
                  <a:cubicBezTo>
                    <a:pt x="2225" y="1034"/>
                    <a:pt x="2135" y="587"/>
                    <a:pt x="1868" y="313"/>
                  </a:cubicBezTo>
                  <a:cubicBezTo>
                    <a:pt x="1668" y="109"/>
                    <a:pt x="1384" y="1"/>
                    <a:pt x="1099" y="1"/>
                  </a:cubicBezTo>
                  <a:close/>
                </a:path>
              </a:pathLst>
            </a:custGeom>
            <a:solidFill>
              <a:srgbClr val="FBD2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39"/>
            <p:cNvSpPr/>
            <p:nvPr/>
          </p:nvSpPr>
          <p:spPr>
            <a:xfrm flipH="1">
              <a:off x="2368742" y="2309029"/>
              <a:ext cx="63721" cy="97750"/>
            </a:xfrm>
            <a:custGeom>
              <a:avLst/>
              <a:gdLst/>
              <a:ahLst/>
              <a:cxnLst/>
              <a:rect l="l" t="t" r="r" b="b"/>
              <a:pathLst>
                <a:path w="1129" h="1733" extrusionOk="0">
                  <a:moveTo>
                    <a:pt x="306" y="1"/>
                  </a:moveTo>
                  <a:cubicBezTo>
                    <a:pt x="283" y="1"/>
                    <a:pt x="261" y="11"/>
                    <a:pt x="249" y="31"/>
                  </a:cubicBezTo>
                  <a:cubicBezTo>
                    <a:pt x="96" y="285"/>
                    <a:pt x="13" y="540"/>
                    <a:pt x="7" y="783"/>
                  </a:cubicBezTo>
                  <a:cubicBezTo>
                    <a:pt x="1" y="1076"/>
                    <a:pt x="109" y="1350"/>
                    <a:pt x="300" y="1528"/>
                  </a:cubicBezTo>
                  <a:cubicBezTo>
                    <a:pt x="440" y="1662"/>
                    <a:pt x="632" y="1732"/>
                    <a:pt x="810" y="1732"/>
                  </a:cubicBezTo>
                  <a:cubicBezTo>
                    <a:pt x="906" y="1732"/>
                    <a:pt x="995" y="1713"/>
                    <a:pt x="1078" y="1675"/>
                  </a:cubicBezTo>
                  <a:cubicBezTo>
                    <a:pt x="1116" y="1662"/>
                    <a:pt x="1129" y="1618"/>
                    <a:pt x="1116" y="1586"/>
                  </a:cubicBezTo>
                  <a:cubicBezTo>
                    <a:pt x="1102" y="1557"/>
                    <a:pt x="1077" y="1543"/>
                    <a:pt x="1049" y="1543"/>
                  </a:cubicBezTo>
                  <a:cubicBezTo>
                    <a:pt x="1040" y="1543"/>
                    <a:pt x="1030" y="1544"/>
                    <a:pt x="1020" y="1547"/>
                  </a:cubicBezTo>
                  <a:cubicBezTo>
                    <a:pt x="955" y="1577"/>
                    <a:pt x="884" y="1591"/>
                    <a:pt x="811" y="1591"/>
                  </a:cubicBezTo>
                  <a:cubicBezTo>
                    <a:pt x="663" y="1591"/>
                    <a:pt x="509" y="1533"/>
                    <a:pt x="390" y="1426"/>
                  </a:cubicBezTo>
                  <a:cubicBezTo>
                    <a:pt x="230" y="1280"/>
                    <a:pt x="141" y="1038"/>
                    <a:pt x="147" y="789"/>
                  </a:cubicBezTo>
                  <a:cubicBezTo>
                    <a:pt x="154" y="572"/>
                    <a:pt x="230" y="336"/>
                    <a:pt x="370" y="107"/>
                  </a:cubicBezTo>
                  <a:cubicBezTo>
                    <a:pt x="390" y="75"/>
                    <a:pt x="377" y="31"/>
                    <a:pt x="345" y="11"/>
                  </a:cubicBezTo>
                  <a:cubicBezTo>
                    <a:pt x="333" y="4"/>
                    <a:pt x="319" y="1"/>
                    <a:pt x="3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39"/>
            <p:cNvSpPr/>
            <p:nvPr/>
          </p:nvSpPr>
          <p:spPr>
            <a:xfrm flipH="1">
              <a:off x="2514420" y="2279924"/>
              <a:ext cx="81330" cy="63568"/>
            </a:xfrm>
            <a:custGeom>
              <a:avLst/>
              <a:gdLst/>
              <a:ahLst/>
              <a:cxnLst/>
              <a:rect l="l" t="t" r="r" b="b"/>
              <a:pathLst>
                <a:path w="1441" h="1127" extrusionOk="0">
                  <a:moveTo>
                    <a:pt x="1360" y="1"/>
                  </a:moveTo>
                  <a:cubicBezTo>
                    <a:pt x="1352" y="1"/>
                    <a:pt x="1345" y="2"/>
                    <a:pt x="1339" y="5"/>
                  </a:cubicBezTo>
                  <a:cubicBezTo>
                    <a:pt x="810" y="196"/>
                    <a:pt x="344" y="559"/>
                    <a:pt x="19" y="1018"/>
                  </a:cubicBezTo>
                  <a:cubicBezTo>
                    <a:pt x="0" y="1050"/>
                    <a:pt x="7" y="1095"/>
                    <a:pt x="38" y="1114"/>
                  </a:cubicBezTo>
                  <a:cubicBezTo>
                    <a:pt x="51" y="1120"/>
                    <a:pt x="64" y="1127"/>
                    <a:pt x="77" y="1127"/>
                  </a:cubicBezTo>
                  <a:cubicBezTo>
                    <a:pt x="102" y="1127"/>
                    <a:pt x="121" y="1114"/>
                    <a:pt x="134" y="1095"/>
                  </a:cubicBezTo>
                  <a:cubicBezTo>
                    <a:pt x="440" y="661"/>
                    <a:pt x="886" y="317"/>
                    <a:pt x="1383" y="139"/>
                  </a:cubicBezTo>
                  <a:cubicBezTo>
                    <a:pt x="1421" y="126"/>
                    <a:pt x="1441" y="81"/>
                    <a:pt x="1421" y="49"/>
                  </a:cubicBezTo>
                  <a:cubicBezTo>
                    <a:pt x="1416" y="19"/>
                    <a:pt x="1387" y="1"/>
                    <a:pt x="13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39"/>
            <p:cNvSpPr/>
            <p:nvPr/>
          </p:nvSpPr>
          <p:spPr>
            <a:xfrm flipH="1">
              <a:off x="2389575" y="2339150"/>
              <a:ext cx="220229" cy="224097"/>
            </a:xfrm>
            <a:custGeom>
              <a:avLst/>
              <a:gdLst/>
              <a:ahLst/>
              <a:cxnLst/>
              <a:rect l="l" t="t" r="r" b="b"/>
              <a:pathLst>
                <a:path w="3902" h="3973" extrusionOk="0">
                  <a:moveTo>
                    <a:pt x="2372" y="0"/>
                  </a:moveTo>
                  <a:cubicBezTo>
                    <a:pt x="2123" y="268"/>
                    <a:pt x="1823" y="421"/>
                    <a:pt x="1467" y="491"/>
                  </a:cubicBezTo>
                  <a:cubicBezTo>
                    <a:pt x="1322" y="519"/>
                    <a:pt x="1179" y="536"/>
                    <a:pt x="1038" y="536"/>
                  </a:cubicBezTo>
                  <a:cubicBezTo>
                    <a:pt x="830" y="536"/>
                    <a:pt x="625" y="499"/>
                    <a:pt x="428" y="408"/>
                  </a:cubicBezTo>
                  <a:cubicBezTo>
                    <a:pt x="249" y="1084"/>
                    <a:pt x="122" y="1772"/>
                    <a:pt x="52" y="2467"/>
                  </a:cubicBezTo>
                  <a:cubicBezTo>
                    <a:pt x="20" y="2785"/>
                    <a:pt x="1" y="3117"/>
                    <a:pt x="141" y="3403"/>
                  </a:cubicBezTo>
                  <a:cubicBezTo>
                    <a:pt x="325" y="3783"/>
                    <a:pt x="762" y="3972"/>
                    <a:pt x="1190" y="3972"/>
                  </a:cubicBezTo>
                  <a:cubicBezTo>
                    <a:pt x="1295" y="3972"/>
                    <a:pt x="1399" y="3961"/>
                    <a:pt x="1498" y="3939"/>
                  </a:cubicBezTo>
                  <a:cubicBezTo>
                    <a:pt x="2008" y="3824"/>
                    <a:pt x="2442" y="3486"/>
                    <a:pt x="2837" y="3148"/>
                  </a:cubicBezTo>
                  <a:cubicBezTo>
                    <a:pt x="3060" y="3148"/>
                    <a:pt x="3283" y="3110"/>
                    <a:pt x="3474" y="2989"/>
                  </a:cubicBezTo>
                  <a:cubicBezTo>
                    <a:pt x="3659" y="2874"/>
                    <a:pt x="3812" y="2683"/>
                    <a:pt x="3857" y="2467"/>
                  </a:cubicBezTo>
                  <a:cubicBezTo>
                    <a:pt x="3901" y="2243"/>
                    <a:pt x="3818" y="2001"/>
                    <a:pt x="3646" y="1861"/>
                  </a:cubicBezTo>
                  <a:cubicBezTo>
                    <a:pt x="3558" y="1795"/>
                    <a:pt x="3446" y="1760"/>
                    <a:pt x="3335" y="1760"/>
                  </a:cubicBezTo>
                  <a:cubicBezTo>
                    <a:pt x="3222" y="1760"/>
                    <a:pt x="3109" y="1796"/>
                    <a:pt x="3022" y="1874"/>
                  </a:cubicBezTo>
                  <a:cubicBezTo>
                    <a:pt x="2830" y="1256"/>
                    <a:pt x="2563" y="618"/>
                    <a:pt x="2372" y="0"/>
                  </a:cubicBezTo>
                  <a:close/>
                </a:path>
              </a:pathLst>
            </a:custGeom>
            <a:solidFill>
              <a:srgbClr val="AD64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39"/>
            <p:cNvSpPr/>
            <p:nvPr/>
          </p:nvSpPr>
          <p:spPr>
            <a:xfrm flipH="1">
              <a:off x="2462607" y="2322905"/>
              <a:ext cx="104753" cy="64809"/>
            </a:xfrm>
            <a:custGeom>
              <a:avLst/>
              <a:gdLst/>
              <a:ahLst/>
              <a:cxnLst/>
              <a:rect l="l" t="t" r="r" b="b"/>
              <a:pathLst>
                <a:path w="1856" h="1149" extrusionOk="0">
                  <a:moveTo>
                    <a:pt x="1771" y="0"/>
                  </a:moveTo>
                  <a:cubicBezTo>
                    <a:pt x="1745" y="0"/>
                    <a:pt x="1718" y="18"/>
                    <a:pt x="1709" y="46"/>
                  </a:cubicBezTo>
                  <a:cubicBezTo>
                    <a:pt x="1476" y="622"/>
                    <a:pt x="876" y="1013"/>
                    <a:pt x="259" y="1013"/>
                  </a:cubicBezTo>
                  <a:cubicBezTo>
                    <a:pt x="201" y="1013"/>
                    <a:pt x="142" y="1009"/>
                    <a:pt x="84" y="1002"/>
                  </a:cubicBezTo>
                  <a:cubicBezTo>
                    <a:pt x="80" y="1001"/>
                    <a:pt x="76" y="1001"/>
                    <a:pt x="72" y="1001"/>
                  </a:cubicBezTo>
                  <a:cubicBezTo>
                    <a:pt x="38" y="1001"/>
                    <a:pt x="7" y="1025"/>
                    <a:pt x="7" y="1059"/>
                  </a:cubicBezTo>
                  <a:cubicBezTo>
                    <a:pt x="1" y="1097"/>
                    <a:pt x="26" y="1129"/>
                    <a:pt x="64" y="1136"/>
                  </a:cubicBezTo>
                  <a:cubicBezTo>
                    <a:pt x="128" y="1148"/>
                    <a:pt x="198" y="1148"/>
                    <a:pt x="262" y="1148"/>
                  </a:cubicBezTo>
                  <a:cubicBezTo>
                    <a:pt x="931" y="1148"/>
                    <a:pt x="1588" y="721"/>
                    <a:pt x="1836" y="97"/>
                  </a:cubicBezTo>
                  <a:cubicBezTo>
                    <a:pt x="1855" y="59"/>
                    <a:pt x="1836" y="20"/>
                    <a:pt x="1798" y="8"/>
                  </a:cubicBezTo>
                  <a:cubicBezTo>
                    <a:pt x="1789" y="3"/>
                    <a:pt x="1780" y="0"/>
                    <a:pt x="17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39"/>
            <p:cNvSpPr/>
            <p:nvPr/>
          </p:nvSpPr>
          <p:spPr>
            <a:xfrm flipH="1">
              <a:off x="2578084" y="2434758"/>
              <a:ext cx="15860" cy="15850"/>
            </a:xfrm>
            <a:custGeom>
              <a:avLst/>
              <a:gdLst/>
              <a:ahLst/>
              <a:cxnLst/>
              <a:rect l="l" t="t" r="r" b="b"/>
              <a:pathLst>
                <a:path w="281" h="281" extrusionOk="0">
                  <a:moveTo>
                    <a:pt x="140" y="0"/>
                  </a:moveTo>
                  <a:cubicBezTo>
                    <a:pt x="64" y="0"/>
                    <a:pt x="0" y="64"/>
                    <a:pt x="0" y="141"/>
                  </a:cubicBezTo>
                  <a:cubicBezTo>
                    <a:pt x="0" y="217"/>
                    <a:pt x="64" y="281"/>
                    <a:pt x="140" y="281"/>
                  </a:cubicBezTo>
                  <a:cubicBezTo>
                    <a:pt x="217" y="281"/>
                    <a:pt x="281" y="217"/>
                    <a:pt x="281" y="141"/>
                  </a:cubicBezTo>
                  <a:cubicBezTo>
                    <a:pt x="281" y="64"/>
                    <a:pt x="217" y="0"/>
                    <a:pt x="1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39"/>
            <p:cNvSpPr/>
            <p:nvPr/>
          </p:nvSpPr>
          <p:spPr>
            <a:xfrm flipH="1">
              <a:off x="2502170" y="2443388"/>
              <a:ext cx="15916" cy="15511"/>
            </a:xfrm>
            <a:custGeom>
              <a:avLst/>
              <a:gdLst/>
              <a:ahLst/>
              <a:cxnLst/>
              <a:rect l="l" t="t" r="r" b="b"/>
              <a:pathLst>
                <a:path w="282" h="275" extrusionOk="0">
                  <a:moveTo>
                    <a:pt x="141" y="0"/>
                  </a:moveTo>
                  <a:cubicBezTo>
                    <a:pt x="65" y="0"/>
                    <a:pt x="1" y="64"/>
                    <a:pt x="1" y="141"/>
                  </a:cubicBezTo>
                  <a:cubicBezTo>
                    <a:pt x="1" y="217"/>
                    <a:pt x="65" y="274"/>
                    <a:pt x="141" y="274"/>
                  </a:cubicBezTo>
                  <a:cubicBezTo>
                    <a:pt x="218" y="274"/>
                    <a:pt x="281" y="217"/>
                    <a:pt x="281" y="141"/>
                  </a:cubicBezTo>
                  <a:cubicBezTo>
                    <a:pt x="281" y="64"/>
                    <a:pt x="218" y="0"/>
                    <a:pt x="1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39"/>
            <p:cNvSpPr/>
            <p:nvPr/>
          </p:nvSpPr>
          <p:spPr>
            <a:xfrm flipH="1">
              <a:off x="2568377" y="2400915"/>
              <a:ext cx="37476" cy="13763"/>
            </a:xfrm>
            <a:custGeom>
              <a:avLst/>
              <a:gdLst/>
              <a:ahLst/>
              <a:cxnLst/>
              <a:rect l="l" t="t" r="r" b="b"/>
              <a:pathLst>
                <a:path w="664" h="244" extrusionOk="0">
                  <a:moveTo>
                    <a:pt x="344" y="0"/>
                  </a:moveTo>
                  <a:cubicBezTo>
                    <a:pt x="228" y="0"/>
                    <a:pt x="110" y="42"/>
                    <a:pt x="26" y="122"/>
                  </a:cubicBezTo>
                  <a:cubicBezTo>
                    <a:pt x="1" y="148"/>
                    <a:pt x="1" y="192"/>
                    <a:pt x="26" y="224"/>
                  </a:cubicBezTo>
                  <a:cubicBezTo>
                    <a:pt x="39" y="237"/>
                    <a:pt x="58" y="243"/>
                    <a:pt x="77" y="243"/>
                  </a:cubicBezTo>
                  <a:cubicBezTo>
                    <a:pt x="96" y="243"/>
                    <a:pt x="115" y="237"/>
                    <a:pt x="128" y="224"/>
                  </a:cubicBezTo>
                  <a:cubicBezTo>
                    <a:pt x="185" y="168"/>
                    <a:pt x="264" y="139"/>
                    <a:pt x="343" y="139"/>
                  </a:cubicBezTo>
                  <a:cubicBezTo>
                    <a:pt x="416" y="139"/>
                    <a:pt x="488" y="163"/>
                    <a:pt x="543" y="212"/>
                  </a:cubicBezTo>
                  <a:cubicBezTo>
                    <a:pt x="554" y="223"/>
                    <a:pt x="569" y="228"/>
                    <a:pt x="584" y="228"/>
                  </a:cubicBezTo>
                  <a:cubicBezTo>
                    <a:pt x="603" y="228"/>
                    <a:pt x="624" y="220"/>
                    <a:pt x="638" y="205"/>
                  </a:cubicBezTo>
                  <a:cubicBezTo>
                    <a:pt x="664" y="173"/>
                    <a:pt x="664" y="129"/>
                    <a:pt x="632" y="103"/>
                  </a:cubicBezTo>
                  <a:cubicBezTo>
                    <a:pt x="553" y="34"/>
                    <a:pt x="449" y="0"/>
                    <a:pt x="3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39"/>
            <p:cNvSpPr/>
            <p:nvPr/>
          </p:nvSpPr>
          <p:spPr>
            <a:xfrm flipH="1">
              <a:off x="2480215" y="2402889"/>
              <a:ext cx="54408" cy="27244"/>
            </a:xfrm>
            <a:custGeom>
              <a:avLst/>
              <a:gdLst/>
              <a:ahLst/>
              <a:cxnLst/>
              <a:rect l="l" t="t" r="r" b="b"/>
              <a:pathLst>
                <a:path w="964" h="483" extrusionOk="0">
                  <a:moveTo>
                    <a:pt x="417" y="0"/>
                  </a:moveTo>
                  <a:cubicBezTo>
                    <a:pt x="278" y="0"/>
                    <a:pt x="137" y="49"/>
                    <a:pt x="33" y="145"/>
                  </a:cubicBezTo>
                  <a:cubicBezTo>
                    <a:pt x="1" y="164"/>
                    <a:pt x="1" y="208"/>
                    <a:pt x="26" y="240"/>
                  </a:cubicBezTo>
                  <a:cubicBezTo>
                    <a:pt x="41" y="255"/>
                    <a:pt x="61" y="263"/>
                    <a:pt x="80" y="263"/>
                  </a:cubicBezTo>
                  <a:cubicBezTo>
                    <a:pt x="96" y="263"/>
                    <a:pt x="111" y="258"/>
                    <a:pt x="122" y="247"/>
                  </a:cubicBezTo>
                  <a:cubicBezTo>
                    <a:pt x="200" y="178"/>
                    <a:pt x="302" y="142"/>
                    <a:pt x="405" y="142"/>
                  </a:cubicBezTo>
                  <a:cubicBezTo>
                    <a:pt x="445" y="142"/>
                    <a:pt x="485" y="147"/>
                    <a:pt x="523" y="157"/>
                  </a:cubicBezTo>
                  <a:cubicBezTo>
                    <a:pt x="657" y="189"/>
                    <a:pt x="772" y="304"/>
                    <a:pt x="816" y="432"/>
                  </a:cubicBezTo>
                  <a:cubicBezTo>
                    <a:pt x="829" y="463"/>
                    <a:pt x="855" y="483"/>
                    <a:pt x="880" y="483"/>
                  </a:cubicBezTo>
                  <a:cubicBezTo>
                    <a:pt x="893" y="483"/>
                    <a:pt x="899" y="483"/>
                    <a:pt x="906" y="476"/>
                  </a:cubicBezTo>
                  <a:cubicBezTo>
                    <a:pt x="944" y="463"/>
                    <a:pt x="963" y="425"/>
                    <a:pt x="950" y="393"/>
                  </a:cubicBezTo>
                  <a:cubicBezTo>
                    <a:pt x="887" y="208"/>
                    <a:pt x="740" y="68"/>
                    <a:pt x="555" y="17"/>
                  </a:cubicBezTo>
                  <a:cubicBezTo>
                    <a:pt x="510" y="6"/>
                    <a:pt x="464" y="0"/>
                    <a:pt x="4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39"/>
            <p:cNvSpPr/>
            <p:nvPr/>
          </p:nvSpPr>
          <p:spPr>
            <a:xfrm flipH="1">
              <a:off x="2542808" y="2443558"/>
              <a:ext cx="25624" cy="45519"/>
            </a:xfrm>
            <a:custGeom>
              <a:avLst/>
              <a:gdLst/>
              <a:ahLst/>
              <a:cxnLst/>
              <a:rect l="l" t="t" r="r" b="b"/>
              <a:pathLst>
                <a:path w="454" h="807" extrusionOk="0">
                  <a:moveTo>
                    <a:pt x="263" y="0"/>
                  </a:moveTo>
                  <a:cubicBezTo>
                    <a:pt x="236" y="0"/>
                    <a:pt x="209" y="22"/>
                    <a:pt x="198" y="48"/>
                  </a:cubicBezTo>
                  <a:lnTo>
                    <a:pt x="7" y="711"/>
                  </a:lnTo>
                  <a:cubicBezTo>
                    <a:pt x="1" y="730"/>
                    <a:pt x="7" y="756"/>
                    <a:pt x="20" y="775"/>
                  </a:cubicBezTo>
                  <a:cubicBezTo>
                    <a:pt x="32" y="788"/>
                    <a:pt x="52" y="800"/>
                    <a:pt x="77" y="800"/>
                  </a:cubicBezTo>
                  <a:lnTo>
                    <a:pt x="383" y="807"/>
                  </a:lnTo>
                  <a:cubicBezTo>
                    <a:pt x="421" y="807"/>
                    <a:pt x="453" y="775"/>
                    <a:pt x="453" y="737"/>
                  </a:cubicBezTo>
                  <a:cubicBezTo>
                    <a:pt x="453" y="698"/>
                    <a:pt x="421" y="667"/>
                    <a:pt x="383" y="667"/>
                  </a:cubicBezTo>
                  <a:lnTo>
                    <a:pt x="166" y="660"/>
                  </a:lnTo>
                  <a:lnTo>
                    <a:pt x="332" y="87"/>
                  </a:lnTo>
                  <a:cubicBezTo>
                    <a:pt x="338" y="55"/>
                    <a:pt x="319" y="10"/>
                    <a:pt x="281" y="4"/>
                  </a:cubicBezTo>
                  <a:cubicBezTo>
                    <a:pt x="275" y="1"/>
                    <a:pt x="269"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39"/>
            <p:cNvSpPr/>
            <p:nvPr/>
          </p:nvSpPr>
          <p:spPr>
            <a:xfrm flipH="1">
              <a:off x="2518031" y="2490036"/>
              <a:ext cx="37815" cy="24198"/>
            </a:xfrm>
            <a:custGeom>
              <a:avLst/>
              <a:gdLst/>
              <a:ahLst/>
              <a:cxnLst/>
              <a:rect l="l" t="t" r="r" b="b"/>
              <a:pathLst>
                <a:path w="670" h="429" extrusionOk="0">
                  <a:moveTo>
                    <a:pt x="594" y="1"/>
                  </a:moveTo>
                  <a:cubicBezTo>
                    <a:pt x="565" y="1"/>
                    <a:pt x="534" y="19"/>
                    <a:pt x="523" y="53"/>
                  </a:cubicBezTo>
                  <a:cubicBezTo>
                    <a:pt x="498" y="136"/>
                    <a:pt x="440" y="206"/>
                    <a:pt x="358" y="244"/>
                  </a:cubicBezTo>
                  <a:cubicBezTo>
                    <a:pt x="303" y="273"/>
                    <a:pt x="246" y="289"/>
                    <a:pt x="190" y="289"/>
                  </a:cubicBezTo>
                  <a:cubicBezTo>
                    <a:pt x="160" y="289"/>
                    <a:pt x="131" y="285"/>
                    <a:pt x="103" y="276"/>
                  </a:cubicBezTo>
                  <a:cubicBezTo>
                    <a:pt x="96" y="273"/>
                    <a:pt x="88" y="272"/>
                    <a:pt x="81" y="272"/>
                  </a:cubicBezTo>
                  <a:cubicBezTo>
                    <a:pt x="53" y="272"/>
                    <a:pt x="23" y="289"/>
                    <a:pt x="13" y="314"/>
                  </a:cubicBezTo>
                  <a:cubicBezTo>
                    <a:pt x="1" y="352"/>
                    <a:pt x="20" y="391"/>
                    <a:pt x="58" y="403"/>
                  </a:cubicBezTo>
                  <a:cubicBezTo>
                    <a:pt x="103" y="423"/>
                    <a:pt x="147" y="429"/>
                    <a:pt x="198" y="429"/>
                  </a:cubicBezTo>
                  <a:cubicBezTo>
                    <a:pt x="275" y="429"/>
                    <a:pt x="351" y="410"/>
                    <a:pt x="421" y="372"/>
                  </a:cubicBezTo>
                  <a:cubicBezTo>
                    <a:pt x="536" y="308"/>
                    <a:pt x="625" y="206"/>
                    <a:pt x="657" y="91"/>
                  </a:cubicBezTo>
                  <a:cubicBezTo>
                    <a:pt x="670" y="53"/>
                    <a:pt x="644" y="15"/>
                    <a:pt x="606" y="2"/>
                  </a:cubicBezTo>
                  <a:cubicBezTo>
                    <a:pt x="602" y="1"/>
                    <a:pt x="598" y="1"/>
                    <a:pt x="5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39"/>
            <p:cNvSpPr/>
            <p:nvPr/>
          </p:nvSpPr>
          <p:spPr>
            <a:xfrm flipH="1">
              <a:off x="2407912" y="2458618"/>
              <a:ext cx="32792" cy="15737"/>
            </a:xfrm>
            <a:custGeom>
              <a:avLst/>
              <a:gdLst/>
              <a:ahLst/>
              <a:cxnLst/>
              <a:rect l="l" t="t" r="r" b="b"/>
              <a:pathLst>
                <a:path w="581" h="279" extrusionOk="0">
                  <a:moveTo>
                    <a:pt x="509" y="0"/>
                  </a:moveTo>
                  <a:cubicBezTo>
                    <a:pt x="501" y="0"/>
                    <a:pt x="493" y="2"/>
                    <a:pt x="485" y="4"/>
                  </a:cubicBezTo>
                  <a:lnTo>
                    <a:pt x="58" y="145"/>
                  </a:lnTo>
                  <a:cubicBezTo>
                    <a:pt x="19" y="151"/>
                    <a:pt x="0" y="196"/>
                    <a:pt x="13" y="227"/>
                  </a:cubicBezTo>
                  <a:cubicBezTo>
                    <a:pt x="19" y="259"/>
                    <a:pt x="51" y="278"/>
                    <a:pt x="77" y="278"/>
                  </a:cubicBezTo>
                  <a:cubicBezTo>
                    <a:pt x="83" y="278"/>
                    <a:pt x="96" y="278"/>
                    <a:pt x="102" y="272"/>
                  </a:cubicBezTo>
                  <a:lnTo>
                    <a:pt x="529" y="132"/>
                  </a:lnTo>
                  <a:cubicBezTo>
                    <a:pt x="561" y="119"/>
                    <a:pt x="580" y="81"/>
                    <a:pt x="567" y="43"/>
                  </a:cubicBezTo>
                  <a:cubicBezTo>
                    <a:pt x="562" y="18"/>
                    <a:pt x="538" y="0"/>
                    <a:pt x="50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39"/>
            <p:cNvSpPr/>
            <p:nvPr/>
          </p:nvSpPr>
          <p:spPr>
            <a:xfrm flipH="1">
              <a:off x="2475926" y="2545991"/>
              <a:ext cx="67333" cy="25439"/>
            </a:xfrm>
            <a:custGeom>
              <a:avLst/>
              <a:gdLst/>
              <a:ahLst/>
              <a:cxnLst/>
              <a:rect l="l" t="t" r="r" b="b"/>
              <a:pathLst>
                <a:path w="1193" h="451" extrusionOk="0">
                  <a:moveTo>
                    <a:pt x="1118" y="1"/>
                  </a:moveTo>
                  <a:cubicBezTo>
                    <a:pt x="1102" y="1"/>
                    <a:pt x="1085" y="6"/>
                    <a:pt x="1071" y="17"/>
                  </a:cubicBezTo>
                  <a:cubicBezTo>
                    <a:pt x="848" y="203"/>
                    <a:pt x="548" y="310"/>
                    <a:pt x="255" y="310"/>
                  </a:cubicBezTo>
                  <a:cubicBezTo>
                    <a:pt x="197" y="310"/>
                    <a:pt x="140" y="306"/>
                    <a:pt x="84" y="297"/>
                  </a:cubicBezTo>
                  <a:cubicBezTo>
                    <a:pt x="45" y="297"/>
                    <a:pt x="7" y="323"/>
                    <a:pt x="1" y="361"/>
                  </a:cubicBezTo>
                  <a:cubicBezTo>
                    <a:pt x="1" y="399"/>
                    <a:pt x="26" y="431"/>
                    <a:pt x="64" y="437"/>
                  </a:cubicBezTo>
                  <a:cubicBezTo>
                    <a:pt x="122" y="444"/>
                    <a:pt x="186" y="450"/>
                    <a:pt x="249" y="450"/>
                  </a:cubicBezTo>
                  <a:cubicBezTo>
                    <a:pt x="574" y="450"/>
                    <a:pt x="906" y="336"/>
                    <a:pt x="1161" y="125"/>
                  </a:cubicBezTo>
                  <a:cubicBezTo>
                    <a:pt x="1193" y="100"/>
                    <a:pt x="1193" y="55"/>
                    <a:pt x="1167" y="23"/>
                  </a:cubicBezTo>
                  <a:cubicBezTo>
                    <a:pt x="1156" y="9"/>
                    <a:pt x="1138" y="1"/>
                    <a:pt x="11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73" name="Google Shape;973;p39"/>
          <p:cNvGrpSpPr/>
          <p:nvPr/>
        </p:nvGrpSpPr>
        <p:grpSpPr>
          <a:xfrm>
            <a:off x="2249334" y="4294802"/>
            <a:ext cx="542654" cy="539139"/>
            <a:chOff x="1191959" y="3692252"/>
            <a:chExt cx="542654" cy="539139"/>
          </a:xfrm>
        </p:grpSpPr>
        <p:sp>
          <p:nvSpPr>
            <p:cNvPr id="974" name="Google Shape;974;p39"/>
            <p:cNvSpPr/>
            <p:nvPr/>
          </p:nvSpPr>
          <p:spPr>
            <a:xfrm>
              <a:off x="1199977" y="3696003"/>
              <a:ext cx="531052" cy="531076"/>
            </a:xfrm>
            <a:custGeom>
              <a:avLst/>
              <a:gdLst/>
              <a:ahLst/>
              <a:cxnLst/>
              <a:rect l="l" t="t" r="r" b="b"/>
              <a:pathLst>
                <a:path w="9338" h="9345" extrusionOk="0">
                  <a:moveTo>
                    <a:pt x="4672" y="1"/>
                  </a:moveTo>
                  <a:cubicBezTo>
                    <a:pt x="2091" y="1"/>
                    <a:pt x="0" y="2091"/>
                    <a:pt x="0" y="4673"/>
                  </a:cubicBezTo>
                  <a:cubicBezTo>
                    <a:pt x="0" y="7247"/>
                    <a:pt x="2091" y="9344"/>
                    <a:pt x="4672" y="9344"/>
                  </a:cubicBezTo>
                  <a:cubicBezTo>
                    <a:pt x="7247" y="9344"/>
                    <a:pt x="9337" y="7247"/>
                    <a:pt x="9337" y="4673"/>
                  </a:cubicBezTo>
                  <a:cubicBezTo>
                    <a:pt x="9337" y="2091"/>
                    <a:pt x="7247" y="1"/>
                    <a:pt x="467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39"/>
            <p:cNvSpPr/>
            <p:nvPr/>
          </p:nvSpPr>
          <p:spPr>
            <a:xfrm>
              <a:off x="1422510" y="3882568"/>
              <a:ext cx="312103" cy="348823"/>
            </a:xfrm>
            <a:custGeom>
              <a:avLst/>
              <a:gdLst/>
              <a:ahLst/>
              <a:cxnLst/>
              <a:rect l="l" t="t" r="r" b="b"/>
              <a:pathLst>
                <a:path w="5488" h="6138" extrusionOk="0">
                  <a:moveTo>
                    <a:pt x="3847" y="0"/>
                  </a:moveTo>
                  <a:cubicBezTo>
                    <a:pt x="3318" y="0"/>
                    <a:pt x="2779" y="125"/>
                    <a:pt x="2295" y="376"/>
                  </a:cubicBezTo>
                  <a:cubicBezTo>
                    <a:pt x="1358" y="854"/>
                    <a:pt x="631" y="1766"/>
                    <a:pt x="293" y="2862"/>
                  </a:cubicBezTo>
                  <a:cubicBezTo>
                    <a:pt x="0" y="3850"/>
                    <a:pt x="13" y="4965"/>
                    <a:pt x="332" y="6087"/>
                  </a:cubicBezTo>
                  <a:cubicBezTo>
                    <a:pt x="344" y="6119"/>
                    <a:pt x="370" y="6138"/>
                    <a:pt x="402" y="6138"/>
                  </a:cubicBezTo>
                  <a:cubicBezTo>
                    <a:pt x="408" y="6138"/>
                    <a:pt x="415" y="6138"/>
                    <a:pt x="421" y="6131"/>
                  </a:cubicBezTo>
                  <a:cubicBezTo>
                    <a:pt x="453" y="6119"/>
                    <a:pt x="478" y="6080"/>
                    <a:pt x="466" y="6048"/>
                  </a:cubicBezTo>
                  <a:cubicBezTo>
                    <a:pt x="153" y="4952"/>
                    <a:pt x="141" y="3862"/>
                    <a:pt x="427" y="2906"/>
                  </a:cubicBezTo>
                  <a:cubicBezTo>
                    <a:pt x="752" y="1842"/>
                    <a:pt x="1453" y="963"/>
                    <a:pt x="2358" y="497"/>
                  </a:cubicBezTo>
                  <a:cubicBezTo>
                    <a:pt x="2826" y="257"/>
                    <a:pt x="3343" y="138"/>
                    <a:pt x="3850" y="138"/>
                  </a:cubicBezTo>
                  <a:cubicBezTo>
                    <a:pt x="4393" y="138"/>
                    <a:pt x="4925" y="275"/>
                    <a:pt x="5373" y="548"/>
                  </a:cubicBezTo>
                  <a:cubicBezTo>
                    <a:pt x="5385" y="555"/>
                    <a:pt x="5399" y="559"/>
                    <a:pt x="5412" y="559"/>
                  </a:cubicBezTo>
                  <a:cubicBezTo>
                    <a:pt x="5435" y="559"/>
                    <a:pt x="5457" y="549"/>
                    <a:pt x="5469" y="529"/>
                  </a:cubicBezTo>
                  <a:cubicBezTo>
                    <a:pt x="5488" y="491"/>
                    <a:pt x="5481" y="453"/>
                    <a:pt x="5450" y="434"/>
                  </a:cubicBezTo>
                  <a:cubicBezTo>
                    <a:pt x="4980" y="146"/>
                    <a:pt x="4419" y="0"/>
                    <a:pt x="38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39"/>
            <p:cNvSpPr/>
            <p:nvPr/>
          </p:nvSpPr>
          <p:spPr>
            <a:xfrm>
              <a:off x="1261568" y="3744022"/>
              <a:ext cx="375569" cy="403379"/>
            </a:xfrm>
            <a:custGeom>
              <a:avLst/>
              <a:gdLst/>
              <a:ahLst/>
              <a:cxnLst/>
              <a:rect l="l" t="t" r="r" b="b"/>
              <a:pathLst>
                <a:path w="6604" h="7098" extrusionOk="0">
                  <a:moveTo>
                    <a:pt x="6528" y="0"/>
                  </a:moveTo>
                  <a:cubicBezTo>
                    <a:pt x="6521" y="0"/>
                    <a:pt x="6515" y="1"/>
                    <a:pt x="6508" y="4"/>
                  </a:cubicBezTo>
                  <a:cubicBezTo>
                    <a:pt x="3321" y="947"/>
                    <a:pt x="708" y="3764"/>
                    <a:pt x="13" y="7008"/>
                  </a:cubicBezTo>
                  <a:cubicBezTo>
                    <a:pt x="1" y="7046"/>
                    <a:pt x="26" y="7084"/>
                    <a:pt x="64" y="7091"/>
                  </a:cubicBezTo>
                  <a:cubicBezTo>
                    <a:pt x="71" y="7097"/>
                    <a:pt x="77" y="7097"/>
                    <a:pt x="77" y="7097"/>
                  </a:cubicBezTo>
                  <a:cubicBezTo>
                    <a:pt x="109" y="7097"/>
                    <a:pt x="141" y="7072"/>
                    <a:pt x="147" y="7040"/>
                  </a:cubicBezTo>
                  <a:cubicBezTo>
                    <a:pt x="835" y="3840"/>
                    <a:pt x="3404" y="1062"/>
                    <a:pt x="6546" y="137"/>
                  </a:cubicBezTo>
                  <a:cubicBezTo>
                    <a:pt x="6584" y="131"/>
                    <a:pt x="6603" y="86"/>
                    <a:pt x="6591" y="55"/>
                  </a:cubicBezTo>
                  <a:cubicBezTo>
                    <a:pt x="6585" y="23"/>
                    <a:pt x="6559" y="0"/>
                    <a:pt x="65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39"/>
            <p:cNvSpPr/>
            <p:nvPr/>
          </p:nvSpPr>
          <p:spPr>
            <a:xfrm>
              <a:off x="1191959" y="3692252"/>
              <a:ext cx="290037" cy="288526"/>
            </a:xfrm>
            <a:custGeom>
              <a:avLst/>
              <a:gdLst/>
              <a:ahLst/>
              <a:cxnLst/>
              <a:rect l="l" t="t" r="r" b="b"/>
              <a:pathLst>
                <a:path w="5100" h="5077" extrusionOk="0">
                  <a:moveTo>
                    <a:pt x="5013" y="0"/>
                  </a:moveTo>
                  <a:cubicBezTo>
                    <a:pt x="4993" y="0"/>
                    <a:pt x="4974" y="10"/>
                    <a:pt x="4959" y="29"/>
                  </a:cubicBezTo>
                  <a:cubicBezTo>
                    <a:pt x="3838" y="1647"/>
                    <a:pt x="1881" y="3795"/>
                    <a:pt x="45" y="4949"/>
                  </a:cubicBezTo>
                  <a:cubicBezTo>
                    <a:pt x="14" y="4968"/>
                    <a:pt x="1" y="5013"/>
                    <a:pt x="26" y="5044"/>
                  </a:cubicBezTo>
                  <a:cubicBezTo>
                    <a:pt x="39" y="5064"/>
                    <a:pt x="58" y="5076"/>
                    <a:pt x="84" y="5076"/>
                  </a:cubicBezTo>
                  <a:cubicBezTo>
                    <a:pt x="96" y="5076"/>
                    <a:pt x="109" y="5076"/>
                    <a:pt x="122" y="5064"/>
                  </a:cubicBezTo>
                  <a:cubicBezTo>
                    <a:pt x="1970" y="3904"/>
                    <a:pt x="3946" y="1743"/>
                    <a:pt x="5074" y="111"/>
                  </a:cubicBezTo>
                  <a:cubicBezTo>
                    <a:pt x="5100" y="80"/>
                    <a:pt x="5087" y="35"/>
                    <a:pt x="5055" y="16"/>
                  </a:cubicBezTo>
                  <a:cubicBezTo>
                    <a:pt x="5042" y="5"/>
                    <a:pt x="5027" y="0"/>
                    <a:pt x="50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78" name="Google Shape;978;p39"/>
          <p:cNvGrpSpPr/>
          <p:nvPr/>
        </p:nvGrpSpPr>
        <p:grpSpPr>
          <a:xfrm flipH="1">
            <a:off x="6741284" y="4415147"/>
            <a:ext cx="416516" cy="376726"/>
            <a:chOff x="1642882" y="3855859"/>
            <a:chExt cx="416516" cy="376726"/>
          </a:xfrm>
        </p:grpSpPr>
        <p:sp>
          <p:nvSpPr>
            <p:cNvPr id="979" name="Google Shape;979;p39"/>
            <p:cNvSpPr/>
            <p:nvPr/>
          </p:nvSpPr>
          <p:spPr>
            <a:xfrm>
              <a:off x="1642882" y="3855859"/>
              <a:ext cx="416516" cy="376726"/>
            </a:xfrm>
            <a:custGeom>
              <a:avLst/>
              <a:gdLst/>
              <a:ahLst/>
              <a:cxnLst/>
              <a:rect l="l" t="t" r="r" b="b"/>
              <a:pathLst>
                <a:path w="7324" h="6629" extrusionOk="0">
                  <a:moveTo>
                    <a:pt x="3683" y="1"/>
                  </a:moveTo>
                  <a:cubicBezTo>
                    <a:pt x="2624" y="1"/>
                    <a:pt x="1585" y="505"/>
                    <a:pt x="944" y="1445"/>
                  </a:cubicBezTo>
                  <a:cubicBezTo>
                    <a:pt x="0" y="2828"/>
                    <a:pt x="243" y="4670"/>
                    <a:pt x="1447" y="5760"/>
                  </a:cubicBezTo>
                  <a:cubicBezTo>
                    <a:pt x="1562" y="5868"/>
                    <a:pt x="1683" y="5964"/>
                    <a:pt x="1810" y="6053"/>
                  </a:cubicBezTo>
                  <a:cubicBezTo>
                    <a:pt x="1944" y="6142"/>
                    <a:pt x="2078" y="6219"/>
                    <a:pt x="2212" y="6283"/>
                  </a:cubicBezTo>
                  <a:cubicBezTo>
                    <a:pt x="2231" y="6295"/>
                    <a:pt x="2250" y="6302"/>
                    <a:pt x="2269" y="6315"/>
                  </a:cubicBezTo>
                  <a:cubicBezTo>
                    <a:pt x="2307" y="6334"/>
                    <a:pt x="2346" y="6346"/>
                    <a:pt x="2384" y="6366"/>
                  </a:cubicBezTo>
                  <a:cubicBezTo>
                    <a:pt x="2801" y="6543"/>
                    <a:pt x="3242" y="6629"/>
                    <a:pt x="3680" y="6629"/>
                  </a:cubicBezTo>
                  <a:cubicBezTo>
                    <a:pt x="4739" y="6629"/>
                    <a:pt x="5778" y="6125"/>
                    <a:pt x="6418" y="5186"/>
                  </a:cubicBezTo>
                  <a:cubicBezTo>
                    <a:pt x="7323" y="3854"/>
                    <a:pt x="7138" y="2102"/>
                    <a:pt x="6049" y="993"/>
                  </a:cubicBezTo>
                  <a:cubicBezTo>
                    <a:pt x="6023" y="967"/>
                    <a:pt x="5991" y="935"/>
                    <a:pt x="5959" y="910"/>
                  </a:cubicBezTo>
                  <a:cubicBezTo>
                    <a:pt x="5947" y="897"/>
                    <a:pt x="5934" y="878"/>
                    <a:pt x="5915" y="865"/>
                  </a:cubicBezTo>
                  <a:cubicBezTo>
                    <a:pt x="5800" y="763"/>
                    <a:pt x="5679" y="668"/>
                    <a:pt x="5552" y="579"/>
                  </a:cubicBezTo>
                  <a:cubicBezTo>
                    <a:pt x="5424" y="489"/>
                    <a:pt x="5290" y="413"/>
                    <a:pt x="5150" y="343"/>
                  </a:cubicBezTo>
                  <a:cubicBezTo>
                    <a:pt x="4683" y="112"/>
                    <a:pt x="4181" y="1"/>
                    <a:pt x="368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39"/>
            <p:cNvSpPr/>
            <p:nvPr/>
          </p:nvSpPr>
          <p:spPr>
            <a:xfrm>
              <a:off x="1725173" y="3875294"/>
              <a:ext cx="288900" cy="344617"/>
            </a:xfrm>
            <a:custGeom>
              <a:avLst/>
              <a:gdLst/>
              <a:ahLst/>
              <a:cxnLst/>
              <a:rect l="l" t="t" r="r" b="b"/>
              <a:pathLst>
                <a:path w="5080" h="6064" extrusionOk="0">
                  <a:moveTo>
                    <a:pt x="3703" y="1"/>
                  </a:moveTo>
                  <a:lnTo>
                    <a:pt x="3697" y="7"/>
                  </a:lnTo>
                  <a:cubicBezTo>
                    <a:pt x="4359" y="453"/>
                    <a:pt x="4066" y="2034"/>
                    <a:pt x="3047" y="3525"/>
                  </a:cubicBezTo>
                  <a:cubicBezTo>
                    <a:pt x="2213" y="4744"/>
                    <a:pt x="1149" y="5534"/>
                    <a:pt x="430" y="5534"/>
                  </a:cubicBezTo>
                  <a:cubicBezTo>
                    <a:pt x="269" y="5534"/>
                    <a:pt x="126" y="5494"/>
                    <a:pt x="6" y="5412"/>
                  </a:cubicBezTo>
                  <a:lnTo>
                    <a:pt x="0" y="5418"/>
                  </a:lnTo>
                  <a:cubicBezTo>
                    <a:pt x="115" y="5526"/>
                    <a:pt x="236" y="5622"/>
                    <a:pt x="363" y="5711"/>
                  </a:cubicBezTo>
                  <a:cubicBezTo>
                    <a:pt x="497" y="5800"/>
                    <a:pt x="631" y="5877"/>
                    <a:pt x="765" y="5941"/>
                  </a:cubicBezTo>
                  <a:lnTo>
                    <a:pt x="771" y="5941"/>
                  </a:lnTo>
                  <a:cubicBezTo>
                    <a:pt x="790" y="5953"/>
                    <a:pt x="803" y="5960"/>
                    <a:pt x="822" y="5973"/>
                  </a:cubicBezTo>
                  <a:cubicBezTo>
                    <a:pt x="860" y="5992"/>
                    <a:pt x="899" y="6011"/>
                    <a:pt x="937" y="6024"/>
                  </a:cubicBezTo>
                  <a:cubicBezTo>
                    <a:pt x="1017" y="6050"/>
                    <a:pt x="1104" y="6063"/>
                    <a:pt x="1196" y="6063"/>
                  </a:cubicBezTo>
                  <a:cubicBezTo>
                    <a:pt x="1916" y="6063"/>
                    <a:pt x="2982" y="5274"/>
                    <a:pt x="3818" y="4054"/>
                  </a:cubicBezTo>
                  <a:cubicBezTo>
                    <a:pt x="4755" y="2671"/>
                    <a:pt x="5080" y="1218"/>
                    <a:pt x="4602" y="651"/>
                  </a:cubicBezTo>
                  <a:cubicBezTo>
                    <a:pt x="4576" y="619"/>
                    <a:pt x="4544" y="593"/>
                    <a:pt x="4512" y="568"/>
                  </a:cubicBezTo>
                  <a:cubicBezTo>
                    <a:pt x="4500" y="555"/>
                    <a:pt x="4481" y="542"/>
                    <a:pt x="4468" y="530"/>
                  </a:cubicBezTo>
                  <a:lnTo>
                    <a:pt x="4468" y="523"/>
                  </a:lnTo>
                  <a:cubicBezTo>
                    <a:pt x="4353" y="421"/>
                    <a:pt x="4232" y="326"/>
                    <a:pt x="4105" y="237"/>
                  </a:cubicBezTo>
                  <a:cubicBezTo>
                    <a:pt x="3977" y="147"/>
                    <a:pt x="3843" y="71"/>
                    <a:pt x="3703" y="1"/>
                  </a:cubicBezTo>
                  <a:close/>
                </a:path>
              </a:pathLst>
            </a:custGeom>
            <a:solidFill>
              <a:srgbClr val="191919">
                <a:alpha val="2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81" name="Google Shape;981;p39"/>
          <p:cNvGrpSpPr/>
          <p:nvPr/>
        </p:nvGrpSpPr>
        <p:grpSpPr>
          <a:xfrm>
            <a:off x="720752" y="539998"/>
            <a:ext cx="1211332" cy="1371550"/>
            <a:chOff x="7905317" y="215397"/>
            <a:chExt cx="1037366" cy="1167773"/>
          </a:xfrm>
        </p:grpSpPr>
        <p:sp>
          <p:nvSpPr>
            <p:cNvPr id="982" name="Google Shape;982;p39"/>
            <p:cNvSpPr/>
            <p:nvPr/>
          </p:nvSpPr>
          <p:spPr>
            <a:xfrm>
              <a:off x="7905317" y="215397"/>
              <a:ext cx="1037366" cy="774820"/>
            </a:xfrm>
            <a:custGeom>
              <a:avLst/>
              <a:gdLst/>
              <a:ahLst/>
              <a:cxnLst/>
              <a:rect l="l" t="t" r="r" b="b"/>
              <a:pathLst>
                <a:path w="18241" h="13634" extrusionOk="0">
                  <a:moveTo>
                    <a:pt x="0" y="1"/>
                  </a:moveTo>
                  <a:lnTo>
                    <a:pt x="0" y="13633"/>
                  </a:lnTo>
                  <a:lnTo>
                    <a:pt x="18241" y="13633"/>
                  </a:lnTo>
                  <a:lnTo>
                    <a:pt x="1824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39"/>
            <p:cNvSpPr/>
            <p:nvPr/>
          </p:nvSpPr>
          <p:spPr>
            <a:xfrm>
              <a:off x="8043398" y="317516"/>
              <a:ext cx="761205" cy="570914"/>
            </a:xfrm>
            <a:custGeom>
              <a:avLst/>
              <a:gdLst/>
              <a:ahLst/>
              <a:cxnLst/>
              <a:rect l="l" t="t" r="r" b="b"/>
              <a:pathLst>
                <a:path w="13385" h="10046" extrusionOk="0">
                  <a:moveTo>
                    <a:pt x="13244" y="141"/>
                  </a:moveTo>
                  <a:lnTo>
                    <a:pt x="13244" y="9905"/>
                  </a:lnTo>
                  <a:lnTo>
                    <a:pt x="134" y="9905"/>
                  </a:lnTo>
                  <a:lnTo>
                    <a:pt x="134" y="141"/>
                  </a:lnTo>
                  <a:close/>
                  <a:moveTo>
                    <a:pt x="70" y="1"/>
                  </a:moveTo>
                  <a:cubicBezTo>
                    <a:pt x="32" y="1"/>
                    <a:pt x="0" y="33"/>
                    <a:pt x="0" y="71"/>
                  </a:cubicBezTo>
                  <a:lnTo>
                    <a:pt x="0" y="9975"/>
                  </a:lnTo>
                  <a:cubicBezTo>
                    <a:pt x="0" y="10013"/>
                    <a:pt x="32" y="10045"/>
                    <a:pt x="70" y="10045"/>
                  </a:cubicBezTo>
                  <a:lnTo>
                    <a:pt x="13314" y="10045"/>
                  </a:lnTo>
                  <a:cubicBezTo>
                    <a:pt x="13353" y="10045"/>
                    <a:pt x="13384" y="10013"/>
                    <a:pt x="13384" y="9975"/>
                  </a:cubicBezTo>
                  <a:lnTo>
                    <a:pt x="13384" y="71"/>
                  </a:lnTo>
                  <a:cubicBezTo>
                    <a:pt x="13384" y="33"/>
                    <a:pt x="13353" y="1"/>
                    <a:pt x="1331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39"/>
            <p:cNvSpPr/>
            <p:nvPr/>
          </p:nvSpPr>
          <p:spPr>
            <a:xfrm>
              <a:off x="8186199" y="910230"/>
              <a:ext cx="407075" cy="441399"/>
            </a:xfrm>
            <a:custGeom>
              <a:avLst/>
              <a:gdLst/>
              <a:ahLst/>
              <a:cxnLst/>
              <a:rect l="l" t="t" r="r" b="b"/>
              <a:pathLst>
                <a:path w="7158" h="7767" extrusionOk="0">
                  <a:moveTo>
                    <a:pt x="79" y="0"/>
                  </a:moveTo>
                  <a:cubicBezTo>
                    <a:pt x="72" y="0"/>
                    <a:pt x="64" y="1"/>
                    <a:pt x="58" y="4"/>
                  </a:cubicBezTo>
                  <a:cubicBezTo>
                    <a:pt x="20" y="17"/>
                    <a:pt x="0" y="61"/>
                    <a:pt x="13" y="93"/>
                  </a:cubicBezTo>
                  <a:cubicBezTo>
                    <a:pt x="32" y="131"/>
                    <a:pt x="1403" y="3905"/>
                    <a:pt x="1403" y="7697"/>
                  </a:cubicBezTo>
                  <a:cubicBezTo>
                    <a:pt x="1403" y="7716"/>
                    <a:pt x="1415" y="7735"/>
                    <a:pt x="1428" y="7748"/>
                  </a:cubicBezTo>
                  <a:cubicBezTo>
                    <a:pt x="1441" y="7760"/>
                    <a:pt x="1454" y="7767"/>
                    <a:pt x="1473" y="7767"/>
                  </a:cubicBezTo>
                  <a:lnTo>
                    <a:pt x="1485" y="7767"/>
                  </a:lnTo>
                  <a:cubicBezTo>
                    <a:pt x="3620" y="7403"/>
                    <a:pt x="5207" y="6671"/>
                    <a:pt x="7119" y="5141"/>
                  </a:cubicBezTo>
                  <a:cubicBezTo>
                    <a:pt x="7151" y="5115"/>
                    <a:pt x="7158" y="5071"/>
                    <a:pt x="7132" y="5045"/>
                  </a:cubicBezTo>
                  <a:cubicBezTo>
                    <a:pt x="7117" y="5027"/>
                    <a:pt x="7098" y="5017"/>
                    <a:pt x="7078" y="5017"/>
                  </a:cubicBezTo>
                  <a:cubicBezTo>
                    <a:pt x="7064" y="5017"/>
                    <a:pt x="7050" y="5022"/>
                    <a:pt x="7037" y="5033"/>
                  </a:cubicBezTo>
                  <a:cubicBezTo>
                    <a:pt x="5163" y="6524"/>
                    <a:pt x="3614" y="7251"/>
                    <a:pt x="1543" y="7614"/>
                  </a:cubicBezTo>
                  <a:cubicBezTo>
                    <a:pt x="1524" y="3828"/>
                    <a:pt x="160" y="87"/>
                    <a:pt x="147" y="49"/>
                  </a:cubicBezTo>
                  <a:cubicBezTo>
                    <a:pt x="137" y="18"/>
                    <a:pt x="107" y="0"/>
                    <a:pt x="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39"/>
            <p:cNvSpPr/>
            <p:nvPr/>
          </p:nvSpPr>
          <p:spPr>
            <a:xfrm>
              <a:off x="8279694" y="886135"/>
              <a:ext cx="55903" cy="489420"/>
            </a:xfrm>
            <a:custGeom>
              <a:avLst/>
              <a:gdLst/>
              <a:ahLst/>
              <a:cxnLst/>
              <a:rect l="l" t="t" r="r" b="b"/>
              <a:pathLst>
                <a:path w="983" h="8612" extrusionOk="0">
                  <a:moveTo>
                    <a:pt x="76" y="0"/>
                  </a:moveTo>
                  <a:cubicBezTo>
                    <a:pt x="72" y="0"/>
                    <a:pt x="68" y="0"/>
                    <a:pt x="64" y="1"/>
                  </a:cubicBezTo>
                  <a:cubicBezTo>
                    <a:pt x="26" y="7"/>
                    <a:pt x="1" y="46"/>
                    <a:pt x="7" y="84"/>
                  </a:cubicBezTo>
                  <a:cubicBezTo>
                    <a:pt x="20" y="128"/>
                    <a:pt x="842" y="4743"/>
                    <a:pt x="842" y="8541"/>
                  </a:cubicBezTo>
                  <a:cubicBezTo>
                    <a:pt x="842" y="8580"/>
                    <a:pt x="874" y="8611"/>
                    <a:pt x="912" y="8611"/>
                  </a:cubicBezTo>
                  <a:cubicBezTo>
                    <a:pt x="950" y="8611"/>
                    <a:pt x="982" y="8580"/>
                    <a:pt x="982" y="8541"/>
                  </a:cubicBezTo>
                  <a:cubicBezTo>
                    <a:pt x="982" y="4730"/>
                    <a:pt x="154" y="103"/>
                    <a:pt x="147" y="58"/>
                  </a:cubicBezTo>
                  <a:cubicBezTo>
                    <a:pt x="142" y="24"/>
                    <a:pt x="110" y="0"/>
                    <a:pt x="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39"/>
            <p:cNvSpPr/>
            <p:nvPr/>
          </p:nvSpPr>
          <p:spPr>
            <a:xfrm>
              <a:off x="8373245" y="879600"/>
              <a:ext cx="23942" cy="503571"/>
            </a:xfrm>
            <a:custGeom>
              <a:avLst/>
              <a:gdLst/>
              <a:ahLst/>
              <a:cxnLst/>
              <a:rect l="l" t="t" r="r" b="b"/>
              <a:pathLst>
                <a:path w="421" h="8861" extrusionOk="0">
                  <a:moveTo>
                    <a:pt x="80" y="0"/>
                  </a:moveTo>
                  <a:cubicBezTo>
                    <a:pt x="77" y="0"/>
                    <a:pt x="73" y="1"/>
                    <a:pt x="70" y="1"/>
                  </a:cubicBezTo>
                  <a:cubicBezTo>
                    <a:pt x="32" y="1"/>
                    <a:pt x="0" y="33"/>
                    <a:pt x="0" y="71"/>
                  </a:cubicBezTo>
                  <a:cubicBezTo>
                    <a:pt x="6" y="122"/>
                    <a:pt x="281" y="4992"/>
                    <a:pt x="281" y="8797"/>
                  </a:cubicBezTo>
                  <a:cubicBezTo>
                    <a:pt x="281" y="8835"/>
                    <a:pt x="312" y="8860"/>
                    <a:pt x="351" y="8860"/>
                  </a:cubicBezTo>
                  <a:cubicBezTo>
                    <a:pt x="389" y="8860"/>
                    <a:pt x="421" y="8835"/>
                    <a:pt x="421" y="8797"/>
                  </a:cubicBezTo>
                  <a:cubicBezTo>
                    <a:pt x="421" y="4985"/>
                    <a:pt x="147" y="110"/>
                    <a:pt x="140" y="65"/>
                  </a:cubicBezTo>
                  <a:cubicBezTo>
                    <a:pt x="140" y="30"/>
                    <a:pt x="114" y="0"/>
                    <a:pt x="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39"/>
            <p:cNvSpPr/>
            <p:nvPr/>
          </p:nvSpPr>
          <p:spPr>
            <a:xfrm>
              <a:off x="8450759" y="879997"/>
              <a:ext cx="23999" cy="503173"/>
            </a:xfrm>
            <a:custGeom>
              <a:avLst/>
              <a:gdLst/>
              <a:ahLst/>
              <a:cxnLst/>
              <a:rect l="l" t="t" r="r" b="b"/>
              <a:pathLst>
                <a:path w="422" h="8854" extrusionOk="0">
                  <a:moveTo>
                    <a:pt x="352" y="1"/>
                  </a:moveTo>
                  <a:cubicBezTo>
                    <a:pt x="313" y="1"/>
                    <a:pt x="281" y="33"/>
                    <a:pt x="281" y="71"/>
                  </a:cubicBezTo>
                  <a:cubicBezTo>
                    <a:pt x="275" y="115"/>
                    <a:pt x="1" y="4978"/>
                    <a:pt x="1" y="8790"/>
                  </a:cubicBezTo>
                  <a:cubicBezTo>
                    <a:pt x="1" y="8828"/>
                    <a:pt x="33" y="8853"/>
                    <a:pt x="71" y="8853"/>
                  </a:cubicBezTo>
                  <a:cubicBezTo>
                    <a:pt x="109" y="8853"/>
                    <a:pt x="141" y="8828"/>
                    <a:pt x="141" y="8790"/>
                  </a:cubicBezTo>
                  <a:cubicBezTo>
                    <a:pt x="141" y="4985"/>
                    <a:pt x="415" y="122"/>
                    <a:pt x="422" y="77"/>
                  </a:cubicBezTo>
                  <a:cubicBezTo>
                    <a:pt x="422" y="39"/>
                    <a:pt x="390" y="7"/>
                    <a:pt x="3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39"/>
            <p:cNvSpPr/>
            <p:nvPr/>
          </p:nvSpPr>
          <p:spPr>
            <a:xfrm>
              <a:off x="8512406" y="887555"/>
              <a:ext cx="55846" cy="487999"/>
            </a:xfrm>
            <a:custGeom>
              <a:avLst/>
              <a:gdLst/>
              <a:ahLst/>
              <a:cxnLst/>
              <a:rect l="l" t="t" r="r" b="b"/>
              <a:pathLst>
                <a:path w="982" h="8587" extrusionOk="0">
                  <a:moveTo>
                    <a:pt x="906" y="1"/>
                  </a:moveTo>
                  <a:cubicBezTo>
                    <a:pt x="872" y="1"/>
                    <a:pt x="841" y="25"/>
                    <a:pt x="835" y="59"/>
                  </a:cubicBezTo>
                  <a:cubicBezTo>
                    <a:pt x="829" y="103"/>
                    <a:pt x="0" y="4705"/>
                    <a:pt x="0" y="8516"/>
                  </a:cubicBezTo>
                  <a:cubicBezTo>
                    <a:pt x="0" y="8555"/>
                    <a:pt x="32" y="8586"/>
                    <a:pt x="71" y="8586"/>
                  </a:cubicBezTo>
                  <a:cubicBezTo>
                    <a:pt x="109" y="8586"/>
                    <a:pt x="141" y="8555"/>
                    <a:pt x="141" y="8516"/>
                  </a:cubicBezTo>
                  <a:cubicBezTo>
                    <a:pt x="141" y="4718"/>
                    <a:pt x="963" y="129"/>
                    <a:pt x="976" y="84"/>
                  </a:cubicBezTo>
                  <a:cubicBezTo>
                    <a:pt x="982" y="46"/>
                    <a:pt x="956" y="8"/>
                    <a:pt x="918" y="2"/>
                  </a:cubicBezTo>
                  <a:cubicBezTo>
                    <a:pt x="914" y="1"/>
                    <a:pt x="910" y="1"/>
                    <a:pt x="9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39"/>
            <p:cNvSpPr/>
            <p:nvPr/>
          </p:nvSpPr>
          <p:spPr>
            <a:xfrm>
              <a:off x="8256889" y="910343"/>
              <a:ext cx="404914" cy="441285"/>
            </a:xfrm>
            <a:custGeom>
              <a:avLst/>
              <a:gdLst/>
              <a:ahLst/>
              <a:cxnLst/>
              <a:rect l="l" t="t" r="r" b="b"/>
              <a:pathLst>
                <a:path w="7120" h="7765" extrusionOk="0">
                  <a:moveTo>
                    <a:pt x="6087" y="3246"/>
                  </a:moveTo>
                  <a:lnTo>
                    <a:pt x="6087" y="3246"/>
                  </a:lnTo>
                  <a:cubicBezTo>
                    <a:pt x="5819" y="4533"/>
                    <a:pt x="5583" y="6069"/>
                    <a:pt x="5577" y="7618"/>
                  </a:cubicBezTo>
                  <a:cubicBezTo>
                    <a:pt x="2237" y="7274"/>
                    <a:pt x="618" y="5808"/>
                    <a:pt x="223" y="5400"/>
                  </a:cubicBezTo>
                  <a:cubicBezTo>
                    <a:pt x="892" y="5368"/>
                    <a:pt x="3620" y="5113"/>
                    <a:pt x="6087" y="3246"/>
                  </a:cubicBezTo>
                  <a:close/>
                  <a:moveTo>
                    <a:pt x="7034" y="1"/>
                  </a:moveTo>
                  <a:cubicBezTo>
                    <a:pt x="7008" y="1"/>
                    <a:pt x="6982" y="19"/>
                    <a:pt x="6973" y="47"/>
                  </a:cubicBezTo>
                  <a:cubicBezTo>
                    <a:pt x="6966" y="66"/>
                    <a:pt x="6520" y="1289"/>
                    <a:pt x="6138" y="3036"/>
                  </a:cubicBezTo>
                  <a:cubicBezTo>
                    <a:pt x="3321" y="5241"/>
                    <a:pt x="109" y="5266"/>
                    <a:pt x="77" y="5266"/>
                  </a:cubicBezTo>
                  <a:cubicBezTo>
                    <a:pt x="45" y="5266"/>
                    <a:pt x="26" y="5279"/>
                    <a:pt x="13" y="5305"/>
                  </a:cubicBezTo>
                  <a:cubicBezTo>
                    <a:pt x="0" y="5330"/>
                    <a:pt x="0" y="5356"/>
                    <a:pt x="19" y="5381"/>
                  </a:cubicBezTo>
                  <a:cubicBezTo>
                    <a:pt x="38" y="5400"/>
                    <a:pt x="1645" y="7376"/>
                    <a:pt x="5641" y="7765"/>
                  </a:cubicBezTo>
                  <a:lnTo>
                    <a:pt x="5647" y="7765"/>
                  </a:lnTo>
                  <a:cubicBezTo>
                    <a:pt x="5666" y="7765"/>
                    <a:pt x="5679" y="7758"/>
                    <a:pt x="5692" y="7746"/>
                  </a:cubicBezTo>
                  <a:cubicBezTo>
                    <a:pt x="5711" y="7733"/>
                    <a:pt x="5717" y="7714"/>
                    <a:pt x="5717" y="7695"/>
                  </a:cubicBezTo>
                  <a:cubicBezTo>
                    <a:pt x="5717" y="3903"/>
                    <a:pt x="7094" y="129"/>
                    <a:pt x="7107" y="91"/>
                  </a:cubicBezTo>
                  <a:cubicBezTo>
                    <a:pt x="7119" y="59"/>
                    <a:pt x="7100" y="21"/>
                    <a:pt x="7062" y="8"/>
                  </a:cubicBezTo>
                  <a:cubicBezTo>
                    <a:pt x="7053" y="3"/>
                    <a:pt x="7044" y="1"/>
                    <a:pt x="70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39"/>
            <p:cNvSpPr/>
            <p:nvPr/>
          </p:nvSpPr>
          <p:spPr>
            <a:xfrm>
              <a:off x="8223506" y="932677"/>
              <a:ext cx="369769" cy="332058"/>
            </a:xfrm>
            <a:custGeom>
              <a:avLst/>
              <a:gdLst/>
              <a:ahLst/>
              <a:cxnLst/>
              <a:rect l="l" t="t" r="r" b="b"/>
              <a:pathLst>
                <a:path w="6502" h="5843" extrusionOk="0">
                  <a:moveTo>
                    <a:pt x="6421" y="1"/>
                  </a:moveTo>
                  <a:cubicBezTo>
                    <a:pt x="6405" y="1"/>
                    <a:pt x="6388" y="6"/>
                    <a:pt x="6374" y="17"/>
                  </a:cubicBezTo>
                  <a:cubicBezTo>
                    <a:pt x="4566" y="1618"/>
                    <a:pt x="2703" y="1944"/>
                    <a:pt x="1481" y="1944"/>
                  </a:cubicBezTo>
                  <a:cubicBezTo>
                    <a:pt x="645" y="1944"/>
                    <a:pt x="109" y="1791"/>
                    <a:pt x="96" y="1789"/>
                  </a:cubicBezTo>
                  <a:cubicBezTo>
                    <a:pt x="88" y="1785"/>
                    <a:pt x="79" y="1784"/>
                    <a:pt x="70" y="1784"/>
                  </a:cubicBezTo>
                  <a:cubicBezTo>
                    <a:pt x="48" y="1784"/>
                    <a:pt x="29" y="1794"/>
                    <a:pt x="20" y="1808"/>
                  </a:cubicBezTo>
                  <a:cubicBezTo>
                    <a:pt x="1" y="1833"/>
                    <a:pt x="1" y="1865"/>
                    <a:pt x="14" y="1891"/>
                  </a:cubicBezTo>
                  <a:cubicBezTo>
                    <a:pt x="33" y="1923"/>
                    <a:pt x="492" y="2630"/>
                    <a:pt x="1499" y="3478"/>
                  </a:cubicBezTo>
                  <a:cubicBezTo>
                    <a:pt x="2423" y="4262"/>
                    <a:pt x="4010" y="5307"/>
                    <a:pt x="6285" y="5842"/>
                  </a:cubicBezTo>
                  <a:lnTo>
                    <a:pt x="6304" y="5842"/>
                  </a:lnTo>
                  <a:cubicBezTo>
                    <a:pt x="6336" y="5842"/>
                    <a:pt x="6361" y="5823"/>
                    <a:pt x="6368" y="5791"/>
                  </a:cubicBezTo>
                  <a:cubicBezTo>
                    <a:pt x="6381" y="5753"/>
                    <a:pt x="6355" y="5715"/>
                    <a:pt x="6317" y="5708"/>
                  </a:cubicBezTo>
                  <a:cubicBezTo>
                    <a:pt x="2588" y="4829"/>
                    <a:pt x="689" y="2566"/>
                    <a:pt x="237" y="1967"/>
                  </a:cubicBezTo>
                  <a:lnTo>
                    <a:pt x="237" y="1967"/>
                  </a:lnTo>
                  <a:cubicBezTo>
                    <a:pt x="468" y="2015"/>
                    <a:pt x="903" y="2089"/>
                    <a:pt x="1482" y="2089"/>
                  </a:cubicBezTo>
                  <a:cubicBezTo>
                    <a:pt x="1669" y="2089"/>
                    <a:pt x="1871" y="2081"/>
                    <a:pt x="2085" y="2063"/>
                  </a:cubicBezTo>
                  <a:cubicBezTo>
                    <a:pt x="3188" y="1967"/>
                    <a:pt x="4845" y="1559"/>
                    <a:pt x="6470" y="125"/>
                  </a:cubicBezTo>
                  <a:cubicBezTo>
                    <a:pt x="6495" y="100"/>
                    <a:pt x="6502" y="55"/>
                    <a:pt x="6476" y="23"/>
                  </a:cubicBezTo>
                  <a:cubicBezTo>
                    <a:pt x="6462" y="9"/>
                    <a:pt x="6442" y="1"/>
                    <a:pt x="64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39"/>
            <p:cNvSpPr/>
            <p:nvPr/>
          </p:nvSpPr>
          <p:spPr>
            <a:xfrm>
              <a:off x="8236188" y="932733"/>
              <a:ext cx="362887" cy="230559"/>
            </a:xfrm>
            <a:custGeom>
              <a:avLst/>
              <a:gdLst/>
              <a:ahLst/>
              <a:cxnLst/>
              <a:rect l="l" t="t" r="r" b="b"/>
              <a:pathLst>
                <a:path w="6381" h="4057" extrusionOk="0">
                  <a:moveTo>
                    <a:pt x="83" y="0"/>
                  </a:moveTo>
                  <a:cubicBezTo>
                    <a:pt x="68" y="0"/>
                    <a:pt x="52" y="5"/>
                    <a:pt x="39" y="16"/>
                  </a:cubicBezTo>
                  <a:cubicBezTo>
                    <a:pt x="7" y="35"/>
                    <a:pt x="1" y="80"/>
                    <a:pt x="26" y="112"/>
                  </a:cubicBezTo>
                  <a:cubicBezTo>
                    <a:pt x="52" y="143"/>
                    <a:pt x="2595" y="3400"/>
                    <a:pt x="6291" y="4057"/>
                  </a:cubicBezTo>
                  <a:lnTo>
                    <a:pt x="6304" y="4057"/>
                  </a:lnTo>
                  <a:cubicBezTo>
                    <a:pt x="6342" y="4057"/>
                    <a:pt x="6368" y="4031"/>
                    <a:pt x="6374" y="3999"/>
                  </a:cubicBezTo>
                  <a:cubicBezTo>
                    <a:pt x="6381" y="3961"/>
                    <a:pt x="6355" y="3923"/>
                    <a:pt x="6317" y="3916"/>
                  </a:cubicBezTo>
                  <a:cubicBezTo>
                    <a:pt x="2678" y="3273"/>
                    <a:pt x="160" y="61"/>
                    <a:pt x="135" y="29"/>
                  </a:cubicBezTo>
                  <a:cubicBezTo>
                    <a:pt x="124" y="10"/>
                    <a:pt x="104" y="0"/>
                    <a:pt x="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39"/>
            <p:cNvSpPr/>
            <p:nvPr/>
          </p:nvSpPr>
          <p:spPr>
            <a:xfrm>
              <a:off x="8400429" y="941258"/>
              <a:ext cx="218210" cy="125708"/>
            </a:xfrm>
            <a:custGeom>
              <a:avLst/>
              <a:gdLst/>
              <a:ahLst/>
              <a:cxnLst/>
              <a:rect l="l" t="t" r="r" b="b"/>
              <a:pathLst>
                <a:path w="3837" h="2212" extrusionOk="0">
                  <a:moveTo>
                    <a:pt x="77" y="0"/>
                  </a:moveTo>
                  <a:cubicBezTo>
                    <a:pt x="60" y="0"/>
                    <a:pt x="44" y="7"/>
                    <a:pt x="32" y="19"/>
                  </a:cubicBezTo>
                  <a:cubicBezTo>
                    <a:pt x="0" y="44"/>
                    <a:pt x="0" y="83"/>
                    <a:pt x="19" y="114"/>
                  </a:cubicBezTo>
                  <a:cubicBezTo>
                    <a:pt x="32" y="127"/>
                    <a:pt x="338" y="484"/>
                    <a:pt x="950" y="924"/>
                  </a:cubicBezTo>
                  <a:cubicBezTo>
                    <a:pt x="1511" y="1325"/>
                    <a:pt x="2454" y="1874"/>
                    <a:pt x="3741" y="2211"/>
                  </a:cubicBezTo>
                  <a:lnTo>
                    <a:pt x="3760" y="2211"/>
                  </a:lnTo>
                  <a:cubicBezTo>
                    <a:pt x="3792" y="2211"/>
                    <a:pt x="3818" y="2192"/>
                    <a:pt x="3824" y="2160"/>
                  </a:cubicBezTo>
                  <a:cubicBezTo>
                    <a:pt x="3837" y="2122"/>
                    <a:pt x="3811" y="2084"/>
                    <a:pt x="3773" y="2077"/>
                  </a:cubicBezTo>
                  <a:cubicBezTo>
                    <a:pt x="1358" y="1447"/>
                    <a:pt x="140" y="38"/>
                    <a:pt x="128" y="25"/>
                  </a:cubicBezTo>
                  <a:cubicBezTo>
                    <a:pt x="114" y="8"/>
                    <a:pt x="95" y="0"/>
                    <a:pt x="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39"/>
            <p:cNvSpPr/>
            <p:nvPr/>
          </p:nvSpPr>
          <p:spPr>
            <a:xfrm>
              <a:off x="8174939" y="867666"/>
              <a:ext cx="498067" cy="93542"/>
            </a:xfrm>
            <a:custGeom>
              <a:avLst/>
              <a:gdLst/>
              <a:ahLst/>
              <a:cxnLst/>
              <a:rect l="l" t="t" r="r" b="b"/>
              <a:pathLst>
                <a:path w="8758" h="1646" extrusionOk="0">
                  <a:moveTo>
                    <a:pt x="4379" y="555"/>
                  </a:moveTo>
                  <a:cubicBezTo>
                    <a:pt x="6132" y="555"/>
                    <a:pt x="7305" y="696"/>
                    <a:pt x="7872" y="823"/>
                  </a:cubicBezTo>
                  <a:cubicBezTo>
                    <a:pt x="7305" y="951"/>
                    <a:pt x="6132" y="1084"/>
                    <a:pt x="4379" y="1084"/>
                  </a:cubicBezTo>
                  <a:cubicBezTo>
                    <a:pt x="2627" y="1084"/>
                    <a:pt x="1454" y="951"/>
                    <a:pt x="887" y="823"/>
                  </a:cubicBezTo>
                  <a:cubicBezTo>
                    <a:pt x="1454" y="696"/>
                    <a:pt x="2627" y="555"/>
                    <a:pt x="4379" y="555"/>
                  </a:cubicBezTo>
                  <a:close/>
                  <a:moveTo>
                    <a:pt x="4379" y="1"/>
                  </a:moveTo>
                  <a:cubicBezTo>
                    <a:pt x="3270" y="1"/>
                    <a:pt x="2232" y="58"/>
                    <a:pt x="1441" y="160"/>
                  </a:cubicBezTo>
                  <a:cubicBezTo>
                    <a:pt x="390" y="301"/>
                    <a:pt x="1" y="479"/>
                    <a:pt x="1" y="823"/>
                  </a:cubicBezTo>
                  <a:cubicBezTo>
                    <a:pt x="1" y="1161"/>
                    <a:pt x="390" y="1346"/>
                    <a:pt x="1441" y="1480"/>
                  </a:cubicBezTo>
                  <a:cubicBezTo>
                    <a:pt x="2232" y="1588"/>
                    <a:pt x="3270" y="1645"/>
                    <a:pt x="4379" y="1645"/>
                  </a:cubicBezTo>
                  <a:cubicBezTo>
                    <a:pt x="5488" y="1645"/>
                    <a:pt x="6527" y="1588"/>
                    <a:pt x="7317" y="1480"/>
                  </a:cubicBezTo>
                  <a:cubicBezTo>
                    <a:pt x="8369" y="1346"/>
                    <a:pt x="8758" y="1161"/>
                    <a:pt x="8758" y="823"/>
                  </a:cubicBezTo>
                  <a:cubicBezTo>
                    <a:pt x="8758" y="479"/>
                    <a:pt x="8369" y="301"/>
                    <a:pt x="7317" y="160"/>
                  </a:cubicBezTo>
                  <a:cubicBezTo>
                    <a:pt x="6527" y="58"/>
                    <a:pt x="5488" y="1"/>
                    <a:pt x="437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Google Shape;610;p39">
            <a:extLst>
              <a:ext uri="{FF2B5EF4-FFF2-40B4-BE49-F238E27FC236}">
                <a16:creationId xmlns:a16="http://schemas.microsoft.com/office/drawing/2014/main" id="{877A026F-F13D-CB7D-69F1-BAF4BCEF93D9}"/>
              </a:ext>
            </a:extLst>
          </p:cNvPr>
          <p:cNvSpPr txBox="1">
            <a:spLocks noGrp="1"/>
          </p:cNvSpPr>
          <p:nvPr>
            <p:ph type="subTitle" idx="1"/>
          </p:nvPr>
        </p:nvSpPr>
        <p:spPr>
          <a:xfrm>
            <a:off x="1999026" y="2929014"/>
            <a:ext cx="4428900" cy="1183821"/>
          </a:xfrm>
          <a:prstGeom prst="rect">
            <a:avLst/>
          </a:prstGeom>
        </p:spPr>
        <p:txBody>
          <a:bodyPr spcFirstLastPara="1" wrap="square" lIns="146300" tIns="91425" rIns="91425" bIns="91425" anchor="t" anchorCtr="0">
            <a:noAutofit/>
          </a:bodyPr>
          <a:lstStyle/>
          <a:p>
            <a:pPr marL="0" lvl="0" indent="0" algn="ctr" rtl="1">
              <a:spcBef>
                <a:spcPts val="0"/>
              </a:spcBef>
              <a:spcAft>
                <a:spcPts val="0"/>
              </a:spcAft>
              <a:buClr>
                <a:schemeClr val="dk1"/>
              </a:buClr>
              <a:buSzPts val="1100"/>
              <a:buFont typeface="Arial"/>
              <a:buNone/>
            </a:pPr>
            <a:r>
              <a:rPr lang="ar-SA" sz="1800" dirty="0">
                <a:latin typeface="Sakkal Majalla" panose="02000000000000000000" pitchFamily="2" charset="-78"/>
                <a:cs typeface="Sakkal Majalla" panose="02000000000000000000" pitchFamily="2" charset="-78"/>
              </a:rPr>
              <a:t>أستاذ المقرر : د. راشد الجساس</a:t>
            </a:r>
          </a:p>
          <a:p>
            <a:pPr marL="0" lvl="0" indent="0" algn="ctr" rtl="1">
              <a:spcBef>
                <a:spcPts val="0"/>
              </a:spcBef>
              <a:spcAft>
                <a:spcPts val="0"/>
              </a:spcAft>
              <a:buClr>
                <a:schemeClr val="dk1"/>
              </a:buClr>
              <a:buSzPts val="1100"/>
              <a:buFont typeface="Arial"/>
              <a:buNone/>
            </a:pPr>
            <a:r>
              <a:rPr lang="ar-SA" sz="1800" dirty="0">
                <a:latin typeface="Sakkal Majalla" panose="02000000000000000000" pitchFamily="2" charset="-78"/>
                <a:cs typeface="Sakkal Majalla" panose="02000000000000000000" pitchFamily="2" charset="-78"/>
              </a:rPr>
              <a:t>إعداد وتقديم : علوية  عبد المحسن السلمان</a:t>
            </a:r>
          </a:p>
          <a:p>
            <a:pPr marL="0" lvl="0" indent="0" algn="ctr" rtl="1">
              <a:spcBef>
                <a:spcPts val="0"/>
              </a:spcBef>
              <a:spcAft>
                <a:spcPts val="0"/>
              </a:spcAft>
              <a:buClr>
                <a:schemeClr val="dk1"/>
              </a:buClr>
              <a:buSzPts val="1100"/>
              <a:buFont typeface="Arial"/>
              <a:buNone/>
            </a:pPr>
            <a:r>
              <a:rPr lang="ar-SA" sz="1800" dirty="0">
                <a:latin typeface="Sakkal Majalla" panose="02000000000000000000" pitchFamily="2" charset="-78"/>
                <a:cs typeface="Sakkal Majalla" panose="02000000000000000000" pitchFamily="2" charset="-78"/>
              </a:rPr>
              <a:t>الرقم الجامعي: 446208105 </a:t>
            </a:r>
            <a:endParaRPr sz="1800" dirty="0">
              <a:latin typeface="Sakkal Majalla" panose="02000000000000000000" pitchFamily="2" charset="-78"/>
              <a:cs typeface="Sakkal Majalla" panose="02000000000000000000" pitchFamily="2" charset="-78"/>
            </a:endParaRPr>
          </a:p>
        </p:txBody>
      </p:sp>
      <p:pic>
        <p:nvPicPr>
          <p:cNvPr id="5" name="صورة 4">
            <a:extLst>
              <a:ext uri="{FF2B5EF4-FFF2-40B4-BE49-F238E27FC236}">
                <a16:creationId xmlns:a16="http://schemas.microsoft.com/office/drawing/2014/main" id="{7F02111C-7EA8-9046-E17B-A706EC0493B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918098" y="129643"/>
            <a:ext cx="2149475" cy="820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97"/>
        <p:cNvGrpSpPr/>
        <p:nvPr/>
      </p:nvGrpSpPr>
      <p:grpSpPr>
        <a:xfrm>
          <a:off x="0" y="0"/>
          <a:ext cx="0" cy="0"/>
          <a:chOff x="0" y="0"/>
          <a:chExt cx="0" cy="0"/>
        </a:xfrm>
      </p:grpSpPr>
      <p:sp>
        <p:nvSpPr>
          <p:cNvPr id="998" name="Google Shape;998;p40"/>
          <p:cNvSpPr txBox="1">
            <a:spLocks noGrp="1"/>
          </p:cNvSpPr>
          <p:nvPr>
            <p:ph type="title"/>
          </p:nvPr>
        </p:nvSpPr>
        <p:spPr>
          <a:xfrm>
            <a:off x="1211546" y="1442751"/>
            <a:ext cx="5937135" cy="1128999"/>
          </a:xfrm>
          <a:prstGeom prst="rect">
            <a:avLst/>
          </a:prstGeom>
        </p:spPr>
        <p:txBody>
          <a:bodyPr spcFirstLastPara="1" wrap="square" lIns="91425" tIns="91425" rIns="91425" bIns="91425" anchor="b" anchorCtr="0">
            <a:noAutofit/>
          </a:bodyPr>
          <a:lstStyle/>
          <a:p>
            <a:pPr lvl="0" algn="r" rtl="1">
              <a:lnSpc>
                <a:spcPct val="150000"/>
              </a:lnSpc>
            </a:pPr>
            <a:r>
              <a:rPr lang="ar-SA" sz="1800" dirty="0">
                <a:latin typeface="Traditional Arabic" panose="02020603050405020304" pitchFamily="18" charset="-78"/>
                <a:cs typeface="Traditional Arabic" panose="02020603050405020304" pitchFamily="18" charset="-78"/>
              </a:rPr>
              <a:t>هي الأفعال أو الأنماط السلوكية التي تزيد من احتمالية وقوع إصابات جسدية أو نفسية أثناء ممارسة النشاط البدني أو الرياضي داخل المدرسة، سواء كانت تلك الأفعال متعمدة أو غير متعمدة.</a:t>
            </a:r>
            <a:endParaRPr sz="2000" dirty="0">
              <a:latin typeface="Traditional Arabic" panose="02020603050405020304" pitchFamily="18" charset="-78"/>
              <a:cs typeface="Traditional Arabic" panose="02020603050405020304" pitchFamily="18" charset="-78"/>
            </a:endParaRPr>
          </a:p>
        </p:txBody>
      </p:sp>
      <p:sp>
        <p:nvSpPr>
          <p:cNvPr id="999" name="Google Shape;999;p40"/>
          <p:cNvSpPr txBox="1">
            <a:spLocks noGrp="1"/>
          </p:cNvSpPr>
          <p:nvPr>
            <p:ph type="subTitle" idx="1"/>
          </p:nvPr>
        </p:nvSpPr>
        <p:spPr>
          <a:xfrm>
            <a:off x="1461407" y="992448"/>
            <a:ext cx="5937135" cy="850354"/>
          </a:xfrm>
          <a:prstGeom prst="rect">
            <a:avLst/>
          </a:prstGeom>
        </p:spPr>
        <p:txBody>
          <a:bodyPr spcFirstLastPara="1" wrap="square" lIns="91425" tIns="91425" rIns="91425" bIns="91425" anchor="t" anchorCtr="0">
            <a:noAutofit/>
          </a:bodyPr>
          <a:lstStyle/>
          <a:p>
            <a:pPr marL="0" lvl="0" indent="0" rtl="1"/>
            <a:r>
              <a:rPr lang="ar-SA" sz="3200" b="1" dirty="0">
                <a:latin typeface="Sakkal Majalla" panose="02000000000000000000" pitchFamily="2" charset="-78"/>
                <a:cs typeface="Sakkal Majalla" panose="02000000000000000000" pitchFamily="2" charset="-78"/>
              </a:rPr>
              <a:t>السلوكيات غير الآمنة (</a:t>
            </a:r>
            <a:r>
              <a:rPr lang="en-GB" sz="3200" b="1" dirty="0">
                <a:latin typeface="Sakkal Majalla" panose="02000000000000000000" pitchFamily="2" charset="-78"/>
                <a:cs typeface="Sakkal Majalla" panose="02000000000000000000" pitchFamily="2" charset="-78"/>
              </a:rPr>
              <a:t>Unsafe </a:t>
            </a:r>
            <a:r>
              <a:rPr lang="en-GB" sz="3200" b="1" dirty="0" err="1">
                <a:latin typeface="Sakkal Majalla" panose="02000000000000000000" pitchFamily="2" charset="-78"/>
                <a:cs typeface="Sakkal Majalla" panose="02000000000000000000" pitchFamily="2" charset="-78"/>
              </a:rPr>
              <a:t>Behaviors</a:t>
            </a:r>
            <a:r>
              <a:rPr lang="ar-SA" sz="3200" b="1" dirty="0">
                <a:latin typeface="Sakkal Majalla" panose="02000000000000000000" pitchFamily="2" charset="-78"/>
                <a:cs typeface="Sakkal Majalla" panose="02000000000000000000" pitchFamily="2" charset="-78"/>
              </a:rPr>
              <a:t>)</a:t>
            </a:r>
            <a:endParaRPr sz="3200" dirty="0"/>
          </a:p>
        </p:txBody>
      </p:sp>
      <p:grpSp>
        <p:nvGrpSpPr>
          <p:cNvPr id="1001" name="Google Shape;1001;p40"/>
          <p:cNvGrpSpPr/>
          <p:nvPr/>
        </p:nvGrpSpPr>
        <p:grpSpPr>
          <a:xfrm flipH="1">
            <a:off x="7011629" y="1732552"/>
            <a:ext cx="1665240" cy="3103991"/>
            <a:chOff x="149272" y="1307571"/>
            <a:chExt cx="1607220" cy="2995841"/>
          </a:xfrm>
        </p:grpSpPr>
        <p:sp>
          <p:nvSpPr>
            <p:cNvPr id="1002" name="Google Shape;1002;p40"/>
            <p:cNvSpPr/>
            <p:nvPr/>
          </p:nvSpPr>
          <p:spPr>
            <a:xfrm>
              <a:off x="968922" y="3053207"/>
              <a:ext cx="450285" cy="1155201"/>
            </a:xfrm>
            <a:custGeom>
              <a:avLst/>
              <a:gdLst/>
              <a:ahLst/>
              <a:cxnLst/>
              <a:rect l="l" t="t" r="r" b="b"/>
              <a:pathLst>
                <a:path w="7930" h="20330" extrusionOk="0">
                  <a:moveTo>
                    <a:pt x="7649" y="1"/>
                  </a:moveTo>
                  <a:lnTo>
                    <a:pt x="2085" y="52"/>
                  </a:lnTo>
                  <a:cubicBezTo>
                    <a:pt x="1958" y="1301"/>
                    <a:pt x="1964" y="4296"/>
                    <a:pt x="1575" y="5488"/>
                  </a:cubicBezTo>
                  <a:cubicBezTo>
                    <a:pt x="262" y="9542"/>
                    <a:pt x="1" y="13595"/>
                    <a:pt x="179" y="19204"/>
                  </a:cubicBezTo>
                  <a:cubicBezTo>
                    <a:pt x="1722" y="19733"/>
                    <a:pt x="3366" y="20160"/>
                    <a:pt x="4991" y="20294"/>
                  </a:cubicBezTo>
                  <a:cubicBezTo>
                    <a:pt x="5052" y="20301"/>
                    <a:pt x="5919" y="20329"/>
                    <a:pt x="6696" y="20329"/>
                  </a:cubicBezTo>
                  <a:cubicBezTo>
                    <a:pt x="7316" y="20329"/>
                    <a:pt x="7878" y="20311"/>
                    <a:pt x="7929" y="20249"/>
                  </a:cubicBezTo>
                  <a:cubicBezTo>
                    <a:pt x="7929" y="20249"/>
                    <a:pt x="5571" y="18254"/>
                    <a:pt x="5584" y="17476"/>
                  </a:cubicBezTo>
                  <a:cubicBezTo>
                    <a:pt x="5609" y="15603"/>
                    <a:pt x="5928" y="13729"/>
                    <a:pt x="6240" y="11874"/>
                  </a:cubicBezTo>
                  <a:cubicBezTo>
                    <a:pt x="6591" y="9828"/>
                    <a:pt x="6941" y="7776"/>
                    <a:pt x="7292" y="5730"/>
                  </a:cubicBezTo>
                  <a:cubicBezTo>
                    <a:pt x="7617" y="3818"/>
                    <a:pt x="7802" y="1932"/>
                    <a:pt x="7649" y="1"/>
                  </a:cubicBezTo>
                  <a:close/>
                </a:path>
              </a:pathLst>
            </a:custGeom>
            <a:solidFill>
              <a:srgbClr val="C1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40"/>
            <p:cNvSpPr/>
            <p:nvPr/>
          </p:nvSpPr>
          <p:spPr>
            <a:xfrm>
              <a:off x="1329772" y="3323908"/>
              <a:ext cx="60473" cy="20911"/>
            </a:xfrm>
            <a:custGeom>
              <a:avLst/>
              <a:gdLst/>
              <a:ahLst/>
              <a:cxnLst/>
              <a:rect l="l" t="t" r="r" b="b"/>
              <a:pathLst>
                <a:path w="1065" h="368" extrusionOk="0">
                  <a:moveTo>
                    <a:pt x="76" y="1"/>
                  </a:moveTo>
                  <a:cubicBezTo>
                    <a:pt x="45" y="1"/>
                    <a:pt x="18" y="24"/>
                    <a:pt x="13" y="55"/>
                  </a:cubicBezTo>
                  <a:cubicBezTo>
                    <a:pt x="0" y="93"/>
                    <a:pt x="26" y="131"/>
                    <a:pt x="64" y="138"/>
                  </a:cubicBezTo>
                  <a:lnTo>
                    <a:pt x="975" y="367"/>
                  </a:lnTo>
                  <a:lnTo>
                    <a:pt x="988" y="367"/>
                  </a:lnTo>
                  <a:cubicBezTo>
                    <a:pt x="1020" y="367"/>
                    <a:pt x="1052" y="348"/>
                    <a:pt x="1058" y="316"/>
                  </a:cubicBezTo>
                  <a:cubicBezTo>
                    <a:pt x="1064" y="278"/>
                    <a:pt x="1045" y="240"/>
                    <a:pt x="1007" y="233"/>
                  </a:cubicBezTo>
                  <a:lnTo>
                    <a:pt x="96" y="4"/>
                  </a:lnTo>
                  <a:cubicBezTo>
                    <a:pt x="89" y="2"/>
                    <a:pt x="82" y="1"/>
                    <a:pt x="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40"/>
            <p:cNvSpPr/>
            <p:nvPr/>
          </p:nvSpPr>
          <p:spPr>
            <a:xfrm>
              <a:off x="958814" y="4007253"/>
              <a:ext cx="632671" cy="288204"/>
            </a:xfrm>
            <a:custGeom>
              <a:avLst/>
              <a:gdLst/>
              <a:ahLst/>
              <a:cxnLst/>
              <a:rect l="l" t="t" r="r" b="b"/>
              <a:pathLst>
                <a:path w="11142" h="5072" extrusionOk="0">
                  <a:moveTo>
                    <a:pt x="5514" y="1"/>
                  </a:moveTo>
                  <a:cubicBezTo>
                    <a:pt x="5337" y="1"/>
                    <a:pt x="5160" y="89"/>
                    <a:pt x="5042" y="228"/>
                  </a:cubicBezTo>
                  <a:cubicBezTo>
                    <a:pt x="4895" y="400"/>
                    <a:pt x="4831" y="642"/>
                    <a:pt x="4831" y="871"/>
                  </a:cubicBezTo>
                  <a:cubicBezTo>
                    <a:pt x="4831" y="1101"/>
                    <a:pt x="4882" y="1330"/>
                    <a:pt x="4933" y="1553"/>
                  </a:cubicBezTo>
                  <a:cubicBezTo>
                    <a:pt x="3321" y="1241"/>
                    <a:pt x="1613" y="980"/>
                    <a:pt x="0" y="661"/>
                  </a:cubicBezTo>
                  <a:lnTo>
                    <a:pt x="0" y="661"/>
                  </a:lnTo>
                  <a:cubicBezTo>
                    <a:pt x="7" y="2101"/>
                    <a:pt x="32" y="3465"/>
                    <a:pt x="45" y="4906"/>
                  </a:cubicBezTo>
                  <a:lnTo>
                    <a:pt x="11141" y="5071"/>
                  </a:lnTo>
                  <a:cubicBezTo>
                    <a:pt x="11141" y="4746"/>
                    <a:pt x="10931" y="4460"/>
                    <a:pt x="10676" y="4256"/>
                  </a:cubicBezTo>
                  <a:cubicBezTo>
                    <a:pt x="10421" y="4058"/>
                    <a:pt x="10115" y="3937"/>
                    <a:pt x="9822" y="3803"/>
                  </a:cubicBezTo>
                  <a:cubicBezTo>
                    <a:pt x="8694" y="3274"/>
                    <a:pt x="7610" y="2548"/>
                    <a:pt x="6896" y="1541"/>
                  </a:cubicBezTo>
                  <a:lnTo>
                    <a:pt x="6125" y="444"/>
                  </a:lnTo>
                  <a:cubicBezTo>
                    <a:pt x="6004" y="272"/>
                    <a:pt x="5864" y="87"/>
                    <a:pt x="5666" y="24"/>
                  </a:cubicBezTo>
                  <a:cubicBezTo>
                    <a:pt x="5616" y="8"/>
                    <a:pt x="5565" y="1"/>
                    <a:pt x="551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40"/>
            <p:cNvSpPr/>
            <p:nvPr/>
          </p:nvSpPr>
          <p:spPr>
            <a:xfrm>
              <a:off x="960234" y="4206074"/>
              <a:ext cx="615693" cy="80688"/>
            </a:xfrm>
            <a:custGeom>
              <a:avLst/>
              <a:gdLst/>
              <a:ahLst/>
              <a:cxnLst/>
              <a:rect l="l" t="t" r="r" b="b"/>
              <a:pathLst>
                <a:path w="10843" h="1420" extrusionOk="0">
                  <a:moveTo>
                    <a:pt x="82" y="1"/>
                  </a:moveTo>
                  <a:cubicBezTo>
                    <a:pt x="54" y="1"/>
                    <a:pt x="24" y="19"/>
                    <a:pt x="14" y="49"/>
                  </a:cubicBezTo>
                  <a:cubicBezTo>
                    <a:pt x="1" y="87"/>
                    <a:pt x="20" y="126"/>
                    <a:pt x="58" y="138"/>
                  </a:cubicBezTo>
                  <a:cubicBezTo>
                    <a:pt x="2518" y="986"/>
                    <a:pt x="5125" y="1419"/>
                    <a:pt x="7725" y="1419"/>
                  </a:cubicBezTo>
                  <a:cubicBezTo>
                    <a:pt x="8752" y="1419"/>
                    <a:pt x="9771" y="1349"/>
                    <a:pt x="10778" y="1215"/>
                  </a:cubicBezTo>
                  <a:cubicBezTo>
                    <a:pt x="10817" y="1215"/>
                    <a:pt x="10842" y="1177"/>
                    <a:pt x="10842" y="1139"/>
                  </a:cubicBezTo>
                  <a:cubicBezTo>
                    <a:pt x="10836" y="1105"/>
                    <a:pt x="10810" y="1081"/>
                    <a:pt x="10773" y="1081"/>
                  </a:cubicBezTo>
                  <a:cubicBezTo>
                    <a:pt x="10768" y="1081"/>
                    <a:pt x="10764" y="1081"/>
                    <a:pt x="10759" y="1082"/>
                  </a:cubicBezTo>
                  <a:cubicBezTo>
                    <a:pt x="9759" y="1212"/>
                    <a:pt x="8751" y="1277"/>
                    <a:pt x="7741" y="1277"/>
                  </a:cubicBezTo>
                  <a:cubicBezTo>
                    <a:pt x="5148" y="1277"/>
                    <a:pt x="2553" y="849"/>
                    <a:pt x="103" y="5"/>
                  </a:cubicBezTo>
                  <a:cubicBezTo>
                    <a:pt x="96" y="2"/>
                    <a:pt x="89" y="1"/>
                    <a:pt x="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40"/>
            <p:cNvSpPr/>
            <p:nvPr/>
          </p:nvSpPr>
          <p:spPr>
            <a:xfrm>
              <a:off x="1226996" y="4084418"/>
              <a:ext cx="164669" cy="201265"/>
            </a:xfrm>
            <a:custGeom>
              <a:avLst/>
              <a:gdLst/>
              <a:ahLst/>
              <a:cxnLst/>
              <a:rect l="l" t="t" r="r" b="b"/>
              <a:pathLst>
                <a:path w="2900" h="3542" extrusionOk="0">
                  <a:moveTo>
                    <a:pt x="80" y="1"/>
                  </a:moveTo>
                  <a:cubicBezTo>
                    <a:pt x="64" y="1"/>
                    <a:pt x="50" y="6"/>
                    <a:pt x="38" y="17"/>
                  </a:cubicBezTo>
                  <a:cubicBezTo>
                    <a:pt x="6" y="42"/>
                    <a:pt x="0" y="81"/>
                    <a:pt x="26" y="112"/>
                  </a:cubicBezTo>
                  <a:lnTo>
                    <a:pt x="2773" y="3516"/>
                  </a:lnTo>
                  <a:cubicBezTo>
                    <a:pt x="2785" y="3535"/>
                    <a:pt x="2804" y="3541"/>
                    <a:pt x="2823" y="3541"/>
                  </a:cubicBezTo>
                  <a:cubicBezTo>
                    <a:pt x="2843" y="3541"/>
                    <a:pt x="2855" y="3535"/>
                    <a:pt x="2868" y="3529"/>
                  </a:cubicBezTo>
                  <a:cubicBezTo>
                    <a:pt x="2900" y="3503"/>
                    <a:pt x="2900" y="3458"/>
                    <a:pt x="2881" y="3427"/>
                  </a:cubicBezTo>
                  <a:lnTo>
                    <a:pt x="134" y="23"/>
                  </a:lnTo>
                  <a:cubicBezTo>
                    <a:pt x="120" y="9"/>
                    <a:pt x="99" y="1"/>
                    <a:pt x="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40"/>
            <p:cNvSpPr/>
            <p:nvPr/>
          </p:nvSpPr>
          <p:spPr>
            <a:xfrm>
              <a:off x="1304788" y="4100725"/>
              <a:ext cx="60871" cy="19831"/>
            </a:xfrm>
            <a:custGeom>
              <a:avLst/>
              <a:gdLst/>
              <a:ahLst/>
              <a:cxnLst/>
              <a:rect l="l" t="t" r="r" b="b"/>
              <a:pathLst>
                <a:path w="1072" h="349" extrusionOk="0">
                  <a:moveTo>
                    <a:pt x="996" y="1"/>
                  </a:moveTo>
                  <a:cubicBezTo>
                    <a:pt x="989" y="1"/>
                    <a:pt x="982" y="2"/>
                    <a:pt x="975" y="4"/>
                  </a:cubicBezTo>
                  <a:lnTo>
                    <a:pt x="64" y="208"/>
                  </a:lnTo>
                  <a:cubicBezTo>
                    <a:pt x="26" y="214"/>
                    <a:pt x="0" y="252"/>
                    <a:pt x="13" y="291"/>
                  </a:cubicBezTo>
                  <a:cubicBezTo>
                    <a:pt x="19" y="323"/>
                    <a:pt x="45" y="348"/>
                    <a:pt x="77" y="348"/>
                  </a:cubicBezTo>
                  <a:cubicBezTo>
                    <a:pt x="83" y="348"/>
                    <a:pt x="90" y="348"/>
                    <a:pt x="96" y="342"/>
                  </a:cubicBezTo>
                  <a:lnTo>
                    <a:pt x="1007" y="138"/>
                  </a:lnTo>
                  <a:cubicBezTo>
                    <a:pt x="1046" y="131"/>
                    <a:pt x="1071" y="93"/>
                    <a:pt x="1058" y="55"/>
                  </a:cubicBezTo>
                  <a:cubicBezTo>
                    <a:pt x="1053" y="23"/>
                    <a:pt x="1026" y="1"/>
                    <a:pt x="99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40"/>
            <p:cNvSpPr/>
            <p:nvPr/>
          </p:nvSpPr>
          <p:spPr>
            <a:xfrm>
              <a:off x="1328295" y="4134194"/>
              <a:ext cx="67003" cy="22161"/>
            </a:xfrm>
            <a:custGeom>
              <a:avLst/>
              <a:gdLst/>
              <a:ahLst/>
              <a:cxnLst/>
              <a:rect l="l" t="t" r="r" b="b"/>
              <a:pathLst>
                <a:path w="1180" h="390" extrusionOk="0">
                  <a:moveTo>
                    <a:pt x="1102" y="0"/>
                  </a:moveTo>
                  <a:cubicBezTo>
                    <a:pt x="1098" y="0"/>
                    <a:pt x="1094" y="1"/>
                    <a:pt x="1090" y="1"/>
                  </a:cubicBezTo>
                  <a:lnTo>
                    <a:pt x="64" y="250"/>
                  </a:lnTo>
                  <a:cubicBezTo>
                    <a:pt x="26" y="263"/>
                    <a:pt x="1" y="301"/>
                    <a:pt x="13" y="333"/>
                  </a:cubicBezTo>
                  <a:cubicBezTo>
                    <a:pt x="20" y="364"/>
                    <a:pt x="52" y="390"/>
                    <a:pt x="77" y="390"/>
                  </a:cubicBezTo>
                  <a:cubicBezTo>
                    <a:pt x="83" y="390"/>
                    <a:pt x="90" y="390"/>
                    <a:pt x="96" y="384"/>
                  </a:cubicBezTo>
                  <a:lnTo>
                    <a:pt x="1122" y="141"/>
                  </a:lnTo>
                  <a:cubicBezTo>
                    <a:pt x="1161" y="129"/>
                    <a:pt x="1180" y="90"/>
                    <a:pt x="1173" y="52"/>
                  </a:cubicBezTo>
                  <a:cubicBezTo>
                    <a:pt x="1168" y="24"/>
                    <a:pt x="1136" y="0"/>
                    <a:pt x="11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40"/>
            <p:cNvSpPr/>
            <p:nvPr/>
          </p:nvSpPr>
          <p:spPr>
            <a:xfrm>
              <a:off x="1367759" y="4166242"/>
              <a:ext cx="81085" cy="29264"/>
            </a:xfrm>
            <a:custGeom>
              <a:avLst/>
              <a:gdLst/>
              <a:ahLst/>
              <a:cxnLst/>
              <a:rect l="l" t="t" r="r" b="b"/>
              <a:pathLst>
                <a:path w="1428" h="515" extrusionOk="0">
                  <a:moveTo>
                    <a:pt x="1350" y="1"/>
                  </a:moveTo>
                  <a:cubicBezTo>
                    <a:pt x="1342" y="1"/>
                    <a:pt x="1334" y="2"/>
                    <a:pt x="1326" y="4"/>
                  </a:cubicBezTo>
                  <a:lnTo>
                    <a:pt x="58" y="380"/>
                  </a:lnTo>
                  <a:cubicBezTo>
                    <a:pt x="19" y="393"/>
                    <a:pt x="0" y="431"/>
                    <a:pt x="7" y="470"/>
                  </a:cubicBezTo>
                  <a:cubicBezTo>
                    <a:pt x="19" y="495"/>
                    <a:pt x="45" y="514"/>
                    <a:pt x="77" y="514"/>
                  </a:cubicBezTo>
                  <a:lnTo>
                    <a:pt x="96" y="514"/>
                  </a:lnTo>
                  <a:lnTo>
                    <a:pt x="1364" y="138"/>
                  </a:lnTo>
                  <a:cubicBezTo>
                    <a:pt x="1402" y="126"/>
                    <a:pt x="1428" y="87"/>
                    <a:pt x="1415" y="49"/>
                  </a:cubicBezTo>
                  <a:cubicBezTo>
                    <a:pt x="1405" y="19"/>
                    <a:pt x="1379" y="1"/>
                    <a:pt x="135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40"/>
            <p:cNvSpPr/>
            <p:nvPr/>
          </p:nvSpPr>
          <p:spPr>
            <a:xfrm>
              <a:off x="952682" y="4107999"/>
              <a:ext cx="96644" cy="131658"/>
            </a:xfrm>
            <a:custGeom>
              <a:avLst/>
              <a:gdLst/>
              <a:ahLst/>
              <a:cxnLst/>
              <a:rect l="l" t="t" r="r" b="b"/>
              <a:pathLst>
                <a:path w="1702" h="2317" extrusionOk="0">
                  <a:moveTo>
                    <a:pt x="81" y="1"/>
                  </a:moveTo>
                  <a:cubicBezTo>
                    <a:pt x="57" y="1"/>
                    <a:pt x="32" y="14"/>
                    <a:pt x="19" y="35"/>
                  </a:cubicBezTo>
                  <a:cubicBezTo>
                    <a:pt x="0" y="67"/>
                    <a:pt x="13" y="112"/>
                    <a:pt x="45" y="131"/>
                  </a:cubicBezTo>
                  <a:cubicBezTo>
                    <a:pt x="829" y="577"/>
                    <a:pt x="1396" y="1367"/>
                    <a:pt x="1562" y="2259"/>
                  </a:cubicBezTo>
                  <a:cubicBezTo>
                    <a:pt x="1568" y="2291"/>
                    <a:pt x="1593" y="2317"/>
                    <a:pt x="1632" y="2317"/>
                  </a:cubicBezTo>
                  <a:cubicBezTo>
                    <a:pt x="1632" y="2317"/>
                    <a:pt x="1638" y="2317"/>
                    <a:pt x="1644" y="2310"/>
                  </a:cubicBezTo>
                  <a:cubicBezTo>
                    <a:pt x="1676" y="2304"/>
                    <a:pt x="1702" y="2272"/>
                    <a:pt x="1695" y="2234"/>
                  </a:cubicBezTo>
                  <a:cubicBezTo>
                    <a:pt x="1530" y="1303"/>
                    <a:pt x="937" y="475"/>
                    <a:pt x="115" y="10"/>
                  </a:cubicBezTo>
                  <a:cubicBezTo>
                    <a:pt x="105" y="4"/>
                    <a:pt x="93" y="1"/>
                    <a:pt x="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40"/>
            <p:cNvSpPr/>
            <p:nvPr/>
          </p:nvSpPr>
          <p:spPr>
            <a:xfrm>
              <a:off x="451807" y="3037638"/>
              <a:ext cx="621087" cy="1202762"/>
            </a:xfrm>
            <a:custGeom>
              <a:avLst/>
              <a:gdLst/>
              <a:ahLst/>
              <a:cxnLst/>
              <a:rect l="l" t="t" r="r" b="b"/>
              <a:pathLst>
                <a:path w="10938" h="21167" extrusionOk="0">
                  <a:moveTo>
                    <a:pt x="4245" y="1"/>
                  </a:moveTo>
                  <a:cubicBezTo>
                    <a:pt x="3926" y="1670"/>
                    <a:pt x="4041" y="3525"/>
                    <a:pt x="3283" y="5048"/>
                  </a:cubicBezTo>
                  <a:cubicBezTo>
                    <a:pt x="1218" y="9159"/>
                    <a:pt x="90" y="13742"/>
                    <a:pt x="0" y="18343"/>
                  </a:cubicBezTo>
                  <a:lnTo>
                    <a:pt x="1938" y="21167"/>
                  </a:lnTo>
                  <a:lnTo>
                    <a:pt x="6431" y="21167"/>
                  </a:lnTo>
                  <a:lnTo>
                    <a:pt x="4927" y="18273"/>
                  </a:lnTo>
                  <a:cubicBezTo>
                    <a:pt x="5787" y="14551"/>
                    <a:pt x="6686" y="11530"/>
                    <a:pt x="8235" y="8037"/>
                  </a:cubicBezTo>
                  <a:cubicBezTo>
                    <a:pt x="9344" y="5545"/>
                    <a:pt x="10293" y="2952"/>
                    <a:pt x="10937" y="300"/>
                  </a:cubicBezTo>
                  <a:cubicBezTo>
                    <a:pt x="8694" y="205"/>
                    <a:pt x="6482" y="96"/>
                    <a:pt x="4245" y="1"/>
                  </a:cubicBezTo>
                  <a:close/>
                </a:path>
              </a:pathLst>
            </a:custGeom>
            <a:solidFill>
              <a:srgbClr val="C1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40"/>
            <p:cNvSpPr/>
            <p:nvPr/>
          </p:nvSpPr>
          <p:spPr>
            <a:xfrm>
              <a:off x="892607" y="3288565"/>
              <a:ext cx="82562" cy="35571"/>
            </a:xfrm>
            <a:custGeom>
              <a:avLst/>
              <a:gdLst/>
              <a:ahLst/>
              <a:cxnLst/>
              <a:rect l="l" t="t" r="r" b="b"/>
              <a:pathLst>
                <a:path w="1454" h="626" extrusionOk="0">
                  <a:moveTo>
                    <a:pt x="77" y="0"/>
                  </a:moveTo>
                  <a:cubicBezTo>
                    <a:pt x="66" y="0"/>
                    <a:pt x="55" y="3"/>
                    <a:pt x="45" y="8"/>
                  </a:cubicBezTo>
                  <a:cubicBezTo>
                    <a:pt x="13" y="21"/>
                    <a:pt x="0" y="65"/>
                    <a:pt x="13" y="97"/>
                  </a:cubicBezTo>
                  <a:cubicBezTo>
                    <a:pt x="128" y="352"/>
                    <a:pt x="370" y="543"/>
                    <a:pt x="637" y="607"/>
                  </a:cubicBezTo>
                  <a:cubicBezTo>
                    <a:pt x="701" y="620"/>
                    <a:pt x="771" y="626"/>
                    <a:pt x="835" y="626"/>
                  </a:cubicBezTo>
                  <a:cubicBezTo>
                    <a:pt x="1045" y="626"/>
                    <a:pt x="1256" y="556"/>
                    <a:pt x="1415" y="422"/>
                  </a:cubicBezTo>
                  <a:cubicBezTo>
                    <a:pt x="1447" y="403"/>
                    <a:pt x="1453" y="358"/>
                    <a:pt x="1428" y="326"/>
                  </a:cubicBezTo>
                  <a:cubicBezTo>
                    <a:pt x="1413" y="308"/>
                    <a:pt x="1393" y="301"/>
                    <a:pt x="1373" y="301"/>
                  </a:cubicBezTo>
                  <a:cubicBezTo>
                    <a:pt x="1358" y="301"/>
                    <a:pt x="1343" y="305"/>
                    <a:pt x="1332" y="314"/>
                  </a:cubicBezTo>
                  <a:cubicBezTo>
                    <a:pt x="1191" y="430"/>
                    <a:pt x="1010" y="491"/>
                    <a:pt x="833" y="491"/>
                  </a:cubicBezTo>
                  <a:cubicBezTo>
                    <a:pt x="778" y="491"/>
                    <a:pt x="723" y="485"/>
                    <a:pt x="669" y="473"/>
                  </a:cubicBezTo>
                  <a:cubicBezTo>
                    <a:pt x="440" y="416"/>
                    <a:pt x="236" y="250"/>
                    <a:pt x="140" y="40"/>
                  </a:cubicBezTo>
                  <a:cubicBezTo>
                    <a:pt x="131" y="17"/>
                    <a:pt x="105" y="0"/>
                    <a:pt x="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40"/>
            <p:cNvSpPr/>
            <p:nvPr/>
          </p:nvSpPr>
          <p:spPr>
            <a:xfrm>
              <a:off x="427164" y="4004980"/>
              <a:ext cx="567541" cy="298432"/>
            </a:xfrm>
            <a:custGeom>
              <a:avLst/>
              <a:gdLst/>
              <a:ahLst/>
              <a:cxnLst/>
              <a:rect l="l" t="t" r="r" b="b"/>
              <a:pathLst>
                <a:path w="9995" h="5252" extrusionOk="0">
                  <a:moveTo>
                    <a:pt x="4882" y="1"/>
                  </a:moveTo>
                  <a:cubicBezTo>
                    <a:pt x="4803" y="1"/>
                    <a:pt x="4724" y="9"/>
                    <a:pt x="4647" y="25"/>
                  </a:cubicBezTo>
                  <a:cubicBezTo>
                    <a:pt x="4258" y="115"/>
                    <a:pt x="3933" y="389"/>
                    <a:pt x="3704" y="714"/>
                  </a:cubicBezTo>
                  <a:cubicBezTo>
                    <a:pt x="3468" y="1032"/>
                    <a:pt x="3321" y="1408"/>
                    <a:pt x="3181" y="1778"/>
                  </a:cubicBezTo>
                  <a:cubicBezTo>
                    <a:pt x="2238" y="1421"/>
                    <a:pt x="1174" y="1052"/>
                    <a:pt x="237" y="688"/>
                  </a:cubicBezTo>
                  <a:cubicBezTo>
                    <a:pt x="160" y="2141"/>
                    <a:pt x="71" y="3633"/>
                    <a:pt x="1" y="5086"/>
                  </a:cubicBezTo>
                  <a:lnTo>
                    <a:pt x="9994" y="5252"/>
                  </a:lnTo>
                  <a:cubicBezTo>
                    <a:pt x="9797" y="4742"/>
                    <a:pt x="9185" y="4550"/>
                    <a:pt x="8675" y="4340"/>
                  </a:cubicBezTo>
                  <a:cubicBezTo>
                    <a:pt x="7636" y="3913"/>
                    <a:pt x="6846" y="3053"/>
                    <a:pt x="6138" y="2186"/>
                  </a:cubicBezTo>
                  <a:cubicBezTo>
                    <a:pt x="5750" y="1702"/>
                    <a:pt x="6049" y="918"/>
                    <a:pt x="5705" y="401"/>
                  </a:cubicBezTo>
                  <a:cubicBezTo>
                    <a:pt x="5526" y="135"/>
                    <a:pt x="5203" y="1"/>
                    <a:pt x="488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40"/>
            <p:cNvSpPr/>
            <p:nvPr/>
          </p:nvSpPr>
          <p:spPr>
            <a:xfrm>
              <a:off x="425404" y="4240906"/>
              <a:ext cx="554481" cy="52731"/>
            </a:xfrm>
            <a:custGeom>
              <a:avLst/>
              <a:gdLst/>
              <a:ahLst/>
              <a:cxnLst/>
              <a:rect l="l" t="t" r="r" b="b"/>
              <a:pathLst>
                <a:path w="9765" h="928" extrusionOk="0">
                  <a:moveTo>
                    <a:pt x="70" y="0"/>
                  </a:moveTo>
                  <a:cubicBezTo>
                    <a:pt x="40" y="0"/>
                    <a:pt x="17" y="23"/>
                    <a:pt x="6" y="54"/>
                  </a:cubicBezTo>
                  <a:cubicBezTo>
                    <a:pt x="0" y="93"/>
                    <a:pt x="26" y="131"/>
                    <a:pt x="57" y="137"/>
                  </a:cubicBezTo>
                  <a:cubicBezTo>
                    <a:pt x="2326" y="666"/>
                    <a:pt x="4640" y="927"/>
                    <a:pt x="6960" y="927"/>
                  </a:cubicBezTo>
                  <a:cubicBezTo>
                    <a:pt x="7871" y="927"/>
                    <a:pt x="8783" y="889"/>
                    <a:pt x="9694" y="806"/>
                  </a:cubicBezTo>
                  <a:cubicBezTo>
                    <a:pt x="9732" y="806"/>
                    <a:pt x="9764" y="768"/>
                    <a:pt x="9758" y="730"/>
                  </a:cubicBezTo>
                  <a:cubicBezTo>
                    <a:pt x="9758" y="692"/>
                    <a:pt x="9719" y="666"/>
                    <a:pt x="9681" y="666"/>
                  </a:cubicBezTo>
                  <a:cubicBezTo>
                    <a:pt x="8768" y="750"/>
                    <a:pt x="7852" y="791"/>
                    <a:pt x="6938" y="791"/>
                  </a:cubicBezTo>
                  <a:cubicBezTo>
                    <a:pt x="4637" y="791"/>
                    <a:pt x="2342" y="528"/>
                    <a:pt x="89" y="3"/>
                  </a:cubicBezTo>
                  <a:cubicBezTo>
                    <a:pt x="83" y="1"/>
                    <a:pt x="76" y="0"/>
                    <a:pt x="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40"/>
            <p:cNvSpPr/>
            <p:nvPr/>
          </p:nvSpPr>
          <p:spPr>
            <a:xfrm>
              <a:off x="601258" y="4099419"/>
              <a:ext cx="69161" cy="185525"/>
            </a:xfrm>
            <a:custGeom>
              <a:avLst/>
              <a:gdLst/>
              <a:ahLst/>
              <a:cxnLst/>
              <a:rect l="l" t="t" r="r" b="b"/>
              <a:pathLst>
                <a:path w="1218" h="3265" extrusionOk="0">
                  <a:moveTo>
                    <a:pt x="74" y="0"/>
                  </a:moveTo>
                  <a:cubicBezTo>
                    <a:pt x="71" y="0"/>
                    <a:pt x="68" y="1"/>
                    <a:pt x="64" y="1"/>
                  </a:cubicBezTo>
                  <a:cubicBezTo>
                    <a:pt x="26" y="8"/>
                    <a:pt x="1" y="46"/>
                    <a:pt x="7" y="84"/>
                  </a:cubicBezTo>
                  <a:cubicBezTo>
                    <a:pt x="230" y="1174"/>
                    <a:pt x="593" y="2232"/>
                    <a:pt x="1078" y="3226"/>
                  </a:cubicBezTo>
                  <a:cubicBezTo>
                    <a:pt x="1090" y="3252"/>
                    <a:pt x="1116" y="3265"/>
                    <a:pt x="1141" y="3265"/>
                  </a:cubicBezTo>
                  <a:cubicBezTo>
                    <a:pt x="1154" y="3265"/>
                    <a:pt x="1160" y="3265"/>
                    <a:pt x="1173" y="3258"/>
                  </a:cubicBezTo>
                  <a:cubicBezTo>
                    <a:pt x="1205" y="3245"/>
                    <a:pt x="1218" y="3201"/>
                    <a:pt x="1205" y="3169"/>
                  </a:cubicBezTo>
                  <a:cubicBezTo>
                    <a:pt x="721" y="2181"/>
                    <a:pt x="364" y="1136"/>
                    <a:pt x="147" y="59"/>
                  </a:cubicBezTo>
                  <a:cubicBezTo>
                    <a:pt x="136" y="24"/>
                    <a:pt x="104" y="0"/>
                    <a:pt x="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40"/>
            <p:cNvSpPr/>
            <p:nvPr/>
          </p:nvSpPr>
          <p:spPr>
            <a:xfrm>
              <a:off x="681945" y="4129137"/>
              <a:ext cx="93464" cy="20740"/>
            </a:xfrm>
            <a:custGeom>
              <a:avLst/>
              <a:gdLst/>
              <a:ahLst/>
              <a:cxnLst/>
              <a:rect l="l" t="t" r="r" b="b"/>
              <a:pathLst>
                <a:path w="1646" h="365" extrusionOk="0">
                  <a:moveTo>
                    <a:pt x="1568" y="0"/>
                  </a:moveTo>
                  <a:cubicBezTo>
                    <a:pt x="1564" y="0"/>
                    <a:pt x="1560" y="0"/>
                    <a:pt x="1556" y="1"/>
                  </a:cubicBezTo>
                  <a:lnTo>
                    <a:pt x="65" y="224"/>
                  </a:lnTo>
                  <a:cubicBezTo>
                    <a:pt x="33" y="230"/>
                    <a:pt x="1" y="269"/>
                    <a:pt x="7" y="307"/>
                  </a:cubicBezTo>
                  <a:cubicBezTo>
                    <a:pt x="14" y="339"/>
                    <a:pt x="45" y="364"/>
                    <a:pt x="77" y="364"/>
                  </a:cubicBezTo>
                  <a:lnTo>
                    <a:pt x="90" y="364"/>
                  </a:lnTo>
                  <a:lnTo>
                    <a:pt x="1581" y="141"/>
                  </a:lnTo>
                  <a:cubicBezTo>
                    <a:pt x="1613" y="135"/>
                    <a:pt x="1645" y="97"/>
                    <a:pt x="1639" y="58"/>
                  </a:cubicBezTo>
                  <a:cubicBezTo>
                    <a:pt x="1633" y="24"/>
                    <a:pt x="1602" y="0"/>
                    <a:pt x="15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40"/>
            <p:cNvSpPr/>
            <p:nvPr/>
          </p:nvSpPr>
          <p:spPr>
            <a:xfrm>
              <a:off x="706929" y="4164991"/>
              <a:ext cx="99937" cy="19661"/>
            </a:xfrm>
            <a:custGeom>
              <a:avLst/>
              <a:gdLst/>
              <a:ahLst/>
              <a:cxnLst/>
              <a:rect l="l" t="t" r="r" b="b"/>
              <a:pathLst>
                <a:path w="1760" h="346" extrusionOk="0">
                  <a:moveTo>
                    <a:pt x="1677" y="1"/>
                  </a:moveTo>
                  <a:lnTo>
                    <a:pt x="71" y="211"/>
                  </a:lnTo>
                  <a:cubicBezTo>
                    <a:pt x="32" y="211"/>
                    <a:pt x="1" y="250"/>
                    <a:pt x="7" y="288"/>
                  </a:cubicBezTo>
                  <a:cubicBezTo>
                    <a:pt x="13" y="320"/>
                    <a:pt x="45" y="345"/>
                    <a:pt x="77" y="345"/>
                  </a:cubicBezTo>
                  <a:lnTo>
                    <a:pt x="83" y="345"/>
                  </a:lnTo>
                  <a:lnTo>
                    <a:pt x="1690" y="141"/>
                  </a:lnTo>
                  <a:cubicBezTo>
                    <a:pt x="1728" y="135"/>
                    <a:pt x="1760" y="103"/>
                    <a:pt x="1753" y="65"/>
                  </a:cubicBezTo>
                  <a:cubicBezTo>
                    <a:pt x="1747" y="26"/>
                    <a:pt x="1715" y="1"/>
                    <a:pt x="16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40"/>
            <p:cNvSpPr/>
            <p:nvPr/>
          </p:nvSpPr>
          <p:spPr>
            <a:xfrm>
              <a:off x="732254" y="4199710"/>
              <a:ext cx="104650" cy="22559"/>
            </a:xfrm>
            <a:custGeom>
              <a:avLst/>
              <a:gdLst/>
              <a:ahLst/>
              <a:cxnLst/>
              <a:rect l="l" t="t" r="r" b="b"/>
              <a:pathLst>
                <a:path w="1843" h="397" extrusionOk="0">
                  <a:moveTo>
                    <a:pt x="1768" y="1"/>
                  </a:moveTo>
                  <a:cubicBezTo>
                    <a:pt x="1765" y="1"/>
                    <a:pt x="1762" y="1"/>
                    <a:pt x="1760" y="2"/>
                  </a:cubicBezTo>
                  <a:lnTo>
                    <a:pt x="71" y="257"/>
                  </a:lnTo>
                  <a:cubicBezTo>
                    <a:pt x="33" y="263"/>
                    <a:pt x="1" y="295"/>
                    <a:pt x="7" y="333"/>
                  </a:cubicBezTo>
                  <a:cubicBezTo>
                    <a:pt x="13" y="371"/>
                    <a:pt x="45" y="397"/>
                    <a:pt x="77" y="397"/>
                  </a:cubicBezTo>
                  <a:cubicBezTo>
                    <a:pt x="84" y="397"/>
                    <a:pt x="84" y="397"/>
                    <a:pt x="90" y="391"/>
                  </a:cubicBezTo>
                  <a:lnTo>
                    <a:pt x="1779" y="142"/>
                  </a:lnTo>
                  <a:cubicBezTo>
                    <a:pt x="1817" y="136"/>
                    <a:pt x="1843" y="104"/>
                    <a:pt x="1836" y="66"/>
                  </a:cubicBezTo>
                  <a:cubicBezTo>
                    <a:pt x="1830" y="31"/>
                    <a:pt x="1798" y="1"/>
                    <a:pt x="17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40"/>
            <p:cNvSpPr/>
            <p:nvPr/>
          </p:nvSpPr>
          <p:spPr>
            <a:xfrm>
              <a:off x="428981" y="4136467"/>
              <a:ext cx="59792" cy="122055"/>
            </a:xfrm>
            <a:custGeom>
              <a:avLst/>
              <a:gdLst/>
              <a:ahLst/>
              <a:cxnLst/>
              <a:rect l="l" t="t" r="r" b="b"/>
              <a:pathLst>
                <a:path w="1053" h="2148" extrusionOk="0">
                  <a:moveTo>
                    <a:pt x="78" y="0"/>
                  </a:moveTo>
                  <a:cubicBezTo>
                    <a:pt x="59" y="0"/>
                    <a:pt x="40" y="8"/>
                    <a:pt x="26" y="25"/>
                  </a:cubicBezTo>
                  <a:cubicBezTo>
                    <a:pt x="1" y="50"/>
                    <a:pt x="7" y="95"/>
                    <a:pt x="33" y="121"/>
                  </a:cubicBezTo>
                  <a:cubicBezTo>
                    <a:pt x="594" y="605"/>
                    <a:pt x="912" y="1338"/>
                    <a:pt x="899" y="2077"/>
                  </a:cubicBezTo>
                  <a:cubicBezTo>
                    <a:pt x="893" y="2115"/>
                    <a:pt x="925" y="2147"/>
                    <a:pt x="963" y="2147"/>
                  </a:cubicBezTo>
                  <a:cubicBezTo>
                    <a:pt x="1001" y="2147"/>
                    <a:pt x="1033" y="2115"/>
                    <a:pt x="1033" y="2077"/>
                  </a:cubicBezTo>
                  <a:cubicBezTo>
                    <a:pt x="1052" y="1300"/>
                    <a:pt x="715" y="528"/>
                    <a:pt x="128" y="19"/>
                  </a:cubicBezTo>
                  <a:cubicBezTo>
                    <a:pt x="113" y="7"/>
                    <a:pt x="95" y="0"/>
                    <a:pt x="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40"/>
            <p:cNvSpPr/>
            <p:nvPr/>
          </p:nvSpPr>
          <p:spPr>
            <a:xfrm>
              <a:off x="593308" y="2507486"/>
              <a:ext cx="861731" cy="672892"/>
            </a:xfrm>
            <a:custGeom>
              <a:avLst/>
              <a:gdLst/>
              <a:ahLst/>
              <a:cxnLst/>
              <a:rect l="l" t="t" r="r" b="b"/>
              <a:pathLst>
                <a:path w="15176" h="11842" extrusionOk="0">
                  <a:moveTo>
                    <a:pt x="14353" y="0"/>
                  </a:moveTo>
                  <a:cubicBezTo>
                    <a:pt x="10376" y="51"/>
                    <a:pt x="6367" y="204"/>
                    <a:pt x="2397" y="453"/>
                  </a:cubicBezTo>
                  <a:cubicBezTo>
                    <a:pt x="1600" y="4155"/>
                    <a:pt x="803" y="7858"/>
                    <a:pt x="0" y="11561"/>
                  </a:cubicBezTo>
                  <a:cubicBezTo>
                    <a:pt x="2824" y="11657"/>
                    <a:pt x="5552" y="11714"/>
                    <a:pt x="8369" y="11810"/>
                  </a:cubicBezTo>
                  <a:cubicBezTo>
                    <a:pt x="8426" y="11638"/>
                    <a:pt x="8477" y="11523"/>
                    <a:pt x="8534" y="11351"/>
                  </a:cubicBezTo>
                  <a:cubicBezTo>
                    <a:pt x="10586" y="11517"/>
                    <a:pt x="12664" y="11670"/>
                    <a:pt x="14716" y="11842"/>
                  </a:cubicBezTo>
                  <a:cubicBezTo>
                    <a:pt x="14685" y="8980"/>
                    <a:pt x="15175" y="6284"/>
                    <a:pt x="14780" y="3454"/>
                  </a:cubicBezTo>
                  <a:cubicBezTo>
                    <a:pt x="14621" y="2294"/>
                    <a:pt x="14512" y="1160"/>
                    <a:pt x="1435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40"/>
            <p:cNvSpPr/>
            <p:nvPr/>
          </p:nvSpPr>
          <p:spPr>
            <a:xfrm>
              <a:off x="1068801" y="2773869"/>
              <a:ext cx="128556" cy="398212"/>
            </a:xfrm>
            <a:custGeom>
              <a:avLst/>
              <a:gdLst/>
              <a:ahLst/>
              <a:cxnLst/>
              <a:rect l="l" t="t" r="r" b="b"/>
              <a:pathLst>
                <a:path w="2264" h="7008" extrusionOk="0">
                  <a:moveTo>
                    <a:pt x="2190" y="0"/>
                  </a:moveTo>
                  <a:cubicBezTo>
                    <a:pt x="2179" y="0"/>
                    <a:pt x="2167" y="3"/>
                    <a:pt x="2155" y="9"/>
                  </a:cubicBezTo>
                  <a:cubicBezTo>
                    <a:pt x="2040" y="67"/>
                    <a:pt x="1938" y="111"/>
                    <a:pt x="1843" y="162"/>
                  </a:cubicBezTo>
                  <a:cubicBezTo>
                    <a:pt x="1741" y="207"/>
                    <a:pt x="1645" y="258"/>
                    <a:pt x="1531" y="315"/>
                  </a:cubicBezTo>
                  <a:cubicBezTo>
                    <a:pt x="1511" y="322"/>
                    <a:pt x="1499" y="341"/>
                    <a:pt x="1492" y="360"/>
                  </a:cubicBezTo>
                  <a:lnTo>
                    <a:pt x="14" y="6924"/>
                  </a:lnTo>
                  <a:cubicBezTo>
                    <a:pt x="1" y="6963"/>
                    <a:pt x="26" y="7001"/>
                    <a:pt x="65" y="7007"/>
                  </a:cubicBezTo>
                  <a:lnTo>
                    <a:pt x="77" y="7007"/>
                  </a:lnTo>
                  <a:cubicBezTo>
                    <a:pt x="109" y="7007"/>
                    <a:pt x="141" y="6988"/>
                    <a:pt x="148" y="6956"/>
                  </a:cubicBezTo>
                  <a:lnTo>
                    <a:pt x="1620" y="424"/>
                  </a:lnTo>
                  <a:cubicBezTo>
                    <a:pt x="1722" y="373"/>
                    <a:pt x="1811" y="328"/>
                    <a:pt x="1900" y="290"/>
                  </a:cubicBezTo>
                  <a:cubicBezTo>
                    <a:pt x="2002" y="239"/>
                    <a:pt x="2098" y="188"/>
                    <a:pt x="2219" y="137"/>
                  </a:cubicBezTo>
                  <a:cubicBezTo>
                    <a:pt x="2251" y="118"/>
                    <a:pt x="2263" y="73"/>
                    <a:pt x="2251" y="41"/>
                  </a:cubicBezTo>
                  <a:cubicBezTo>
                    <a:pt x="2238" y="15"/>
                    <a:pt x="2215" y="0"/>
                    <a:pt x="21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40"/>
            <p:cNvSpPr/>
            <p:nvPr/>
          </p:nvSpPr>
          <p:spPr>
            <a:xfrm>
              <a:off x="685238" y="2548626"/>
              <a:ext cx="290613" cy="155921"/>
            </a:xfrm>
            <a:custGeom>
              <a:avLst/>
              <a:gdLst/>
              <a:ahLst/>
              <a:cxnLst/>
              <a:rect l="l" t="t" r="r" b="b"/>
              <a:pathLst>
                <a:path w="5118" h="2744" extrusionOk="0">
                  <a:moveTo>
                    <a:pt x="5040" y="0"/>
                  </a:moveTo>
                  <a:cubicBezTo>
                    <a:pt x="5016" y="0"/>
                    <a:pt x="4991" y="13"/>
                    <a:pt x="4978" y="34"/>
                  </a:cubicBezTo>
                  <a:cubicBezTo>
                    <a:pt x="4046" y="1599"/>
                    <a:pt x="2259" y="2604"/>
                    <a:pt x="443" y="2604"/>
                  </a:cubicBezTo>
                  <a:cubicBezTo>
                    <a:pt x="321" y="2604"/>
                    <a:pt x="199" y="2599"/>
                    <a:pt x="77" y="2590"/>
                  </a:cubicBezTo>
                  <a:cubicBezTo>
                    <a:pt x="38" y="2590"/>
                    <a:pt x="7" y="2616"/>
                    <a:pt x="0" y="2654"/>
                  </a:cubicBezTo>
                  <a:cubicBezTo>
                    <a:pt x="0" y="2692"/>
                    <a:pt x="32" y="2724"/>
                    <a:pt x="70" y="2730"/>
                  </a:cubicBezTo>
                  <a:cubicBezTo>
                    <a:pt x="191" y="2737"/>
                    <a:pt x="319" y="2743"/>
                    <a:pt x="440" y="2743"/>
                  </a:cubicBezTo>
                  <a:cubicBezTo>
                    <a:pt x="2307" y="2743"/>
                    <a:pt x="4143" y="1717"/>
                    <a:pt x="5099" y="105"/>
                  </a:cubicBezTo>
                  <a:cubicBezTo>
                    <a:pt x="5118" y="73"/>
                    <a:pt x="5105" y="28"/>
                    <a:pt x="5073" y="9"/>
                  </a:cubicBezTo>
                  <a:cubicBezTo>
                    <a:pt x="5063" y="3"/>
                    <a:pt x="5052" y="0"/>
                    <a:pt x="50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40"/>
            <p:cNvSpPr/>
            <p:nvPr/>
          </p:nvSpPr>
          <p:spPr>
            <a:xfrm>
              <a:off x="1310920" y="2555558"/>
              <a:ext cx="139742" cy="160183"/>
            </a:xfrm>
            <a:custGeom>
              <a:avLst/>
              <a:gdLst/>
              <a:ahLst/>
              <a:cxnLst/>
              <a:rect l="l" t="t" r="r" b="b"/>
              <a:pathLst>
                <a:path w="2461" h="2819" extrusionOk="0">
                  <a:moveTo>
                    <a:pt x="80" y="0"/>
                  </a:moveTo>
                  <a:cubicBezTo>
                    <a:pt x="70" y="0"/>
                    <a:pt x="60" y="3"/>
                    <a:pt x="52" y="8"/>
                  </a:cubicBezTo>
                  <a:cubicBezTo>
                    <a:pt x="13" y="21"/>
                    <a:pt x="1" y="65"/>
                    <a:pt x="13" y="97"/>
                  </a:cubicBezTo>
                  <a:cubicBezTo>
                    <a:pt x="504" y="1194"/>
                    <a:pt x="1333" y="2156"/>
                    <a:pt x="2340" y="2806"/>
                  </a:cubicBezTo>
                  <a:cubicBezTo>
                    <a:pt x="2352" y="2812"/>
                    <a:pt x="2365" y="2819"/>
                    <a:pt x="2378" y="2819"/>
                  </a:cubicBezTo>
                  <a:cubicBezTo>
                    <a:pt x="2403" y="2819"/>
                    <a:pt x="2423" y="2806"/>
                    <a:pt x="2435" y="2787"/>
                  </a:cubicBezTo>
                  <a:cubicBezTo>
                    <a:pt x="2461" y="2755"/>
                    <a:pt x="2448" y="2710"/>
                    <a:pt x="2416" y="2691"/>
                  </a:cubicBezTo>
                  <a:cubicBezTo>
                    <a:pt x="1428" y="2054"/>
                    <a:pt x="625" y="1111"/>
                    <a:pt x="141" y="40"/>
                  </a:cubicBezTo>
                  <a:cubicBezTo>
                    <a:pt x="132" y="17"/>
                    <a:pt x="106" y="0"/>
                    <a:pt x="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40"/>
            <p:cNvSpPr/>
            <p:nvPr/>
          </p:nvSpPr>
          <p:spPr>
            <a:xfrm>
              <a:off x="606709" y="3084005"/>
              <a:ext cx="484639" cy="15285"/>
            </a:xfrm>
            <a:custGeom>
              <a:avLst/>
              <a:gdLst/>
              <a:ahLst/>
              <a:cxnLst/>
              <a:rect l="l" t="t" r="r" b="b"/>
              <a:pathLst>
                <a:path w="8535" h="269" extrusionOk="0">
                  <a:moveTo>
                    <a:pt x="8464" y="0"/>
                  </a:moveTo>
                  <a:lnTo>
                    <a:pt x="70" y="128"/>
                  </a:lnTo>
                  <a:cubicBezTo>
                    <a:pt x="32" y="128"/>
                    <a:pt x="0" y="160"/>
                    <a:pt x="0" y="198"/>
                  </a:cubicBezTo>
                  <a:cubicBezTo>
                    <a:pt x="0" y="236"/>
                    <a:pt x="32" y="268"/>
                    <a:pt x="70" y="268"/>
                  </a:cubicBezTo>
                  <a:lnTo>
                    <a:pt x="8464" y="141"/>
                  </a:lnTo>
                  <a:cubicBezTo>
                    <a:pt x="8502" y="141"/>
                    <a:pt x="8534" y="109"/>
                    <a:pt x="8534" y="71"/>
                  </a:cubicBezTo>
                  <a:cubicBezTo>
                    <a:pt x="8534" y="32"/>
                    <a:pt x="8502" y="0"/>
                    <a:pt x="84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40"/>
            <p:cNvSpPr/>
            <p:nvPr/>
          </p:nvSpPr>
          <p:spPr>
            <a:xfrm>
              <a:off x="1095603" y="3064458"/>
              <a:ext cx="337345" cy="30116"/>
            </a:xfrm>
            <a:custGeom>
              <a:avLst/>
              <a:gdLst/>
              <a:ahLst/>
              <a:cxnLst/>
              <a:rect l="l" t="t" r="r" b="b"/>
              <a:pathLst>
                <a:path w="5941" h="530" extrusionOk="0">
                  <a:moveTo>
                    <a:pt x="77" y="0"/>
                  </a:moveTo>
                  <a:cubicBezTo>
                    <a:pt x="39" y="0"/>
                    <a:pt x="7" y="26"/>
                    <a:pt x="7" y="64"/>
                  </a:cubicBezTo>
                  <a:cubicBezTo>
                    <a:pt x="1" y="102"/>
                    <a:pt x="32" y="141"/>
                    <a:pt x="71" y="141"/>
                  </a:cubicBezTo>
                  <a:lnTo>
                    <a:pt x="5864" y="529"/>
                  </a:lnTo>
                  <a:cubicBezTo>
                    <a:pt x="5902" y="529"/>
                    <a:pt x="5934" y="497"/>
                    <a:pt x="5934" y="466"/>
                  </a:cubicBezTo>
                  <a:cubicBezTo>
                    <a:pt x="5941" y="427"/>
                    <a:pt x="5909" y="389"/>
                    <a:pt x="5870" y="389"/>
                  </a:cubicBezTo>
                  <a:lnTo>
                    <a:pt x="7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40"/>
            <p:cNvSpPr/>
            <p:nvPr/>
          </p:nvSpPr>
          <p:spPr>
            <a:xfrm>
              <a:off x="695005" y="2693181"/>
              <a:ext cx="67742" cy="406451"/>
            </a:xfrm>
            <a:custGeom>
              <a:avLst/>
              <a:gdLst/>
              <a:ahLst/>
              <a:cxnLst/>
              <a:rect l="l" t="t" r="r" b="b"/>
              <a:pathLst>
                <a:path w="1193" h="7153" extrusionOk="0">
                  <a:moveTo>
                    <a:pt x="1117" y="1"/>
                  </a:moveTo>
                  <a:cubicBezTo>
                    <a:pt x="1084" y="1"/>
                    <a:pt x="1058" y="25"/>
                    <a:pt x="1052" y="59"/>
                  </a:cubicBezTo>
                  <a:lnTo>
                    <a:pt x="7" y="7070"/>
                  </a:lnTo>
                  <a:cubicBezTo>
                    <a:pt x="0" y="7108"/>
                    <a:pt x="26" y="7146"/>
                    <a:pt x="64" y="7153"/>
                  </a:cubicBezTo>
                  <a:lnTo>
                    <a:pt x="77" y="7153"/>
                  </a:lnTo>
                  <a:cubicBezTo>
                    <a:pt x="109" y="7153"/>
                    <a:pt x="140" y="7127"/>
                    <a:pt x="140" y="7089"/>
                  </a:cubicBezTo>
                  <a:lnTo>
                    <a:pt x="1186" y="78"/>
                  </a:lnTo>
                  <a:cubicBezTo>
                    <a:pt x="1192" y="40"/>
                    <a:pt x="1167" y="8"/>
                    <a:pt x="1128" y="2"/>
                  </a:cubicBezTo>
                  <a:cubicBezTo>
                    <a:pt x="1124" y="1"/>
                    <a:pt x="1120" y="1"/>
                    <a:pt x="11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40"/>
            <p:cNvSpPr/>
            <p:nvPr/>
          </p:nvSpPr>
          <p:spPr>
            <a:xfrm>
              <a:off x="681945" y="1893692"/>
              <a:ext cx="741977" cy="665960"/>
            </a:xfrm>
            <a:custGeom>
              <a:avLst/>
              <a:gdLst/>
              <a:ahLst/>
              <a:cxnLst/>
              <a:rect l="l" t="t" r="r" b="b"/>
              <a:pathLst>
                <a:path w="13067" h="11720" extrusionOk="0">
                  <a:moveTo>
                    <a:pt x="7713" y="1"/>
                  </a:moveTo>
                  <a:cubicBezTo>
                    <a:pt x="7062" y="1"/>
                    <a:pt x="6409" y="222"/>
                    <a:pt x="5788" y="439"/>
                  </a:cubicBezTo>
                  <a:cubicBezTo>
                    <a:pt x="4755" y="802"/>
                    <a:pt x="3723" y="1166"/>
                    <a:pt x="2735" y="1637"/>
                  </a:cubicBezTo>
                  <a:cubicBezTo>
                    <a:pt x="1581" y="2192"/>
                    <a:pt x="409" y="2950"/>
                    <a:pt x="1" y="4161"/>
                  </a:cubicBezTo>
                  <a:cubicBezTo>
                    <a:pt x="523" y="6634"/>
                    <a:pt x="759" y="9177"/>
                    <a:pt x="702" y="11707"/>
                  </a:cubicBezTo>
                  <a:cubicBezTo>
                    <a:pt x="1289" y="11706"/>
                    <a:pt x="1877" y="11706"/>
                    <a:pt x="2466" y="11706"/>
                  </a:cubicBezTo>
                  <a:cubicBezTo>
                    <a:pt x="5997" y="11706"/>
                    <a:pt x="9548" y="11720"/>
                    <a:pt x="13066" y="11720"/>
                  </a:cubicBezTo>
                  <a:cubicBezTo>
                    <a:pt x="12977" y="8801"/>
                    <a:pt x="12818" y="5812"/>
                    <a:pt x="12722" y="2893"/>
                  </a:cubicBezTo>
                  <a:cubicBezTo>
                    <a:pt x="12709" y="2376"/>
                    <a:pt x="12097" y="2077"/>
                    <a:pt x="11645" y="1822"/>
                  </a:cubicBezTo>
                  <a:cubicBezTo>
                    <a:pt x="10950" y="1427"/>
                    <a:pt x="10256" y="1025"/>
                    <a:pt x="9554" y="630"/>
                  </a:cubicBezTo>
                  <a:cubicBezTo>
                    <a:pt x="9134" y="388"/>
                    <a:pt x="8700" y="146"/>
                    <a:pt x="8222" y="50"/>
                  </a:cubicBezTo>
                  <a:cubicBezTo>
                    <a:pt x="8053" y="16"/>
                    <a:pt x="7883" y="1"/>
                    <a:pt x="77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40"/>
            <p:cNvSpPr/>
            <p:nvPr/>
          </p:nvSpPr>
          <p:spPr>
            <a:xfrm>
              <a:off x="718513" y="2463619"/>
              <a:ext cx="701775" cy="31196"/>
            </a:xfrm>
            <a:custGeom>
              <a:avLst/>
              <a:gdLst/>
              <a:ahLst/>
              <a:cxnLst/>
              <a:rect l="l" t="t" r="r" b="b"/>
              <a:pathLst>
                <a:path w="12359" h="549" extrusionOk="0">
                  <a:moveTo>
                    <a:pt x="12288" y="1"/>
                  </a:moveTo>
                  <a:lnTo>
                    <a:pt x="64" y="409"/>
                  </a:lnTo>
                  <a:cubicBezTo>
                    <a:pt x="26" y="415"/>
                    <a:pt x="1" y="447"/>
                    <a:pt x="1" y="485"/>
                  </a:cubicBezTo>
                  <a:cubicBezTo>
                    <a:pt x="1" y="524"/>
                    <a:pt x="32" y="549"/>
                    <a:pt x="71" y="549"/>
                  </a:cubicBezTo>
                  <a:lnTo>
                    <a:pt x="12295" y="141"/>
                  </a:lnTo>
                  <a:cubicBezTo>
                    <a:pt x="12333" y="141"/>
                    <a:pt x="12358" y="109"/>
                    <a:pt x="12358" y="71"/>
                  </a:cubicBezTo>
                  <a:cubicBezTo>
                    <a:pt x="12358" y="33"/>
                    <a:pt x="12327" y="1"/>
                    <a:pt x="122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40"/>
            <p:cNvSpPr/>
            <p:nvPr/>
          </p:nvSpPr>
          <p:spPr>
            <a:xfrm>
              <a:off x="1364466" y="1893635"/>
              <a:ext cx="263528" cy="328889"/>
            </a:xfrm>
            <a:custGeom>
              <a:avLst/>
              <a:gdLst/>
              <a:ahLst/>
              <a:cxnLst/>
              <a:rect l="l" t="t" r="r" b="b"/>
              <a:pathLst>
                <a:path w="4641" h="5788" extrusionOk="0">
                  <a:moveTo>
                    <a:pt x="1715" y="0"/>
                  </a:moveTo>
                  <a:cubicBezTo>
                    <a:pt x="938" y="1198"/>
                    <a:pt x="396" y="2505"/>
                    <a:pt x="1" y="3882"/>
                  </a:cubicBezTo>
                  <a:cubicBezTo>
                    <a:pt x="1403" y="4812"/>
                    <a:pt x="2990" y="5462"/>
                    <a:pt x="4641" y="5787"/>
                  </a:cubicBezTo>
                  <a:lnTo>
                    <a:pt x="1715" y="0"/>
                  </a:lnTo>
                  <a:close/>
                </a:path>
              </a:pathLst>
            </a:custGeom>
            <a:solidFill>
              <a:srgbClr val="C1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40"/>
            <p:cNvSpPr/>
            <p:nvPr/>
          </p:nvSpPr>
          <p:spPr>
            <a:xfrm>
              <a:off x="149272" y="1855962"/>
              <a:ext cx="647832" cy="896716"/>
            </a:xfrm>
            <a:custGeom>
              <a:avLst/>
              <a:gdLst/>
              <a:ahLst/>
              <a:cxnLst/>
              <a:rect l="l" t="t" r="r" b="b"/>
              <a:pathLst>
                <a:path w="11409" h="15781" extrusionOk="0">
                  <a:moveTo>
                    <a:pt x="6221" y="0"/>
                  </a:moveTo>
                  <a:cubicBezTo>
                    <a:pt x="4627" y="835"/>
                    <a:pt x="3002" y="1823"/>
                    <a:pt x="1632" y="2996"/>
                  </a:cubicBezTo>
                  <a:cubicBezTo>
                    <a:pt x="1014" y="3531"/>
                    <a:pt x="351" y="4239"/>
                    <a:pt x="172" y="5035"/>
                  </a:cubicBezTo>
                  <a:cubicBezTo>
                    <a:pt x="0" y="5832"/>
                    <a:pt x="153" y="6699"/>
                    <a:pt x="587" y="7387"/>
                  </a:cubicBezTo>
                  <a:cubicBezTo>
                    <a:pt x="2167" y="9873"/>
                    <a:pt x="4417" y="11887"/>
                    <a:pt x="6922" y="13435"/>
                  </a:cubicBezTo>
                  <a:cubicBezTo>
                    <a:pt x="7572" y="13831"/>
                    <a:pt x="8063" y="14748"/>
                    <a:pt x="8649" y="15220"/>
                  </a:cubicBezTo>
                  <a:cubicBezTo>
                    <a:pt x="8646" y="15220"/>
                    <a:pt x="8644" y="15220"/>
                    <a:pt x="8641" y="15220"/>
                  </a:cubicBezTo>
                  <a:cubicBezTo>
                    <a:pt x="8492" y="15220"/>
                    <a:pt x="8382" y="15401"/>
                    <a:pt x="8432" y="15545"/>
                  </a:cubicBezTo>
                  <a:cubicBezTo>
                    <a:pt x="8483" y="15692"/>
                    <a:pt x="8642" y="15781"/>
                    <a:pt x="8802" y="15781"/>
                  </a:cubicBezTo>
                  <a:cubicBezTo>
                    <a:pt x="8955" y="15781"/>
                    <a:pt x="9140" y="15647"/>
                    <a:pt x="9286" y="15602"/>
                  </a:cubicBezTo>
                  <a:cubicBezTo>
                    <a:pt x="9598" y="15513"/>
                    <a:pt x="9924" y="15207"/>
                    <a:pt x="10038" y="14895"/>
                  </a:cubicBezTo>
                  <a:cubicBezTo>
                    <a:pt x="10053" y="14897"/>
                    <a:pt x="10069" y="14898"/>
                    <a:pt x="10084" y="14898"/>
                  </a:cubicBezTo>
                  <a:cubicBezTo>
                    <a:pt x="10197" y="14898"/>
                    <a:pt x="10309" y="14837"/>
                    <a:pt x="10376" y="14742"/>
                  </a:cubicBezTo>
                  <a:cubicBezTo>
                    <a:pt x="10453" y="14640"/>
                    <a:pt x="10504" y="14442"/>
                    <a:pt x="10453" y="14328"/>
                  </a:cubicBezTo>
                  <a:cubicBezTo>
                    <a:pt x="10727" y="14258"/>
                    <a:pt x="10918" y="13971"/>
                    <a:pt x="10867" y="13690"/>
                  </a:cubicBezTo>
                  <a:cubicBezTo>
                    <a:pt x="11122" y="13601"/>
                    <a:pt x="11409" y="13302"/>
                    <a:pt x="11256" y="13079"/>
                  </a:cubicBezTo>
                  <a:cubicBezTo>
                    <a:pt x="9548" y="10510"/>
                    <a:pt x="7361" y="8279"/>
                    <a:pt x="4876" y="6450"/>
                  </a:cubicBezTo>
                  <a:cubicBezTo>
                    <a:pt x="6393" y="5634"/>
                    <a:pt x="7910" y="4819"/>
                    <a:pt x="9426" y="4003"/>
                  </a:cubicBezTo>
                  <a:cubicBezTo>
                    <a:pt x="8674" y="2441"/>
                    <a:pt x="7604" y="1046"/>
                    <a:pt x="6221" y="0"/>
                  </a:cubicBezTo>
                  <a:close/>
                </a:path>
              </a:pathLst>
            </a:custGeom>
            <a:solidFill>
              <a:srgbClr val="C1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p40"/>
            <p:cNvSpPr/>
            <p:nvPr/>
          </p:nvSpPr>
          <p:spPr>
            <a:xfrm>
              <a:off x="631295" y="2715342"/>
              <a:ext cx="28675" cy="17445"/>
            </a:xfrm>
            <a:custGeom>
              <a:avLst/>
              <a:gdLst/>
              <a:ahLst/>
              <a:cxnLst/>
              <a:rect l="l" t="t" r="r" b="b"/>
              <a:pathLst>
                <a:path w="505" h="307" extrusionOk="0">
                  <a:moveTo>
                    <a:pt x="83" y="0"/>
                  </a:moveTo>
                  <a:cubicBezTo>
                    <a:pt x="77" y="0"/>
                    <a:pt x="70" y="0"/>
                    <a:pt x="64" y="0"/>
                  </a:cubicBezTo>
                  <a:cubicBezTo>
                    <a:pt x="26" y="0"/>
                    <a:pt x="1" y="39"/>
                    <a:pt x="1" y="77"/>
                  </a:cubicBezTo>
                  <a:cubicBezTo>
                    <a:pt x="1" y="115"/>
                    <a:pt x="32" y="141"/>
                    <a:pt x="71" y="141"/>
                  </a:cubicBezTo>
                  <a:cubicBezTo>
                    <a:pt x="76" y="140"/>
                    <a:pt x="82" y="140"/>
                    <a:pt x="88" y="140"/>
                  </a:cubicBezTo>
                  <a:cubicBezTo>
                    <a:pt x="197" y="140"/>
                    <a:pt x="304" y="196"/>
                    <a:pt x="370" y="281"/>
                  </a:cubicBezTo>
                  <a:cubicBezTo>
                    <a:pt x="383" y="300"/>
                    <a:pt x="402" y="306"/>
                    <a:pt x="428" y="306"/>
                  </a:cubicBezTo>
                  <a:cubicBezTo>
                    <a:pt x="440" y="306"/>
                    <a:pt x="453" y="306"/>
                    <a:pt x="466" y="294"/>
                  </a:cubicBezTo>
                  <a:cubicBezTo>
                    <a:pt x="498" y="274"/>
                    <a:pt x="504" y="230"/>
                    <a:pt x="479" y="198"/>
                  </a:cubicBezTo>
                  <a:cubicBezTo>
                    <a:pt x="387" y="75"/>
                    <a:pt x="236" y="0"/>
                    <a:pt x="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1032;p40"/>
            <p:cNvSpPr/>
            <p:nvPr/>
          </p:nvSpPr>
          <p:spPr>
            <a:xfrm>
              <a:off x="540103" y="2597834"/>
              <a:ext cx="29357" cy="43697"/>
            </a:xfrm>
            <a:custGeom>
              <a:avLst/>
              <a:gdLst/>
              <a:ahLst/>
              <a:cxnLst/>
              <a:rect l="l" t="t" r="r" b="b"/>
              <a:pathLst>
                <a:path w="517" h="769" extrusionOk="0">
                  <a:moveTo>
                    <a:pt x="78" y="1"/>
                  </a:moveTo>
                  <a:cubicBezTo>
                    <a:pt x="67" y="1"/>
                    <a:pt x="55" y="4"/>
                    <a:pt x="45" y="10"/>
                  </a:cubicBezTo>
                  <a:cubicBezTo>
                    <a:pt x="7" y="29"/>
                    <a:pt x="0" y="67"/>
                    <a:pt x="20" y="105"/>
                  </a:cubicBezTo>
                  <a:lnTo>
                    <a:pt x="376" y="736"/>
                  </a:lnTo>
                  <a:cubicBezTo>
                    <a:pt x="389" y="762"/>
                    <a:pt x="415" y="768"/>
                    <a:pt x="440" y="768"/>
                  </a:cubicBezTo>
                  <a:cubicBezTo>
                    <a:pt x="453" y="768"/>
                    <a:pt x="466" y="768"/>
                    <a:pt x="472" y="762"/>
                  </a:cubicBezTo>
                  <a:cubicBezTo>
                    <a:pt x="504" y="743"/>
                    <a:pt x="517" y="698"/>
                    <a:pt x="498" y="666"/>
                  </a:cubicBezTo>
                  <a:lnTo>
                    <a:pt x="141" y="35"/>
                  </a:lnTo>
                  <a:cubicBezTo>
                    <a:pt x="128" y="14"/>
                    <a:pt x="103" y="1"/>
                    <a:pt x="7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40"/>
            <p:cNvSpPr/>
            <p:nvPr/>
          </p:nvSpPr>
          <p:spPr>
            <a:xfrm>
              <a:off x="336369" y="2181838"/>
              <a:ext cx="109704" cy="49379"/>
            </a:xfrm>
            <a:custGeom>
              <a:avLst/>
              <a:gdLst/>
              <a:ahLst/>
              <a:cxnLst/>
              <a:rect l="l" t="t" r="r" b="b"/>
              <a:pathLst>
                <a:path w="1932" h="869" extrusionOk="0">
                  <a:moveTo>
                    <a:pt x="78" y="0"/>
                  </a:moveTo>
                  <a:cubicBezTo>
                    <a:pt x="44" y="0"/>
                    <a:pt x="12" y="24"/>
                    <a:pt x="7" y="59"/>
                  </a:cubicBezTo>
                  <a:cubicBezTo>
                    <a:pt x="0" y="97"/>
                    <a:pt x="26" y="135"/>
                    <a:pt x="64" y="142"/>
                  </a:cubicBezTo>
                  <a:cubicBezTo>
                    <a:pt x="689" y="244"/>
                    <a:pt x="1294" y="492"/>
                    <a:pt x="1810" y="855"/>
                  </a:cubicBezTo>
                  <a:cubicBezTo>
                    <a:pt x="1823" y="862"/>
                    <a:pt x="1836" y="868"/>
                    <a:pt x="1849" y="868"/>
                  </a:cubicBezTo>
                  <a:cubicBezTo>
                    <a:pt x="1874" y="868"/>
                    <a:pt x="1893" y="855"/>
                    <a:pt x="1906" y="836"/>
                  </a:cubicBezTo>
                  <a:cubicBezTo>
                    <a:pt x="1931" y="804"/>
                    <a:pt x="1925" y="760"/>
                    <a:pt x="1893" y="741"/>
                  </a:cubicBezTo>
                  <a:cubicBezTo>
                    <a:pt x="1358" y="365"/>
                    <a:pt x="733" y="110"/>
                    <a:pt x="89" y="1"/>
                  </a:cubicBezTo>
                  <a:cubicBezTo>
                    <a:pt x="86" y="1"/>
                    <a:pt x="82" y="0"/>
                    <a:pt x="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40"/>
            <p:cNvSpPr/>
            <p:nvPr/>
          </p:nvSpPr>
          <p:spPr>
            <a:xfrm>
              <a:off x="478949" y="1661403"/>
              <a:ext cx="1094085" cy="519074"/>
            </a:xfrm>
            <a:custGeom>
              <a:avLst/>
              <a:gdLst/>
              <a:ahLst/>
              <a:cxnLst/>
              <a:rect l="l" t="t" r="r" b="b"/>
              <a:pathLst>
                <a:path w="19268" h="9135" extrusionOk="0">
                  <a:moveTo>
                    <a:pt x="10042" y="1"/>
                  </a:moveTo>
                  <a:cubicBezTo>
                    <a:pt x="9585" y="1"/>
                    <a:pt x="9098" y="69"/>
                    <a:pt x="8490" y="199"/>
                  </a:cubicBezTo>
                  <a:cubicBezTo>
                    <a:pt x="5864" y="773"/>
                    <a:pt x="2390" y="2041"/>
                    <a:pt x="0" y="3252"/>
                  </a:cubicBezTo>
                  <a:cubicBezTo>
                    <a:pt x="1460" y="4623"/>
                    <a:pt x="2422" y="6484"/>
                    <a:pt x="2970" y="8408"/>
                  </a:cubicBezTo>
                  <a:cubicBezTo>
                    <a:pt x="3098" y="8362"/>
                    <a:pt x="4919" y="7936"/>
                    <a:pt x="7963" y="7936"/>
                  </a:cubicBezTo>
                  <a:cubicBezTo>
                    <a:pt x="10373" y="7936"/>
                    <a:pt x="13549" y="8203"/>
                    <a:pt x="17259" y="9135"/>
                  </a:cubicBezTo>
                  <a:cubicBezTo>
                    <a:pt x="17890" y="7554"/>
                    <a:pt x="18642" y="5923"/>
                    <a:pt x="19267" y="4342"/>
                  </a:cubicBezTo>
                  <a:cubicBezTo>
                    <a:pt x="17132" y="2762"/>
                    <a:pt x="14736" y="1474"/>
                    <a:pt x="12263" y="505"/>
                  </a:cubicBezTo>
                  <a:cubicBezTo>
                    <a:pt x="11375" y="162"/>
                    <a:pt x="10744" y="1"/>
                    <a:pt x="100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40"/>
            <p:cNvSpPr/>
            <p:nvPr/>
          </p:nvSpPr>
          <p:spPr>
            <a:xfrm>
              <a:off x="892947" y="1693621"/>
              <a:ext cx="296461" cy="109156"/>
            </a:xfrm>
            <a:custGeom>
              <a:avLst/>
              <a:gdLst/>
              <a:ahLst/>
              <a:cxnLst/>
              <a:rect l="l" t="t" r="r" b="b"/>
              <a:pathLst>
                <a:path w="5221" h="1921" extrusionOk="0">
                  <a:moveTo>
                    <a:pt x="5138" y="1"/>
                  </a:moveTo>
                  <a:cubicBezTo>
                    <a:pt x="5111" y="1"/>
                    <a:pt x="5088" y="17"/>
                    <a:pt x="5074" y="40"/>
                  </a:cubicBezTo>
                  <a:cubicBezTo>
                    <a:pt x="4755" y="703"/>
                    <a:pt x="4232" y="1232"/>
                    <a:pt x="3601" y="1525"/>
                  </a:cubicBezTo>
                  <a:cubicBezTo>
                    <a:pt x="3234" y="1697"/>
                    <a:pt x="2830" y="1784"/>
                    <a:pt x="2434" y="1784"/>
                  </a:cubicBezTo>
                  <a:cubicBezTo>
                    <a:pt x="2123" y="1784"/>
                    <a:pt x="1817" y="1730"/>
                    <a:pt x="1536" y="1621"/>
                  </a:cubicBezTo>
                  <a:cubicBezTo>
                    <a:pt x="861" y="1360"/>
                    <a:pt x="332" y="786"/>
                    <a:pt x="147" y="117"/>
                  </a:cubicBezTo>
                  <a:cubicBezTo>
                    <a:pt x="142" y="91"/>
                    <a:pt x="111" y="69"/>
                    <a:pt x="82" y="69"/>
                  </a:cubicBezTo>
                  <a:cubicBezTo>
                    <a:pt x="76" y="69"/>
                    <a:pt x="70" y="70"/>
                    <a:pt x="64" y="72"/>
                  </a:cubicBezTo>
                  <a:cubicBezTo>
                    <a:pt x="26" y="79"/>
                    <a:pt x="0" y="117"/>
                    <a:pt x="13" y="155"/>
                  </a:cubicBezTo>
                  <a:cubicBezTo>
                    <a:pt x="211" y="863"/>
                    <a:pt x="772" y="1474"/>
                    <a:pt x="1485" y="1748"/>
                  </a:cubicBezTo>
                  <a:cubicBezTo>
                    <a:pt x="1785" y="1863"/>
                    <a:pt x="2110" y="1921"/>
                    <a:pt x="2441" y="1921"/>
                  </a:cubicBezTo>
                  <a:cubicBezTo>
                    <a:pt x="2856" y="1921"/>
                    <a:pt x="3276" y="1831"/>
                    <a:pt x="3659" y="1653"/>
                  </a:cubicBezTo>
                  <a:cubicBezTo>
                    <a:pt x="4322" y="1347"/>
                    <a:pt x="4870" y="792"/>
                    <a:pt x="5201" y="98"/>
                  </a:cubicBezTo>
                  <a:cubicBezTo>
                    <a:pt x="5220" y="66"/>
                    <a:pt x="5201" y="21"/>
                    <a:pt x="5169" y="8"/>
                  </a:cubicBezTo>
                  <a:cubicBezTo>
                    <a:pt x="5159" y="3"/>
                    <a:pt x="5148" y="1"/>
                    <a:pt x="513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40"/>
            <p:cNvSpPr/>
            <p:nvPr/>
          </p:nvSpPr>
          <p:spPr>
            <a:xfrm>
              <a:off x="679049" y="2070125"/>
              <a:ext cx="41678" cy="66198"/>
            </a:xfrm>
            <a:custGeom>
              <a:avLst/>
              <a:gdLst/>
              <a:ahLst/>
              <a:cxnLst/>
              <a:rect l="l" t="t" r="r" b="b"/>
              <a:pathLst>
                <a:path w="734" h="1165" extrusionOk="0">
                  <a:moveTo>
                    <a:pt x="652" y="0"/>
                  </a:moveTo>
                  <a:cubicBezTo>
                    <a:pt x="629" y="0"/>
                    <a:pt x="606" y="12"/>
                    <a:pt x="594" y="36"/>
                  </a:cubicBezTo>
                  <a:lnTo>
                    <a:pt x="20" y="1062"/>
                  </a:lnTo>
                  <a:cubicBezTo>
                    <a:pt x="1" y="1094"/>
                    <a:pt x="14" y="1139"/>
                    <a:pt x="45" y="1158"/>
                  </a:cubicBezTo>
                  <a:cubicBezTo>
                    <a:pt x="58" y="1164"/>
                    <a:pt x="71" y="1164"/>
                    <a:pt x="77" y="1164"/>
                  </a:cubicBezTo>
                  <a:cubicBezTo>
                    <a:pt x="103" y="1164"/>
                    <a:pt x="128" y="1152"/>
                    <a:pt x="141" y="1133"/>
                  </a:cubicBezTo>
                  <a:lnTo>
                    <a:pt x="715" y="106"/>
                  </a:lnTo>
                  <a:cubicBezTo>
                    <a:pt x="734" y="68"/>
                    <a:pt x="727" y="30"/>
                    <a:pt x="689" y="11"/>
                  </a:cubicBezTo>
                  <a:cubicBezTo>
                    <a:pt x="678" y="4"/>
                    <a:pt x="665" y="0"/>
                    <a:pt x="65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40"/>
            <p:cNvSpPr/>
            <p:nvPr/>
          </p:nvSpPr>
          <p:spPr>
            <a:xfrm>
              <a:off x="1404327" y="2069955"/>
              <a:ext cx="30095" cy="104042"/>
            </a:xfrm>
            <a:custGeom>
              <a:avLst/>
              <a:gdLst/>
              <a:ahLst/>
              <a:cxnLst/>
              <a:rect l="l" t="t" r="r" b="b"/>
              <a:pathLst>
                <a:path w="530" h="1831" extrusionOk="0">
                  <a:moveTo>
                    <a:pt x="138" y="0"/>
                  </a:moveTo>
                  <a:cubicBezTo>
                    <a:pt x="108" y="0"/>
                    <a:pt x="77" y="30"/>
                    <a:pt x="77" y="65"/>
                  </a:cubicBezTo>
                  <a:lnTo>
                    <a:pt x="0" y="1754"/>
                  </a:lnTo>
                  <a:cubicBezTo>
                    <a:pt x="0" y="1792"/>
                    <a:pt x="26" y="1817"/>
                    <a:pt x="57" y="1830"/>
                  </a:cubicBezTo>
                  <a:lnTo>
                    <a:pt x="70" y="1830"/>
                  </a:lnTo>
                  <a:cubicBezTo>
                    <a:pt x="96" y="1830"/>
                    <a:pt x="121" y="1811"/>
                    <a:pt x="134" y="1786"/>
                  </a:cubicBezTo>
                  <a:cubicBezTo>
                    <a:pt x="191" y="1658"/>
                    <a:pt x="261" y="1537"/>
                    <a:pt x="325" y="1416"/>
                  </a:cubicBezTo>
                  <a:cubicBezTo>
                    <a:pt x="389" y="1295"/>
                    <a:pt x="453" y="1167"/>
                    <a:pt x="516" y="1040"/>
                  </a:cubicBezTo>
                  <a:cubicBezTo>
                    <a:pt x="529" y="1002"/>
                    <a:pt x="516" y="963"/>
                    <a:pt x="478" y="944"/>
                  </a:cubicBezTo>
                  <a:cubicBezTo>
                    <a:pt x="470" y="941"/>
                    <a:pt x="461" y="940"/>
                    <a:pt x="452" y="940"/>
                  </a:cubicBezTo>
                  <a:cubicBezTo>
                    <a:pt x="426" y="940"/>
                    <a:pt x="398" y="954"/>
                    <a:pt x="389" y="983"/>
                  </a:cubicBezTo>
                  <a:cubicBezTo>
                    <a:pt x="331" y="1110"/>
                    <a:pt x="261" y="1231"/>
                    <a:pt x="198" y="1352"/>
                  </a:cubicBezTo>
                  <a:cubicBezTo>
                    <a:pt x="185" y="1378"/>
                    <a:pt x="172" y="1410"/>
                    <a:pt x="153" y="1435"/>
                  </a:cubicBezTo>
                  <a:lnTo>
                    <a:pt x="217" y="71"/>
                  </a:lnTo>
                  <a:cubicBezTo>
                    <a:pt x="217" y="33"/>
                    <a:pt x="185" y="1"/>
                    <a:pt x="147" y="1"/>
                  </a:cubicBezTo>
                  <a:cubicBezTo>
                    <a:pt x="144" y="0"/>
                    <a:pt x="141" y="0"/>
                    <a:pt x="1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40"/>
            <p:cNvSpPr/>
            <p:nvPr/>
          </p:nvSpPr>
          <p:spPr>
            <a:xfrm>
              <a:off x="1429992" y="2042623"/>
              <a:ext cx="52183" cy="135692"/>
            </a:xfrm>
            <a:custGeom>
              <a:avLst/>
              <a:gdLst/>
              <a:ahLst/>
              <a:cxnLst/>
              <a:rect l="l" t="t" r="r" b="b"/>
              <a:pathLst>
                <a:path w="919" h="2388" extrusionOk="0">
                  <a:moveTo>
                    <a:pt x="837" y="0"/>
                  </a:moveTo>
                  <a:cubicBezTo>
                    <a:pt x="808" y="0"/>
                    <a:pt x="782" y="18"/>
                    <a:pt x="772" y="49"/>
                  </a:cubicBezTo>
                  <a:lnTo>
                    <a:pt x="13" y="2298"/>
                  </a:lnTo>
                  <a:cubicBezTo>
                    <a:pt x="1" y="2330"/>
                    <a:pt x="20" y="2375"/>
                    <a:pt x="58" y="2388"/>
                  </a:cubicBezTo>
                  <a:lnTo>
                    <a:pt x="77" y="2388"/>
                  </a:lnTo>
                  <a:cubicBezTo>
                    <a:pt x="109" y="2388"/>
                    <a:pt x="134" y="2369"/>
                    <a:pt x="141" y="2343"/>
                  </a:cubicBezTo>
                  <a:lnTo>
                    <a:pt x="906" y="93"/>
                  </a:lnTo>
                  <a:cubicBezTo>
                    <a:pt x="918" y="55"/>
                    <a:pt x="899" y="17"/>
                    <a:pt x="861" y="4"/>
                  </a:cubicBezTo>
                  <a:cubicBezTo>
                    <a:pt x="853" y="1"/>
                    <a:pt x="845" y="0"/>
                    <a:pt x="8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40"/>
            <p:cNvSpPr/>
            <p:nvPr/>
          </p:nvSpPr>
          <p:spPr>
            <a:xfrm>
              <a:off x="533574" y="1810334"/>
              <a:ext cx="147351" cy="330309"/>
            </a:xfrm>
            <a:custGeom>
              <a:avLst/>
              <a:gdLst/>
              <a:ahLst/>
              <a:cxnLst/>
              <a:rect l="l" t="t" r="r" b="b"/>
              <a:pathLst>
                <a:path w="2595" h="5813" extrusionOk="0">
                  <a:moveTo>
                    <a:pt x="80" y="0"/>
                  </a:moveTo>
                  <a:cubicBezTo>
                    <a:pt x="63" y="0"/>
                    <a:pt x="45" y="7"/>
                    <a:pt x="33" y="19"/>
                  </a:cubicBezTo>
                  <a:cubicBezTo>
                    <a:pt x="7" y="45"/>
                    <a:pt x="1" y="90"/>
                    <a:pt x="26" y="115"/>
                  </a:cubicBezTo>
                  <a:cubicBezTo>
                    <a:pt x="1441" y="1632"/>
                    <a:pt x="2327" y="3684"/>
                    <a:pt x="2448" y="5749"/>
                  </a:cubicBezTo>
                  <a:cubicBezTo>
                    <a:pt x="2454" y="5787"/>
                    <a:pt x="2486" y="5813"/>
                    <a:pt x="2518" y="5813"/>
                  </a:cubicBezTo>
                  <a:lnTo>
                    <a:pt x="2525" y="5813"/>
                  </a:lnTo>
                  <a:cubicBezTo>
                    <a:pt x="2563" y="5813"/>
                    <a:pt x="2595" y="5781"/>
                    <a:pt x="2588" y="5743"/>
                  </a:cubicBezTo>
                  <a:cubicBezTo>
                    <a:pt x="2467" y="3640"/>
                    <a:pt x="1569" y="1555"/>
                    <a:pt x="128" y="19"/>
                  </a:cubicBezTo>
                  <a:cubicBezTo>
                    <a:pt x="115" y="7"/>
                    <a:pt x="98" y="0"/>
                    <a:pt x="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40"/>
            <p:cNvSpPr/>
            <p:nvPr/>
          </p:nvSpPr>
          <p:spPr>
            <a:xfrm>
              <a:off x="899080" y="1372234"/>
              <a:ext cx="32309" cy="174843"/>
            </a:xfrm>
            <a:custGeom>
              <a:avLst/>
              <a:gdLst/>
              <a:ahLst/>
              <a:cxnLst/>
              <a:rect l="l" t="t" r="r" b="b"/>
              <a:pathLst>
                <a:path w="569" h="3077" extrusionOk="0">
                  <a:moveTo>
                    <a:pt x="489" y="1"/>
                  </a:moveTo>
                  <a:cubicBezTo>
                    <a:pt x="461" y="1"/>
                    <a:pt x="431" y="18"/>
                    <a:pt x="421" y="43"/>
                  </a:cubicBezTo>
                  <a:cubicBezTo>
                    <a:pt x="52" y="993"/>
                    <a:pt x="1" y="2051"/>
                    <a:pt x="275" y="3026"/>
                  </a:cubicBezTo>
                  <a:cubicBezTo>
                    <a:pt x="281" y="3058"/>
                    <a:pt x="313" y="3077"/>
                    <a:pt x="339" y="3077"/>
                  </a:cubicBezTo>
                  <a:lnTo>
                    <a:pt x="358" y="3077"/>
                  </a:lnTo>
                  <a:cubicBezTo>
                    <a:pt x="396" y="3064"/>
                    <a:pt x="415" y="3026"/>
                    <a:pt x="409" y="2988"/>
                  </a:cubicBezTo>
                  <a:cubicBezTo>
                    <a:pt x="141" y="2038"/>
                    <a:pt x="192" y="1012"/>
                    <a:pt x="549" y="94"/>
                  </a:cubicBezTo>
                  <a:cubicBezTo>
                    <a:pt x="568" y="62"/>
                    <a:pt x="549" y="24"/>
                    <a:pt x="511" y="5"/>
                  </a:cubicBezTo>
                  <a:cubicBezTo>
                    <a:pt x="504" y="2"/>
                    <a:pt x="496" y="1"/>
                    <a:pt x="489" y="1"/>
                  </a:cubicBezTo>
                  <a:close/>
                </a:path>
              </a:pathLst>
            </a:custGeom>
            <a:solidFill>
              <a:srgbClr val="020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40"/>
            <p:cNvSpPr/>
            <p:nvPr/>
          </p:nvSpPr>
          <p:spPr>
            <a:xfrm>
              <a:off x="901976" y="1307571"/>
              <a:ext cx="241098" cy="246780"/>
            </a:xfrm>
            <a:custGeom>
              <a:avLst/>
              <a:gdLst/>
              <a:ahLst/>
              <a:cxnLst/>
              <a:rect l="l" t="t" r="r" b="b"/>
              <a:pathLst>
                <a:path w="4246" h="4343" extrusionOk="0">
                  <a:moveTo>
                    <a:pt x="2698" y="1"/>
                  </a:moveTo>
                  <a:cubicBezTo>
                    <a:pt x="2520" y="1"/>
                    <a:pt x="2350" y="86"/>
                    <a:pt x="2212" y="200"/>
                  </a:cubicBezTo>
                  <a:cubicBezTo>
                    <a:pt x="2066" y="314"/>
                    <a:pt x="1945" y="404"/>
                    <a:pt x="1849" y="569"/>
                  </a:cubicBezTo>
                  <a:cubicBezTo>
                    <a:pt x="1789" y="463"/>
                    <a:pt x="1669" y="413"/>
                    <a:pt x="1547" y="413"/>
                  </a:cubicBezTo>
                  <a:cubicBezTo>
                    <a:pt x="1487" y="413"/>
                    <a:pt x="1426" y="425"/>
                    <a:pt x="1371" y="448"/>
                  </a:cubicBezTo>
                  <a:cubicBezTo>
                    <a:pt x="1205" y="518"/>
                    <a:pt x="1084" y="659"/>
                    <a:pt x="976" y="805"/>
                  </a:cubicBezTo>
                  <a:cubicBezTo>
                    <a:pt x="256" y="1812"/>
                    <a:pt x="1" y="3138"/>
                    <a:pt x="307" y="4342"/>
                  </a:cubicBezTo>
                  <a:cubicBezTo>
                    <a:pt x="1505" y="4036"/>
                    <a:pt x="3098" y="4036"/>
                    <a:pt x="3742" y="2985"/>
                  </a:cubicBezTo>
                  <a:cubicBezTo>
                    <a:pt x="4137" y="2341"/>
                    <a:pt x="4245" y="1538"/>
                    <a:pt x="4042" y="818"/>
                  </a:cubicBezTo>
                  <a:cubicBezTo>
                    <a:pt x="3978" y="608"/>
                    <a:pt x="3889" y="397"/>
                    <a:pt x="3710" y="283"/>
                  </a:cubicBezTo>
                  <a:cubicBezTo>
                    <a:pt x="3632" y="230"/>
                    <a:pt x="3532" y="201"/>
                    <a:pt x="3435" y="201"/>
                  </a:cubicBezTo>
                  <a:cubicBezTo>
                    <a:pt x="3310" y="201"/>
                    <a:pt x="3188" y="249"/>
                    <a:pt x="3124" y="353"/>
                  </a:cubicBezTo>
                  <a:cubicBezTo>
                    <a:pt x="3117" y="161"/>
                    <a:pt x="2926" y="15"/>
                    <a:pt x="2735" y="2"/>
                  </a:cubicBezTo>
                  <a:cubicBezTo>
                    <a:pt x="2723" y="1"/>
                    <a:pt x="2711" y="1"/>
                    <a:pt x="2698" y="1"/>
                  </a:cubicBezTo>
                  <a:close/>
                </a:path>
              </a:pathLst>
            </a:custGeom>
            <a:solidFill>
              <a:srgbClr val="020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40"/>
            <p:cNvSpPr/>
            <p:nvPr/>
          </p:nvSpPr>
          <p:spPr>
            <a:xfrm>
              <a:off x="930934" y="1582193"/>
              <a:ext cx="225143" cy="188821"/>
            </a:xfrm>
            <a:custGeom>
              <a:avLst/>
              <a:gdLst/>
              <a:ahLst/>
              <a:cxnLst/>
              <a:rect l="l" t="t" r="r" b="b"/>
              <a:pathLst>
                <a:path w="3965" h="3323" extrusionOk="0">
                  <a:moveTo>
                    <a:pt x="3105" y="0"/>
                  </a:moveTo>
                  <a:cubicBezTo>
                    <a:pt x="2250" y="13"/>
                    <a:pt x="1441" y="83"/>
                    <a:pt x="581" y="102"/>
                  </a:cubicBezTo>
                  <a:cubicBezTo>
                    <a:pt x="600" y="676"/>
                    <a:pt x="619" y="1256"/>
                    <a:pt x="638" y="1836"/>
                  </a:cubicBezTo>
                  <a:cubicBezTo>
                    <a:pt x="440" y="1919"/>
                    <a:pt x="198" y="1995"/>
                    <a:pt x="1" y="2078"/>
                  </a:cubicBezTo>
                  <a:cubicBezTo>
                    <a:pt x="52" y="2422"/>
                    <a:pt x="287" y="2728"/>
                    <a:pt x="562" y="2945"/>
                  </a:cubicBezTo>
                  <a:cubicBezTo>
                    <a:pt x="836" y="3155"/>
                    <a:pt x="1180" y="3270"/>
                    <a:pt x="1524" y="3308"/>
                  </a:cubicBezTo>
                  <a:cubicBezTo>
                    <a:pt x="1610" y="3318"/>
                    <a:pt x="1696" y="3323"/>
                    <a:pt x="1782" y="3323"/>
                  </a:cubicBezTo>
                  <a:cubicBezTo>
                    <a:pt x="2679" y="3323"/>
                    <a:pt x="3558" y="2791"/>
                    <a:pt x="3965" y="1989"/>
                  </a:cubicBezTo>
                  <a:cubicBezTo>
                    <a:pt x="3704" y="1950"/>
                    <a:pt x="3461" y="1804"/>
                    <a:pt x="3194" y="1766"/>
                  </a:cubicBezTo>
                  <a:cubicBezTo>
                    <a:pt x="3162" y="1160"/>
                    <a:pt x="3136" y="599"/>
                    <a:pt x="3105" y="0"/>
                  </a:cubicBezTo>
                  <a:close/>
                </a:path>
              </a:pathLst>
            </a:custGeom>
            <a:solidFill>
              <a:srgbClr val="C1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40"/>
            <p:cNvSpPr/>
            <p:nvPr/>
          </p:nvSpPr>
          <p:spPr>
            <a:xfrm>
              <a:off x="909982" y="1424284"/>
              <a:ext cx="240701" cy="229563"/>
            </a:xfrm>
            <a:custGeom>
              <a:avLst/>
              <a:gdLst/>
              <a:ahLst/>
              <a:cxnLst/>
              <a:rect l="l" t="t" r="r" b="b"/>
              <a:pathLst>
                <a:path w="4239" h="4040" extrusionOk="0">
                  <a:moveTo>
                    <a:pt x="3403" y="0"/>
                  </a:moveTo>
                  <a:cubicBezTo>
                    <a:pt x="3096" y="162"/>
                    <a:pt x="2732" y="252"/>
                    <a:pt x="2373" y="252"/>
                  </a:cubicBezTo>
                  <a:cubicBezTo>
                    <a:pt x="2167" y="252"/>
                    <a:pt x="1963" y="222"/>
                    <a:pt x="1772" y="160"/>
                  </a:cubicBezTo>
                  <a:cubicBezTo>
                    <a:pt x="1536" y="695"/>
                    <a:pt x="1287" y="1230"/>
                    <a:pt x="1052" y="1759"/>
                  </a:cubicBezTo>
                  <a:cubicBezTo>
                    <a:pt x="955" y="1706"/>
                    <a:pt x="845" y="1681"/>
                    <a:pt x="735" y="1681"/>
                  </a:cubicBezTo>
                  <a:cubicBezTo>
                    <a:pt x="542" y="1681"/>
                    <a:pt x="347" y="1760"/>
                    <a:pt x="217" y="1906"/>
                  </a:cubicBezTo>
                  <a:cubicBezTo>
                    <a:pt x="13" y="2135"/>
                    <a:pt x="0" y="2505"/>
                    <a:pt x="185" y="2754"/>
                  </a:cubicBezTo>
                  <a:cubicBezTo>
                    <a:pt x="308" y="2921"/>
                    <a:pt x="520" y="3016"/>
                    <a:pt x="730" y="3016"/>
                  </a:cubicBezTo>
                  <a:cubicBezTo>
                    <a:pt x="823" y="3016"/>
                    <a:pt x="916" y="2997"/>
                    <a:pt x="1001" y="2958"/>
                  </a:cubicBezTo>
                  <a:cubicBezTo>
                    <a:pt x="1198" y="3365"/>
                    <a:pt x="1530" y="3691"/>
                    <a:pt x="1938" y="3875"/>
                  </a:cubicBezTo>
                  <a:cubicBezTo>
                    <a:pt x="2184" y="3983"/>
                    <a:pt x="2455" y="4040"/>
                    <a:pt x="2726" y="4040"/>
                  </a:cubicBezTo>
                  <a:cubicBezTo>
                    <a:pt x="2904" y="4040"/>
                    <a:pt x="3081" y="4015"/>
                    <a:pt x="3250" y="3965"/>
                  </a:cubicBezTo>
                  <a:cubicBezTo>
                    <a:pt x="3626" y="3856"/>
                    <a:pt x="3983" y="3614"/>
                    <a:pt x="4124" y="3251"/>
                  </a:cubicBezTo>
                  <a:cubicBezTo>
                    <a:pt x="4238" y="2932"/>
                    <a:pt x="4181" y="2582"/>
                    <a:pt x="4124" y="2244"/>
                  </a:cubicBezTo>
                  <a:cubicBezTo>
                    <a:pt x="4002" y="1600"/>
                    <a:pt x="3869" y="963"/>
                    <a:pt x="3748" y="313"/>
                  </a:cubicBezTo>
                  <a:cubicBezTo>
                    <a:pt x="3626" y="211"/>
                    <a:pt x="3524" y="109"/>
                    <a:pt x="3403" y="0"/>
                  </a:cubicBezTo>
                  <a:close/>
                </a:path>
              </a:pathLst>
            </a:custGeom>
            <a:solidFill>
              <a:srgbClr val="C1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40"/>
            <p:cNvSpPr/>
            <p:nvPr/>
          </p:nvSpPr>
          <p:spPr>
            <a:xfrm>
              <a:off x="1026839" y="1640947"/>
              <a:ext cx="94543" cy="18808"/>
            </a:xfrm>
            <a:custGeom>
              <a:avLst/>
              <a:gdLst/>
              <a:ahLst/>
              <a:cxnLst/>
              <a:rect l="l" t="t" r="r" b="b"/>
              <a:pathLst>
                <a:path w="1665" h="331" extrusionOk="0">
                  <a:moveTo>
                    <a:pt x="1581" y="0"/>
                  </a:moveTo>
                  <a:cubicBezTo>
                    <a:pt x="1572" y="0"/>
                    <a:pt x="1564" y="2"/>
                    <a:pt x="1556" y="5"/>
                  </a:cubicBezTo>
                  <a:cubicBezTo>
                    <a:pt x="1305" y="127"/>
                    <a:pt x="1025" y="188"/>
                    <a:pt x="744" y="188"/>
                  </a:cubicBezTo>
                  <a:cubicBezTo>
                    <a:pt x="525" y="188"/>
                    <a:pt x="307" y="151"/>
                    <a:pt x="103" y="75"/>
                  </a:cubicBezTo>
                  <a:cubicBezTo>
                    <a:pt x="96" y="72"/>
                    <a:pt x="89" y="71"/>
                    <a:pt x="82" y="71"/>
                  </a:cubicBezTo>
                  <a:cubicBezTo>
                    <a:pt x="55" y="71"/>
                    <a:pt x="28" y="88"/>
                    <a:pt x="13" y="113"/>
                  </a:cubicBezTo>
                  <a:cubicBezTo>
                    <a:pt x="1" y="152"/>
                    <a:pt x="20" y="190"/>
                    <a:pt x="58" y="203"/>
                  </a:cubicBezTo>
                  <a:cubicBezTo>
                    <a:pt x="281" y="285"/>
                    <a:pt x="517" y="330"/>
                    <a:pt x="753" y="330"/>
                  </a:cubicBezTo>
                  <a:cubicBezTo>
                    <a:pt x="1046" y="330"/>
                    <a:pt x="1345" y="260"/>
                    <a:pt x="1619" y="132"/>
                  </a:cubicBezTo>
                  <a:cubicBezTo>
                    <a:pt x="1651" y="120"/>
                    <a:pt x="1664" y="75"/>
                    <a:pt x="1651" y="43"/>
                  </a:cubicBezTo>
                  <a:cubicBezTo>
                    <a:pt x="1637" y="15"/>
                    <a:pt x="1608" y="0"/>
                    <a:pt x="158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40"/>
            <p:cNvSpPr/>
            <p:nvPr/>
          </p:nvSpPr>
          <p:spPr>
            <a:xfrm>
              <a:off x="934909" y="1541337"/>
              <a:ext cx="36625" cy="18808"/>
            </a:xfrm>
            <a:custGeom>
              <a:avLst/>
              <a:gdLst/>
              <a:ahLst/>
              <a:cxnLst/>
              <a:rect l="l" t="t" r="r" b="b"/>
              <a:pathLst>
                <a:path w="645" h="331" extrusionOk="0">
                  <a:moveTo>
                    <a:pt x="81" y="1"/>
                  </a:moveTo>
                  <a:cubicBezTo>
                    <a:pt x="53" y="1"/>
                    <a:pt x="29" y="15"/>
                    <a:pt x="20" y="44"/>
                  </a:cubicBezTo>
                  <a:cubicBezTo>
                    <a:pt x="1" y="82"/>
                    <a:pt x="20" y="120"/>
                    <a:pt x="58" y="133"/>
                  </a:cubicBezTo>
                  <a:lnTo>
                    <a:pt x="543" y="324"/>
                  </a:lnTo>
                  <a:cubicBezTo>
                    <a:pt x="549" y="330"/>
                    <a:pt x="562" y="330"/>
                    <a:pt x="568" y="330"/>
                  </a:cubicBezTo>
                  <a:cubicBezTo>
                    <a:pt x="594" y="330"/>
                    <a:pt x="619" y="318"/>
                    <a:pt x="632" y="286"/>
                  </a:cubicBezTo>
                  <a:cubicBezTo>
                    <a:pt x="644" y="254"/>
                    <a:pt x="632" y="209"/>
                    <a:pt x="594" y="197"/>
                  </a:cubicBezTo>
                  <a:lnTo>
                    <a:pt x="109" y="5"/>
                  </a:lnTo>
                  <a:cubicBezTo>
                    <a:pt x="100" y="2"/>
                    <a:pt x="90" y="1"/>
                    <a:pt x="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40"/>
            <p:cNvSpPr/>
            <p:nvPr/>
          </p:nvSpPr>
          <p:spPr>
            <a:xfrm>
              <a:off x="1035527" y="1516961"/>
              <a:ext cx="15956" cy="16024"/>
            </a:xfrm>
            <a:custGeom>
              <a:avLst/>
              <a:gdLst/>
              <a:ahLst/>
              <a:cxnLst/>
              <a:rect l="l" t="t" r="r" b="b"/>
              <a:pathLst>
                <a:path w="281" h="282" extrusionOk="0">
                  <a:moveTo>
                    <a:pt x="141" y="1"/>
                  </a:moveTo>
                  <a:cubicBezTo>
                    <a:pt x="64" y="1"/>
                    <a:pt x="1" y="65"/>
                    <a:pt x="1" y="141"/>
                  </a:cubicBezTo>
                  <a:cubicBezTo>
                    <a:pt x="1" y="218"/>
                    <a:pt x="64" y="281"/>
                    <a:pt x="141" y="281"/>
                  </a:cubicBezTo>
                  <a:cubicBezTo>
                    <a:pt x="217" y="281"/>
                    <a:pt x="281" y="218"/>
                    <a:pt x="281" y="141"/>
                  </a:cubicBezTo>
                  <a:cubicBezTo>
                    <a:pt x="281" y="65"/>
                    <a:pt x="217" y="1"/>
                    <a:pt x="14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40"/>
            <p:cNvSpPr/>
            <p:nvPr/>
          </p:nvSpPr>
          <p:spPr>
            <a:xfrm>
              <a:off x="1114795" y="1507926"/>
              <a:ext cx="15956" cy="15626"/>
            </a:xfrm>
            <a:custGeom>
              <a:avLst/>
              <a:gdLst/>
              <a:ahLst/>
              <a:cxnLst/>
              <a:rect l="l" t="t" r="r" b="b"/>
              <a:pathLst>
                <a:path w="281" h="275" extrusionOk="0">
                  <a:moveTo>
                    <a:pt x="141" y="1"/>
                  </a:moveTo>
                  <a:cubicBezTo>
                    <a:pt x="64" y="1"/>
                    <a:pt x="0" y="58"/>
                    <a:pt x="0" y="134"/>
                  </a:cubicBezTo>
                  <a:cubicBezTo>
                    <a:pt x="0" y="217"/>
                    <a:pt x="64" y="275"/>
                    <a:pt x="141" y="275"/>
                  </a:cubicBezTo>
                  <a:cubicBezTo>
                    <a:pt x="217" y="275"/>
                    <a:pt x="281" y="217"/>
                    <a:pt x="281" y="134"/>
                  </a:cubicBezTo>
                  <a:cubicBezTo>
                    <a:pt x="281" y="58"/>
                    <a:pt x="217" y="1"/>
                    <a:pt x="14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1048;p40"/>
            <p:cNvSpPr/>
            <p:nvPr/>
          </p:nvSpPr>
          <p:spPr>
            <a:xfrm>
              <a:off x="1015653" y="1470935"/>
              <a:ext cx="51786" cy="21479"/>
            </a:xfrm>
            <a:custGeom>
              <a:avLst/>
              <a:gdLst/>
              <a:ahLst/>
              <a:cxnLst/>
              <a:rect l="l" t="t" r="r" b="b"/>
              <a:pathLst>
                <a:path w="912" h="378" extrusionOk="0">
                  <a:moveTo>
                    <a:pt x="639" y="0"/>
                  </a:moveTo>
                  <a:cubicBezTo>
                    <a:pt x="413" y="0"/>
                    <a:pt x="186" y="91"/>
                    <a:pt x="26" y="256"/>
                  </a:cubicBezTo>
                  <a:cubicBezTo>
                    <a:pt x="0" y="288"/>
                    <a:pt x="0" y="333"/>
                    <a:pt x="26" y="358"/>
                  </a:cubicBezTo>
                  <a:cubicBezTo>
                    <a:pt x="38" y="371"/>
                    <a:pt x="57" y="378"/>
                    <a:pt x="77" y="378"/>
                  </a:cubicBezTo>
                  <a:cubicBezTo>
                    <a:pt x="96" y="378"/>
                    <a:pt x="115" y="371"/>
                    <a:pt x="121" y="352"/>
                  </a:cubicBezTo>
                  <a:cubicBezTo>
                    <a:pt x="259" y="219"/>
                    <a:pt x="454" y="139"/>
                    <a:pt x="647" y="139"/>
                  </a:cubicBezTo>
                  <a:cubicBezTo>
                    <a:pt x="704" y="139"/>
                    <a:pt x="761" y="146"/>
                    <a:pt x="816" y="161"/>
                  </a:cubicBezTo>
                  <a:cubicBezTo>
                    <a:pt x="823" y="163"/>
                    <a:pt x="829" y="164"/>
                    <a:pt x="836" y="164"/>
                  </a:cubicBezTo>
                  <a:cubicBezTo>
                    <a:pt x="867" y="164"/>
                    <a:pt x="893" y="141"/>
                    <a:pt x="899" y="110"/>
                  </a:cubicBezTo>
                  <a:cubicBezTo>
                    <a:pt x="911" y="78"/>
                    <a:pt x="886" y="40"/>
                    <a:pt x="848" y="27"/>
                  </a:cubicBezTo>
                  <a:cubicBezTo>
                    <a:pt x="780" y="9"/>
                    <a:pt x="709" y="0"/>
                    <a:pt x="6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p40"/>
            <p:cNvSpPr/>
            <p:nvPr/>
          </p:nvSpPr>
          <p:spPr>
            <a:xfrm>
              <a:off x="1097079" y="1462127"/>
              <a:ext cx="32593" cy="15058"/>
            </a:xfrm>
            <a:custGeom>
              <a:avLst/>
              <a:gdLst/>
              <a:ahLst/>
              <a:cxnLst/>
              <a:rect l="l" t="t" r="r" b="b"/>
              <a:pathLst>
                <a:path w="574" h="265" extrusionOk="0">
                  <a:moveTo>
                    <a:pt x="492" y="0"/>
                  </a:moveTo>
                  <a:cubicBezTo>
                    <a:pt x="485" y="0"/>
                    <a:pt x="479" y="1"/>
                    <a:pt x="472" y="4"/>
                  </a:cubicBezTo>
                  <a:lnTo>
                    <a:pt x="57" y="125"/>
                  </a:lnTo>
                  <a:cubicBezTo>
                    <a:pt x="19" y="137"/>
                    <a:pt x="0" y="176"/>
                    <a:pt x="13" y="214"/>
                  </a:cubicBezTo>
                  <a:cubicBezTo>
                    <a:pt x="19" y="246"/>
                    <a:pt x="45" y="265"/>
                    <a:pt x="77" y="265"/>
                  </a:cubicBezTo>
                  <a:cubicBezTo>
                    <a:pt x="83" y="265"/>
                    <a:pt x="89" y="265"/>
                    <a:pt x="96" y="258"/>
                  </a:cubicBezTo>
                  <a:lnTo>
                    <a:pt x="510" y="137"/>
                  </a:lnTo>
                  <a:cubicBezTo>
                    <a:pt x="548" y="125"/>
                    <a:pt x="574" y="86"/>
                    <a:pt x="561" y="48"/>
                  </a:cubicBezTo>
                  <a:cubicBezTo>
                    <a:pt x="550" y="22"/>
                    <a:pt x="523" y="0"/>
                    <a:pt x="4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1050;p40"/>
            <p:cNvSpPr/>
            <p:nvPr/>
          </p:nvSpPr>
          <p:spPr>
            <a:xfrm>
              <a:off x="1087653" y="1516392"/>
              <a:ext cx="28618" cy="45174"/>
            </a:xfrm>
            <a:custGeom>
              <a:avLst/>
              <a:gdLst/>
              <a:ahLst/>
              <a:cxnLst/>
              <a:rect l="l" t="t" r="r" b="b"/>
              <a:pathLst>
                <a:path w="504" h="795" extrusionOk="0">
                  <a:moveTo>
                    <a:pt x="82" y="0"/>
                  </a:moveTo>
                  <a:cubicBezTo>
                    <a:pt x="70" y="0"/>
                    <a:pt x="57" y="4"/>
                    <a:pt x="45" y="11"/>
                  </a:cubicBezTo>
                  <a:cubicBezTo>
                    <a:pt x="13" y="30"/>
                    <a:pt x="0" y="75"/>
                    <a:pt x="19" y="107"/>
                  </a:cubicBezTo>
                  <a:lnTo>
                    <a:pt x="325" y="610"/>
                  </a:lnTo>
                  <a:lnTo>
                    <a:pt x="153" y="661"/>
                  </a:lnTo>
                  <a:cubicBezTo>
                    <a:pt x="121" y="674"/>
                    <a:pt x="102" y="712"/>
                    <a:pt x="109" y="750"/>
                  </a:cubicBezTo>
                  <a:cubicBezTo>
                    <a:pt x="121" y="776"/>
                    <a:pt x="147" y="795"/>
                    <a:pt x="179" y="795"/>
                  </a:cubicBezTo>
                  <a:lnTo>
                    <a:pt x="198" y="795"/>
                  </a:lnTo>
                  <a:lnTo>
                    <a:pt x="453" y="712"/>
                  </a:lnTo>
                  <a:cubicBezTo>
                    <a:pt x="472" y="706"/>
                    <a:pt x="485" y="693"/>
                    <a:pt x="497" y="674"/>
                  </a:cubicBezTo>
                  <a:cubicBezTo>
                    <a:pt x="504" y="648"/>
                    <a:pt x="497" y="629"/>
                    <a:pt x="491" y="610"/>
                  </a:cubicBezTo>
                  <a:lnTo>
                    <a:pt x="141" y="30"/>
                  </a:lnTo>
                  <a:cubicBezTo>
                    <a:pt x="125" y="10"/>
                    <a:pt x="104" y="0"/>
                    <a:pt x="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 name="Google Shape;1051;p40"/>
            <p:cNvSpPr/>
            <p:nvPr/>
          </p:nvSpPr>
          <p:spPr>
            <a:xfrm>
              <a:off x="1103552" y="1561907"/>
              <a:ext cx="9483" cy="38071"/>
            </a:xfrm>
            <a:custGeom>
              <a:avLst/>
              <a:gdLst/>
              <a:ahLst/>
              <a:cxnLst/>
              <a:rect l="l" t="t" r="r" b="b"/>
              <a:pathLst>
                <a:path w="167" h="670" extrusionOk="0">
                  <a:moveTo>
                    <a:pt x="103" y="0"/>
                  </a:moveTo>
                  <a:cubicBezTo>
                    <a:pt x="65" y="0"/>
                    <a:pt x="26" y="32"/>
                    <a:pt x="26" y="70"/>
                  </a:cubicBezTo>
                  <a:lnTo>
                    <a:pt x="1" y="593"/>
                  </a:lnTo>
                  <a:cubicBezTo>
                    <a:pt x="1" y="638"/>
                    <a:pt x="26" y="669"/>
                    <a:pt x="65" y="669"/>
                  </a:cubicBezTo>
                  <a:lnTo>
                    <a:pt x="71" y="669"/>
                  </a:lnTo>
                  <a:cubicBezTo>
                    <a:pt x="109" y="669"/>
                    <a:pt x="141" y="638"/>
                    <a:pt x="141" y="606"/>
                  </a:cubicBezTo>
                  <a:lnTo>
                    <a:pt x="166" y="77"/>
                  </a:lnTo>
                  <a:cubicBezTo>
                    <a:pt x="166" y="38"/>
                    <a:pt x="141" y="7"/>
                    <a:pt x="1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 name="Google Shape;1052;p40"/>
            <p:cNvSpPr/>
            <p:nvPr/>
          </p:nvSpPr>
          <p:spPr>
            <a:xfrm>
              <a:off x="1345784" y="1681347"/>
              <a:ext cx="410708" cy="540666"/>
            </a:xfrm>
            <a:custGeom>
              <a:avLst/>
              <a:gdLst/>
              <a:ahLst/>
              <a:cxnLst/>
              <a:rect l="l" t="t" r="r" b="b"/>
              <a:pathLst>
                <a:path w="7233" h="9515" extrusionOk="0">
                  <a:moveTo>
                    <a:pt x="1471" y="1"/>
                  </a:moveTo>
                  <a:cubicBezTo>
                    <a:pt x="1032" y="1"/>
                    <a:pt x="0" y="1837"/>
                    <a:pt x="177" y="2226"/>
                  </a:cubicBezTo>
                  <a:cubicBezTo>
                    <a:pt x="993" y="4023"/>
                    <a:pt x="1853" y="5795"/>
                    <a:pt x="2752" y="7547"/>
                  </a:cubicBezTo>
                  <a:cubicBezTo>
                    <a:pt x="3064" y="8153"/>
                    <a:pt x="3402" y="8784"/>
                    <a:pt x="3969" y="9166"/>
                  </a:cubicBezTo>
                  <a:cubicBezTo>
                    <a:pt x="4312" y="9397"/>
                    <a:pt x="4728" y="9515"/>
                    <a:pt x="5144" y="9515"/>
                  </a:cubicBezTo>
                  <a:cubicBezTo>
                    <a:pt x="5486" y="9515"/>
                    <a:pt x="5828" y="9436"/>
                    <a:pt x="6130" y="9275"/>
                  </a:cubicBezTo>
                  <a:cubicBezTo>
                    <a:pt x="6793" y="8911"/>
                    <a:pt x="7232" y="8166"/>
                    <a:pt x="7220" y="7407"/>
                  </a:cubicBezTo>
                  <a:cubicBezTo>
                    <a:pt x="7207" y="6585"/>
                    <a:pt x="6716" y="5852"/>
                    <a:pt x="6225" y="5189"/>
                  </a:cubicBezTo>
                  <a:cubicBezTo>
                    <a:pt x="4976" y="3507"/>
                    <a:pt x="3058" y="1506"/>
                    <a:pt x="1566" y="40"/>
                  </a:cubicBezTo>
                  <a:cubicBezTo>
                    <a:pt x="1539" y="13"/>
                    <a:pt x="1507" y="1"/>
                    <a:pt x="1471" y="1"/>
                  </a:cubicBezTo>
                  <a:close/>
                </a:path>
              </a:pathLst>
            </a:custGeom>
            <a:solidFill>
              <a:srgbClr val="C1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 name="Google Shape;1053;p40"/>
            <p:cNvSpPr/>
            <p:nvPr/>
          </p:nvSpPr>
          <p:spPr>
            <a:xfrm>
              <a:off x="1486434" y="2090752"/>
              <a:ext cx="83300" cy="83586"/>
            </a:xfrm>
            <a:custGeom>
              <a:avLst/>
              <a:gdLst/>
              <a:ahLst/>
              <a:cxnLst/>
              <a:rect l="l" t="t" r="r" b="b"/>
              <a:pathLst>
                <a:path w="1467" h="1471" extrusionOk="0">
                  <a:moveTo>
                    <a:pt x="83" y="0"/>
                  </a:moveTo>
                  <a:cubicBezTo>
                    <a:pt x="70" y="0"/>
                    <a:pt x="57" y="4"/>
                    <a:pt x="45" y="11"/>
                  </a:cubicBezTo>
                  <a:cubicBezTo>
                    <a:pt x="14" y="30"/>
                    <a:pt x="1" y="75"/>
                    <a:pt x="26" y="107"/>
                  </a:cubicBezTo>
                  <a:cubicBezTo>
                    <a:pt x="383" y="636"/>
                    <a:pt x="829" y="1088"/>
                    <a:pt x="1346" y="1458"/>
                  </a:cubicBezTo>
                  <a:cubicBezTo>
                    <a:pt x="1358" y="1471"/>
                    <a:pt x="1371" y="1471"/>
                    <a:pt x="1390" y="1471"/>
                  </a:cubicBezTo>
                  <a:cubicBezTo>
                    <a:pt x="1409" y="1471"/>
                    <a:pt x="1435" y="1464"/>
                    <a:pt x="1441" y="1445"/>
                  </a:cubicBezTo>
                  <a:cubicBezTo>
                    <a:pt x="1467" y="1413"/>
                    <a:pt x="1460" y="1369"/>
                    <a:pt x="1428" y="1343"/>
                  </a:cubicBezTo>
                  <a:cubicBezTo>
                    <a:pt x="925" y="986"/>
                    <a:pt x="492" y="540"/>
                    <a:pt x="141" y="30"/>
                  </a:cubicBezTo>
                  <a:cubicBezTo>
                    <a:pt x="125" y="10"/>
                    <a:pt x="104" y="0"/>
                    <a:pt x="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 name="Google Shape;1054;p40"/>
            <p:cNvSpPr/>
            <p:nvPr/>
          </p:nvSpPr>
          <p:spPr>
            <a:xfrm>
              <a:off x="1139725" y="1578897"/>
              <a:ext cx="128896" cy="89155"/>
            </a:xfrm>
            <a:custGeom>
              <a:avLst/>
              <a:gdLst/>
              <a:ahLst/>
              <a:cxnLst/>
              <a:rect l="l" t="t" r="r" b="b"/>
              <a:pathLst>
                <a:path w="2270" h="1569" extrusionOk="0">
                  <a:moveTo>
                    <a:pt x="198" y="1"/>
                  </a:moveTo>
                  <a:cubicBezTo>
                    <a:pt x="134" y="339"/>
                    <a:pt x="64" y="664"/>
                    <a:pt x="0" y="1001"/>
                  </a:cubicBezTo>
                  <a:cubicBezTo>
                    <a:pt x="733" y="1193"/>
                    <a:pt x="1543" y="1377"/>
                    <a:pt x="2269" y="1569"/>
                  </a:cubicBezTo>
                  <a:cubicBezTo>
                    <a:pt x="1880" y="759"/>
                    <a:pt x="1084" y="154"/>
                    <a:pt x="198" y="1"/>
                  </a:cubicBezTo>
                  <a:close/>
                </a:path>
              </a:pathLst>
            </a:custGeom>
            <a:solidFill>
              <a:srgbClr val="C1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1055;p40"/>
            <p:cNvSpPr/>
            <p:nvPr/>
          </p:nvSpPr>
          <p:spPr>
            <a:xfrm>
              <a:off x="1218649" y="1544860"/>
              <a:ext cx="98858" cy="96030"/>
            </a:xfrm>
            <a:custGeom>
              <a:avLst/>
              <a:gdLst/>
              <a:ahLst/>
              <a:cxnLst/>
              <a:rect l="l" t="t" r="r" b="b"/>
              <a:pathLst>
                <a:path w="1741" h="1690" extrusionOk="0">
                  <a:moveTo>
                    <a:pt x="897" y="0"/>
                  </a:moveTo>
                  <a:cubicBezTo>
                    <a:pt x="862" y="0"/>
                    <a:pt x="826" y="2"/>
                    <a:pt x="791" y="7"/>
                  </a:cubicBezTo>
                  <a:lnTo>
                    <a:pt x="1" y="109"/>
                  </a:lnTo>
                  <a:lnTo>
                    <a:pt x="204" y="1690"/>
                  </a:lnTo>
                  <a:lnTo>
                    <a:pt x="995" y="1588"/>
                  </a:lnTo>
                  <a:cubicBezTo>
                    <a:pt x="1428" y="1530"/>
                    <a:pt x="1740" y="1129"/>
                    <a:pt x="1683" y="695"/>
                  </a:cubicBezTo>
                  <a:cubicBezTo>
                    <a:pt x="1630" y="291"/>
                    <a:pt x="1292" y="0"/>
                    <a:pt x="89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056;p40"/>
            <p:cNvSpPr/>
            <p:nvPr/>
          </p:nvSpPr>
          <p:spPr>
            <a:xfrm>
              <a:off x="1179186" y="1550656"/>
              <a:ext cx="90568" cy="90575"/>
            </a:xfrm>
            <a:custGeom>
              <a:avLst/>
              <a:gdLst/>
              <a:ahLst/>
              <a:cxnLst/>
              <a:rect l="l" t="t" r="r" b="b"/>
              <a:pathLst>
                <a:path w="1595" h="1594" extrusionOk="0">
                  <a:moveTo>
                    <a:pt x="797" y="1"/>
                  </a:moveTo>
                  <a:cubicBezTo>
                    <a:pt x="358" y="1"/>
                    <a:pt x="1" y="358"/>
                    <a:pt x="1" y="797"/>
                  </a:cubicBezTo>
                  <a:cubicBezTo>
                    <a:pt x="1" y="1237"/>
                    <a:pt x="358" y="1594"/>
                    <a:pt x="797" y="1594"/>
                  </a:cubicBezTo>
                  <a:cubicBezTo>
                    <a:pt x="1237" y="1594"/>
                    <a:pt x="1594" y="1237"/>
                    <a:pt x="1594" y="797"/>
                  </a:cubicBezTo>
                  <a:cubicBezTo>
                    <a:pt x="1594" y="358"/>
                    <a:pt x="1237" y="1"/>
                    <a:pt x="79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40"/>
            <p:cNvSpPr/>
            <p:nvPr/>
          </p:nvSpPr>
          <p:spPr>
            <a:xfrm>
              <a:off x="1108265" y="1551054"/>
              <a:ext cx="115893" cy="41651"/>
            </a:xfrm>
            <a:custGeom>
              <a:avLst/>
              <a:gdLst/>
              <a:ahLst/>
              <a:cxnLst/>
              <a:rect l="l" t="t" r="r" b="b"/>
              <a:pathLst>
                <a:path w="2041" h="733" extrusionOk="0">
                  <a:moveTo>
                    <a:pt x="1945" y="0"/>
                  </a:moveTo>
                  <a:lnTo>
                    <a:pt x="1" y="249"/>
                  </a:lnTo>
                  <a:lnTo>
                    <a:pt x="26" y="720"/>
                  </a:lnTo>
                  <a:lnTo>
                    <a:pt x="2040" y="733"/>
                  </a:lnTo>
                  <a:lnTo>
                    <a:pt x="1945"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40"/>
            <p:cNvSpPr/>
            <p:nvPr/>
          </p:nvSpPr>
          <p:spPr>
            <a:xfrm>
              <a:off x="1204511" y="1584693"/>
              <a:ext cx="268979" cy="237234"/>
            </a:xfrm>
            <a:custGeom>
              <a:avLst/>
              <a:gdLst/>
              <a:ahLst/>
              <a:cxnLst/>
              <a:rect l="l" t="t" r="r" b="b"/>
              <a:pathLst>
                <a:path w="4737" h="4175" extrusionOk="0">
                  <a:moveTo>
                    <a:pt x="439" y="0"/>
                  </a:moveTo>
                  <a:cubicBezTo>
                    <a:pt x="362" y="0"/>
                    <a:pt x="263" y="45"/>
                    <a:pt x="237" y="103"/>
                  </a:cubicBezTo>
                  <a:cubicBezTo>
                    <a:pt x="207" y="169"/>
                    <a:pt x="222" y="252"/>
                    <a:pt x="272" y="304"/>
                  </a:cubicBezTo>
                  <a:lnTo>
                    <a:pt x="272" y="304"/>
                  </a:lnTo>
                  <a:cubicBezTo>
                    <a:pt x="258" y="294"/>
                    <a:pt x="236" y="289"/>
                    <a:pt x="212" y="289"/>
                  </a:cubicBezTo>
                  <a:cubicBezTo>
                    <a:pt x="148" y="289"/>
                    <a:pt x="65" y="319"/>
                    <a:pt x="39" y="358"/>
                  </a:cubicBezTo>
                  <a:cubicBezTo>
                    <a:pt x="1" y="409"/>
                    <a:pt x="7" y="485"/>
                    <a:pt x="39" y="549"/>
                  </a:cubicBezTo>
                  <a:cubicBezTo>
                    <a:pt x="71" y="606"/>
                    <a:pt x="128" y="651"/>
                    <a:pt x="179" y="695"/>
                  </a:cubicBezTo>
                  <a:lnTo>
                    <a:pt x="1250" y="1581"/>
                  </a:lnTo>
                  <a:cubicBezTo>
                    <a:pt x="1155" y="1607"/>
                    <a:pt x="995" y="1683"/>
                    <a:pt x="970" y="1773"/>
                  </a:cubicBezTo>
                  <a:cubicBezTo>
                    <a:pt x="938" y="1868"/>
                    <a:pt x="963" y="1970"/>
                    <a:pt x="1027" y="2047"/>
                  </a:cubicBezTo>
                  <a:cubicBezTo>
                    <a:pt x="855" y="2091"/>
                    <a:pt x="772" y="2289"/>
                    <a:pt x="817" y="2461"/>
                  </a:cubicBezTo>
                  <a:cubicBezTo>
                    <a:pt x="861" y="2633"/>
                    <a:pt x="995" y="2767"/>
                    <a:pt x="1116" y="2888"/>
                  </a:cubicBezTo>
                  <a:cubicBezTo>
                    <a:pt x="1429" y="3207"/>
                    <a:pt x="1677" y="3557"/>
                    <a:pt x="2053" y="3806"/>
                  </a:cubicBezTo>
                  <a:cubicBezTo>
                    <a:pt x="2384" y="4034"/>
                    <a:pt x="2781" y="4175"/>
                    <a:pt x="3180" y="4175"/>
                  </a:cubicBezTo>
                  <a:cubicBezTo>
                    <a:pt x="3227" y="4175"/>
                    <a:pt x="3274" y="4173"/>
                    <a:pt x="3321" y="4169"/>
                  </a:cubicBezTo>
                  <a:cubicBezTo>
                    <a:pt x="3768" y="4137"/>
                    <a:pt x="4207" y="3901"/>
                    <a:pt x="4443" y="3525"/>
                  </a:cubicBezTo>
                  <a:cubicBezTo>
                    <a:pt x="4679" y="3143"/>
                    <a:pt x="4736" y="2563"/>
                    <a:pt x="4456" y="2219"/>
                  </a:cubicBezTo>
                  <a:cubicBezTo>
                    <a:pt x="4322" y="2059"/>
                    <a:pt x="4188" y="1900"/>
                    <a:pt x="4054" y="1734"/>
                  </a:cubicBezTo>
                  <a:cubicBezTo>
                    <a:pt x="3908" y="1562"/>
                    <a:pt x="3761" y="1384"/>
                    <a:pt x="3583" y="1237"/>
                  </a:cubicBezTo>
                  <a:cubicBezTo>
                    <a:pt x="3411" y="1091"/>
                    <a:pt x="3200" y="957"/>
                    <a:pt x="2984" y="880"/>
                  </a:cubicBezTo>
                  <a:cubicBezTo>
                    <a:pt x="2149" y="587"/>
                    <a:pt x="1314" y="300"/>
                    <a:pt x="485" y="7"/>
                  </a:cubicBezTo>
                  <a:cubicBezTo>
                    <a:pt x="472" y="3"/>
                    <a:pt x="456" y="0"/>
                    <a:pt x="439" y="0"/>
                  </a:cubicBezTo>
                  <a:close/>
                </a:path>
              </a:pathLst>
            </a:custGeom>
            <a:solidFill>
              <a:srgbClr val="C1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40"/>
            <p:cNvSpPr/>
            <p:nvPr/>
          </p:nvSpPr>
          <p:spPr>
            <a:xfrm>
              <a:off x="1304788" y="1606569"/>
              <a:ext cx="54682" cy="21990"/>
            </a:xfrm>
            <a:custGeom>
              <a:avLst/>
              <a:gdLst/>
              <a:ahLst/>
              <a:cxnLst/>
              <a:rect l="l" t="t" r="r" b="b"/>
              <a:pathLst>
                <a:path w="963" h="387" extrusionOk="0">
                  <a:moveTo>
                    <a:pt x="79" y="1"/>
                  </a:moveTo>
                  <a:cubicBezTo>
                    <a:pt x="49" y="1"/>
                    <a:pt x="23" y="19"/>
                    <a:pt x="13" y="49"/>
                  </a:cubicBezTo>
                  <a:cubicBezTo>
                    <a:pt x="0" y="87"/>
                    <a:pt x="26" y="126"/>
                    <a:pt x="58" y="138"/>
                  </a:cubicBezTo>
                  <a:lnTo>
                    <a:pt x="867" y="381"/>
                  </a:lnTo>
                  <a:cubicBezTo>
                    <a:pt x="874" y="387"/>
                    <a:pt x="880" y="387"/>
                    <a:pt x="886" y="387"/>
                  </a:cubicBezTo>
                  <a:cubicBezTo>
                    <a:pt x="912" y="387"/>
                    <a:pt x="944" y="368"/>
                    <a:pt x="950" y="336"/>
                  </a:cubicBezTo>
                  <a:cubicBezTo>
                    <a:pt x="963" y="298"/>
                    <a:pt x="944" y="259"/>
                    <a:pt x="905" y="247"/>
                  </a:cubicBezTo>
                  <a:lnTo>
                    <a:pt x="102" y="5"/>
                  </a:lnTo>
                  <a:cubicBezTo>
                    <a:pt x="94" y="2"/>
                    <a:pt x="86" y="1"/>
                    <a:pt x="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40"/>
            <p:cNvSpPr/>
            <p:nvPr/>
          </p:nvSpPr>
          <p:spPr>
            <a:xfrm>
              <a:off x="1212858" y="1597250"/>
              <a:ext cx="97382" cy="53413"/>
            </a:xfrm>
            <a:custGeom>
              <a:avLst/>
              <a:gdLst/>
              <a:ahLst/>
              <a:cxnLst/>
              <a:rect l="l" t="t" r="r" b="b"/>
              <a:pathLst>
                <a:path w="1715" h="940" extrusionOk="0">
                  <a:moveTo>
                    <a:pt x="76" y="0"/>
                  </a:moveTo>
                  <a:cubicBezTo>
                    <a:pt x="51" y="0"/>
                    <a:pt x="26" y="13"/>
                    <a:pt x="13" y="35"/>
                  </a:cubicBezTo>
                  <a:cubicBezTo>
                    <a:pt x="1" y="73"/>
                    <a:pt x="13" y="111"/>
                    <a:pt x="45" y="130"/>
                  </a:cubicBezTo>
                  <a:lnTo>
                    <a:pt x="1607" y="933"/>
                  </a:lnTo>
                  <a:cubicBezTo>
                    <a:pt x="1613" y="940"/>
                    <a:pt x="1626" y="940"/>
                    <a:pt x="1638" y="940"/>
                  </a:cubicBezTo>
                  <a:cubicBezTo>
                    <a:pt x="1664" y="940"/>
                    <a:pt x="1689" y="927"/>
                    <a:pt x="1702" y="901"/>
                  </a:cubicBezTo>
                  <a:cubicBezTo>
                    <a:pt x="1715" y="870"/>
                    <a:pt x="1702" y="825"/>
                    <a:pt x="1670" y="806"/>
                  </a:cubicBezTo>
                  <a:lnTo>
                    <a:pt x="109" y="9"/>
                  </a:lnTo>
                  <a:cubicBezTo>
                    <a:pt x="99" y="3"/>
                    <a:pt x="87" y="0"/>
                    <a:pt x="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061;p40"/>
            <p:cNvSpPr/>
            <p:nvPr/>
          </p:nvSpPr>
          <p:spPr>
            <a:xfrm>
              <a:off x="1266062" y="1669301"/>
              <a:ext cx="30435" cy="20513"/>
            </a:xfrm>
            <a:custGeom>
              <a:avLst/>
              <a:gdLst/>
              <a:ahLst/>
              <a:cxnLst/>
              <a:rect l="l" t="t" r="r" b="b"/>
              <a:pathLst>
                <a:path w="536" h="361" extrusionOk="0">
                  <a:moveTo>
                    <a:pt x="82" y="0"/>
                  </a:moveTo>
                  <a:cubicBezTo>
                    <a:pt x="57" y="0"/>
                    <a:pt x="33" y="13"/>
                    <a:pt x="20" y="35"/>
                  </a:cubicBezTo>
                  <a:cubicBezTo>
                    <a:pt x="0" y="67"/>
                    <a:pt x="7" y="111"/>
                    <a:pt x="45" y="131"/>
                  </a:cubicBezTo>
                  <a:lnTo>
                    <a:pt x="421" y="354"/>
                  </a:lnTo>
                  <a:cubicBezTo>
                    <a:pt x="427" y="354"/>
                    <a:pt x="440" y="360"/>
                    <a:pt x="453" y="360"/>
                  </a:cubicBezTo>
                  <a:cubicBezTo>
                    <a:pt x="478" y="360"/>
                    <a:pt x="504" y="347"/>
                    <a:pt x="517" y="328"/>
                  </a:cubicBezTo>
                  <a:cubicBezTo>
                    <a:pt x="536" y="290"/>
                    <a:pt x="523" y="252"/>
                    <a:pt x="491" y="233"/>
                  </a:cubicBezTo>
                  <a:lnTo>
                    <a:pt x="115" y="9"/>
                  </a:lnTo>
                  <a:cubicBezTo>
                    <a:pt x="105" y="3"/>
                    <a:pt x="93" y="0"/>
                    <a:pt x="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40"/>
            <p:cNvSpPr/>
            <p:nvPr/>
          </p:nvSpPr>
          <p:spPr>
            <a:xfrm>
              <a:off x="1253741" y="1698110"/>
              <a:ext cx="30833" cy="26820"/>
            </a:xfrm>
            <a:custGeom>
              <a:avLst/>
              <a:gdLst/>
              <a:ahLst/>
              <a:cxnLst/>
              <a:rect l="l" t="t" r="r" b="b"/>
              <a:pathLst>
                <a:path w="543" h="472" extrusionOk="0">
                  <a:moveTo>
                    <a:pt x="77" y="0"/>
                  </a:moveTo>
                  <a:cubicBezTo>
                    <a:pt x="58" y="0"/>
                    <a:pt x="40" y="8"/>
                    <a:pt x="26" y="25"/>
                  </a:cubicBezTo>
                  <a:cubicBezTo>
                    <a:pt x="1" y="51"/>
                    <a:pt x="7" y="95"/>
                    <a:pt x="33" y="121"/>
                  </a:cubicBezTo>
                  <a:lnTo>
                    <a:pt x="421" y="452"/>
                  </a:lnTo>
                  <a:cubicBezTo>
                    <a:pt x="434" y="465"/>
                    <a:pt x="453" y="471"/>
                    <a:pt x="466" y="471"/>
                  </a:cubicBezTo>
                  <a:cubicBezTo>
                    <a:pt x="485" y="471"/>
                    <a:pt x="504" y="465"/>
                    <a:pt x="517" y="446"/>
                  </a:cubicBezTo>
                  <a:cubicBezTo>
                    <a:pt x="542" y="420"/>
                    <a:pt x="542" y="376"/>
                    <a:pt x="511" y="350"/>
                  </a:cubicBezTo>
                  <a:lnTo>
                    <a:pt x="122" y="19"/>
                  </a:lnTo>
                  <a:cubicBezTo>
                    <a:pt x="110" y="7"/>
                    <a:pt x="93" y="0"/>
                    <a:pt x="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40"/>
            <p:cNvSpPr/>
            <p:nvPr/>
          </p:nvSpPr>
          <p:spPr>
            <a:xfrm>
              <a:off x="1227337" y="1424227"/>
              <a:ext cx="29357" cy="86654"/>
            </a:xfrm>
            <a:custGeom>
              <a:avLst/>
              <a:gdLst/>
              <a:ahLst/>
              <a:cxnLst/>
              <a:rect l="l" t="t" r="r" b="b"/>
              <a:pathLst>
                <a:path w="517" h="1525" extrusionOk="0">
                  <a:moveTo>
                    <a:pt x="445" y="0"/>
                  </a:moveTo>
                  <a:cubicBezTo>
                    <a:pt x="412" y="0"/>
                    <a:pt x="382" y="19"/>
                    <a:pt x="376" y="52"/>
                  </a:cubicBezTo>
                  <a:lnTo>
                    <a:pt x="13" y="1435"/>
                  </a:lnTo>
                  <a:cubicBezTo>
                    <a:pt x="0" y="1474"/>
                    <a:pt x="26" y="1512"/>
                    <a:pt x="58" y="1525"/>
                  </a:cubicBezTo>
                  <a:lnTo>
                    <a:pt x="77" y="1525"/>
                  </a:lnTo>
                  <a:cubicBezTo>
                    <a:pt x="109" y="1525"/>
                    <a:pt x="134" y="1505"/>
                    <a:pt x="147" y="1474"/>
                  </a:cubicBezTo>
                  <a:lnTo>
                    <a:pt x="510" y="91"/>
                  </a:lnTo>
                  <a:cubicBezTo>
                    <a:pt x="517" y="52"/>
                    <a:pt x="498" y="14"/>
                    <a:pt x="459" y="1"/>
                  </a:cubicBezTo>
                  <a:cubicBezTo>
                    <a:pt x="454" y="1"/>
                    <a:pt x="450" y="0"/>
                    <a:pt x="4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40"/>
            <p:cNvSpPr/>
            <p:nvPr/>
          </p:nvSpPr>
          <p:spPr>
            <a:xfrm>
              <a:off x="1268618" y="1427409"/>
              <a:ext cx="60814" cy="86711"/>
            </a:xfrm>
            <a:custGeom>
              <a:avLst/>
              <a:gdLst/>
              <a:ahLst/>
              <a:cxnLst/>
              <a:rect l="l" t="t" r="r" b="b"/>
              <a:pathLst>
                <a:path w="1071" h="1526" extrusionOk="0">
                  <a:moveTo>
                    <a:pt x="993" y="0"/>
                  </a:moveTo>
                  <a:cubicBezTo>
                    <a:pt x="968" y="0"/>
                    <a:pt x="944" y="13"/>
                    <a:pt x="931" y="35"/>
                  </a:cubicBezTo>
                  <a:lnTo>
                    <a:pt x="26" y="1424"/>
                  </a:lnTo>
                  <a:cubicBezTo>
                    <a:pt x="0" y="1456"/>
                    <a:pt x="13" y="1494"/>
                    <a:pt x="45" y="1520"/>
                  </a:cubicBezTo>
                  <a:cubicBezTo>
                    <a:pt x="57" y="1526"/>
                    <a:pt x="70" y="1526"/>
                    <a:pt x="83" y="1526"/>
                  </a:cubicBezTo>
                  <a:cubicBezTo>
                    <a:pt x="102" y="1526"/>
                    <a:pt x="127" y="1520"/>
                    <a:pt x="140" y="1500"/>
                  </a:cubicBezTo>
                  <a:lnTo>
                    <a:pt x="1045" y="111"/>
                  </a:lnTo>
                  <a:cubicBezTo>
                    <a:pt x="1071" y="79"/>
                    <a:pt x="1058" y="35"/>
                    <a:pt x="1026" y="9"/>
                  </a:cubicBezTo>
                  <a:cubicBezTo>
                    <a:pt x="1016" y="3"/>
                    <a:pt x="1004" y="0"/>
                    <a:pt x="9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65" name="Google Shape;1065;p40"/>
          <p:cNvGrpSpPr/>
          <p:nvPr/>
        </p:nvGrpSpPr>
        <p:grpSpPr>
          <a:xfrm>
            <a:off x="152362" y="2468513"/>
            <a:ext cx="2145005" cy="2267778"/>
            <a:chOff x="457162" y="1897613"/>
            <a:chExt cx="2145005" cy="2267778"/>
          </a:xfrm>
        </p:grpSpPr>
        <p:sp>
          <p:nvSpPr>
            <p:cNvPr id="1066" name="Google Shape;1066;p40"/>
            <p:cNvSpPr/>
            <p:nvPr/>
          </p:nvSpPr>
          <p:spPr>
            <a:xfrm>
              <a:off x="884958" y="3119860"/>
              <a:ext cx="490771" cy="618911"/>
            </a:xfrm>
            <a:custGeom>
              <a:avLst/>
              <a:gdLst/>
              <a:ahLst/>
              <a:cxnLst/>
              <a:rect l="l" t="t" r="r" b="b"/>
              <a:pathLst>
                <a:path w="8643" h="10892" extrusionOk="0">
                  <a:moveTo>
                    <a:pt x="4041" y="0"/>
                  </a:moveTo>
                  <a:cubicBezTo>
                    <a:pt x="3709" y="1046"/>
                    <a:pt x="3384" y="2085"/>
                    <a:pt x="3053" y="3130"/>
                  </a:cubicBezTo>
                  <a:cubicBezTo>
                    <a:pt x="1326" y="4035"/>
                    <a:pt x="57" y="6112"/>
                    <a:pt x="6" y="9000"/>
                  </a:cubicBezTo>
                  <a:cubicBezTo>
                    <a:pt x="1" y="9475"/>
                    <a:pt x="1445" y="10892"/>
                    <a:pt x="2100" y="10892"/>
                  </a:cubicBezTo>
                  <a:cubicBezTo>
                    <a:pt x="2218" y="10892"/>
                    <a:pt x="2311" y="10846"/>
                    <a:pt x="2364" y="10740"/>
                  </a:cubicBezTo>
                  <a:cubicBezTo>
                    <a:pt x="3199" y="9057"/>
                    <a:pt x="4665" y="7457"/>
                    <a:pt x="5411" y="6699"/>
                  </a:cubicBezTo>
                  <a:cubicBezTo>
                    <a:pt x="6979" y="5125"/>
                    <a:pt x="8247" y="3213"/>
                    <a:pt x="8642" y="1020"/>
                  </a:cubicBezTo>
                  <a:lnTo>
                    <a:pt x="4041" y="0"/>
                  </a:lnTo>
                  <a:close/>
                </a:path>
              </a:pathLst>
            </a:custGeom>
            <a:solidFill>
              <a:srgbClr val="FFC9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40"/>
            <p:cNvSpPr/>
            <p:nvPr/>
          </p:nvSpPr>
          <p:spPr>
            <a:xfrm>
              <a:off x="1173695" y="3317885"/>
              <a:ext cx="71035" cy="49038"/>
            </a:xfrm>
            <a:custGeom>
              <a:avLst/>
              <a:gdLst/>
              <a:ahLst/>
              <a:cxnLst/>
              <a:rect l="l" t="t" r="r" b="b"/>
              <a:pathLst>
                <a:path w="1251" h="863" extrusionOk="0">
                  <a:moveTo>
                    <a:pt x="76" y="1"/>
                  </a:moveTo>
                  <a:cubicBezTo>
                    <a:pt x="72" y="1"/>
                    <a:pt x="69" y="1"/>
                    <a:pt x="65" y="2"/>
                  </a:cubicBezTo>
                  <a:cubicBezTo>
                    <a:pt x="26" y="8"/>
                    <a:pt x="1" y="40"/>
                    <a:pt x="7" y="78"/>
                  </a:cubicBezTo>
                  <a:cubicBezTo>
                    <a:pt x="46" y="339"/>
                    <a:pt x="205" y="582"/>
                    <a:pt x="428" y="722"/>
                  </a:cubicBezTo>
                  <a:cubicBezTo>
                    <a:pt x="575" y="811"/>
                    <a:pt x="747" y="862"/>
                    <a:pt x="919" y="862"/>
                  </a:cubicBezTo>
                  <a:cubicBezTo>
                    <a:pt x="1008" y="862"/>
                    <a:pt x="1104" y="849"/>
                    <a:pt x="1193" y="817"/>
                  </a:cubicBezTo>
                  <a:cubicBezTo>
                    <a:pt x="1225" y="811"/>
                    <a:pt x="1250" y="773"/>
                    <a:pt x="1237" y="735"/>
                  </a:cubicBezTo>
                  <a:cubicBezTo>
                    <a:pt x="1227" y="704"/>
                    <a:pt x="1201" y="686"/>
                    <a:pt x="1172" y="686"/>
                  </a:cubicBezTo>
                  <a:cubicBezTo>
                    <a:pt x="1164" y="686"/>
                    <a:pt x="1156" y="687"/>
                    <a:pt x="1148" y="690"/>
                  </a:cubicBezTo>
                  <a:cubicBezTo>
                    <a:pt x="1077" y="711"/>
                    <a:pt x="1002" y="722"/>
                    <a:pt x="926" y="722"/>
                  </a:cubicBezTo>
                  <a:cubicBezTo>
                    <a:pt x="777" y="722"/>
                    <a:pt x="627" y="681"/>
                    <a:pt x="504" y="601"/>
                  </a:cubicBezTo>
                  <a:cubicBezTo>
                    <a:pt x="313" y="486"/>
                    <a:pt x="173" y="282"/>
                    <a:pt x="141" y="59"/>
                  </a:cubicBezTo>
                  <a:cubicBezTo>
                    <a:pt x="135" y="25"/>
                    <a:pt x="109" y="1"/>
                    <a:pt x="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068;p40"/>
            <p:cNvSpPr/>
            <p:nvPr/>
          </p:nvSpPr>
          <p:spPr>
            <a:xfrm>
              <a:off x="785760" y="3531992"/>
              <a:ext cx="291010" cy="463501"/>
            </a:xfrm>
            <a:custGeom>
              <a:avLst/>
              <a:gdLst/>
              <a:ahLst/>
              <a:cxnLst/>
              <a:rect l="l" t="t" r="r" b="b"/>
              <a:pathLst>
                <a:path w="5125" h="8157" extrusionOk="0">
                  <a:moveTo>
                    <a:pt x="1741" y="0"/>
                  </a:moveTo>
                  <a:cubicBezTo>
                    <a:pt x="1" y="3639"/>
                    <a:pt x="664" y="6992"/>
                    <a:pt x="664" y="6992"/>
                  </a:cubicBezTo>
                  <a:cubicBezTo>
                    <a:pt x="664" y="6992"/>
                    <a:pt x="1598" y="8156"/>
                    <a:pt x="2901" y="8156"/>
                  </a:cubicBezTo>
                  <a:cubicBezTo>
                    <a:pt x="3005" y="8156"/>
                    <a:pt x="3111" y="8149"/>
                    <a:pt x="3219" y="8133"/>
                  </a:cubicBezTo>
                  <a:cubicBezTo>
                    <a:pt x="3461" y="7209"/>
                    <a:pt x="3704" y="5469"/>
                    <a:pt x="4054" y="4576"/>
                  </a:cubicBezTo>
                  <a:cubicBezTo>
                    <a:pt x="4373" y="3754"/>
                    <a:pt x="4806" y="2868"/>
                    <a:pt x="5125" y="2046"/>
                  </a:cubicBezTo>
                  <a:lnTo>
                    <a:pt x="5125" y="2046"/>
                  </a:lnTo>
                  <a:cubicBezTo>
                    <a:pt x="4800" y="2295"/>
                    <a:pt x="4456" y="2556"/>
                    <a:pt x="4137" y="2805"/>
                  </a:cubicBezTo>
                  <a:cubicBezTo>
                    <a:pt x="4150" y="2486"/>
                    <a:pt x="4124" y="2161"/>
                    <a:pt x="4054" y="1849"/>
                  </a:cubicBezTo>
                  <a:cubicBezTo>
                    <a:pt x="4022" y="1676"/>
                    <a:pt x="3965" y="1492"/>
                    <a:pt x="3818" y="1396"/>
                  </a:cubicBezTo>
                  <a:cubicBezTo>
                    <a:pt x="3752" y="1356"/>
                    <a:pt x="3679" y="1340"/>
                    <a:pt x="3603" y="1340"/>
                  </a:cubicBezTo>
                  <a:cubicBezTo>
                    <a:pt x="3461" y="1340"/>
                    <a:pt x="3310" y="1397"/>
                    <a:pt x="3181" y="1460"/>
                  </a:cubicBezTo>
                  <a:cubicBezTo>
                    <a:pt x="2894" y="1600"/>
                    <a:pt x="2633" y="1810"/>
                    <a:pt x="2384" y="2008"/>
                  </a:cubicBezTo>
                  <a:cubicBezTo>
                    <a:pt x="2174" y="1307"/>
                    <a:pt x="1951" y="701"/>
                    <a:pt x="17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40"/>
            <p:cNvSpPr/>
            <p:nvPr/>
          </p:nvSpPr>
          <p:spPr>
            <a:xfrm>
              <a:off x="819432" y="3833263"/>
              <a:ext cx="160013" cy="136260"/>
            </a:xfrm>
            <a:custGeom>
              <a:avLst/>
              <a:gdLst/>
              <a:ahLst/>
              <a:cxnLst/>
              <a:rect l="l" t="t" r="r" b="b"/>
              <a:pathLst>
                <a:path w="2818" h="2398" extrusionOk="0">
                  <a:moveTo>
                    <a:pt x="74" y="0"/>
                  </a:moveTo>
                  <a:cubicBezTo>
                    <a:pt x="71" y="0"/>
                    <a:pt x="67" y="0"/>
                    <a:pt x="64" y="1"/>
                  </a:cubicBezTo>
                  <a:cubicBezTo>
                    <a:pt x="26" y="7"/>
                    <a:pt x="0" y="39"/>
                    <a:pt x="7" y="77"/>
                  </a:cubicBezTo>
                  <a:cubicBezTo>
                    <a:pt x="64" y="587"/>
                    <a:pt x="262" y="1072"/>
                    <a:pt x="580" y="1473"/>
                  </a:cubicBezTo>
                  <a:cubicBezTo>
                    <a:pt x="663" y="1582"/>
                    <a:pt x="778" y="1709"/>
                    <a:pt x="944" y="1734"/>
                  </a:cubicBezTo>
                  <a:cubicBezTo>
                    <a:pt x="972" y="1740"/>
                    <a:pt x="999" y="1743"/>
                    <a:pt x="1026" y="1743"/>
                  </a:cubicBezTo>
                  <a:cubicBezTo>
                    <a:pt x="1146" y="1743"/>
                    <a:pt x="1255" y="1691"/>
                    <a:pt x="1364" y="1639"/>
                  </a:cubicBezTo>
                  <a:cubicBezTo>
                    <a:pt x="1463" y="1592"/>
                    <a:pt x="1558" y="1549"/>
                    <a:pt x="1652" y="1549"/>
                  </a:cubicBezTo>
                  <a:cubicBezTo>
                    <a:pt x="1673" y="1549"/>
                    <a:pt x="1694" y="1551"/>
                    <a:pt x="1715" y="1556"/>
                  </a:cubicBezTo>
                  <a:cubicBezTo>
                    <a:pt x="1823" y="1582"/>
                    <a:pt x="1919" y="1690"/>
                    <a:pt x="2002" y="1881"/>
                  </a:cubicBezTo>
                  <a:lnTo>
                    <a:pt x="2021" y="1932"/>
                  </a:lnTo>
                  <a:cubicBezTo>
                    <a:pt x="2084" y="2079"/>
                    <a:pt x="2155" y="2238"/>
                    <a:pt x="2295" y="2340"/>
                  </a:cubicBezTo>
                  <a:cubicBezTo>
                    <a:pt x="2352" y="2378"/>
                    <a:pt x="2429" y="2397"/>
                    <a:pt x="2499" y="2397"/>
                  </a:cubicBezTo>
                  <a:cubicBezTo>
                    <a:pt x="2556" y="2397"/>
                    <a:pt x="2607" y="2385"/>
                    <a:pt x="2658" y="2365"/>
                  </a:cubicBezTo>
                  <a:cubicBezTo>
                    <a:pt x="2747" y="2327"/>
                    <a:pt x="2805" y="2251"/>
                    <a:pt x="2811" y="2168"/>
                  </a:cubicBezTo>
                  <a:cubicBezTo>
                    <a:pt x="2817" y="2130"/>
                    <a:pt x="2792" y="2091"/>
                    <a:pt x="2754" y="2085"/>
                  </a:cubicBezTo>
                  <a:cubicBezTo>
                    <a:pt x="2715" y="2085"/>
                    <a:pt x="2677" y="2111"/>
                    <a:pt x="2677" y="2149"/>
                  </a:cubicBezTo>
                  <a:cubicBezTo>
                    <a:pt x="2671" y="2200"/>
                    <a:pt x="2633" y="2225"/>
                    <a:pt x="2601" y="2238"/>
                  </a:cubicBezTo>
                  <a:cubicBezTo>
                    <a:pt x="2570" y="2252"/>
                    <a:pt x="2535" y="2258"/>
                    <a:pt x="2500" y="2258"/>
                  </a:cubicBezTo>
                  <a:cubicBezTo>
                    <a:pt x="2454" y="2258"/>
                    <a:pt x="2407" y="2247"/>
                    <a:pt x="2371" y="2225"/>
                  </a:cubicBezTo>
                  <a:cubicBezTo>
                    <a:pt x="2263" y="2149"/>
                    <a:pt x="2206" y="2009"/>
                    <a:pt x="2148" y="1875"/>
                  </a:cubicBezTo>
                  <a:lnTo>
                    <a:pt x="2129" y="1824"/>
                  </a:lnTo>
                  <a:cubicBezTo>
                    <a:pt x="2027" y="1594"/>
                    <a:pt x="1900" y="1460"/>
                    <a:pt x="1747" y="1422"/>
                  </a:cubicBezTo>
                  <a:cubicBezTo>
                    <a:pt x="1715" y="1415"/>
                    <a:pt x="1684" y="1411"/>
                    <a:pt x="1654" y="1411"/>
                  </a:cubicBezTo>
                  <a:cubicBezTo>
                    <a:pt x="1532" y="1411"/>
                    <a:pt x="1419" y="1465"/>
                    <a:pt x="1307" y="1511"/>
                  </a:cubicBezTo>
                  <a:cubicBezTo>
                    <a:pt x="1204" y="1560"/>
                    <a:pt x="1109" y="1605"/>
                    <a:pt x="1017" y="1605"/>
                  </a:cubicBezTo>
                  <a:cubicBezTo>
                    <a:pt x="1001" y="1605"/>
                    <a:pt x="985" y="1603"/>
                    <a:pt x="969" y="1601"/>
                  </a:cubicBezTo>
                  <a:cubicBezTo>
                    <a:pt x="854" y="1582"/>
                    <a:pt x="759" y="1480"/>
                    <a:pt x="689" y="1384"/>
                  </a:cubicBezTo>
                  <a:cubicBezTo>
                    <a:pt x="389" y="1002"/>
                    <a:pt x="198" y="549"/>
                    <a:pt x="141" y="65"/>
                  </a:cubicBezTo>
                  <a:cubicBezTo>
                    <a:pt x="141" y="30"/>
                    <a:pt x="109" y="0"/>
                    <a:pt x="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40"/>
            <p:cNvSpPr/>
            <p:nvPr/>
          </p:nvSpPr>
          <p:spPr>
            <a:xfrm>
              <a:off x="833173" y="3641318"/>
              <a:ext cx="91647" cy="247803"/>
            </a:xfrm>
            <a:custGeom>
              <a:avLst/>
              <a:gdLst/>
              <a:ahLst/>
              <a:cxnLst/>
              <a:rect l="l" t="t" r="r" b="b"/>
              <a:pathLst>
                <a:path w="1614" h="4361" extrusionOk="0">
                  <a:moveTo>
                    <a:pt x="1533" y="0"/>
                  </a:moveTo>
                  <a:cubicBezTo>
                    <a:pt x="1499" y="0"/>
                    <a:pt x="1472" y="30"/>
                    <a:pt x="1466" y="65"/>
                  </a:cubicBezTo>
                  <a:cubicBezTo>
                    <a:pt x="1403" y="1550"/>
                    <a:pt x="893" y="3041"/>
                    <a:pt x="26" y="4252"/>
                  </a:cubicBezTo>
                  <a:cubicBezTo>
                    <a:pt x="1" y="4284"/>
                    <a:pt x="13" y="4329"/>
                    <a:pt x="39" y="4348"/>
                  </a:cubicBezTo>
                  <a:cubicBezTo>
                    <a:pt x="52" y="4354"/>
                    <a:pt x="71" y="4360"/>
                    <a:pt x="83" y="4360"/>
                  </a:cubicBezTo>
                  <a:cubicBezTo>
                    <a:pt x="103" y="4360"/>
                    <a:pt x="128" y="4348"/>
                    <a:pt x="141" y="4335"/>
                  </a:cubicBezTo>
                  <a:cubicBezTo>
                    <a:pt x="1020" y="3099"/>
                    <a:pt x="1543" y="1588"/>
                    <a:pt x="1607" y="71"/>
                  </a:cubicBezTo>
                  <a:cubicBezTo>
                    <a:pt x="1613" y="33"/>
                    <a:pt x="1581" y="1"/>
                    <a:pt x="1543" y="1"/>
                  </a:cubicBezTo>
                  <a:cubicBezTo>
                    <a:pt x="1540" y="1"/>
                    <a:pt x="1536" y="0"/>
                    <a:pt x="15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40"/>
            <p:cNvSpPr/>
            <p:nvPr/>
          </p:nvSpPr>
          <p:spPr>
            <a:xfrm>
              <a:off x="994945" y="3682400"/>
              <a:ext cx="34410" cy="169388"/>
            </a:xfrm>
            <a:custGeom>
              <a:avLst/>
              <a:gdLst/>
              <a:ahLst/>
              <a:cxnLst/>
              <a:rect l="l" t="t" r="r" b="b"/>
              <a:pathLst>
                <a:path w="606" h="2981" extrusionOk="0">
                  <a:moveTo>
                    <a:pt x="525" y="1"/>
                  </a:moveTo>
                  <a:cubicBezTo>
                    <a:pt x="496" y="1"/>
                    <a:pt x="469" y="19"/>
                    <a:pt x="459" y="49"/>
                  </a:cubicBezTo>
                  <a:cubicBezTo>
                    <a:pt x="160" y="973"/>
                    <a:pt x="0" y="1936"/>
                    <a:pt x="0" y="2911"/>
                  </a:cubicBezTo>
                  <a:cubicBezTo>
                    <a:pt x="0" y="2949"/>
                    <a:pt x="26" y="2981"/>
                    <a:pt x="71" y="2981"/>
                  </a:cubicBezTo>
                  <a:cubicBezTo>
                    <a:pt x="109" y="2981"/>
                    <a:pt x="134" y="2949"/>
                    <a:pt x="141" y="2911"/>
                  </a:cubicBezTo>
                  <a:cubicBezTo>
                    <a:pt x="141" y="1948"/>
                    <a:pt x="294" y="1005"/>
                    <a:pt x="593" y="94"/>
                  </a:cubicBezTo>
                  <a:cubicBezTo>
                    <a:pt x="606" y="56"/>
                    <a:pt x="587" y="17"/>
                    <a:pt x="549" y="5"/>
                  </a:cubicBezTo>
                  <a:cubicBezTo>
                    <a:pt x="541" y="2"/>
                    <a:pt x="533" y="1"/>
                    <a:pt x="5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40"/>
            <p:cNvSpPr/>
            <p:nvPr/>
          </p:nvSpPr>
          <p:spPr>
            <a:xfrm>
              <a:off x="937027" y="3686548"/>
              <a:ext cx="68082" cy="32332"/>
            </a:xfrm>
            <a:custGeom>
              <a:avLst/>
              <a:gdLst/>
              <a:ahLst/>
              <a:cxnLst/>
              <a:rect l="l" t="t" r="r" b="b"/>
              <a:pathLst>
                <a:path w="1199" h="569" extrusionOk="0">
                  <a:moveTo>
                    <a:pt x="78" y="0"/>
                  </a:moveTo>
                  <a:cubicBezTo>
                    <a:pt x="51" y="0"/>
                    <a:pt x="27" y="17"/>
                    <a:pt x="13" y="40"/>
                  </a:cubicBezTo>
                  <a:cubicBezTo>
                    <a:pt x="1" y="78"/>
                    <a:pt x="20" y="116"/>
                    <a:pt x="52" y="136"/>
                  </a:cubicBezTo>
                  <a:lnTo>
                    <a:pt x="1097" y="563"/>
                  </a:lnTo>
                  <a:cubicBezTo>
                    <a:pt x="1103" y="569"/>
                    <a:pt x="1110" y="569"/>
                    <a:pt x="1122" y="569"/>
                  </a:cubicBezTo>
                  <a:cubicBezTo>
                    <a:pt x="1148" y="569"/>
                    <a:pt x="1173" y="556"/>
                    <a:pt x="1186" y="524"/>
                  </a:cubicBezTo>
                  <a:cubicBezTo>
                    <a:pt x="1199" y="492"/>
                    <a:pt x="1186" y="448"/>
                    <a:pt x="1148" y="435"/>
                  </a:cubicBezTo>
                  <a:lnTo>
                    <a:pt x="109" y="8"/>
                  </a:lnTo>
                  <a:cubicBezTo>
                    <a:pt x="99" y="3"/>
                    <a:pt x="88" y="0"/>
                    <a:pt x="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p40"/>
            <p:cNvSpPr/>
            <p:nvPr/>
          </p:nvSpPr>
          <p:spPr>
            <a:xfrm>
              <a:off x="925841" y="3734904"/>
              <a:ext cx="68082" cy="34321"/>
            </a:xfrm>
            <a:custGeom>
              <a:avLst/>
              <a:gdLst/>
              <a:ahLst/>
              <a:cxnLst/>
              <a:rect l="l" t="t" r="r" b="b"/>
              <a:pathLst>
                <a:path w="1199" h="604" extrusionOk="0">
                  <a:moveTo>
                    <a:pt x="82" y="0"/>
                  </a:moveTo>
                  <a:cubicBezTo>
                    <a:pt x="60" y="0"/>
                    <a:pt x="38" y="10"/>
                    <a:pt x="26" y="30"/>
                  </a:cubicBezTo>
                  <a:cubicBezTo>
                    <a:pt x="0" y="62"/>
                    <a:pt x="13" y="107"/>
                    <a:pt x="45" y="126"/>
                  </a:cubicBezTo>
                  <a:cubicBezTo>
                    <a:pt x="370" y="336"/>
                    <a:pt x="727" y="496"/>
                    <a:pt x="1103" y="597"/>
                  </a:cubicBezTo>
                  <a:cubicBezTo>
                    <a:pt x="1109" y="604"/>
                    <a:pt x="1116" y="604"/>
                    <a:pt x="1122" y="604"/>
                  </a:cubicBezTo>
                  <a:cubicBezTo>
                    <a:pt x="1154" y="604"/>
                    <a:pt x="1179" y="585"/>
                    <a:pt x="1192" y="553"/>
                  </a:cubicBezTo>
                  <a:cubicBezTo>
                    <a:pt x="1198" y="515"/>
                    <a:pt x="1179" y="476"/>
                    <a:pt x="1141" y="464"/>
                  </a:cubicBezTo>
                  <a:cubicBezTo>
                    <a:pt x="778" y="368"/>
                    <a:pt x="434" y="215"/>
                    <a:pt x="121" y="11"/>
                  </a:cubicBezTo>
                  <a:cubicBezTo>
                    <a:pt x="109" y="4"/>
                    <a:pt x="96" y="0"/>
                    <a:pt x="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40"/>
            <p:cNvSpPr/>
            <p:nvPr/>
          </p:nvSpPr>
          <p:spPr>
            <a:xfrm>
              <a:off x="913519" y="3778771"/>
              <a:ext cx="77508" cy="33582"/>
            </a:xfrm>
            <a:custGeom>
              <a:avLst/>
              <a:gdLst/>
              <a:ahLst/>
              <a:cxnLst/>
              <a:rect l="l" t="t" r="r" b="b"/>
              <a:pathLst>
                <a:path w="1365" h="591" extrusionOk="0">
                  <a:moveTo>
                    <a:pt x="79" y="0"/>
                  </a:moveTo>
                  <a:cubicBezTo>
                    <a:pt x="49" y="0"/>
                    <a:pt x="23" y="18"/>
                    <a:pt x="13" y="49"/>
                  </a:cubicBezTo>
                  <a:cubicBezTo>
                    <a:pt x="0" y="87"/>
                    <a:pt x="20" y="125"/>
                    <a:pt x="51" y="138"/>
                  </a:cubicBezTo>
                  <a:lnTo>
                    <a:pt x="1262" y="584"/>
                  </a:lnTo>
                  <a:cubicBezTo>
                    <a:pt x="1269" y="584"/>
                    <a:pt x="1275" y="590"/>
                    <a:pt x="1288" y="590"/>
                  </a:cubicBezTo>
                  <a:cubicBezTo>
                    <a:pt x="1313" y="590"/>
                    <a:pt x="1339" y="571"/>
                    <a:pt x="1352" y="539"/>
                  </a:cubicBezTo>
                  <a:cubicBezTo>
                    <a:pt x="1364" y="507"/>
                    <a:pt x="1345" y="469"/>
                    <a:pt x="1307" y="450"/>
                  </a:cubicBezTo>
                  <a:lnTo>
                    <a:pt x="102" y="4"/>
                  </a:lnTo>
                  <a:cubicBezTo>
                    <a:pt x="94" y="1"/>
                    <a:pt x="86" y="0"/>
                    <a:pt x="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1075;p40"/>
            <p:cNvSpPr/>
            <p:nvPr/>
          </p:nvSpPr>
          <p:spPr>
            <a:xfrm>
              <a:off x="1472993" y="3183955"/>
              <a:ext cx="395263" cy="796367"/>
            </a:xfrm>
            <a:custGeom>
              <a:avLst/>
              <a:gdLst/>
              <a:ahLst/>
              <a:cxnLst/>
              <a:rect l="l" t="t" r="r" b="b"/>
              <a:pathLst>
                <a:path w="6961" h="14015" extrusionOk="0">
                  <a:moveTo>
                    <a:pt x="4781" y="1"/>
                  </a:moveTo>
                  <a:cubicBezTo>
                    <a:pt x="3092" y="147"/>
                    <a:pt x="1473" y="689"/>
                    <a:pt x="1" y="1536"/>
                  </a:cubicBezTo>
                  <a:cubicBezTo>
                    <a:pt x="511" y="2830"/>
                    <a:pt x="1027" y="4130"/>
                    <a:pt x="1543" y="5424"/>
                  </a:cubicBezTo>
                  <a:cubicBezTo>
                    <a:pt x="2493" y="7821"/>
                    <a:pt x="2499" y="10497"/>
                    <a:pt x="3640" y="12811"/>
                  </a:cubicBezTo>
                  <a:cubicBezTo>
                    <a:pt x="3799" y="13136"/>
                    <a:pt x="4073" y="13359"/>
                    <a:pt x="4366" y="13569"/>
                  </a:cubicBezTo>
                  <a:cubicBezTo>
                    <a:pt x="4722" y="13832"/>
                    <a:pt x="5152" y="14014"/>
                    <a:pt x="5594" y="14014"/>
                  </a:cubicBezTo>
                  <a:cubicBezTo>
                    <a:pt x="5635" y="14014"/>
                    <a:pt x="5676" y="14012"/>
                    <a:pt x="5718" y="14009"/>
                  </a:cubicBezTo>
                  <a:cubicBezTo>
                    <a:pt x="6202" y="13977"/>
                    <a:pt x="6960" y="13544"/>
                    <a:pt x="6903" y="13066"/>
                  </a:cubicBezTo>
                  <a:cubicBezTo>
                    <a:pt x="6553" y="10344"/>
                    <a:pt x="6623" y="7598"/>
                    <a:pt x="5985" y="4940"/>
                  </a:cubicBezTo>
                  <a:cubicBezTo>
                    <a:pt x="5577" y="3257"/>
                    <a:pt x="5189" y="1677"/>
                    <a:pt x="4781" y="1"/>
                  </a:cubicBezTo>
                  <a:close/>
                </a:path>
              </a:pathLst>
            </a:custGeom>
            <a:solidFill>
              <a:srgbClr val="FFC9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076;p40"/>
            <p:cNvSpPr/>
            <p:nvPr/>
          </p:nvSpPr>
          <p:spPr>
            <a:xfrm>
              <a:off x="1653220" y="3881733"/>
              <a:ext cx="382941" cy="283658"/>
            </a:xfrm>
            <a:custGeom>
              <a:avLst/>
              <a:gdLst/>
              <a:ahLst/>
              <a:cxnLst/>
              <a:rect l="l" t="t" r="r" b="b"/>
              <a:pathLst>
                <a:path w="6744" h="4992" extrusionOk="0">
                  <a:moveTo>
                    <a:pt x="2694" y="1"/>
                  </a:moveTo>
                  <a:cubicBezTo>
                    <a:pt x="2683" y="1"/>
                    <a:pt x="2670" y="1"/>
                    <a:pt x="2658" y="2"/>
                  </a:cubicBezTo>
                  <a:cubicBezTo>
                    <a:pt x="2352" y="21"/>
                    <a:pt x="2136" y="289"/>
                    <a:pt x="2021" y="550"/>
                  </a:cubicBezTo>
                  <a:cubicBezTo>
                    <a:pt x="1906" y="811"/>
                    <a:pt x="1849" y="1105"/>
                    <a:pt x="1658" y="1321"/>
                  </a:cubicBezTo>
                  <a:cubicBezTo>
                    <a:pt x="1141" y="990"/>
                    <a:pt x="536" y="556"/>
                    <a:pt x="20" y="225"/>
                  </a:cubicBezTo>
                  <a:lnTo>
                    <a:pt x="20" y="225"/>
                  </a:lnTo>
                  <a:cubicBezTo>
                    <a:pt x="45" y="1175"/>
                    <a:pt x="1" y="2239"/>
                    <a:pt x="26" y="3189"/>
                  </a:cubicBezTo>
                  <a:cubicBezTo>
                    <a:pt x="1161" y="3514"/>
                    <a:pt x="2199" y="4138"/>
                    <a:pt x="3296" y="4565"/>
                  </a:cubicBezTo>
                  <a:cubicBezTo>
                    <a:pt x="3925" y="4813"/>
                    <a:pt x="4625" y="4992"/>
                    <a:pt x="5301" y="4992"/>
                  </a:cubicBezTo>
                  <a:cubicBezTo>
                    <a:pt x="5809" y="4992"/>
                    <a:pt x="6303" y="4891"/>
                    <a:pt x="6744" y="4642"/>
                  </a:cubicBezTo>
                  <a:cubicBezTo>
                    <a:pt x="6578" y="4438"/>
                    <a:pt x="6406" y="4234"/>
                    <a:pt x="6240" y="4030"/>
                  </a:cubicBezTo>
                  <a:cubicBezTo>
                    <a:pt x="5316" y="2915"/>
                    <a:pt x="4335" y="1767"/>
                    <a:pt x="3761" y="442"/>
                  </a:cubicBezTo>
                  <a:lnTo>
                    <a:pt x="3761" y="442"/>
                  </a:lnTo>
                  <a:cubicBezTo>
                    <a:pt x="3761" y="678"/>
                    <a:pt x="3806" y="901"/>
                    <a:pt x="3806" y="1130"/>
                  </a:cubicBezTo>
                  <a:cubicBezTo>
                    <a:pt x="3608" y="926"/>
                    <a:pt x="3506" y="665"/>
                    <a:pt x="3353" y="429"/>
                  </a:cubicBezTo>
                  <a:cubicBezTo>
                    <a:pt x="3206" y="209"/>
                    <a:pt x="2972" y="1"/>
                    <a:pt x="269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40"/>
            <p:cNvSpPr/>
            <p:nvPr/>
          </p:nvSpPr>
          <p:spPr>
            <a:xfrm>
              <a:off x="1654298" y="4021345"/>
              <a:ext cx="366304" cy="134328"/>
            </a:xfrm>
            <a:custGeom>
              <a:avLst/>
              <a:gdLst/>
              <a:ahLst/>
              <a:cxnLst/>
              <a:rect l="l" t="t" r="r" b="b"/>
              <a:pathLst>
                <a:path w="6451" h="2364" extrusionOk="0">
                  <a:moveTo>
                    <a:pt x="76" y="1"/>
                  </a:moveTo>
                  <a:cubicBezTo>
                    <a:pt x="54" y="1"/>
                    <a:pt x="32" y="11"/>
                    <a:pt x="20" y="31"/>
                  </a:cubicBezTo>
                  <a:cubicBezTo>
                    <a:pt x="1" y="62"/>
                    <a:pt x="7" y="107"/>
                    <a:pt x="39" y="126"/>
                  </a:cubicBezTo>
                  <a:cubicBezTo>
                    <a:pt x="1333" y="916"/>
                    <a:pt x="2690" y="1611"/>
                    <a:pt x="4086" y="2198"/>
                  </a:cubicBezTo>
                  <a:cubicBezTo>
                    <a:pt x="4284" y="2280"/>
                    <a:pt x="4513" y="2363"/>
                    <a:pt x="4736" y="2363"/>
                  </a:cubicBezTo>
                  <a:cubicBezTo>
                    <a:pt x="4876" y="2363"/>
                    <a:pt x="5017" y="2331"/>
                    <a:pt x="5131" y="2242"/>
                  </a:cubicBezTo>
                  <a:cubicBezTo>
                    <a:pt x="5221" y="2178"/>
                    <a:pt x="5278" y="2102"/>
                    <a:pt x="5342" y="2025"/>
                  </a:cubicBezTo>
                  <a:cubicBezTo>
                    <a:pt x="5412" y="1936"/>
                    <a:pt x="5475" y="1853"/>
                    <a:pt x="5571" y="1809"/>
                  </a:cubicBezTo>
                  <a:cubicBezTo>
                    <a:pt x="5619" y="1782"/>
                    <a:pt x="5677" y="1769"/>
                    <a:pt x="5740" y="1769"/>
                  </a:cubicBezTo>
                  <a:cubicBezTo>
                    <a:pt x="5810" y="1769"/>
                    <a:pt x="5886" y="1785"/>
                    <a:pt x="5960" y="1815"/>
                  </a:cubicBezTo>
                  <a:cubicBezTo>
                    <a:pt x="6094" y="1872"/>
                    <a:pt x="6215" y="1968"/>
                    <a:pt x="6330" y="2057"/>
                  </a:cubicBezTo>
                  <a:cubicBezTo>
                    <a:pt x="6341" y="2068"/>
                    <a:pt x="6356" y="2074"/>
                    <a:pt x="6371" y="2074"/>
                  </a:cubicBezTo>
                  <a:cubicBezTo>
                    <a:pt x="6390" y="2074"/>
                    <a:pt x="6411" y="2065"/>
                    <a:pt x="6425" y="2051"/>
                  </a:cubicBezTo>
                  <a:cubicBezTo>
                    <a:pt x="6451" y="2019"/>
                    <a:pt x="6444" y="1974"/>
                    <a:pt x="6412" y="1949"/>
                  </a:cubicBezTo>
                  <a:cubicBezTo>
                    <a:pt x="6291" y="1853"/>
                    <a:pt x="6164" y="1751"/>
                    <a:pt x="6011" y="1688"/>
                  </a:cubicBezTo>
                  <a:cubicBezTo>
                    <a:pt x="5920" y="1649"/>
                    <a:pt x="5827" y="1629"/>
                    <a:pt x="5739" y="1629"/>
                  </a:cubicBezTo>
                  <a:cubicBezTo>
                    <a:pt x="5655" y="1629"/>
                    <a:pt x="5576" y="1647"/>
                    <a:pt x="5507" y="1681"/>
                  </a:cubicBezTo>
                  <a:cubicBezTo>
                    <a:pt x="5386" y="1745"/>
                    <a:pt x="5310" y="1841"/>
                    <a:pt x="5233" y="1943"/>
                  </a:cubicBezTo>
                  <a:cubicBezTo>
                    <a:pt x="5176" y="2013"/>
                    <a:pt x="5119" y="2083"/>
                    <a:pt x="5048" y="2134"/>
                  </a:cubicBezTo>
                  <a:cubicBezTo>
                    <a:pt x="4958" y="2199"/>
                    <a:pt x="4851" y="2224"/>
                    <a:pt x="4738" y="2224"/>
                  </a:cubicBezTo>
                  <a:cubicBezTo>
                    <a:pt x="4541" y="2224"/>
                    <a:pt x="4323" y="2147"/>
                    <a:pt x="4137" y="2070"/>
                  </a:cubicBezTo>
                  <a:cubicBezTo>
                    <a:pt x="2754" y="1484"/>
                    <a:pt x="1397" y="795"/>
                    <a:pt x="115" y="11"/>
                  </a:cubicBezTo>
                  <a:cubicBezTo>
                    <a:pt x="104" y="4"/>
                    <a:pt x="90" y="1"/>
                    <a:pt x="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40"/>
            <p:cNvSpPr/>
            <p:nvPr/>
          </p:nvSpPr>
          <p:spPr>
            <a:xfrm>
              <a:off x="1742992" y="3947760"/>
              <a:ext cx="103571" cy="174559"/>
            </a:xfrm>
            <a:custGeom>
              <a:avLst/>
              <a:gdLst/>
              <a:ahLst/>
              <a:cxnLst/>
              <a:rect l="l" t="t" r="r" b="b"/>
              <a:pathLst>
                <a:path w="1824" h="3072" extrusionOk="0">
                  <a:moveTo>
                    <a:pt x="77" y="1"/>
                  </a:moveTo>
                  <a:cubicBezTo>
                    <a:pt x="60" y="1"/>
                    <a:pt x="44" y="7"/>
                    <a:pt x="32" y="19"/>
                  </a:cubicBezTo>
                  <a:cubicBezTo>
                    <a:pt x="7" y="45"/>
                    <a:pt x="0" y="89"/>
                    <a:pt x="26" y="121"/>
                  </a:cubicBezTo>
                  <a:cubicBezTo>
                    <a:pt x="797" y="943"/>
                    <a:pt x="1371" y="1944"/>
                    <a:pt x="1683" y="3027"/>
                  </a:cubicBezTo>
                  <a:cubicBezTo>
                    <a:pt x="1689" y="3053"/>
                    <a:pt x="1715" y="3072"/>
                    <a:pt x="1747" y="3072"/>
                  </a:cubicBezTo>
                  <a:lnTo>
                    <a:pt x="1766" y="3072"/>
                  </a:lnTo>
                  <a:cubicBezTo>
                    <a:pt x="1804" y="3059"/>
                    <a:pt x="1823" y="3021"/>
                    <a:pt x="1817" y="2983"/>
                  </a:cubicBezTo>
                  <a:cubicBezTo>
                    <a:pt x="1498" y="1886"/>
                    <a:pt x="912" y="860"/>
                    <a:pt x="128" y="25"/>
                  </a:cubicBezTo>
                  <a:cubicBezTo>
                    <a:pt x="114" y="9"/>
                    <a:pt x="95" y="1"/>
                    <a:pt x="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40"/>
            <p:cNvSpPr/>
            <p:nvPr/>
          </p:nvSpPr>
          <p:spPr>
            <a:xfrm>
              <a:off x="1858430" y="3929918"/>
              <a:ext cx="133609" cy="157285"/>
            </a:xfrm>
            <a:custGeom>
              <a:avLst/>
              <a:gdLst/>
              <a:ahLst/>
              <a:cxnLst/>
              <a:rect l="l" t="t" r="r" b="b"/>
              <a:pathLst>
                <a:path w="2353" h="2768" extrusionOk="0">
                  <a:moveTo>
                    <a:pt x="83" y="0"/>
                  </a:moveTo>
                  <a:cubicBezTo>
                    <a:pt x="72" y="0"/>
                    <a:pt x="62" y="3"/>
                    <a:pt x="51" y="8"/>
                  </a:cubicBezTo>
                  <a:cubicBezTo>
                    <a:pt x="19" y="21"/>
                    <a:pt x="0" y="59"/>
                    <a:pt x="19" y="97"/>
                  </a:cubicBezTo>
                  <a:cubicBezTo>
                    <a:pt x="485" y="1162"/>
                    <a:pt x="1275" y="2105"/>
                    <a:pt x="2237" y="2755"/>
                  </a:cubicBezTo>
                  <a:cubicBezTo>
                    <a:pt x="2250" y="2768"/>
                    <a:pt x="2263" y="2768"/>
                    <a:pt x="2276" y="2768"/>
                  </a:cubicBezTo>
                  <a:cubicBezTo>
                    <a:pt x="2295" y="2768"/>
                    <a:pt x="2320" y="2761"/>
                    <a:pt x="2333" y="2736"/>
                  </a:cubicBezTo>
                  <a:cubicBezTo>
                    <a:pt x="2352" y="2704"/>
                    <a:pt x="2346" y="2666"/>
                    <a:pt x="2314" y="2640"/>
                  </a:cubicBezTo>
                  <a:cubicBezTo>
                    <a:pt x="1371" y="2009"/>
                    <a:pt x="599" y="1085"/>
                    <a:pt x="147" y="40"/>
                  </a:cubicBezTo>
                  <a:cubicBezTo>
                    <a:pt x="133" y="17"/>
                    <a:pt x="109" y="0"/>
                    <a:pt x="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40"/>
            <p:cNvSpPr/>
            <p:nvPr/>
          </p:nvSpPr>
          <p:spPr>
            <a:xfrm>
              <a:off x="1804487" y="3964693"/>
              <a:ext cx="53262" cy="13524"/>
            </a:xfrm>
            <a:custGeom>
              <a:avLst/>
              <a:gdLst/>
              <a:ahLst/>
              <a:cxnLst/>
              <a:rect l="l" t="t" r="r" b="b"/>
              <a:pathLst>
                <a:path w="938" h="238" extrusionOk="0">
                  <a:moveTo>
                    <a:pt x="873" y="0"/>
                  </a:moveTo>
                  <a:cubicBezTo>
                    <a:pt x="869" y="0"/>
                    <a:pt x="865" y="1"/>
                    <a:pt x="861" y="1"/>
                  </a:cubicBezTo>
                  <a:lnTo>
                    <a:pt x="64" y="97"/>
                  </a:lnTo>
                  <a:cubicBezTo>
                    <a:pt x="26" y="103"/>
                    <a:pt x="1" y="135"/>
                    <a:pt x="7" y="174"/>
                  </a:cubicBezTo>
                  <a:cubicBezTo>
                    <a:pt x="7" y="205"/>
                    <a:pt x="39" y="237"/>
                    <a:pt x="71" y="237"/>
                  </a:cubicBezTo>
                  <a:cubicBezTo>
                    <a:pt x="77" y="237"/>
                    <a:pt x="77" y="237"/>
                    <a:pt x="84" y="231"/>
                  </a:cubicBezTo>
                  <a:lnTo>
                    <a:pt x="874" y="142"/>
                  </a:lnTo>
                  <a:cubicBezTo>
                    <a:pt x="912" y="135"/>
                    <a:pt x="938" y="97"/>
                    <a:pt x="938" y="59"/>
                  </a:cubicBezTo>
                  <a:cubicBezTo>
                    <a:pt x="932" y="25"/>
                    <a:pt x="906" y="0"/>
                    <a:pt x="8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40"/>
            <p:cNvSpPr/>
            <p:nvPr/>
          </p:nvSpPr>
          <p:spPr>
            <a:xfrm>
              <a:off x="1832708" y="3999468"/>
              <a:ext cx="52524" cy="14603"/>
            </a:xfrm>
            <a:custGeom>
              <a:avLst/>
              <a:gdLst/>
              <a:ahLst/>
              <a:cxnLst/>
              <a:rect l="l" t="t" r="r" b="b"/>
              <a:pathLst>
                <a:path w="925" h="257" extrusionOk="0">
                  <a:moveTo>
                    <a:pt x="854" y="0"/>
                  </a:moveTo>
                  <a:cubicBezTo>
                    <a:pt x="850" y="0"/>
                    <a:pt x="846" y="1"/>
                    <a:pt x="842" y="1"/>
                  </a:cubicBezTo>
                  <a:lnTo>
                    <a:pt x="65" y="116"/>
                  </a:lnTo>
                  <a:cubicBezTo>
                    <a:pt x="26" y="122"/>
                    <a:pt x="1" y="161"/>
                    <a:pt x="7" y="199"/>
                  </a:cubicBezTo>
                  <a:cubicBezTo>
                    <a:pt x="7" y="231"/>
                    <a:pt x="39" y="256"/>
                    <a:pt x="71" y="256"/>
                  </a:cubicBezTo>
                  <a:lnTo>
                    <a:pt x="84" y="256"/>
                  </a:lnTo>
                  <a:lnTo>
                    <a:pt x="861" y="142"/>
                  </a:lnTo>
                  <a:cubicBezTo>
                    <a:pt x="899" y="135"/>
                    <a:pt x="925" y="97"/>
                    <a:pt x="919" y="59"/>
                  </a:cubicBezTo>
                  <a:cubicBezTo>
                    <a:pt x="913" y="24"/>
                    <a:pt x="887" y="0"/>
                    <a:pt x="85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40"/>
            <p:cNvSpPr/>
            <p:nvPr/>
          </p:nvSpPr>
          <p:spPr>
            <a:xfrm>
              <a:off x="1854796" y="4037482"/>
              <a:ext cx="59054" cy="16763"/>
            </a:xfrm>
            <a:custGeom>
              <a:avLst/>
              <a:gdLst/>
              <a:ahLst/>
              <a:cxnLst/>
              <a:rect l="l" t="t" r="r" b="b"/>
              <a:pathLst>
                <a:path w="1040" h="295" extrusionOk="0">
                  <a:moveTo>
                    <a:pt x="962" y="1"/>
                  </a:moveTo>
                  <a:cubicBezTo>
                    <a:pt x="958" y="1"/>
                    <a:pt x="954" y="1"/>
                    <a:pt x="950" y="2"/>
                  </a:cubicBezTo>
                  <a:lnTo>
                    <a:pt x="64" y="154"/>
                  </a:lnTo>
                  <a:cubicBezTo>
                    <a:pt x="26" y="161"/>
                    <a:pt x="1" y="199"/>
                    <a:pt x="7" y="237"/>
                  </a:cubicBezTo>
                  <a:cubicBezTo>
                    <a:pt x="13" y="269"/>
                    <a:pt x="39" y="295"/>
                    <a:pt x="71" y="295"/>
                  </a:cubicBezTo>
                  <a:lnTo>
                    <a:pt x="83" y="295"/>
                  </a:lnTo>
                  <a:lnTo>
                    <a:pt x="976" y="135"/>
                  </a:lnTo>
                  <a:cubicBezTo>
                    <a:pt x="1014" y="129"/>
                    <a:pt x="1039" y="97"/>
                    <a:pt x="1033" y="59"/>
                  </a:cubicBezTo>
                  <a:cubicBezTo>
                    <a:pt x="1027" y="25"/>
                    <a:pt x="996" y="1"/>
                    <a:pt x="9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40"/>
            <p:cNvSpPr/>
            <p:nvPr/>
          </p:nvSpPr>
          <p:spPr>
            <a:xfrm>
              <a:off x="1076370" y="2789211"/>
              <a:ext cx="695245" cy="524472"/>
            </a:xfrm>
            <a:custGeom>
              <a:avLst/>
              <a:gdLst/>
              <a:ahLst/>
              <a:cxnLst/>
              <a:rect l="l" t="t" r="r" b="b"/>
              <a:pathLst>
                <a:path w="12244" h="9230" extrusionOk="0">
                  <a:moveTo>
                    <a:pt x="5021" y="1"/>
                  </a:moveTo>
                  <a:cubicBezTo>
                    <a:pt x="4291" y="1"/>
                    <a:pt x="3561" y="45"/>
                    <a:pt x="2837" y="134"/>
                  </a:cubicBezTo>
                  <a:cubicBezTo>
                    <a:pt x="1549" y="1919"/>
                    <a:pt x="587" y="3933"/>
                    <a:pt x="0" y="6049"/>
                  </a:cubicBezTo>
                  <a:cubicBezTo>
                    <a:pt x="1893" y="6508"/>
                    <a:pt x="3640" y="7209"/>
                    <a:pt x="5265" y="8286"/>
                  </a:cubicBezTo>
                  <a:cubicBezTo>
                    <a:pt x="5482" y="8107"/>
                    <a:pt x="5584" y="7904"/>
                    <a:pt x="5800" y="7731"/>
                  </a:cubicBezTo>
                  <a:cubicBezTo>
                    <a:pt x="6189" y="8146"/>
                    <a:pt x="6457" y="8668"/>
                    <a:pt x="6571" y="9229"/>
                  </a:cubicBezTo>
                  <a:cubicBezTo>
                    <a:pt x="8122" y="8281"/>
                    <a:pt x="9936" y="7731"/>
                    <a:pt x="11756" y="7731"/>
                  </a:cubicBezTo>
                  <a:cubicBezTo>
                    <a:pt x="11919" y="7731"/>
                    <a:pt x="12081" y="7735"/>
                    <a:pt x="12244" y="7744"/>
                  </a:cubicBezTo>
                  <a:cubicBezTo>
                    <a:pt x="11874" y="6164"/>
                    <a:pt x="11466" y="4768"/>
                    <a:pt x="10746" y="3321"/>
                  </a:cubicBezTo>
                  <a:cubicBezTo>
                    <a:pt x="10867" y="2798"/>
                    <a:pt x="11033" y="2282"/>
                    <a:pt x="11154" y="1766"/>
                  </a:cubicBezTo>
                  <a:cubicBezTo>
                    <a:pt x="10638" y="912"/>
                    <a:pt x="9586" y="561"/>
                    <a:pt x="8611" y="364"/>
                  </a:cubicBezTo>
                  <a:cubicBezTo>
                    <a:pt x="7429" y="122"/>
                    <a:pt x="6224" y="1"/>
                    <a:pt x="502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40"/>
            <p:cNvSpPr/>
            <p:nvPr/>
          </p:nvSpPr>
          <p:spPr>
            <a:xfrm>
              <a:off x="1395542" y="3145657"/>
              <a:ext cx="94543" cy="94837"/>
            </a:xfrm>
            <a:custGeom>
              <a:avLst/>
              <a:gdLst/>
              <a:ahLst/>
              <a:cxnLst/>
              <a:rect l="l" t="t" r="r" b="b"/>
              <a:pathLst>
                <a:path w="1665" h="1669" extrusionOk="0">
                  <a:moveTo>
                    <a:pt x="1584" y="1"/>
                  </a:moveTo>
                  <a:cubicBezTo>
                    <a:pt x="1575" y="1"/>
                    <a:pt x="1565" y="2"/>
                    <a:pt x="1556" y="5"/>
                  </a:cubicBezTo>
                  <a:cubicBezTo>
                    <a:pt x="1448" y="56"/>
                    <a:pt x="1346" y="95"/>
                    <a:pt x="1244" y="139"/>
                  </a:cubicBezTo>
                  <a:cubicBezTo>
                    <a:pt x="1148" y="177"/>
                    <a:pt x="1040" y="222"/>
                    <a:pt x="931" y="267"/>
                  </a:cubicBezTo>
                  <a:cubicBezTo>
                    <a:pt x="925" y="273"/>
                    <a:pt x="912" y="279"/>
                    <a:pt x="906" y="292"/>
                  </a:cubicBezTo>
                  <a:lnTo>
                    <a:pt x="20" y="1554"/>
                  </a:lnTo>
                  <a:cubicBezTo>
                    <a:pt x="1" y="1586"/>
                    <a:pt x="7" y="1631"/>
                    <a:pt x="39" y="1656"/>
                  </a:cubicBezTo>
                  <a:cubicBezTo>
                    <a:pt x="52" y="1662"/>
                    <a:pt x="65" y="1669"/>
                    <a:pt x="77" y="1669"/>
                  </a:cubicBezTo>
                  <a:cubicBezTo>
                    <a:pt x="96" y="1669"/>
                    <a:pt x="122" y="1656"/>
                    <a:pt x="135" y="1637"/>
                  </a:cubicBezTo>
                  <a:lnTo>
                    <a:pt x="1008" y="388"/>
                  </a:lnTo>
                  <a:cubicBezTo>
                    <a:pt x="1110" y="343"/>
                    <a:pt x="1205" y="305"/>
                    <a:pt x="1301" y="267"/>
                  </a:cubicBezTo>
                  <a:cubicBezTo>
                    <a:pt x="1403" y="222"/>
                    <a:pt x="1505" y="184"/>
                    <a:pt x="1613" y="133"/>
                  </a:cubicBezTo>
                  <a:cubicBezTo>
                    <a:pt x="1652" y="120"/>
                    <a:pt x="1664" y="75"/>
                    <a:pt x="1645" y="44"/>
                  </a:cubicBezTo>
                  <a:cubicBezTo>
                    <a:pt x="1636" y="15"/>
                    <a:pt x="1612" y="1"/>
                    <a:pt x="15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40"/>
            <p:cNvSpPr/>
            <p:nvPr/>
          </p:nvSpPr>
          <p:spPr>
            <a:xfrm>
              <a:off x="1167903" y="2888650"/>
              <a:ext cx="178127" cy="33866"/>
            </a:xfrm>
            <a:custGeom>
              <a:avLst/>
              <a:gdLst/>
              <a:ahLst/>
              <a:cxnLst/>
              <a:rect l="l" t="t" r="r" b="b"/>
              <a:pathLst>
                <a:path w="3137" h="596" extrusionOk="0">
                  <a:moveTo>
                    <a:pt x="3052" y="1"/>
                  </a:moveTo>
                  <a:cubicBezTo>
                    <a:pt x="3040" y="1"/>
                    <a:pt x="3028" y="3"/>
                    <a:pt x="3016" y="10"/>
                  </a:cubicBezTo>
                  <a:cubicBezTo>
                    <a:pt x="2512" y="304"/>
                    <a:pt x="1921" y="455"/>
                    <a:pt x="1330" y="455"/>
                  </a:cubicBezTo>
                  <a:cubicBezTo>
                    <a:pt x="912" y="455"/>
                    <a:pt x="495" y="380"/>
                    <a:pt x="109" y="226"/>
                  </a:cubicBezTo>
                  <a:cubicBezTo>
                    <a:pt x="99" y="221"/>
                    <a:pt x="89" y="219"/>
                    <a:pt x="79" y="219"/>
                  </a:cubicBezTo>
                  <a:cubicBezTo>
                    <a:pt x="52" y="219"/>
                    <a:pt x="29" y="237"/>
                    <a:pt x="20" y="265"/>
                  </a:cubicBezTo>
                  <a:cubicBezTo>
                    <a:pt x="1" y="296"/>
                    <a:pt x="20" y="341"/>
                    <a:pt x="58" y="354"/>
                  </a:cubicBezTo>
                  <a:cubicBezTo>
                    <a:pt x="460" y="513"/>
                    <a:pt x="893" y="596"/>
                    <a:pt x="1333" y="596"/>
                  </a:cubicBezTo>
                  <a:cubicBezTo>
                    <a:pt x="1945" y="596"/>
                    <a:pt x="2563" y="437"/>
                    <a:pt x="3092" y="131"/>
                  </a:cubicBezTo>
                  <a:cubicBezTo>
                    <a:pt x="3124" y="112"/>
                    <a:pt x="3137" y="67"/>
                    <a:pt x="3111" y="35"/>
                  </a:cubicBezTo>
                  <a:cubicBezTo>
                    <a:pt x="3098" y="13"/>
                    <a:pt x="3076" y="1"/>
                    <a:pt x="30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1086;p40"/>
            <p:cNvSpPr/>
            <p:nvPr/>
          </p:nvSpPr>
          <p:spPr>
            <a:xfrm>
              <a:off x="1597516" y="2943597"/>
              <a:ext cx="110442" cy="87223"/>
            </a:xfrm>
            <a:custGeom>
              <a:avLst/>
              <a:gdLst/>
              <a:ahLst/>
              <a:cxnLst/>
              <a:rect l="l" t="t" r="r" b="b"/>
              <a:pathLst>
                <a:path w="1945" h="1535" extrusionOk="0">
                  <a:moveTo>
                    <a:pt x="73" y="0"/>
                  </a:moveTo>
                  <a:cubicBezTo>
                    <a:pt x="64" y="0"/>
                    <a:pt x="54" y="2"/>
                    <a:pt x="45" y="5"/>
                  </a:cubicBezTo>
                  <a:cubicBezTo>
                    <a:pt x="13" y="24"/>
                    <a:pt x="0" y="69"/>
                    <a:pt x="13" y="101"/>
                  </a:cubicBezTo>
                  <a:cubicBezTo>
                    <a:pt x="363" y="827"/>
                    <a:pt x="1064" y="1375"/>
                    <a:pt x="1855" y="1535"/>
                  </a:cubicBezTo>
                  <a:lnTo>
                    <a:pt x="1868" y="1535"/>
                  </a:lnTo>
                  <a:cubicBezTo>
                    <a:pt x="1899" y="1535"/>
                    <a:pt x="1925" y="1515"/>
                    <a:pt x="1931" y="1477"/>
                  </a:cubicBezTo>
                  <a:cubicBezTo>
                    <a:pt x="1944" y="1445"/>
                    <a:pt x="1919" y="1407"/>
                    <a:pt x="1880" y="1401"/>
                  </a:cubicBezTo>
                  <a:cubicBezTo>
                    <a:pt x="1135" y="1248"/>
                    <a:pt x="472" y="725"/>
                    <a:pt x="140" y="43"/>
                  </a:cubicBezTo>
                  <a:cubicBezTo>
                    <a:pt x="126" y="15"/>
                    <a:pt x="101" y="0"/>
                    <a:pt x="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40"/>
            <p:cNvSpPr/>
            <p:nvPr/>
          </p:nvSpPr>
          <p:spPr>
            <a:xfrm>
              <a:off x="1085399" y="3087812"/>
              <a:ext cx="321446" cy="147966"/>
            </a:xfrm>
            <a:custGeom>
              <a:avLst/>
              <a:gdLst/>
              <a:ahLst/>
              <a:cxnLst/>
              <a:rect l="l" t="t" r="r" b="b"/>
              <a:pathLst>
                <a:path w="5661" h="2604" extrusionOk="0">
                  <a:moveTo>
                    <a:pt x="76" y="0"/>
                  </a:moveTo>
                  <a:cubicBezTo>
                    <a:pt x="45" y="0"/>
                    <a:pt x="19" y="22"/>
                    <a:pt x="14" y="48"/>
                  </a:cubicBezTo>
                  <a:cubicBezTo>
                    <a:pt x="1" y="86"/>
                    <a:pt x="20" y="125"/>
                    <a:pt x="58" y="137"/>
                  </a:cubicBezTo>
                  <a:cubicBezTo>
                    <a:pt x="1983" y="717"/>
                    <a:pt x="3825" y="1540"/>
                    <a:pt x="5539" y="2591"/>
                  </a:cubicBezTo>
                  <a:cubicBezTo>
                    <a:pt x="5552" y="2598"/>
                    <a:pt x="5565" y="2604"/>
                    <a:pt x="5578" y="2604"/>
                  </a:cubicBezTo>
                  <a:cubicBezTo>
                    <a:pt x="5603" y="2604"/>
                    <a:pt x="5622" y="2591"/>
                    <a:pt x="5635" y="2566"/>
                  </a:cubicBezTo>
                  <a:cubicBezTo>
                    <a:pt x="5660" y="2534"/>
                    <a:pt x="5648" y="2496"/>
                    <a:pt x="5616" y="2470"/>
                  </a:cubicBezTo>
                  <a:cubicBezTo>
                    <a:pt x="3889" y="1418"/>
                    <a:pt x="2034" y="584"/>
                    <a:pt x="96" y="4"/>
                  </a:cubicBezTo>
                  <a:cubicBezTo>
                    <a:pt x="90" y="1"/>
                    <a:pt x="83" y="0"/>
                    <a:pt x="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 name="Google Shape;1088;p40"/>
            <p:cNvSpPr/>
            <p:nvPr/>
          </p:nvSpPr>
          <p:spPr>
            <a:xfrm>
              <a:off x="1139001" y="2914959"/>
              <a:ext cx="78587" cy="194106"/>
            </a:xfrm>
            <a:custGeom>
              <a:avLst/>
              <a:gdLst/>
              <a:ahLst/>
              <a:cxnLst/>
              <a:rect l="l" t="t" r="r" b="b"/>
              <a:pathLst>
                <a:path w="1384" h="3416" extrusionOk="0">
                  <a:moveTo>
                    <a:pt x="1300" y="1"/>
                  </a:moveTo>
                  <a:cubicBezTo>
                    <a:pt x="1274" y="1"/>
                    <a:pt x="1246" y="15"/>
                    <a:pt x="1237" y="44"/>
                  </a:cubicBezTo>
                  <a:lnTo>
                    <a:pt x="13" y="3326"/>
                  </a:lnTo>
                  <a:cubicBezTo>
                    <a:pt x="0" y="3358"/>
                    <a:pt x="19" y="3402"/>
                    <a:pt x="57" y="3415"/>
                  </a:cubicBezTo>
                  <a:lnTo>
                    <a:pt x="83" y="3415"/>
                  </a:lnTo>
                  <a:cubicBezTo>
                    <a:pt x="108" y="3415"/>
                    <a:pt x="134" y="3402"/>
                    <a:pt x="147" y="3371"/>
                  </a:cubicBezTo>
                  <a:lnTo>
                    <a:pt x="1370" y="95"/>
                  </a:lnTo>
                  <a:cubicBezTo>
                    <a:pt x="1383" y="56"/>
                    <a:pt x="1364" y="18"/>
                    <a:pt x="1326" y="5"/>
                  </a:cubicBezTo>
                  <a:cubicBezTo>
                    <a:pt x="1318" y="2"/>
                    <a:pt x="1309" y="1"/>
                    <a:pt x="13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 name="Google Shape;1089;p40"/>
            <p:cNvSpPr/>
            <p:nvPr/>
          </p:nvSpPr>
          <p:spPr>
            <a:xfrm>
              <a:off x="1432451" y="3178387"/>
              <a:ext cx="38442" cy="76256"/>
            </a:xfrm>
            <a:custGeom>
              <a:avLst/>
              <a:gdLst/>
              <a:ahLst/>
              <a:cxnLst/>
              <a:rect l="l" t="t" r="r" b="b"/>
              <a:pathLst>
                <a:path w="677" h="1342" extrusionOk="0">
                  <a:moveTo>
                    <a:pt x="79" y="0"/>
                  </a:moveTo>
                  <a:cubicBezTo>
                    <a:pt x="67" y="0"/>
                    <a:pt x="56" y="3"/>
                    <a:pt x="45" y="9"/>
                  </a:cubicBezTo>
                  <a:cubicBezTo>
                    <a:pt x="14" y="28"/>
                    <a:pt x="1" y="73"/>
                    <a:pt x="20" y="105"/>
                  </a:cubicBezTo>
                  <a:cubicBezTo>
                    <a:pt x="230" y="481"/>
                    <a:pt x="402" y="876"/>
                    <a:pt x="536" y="1290"/>
                  </a:cubicBezTo>
                  <a:cubicBezTo>
                    <a:pt x="543" y="1322"/>
                    <a:pt x="568" y="1341"/>
                    <a:pt x="600" y="1341"/>
                  </a:cubicBezTo>
                  <a:cubicBezTo>
                    <a:pt x="606" y="1341"/>
                    <a:pt x="613" y="1335"/>
                    <a:pt x="619" y="1335"/>
                  </a:cubicBezTo>
                  <a:cubicBezTo>
                    <a:pt x="657" y="1322"/>
                    <a:pt x="676" y="1284"/>
                    <a:pt x="670" y="1246"/>
                  </a:cubicBezTo>
                  <a:cubicBezTo>
                    <a:pt x="530" y="825"/>
                    <a:pt x="358" y="417"/>
                    <a:pt x="141" y="35"/>
                  </a:cubicBezTo>
                  <a:cubicBezTo>
                    <a:pt x="128" y="13"/>
                    <a:pt x="103" y="0"/>
                    <a:pt x="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 name="Google Shape;1090;p40"/>
            <p:cNvSpPr/>
            <p:nvPr/>
          </p:nvSpPr>
          <p:spPr>
            <a:xfrm>
              <a:off x="457162" y="2495497"/>
              <a:ext cx="858495" cy="280760"/>
            </a:xfrm>
            <a:custGeom>
              <a:avLst/>
              <a:gdLst/>
              <a:ahLst/>
              <a:cxnLst/>
              <a:rect l="l" t="t" r="r" b="b"/>
              <a:pathLst>
                <a:path w="15119" h="4941" extrusionOk="0">
                  <a:moveTo>
                    <a:pt x="12403" y="1"/>
                  </a:moveTo>
                  <a:lnTo>
                    <a:pt x="10319" y="1135"/>
                  </a:lnTo>
                  <a:cubicBezTo>
                    <a:pt x="9887" y="1123"/>
                    <a:pt x="9452" y="1115"/>
                    <a:pt x="9016" y="1115"/>
                  </a:cubicBezTo>
                  <a:cubicBezTo>
                    <a:pt x="7465" y="1115"/>
                    <a:pt x="5899" y="1209"/>
                    <a:pt x="4392" y="1492"/>
                  </a:cubicBezTo>
                  <a:cubicBezTo>
                    <a:pt x="2728" y="1804"/>
                    <a:pt x="1199" y="2627"/>
                    <a:pt x="1" y="3818"/>
                  </a:cubicBezTo>
                  <a:cubicBezTo>
                    <a:pt x="128" y="3893"/>
                    <a:pt x="250" y="3932"/>
                    <a:pt x="368" y="3932"/>
                  </a:cubicBezTo>
                  <a:cubicBezTo>
                    <a:pt x="503" y="3932"/>
                    <a:pt x="633" y="3880"/>
                    <a:pt x="759" y="3767"/>
                  </a:cubicBezTo>
                  <a:lnTo>
                    <a:pt x="759" y="3767"/>
                  </a:lnTo>
                  <a:cubicBezTo>
                    <a:pt x="523" y="4003"/>
                    <a:pt x="249" y="4258"/>
                    <a:pt x="20" y="4494"/>
                  </a:cubicBezTo>
                  <a:cubicBezTo>
                    <a:pt x="55" y="4571"/>
                    <a:pt x="179" y="4648"/>
                    <a:pt x="273" y="4648"/>
                  </a:cubicBezTo>
                  <a:cubicBezTo>
                    <a:pt x="280" y="4648"/>
                    <a:pt x="287" y="4648"/>
                    <a:pt x="294" y="4647"/>
                  </a:cubicBezTo>
                  <a:cubicBezTo>
                    <a:pt x="389" y="4641"/>
                    <a:pt x="472" y="4590"/>
                    <a:pt x="555" y="4545"/>
                  </a:cubicBezTo>
                  <a:cubicBezTo>
                    <a:pt x="842" y="4386"/>
                    <a:pt x="1135" y="4220"/>
                    <a:pt x="1422" y="4061"/>
                  </a:cubicBezTo>
                  <a:lnTo>
                    <a:pt x="1422" y="4061"/>
                  </a:lnTo>
                  <a:cubicBezTo>
                    <a:pt x="1237" y="4271"/>
                    <a:pt x="1027" y="4475"/>
                    <a:pt x="842" y="4685"/>
                  </a:cubicBezTo>
                  <a:cubicBezTo>
                    <a:pt x="879" y="4790"/>
                    <a:pt x="995" y="4896"/>
                    <a:pt x="1106" y="4896"/>
                  </a:cubicBezTo>
                  <a:cubicBezTo>
                    <a:pt x="1110" y="4896"/>
                    <a:pt x="1113" y="4896"/>
                    <a:pt x="1116" y="4895"/>
                  </a:cubicBezTo>
                  <a:cubicBezTo>
                    <a:pt x="1224" y="4889"/>
                    <a:pt x="1333" y="4832"/>
                    <a:pt x="1428" y="4774"/>
                  </a:cubicBezTo>
                  <a:cubicBezTo>
                    <a:pt x="1900" y="4519"/>
                    <a:pt x="2372" y="4265"/>
                    <a:pt x="2843" y="4003"/>
                  </a:cubicBezTo>
                  <a:lnTo>
                    <a:pt x="2843" y="4003"/>
                  </a:lnTo>
                  <a:cubicBezTo>
                    <a:pt x="2728" y="4169"/>
                    <a:pt x="2652" y="4360"/>
                    <a:pt x="2544" y="4532"/>
                  </a:cubicBezTo>
                  <a:cubicBezTo>
                    <a:pt x="2454" y="4653"/>
                    <a:pt x="2486" y="4819"/>
                    <a:pt x="2582" y="4940"/>
                  </a:cubicBezTo>
                  <a:cubicBezTo>
                    <a:pt x="2964" y="4711"/>
                    <a:pt x="3366" y="4500"/>
                    <a:pt x="3755" y="4271"/>
                  </a:cubicBezTo>
                  <a:cubicBezTo>
                    <a:pt x="4137" y="4035"/>
                    <a:pt x="4558" y="3927"/>
                    <a:pt x="4870" y="3608"/>
                  </a:cubicBezTo>
                  <a:cubicBezTo>
                    <a:pt x="5826" y="3818"/>
                    <a:pt x="6788" y="3971"/>
                    <a:pt x="7751" y="4182"/>
                  </a:cubicBezTo>
                  <a:cubicBezTo>
                    <a:pt x="8543" y="4357"/>
                    <a:pt x="9371" y="4505"/>
                    <a:pt x="10185" y="4505"/>
                  </a:cubicBezTo>
                  <a:cubicBezTo>
                    <a:pt x="10705" y="4505"/>
                    <a:pt x="11220" y="4444"/>
                    <a:pt x="11715" y="4290"/>
                  </a:cubicBezTo>
                  <a:cubicBezTo>
                    <a:pt x="12983" y="3888"/>
                    <a:pt x="14118" y="3130"/>
                    <a:pt x="15118" y="2251"/>
                  </a:cubicBezTo>
                  <a:lnTo>
                    <a:pt x="12403" y="1"/>
                  </a:lnTo>
                  <a:close/>
                </a:path>
              </a:pathLst>
            </a:custGeom>
            <a:solidFill>
              <a:srgbClr val="FFC9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40"/>
            <p:cNvSpPr/>
            <p:nvPr/>
          </p:nvSpPr>
          <p:spPr>
            <a:xfrm>
              <a:off x="609508" y="2695170"/>
              <a:ext cx="45312" cy="36537"/>
            </a:xfrm>
            <a:custGeom>
              <a:avLst/>
              <a:gdLst/>
              <a:ahLst/>
              <a:cxnLst/>
              <a:rect l="l" t="t" r="r" b="b"/>
              <a:pathLst>
                <a:path w="798" h="643" extrusionOk="0">
                  <a:moveTo>
                    <a:pt x="718" y="0"/>
                  </a:moveTo>
                  <a:cubicBezTo>
                    <a:pt x="704" y="0"/>
                    <a:pt x="689" y="4"/>
                    <a:pt x="676" y="11"/>
                  </a:cubicBezTo>
                  <a:lnTo>
                    <a:pt x="33" y="521"/>
                  </a:lnTo>
                  <a:cubicBezTo>
                    <a:pt x="7" y="540"/>
                    <a:pt x="1" y="585"/>
                    <a:pt x="26" y="617"/>
                  </a:cubicBezTo>
                  <a:cubicBezTo>
                    <a:pt x="39" y="636"/>
                    <a:pt x="58" y="642"/>
                    <a:pt x="77" y="642"/>
                  </a:cubicBezTo>
                  <a:cubicBezTo>
                    <a:pt x="96" y="642"/>
                    <a:pt x="109" y="636"/>
                    <a:pt x="122" y="629"/>
                  </a:cubicBezTo>
                  <a:lnTo>
                    <a:pt x="766" y="126"/>
                  </a:lnTo>
                  <a:cubicBezTo>
                    <a:pt x="791" y="100"/>
                    <a:pt x="798" y="56"/>
                    <a:pt x="778" y="24"/>
                  </a:cubicBezTo>
                  <a:cubicBezTo>
                    <a:pt x="763" y="9"/>
                    <a:pt x="741" y="0"/>
                    <a:pt x="7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 name="Google Shape;1092;p40"/>
            <p:cNvSpPr/>
            <p:nvPr/>
          </p:nvSpPr>
          <p:spPr>
            <a:xfrm>
              <a:off x="523370" y="2682840"/>
              <a:ext cx="67742" cy="53186"/>
            </a:xfrm>
            <a:custGeom>
              <a:avLst/>
              <a:gdLst/>
              <a:ahLst/>
              <a:cxnLst/>
              <a:rect l="l" t="t" r="r" b="b"/>
              <a:pathLst>
                <a:path w="1193" h="936" extrusionOk="0">
                  <a:moveTo>
                    <a:pt x="1113" y="0"/>
                  </a:moveTo>
                  <a:cubicBezTo>
                    <a:pt x="1099" y="0"/>
                    <a:pt x="1084" y="4"/>
                    <a:pt x="1072" y="12"/>
                  </a:cubicBezTo>
                  <a:lnTo>
                    <a:pt x="39" y="808"/>
                  </a:lnTo>
                  <a:cubicBezTo>
                    <a:pt x="7" y="834"/>
                    <a:pt x="1" y="878"/>
                    <a:pt x="26" y="910"/>
                  </a:cubicBezTo>
                  <a:cubicBezTo>
                    <a:pt x="39" y="923"/>
                    <a:pt x="58" y="936"/>
                    <a:pt x="84" y="936"/>
                  </a:cubicBezTo>
                  <a:cubicBezTo>
                    <a:pt x="97" y="936"/>
                    <a:pt x="109" y="929"/>
                    <a:pt x="122" y="923"/>
                  </a:cubicBezTo>
                  <a:lnTo>
                    <a:pt x="1161" y="126"/>
                  </a:lnTo>
                  <a:cubicBezTo>
                    <a:pt x="1186" y="101"/>
                    <a:pt x="1193" y="56"/>
                    <a:pt x="1174" y="24"/>
                  </a:cubicBezTo>
                  <a:cubicBezTo>
                    <a:pt x="1158" y="9"/>
                    <a:pt x="1136" y="0"/>
                    <a:pt x="11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1093;p40"/>
            <p:cNvSpPr/>
            <p:nvPr/>
          </p:nvSpPr>
          <p:spPr>
            <a:xfrm>
              <a:off x="474878" y="2657554"/>
              <a:ext cx="89092" cy="71596"/>
            </a:xfrm>
            <a:custGeom>
              <a:avLst/>
              <a:gdLst/>
              <a:ahLst/>
              <a:cxnLst/>
              <a:rect l="l" t="t" r="r" b="b"/>
              <a:pathLst>
                <a:path w="1569" h="1260" extrusionOk="0">
                  <a:moveTo>
                    <a:pt x="1488" y="1"/>
                  </a:moveTo>
                  <a:cubicBezTo>
                    <a:pt x="1472" y="1"/>
                    <a:pt x="1455" y="6"/>
                    <a:pt x="1441" y="17"/>
                  </a:cubicBezTo>
                  <a:lnTo>
                    <a:pt x="39" y="1138"/>
                  </a:lnTo>
                  <a:cubicBezTo>
                    <a:pt x="7" y="1164"/>
                    <a:pt x="1" y="1202"/>
                    <a:pt x="26" y="1234"/>
                  </a:cubicBezTo>
                  <a:cubicBezTo>
                    <a:pt x="39" y="1253"/>
                    <a:pt x="58" y="1260"/>
                    <a:pt x="77" y="1260"/>
                  </a:cubicBezTo>
                  <a:cubicBezTo>
                    <a:pt x="97" y="1260"/>
                    <a:pt x="109" y="1260"/>
                    <a:pt x="122" y="1247"/>
                  </a:cubicBezTo>
                  <a:lnTo>
                    <a:pt x="1531" y="125"/>
                  </a:lnTo>
                  <a:cubicBezTo>
                    <a:pt x="1562" y="100"/>
                    <a:pt x="1569" y="55"/>
                    <a:pt x="1543" y="23"/>
                  </a:cubicBezTo>
                  <a:cubicBezTo>
                    <a:pt x="1529" y="9"/>
                    <a:pt x="1509" y="1"/>
                    <a:pt x="14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 name="Google Shape;1094;p40"/>
            <p:cNvSpPr/>
            <p:nvPr/>
          </p:nvSpPr>
          <p:spPr>
            <a:xfrm>
              <a:off x="730738" y="2673123"/>
              <a:ext cx="30095" cy="32843"/>
            </a:xfrm>
            <a:custGeom>
              <a:avLst/>
              <a:gdLst/>
              <a:ahLst/>
              <a:cxnLst/>
              <a:rect l="l" t="t" r="r" b="b"/>
              <a:pathLst>
                <a:path w="530" h="578" extrusionOk="0">
                  <a:moveTo>
                    <a:pt x="451" y="1"/>
                  </a:moveTo>
                  <a:cubicBezTo>
                    <a:pt x="431" y="1"/>
                    <a:pt x="410" y="9"/>
                    <a:pt x="396" y="23"/>
                  </a:cubicBezTo>
                  <a:lnTo>
                    <a:pt x="26" y="463"/>
                  </a:lnTo>
                  <a:cubicBezTo>
                    <a:pt x="1" y="495"/>
                    <a:pt x="1" y="539"/>
                    <a:pt x="33" y="565"/>
                  </a:cubicBezTo>
                  <a:cubicBezTo>
                    <a:pt x="46" y="571"/>
                    <a:pt x="58" y="578"/>
                    <a:pt x="77" y="578"/>
                  </a:cubicBezTo>
                  <a:cubicBezTo>
                    <a:pt x="97" y="578"/>
                    <a:pt x="116" y="571"/>
                    <a:pt x="128" y="552"/>
                  </a:cubicBezTo>
                  <a:lnTo>
                    <a:pt x="504" y="112"/>
                  </a:lnTo>
                  <a:cubicBezTo>
                    <a:pt x="530" y="87"/>
                    <a:pt x="524" y="42"/>
                    <a:pt x="498" y="17"/>
                  </a:cubicBezTo>
                  <a:cubicBezTo>
                    <a:pt x="484" y="6"/>
                    <a:pt x="468" y="1"/>
                    <a:pt x="4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 name="Google Shape;1095;p40"/>
            <p:cNvSpPr/>
            <p:nvPr/>
          </p:nvSpPr>
          <p:spPr>
            <a:xfrm>
              <a:off x="1038724" y="2556694"/>
              <a:ext cx="9483" cy="25797"/>
            </a:xfrm>
            <a:custGeom>
              <a:avLst/>
              <a:gdLst/>
              <a:ahLst/>
              <a:cxnLst/>
              <a:rect l="l" t="t" r="r" b="b"/>
              <a:pathLst>
                <a:path w="167" h="454" extrusionOk="0">
                  <a:moveTo>
                    <a:pt x="71" y="1"/>
                  </a:moveTo>
                  <a:cubicBezTo>
                    <a:pt x="33" y="7"/>
                    <a:pt x="1" y="39"/>
                    <a:pt x="7" y="77"/>
                  </a:cubicBezTo>
                  <a:lnTo>
                    <a:pt x="20" y="390"/>
                  </a:lnTo>
                  <a:cubicBezTo>
                    <a:pt x="26" y="428"/>
                    <a:pt x="58" y="453"/>
                    <a:pt x="90" y="453"/>
                  </a:cubicBezTo>
                  <a:lnTo>
                    <a:pt x="96" y="453"/>
                  </a:lnTo>
                  <a:cubicBezTo>
                    <a:pt x="135" y="453"/>
                    <a:pt x="166" y="421"/>
                    <a:pt x="160" y="383"/>
                  </a:cubicBezTo>
                  <a:lnTo>
                    <a:pt x="141" y="71"/>
                  </a:lnTo>
                  <a:cubicBezTo>
                    <a:pt x="141" y="33"/>
                    <a:pt x="103" y="1"/>
                    <a:pt x="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096;p40"/>
            <p:cNvSpPr/>
            <p:nvPr/>
          </p:nvSpPr>
          <p:spPr>
            <a:xfrm>
              <a:off x="1922139" y="1897613"/>
              <a:ext cx="680027" cy="587431"/>
            </a:xfrm>
            <a:custGeom>
              <a:avLst/>
              <a:gdLst/>
              <a:ahLst/>
              <a:cxnLst/>
              <a:rect l="l" t="t" r="r" b="b"/>
              <a:pathLst>
                <a:path w="11976" h="10338" extrusionOk="0">
                  <a:moveTo>
                    <a:pt x="11829" y="0"/>
                  </a:moveTo>
                  <a:lnTo>
                    <a:pt x="11829" y="0"/>
                  </a:lnTo>
                  <a:cubicBezTo>
                    <a:pt x="11638" y="115"/>
                    <a:pt x="11447" y="230"/>
                    <a:pt x="11249" y="351"/>
                  </a:cubicBezTo>
                  <a:cubicBezTo>
                    <a:pt x="11345" y="147"/>
                    <a:pt x="11230" y="83"/>
                    <a:pt x="11230" y="83"/>
                  </a:cubicBezTo>
                  <a:cubicBezTo>
                    <a:pt x="10115" y="536"/>
                    <a:pt x="8987" y="650"/>
                    <a:pt x="8062" y="1422"/>
                  </a:cubicBezTo>
                  <a:cubicBezTo>
                    <a:pt x="6424" y="2785"/>
                    <a:pt x="4927" y="4258"/>
                    <a:pt x="3537" y="5870"/>
                  </a:cubicBezTo>
                  <a:lnTo>
                    <a:pt x="574" y="6565"/>
                  </a:lnTo>
                  <a:lnTo>
                    <a:pt x="0" y="10338"/>
                  </a:lnTo>
                  <a:cubicBezTo>
                    <a:pt x="1797" y="9720"/>
                    <a:pt x="3875" y="9446"/>
                    <a:pt x="5245" y="8139"/>
                  </a:cubicBezTo>
                  <a:cubicBezTo>
                    <a:pt x="6552" y="6890"/>
                    <a:pt x="7667" y="5469"/>
                    <a:pt x="8489" y="3863"/>
                  </a:cubicBezTo>
                  <a:cubicBezTo>
                    <a:pt x="9477" y="3295"/>
                    <a:pt x="10522" y="2805"/>
                    <a:pt x="11580" y="2378"/>
                  </a:cubicBezTo>
                  <a:cubicBezTo>
                    <a:pt x="11517" y="2186"/>
                    <a:pt x="11236" y="2097"/>
                    <a:pt x="11039" y="2084"/>
                  </a:cubicBezTo>
                  <a:cubicBezTo>
                    <a:pt x="10981" y="2081"/>
                    <a:pt x="10922" y="2080"/>
                    <a:pt x="10860" y="2080"/>
                  </a:cubicBezTo>
                  <a:cubicBezTo>
                    <a:pt x="10650" y="2080"/>
                    <a:pt x="10421" y="2096"/>
                    <a:pt x="10210" y="2096"/>
                  </a:cubicBezTo>
                  <a:cubicBezTo>
                    <a:pt x="10149" y="2096"/>
                    <a:pt x="10089" y="2094"/>
                    <a:pt x="10032" y="2091"/>
                  </a:cubicBezTo>
                  <a:cubicBezTo>
                    <a:pt x="10561" y="1555"/>
                    <a:pt x="11217" y="1192"/>
                    <a:pt x="11784" y="504"/>
                  </a:cubicBezTo>
                  <a:cubicBezTo>
                    <a:pt x="11918" y="344"/>
                    <a:pt x="11976" y="147"/>
                    <a:pt x="11829" y="0"/>
                  </a:cubicBezTo>
                  <a:close/>
                </a:path>
              </a:pathLst>
            </a:custGeom>
            <a:solidFill>
              <a:srgbClr val="FFC9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 name="Google Shape;1097;p40"/>
            <p:cNvSpPr/>
            <p:nvPr/>
          </p:nvSpPr>
          <p:spPr>
            <a:xfrm>
              <a:off x="2113893" y="2228262"/>
              <a:ext cx="37704" cy="9092"/>
            </a:xfrm>
            <a:custGeom>
              <a:avLst/>
              <a:gdLst/>
              <a:ahLst/>
              <a:cxnLst/>
              <a:rect l="l" t="t" r="r" b="b"/>
              <a:pathLst>
                <a:path w="664" h="160" extrusionOk="0">
                  <a:moveTo>
                    <a:pt x="71" y="0"/>
                  </a:moveTo>
                  <a:cubicBezTo>
                    <a:pt x="39" y="0"/>
                    <a:pt x="7" y="32"/>
                    <a:pt x="7" y="70"/>
                  </a:cubicBezTo>
                  <a:cubicBezTo>
                    <a:pt x="1" y="109"/>
                    <a:pt x="33" y="140"/>
                    <a:pt x="71" y="140"/>
                  </a:cubicBezTo>
                  <a:lnTo>
                    <a:pt x="587" y="160"/>
                  </a:lnTo>
                  <a:lnTo>
                    <a:pt x="594" y="160"/>
                  </a:lnTo>
                  <a:cubicBezTo>
                    <a:pt x="626" y="160"/>
                    <a:pt x="657" y="134"/>
                    <a:pt x="657" y="96"/>
                  </a:cubicBezTo>
                  <a:cubicBezTo>
                    <a:pt x="664" y="58"/>
                    <a:pt x="632" y="26"/>
                    <a:pt x="594" y="19"/>
                  </a:cubicBezTo>
                  <a:lnTo>
                    <a:pt x="7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 name="Google Shape;1098;p40"/>
            <p:cNvSpPr/>
            <p:nvPr/>
          </p:nvSpPr>
          <p:spPr>
            <a:xfrm>
              <a:off x="2469632" y="2003757"/>
              <a:ext cx="32650" cy="33355"/>
            </a:xfrm>
            <a:custGeom>
              <a:avLst/>
              <a:gdLst/>
              <a:ahLst/>
              <a:cxnLst/>
              <a:rect l="l" t="t" r="r" b="b"/>
              <a:pathLst>
                <a:path w="575" h="587" extrusionOk="0">
                  <a:moveTo>
                    <a:pt x="499" y="0"/>
                  </a:moveTo>
                  <a:cubicBezTo>
                    <a:pt x="479" y="0"/>
                    <a:pt x="461" y="8"/>
                    <a:pt x="447" y="25"/>
                  </a:cubicBezTo>
                  <a:lnTo>
                    <a:pt x="26" y="471"/>
                  </a:lnTo>
                  <a:cubicBezTo>
                    <a:pt x="1" y="497"/>
                    <a:pt x="1" y="541"/>
                    <a:pt x="26" y="567"/>
                  </a:cubicBezTo>
                  <a:cubicBezTo>
                    <a:pt x="46" y="580"/>
                    <a:pt x="58" y="586"/>
                    <a:pt x="77" y="586"/>
                  </a:cubicBezTo>
                  <a:cubicBezTo>
                    <a:pt x="97" y="586"/>
                    <a:pt x="116" y="580"/>
                    <a:pt x="128" y="567"/>
                  </a:cubicBezTo>
                  <a:lnTo>
                    <a:pt x="549" y="121"/>
                  </a:lnTo>
                  <a:cubicBezTo>
                    <a:pt x="575" y="89"/>
                    <a:pt x="575" y="44"/>
                    <a:pt x="549" y="19"/>
                  </a:cubicBezTo>
                  <a:cubicBezTo>
                    <a:pt x="534" y="7"/>
                    <a:pt x="516" y="0"/>
                    <a:pt x="4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 name="Google Shape;1099;p40"/>
            <p:cNvSpPr/>
            <p:nvPr/>
          </p:nvSpPr>
          <p:spPr>
            <a:xfrm>
              <a:off x="2472528" y="1905795"/>
              <a:ext cx="101754" cy="59209"/>
            </a:xfrm>
            <a:custGeom>
              <a:avLst/>
              <a:gdLst/>
              <a:ahLst/>
              <a:cxnLst/>
              <a:rect l="l" t="t" r="r" b="b"/>
              <a:pathLst>
                <a:path w="1792" h="1042" extrusionOk="0">
                  <a:moveTo>
                    <a:pt x="1715" y="0"/>
                  </a:moveTo>
                  <a:cubicBezTo>
                    <a:pt x="1705" y="0"/>
                    <a:pt x="1694" y="3"/>
                    <a:pt x="1684" y="9"/>
                  </a:cubicBezTo>
                  <a:lnTo>
                    <a:pt x="46" y="914"/>
                  </a:lnTo>
                  <a:cubicBezTo>
                    <a:pt x="14" y="933"/>
                    <a:pt x="1" y="972"/>
                    <a:pt x="20" y="1010"/>
                  </a:cubicBezTo>
                  <a:cubicBezTo>
                    <a:pt x="33" y="1029"/>
                    <a:pt x="58" y="1042"/>
                    <a:pt x="84" y="1042"/>
                  </a:cubicBezTo>
                  <a:cubicBezTo>
                    <a:pt x="97" y="1042"/>
                    <a:pt x="103" y="1042"/>
                    <a:pt x="116" y="1035"/>
                  </a:cubicBezTo>
                  <a:lnTo>
                    <a:pt x="1747" y="130"/>
                  </a:lnTo>
                  <a:cubicBezTo>
                    <a:pt x="1779" y="111"/>
                    <a:pt x="1792" y="67"/>
                    <a:pt x="1773" y="35"/>
                  </a:cubicBezTo>
                  <a:cubicBezTo>
                    <a:pt x="1760" y="13"/>
                    <a:pt x="1738" y="0"/>
                    <a:pt x="17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 name="Google Shape;1100;p40"/>
            <p:cNvSpPr/>
            <p:nvPr/>
          </p:nvSpPr>
          <p:spPr>
            <a:xfrm>
              <a:off x="2442888" y="1921365"/>
              <a:ext cx="50707" cy="31366"/>
            </a:xfrm>
            <a:custGeom>
              <a:avLst/>
              <a:gdLst/>
              <a:ahLst/>
              <a:cxnLst/>
              <a:rect l="l" t="t" r="r" b="b"/>
              <a:pathLst>
                <a:path w="893" h="552" extrusionOk="0">
                  <a:moveTo>
                    <a:pt x="818" y="0"/>
                  </a:moveTo>
                  <a:cubicBezTo>
                    <a:pt x="806" y="0"/>
                    <a:pt x="794" y="3"/>
                    <a:pt x="784" y="9"/>
                  </a:cubicBezTo>
                  <a:lnTo>
                    <a:pt x="45" y="417"/>
                  </a:lnTo>
                  <a:cubicBezTo>
                    <a:pt x="13" y="436"/>
                    <a:pt x="0" y="481"/>
                    <a:pt x="19" y="513"/>
                  </a:cubicBezTo>
                  <a:cubicBezTo>
                    <a:pt x="32" y="538"/>
                    <a:pt x="51" y="551"/>
                    <a:pt x="77" y="551"/>
                  </a:cubicBezTo>
                  <a:cubicBezTo>
                    <a:pt x="90" y="551"/>
                    <a:pt x="102" y="551"/>
                    <a:pt x="115" y="545"/>
                  </a:cubicBezTo>
                  <a:lnTo>
                    <a:pt x="848" y="130"/>
                  </a:lnTo>
                  <a:cubicBezTo>
                    <a:pt x="886" y="111"/>
                    <a:pt x="893" y="73"/>
                    <a:pt x="880" y="35"/>
                  </a:cubicBezTo>
                  <a:cubicBezTo>
                    <a:pt x="867" y="13"/>
                    <a:pt x="842" y="0"/>
                    <a:pt x="8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 name="Google Shape;1101;p40"/>
            <p:cNvSpPr/>
            <p:nvPr/>
          </p:nvSpPr>
          <p:spPr>
            <a:xfrm>
              <a:off x="1086137" y="2251786"/>
              <a:ext cx="926861" cy="712725"/>
            </a:xfrm>
            <a:custGeom>
              <a:avLst/>
              <a:gdLst/>
              <a:ahLst/>
              <a:cxnLst/>
              <a:rect l="l" t="t" r="r" b="b"/>
              <a:pathLst>
                <a:path w="16323" h="12543" extrusionOk="0">
                  <a:moveTo>
                    <a:pt x="15972" y="0"/>
                  </a:moveTo>
                  <a:lnTo>
                    <a:pt x="15972" y="0"/>
                  </a:lnTo>
                  <a:cubicBezTo>
                    <a:pt x="13952" y="268"/>
                    <a:pt x="11963" y="434"/>
                    <a:pt x="9962" y="816"/>
                  </a:cubicBezTo>
                  <a:cubicBezTo>
                    <a:pt x="7623" y="1269"/>
                    <a:pt x="5214" y="1830"/>
                    <a:pt x="3104" y="2945"/>
                  </a:cubicBezTo>
                  <a:cubicBezTo>
                    <a:pt x="2072" y="3493"/>
                    <a:pt x="1039" y="4035"/>
                    <a:pt x="1" y="4583"/>
                  </a:cubicBezTo>
                  <a:cubicBezTo>
                    <a:pt x="746" y="5979"/>
                    <a:pt x="1466" y="7355"/>
                    <a:pt x="2206" y="8745"/>
                  </a:cubicBezTo>
                  <a:cubicBezTo>
                    <a:pt x="2512" y="8541"/>
                    <a:pt x="2818" y="8279"/>
                    <a:pt x="3117" y="8076"/>
                  </a:cubicBezTo>
                  <a:lnTo>
                    <a:pt x="3117" y="8076"/>
                  </a:lnTo>
                  <a:cubicBezTo>
                    <a:pt x="2709" y="8745"/>
                    <a:pt x="2257" y="9452"/>
                    <a:pt x="1842" y="10121"/>
                  </a:cubicBezTo>
                  <a:cubicBezTo>
                    <a:pt x="4486" y="11653"/>
                    <a:pt x="7591" y="12542"/>
                    <a:pt x="10656" y="12542"/>
                  </a:cubicBezTo>
                  <a:cubicBezTo>
                    <a:pt x="11123" y="12542"/>
                    <a:pt x="11589" y="12522"/>
                    <a:pt x="12053" y="12480"/>
                  </a:cubicBezTo>
                  <a:cubicBezTo>
                    <a:pt x="12677" y="10128"/>
                    <a:pt x="13423" y="7789"/>
                    <a:pt x="14047" y="5437"/>
                  </a:cubicBezTo>
                  <a:cubicBezTo>
                    <a:pt x="14634" y="5220"/>
                    <a:pt x="15303" y="4991"/>
                    <a:pt x="15896" y="4774"/>
                  </a:cubicBezTo>
                  <a:cubicBezTo>
                    <a:pt x="16297" y="3238"/>
                    <a:pt x="16323" y="1549"/>
                    <a:pt x="1597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 name="Google Shape;1102;p40"/>
            <p:cNvSpPr/>
            <p:nvPr/>
          </p:nvSpPr>
          <p:spPr>
            <a:xfrm>
              <a:off x="1484577" y="2339406"/>
              <a:ext cx="182442" cy="105122"/>
            </a:xfrm>
            <a:custGeom>
              <a:avLst/>
              <a:gdLst/>
              <a:ahLst/>
              <a:cxnLst/>
              <a:rect l="l" t="t" r="r" b="b"/>
              <a:pathLst>
                <a:path w="3213" h="1850" extrusionOk="0">
                  <a:moveTo>
                    <a:pt x="77" y="1"/>
                  </a:moveTo>
                  <a:cubicBezTo>
                    <a:pt x="45" y="1"/>
                    <a:pt x="13" y="33"/>
                    <a:pt x="13" y="71"/>
                  </a:cubicBezTo>
                  <a:cubicBezTo>
                    <a:pt x="1" y="817"/>
                    <a:pt x="511" y="1524"/>
                    <a:pt x="1212" y="1766"/>
                  </a:cubicBezTo>
                  <a:cubicBezTo>
                    <a:pt x="1390" y="1824"/>
                    <a:pt x="1568" y="1849"/>
                    <a:pt x="1753" y="1849"/>
                  </a:cubicBezTo>
                  <a:cubicBezTo>
                    <a:pt x="2308" y="1849"/>
                    <a:pt x="2862" y="1594"/>
                    <a:pt x="3194" y="1148"/>
                  </a:cubicBezTo>
                  <a:cubicBezTo>
                    <a:pt x="3213" y="1116"/>
                    <a:pt x="3206" y="1072"/>
                    <a:pt x="3181" y="1046"/>
                  </a:cubicBezTo>
                  <a:cubicBezTo>
                    <a:pt x="3169" y="1039"/>
                    <a:pt x="3155" y="1035"/>
                    <a:pt x="3141" y="1035"/>
                  </a:cubicBezTo>
                  <a:cubicBezTo>
                    <a:pt x="3118" y="1035"/>
                    <a:pt x="3095" y="1045"/>
                    <a:pt x="3079" y="1065"/>
                  </a:cubicBezTo>
                  <a:cubicBezTo>
                    <a:pt x="2773" y="1477"/>
                    <a:pt x="2265" y="1712"/>
                    <a:pt x="1756" y="1712"/>
                  </a:cubicBezTo>
                  <a:cubicBezTo>
                    <a:pt x="1587" y="1712"/>
                    <a:pt x="1418" y="1686"/>
                    <a:pt x="1256" y="1632"/>
                  </a:cubicBezTo>
                  <a:cubicBezTo>
                    <a:pt x="606" y="1416"/>
                    <a:pt x="141" y="759"/>
                    <a:pt x="147" y="71"/>
                  </a:cubicBezTo>
                  <a:cubicBezTo>
                    <a:pt x="154" y="33"/>
                    <a:pt x="122" y="1"/>
                    <a:pt x="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 name="Google Shape;1103;p40"/>
            <p:cNvSpPr/>
            <p:nvPr/>
          </p:nvSpPr>
          <p:spPr>
            <a:xfrm>
              <a:off x="1955754" y="2247411"/>
              <a:ext cx="23962" cy="293431"/>
            </a:xfrm>
            <a:custGeom>
              <a:avLst/>
              <a:gdLst/>
              <a:ahLst/>
              <a:cxnLst/>
              <a:rect l="l" t="t" r="r" b="b"/>
              <a:pathLst>
                <a:path w="422" h="5164" extrusionOk="0">
                  <a:moveTo>
                    <a:pt x="76" y="0"/>
                  </a:moveTo>
                  <a:cubicBezTo>
                    <a:pt x="72" y="0"/>
                    <a:pt x="68" y="0"/>
                    <a:pt x="65" y="1"/>
                  </a:cubicBezTo>
                  <a:cubicBezTo>
                    <a:pt x="26" y="7"/>
                    <a:pt x="1" y="39"/>
                    <a:pt x="1" y="77"/>
                  </a:cubicBezTo>
                  <a:cubicBezTo>
                    <a:pt x="256" y="1735"/>
                    <a:pt x="281" y="3417"/>
                    <a:pt x="84" y="5081"/>
                  </a:cubicBezTo>
                  <a:cubicBezTo>
                    <a:pt x="77" y="5119"/>
                    <a:pt x="103" y="5157"/>
                    <a:pt x="141" y="5163"/>
                  </a:cubicBezTo>
                  <a:lnTo>
                    <a:pt x="154" y="5163"/>
                  </a:lnTo>
                  <a:cubicBezTo>
                    <a:pt x="186" y="5163"/>
                    <a:pt x="217" y="5138"/>
                    <a:pt x="217" y="5100"/>
                  </a:cubicBezTo>
                  <a:cubicBezTo>
                    <a:pt x="421" y="3423"/>
                    <a:pt x="396" y="1728"/>
                    <a:pt x="141" y="58"/>
                  </a:cubicBezTo>
                  <a:cubicBezTo>
                    <a:pt x="135" y="24"/>
                    <a:pt x="109" y="0"/>
                    <a:pt x="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 name="Google Shape;1104;p40"/>
            <p:cNvSpPr/>
            <p:nvPr/>
          </p:nvSpPr>
          <p:spPr>
            <a:xfrm>
              <a:off x="1877225" y="2515725"/>
              <a:ext cx="26461" cy="59152"/>
            </a:xfrm>
            <a:custGeom>
              <a:avLst/>
              <a:gdLst/>
              <a:ahLst/>
              <a:cxnLst/>
              <a:rect l="l" t="t" r="r" b="b"/>
              <a:pathLst>
                <a:path w="466" h="1041" extrusionOk="0">
                  <a:moveTo>
                    <a:pt x="201" y="1"/>
                  </a:moveTo>
                  <a:cubicBezTo>
                    <a:pt x="168" y="1"/>
                    <a:pt x="140" y="30"/>
                    <a:pt x="135" y="65"/>
                  </a:cubicBezTo>
                  <a:lnTo>
                    <a:pt x="7" y="958"/>
                  </a:lnTo>
                  <a:cubicBezTo>
                    <a:pt x="1" y="990"/>
                    <a:pt x="20" y="1021"/>
                    <a:pt x="52" y="1034"/>
                  </a:cubicBezTo>
                  <a:cubicBezTo>
                    <a:pt x="58" y="1034"/>
                    <a:pt x="64" y="1041"/>
                    <a:pt x="77" y="1041"/>
                  </a:cubicBezTo>
                  <a:cubicBezTo>
                    <a:pt x="103" y="1041"/>
                    <a:pt x="122" y="1021"/>
                    <a:pt x="135" y="1002"/>
                  </a:cubicBezTo>
                  <a:lnTo>
                    <a:pt x="447" y="435"/>
                  </a:lnTo>
                  <a:cubicBezTo>
                    <a:pt x="466" y="397"/>
                    <a:pt x="453" y="359"/>
                    <a:pt x="421" y="339"/>
                  </a:cubicBezTo>
                  <a:cubicBezTo>
                    <a:pt x="409" y="333"/>
                    <a:pt x="397" y="330"/>
                    <a:pt x="385" y="330"/>
                  </a:cubicBezTo>
                  <a:cubicBezTo>
                    <a:pt x="361" y="330"/>
                    <a:pt x="339" y="343"/>
                    <a:pt x="326" y="365"/>
                  </a:cubicBezTo>
                  <a:lnTo>
                    <a:pt x="198" y="601"/>
                  </a:lnTo>
                  <a:lnTo>
                    <a:pt x="268" y="85"/>
                  </a:lnTo>
                  <a:cubicBezTo>
                    <a:pt x="275" y="46"/>
                    <a:pt x="249" y="8"/>
                    <a:pt x="211" y="2"/>
                  </a:cubicBezTo>
                  <a:cubicBezTo>
                    <a:pt x="208" y="1"/>
                    <a:pt x="205" y="1"/>
                    <a:pt x="2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40"/>
            <p:cNvSpPr/>
            <p:nvPr/>
          </p:nvSpPr>
          <p:spPr>
            <a:xfrm>
              <a:off x="1254780" y="2587151"/>
              <a:ext cx="36625" cy="135863"/>
            </a:xfrm>
            <a:custGeom>
              <a:avLst/>
              <a:gdLst/>
              <a:ahLst/>
              <a:cxnLst/>
              <a:rect l="l" t="t" r="r" b="b"/>
              <a:pathLst>
                <a:path w="645" h="2391" extrusionOk="0">
                  <a:moveTo>
                    <a:pt x="574" y="0"/>
                  </a:moveTo>
                  <a:cubicBezTo>
                    <a:pt x="536" y="0"/>
                    <a:pt x="504" y="32"/>
                    <a:pt x="504" y="70"/>
                  </a:cubicBezTo>
                  <a:cubicBezTo>
                    <a:pt x="485" y="829"/>
                    <a:pt x="313" y="1594"/>
                    <a:pt x="13" y="2295"/>
                  </a:cubicBezTo>
                  <a:cubicBezTo>
                    <a:pt x="1" y="2326"/>
                    <a:pt x="13" y="2365"/>
                    <a:pt x="45" y="2384"/>
                  </a:cubicBezTo>
                  <a:cubicBezTo>
                    <a:pt x="58" y="2384"/>
                    <a:pt x="64" y="2390"/>
                    <a:pt x="77" y="2390"/>
                  </a:cubicBezTo>
                  <a:cubicBezTo>
                    <a:pt x="103" y="2390"/>
                    <a:pt x="122" y="2377"/>
                    <a:pt x="134" y="2358"/>
                  </a:cubicBezTo>
                  <a:cubicBezTo>
                    <a:pt x="198" y="2263"/>
                    <a:pt x="275" y="2161"/>
                    <a:pt x="351" y="2065"/>
                  </a:cubicBezTo>
                  <a:cubicBezTo>
                    <a:pt x="428" y="1963"/>
                    <a:pt x="504" y="1855"/>
                    <a:pt x="568" y="1759"/>
                  </a:cubicBezTo>
                  <a:cubicBezTo>
                    <a:pt x="587" y="1727"/>
                    <a:pt x="581" y="1683"/>
                    <a:pt x="542" y="1664"/>
                  </a:cubicBezTo>
                  <a:cubicBezTo>
                    <a:pt x="530" y="1656"/>
                    <a:pt x="518" y="1653"/>
                    <a:pt x="505" y="1653"/>
                  </a:cubicBezTo>
                  <a:cubicBezTo>
                    <a:pt x="484" y="1653"/>
                    <a:pt x="463" y="1663"/>
                    <a:pt x="447" y="1683"/>
                  </a:cubicBezTo>
                  <a:cubicBezTo>
                    <a:pt x="415" y="1740"/>
                    <a:pt x="370" y="1797"/>
                    <a:pt x="326" y="1855"/>
                  </a:cubicBezTo>
                  <a:cubicBezTo>
                    <a:pt x="517" y="1281"/>
                    <a:pt x="625" y="676"/>
                    <a:pt x="644" y="70"/>
                  </a:cubicBezTo>
                  <a:cubicBezTo>
                    <a:pt x="644" y="32"/>
                    <a:pt x="612" y="0"/>
                    <a:pt x="5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1106;p40"/>
            <p:cNvSpPr/>
            <p:nvPr/>
          </p:nvSpPr>
          <p:spPr>
            <a:xfrm>
              <a:off x="1120547" y="2488905"/>
              <a:ext cx="117256" cy="247860"/>
            </a:xfrm>
            <a:custGeom>
              <a:avLst/>
              <a:gdLst/>
              <a:ahLst/>
              <a:cxnLst/>
              <a:rect l="l" t="t" r="r" b="b"/>
              <a:pathLst>
                <a:path w="2065" h="4362" extrusionOk="0">
                  <a:moveTo>
                    <a:pt x="82" y="1"/>
                  </a:moveTo>
                  <a:cubicBezTo>
                    <a:pt x="72" y="1"/>
                    <a:pt x="62" y="3"/>
                    <a:pt x="51" y="8"/>
                  </a:cubicBezTo>
                  <a:cubicBezTo>
                    <a:pt x="19" y="21"/>
                    <a:pt x="0" y="66"/>
                    <a:pt x="19" y="98"/>
                  </a:cubicBezTo>
                  <a:lnTo>
                    <a:pt x="1925" y="4317"/>
                  </a:lnTo>
                  <a:cubicBezTo>
                    <a:pt x="1938" y="4342"/>
                    <a:pt x="1963" y="4361"/>
                    <a:pt x="1989" y="4361"/>
                  </a:cubicBezTo>
                  <a:cubicBezTo>
                    <a:pt x="1995" y="4361"/>
                    <a:pt x="2008" y="4355"/>
                    <a:pt x="2014" y="4355"/>
                  </a:cubicBezTo>
                  <a:cubicBezTo>
                    <a:pt x="2052" y="4336"/>
                    <a:pt x="2065" y="4298"/>
                    <a:pt x="2052" y="4259"/>
                  </a:cubicBezTo>
                  <a:lnTo>
                    <a:pt x="147" y="40"/>
                  </a:lnTo>
                  <a:cubicBezTo>
                    <a:pt x="133" y="17"/>
                    <a:pt x="109" y="1"/>
                    <a:pt x="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40"/>
            <p:cNvSpPr/>
            <p:nvPr/>
          </p:nvSpPr>
          <p:spPr>
            <a:xfrm>
              <a:off x="1216395" y="2785802"/>
              <a:ext cx="572254" cy="142511"/>
            </a:xfrm>
            <a:custGeom>
              <a:avLst/>
              <a:gdLst/>
              <a:ahLst/>
              <a:cxnLst/>
              <a:rect l="l" t="t" r="r" b="b"/>
              <a:pathLst>
                <a:path w="10078" h="2508" extrusionOk="0">
                  <a:moveTo>
                    <a:pt x="82" y="1"/>
                  </a:moveTo>
                  <a:cubicBezTo>
                    <a:pt x="58" y="1"/>
                    <a:pt x="33" y="13"/>
                    <a:pt x="20" y="35"/>
                  </a:cubicBezTo>
                  <a:cubicBezTo>
                    <a:pt x="1" y="67"/>
                    <a:pt x="7" y="112"/>
                    <a:pt x="39" y="131"/>
                  </a:cubicBezTo>
                  <a:cubicBezTo>
                    <a:pt x="2576" y="1686"/>
                    <a:pt x="5533" y="2508"/>
                    <a:pt x="8503" y="2508"/>
                  </a:cubicBezTo>
                  <a:cubicBezTo>
                    <a:pt x="9007" y="2508"/>
                    <a:pt x="9510" y="2489"/>
                    <a:pt x="10014" y="2438"/>
                  </a:cubicBezTo>
                  <a:cubicBezTo>
                    <a:pt x="10052" y="2438"/>
                    <a:pt x="10077" y="2400"/>
                    <a:pt x="10077" y="2361"/>
                  </a:cubicBezTo>
                  <a:cubicBezTo>
                    <a:pt x="10071" y="2323"/>
                    <a:pt x="10039" y="2298"/>
                    <a:pt x="10001" y="2298"/>
                  </a:cubicBezTo>
                  <a:cubicBezTo>
                    <a:pt x="9500" y="2346"/>
                    <a:pt x="8997" y="2370"/>
                    <a:pt x="8494" y="2370"/>
                  </a:cubicBezTo>
                  <a:cubicBezTo>
                    <a:pt x="5553" y="2370"/>
                    <a:pt x="2625" y="1550"/>
                    <a:pt x="116" y="10"/>
                  </a:cubicBezTo>
                  <a:cubicBezTo>
                    <a:pt x="105" y="3"/>
                    <a:pt x="94" y="1"/>
                    <a:pt x="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1108;p40"/>
            <p:cNvSpPr/>
            <p:nvPr/>
          </p:nvSpPr>
          <p:spPr>
            <a:xfrm>
              <a:off x="1445511" y="2118140"/>
              <a:ext cx="70637" cy="53640"/>
            </a:xfrm>
            <a:custGeom>
              <a:avLst/>
              <a:gdLst/>
              <a:ahLst/>
              <a:cxnLst/>
              <a:rect l="l" t="t" r="r" b="b"/>
              <a:pathLst>
                <a:path w="1244" h="944" extrusionOk="0">
                  <a:moveTo>
                    <a:pt x="791" y="1"/>
                  </a:moveTo>
                  <a:cubicBezTo>
                    <a:pt x="752" y="7"/>
                    <a:pt x="721" y="39"/>
                    <a:pt x="727" y="77"/>
                  </a:cubicBezTo>
                  <a:cubicBezTo>
                    <a:pt x="746" y="294"/>
                    <a:pt x="816" y="504"/>
                    <a:pt x="931" y="683"/>
                  </a:cubicBezTo>
                  <a:cubicBezTo>
                    <a:pt x="791" y="635"/>
                    <a:pt x="641" y="611"/>
                    <a:pt x="491" y="611"/>
                  </a:cubicBezTo>
                  <a:cubicBezTo>
                    <a:pt x="341" y="611"/>
                    <a:pt x="192" y="635"/>
                    <a:pt x="51" y="683"/>
                  </a:cubicBezTo>
                  <a:cubicBezTo>
                    <a:pt x="19" y="695"/>
                    <a:pt x="0" y="734"/>
                    <a:pt x="13" y="772"/>
                  </a:cubicBezTo>
                  <a:cubicBezTo>
                    <a:pt x="23" y="797"/>
                    <a:pt x="49" y="814"/>
                    <a:pt x="75" y="814"/>
                  </a:cubicBezTo>
                  <a:cubicBezTo>
                    <a:pt x="82" y="814"/>
                    <a:pt x="89" y="813"/>
                    <a:pt x="96" y="810"/>
                  </a:cubicBezTo>
                  <a:cubicBezTo>
                    <a:pt x="218" y="769"/>
                    <a:pt x="348" y="748"/>
                    <a:pt x="479" y="748"/>
                  </a:cubicBezTo>
                  <a:cubicBezTo>
                    <a:pt x="708" y="748"/>
                    <a:pt x="937" y="812"/>
                    <a:pt x="1128" y="938"/>
                  </a:cubicBezTo>
                  <a:cubicBezTo>
                    <a:pt x="1141" y="944"/>
                    <a:pt x="1154" y="944"/>
                    <a:pt x="1167" y="944"/>
                  </a:cubicBezTo>
                  <a:cubicBezTo>
                    <a:pt x="1186" y="944"/>
                    <a:pt x="1205" y="938"/>
                    <a:pt x="1224" y="918"/>
                  </a:cubicBezTo>
                  <a:cubicBezTo>
                    <a:pt x="1243" y="893"/>
                    <a:pt x="1243" y="855"/>
                    <a:pt x="1218" y="829"/>
                  </a:cubicBezTo>
                  <a:cubicBezTo>
                    <a:pt x="1020" y="625"/>
                    <a:pt x="886" y="345"/>
                    <a:pt x="867" y="64"/>
                  </a:cubicBezTo>
                  <a:cubicBezTo>
                    <a:pt x="861" y="26"/>
                    <a:pt x="829" y="1"/>
                    <a:pt x="79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 name="Google Shape;1109;p40"/>
            <p:cNvSpPr/>
            <p:nvPr/>
          </p:nvSpPr>
          <p:spPr>
            <a:xfrm>
              <a:off x="1449485" y="2073137"/>
              <a:ext cx="312758" cy="228483"/>
            </a:xfrm>
            <a:custGeom>
              <a:avLst/>
              <a:gdLst/>
              <a:ahLst/>
              <a:cxnLst/>
              <a:rect l="l" t="t" r="r" b="b"/>
              <a:pathLst>
                <a:path w="5508" h="4021" extrusionOk="0">
                  <a:moveTo>
                    <a:pt x="3107" y="1"/>
                  </a:moveTo>
                  <a:cubicBezTo>
                    <a:pt x="2769" y="1"/>
                    <a:pt x="2462" y="254"/>
                    <a:pt x="2365" y="589"/>
                  </a:cubicBezTo>
                  <a:cubicBezTo>
                    <a:pt x="2213" y="460"/>
                    <a:pt x="2016" y="396"/>
                    <a:pt x="1818" y="396"/>
                  </a:cubicBezTo>
                  <a:cubicBezTo>
                    <a:pt x="1625" y="396"/>
                    <a:pt x="1432" y="456"/>
                    <a:pt x="1281" y="576"/>
                  </a:cubicBezTo>
                  <a:cubicBezTo>
                    <a:pt x="976" y="825"/>
                    <a:pt x="912" y="1309"/>
                    <a:pt x="1090" y="1653"/>
                  </a:cubicBezTo>
                  <a:cubicBezTo>
                    <a:pt x="1017" y="1628"/>
                    <a:pt x="940" y="1616"/>
                    <a:pt x="863" y="1616"/>
                  </a:cubicBezTo>
                  <a:cubicBezTo>
                    <a:pt x="571" y="1616"/>
                    <a:pt x="274" y="1787"/>
                    <a:pt x="153" y="2055"/>
                  </a:cubicBezTo>
                  <a:cubicBezTo>
                    <a:pt x="0" y="2399"/>
                    <a:pt x="160" y="2851"/>
                    <a:pt x="485" y="3036"/>
                  </a:cubicBezTo>
                  <a:cubicBezTo>
                    <a:pt x="268" y="3253"/>
                    <a:pt x="268" y="3642"/>
                    <a:pt x="478" y="3858"/>
                  </a:cubicBezTo>
                  <a:cubicBezTo>
                    <a:pt x="587" y="3967"/>
                    <a:pt x="740" y="4021"/>
                    <a:pt x="892" y="4021"/>
                  </a:cubicBezTo>
                  <a:cubicBezTo>
                    <a:pt x="1044" y="4021"/>
                    <a:pt x="1195" y="3967"/>
                    <a:pt x="1301" y="3858"/>
                  </a:cubicBezTo>
                  <a:lnTo>
                    <a:pt x="4373" y="3622"/>
                  </a:lnTo>
                  <a:cubicBezTo>
                    <a:pt x="4485" y="3670"/>
                    <a:pt x="4610" y="3696"/>
                    <a:pt x="4734" y="3696"/>
                  </a:cubicBezTo>
                  <a:cubicBezTo>
                    <a:pt x="4828" y="3696"/>
                    <a:pt x="4922" y="3681"/>
                    <a:pt x="5010" y="3648"/>
                  </a:cubicBezTo>
                  <a:cubicBezTo>
                    <a:pt x="5214" y="3571"/>
                    <a:pt x="5380" y="3380"/>
                    <a:pt x="5399" y="3164"/>
                  </a:cubicBezTo>
                  <a:cubicBezTo>
                    <a:pt x="5418" y="2947"/>
                    <a:pt x="5297" y="2717"/>
                    <a:pt x="5086" y="2666"/>
                  </a:cubicBezTo>
                  <a:cubicBezTo>
                    <a:pt x="5341" y="2558"/>
                    <a:pt x="5507" y="2271"/>
                    <a:pt x="5482" y="1997"/>
                  </a:cubicBezTo>
                  <a:cubicBezTo>
                    <a:pt x="5450" y="1723"/>
                    <a:pt x="5220" y="1494"/>
                    <a:pt x="4946" y="1436"/>
                  </a:cubicBezTo>
                  <a:cubicBezTo>
                    <a:pt x="5125" y="1156"/>
                    <a:pt x="5042" y="742"/>
                    <a:pt x="4768" y="551"/>
                  </a:cubicBezTo>
                  <a:cubicBezTo>
                    <a:pt x="4664" y="478"/>
                    <a:pt x="4541" y="444"/>
                    <a:pt x="4418" y="444"/>
                  </a:cubicBezTo>
                  <a:cubicBezTo>
                    <a:pt x="4216" y="444"/>
                    <a:pt x="4012" y="535"/>
                    <a:pt x="3882" y="697"/>
                  </a:cubicBezTo>
                  <a:cubicBezTo>
                    <a:pt x="3837" y="334"/>
                    <a:pt x="3519" y="28"/>
                    <a:pt x="3155" y="2"/>
                  </a:cubicBezTo>
                  <a:cubicBezTo>
                    <a:pt x="3139" y="1"/>
                    <a:pt x="3123" y="1"/>
                    <a:pt x="310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1110;p40"/>
            <p:cNvSpPr/>
            <p:nvPr/>
          </p:nvSpPr>
          <p:spPr>
            <a:xfrm>
              <a:off x="1510980" y="2291050"/>
              <a:ext cx="122423" cy="120805"/>
            </a:xfrm>
            <a:custGeom>
              <a:avLst/>
              <a:gdLst/>
              <a:ahLst/>
              <a:cxnLst/>
              <a:rect l="l" t="t" r="r" b="b"/>
              <a:pathLst>
                <a:path w="2156" h="2126" extrusionOk="0">
                  <a:moveTo>
                    <a:pt x="1046" y="0"/>
                  </a:moveTo>
                  <a:cubicBezTo>
                    <a:pt x="857" y="0"/>
                    <a:pt x="688" y="53"/>
                    <a:pt x="613" y="214"/>
                  </a:cubicBezTo>
                  <a:cubicBezTo>
                    <a:pt x="466" y="508"/>
                    <a:pt x="326" y="801"/>
                    <a:pt x="186" y="1094"/>
                  </a:cubicBezTo>
                  <a:cubicBezTo>
                    <a:pt x="1" y="1470"/>
                    <a:pt x="428" y="1910"/>
                    <a:pt x="823" y="2063"/>
                  </a:cubicBezTo>
                  <a:cubicBezTo>
                    <a:pt x="938" y="2105"/>
                    <a:pt x="1060" y="2126"/>
                    <a:pt x="1182" y="2126"/>
                  </a:cubicBezTo>
                  <a:cubicBezTo>
                    <a:pt x="1480" y="2126"/>
                    <a:pt x="1780" y="2004"/>
                    <a:pt x="1983" y="1782"/>
                  </a:cubicBezTo>
                  <a:cubicBezTo>
                    <a:pt x="2034" y="1425"/>
                    <a:pt x="2060" y="1075"/>
                    <a:pt x="2110" y="718"/>
                  </a:cubicBezTo>
                  <a:cubicBezTo>
                    <a:pt x="2155" y="406"/>
                    <a:pt x="1792" y="151"/>
                    <a:pt x="1486" y="68"/>
                  </a:cubicBezTo>
                  <a:cubicBezTo>
                    <a:pt x="1350" y="32"/>
                    <a:pt x="1192" y="0"/>
                    <a:pt x="1046" y="0"/>
                  </a:cubicBezTo>
                  <a:close/>
                </a:path>
              </a:pathLst>
            </a:custGeom>
            <a:solidFill>
              <a:srgbClr val="FFC9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 name="Google Shape;1111;p40"/>
            <p:cNvSpPr/>
            <p:nvPr/>
          </p:nvSpPr>
          <p:spPr>
            <a:xfrm>
              <a:off x="1508085" y="2206896"/>
              <a:ext cx="219408" cy="188310"/>
            </a:xfrm>
            <a:custGeom>
              <a:avLst/>
              <a:gdLst/>
              <a:ahLst/>
              <a:cxnLst/>
              <a:rect l="l" t="t" r="r" b="b"/>
              <a:pathLst>
                <a:path w="3864" h="3314" extrusionOk="0">
                  <a:moveTo>
                    <a:pt x="3035" y="0"/>
                  </a:moveTo>
                  <a:cubicBezTo>
                    <a:pt x="2965" y="191"/>
                    <a:pt x="2786" y="338"/>
                    <a:pt x="2589" y="376"/>
                  </a:cubicBezTo>
                  <a:cubicBezTo>
                    <a:pt x="2544" y="385"/>
                    <a:pt x="2497" y="389"/>
                    <a:pt x="2450" y="389"/>
                  </a:cubicBezTo>
                  <a:cubicBezTo>
                    <a:pt x="2287" y="389"/>
                    <a:pt x="2119" y="337"/>
                    <a:pt x="2015" y="223"/>
                  </a:cubicBezTo>
                  <a:cubicBezTo>
                    <a:pt x="1868" y="638"/>
                    <a:pt x="1480" y="950"/>
                    <a:pt x="1040" y="963"/>
                  </a:cubicBezTo>
                  <a:cubicBezTo>
                    <a:pt x="957" y="867"/>
                    <a:pt x="874" y="778"/>
                    <a:pt x="772" y="708"/>
                  </a:cubicBezTo>
                  <a:cubicBezTo>
                    <a:pt x="687" y="652"/>
                    <a:pt x="589" y="617"/>
                    <a:pt x="493" y="617"/>
                  </a:cubicBezTo>
                  <a:cubicBezTo>
                    <a:pt x="467" y="617"/>
                    <a:pt x="441" y="619"/>
                    <a:pt x="415" y="625"/>
                  </a:cubicBezTo>
                  <a:cubicBezTo>
                    <a:pt x="249" y="663"/>
                    <a:pt x="135" y="822"/>
                    <a:pt x="84" y="988"/>
                  </a:cubicBezTo>
                  <a:cubicBezTo>
                    <a:pt x="1" y="1237"/>
                    <a:pt x="46" y="1523"/>
                    <a:pt x="192" y="1746"/>
                  </a:cubicBezTo>
                  <a:cubicBezTo>
                    <a:pt x="339" y="1963"/>
                    <a:pt x="594" y="2103"/>
                    <a:pt x="855" y="2123"/>
                  </a:cubicBezTo>
                  <a:cubicBezTo>
                    <a:pt x="1008" y="2486"/>
                    <a:pt x="1307" y="2824"/>
                    <a:pt x="1633" y="3053"/>
                  </a:cubicBezTo>
                  <a:cubicBezTo>
                    <a:pt x="1869" y="3215"/>
                    <a:pt x="2155" y="3313"/>
                    <a:pt x="2439" y="3313"/>
                  </a:cubicBezTo>
                  <a:cubicBezTo>
                    <a:pt x="2545" y="3313"/>
                    <a:pt x="2651" y="3299"/>
                    <a:pt x="2754" y="3270"/>
                  </a:cubicBezTo>
                  <a:cubicBezTo>
                    <a:pt x="3341" y="3110"/>
                    <a:pt x="3710" y="2511"/>
                    <a:pt x="3787" y="1912"/>
                  </a:cubicBezTo>
                  <a:cubicBezTo>
                    <a:pt x="3863" y="1313"/>
                    <a:pt x="3704" y="714"/>
                    <a:pt x="3545" y="134"/>
                  </a:cubicBezTo>
                  <a:cubicBezTo>
                    <a:pt x="3496" y="150"/>
                    <a:pt x="3445" y="157"/>
                    <a:pt x="3395" y="157"/>
                  </a:cubicBezTo>
                  <a:cubicBezTo>
                    <a:pt x="3259" y="157"/>
                    <a:pt x="3123" y="102"/>
                    <a:pt x="3035" y="0"/>
                  </a:cubicBezTo>
                  <a:close/>
                </a:path>
              </a:pathLst>
            </a:custGeom>
            <a:solidFill>
              <a:srgbClr val="FFC9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 name="Google Shape;1112;p40"/>
            <p:cNvSpPr/>
            <p:nvPr/>
          </p:nvSpPr>
          <p:spPr>
            <a:xfrm>
              <a:off x="1530570" y="2263037"/>
              <a:ext cx="26461" cy="26082"/>
            </a:xfrm>
            <a:custGeom>
              <a:avLst/>
              <a:gdLst/>
              <a:ahLst/>
              <a:cxnLst/>
              <a:rect l="l" t="t" r="r" b="b"/>
              <a:pathLst>
                <a:path w="466" h="459" extrusionOk="0">
                  <a:moveTo>
                    <a:pt x="73" y="0"/>
                  </a:moveTo>
                  <a:cubicBezTo>
                    <a:pt x="56" y="0"/>
                    <a:pt x="38" y="6"/>
                    <a:pt x="26" y="19"/>
                  </a:cubicBezTo>
                  <a:cubicBezTo>
                    <a:pt x="0" y="45"/>
                    <a:pt x="0" y="89"/>
                    <a:pt x="26" y="121"/>
                  </a:cubicBezTo>
                  <a:lnTo>
                    <a:pt x="338" y="433"/>
                  </a:lnTo>
                  <a:cubicBezTo>
                    <a:pt x="351" y="446"/>
                    <a:pt x="370" y="459"/>
                    <a:pt x="382" y="459"/>
                  </a:cubicBezTo>
                  <a:cubicBezTo>
                    <a:pt x="402" y="459"/>
                    <a:pt x="421" y="446"/>
                    <a:pt x="433" y="433"/>
                  </a:cubicBezTo>
                  <a:cubicBezTo>
                    <a:pt x="459" y="408"/>
                    <a:pt x="465" y="363"/>
                    <a:pt x="433" y="338"/>
                  </a:cubicBezTo>
                  <a:lnTo>
                    <a:pt x="121" y="19"/>
                  </a:lnTo>
                  <a:cubicBezTo>
                    <a:pt x="108" y="6"/>
                    <a:pt x="91" y="0"/>
                    <a:pt x="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 name="Google Shape;1113;p40"/>
            <p:cNvSpPr/>
            <p:nvPr/>
          </p:nvSpPr>
          <p:spPr>
            <a:xfrm>
              <a:off x="1579744" y="2369863"/>
              <a:ext cx="50764" cy="31196"/>
            </a:xfrm>
            <a:custGeom>
              <a:avLst/>
              <a:gdLst/>
              <a:ahLst/>
              <a:cxnLst/>
              <a:rect l="l" t="t" r="r" b="b"/>
              <a:pathLst>
                <a:path w="894" h="549" extrusionOk="0">
                  <a:moveTo>
                    <a:pt x="81" y="0"/>
                  </a:moveTo>
                  <a:cubicBezTo>
                    <a:pt x="63" y="0"/>
                    <a:pt x="45" y="7"/>
                    <a:pt x="33" y="19"/>
                  </a:cubicBezTo>
                  <a:cubicBezTo>
                    <a:pt x="1" y="45"/>
                    <a:pt x="1" y="89"/>
                    <a:pt x="26" y="121"/>
                  </a:cubicBezTo>
                  <a:cubicBezTo>
                    <a:pt x="237" y="332"/>
                    <a:pt x="511" y="491"/>
                    <a:pt x="804" y="548"/>
                  </a:cubicBezTo>
                  <a:lnTo>
                    <a:pt x="817" y="548"/>
                  </a:lnTo>
                  <a:cubicBezTo>
                    <a:pt x="849" y="548"/>
                    <a:pt x="874" y="529"/>
                    <a:pt x="887" y="497"/>
                  </a:cubicBezTo>
                  <a:cubicBezTo>
                    <a:pt x="893" y="459"/>
                    <a:pt x="868" y="421"/>
                    <a:pt x="829" y="414"/>
                  </a:cubicBezTo>
                  <a:cubicBezTo>
                    <a:pt x="568" y="357"/>
                    <a:pt x="320" y="217"/>
                    <a:pt x="128" y="19"/>
                  </a:cubicBezTo>
                  <a:cubicBezTo>
                    <a:pt x="116" y="7"/>
                    <a:pt x="98" y="0"/>
                    <a:pt x="8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 name="Google Shape;1114;p40"/>
            <p:cNvSpPr/>
            <p:nvPr/>
          </p:nvSpPr>
          <p:spPr>
            <a:xfrm>
              <a:off x="1613415" y="2302131"/>
              <a:ext cx="15956" cy="15967"/>
            </a:xfrm>
            <a:custGeom>
              <a:avLst/>
              <a:gdLst/>
              <a:ahLst/>
              <a:cxnLst/>
              <a:rect l="l" t="t" r="r" b="b"/>
              <a:pathLst>
                <a:path w="281" h="281" extrusionOk="0">
                  <a:moveTo>
                    <a:pt x="141" y="0"/>
                  </a:moveTo>
                  <a:cubicBezTo>
                    <a:pt x="64" y="0"/>
                    <a:pt x="1" y="64"/>
                    <a:pt x="1" y="141"/>
                  </a:cubicBezTo>
                  <a:cubicBezTo>
                    <a:pt x="1" y="217"/>
                    <a:pt x="64" y="281"/>
                    <a:pt x="141" y="281"/>
                  </a:cubicBezTo>
                  <a:cubicBezTo>
                    <a:pt x="217" y="281"/>
                    <a:pt x="281" y="217"/>
                    <a:pt x="281" y="141"/>
                  </a:cubicBezTo>
                  <a:cubicBezTo>
                    <a:pt x="281" y="64"/>
                    <a:pt x="217" y="0"/>
                    <a:pt x="1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 name="Google Shape;1115;p40"/>
            <p:cNvSpPr/>
            <p:nvPr/>
          </p:nvSpPr>
          <p:spPr>
            <a:xfrm>
              <a:off x="1689787" y="2293437"/>
              <a:ext cx="15956" cy="15967"/>
            </a:xfrm>
            <a:custGeom>
              <a:avLst/>
              <a:gdLst/>
              <a:ahLst/>
              <a:cxnLst/>
              <a:rect l="l" t="t" r="r" b="b"/>
              <a:pathLst>
                <a:path w="281" h="281" extrusionOk="0">
                  <a:moveTo>
                    <a:pt x="141" y="0"/>
                  </a:moveTo>
                  <a:cubicBezTo>
                    <a:pt x="64" y="0"/>
                    <a:pt x="0" y="64"/>
                    <a:pt x="0" y="141"/>
                  </a:cubicBezTo>
                  <a:cubicBezTo>
                    <a:pt x="0" y="217"/>
                    <a:pt x="64" y="281"/>
                    <a:pt x="141" y="281"/>
                  </a:cubicBezTo>
                  <a:cubicBezTo>
                    <a:pt x="217" y="281"/>
                    <a:pt x="281" y="217"/>
                    <a:pt x="281" y="141"/>
                  </a:cubicBezTo>
                  <a:cubicBezTo>
                    <a:pt x="281" y="64"/>
                    <a:pt x="217" y="0"/>
                    <a:pt x="1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 name="Google Shape;1116;p40"/>
            <p:cNvSpPr/>
            <p:nvPr/>
          </p:nvSpPr>
          <p:spPr>
            <a:xfrm>
              <a:off x="1652879" y="2296505"/>
              <a:ext cx="24303" cy="46594"/>
            </a:xfrm>
            <a:custGeom>
              <a:avLst/>
              <a:gdLst/>
              <a:ahLst/>
              <a:cxnLst/>
              <a:rect l="l" t="t" r="r" b="b"/>
              <a:pathLst>
                <a:path w="428" h="820" extrusionOk="0">
                  <a:moveTo>
                    <a:pt x="231" y="0"/>
                  </a:moveTo>
                  <a:cubicBezTo>
                    <a:pt x="224" y="0"/>
                    <a:pt x="217" y="2"/>
                    <a:pt x="211" y="4"/>
                  </a:cubicBezTo>
                  <a:cubicBezTo>
                    <a:pt x="172" y="10"/>
                    <a:pt x="147" y="42"/>
                    <a:pt x="160" y="80"/>
                  </a:cubicBezTo>
                  <a:lnTo>
                    <a:pt x="268" y="673"/>
                  </a:lnTo>
                  <a:lnTo>
                    <a:pt x="83" y="647"/>
                  </a:lnTo>
                  <a:cubicBezTo>
                    <a:pt x="80" y="647"/>
                    <a:pt x="77" y="647"/>
                    <a:pt x="73" y="647"/>
                  </a:cubicBezTo>
                  <a:cubicBezTo>
                    <a:pt x="39" y="647"/>
                    <a:pt x="7" y="676"/>
                    <a:pt x="7" y="711"/>
                  </a:cubicBezTo>
                  <a:cubicBezTo>
                    <a:pt x="0" y="749"/>
                    <a:pt x="26" y="781"/>
                    <a:pt x="64" y="788"/>
                  </a:cubicBezTo>
                  <a:lnTo>
                    <a:pt x="344" y="820"/>
                  </a:lnTo>
                  <a:lnTo>
                    <a:pt x="351" y="820"/>
                  </a:lnTo>
                  <a:cubicBezTo>
                    <a:pt x="370" y="820"/>
                    <a:pt x="389" y="813"/>
                    <a:pt x="402" y="800"/>
                  </a:cubicBezTo>
                  <a:cubicBezTo>
                    <a:pt x="421" y="781"/>
                    <a:pt x="427" y="762"/>
                    <a:pt x="421" y="737"/>
                  </a:cubicBezTo>
                  <a:lnTo>
                    <a:pt x="293" y="55"/>
                  </a:lnTo>
                  <a:cubicBezTo>
                    <a:pt x="288" y="23"/>
                    <a:pt x="261" y="0"/>
                    <a:pt x="2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117;p40"/>
            <p:cNvSpPr/>
            <p:nvPr/>
          </p:nvSpPr>
          <p:spPr>
            <a:xfrm>
              <a:off x="1599333" y="2260991"/>
              <a:ext cx="44177" cy="19092"/>
            </a:xfrm>
            <a:custGeom>
              <a:avLst/>
              <a:gdLst/>
              <a:ahLst/>
              <a:cxnLst/>
              <a:rect l="l" t="t" r="r" b="b"/>
              <a:pathLst>
                <a:path w="778" h="336" extrusionOk="0">
                  <a:moveTo>
                    <a:pt x="415" y="1"/>
                  </a:moveTo>
                  <a:cubicBezTo>
                    <a:pt x="398" y="1"/>
                    <a:pt x="381" y="2"/>
                    <a:pt x="363" y="4"/>
                  </a:cubicBezTo>
                  <a:cubicBezTo>
                    <a:pt x="217" y="17"/>
                    <a:pt x="83" y="106"/>
                    <a:pt x="19" y="234"/>
                  </a:cubicBezTo>
                  <a:cubicBezTo>
                    <a:pt x="0" y="272"/>
                    <a:pt x="13" y="310"/>
                    <a:pt x="45" y="329"/>
                  </a:cubicBezTo>
                  <a:cubicBezTo>
                    <a:pt x="57" y="336"/>
                    <a:pt x="70" y="336"/>
                    <a:pt x="76" y="336"/>
                  </a:cubicBezTo>
                  <a:cubicBezTo>
                    <a:pt x="102" y="336"/>
                    <a:pt x="127" y="323"/>
                    <a:pt x="140" y="304"/>
                  </a:cubicBezTo>
                  <a:cubicBezTo>
                    <a:pt x="185" y="214"/>
                    <a:pt x="280" y="151"/>
                    <a:pt x="376" y="138"/>
                  </a:cubicBezTo>
                  <a:cubicBezTo>
                    <a:pt x="383" y="138"/>
                    <a:pt x="391" y="137"/>
                    <a:pt x="398" y="137"/>
                  </a:cubicBezTo>
                  <a:cubicBezTo>
                    <a:pt x="492" y="137"/>
                    <a:pt x="585" y="175"/>
                    <a:pt x="644" y="246"/>
                  </a:cubicBezTo>
                  <a:cubicBezTo>
                    <a:pt x="659" y="265"/>
                    <a:pt x="680" y="275"/>
                    <a:pt x="701" y="275"/>
                  </a:cubicBezTo>
                  <a:cubicBezTo>
                    <a:pt x="717" y="275"/>
                    <a:pt x="732" y="270"/>
                    <a:pt x="746" y="259"/>
                  </a:cubicBezTo>
                  <a:cubicBezTo>
                    <a:pt x="778" y="234"/>
                    <a:pt x="778" y="189"/>
                    <a:pt x="752" y="157"/>
                  </a:cubicBezTo>
                  <a:cubicBezTo>
                    <a:pt x="668" y="62"/>
                    <a:pt x="544" y="1"/>
                    <a:pt x="4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40"/>
            <p:cNvSpPr/>
            <p:nvPr/>
          </p:nvSpPr>
          <p:spPr>
            <a:xfrm>
              <a:off x="1684336" y="2249229"/>
              <a:ext cx="38782" cy="19661"/>
            </a:xfrm>
            <a:custGeom>
              <a:avLst/>
              <a:gdLst/>
              <a:ahLst/>
              <a:cxnLst/>
              <a:rect l="l" t="t" r="r" b="b"/>
              <a:pathLst>
                <a:path w="683" h="346" extrusionOk="0">
                  <a:moveTo>
                    <a:pt x="419" y="0"/>
                  </a:moveTo>
                  <a:cubicBezTo>
                    <a:pt x="376" y="0"/>
                    <a:pt x="332" y="7"/>
                    <a:pt x="288" y="20"/>
                  </a:cubicBezTo>
                  <a:cubicBezTo>
                    <a:pt x="166" y="58"/>
                    <a:pt x="64" y="141"/>
                    <a:pt x="20" y="249"/>
                  </a:cubicBezTo>
                  <a:cubicBezTo>
                    <a:pt x="1" y="281"/>
                    <a:pt x="20" y="326"/>
                    <a:pt x="52" y="339"/>
                  </a:cubicBezTo>
                  <a:cubicBezTo>
                    <a:pt x="64" y="345"/>
                    <a:pt x="71" y="345"/>
                    <a:pt x="84" y="345"/>
                  </a:cubicBezTo>
                  <a:cubicBezTo>
                    <a:pt x="109" y="345"/>
                    <a:pt x="135" y="332"/>
                    <a:pt x="141" y="300"/>
                  </a:cubicBezTo>
                  <a:cubicBezTo>
                    <a:pt x="179" y="230"/>
                    <a:pt x="243" y="179"/>
                    <a:pt x="332" y="154"/>
                  </a:cubicBezTo>
                  <a:cubicBezTo>
                    <a:pt x="362" y="145"/>
                    <a:pt x="391" y="141"/>
                    <a:pt x="420" y="141"/>
                  </a:cubicBezTo>
                  <a:cubicBezTo>
                    <a:pt x="472" y="141"/>
                    <a:pt x="523" y="155"/>
                    <a:pt x="568" y="179"/>
                  </a:cubicBezTo>
                  <a:cubicBezTo>
                    <a:pt x="580" y="189"/>
                    <a:pt x="592" y="193"/>
                    <a:pt x="605" y="193"/>
                  </a:cubicBezTo>
                  <a:cubicBezTo>
                    <a:pt x="626" y="193"/>
                    <a:pt x="647" y="180"/>
                    <a:pt x="664" y="160"/>
                  </a:cubicBezTo>
                  <a:cubicBezTo>
                    <a:pt x="683" y="128"/>
                    <a:pt x="676" y="84"/>
                    <a:pt x="644" y="65"/>
                  </a:cubicBezTo>
                  <a:cubicBezTo>
                    <a:pt x="578" y="23"/>
                    <a:pt x="500" y="0"/>
                    <a:pt x="4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1119;p40"/>
            <p:cNvSpPr/>
            <p:nvPr/>
          </p:nvSpPr>
          <p:spPr>
            <a:xfrm>
              <a:off x="1625340" y="2335031"/>
              <a:ext cx="27596" cy="23638"/>
            </a:xfrm>
            <a:custGeom>
              <a:avLst/>
              <a:gdLst/>
              <a:ahLst/>
              <a:cxnLst/>
              <a:rect l="l" t="t" r="r" b="b"/>
              <a:pathLst>
                <a:path w="486" h="416" extrusionOk="0">
                  <a:moveTo>
                    <a:pt x="85" y="0"/>
                  </a:moveTo>
                  <a:cubicBezTo>
                    <a:pt x="51" y="0"/>
                    <a:pt x="19" y="24"/>
                    <a:pt x="14" y="59"/>
                  </a:cubicBezTo>
                  <a:cubicBezTo>
                    <a:pt x="1" y="167"/>
                    <a:pt x="46" y="282"/>
                    <a:pt x="128" y="346"/>
                  </a:cubicBezTo>
                  <a:cubicBezTo>
                    <a:pt x="186" y="396"/>
                    <a:pt x="256" y="416"/>
                    <a:pt x="326" y="416"/>
                  </a:cubicBezTo>
                  <a:cubicBezTo>
                    <a:pt x="364" y="416"/>
                    <a:pt x="396" y="416"/>
                    <a:pt x="428" y="403"/>
                  </a:cubicBezTo>
                  <a:cubicBezTo>
                    <a:pt x="466" y="390"/>
                    <a:pt x="485" y="346"/>
                    <a:pt x="473" y="314"/>
                  </a:cubicBezTo>
                  <a:cubicBezTo>
                    <a:pt x="462" y="283"/>
                    <a:pt x="436" y="265"/>
                    <a:pt x="407" y="265"/>
                  </a:cubicBezTo>
                  <a:cubicBezTo>
                    <a:pt x="399" y="265"/>
                    <a:pt x="391" y="266"/>
                    <a:pt x="383" y="269"/>
                  </a:cubicBezTo>
                  <a:cubicBezTo>
                    <a:pt x="365" y="275"/>
                    <a:pt x="346" y="278"/>
                    <a:pt x="327" y="278"/>
                  </a:cubicBezTo>
                  <a:cubicBezTo>
                    <a:pt x="287" y="278"/>
                    <a:pt x="248" y="265"/>
                    <a:pt x="218" y="244"/>
                  </a:cubicBezTo>
                  <a:cubicBezTo>
                    <a:pt x="173" y="205"/>
                    <a:pt x="147" y="142"/>
                    <a:pt x="154" y="84"/>
                  </a:cubicBezTo>
                  <a:cubicBezTo>
                    <a:pt x="160" y="46"/>
                    <a:pt x="135" y="8"/>
                    <a:pt x="96" y="1"/>
                  </a:cubicBezTo>
                  <a:cubicBezTo>
                    <a:pt x="93" y="1"/>
                    <a:pt x="89" y="0"/>
                    <a:pt x="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20" name="Google Shape;1120;p40"/>
          <p:cNvGrpSpPr/>
          <p:nvPr/>
        </p:nvGrpSpPr>
        <p:grpSpPr>
          <a:xfrm>
            <a:off x="1101035" y="3000404"/>
            <a:ext cx="1940662" cy="1888846"/>
            <a:chOff x="1786875" y="2599084"/>
            <a:chExt cx="1712550" cy="1666825"/>
          </a:xfrm>
        </p:grpSpPr>
        <p:sp>
          <p:nvSpPr>
            <p:cNvPr id="1121" name="Google Shape;1121;p40"/>
            <p:cNvSpPr/>
            <p:nvPr/>
          </p:nvSpPr>
          <p:spPr>
            <a:xfrm>
              <a:off x="1887152" y="3201172"/>
              <a:ext cx="163988" cy="74097"/>
            </a:xfrm>
            <a:custGeom>
              <a:avLst/>
              <a:gdLst/>
              <a:ahLst/>
              <a:cxnLst/>
              <a:rect l="l" t="t" r="r" b="b"/>
              <a:pathLst>
                <a:path w="2888" h="1304" extrusionOk="0">
                  <a:moveTo>
                    <a:pt x="2806" y="0"/>
                  </a:moveTo>
                  <a:cubicBezTo>
                    <a:pt x="2799" y="0"/>
                    <a:pt x="2792" y="1"/>
                    <a:pt x="2785" y="3"/>
                  </a:cubicBezTo>
                  <a:cubicBezTo>
                    <a:pt x="1823" y="265"/>
                    <a:pt x="905" y="660"/>
                    <a:pt x="45" y="1176"/>
                  </a:cubicBezTo>
                  <a:cubicBezTo>
                    <a:pt x="13" y="1195"/>
                    <a:pt x="0" y="1240"/>
                    <a:pt x="26" y="1272"/>
                  </a:cubicBezTo>
                  <a:cubicBezTo>
                    <a:pt x="39" y="1291"/>
                    <a:pt x="58" y="1304"/>
                    <a:pt x="83" y="1304"/>
                  </a:cubicBezTo>
                  <a:cubicBezTo>
                    <a:pt x="96" y="1304"/>
                    <a:pt x="109" y="1304"/>
                    <a:pt x="121" y="1297"/>
                  </a:cubicBezTo>
                  <a:cubicBezTo>
                    <a:pt x="963" y="787"/>
                    <a:pt x="1874" y="399"/>
                    <a:pt x="2824" y="137"/>
                  </a:cubicBezTo>
                  <a:cubicBezTo>
                    <a:pt x="2862" y="125"/>
                    <a:pt x="2887" y="86"/>
                    <a:pt x="2875" y="48"/>
                  </a:cubicBezTo>
                  <a:cubicBezTo>
                    <a:pt x="2864" y="22"/>
                    <a:pt x="2837" y="0"/>
                    <a:pt x="28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1122;p40"/>
            <p:cNvSpPr/>
            <p:nvPr/>
          </p:nvSpPr>
          <p:spPr>
            <a:xfrm>
              <a:off x="2379680" y="3439314"/>
              <a:ext cx="337345" cy="711190"/>
            </a:xfrm>
            <a:custGeom>
              <a:avLst/>
              <a:gdLst/>
              <a:ahLst/>
              <a:cxnLst/>
              <a:rect l="l" t="t" r="r" b="b"/>
              <a:pathLst>
                <a:path w="5941" h="12516" extrusionOk="0">
                  <a:moveTo>
                    <a:pt x="2418" y="0"/>
                  </a:moveTo>
                  <a:cubicBezTo>
                    <a:pt x="2252" y="0"/>
                    <a:pt x="2084" y="11"/>
                    <a:pt x="1919" y="32"/>
                  </a:cubicBezTo>
                  <a:cubicBezTo>
                    <a:pt x="1428" y="573"/>
                    <a:pt x="931" y="1121"/>
                    <a:pt x="574" y="1765"/>
                  </a:cubicBezTo>
                  <a:cubicBezTo>
                    <a:pt x="211" y="2402"/>
                    <a:pt x="0" y="3148"/>
                    <a:pt x="122" y="3875"/>
                  </a:cubicBezTo>
                  <a:cubicBezTo>
                    <a:pt x="542" y="6322"/>
                    <a:pt x="1396" y="8693"/>
                    <a:pt x="1881" y="11128"/>
                  </a:cubicBezTo>
                  <a:cubicBezTo>
                    <a:pt x="1600" y="11561"/>
                    <a:pt x="1320" y="12001"/>
                    <a:pt x="1046" y="12434"/>
                  </a:cubicBezTo>
                  <a:cubicBezTo>
                    <a:pt x="1471" y="12474"/>
                    <a:pt x="1887" y="12516"/>
                    <a:pt x="2301" y="12516"/>
                  </a:cubicBezTo>
                  <a:cubicBezTo>
                    <a:pt x="2680" y="12516"/>
                    <a:pt x="3057" y="12481"/>
                    <a:pt x="3436" y="12377"/>
                  </a:cubicBezTo>
                  <a:cubicBezTo>
                    <a:pt x="4226" y="12160"/>
                    <a:pt x="4972" y="11663"/>
                    <a:pt x="5329" y="10930"/>
                  </a:cubicBezTo>
                  <a:cubicBezTo>
                    <a:pt x="5252" y="7750"/>
                    <a:pt x="4870" y="6348"/>
                    <a:pt x="4188" y="4162"/>
                  </a:cubicBezTo>
                  <a:cubicBezTo>
                    <a:pt x="4774" y="3652"/>
                    <a:pt x="5354" y="3135"/>
                    <a:pt x="5940" y="2632"/>
                  </a:cubicBezTo>
                  <a:cubicBezTo>
                    <a:pt x="5698" y="1791"/>
                    <a:pt x="5150" y="1064"/>
                    <a:pt x="4424" y="580"/>
                  </a:cubicBezTo>
                  <a:cubicBezTo>
                    <a:pt x="3831" y="188"/>
                    <a:pt x="3125" y="0"/>
                    <a:pt x="2418" y="0"/>
                  </a:cubicBezTo>
                  <a:close/>
                </a:path>
              </a:pathLst>
            </a:custGeom>
            <a:solidFill>
              <a:srgbClr val="C1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 name="Google Shape;1123;p40"/>
            <p:cNvSpPr/>
            <p:nvPr/>
          </p:nvSpPr>
          <p:spPr>
            <a:xfrm>
              <a:off x="2601528" y="3647284"/>
              <a:ext cx="26120" cy="37957"/>
            </a:xfrm>
            <a:custGeom>
              <a:avLst/>
              <a:gdLst/>
              <a:ahLst/>
              <a:cxnLst/>
              <a:rect l="l" t="t" r="r" b="b"/>
              <a:pathLst>
                <a:path w="460" h="668" extrusionOk="0">
                  <a:moveTo>
                    <a:pt x="76" y="0"/>
                  </a:moveTo>
                  <a:cubicBezTo>
                    <a:pt x="63" y="0"/>
                    <a:pt x="50" y="4"/>
                    <a:pt x="39" y="11"/>
                  </a:cubicBezTo>
                  <a:cubicBezTo>
                    <a:pt x="7" y="30"/>
                    <a:pt x="0" y="75"/>
                    <a:pt x="13" y="106"/>
                  </a:cubicBezTo>
                  <a:lnTo>
                    <a:pt x="325" y="629"/>
                  </a:lnTo>
                  <a:cubicBezTo>
                    <a:pt x="338" y="654"/>
                    <a:pt x="357" y="667"/>
                    <a:pt x="383" y="667"/>
                  </a:cubicBezTo>
                  <a:cubicBezTo>
                    <a:pt x="395" y="667"/>
                    <a:pt x="408" y="661"/>
                    <a:pt x="421" y="654"/>
                  </a:cubicBezTo>
                  <a:cubicBezTo>
                    <a:pt x="453" y="635"/>
                    <a:pt x="459" y="591"/>
                    <a:pt x="440" y="559"/>
                  </a:cubicBezTo>
                  <a:lnTo>
                    <a:pt x="134" y="36"/>
                  </a:lnTo>
                  <a:cubicBezTo>
                    <a:pt x="122" y="12"/>
                    <a:pt x="99" y="0"/>
                    <a:pt x="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 name="Google Shape;1124;p40"/>
            <p:cNvSpPr/>
            <p:nvPr/>
          </p:nvSpPr>
          <p:spPr>
            <a:xfrm>
              <a:off x="2411535" y="3651716"/>
              <a:ext cx="68082" cy="17217"/>
            </a:xfrm>
            <a:custGeom>
              <a:avLst/>
              <a:gdLst/>
              <a:ahLst/>
              <a:cxnLst/>
              <a:rect l="l" t="t" r="r" b="b"/>
              <a:pathLst>
                <a:path w="1199" h="303" extrusionOk="0">
                  <a:moveTo>
                    <a:pt x="82" y="0"/>
                  </a:moveTo>
                  <a:cubicBezTo>
                    <a:pt x="57" y="0"/>
                    <a:pt x="32" y="13"/>
                    <a:pt x="19" y="35"/>
                  </a:cubicBezTo>
                  <a:cubicBezTo>
                    <a:pt x="0" y="67"/>
                    <a:pt x="13" y="111"/>
                    <a:pt x="45" y="130"/>
                  </a:cubicBezTo>
                  <a:cubicBezTo>
                    <a:pt x="230" y="245"/>
                    <a:pt x="453" y="302"/>
                    <a:pt x="676" y="302"/>
                  </a:cubicBezTo>
                  <a:cubicBezTo>
                    <a:pt x="835" y="302"/>
                    <a:pt x="995" y="271"/>
                    <a:pt x="1141" y="207"/>
                  </a:cubicBezTo>
                  <a:cubicBezTo>
                    <a:pt x="1179" y="194"/>
                    <a:pt x="1198" y="149"/>
                    <a:pt x="1179" y="118"/>
                  </a:cubicBezTo>
                  <a:cubicBezTo>
                    <a:pt x="1170" y="89"/>
                    <a:pt x="1142" y="75"/>
                    <a:pt x="1116" y="75"/>
                  </a:cubicBezTo>
                  <a:cubicBezTo>
                    <a:pt x="1107" y="75"/>
                    <a:pt x="1098" y="76"/>
                    <a:pt x="1090" y="79"/>
                  </a:cubicBezTo>
                  <a:cubicBezTo>
                    <a:pt x="960" y="135"/>
                    <a:pt x="818" y="162"/>
                    <a:pt x="677" y="162"/>
                  </a:cubicBezTo>
                  <a:cubicBezTo>
                    <a:pt x="480" y="162"/>
                    <a:pt x="282" y="110"/>
                    <a:pt x="115" y="9"/>
                  </a:cubicBezTo>
                  <a:cubicBezTo>
                    <a:pt x="105" y="3"/>
                    <a:pt x="93" y="0"/>
                    <a:pt x="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 name="Google Shape;1125;p40"/>
            <p:cNvSpPr/>
            <p:nvPr/>
          </p:nvSpPr>
          <p:spPr>
            <a:xfrm>
              <a:off x="2295018" y="4035948"/>
              <a:ext cx="402474" cy="229961"/>
            </a:xfrm>
            <a:custGeom>
              <a:avLst/>
              <a:gdLst/>
              <a:ahLst/>
              <a:cxnLst/>
              <a:rect l="l" t="t" r="r" b="b"/>
              <a:pathLst>
                <a:path w="7088" h="4047" extrusionOk="0">
                  <a:moveTo>
                    <a:pt x="3783" y="0"/>
                  </a:moveTo>
                  <a:cubicBezTo>
                    <a:pt x="3625" y="0"/>
                    <a:pt x="3472" y="109"/>
                    <a:pt x="3384" y="245"/>
                  </a:cubicBezTo>
                  <a:cubicBezTo>
                    <a:pt x="3282" y="405"/>
                    <a:pt x="3257" y="602"/>
                    <a:pt x="3231" y="793"/>
                  </a:cubicBezTo>
                  <a:cubicBezTo>
                    <a:pt x="2537" y="1934"/>
                    <a:pt x="1848" y="2508"/>
                    <a:pt x="931" y="2999"/>
                  </a:cubicBezTo>
                  <a:cubicBezTo>
                    <a:pt x="586" y="3183"/>
                    <a:pt x="128" y="3438"/>
                    <a:pt x="0" y="3802"/>
                  </a:cubicBezTo>
                  <a:cubicBezTo>
                    <a:pt x="465" y="3970"/>
                    <a:pt x="1082" y="4047"/>
                    <a:pt x="1772" y="4047"/>
                  </a:cubicBezTo>
                  <a:cubicBezTo>
                    <a:pt x="3429" y="4047"/>
                    <a:pt x="5504" y="3605"/>
                    <a:pt x="6890" y="2935"/>
                  </a:cubicBezTo>
                  <a:cubicBezTo>
                    <a:pt x="6947" y="2055"/>
                    <a:pt x="7030" y="1093"/>
                    <a:pt x="7087" y="213"/>
                  </a:cubicBezTo>
                  <a:lnTo>
                    <a:pt x="7087" y="213"/>
                  </a:lnTo>
                  <a:cubicBezTo>
                    <a:pt x="6271" y="519"/>
                    <a:pt x="5488" y="819"/>
                    <a:pt x="4672" y="1131"/>
                  </a:cubicBezTo>
                  <a:lnTo>
                    <a:pt x="4238" y="379"/>
                  </a:lnTo>
                  <a:cubicBezTo>
                    <a:pt x="4149" y="226"/>
                    <a:pt x="4034" y="54"/>
                    <a:pt x="3862" y="9"/>
                  </a:cubicBezTo>
                  <a:cubicBezTo>
                    <a:pt x="3836" y="3"/>
                    <a:pt x="3810" y="0"/>
                    <a:pt x="378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 name="Google Shape;1126;p40"/>
            <p:cNvSpPr/>
            <p:nvPr/>
          </p:nvSpPr>
          <p:spPr>
            <a:xfrm>
              <a:off x="2299334" y="4170276"/>
              <a:ext cx="393446" cy="86086"/>
            </a:xfrm>
            <a:custGeom>
              <a:avLst/>
              <a:gdLst/>
              <a:ahLst/>
              <a:cxnLst/>
              <a:rect l="l" t="t" r="r" b="b"/>
              <a:pathLst>
                <a:path w="6929" h="1515" extrusionOk="0">
                  <a:moveTo>
                    <a:pt x="6847" y="1"/>
                  </a:moveTo>
                  <a:cubicBezTo>
                    <a:pt x="6835" y="1"/>
                    <a:pt x="6824" y="4"/>
                    <a:pt x="6814" y="10"/>
                  </a:cubicBezTo>
                  <a:cubicBezTo>
                    <a:pt x="5341" y="904"/>
                    <a:pt x="3621" y="1374"/>
                    <a:pt x="1903" y="1374"/>
                  </a:cubicBezTo>
                  <a:cubicBezTo>
                    <a:pt x="1295" y="1374"/>
                    <a:pt x="687" y="1315"/>
                    <a:pt x="90" y="1195"/>
                  </a:cubicBezTo>
                  <a:cubicBezTo>
                    <a:pt x="86" y="1195"/>
                    <a:pt x="82" y="1194"/>
                    <a:pt x="78" y="1194"/>
                  </a:cubicBezTo>
                  <a:cubicBezTo>
                    <a:pt x="44" y="1194"/>
                    <a:pt x="13" y="1218"/>
                    <a:pt x="7" y="1253"/>
                  </a:cubicBezTo>
                  <a:cubicBezTo>
                    <a:pt x="1" y="1291"/>
                    <a:pt x="26" y="1323"/>
                    <a:pt x="58" y="1336"/>
                  </a:cubicBezTo>
                  <a:cubicBezTo>
                    <a:pt x="670" y="1457"/>
                    <a:pt x="1282" y="1514"/>
                    <a:pt x="1900" y="1514"/>
                  </a:cubicBezTo>
                  <a:cubicBezTo>
                    <a:pt x="3646" y="1514"/>
                    <a:pt x="5392" y="1036"/>
                    <a:pt x="6884" y="131"/>
                  </a:cubicBezTo>
                  <a:cubicBezTo>
                    <a:pt x="6916" y="112"/>
                    <a:pt x="6928" y="67"/>
                    <a:pt x="6909" y="35"/>
                  </a:cubicBezTo>
                  <a:cubicBezTo>
                    <a:pt x="6896" y="14"/>
                    <a:pt x="6872" y="1"/>
                    <a:pt x="68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 name="Google Shape;1127;p40"/>
            <p:cNvSpPr/>
            <p:nvPr/>
          </p:nvSpPr>
          <p:spPr>
            <a:xfrm>
              <a:off x="2355094" y="4092714"/>
              <a:ext cx="212480" cy="161092"/>
            </a:xfrm>
            <a:custGeom>
              <a:avLst/>
              <a:gdLst/>
              <a:ahLst/>
              <a:cxnLst/>
              <a:rect l="l" t="t" r="r" b="b"/>
              <a:pathLst>
                <a:path w="3742" h="2835" extrusionOk="0">
                  <a:moveTo>
                    <a:pt x="3661" y="1"/>
                  </a:moveTo>
                  <a:cubicBezTo>
                    <a:pt x="3639" y="1"/>
                    <a:pt x="3617" y="12"/>
                    <a:pt x="3601" y="37"/>
                  </a:cubicBezTo>
                  <a:cubicBezTo>
                    <a:pt x="3053" y="954"/>
                    <a:pt x="2409" y="1821"/>
                    <a:pt x="1689" y="2611"/>
                  </a:cubicBezTo>
                  <a:cubicBezTo>
                    <a:pt x="1625" y="2274"/>
                    <a:pt x="1453" y="2025"/>
                    <a:pt x="1173" y="1859"/>
                  </a:cubicBezTo>
                  <a:cubicBezTo>
                    <a:pt x="988" y="1751"/>
                    <a:pt x="776" y="1696"/>
                    <a:pt x="563" y="1696"/>
                  </a:cubicBezTo>
                  <a:cubicBezTo>
                    <a:pt x="388" y="1696"/>
                    <a:pt x="212" y="1733"/>
                    <a:pt x="51" y="1808"/>
                  </a:cubicBezTo>
                  <a:cubicBezTo>
                    <a:pt x="13" y="1821"/>
                    <a:pt x="0" y="1866"/>
                    <a:pt x="19" y="1898"/>
                  </a:cubicBezTo>
                  <a:cubicBezTo>
                    <a:pt x="29" y="1926"/>
                    <a:pt x="56" y="1941"/>
                    <a:pt x="83" y="1941"/>
                  </a:cubicBezTo>
                  <a:cubicBezTo>
                    <a:pt x="92" y="1941"/>
                    <a:pt x="100" y="1939"/>
                    <a:pt x="108" y="1936"/>
                  </a:cubicBezTo>
                  <a:cubicBezTo>
                    <a:pt x="249" y="1870"/>
                    <a:pt x="404" y="1837"/>
                    <a:pt x="559" y="1837"/>
                  </a:cubicBezTo>
                  <a:cubicBezTo>
                    <a:pt x="748" y="1837"/>
                    <a:pt x="938" y="1886"/>
                    <a:pt x="1103" y="1980"/>
                  </a:cubicBezTo>
                  <a:cubicBezTo>
                    <a:pt x="1389" y="2146"/>
                    <a:pt x="1536" y="2407"/>
                    <a:pt x="1568" y="2771"/>
                  </a:cubicBezTo>
                  <a:cubicBezTo>
                    <a:pt x="1574" y="2803"/>
                    <a:pt x="1587" y="2822"/>
                    <a:pt x="1619" y="2834"/>
                  </a:cubicBezTo>
                  <a:lnTo>
                    <a:pt x="1638" y="2834"/>
                  </a:lnTo>
                  <a:cubicBezTo>
                    <a:pt x="1657" y="2834"/>
                    <a:pt x="1676" y="2828"/>
                    <a:pt x="1689" y="2815"/>
                  </a:cubicBezTo>
                  <a:cubicBezTo>
                    <a:pt x="2460" y="1987"/>
                    <a:pt x="3142" y="1075"/>
                    <a:pt x="3722" y="107"/>
                  </a:cubicBezTo>
                  <a:cubicBezTo>
                    <a:pt x="3741" y="75"/>
                    <a:pt x="3728" y="30"/>
                    <a:pt x="3697" y="11"/>
                  </a:cubicBezTo>
                  <a:cubicBezTo>
                    <a:pt x="3685" y="4"/>
                    <a:pt x="3673" y="1"/>
                    <a:pt x="366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 name="Google Shape;1128;p40"/>
            <p:cNvSpPr/>
            <p:nvPr/>
          </p:nvSpPr>
          <p:spPr>
            <a:xfrm>
              <a:off x="2455655" y="4110613"/>
              <a:ext cx="62688" cy="20797"/>
            </a:xfrm>
            <a:custGeom>
              <a:avLst/>
              <a:gdLst/>
              <a:ahLst/>
              <a:cxnLst/>
              <a:rect l="l" t="t" r="r" b="b"/>
              <a:pathLst>
                <a:path w="1104" h="366" extrusionOk="0">
                  <a:moveTo>
                    <a:pt x="82" y="1"/>
                  </a:moveTo>
                  <a:cubicBezTo>
                    <a:pt x="49" y="1"/>
                    <a:pt x="19" y="20"/>
                    <a:pt x="14" y="53"/>
                  </a:cubicBezTo>
                  <a:cubicBezTo>
                    <a:pt x="1" y="91"/>
                    <a:pt x="26" y="129"/>
                    <a:pt x="65" y="136"/>
                  </a:cubicBezTo>
                  <a:lnTo>
                    <a:pt x="1014" y="365"/>
                  </a:lnTo>
                  <a:lnTo>
                    <a:pt x="1027" y="365"/>
                  </a:lnTo>
                  <a:cubicBezTo>
                    <a:pt x="1059" y="365"/>
                    <a:pt x="1091" y="346"/>
                    <a:pt x="1097" y="314"/>
                  </a:cubicBezTo>
                  <a:cubicBezTo>
                    <a:pt x="1103" y="276"/>
                    <a:pt x="1078" y="238"/>
                    <a:pt x="1046" y="231"/>
                  </a:cubicBezTo>
                  <a:lnTo>
                    <a:pt x="96" y="2"/>
                  </a:lnTo>
                  <a:cubicBezTo>
                    <a:pt x="92" y="1"/>
                    <a:pt x="87" y="1"/>
                    <a:pt x="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 name="Google Shape;1129;p40"/>
            <p:cNvSpPr/>
            <p:nvPr/>
          </p:nvSpPr>
          <p:spPr>
            <a:xfrm>
              <a:off x="2439017" y="4139137"/>
              <a:ext cx="51104" cy="16876"/>
            </a:xfrm>
            <a:custGeom>
              <a:avLst/>
              <a:gdLst/>
              <a:ahLst/>
              <a:cxnLst/>
              <a:rect l="l" t="t" r="r" b="b"/>
              <a:pathLst>
                <a:path w="900" h="297" extrusionOk="0">
                  <a:moveTo>
                    <a:pt x="70" y="0"/>
                  </a:moveTo>
                  <a:cubicBezTo>
                    <a:pt x="39" y="0"/>
                    <a:pt x="12" y="23"/>
                    <a:pt x="7" y="54"/>
                  </a:cubicBezTo>
                  <a:cubicBezTo>
                    <a:pt x="1" y="93"/>
                    <a:pt x="26" y="131"/>
                    <a:pt x="58" y="137"/>
                  </a:cubicBezTo>
                  <a:lnTo>
                    <a:pt x="810" y="297"/>
                  </a:lnTo>
                  <a:lnTo>
                    <a:pt x="823" y="297"/>
                  </a:lnTo>
                  <a:cubicBezTo>
                    <a:pt x="855" y="297"/>
                    <a:pt x="887" y="277"/>
                    <a:pt x="893" y="246"/>
                  </a:cubicBezTo>
                  <a:cubicBezTo>
                    <a:pt x="899" y="207"/>
                    <a:pt x="874" y="169"/>
                    <a:pt x="842" y="163"/>
                  </a:cubicBezTo>
                  <a:lnTo>
                    <a:pt x="90" y="3"/>
                  </a:lnTo>
                  <a:cubicBezTo>
                    <a:pt x="83" y="1"/>
                    <a:pt x="76" y="0"/>
                    <a:pt x="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 name="Google Shape;1130;p40"/>
            <p:cNvSpPr/>
            <p:nvPr/>
          </p:nvSpPr>
          <p:spPr>
            <a:xfrm>
              <a:off x="2410797" y="4163685"/>
              <a:ext cx="56158" cy="21649"/>
            </a:xfrm>
            <a:custGeom>
              <a:avLst/>
              <a:gdLst/>
              <a:ahLst/>
              <a:cxnLst/>
              <a:rect l="l" t="t" r="r" b="b"/>
              <a:pathLst>
                <a:path w="989" h="381" extrusionOk="0">
                  <a:moveTo>
                    <a:pt x="72" y="1"/>
                  </a:moveTo>
                  <a:cubicBezTo>
                    <a:pt x="43" y="1"/>
                    <a:pt x="17" y="19"/>
                    <a:pt x="7" y="49"/>
                  </a:cubicBezTo>
                  <a:cubicBezTo>
                    <a:pt x="1" y="88"/>
                    <a:pt x="20" y="126"/>
                    <a:pt x="58" y="132"/>
                  </a:cubicBezTo>
                  <a:lnTo>
                    <a:pt x="886" y="381"/>
                  </a:lnTo>
                  <a:lnTo>
                    <a:pt x="912" y="381"/>
                  </a:lnTo>
                  <a:cubicBezTo>
                    <a:pt x="937" y="381"/>
                    <a:pt x="969" y="362"/>
                    <a:pt x="976" y="330"/>
                  </a:cubicBezTo>
                  <a:cubicBezTo>
                    <a:pt x="988" y="298"/>
                    <a:pt x="963" y="260"/>
                    <a:pt x="931" y="247"/>
                  </a:cubicBezTo>
                  <a:lnTo>
                    <a:pt x="96" y="5"/>
                  </a:lnTo>
                  <a:cubicBezTo>
                    <a:pt x="88" y="2"/>
                    <a:pt x="80" y="1"/>
                    <a:pt x="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 name="Google Shape;1131;p40"/>
            <p:cNvSpPr/>
            <p:nvPr/>
          </p:nvSpPr>
          <p:spPr>
            <a:xfrm>
              <a:off x="2880157" y="3562107"/>
              <a:ext cx="552664" cy="511459"/>
            </a:xfrm>
            <a:custGeom>
              <a:avLst/>
              <a:gdLst/>
              <a:ahLst/>
              <a:cxnLst/>
              <a:rect l="l" t="t" r="r" b="b"/>
              <a:pathLst>
                <a:path w="9733" h="9001" extrusionOk="0">
                  <a:moveTo>
                    <a:pt x="4174" y="0"/>
                  </a:moveTo>
                  <a:cubicBezTo>
                    <a:pt x="2694" y="0"/>
                    <a:pt x="1261" y="493"/>
                    <a:pt x="77" y="1389"/>
                  </a:cubicBezTo>
                  <a:cubicBezTo>
                    <a:pt x="1" y="2568"/>
                    <a:pt x="587" y="3709"/>
                    <a:pt x="1409" y="4556"/>
                  </a:cubicBezTo>
                  <a:cubicBezTo>
                    <a:pt x="2231" y="5410"/>
                    <a:pt x="3264" y="6009"/>
                    <a:pt x="4290" y="6602"/>
                  </a:cubicBezTo>
                  <a:cubicBezTo>
                    <a:pt x="4959" y="6997"/>
                    <a:pt x="5635" y="7386"/>
                    <a:pt x="6310" y="7775"/>
                  </a:cubicBezTo>
                  <a:cubicBezTo>
                    <a:pt x="6744" y="8030"/>
                    <a:pt x="6973" y="8546"/>
                    <a:pt x="7419" y="8782"/>
                  </a:cubicBezTo>
                  <a:cubicBezTo>
                    <a:pt x="7671" y="8921"/>
                    <a:pt x="7963" y="9001"/>
                    <a:pt x="8250" y="9001"/>
                  </a:cubicBezTo>
                  <a:cubicBezTo>
                    <a:pt x="8464" y="9001"/>
                    <a:pt x="8676" y="8956"/>
                    <a:pt x="8866" y="8858"/>
                  </a:cubicBezTo>
                  <a:cubicBezTo>
                    <a:pt x="9357" y="8603"/>
                    <a:pt x="9656" y="7998"/>
                    <a:pt x="9682" y="7450"/>
                  </a:cubicBezTo>
                  <a:cubicBezTo>
                    <a:pt x="9733" y="6073"/>
                    <a:pt x="9242" y="4684"/>
                    <a:pt x="8337" y="3645"/>
                  </a:cubicBezTo>
                  <a:cubicBezTo>
                    <a:pt x="7432" y="2606"/>
                    <a:pt x="6094" y="2007"/>
                    <a:pt x="4723" y="1879"/>
                  </a:cubicBezTo>
                  <a:cubicBezTo>
                    <a:pt x="4615" y="1268"/>
                    <a:pt x="4551" y="611"/>
                    <a:pt x="4443" y="6"/>
                  </a:cubicBezTo>
                  <a:cubicBezTo>
                    <a:pt x="4353" y="2"/>
                    <a:pt x="4263" y="0"/>
                    <a:pt x="4174" y="0"/>
                  </a:cubicBezTo>
                  <a:close/>
                </a:path>
              </a:pathLst>
            </a:custGeom>
            <a:solidFill>
              <a:srgbClr val="C1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 name="Google Shape;1132;p40"/>
            <p:cNvSpPr/>
            <p:nvPr/>
          </p:nvSpPr>
          <p:spPr>
            <a:xfrm>
              <a:off x="3009734" y="3787635"/>
              <a:ext cx="54000" cy="42105"/>
            </a:xfrm>
            <a:custGeom>
              <a:avLst/>
              <a:gdLst/>
              <a:ahLst/>
              <a:cxnLst/>
              <a:rect l="l" t="t" r="r" b="b"/>
              <a:pathLst>
                <a:path w="951" h="741" extrusionOk="0">
                  <a:moveTo>
                    <a:pt x="870" y="0"/>
                  </a:moveTo>
                  <a:cubicBezTo>
                    <a:pt x="836" y="0"/>
                    <a:pt x="809" y="30"/>
                    <a:pt x="804" y="65"/>
                  </a:cubicBezTo>
                  <a:cubicBezTo>
                    <a:pt x="791" y="230"/>
                    <a:pt x="702" y="390"/>
                    <a:pt x="568" y="485"/>
                  </a:cubicBezTo>
                  <a:cubicBezTo>
                    <a:pt x="468" y="561"/>
                    <a:pt x="344" y="602"/>
                    <a:pt x="221" y="602"/>
                  </a:cubicBezTo>
                  <a:cubicBezTo>
                    <a:pt x="179" y="602"/>
                    <a:pt x="137" y="597"/>
                    <a:pt x="96" y="587"/>
                  </a:cubicBezTo>
                  <a:cubicBezTo>
                    <a:pt x="89" y="585"/>
                    <a:pt x="83" y="584"/>
                    <a:pt x="76" y="584"/>
                  </a:cubicBezTo>
                  <a:cubicBezTo>
                    <a:pt x="45" y="584"/>
                    <a:pt x="17" y="607"/>
                    <a:pt x="7" y="638"/>
                  </a:cubicBezTo>
                  <a:cubicBezTo>
                    <a:pt x="0" y="676"/>
                    <a:pt x="26" y="715"/>
                    <a:pt x="64" y="721"/>
                  </a:cubicBezTo>
                  <a:cubicBezTo>
                    <a:pt x="115" y="734"/>
                    <a:pt x="166" y="740"/>
                    <a:pt x="224" y="740"/>
                  </a:cubicBezTo>
                  <a:cubicBezTo>
                    <a:pt x="376" y="740"/>
                    <a:pt x="529" y="689"/>
                    <a:pt x="651" y="600"/>
                  </a:cubicBezTo>
                  <a:cubicBezTo>
                    <a:pt x="816" y="479"/>
                    <a:pt x="931" y="281"/>
                    <a:pt x="944" y="77"/>
                  </a:cubicBezTo>
                  <a:cubicBezTo>
                    <a:pt x="950" y="39"/>
                    <a:pt x="918" y="1"/>
                    <a:pt x="880" y="1"/>
                  </a:cubicBezTo>
                  <a:cubicBezTo>
                    <a:pt x="877" y="0"/>
                    <a:pt x="873" y="0"/>
                    <a:pt x="8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 name="Google Shape;1133;p40"/>
            <p:cNvSpPr/>
            <p:nvPr/>
          </p:nvSpPr>
          <p:spPr>
            <a:xfrm>
              <a:off x="3123355" y="3663365"/>
              <a:ext cx="29357" cy="14262"/>
            </a:xfrm>
            <a:custGeom>
              <a:avLst/>
              <a:gdLst/>
              <a:ahLst/>
              <a:cxnLst/>
              <a:rect l="l" t="t" r="r" b="b"/>
              <a:pathLst>
                <a:path w="517" h="251" extrusionOk="0">
                  <a:moveTo>
                    <a:pt x="434" y="1"/>
                  </a:moveTo>
                  <a:cubicBezTo>
                    <a:pt x="430" y="1"/>
                    <a:pt x="425" y="1"/>
                    <a:pt x="421" y="2"/>
                  </a:cubicBezTo>
                  <a:lnTo>
                    <a:pt x="58" y="117"/>
                  </a:lnTo>
                  <a:cubicBezTo>
                    <a:pt x="20" y="123"/>
                    <a:pt x="1" y="168"/>
                    <a:pt x="13" y="199"/>
                  </a:cubicBezTo>
                  <a:cubicBezTo>
                    <a:pt x="20" y="231"/>
                    <a:pt x="52" y="250"/>
                    <a:pt x="77" y="250"/>
                  </a:cubicBezTo>
                  <a:lnTo>
                    <a:pt x="96" y="250"/>
                  </a:lnTo>
                  <a:lnTo>
                    <a:pt x="460" y="136"/>
                  </a:lnTo>
                  <a:cubicBezTo>
                    <a:pt x="498" y="129"/>
                    <a:pt x="517" y="85"/>
                    <a:pt x="504" y="53"/>
                  </a:cubicBezTo>
                  <a:cubicBezTo>
                    <a:pt x="493" y="19"/>
                    <a:pt x="463" y="1"/>
                    <a:pt x="4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 name="Google Shape;1134;p40"/>
            <p:cNvSpPr/>
            <p:nvPr/>
          </p:nvSpPr>
          <p:spPr>
            <a:xfrm>
              <a:off x="3177639" y="3890483"/>
              <a:ext cx="321786" cy="372017"/>
            </a:xfrm>
            <a:custGeom>
              <a:avLst/>
              <a:gdLst/>
              <a:ahLst/>
              <a:cxnLst/>
              <a:rect l="l" t="t" r="r" b="b"/>
              <a:pathLst>
                <a:path w="5667" h="6547" extrusionOk="0">
                  <a:moveTo>
                    <a:pt x="4468" y="1"/>
                  </a:moveTo>
                  <a:cubicBezTo>
                    <a:pt x="3952" y="689"/>
                    <a:pt x="3423" y="1301"/>
                    <a:pt x="2907" y="1989"/>
                  </a:cubicBezTo>
                  <a:cubicBezTo>
                    <a:pt x="2590" y="1796"/>
                    <a:pt x="2241" y="1598"/>
                    <a:pt x="1883" y="1598"/>
                  </a:cubicBezTo>
                  <a:cubicBezTo>
                    <a:pt x="1817" y="1598"/>
                    <a:pt x="1750" y="1605"/>
                    <a:pt x="1683" y="1620"/>
                  </a:cubicBezTo>
                  <a:cubicBezTo>
                    <a:pt x="1549" y="1652"/>
                    <a:pt x="1422" y="1715"/>
                    <a:pt x="1339" y="1817"/>
                  </a:cubicBezTo>
                  <a:cubicBezTo>
                    <a:pt x="1218" y="1977"/>
                    <a:pt x="1212" y="2200"/>
                    <a:pt x="1282" y="2385"/>
                  </a:cubicBezTo>
                  <a:cubicBezTo>
                    <a:pt x="1345" y="2576"/>
                    <a:pt x="1473" y="2735"/>
                    <a:pt x="1600" y="2888"/>
                  </a:cubicBezTo>
                  <a:cubicBezTo>
                    <a:pt x="1562" y="4086"/>
                    <a:pt x="1084" y="5208"/>
                    <a:pt x="262" y="6081"/>
                  </a:cubicBezTo>
                  <a:cubicBezTo>
                    <a:pt x="147" y="6202"/>
                    <a:pt x="1" y="6317"/>
                    <a:pt x="7" y="6489"/>
                  </a:cubicBezTo>
                  <a:cubicBezTo>
                    <a:pt x="906" y="6502"/>
                    <a:pt x="1830" y="6534"/>
                    <a:pt x="2722" y="6546"/>
                  </a:cubicBezTo>
                  <a:cubicBezTo>
                    <a:pt x="3767" y="5361"/>
                    <a:pt x="4628" y="4067"/>
                    <a:pt x="5667" y="2882"/>
                  </a:cubicBezTo>
                  <a:cubicBezTo>
                    <a:pt x="5278" y="1926"/>
                    <a:pt x="4857" y="963"/>
                    <a:pt x="446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 name="Google Shape;1135;p40"/>
            <p:cNvSpPr/>
            <p:nvPr/>
          </p:nvSpPr>
          <p:spPr>
            <a:xfrm>
              <a:off x="3191380" y="3996911"/>
              <a:ext cx="287774" cy="255815"/>
            </a:xfrm>
            <a:custGeom>
              <a:avLst/>
              <a:gdLst/>
              <a:ahLst/>
              <a:cxnLst/>
              <a:rect l="l" t="t" r="r" b="b"/>
              <a:pathLst>
                <a:path w="5068" h="4502" extrusionOk="0">
                  <a:moveTo>
                    <a:pt x="4999" y="1"/>
                  </a:moveTo>
                  <a:cubicBezTo>
                    <a:pt x="4965" y="1"/>
                    <a:pt x="4933" y="25"/>
                    <a:pt x="4928" y="59"/>
                  </a:cubicBezTo>
                  <a:cubicBezTo>
                    <a:pt x="4813" y="677"/>
                    <a:pt x="4494" y="1194"/>
                    <a:pt x="4156" y="1742"/>
                  </a:cubicBezTo>
                  <a:cubicBezTo>
                    <a:pt x="3952" y="2073"/>
                    <a:pt x="3742" y="2417"/>
                    <a:pt x="3576" y="2787"/>
                  </a:cubicBezTo>
                  <a:cubicBezTo>
                    <a:pt x="3213" y="3615"/>
                    <a:pt x="2404" y="4221"/>
                    <a:pt x="1505" y="4336"/>
                  </a:cubicBezTo>
                  <a:cubicBezTo>
                    <a:pt x="1375" y="4353"/>
                    <a:pt x="1243" y="4361"/>
                    <a:pt x="1112" y="4361"/>
                  </a:cubicBezTo>
                  <a:cubicBezTo>
                    <a:pt x="767" y="4361"/>
                    <a:pt x="420" y="4310"/>
                    <a:pt x="84" y="4259"/>
                  </a:cubicBezTo>
                  <a:cubicBezTo>
                    <a:pt x="80" y="4258"/>
                    <a:pt x="76" y="4258"/>
                    <a:pt x="72" y="4258"/>
                  </a:cubicBezTo>
                  <a:cubicBezTo>
                    <a:pt x="39" y="4258"/>
                    <a:pt x="13" y="4282"/>
                    <a:pt x="7" y="4316"/>
                  </a:cubicBezTo>
                  <a:cubicBezTo>
                    <a:pt x="1" y="4355"/>
                    <a:pt x="26" y="4393"/>
                    <a:pt x="65" y="4399"/>
                  </a:cubicBezTo>
                  <a:cubicBezTo>
                    <a:pt x="409" y="4450"/>
                    <a:pt x="766" y="4501"/>
                    <a:pt x="1123" y="4501"/>
                  </a:cubicBezTo>
                  <a:cubicBezTo>
                    <a:pt x="1256" y="4501"/>
                    <a:pt x="1390" y="4495"/>
                    <a:pt x="1524" y="4476"/>
                  </a:cubicBezTo>
                  <a:cubicBezTo>
                    <a:pt x="2467" y="4355"/>
                    <a:pt x="3321" y="3717"/>
                    <a:pt x="3704" y="2844"/>
                  </a:cubicBezTo>
                  <a:cubicBezTo>
                    <a:pt x="3863" y="2481"/>
                    <a:pt x="4073" y="2143"/>
                    <a:pt x="4277" y="1812"/>
                  </a:cubicBezTo>
                  <a:cubicBezTo>
                    <a:pt x="4602" y="1283"/>
                    <a:pt x="4947" y="728"/>
                    <a:pt x="5061" y="85"/>
                  </a:cubicBezTo>
                  <a:cubicBezTo>
                    <a:pt x="5068" y="46"/>
                    <a:pt x="5042" y="8"/>
                    <a:pt x="5010" y="2"/>
                  </a:cubicBezTo>
                  <a:cubicBezTo>
                    <a:pt x="5006" y="1"/>
                    <a:pt x="5002" y="1"/>
                    <a:pt x="49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40"/>
            <p:cNvSpPr/>
            <p:nvPr/>
          </p:nvSpPr>
          <p:spPr>
            <a:xfrm>
              <a:off x="3217443" y="3996968"/>
              <a:ext cx="132190" cy="234734"/>
            </a:xfrm>
            <a:custGeom>
              <a:avLst/>
              <a:gdLst/>
              <a:ahLst/>
              <a:cxnLst/>
              <a:rect l="l" t="t" r="r" b="b"/>
              <a:pathLst>
                <a:path w="2328" h="4131" extrusionOk="0">
                  <a:moveTo>
                    <a:pt x="2219" y="1"/>
                  </a:moveTo>
                  <a:cubicBezTo>
                    <a:pt x="2180" y="1"/>
                    <a:pt x="2149" y="33"/>
                    <a:pt x="2155" y="71"/>
                  </a:cubicBezTo>
                  <a:cubicBezTo>
                    <a:pt x="2187" y="1352"/>
                    <a:pt x="2098" y="2633"/>
                    <a:pt x="1887" y="3895"/>
                  </a:cubicBezTo>
                  <a:cubicBezTo>
                    <a:pt x="1568" y="3540"/>
                    <a:pt x="1090" y="3334"/>
                    <a:pt x="613" y="3334"/>
                  </a:cubicBezTo>
                  <a:cubicBezTo>
                    <a:pt x="422" y="3334"/>
                    <a:pt x="232" y="3367"/>
                    <a:pt x="52" y="3436"/>
                  </a:cubicBezTo>
                  <a:cubicBezTo>
                    <a:pt x="20" y="3449"/>
                    <a:pt x="1" y="3487"/>
                    <a:pt x="14" y="3525"/>
                  </a:cubicBezTo>
                  <a:cubicBezTo>
                    <a:pt x="24" y="3550"/>
                    <a:pt x="53" y="3567"/>
                    <a:pt x="81" y="3567"/>
                  </a:cubicBezTo>
                  <a:cubicBezTo>
                    <a:pt x="89" y="3567"/>
                    <a:pt x="96" y="3566"/>
                    <a:pt x="103" y="3563"/>
                  </a:cubicBezTo>
                  <a:cubicBezTo>
                    <a:pt x="267" y="3501"/>
                    <a:pt x="440" y="3472"/>
                    <a:pt x="613" y="3472"/>
                  </a:cubicBezTo>
                  <a:cubicBezTo>
                    <a:pt x="1100" y="3472"/>
                    <a:pt x="1588" y="3704"/>
                    <a:pt x="1875" y="4099"/>
                  </a:cubicBezTo>
                  <a:cubicBezTo>
                    <a:pt x="1887" y="4118"/>
                    <a:pt x="1906" y="4131"/>
                    <a:pt x="1932" y="4131"/>
                  </a:cubicBezTo>
                  <a:lnTo>
                    <a:pt x="1945" y="4131"/>
                  </a:lnTo>
                  <a:cubicBezTo>
                    <a:pt x="1970" y="4124"/>
                    <a:pt x="1996" y="4099"/>
                    <a:pt x="1996" y="4073"/>
                  </a:cubicBezTo>
                  <a:cubicBezTo>
                    <a:pt x="2231" y="2754"/>
                    <a:pt x="2327" y="1409"/>
                    <a:pt x="2289" y="71"/>
                  </a:cubicBezTo>
                  <a:cubicBezTo>
                    <a:pt x="2289" y="33"/>
                    <a:pt x="2257" y="1"/>
                    <a:pt x="22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1137;p40"/>
            <p:cNvSpPr/>
            <p:nvPr/>
          </p:nvSpPr>
          <p:spPr>
            <a:xfrm>
              <a:off x="3257645" y="4132432"/>
              <a:ext cx="64448" cy="8012"/>
            </a:xfrm>
            <a:custGeom>
              <a:avLst/>
              <a:gdLst/>
              <a:ahLst/>
              <a:cxnLst/>
              <a:rect l="l" t="t" r="r" b="b"/>
              <a:pathLst>
                <a:path w="1135" h="141" extrusionOk="0">
                  <a:moveTo>
                    <a:pt x="70" y="0"/>
                  </a:moveTo>
                  <a:cubicBezTo>
                    <a:pt x="32" y="0"/>
                    <a:pt x="0" y="32"/>
                    <a:pt x="0" y="70"/>
                  </a:cubicBezTo>
                  <a:cubicBezTo>
                    <a:pt x="0" y="109"/>
                    <a:pt x="32" y="141"/>
                    <a:pt x="70" y="141"/>
                  </a:cubicBezTo>
                  <a:lnTo>
                    <a:pt x="1065" y="141"/>
                  </a:lnTo>
                  <a:cubicBezTo>
                    <a:pt x="1103" y="141"/>
                    <a:pt x="1135" y="109"/>
                    <a:pt x="1135" y="70"/>
                  </a:cubicBezTo>
                  <a:cubicBezTo>
                    <a:pt x="1135" y="32"/>
                    <a:pt x="1103" y="0"/>
                    <a:pt x="10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 name="Google Shape;1138;p40"/>
            <p:cNvSpPr/>
            <p:nvPr/>
          </p:nvSpPr>
          <p:spPr>
            <a:xfrm>
              <a:off x="3257247" y="4099760"/>
              <a:ext cx="66663" cy="12444"/>
            </a:xfrm>
            <a:custGeom>
              <a:avLst/>
              <a:gdLst/>
              <a:ahLst/>
              <a:cxnLst/>
              <a:rect l="l" t="t" r="r" b="b"/>
              <a:pathLst>
                <a:path w="1174" h="219" extrusionOk="0">
                  <a:moveTo>
                    <a:pt x="68" y="1"/>
                  </a:moveTo>
                  <a:cubicBezTo>
                    <a:pt x="34" y="1"/>
                    <a:pt x="7" y="31"/>
                    <a:pt x="1" y="65"/>
                  </a:cubicBezTo>
                  <a:cubicBezTo>
                    <a:pt x="1" y="104"/>
                    <a:pt x="26" y="136"/>
                    <a:pt x="65" y="136"/>
                  </a:cubicBezTo>
                  <a:lnTo>
                    <a:pt x="1097" y="218"/>
                  </a:lnTo>
                  <a:cubicBezTo>
                    <a:pt x="1135" y="218"/>
                    <a:pt x="1167" y="187"/>
                    <a:pt x="1167" y="155"/>
                  </a:cubicBezTo>
                  <a:cubicBezTo>
                    <a:pt x="1174" y="116"/>
                    <a:pt x="1142" y="78"/>
                    <a:pt x="1103" y="78"/>
                  </a:cubicBezTo>
                  <a:lnTo>
                    <a:pt x="77" y="2"/>
                  </a:lnTo>
                  <a:cubicBezTo>
                    <a:pt x="74" y="1"/>
                    <a:pt x="71" y="1"/>
                    <a:pt x="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 name="Google Shape;1139;p40"/>
            <p:cNvSpPr/>
            <p:nvPr/>
          </p:nvSpPr>
          <p:spPr>
            <a:xfrm>
              <a:off x="2436122" y="3179239"/>
              <a:ext cx="744475" cy="516517"/>
            </a:xfrm>
            <a:custGeom>
              <a:avLst/>
              <a:gdLst/>
              <a:ahLst/>
              <a:cxnLst/>
              <a:rect l="l" t="t" r="r" b="b"/>
              <a:pathLst>
                <a:path w="13111" h="9090" extrusionOk="0">
                  <a:moveTo>
                    <a:pt x="10644" y="1"/>
                  </a:moveTo>
                  <a:lnTo>
                    <a:pt x="2799" y="2588"/>
                  </a:lnTo>
                  <a:cubicBezTo>
                    <a:pt x="1760" y="3359"/>
                    <a:pt x="823" y="4264"/>
                    <a:pt x="1" y="5271"/>
                  </a:cubicBezTo>
                  <a:cubicBezTo>
                    <a:pt x="334" y="5123"/>
                    <a:pt x="691" y="5057"/>
                    <a:pt x="1051" y="5057"/>
                  </a:cubicBezTo>
                  <a:cubicBezTo>
                    <a:pt x="1793" y="5057"/>
                    <a:pt x="2551" y="5340"/>
                    <a:pt x="3155" y="5781"/>
                  </a:cubicBezTo>
                  <a:cubicBezTo>
                    <a:pt x="4054" y="6438"/>
                    <a:pt x="4634" y="7477"/>
                    <a:pt x="4902" y="8554"/>
                  </a:cubicBezTo>
                  <a:cubicBezTo>
                    <a:pt x="5501" y="7986"/>
                    <a:pt x="6043" y="7413"/>
                    <a:pt x="6642" y="6846"/>
                  </a:cubicBezTo>
                  <a:cubicBezTo>
                    <a:pt x="6763" y="6878"/>
                    <a:pt x="6929" y="6858"/>
                    <a:pt x="7056" y="6890"/>
                  </a:cubicBezTo>
                  <a:cubicBezTo>
                    <a:pt x="7228" y="7617"/>
                    <a:pt x="7400" y="8363"/>
                    <a:pt x="7579" y="9089"/>
                  </a:cubicBezTo>
                  <a:cubicBezTo>
                    <a:pt x="9204" y="7980"/>
                    <a:pt x="11141" y="7292"/>
                    <a:pt x="13111" y="7247"/>
                  </a:cubicBezTo>
                  <a:cubicBezTo>
                    <a:pt x="12939" y="4691"/>
                    <a:pt x="12072" y="2129"/>
                    <a:pt x="1064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140;p40"/>
            <p:cNvSpPr/>
            <p:nvPr/>
          </p:nvSpPr>
          <p:spPr>
            <a:xfrm>
              <a:off x="2462923" y="3418063"/>
              <a:ext cx="279427" cy="219335"/>
            </a:xfrm>
            <a:custGeom>
              <a:avLst/>
              <a:gdLst/>
              <a:ahLst/>
              <a:cxnLst/>
              <a:rect l="l" t="t" r="r" b="b"/>
              <a:pathLst>
                <a:path w="4921" h="3860" extrusionOk="0">
                  <a:moveTo>
                    <a:pt x="956" y="0"/>
                  </a:moveTo>
                  <a:cubicBezTo>
                    <a:pt x="654" y="0"/>
                    <a:pt x="350" y="52"/>
                    <a:pt x="58" y="170"/>
                  </a:cubicBezTo>
                  <a:cubicBezTo>
                    <a:pt x="19" y="183"/>
                    <a:pt x="0" y="227"/>
                    <a:pt x="19" y="259"/>
                  </a:cubicBezTo>
                  <a:cubicBezTo>
                    <a:pt x="29" y="287"/>
                    <a:pt x="52" y="305"/>
                    <a:pt x="78" y="305"/>
                  </a:cubicBezTo>
                  <a:cubicBezTo>
                    <a:pt x="88" y="305"/>
                    <a:pt x="98" y="302"/>
                    <a:pt x="109" y="297"/>
                  </a:cubicBezTo>
                  <a:cubicBezTo>
                    <a:pt x="385" y="188"/>
                    <a:pt x="671" y="139"/>
                    <a:pt x="955" y="139"/>
                  </a:cubicBezTo>
                  <a:cubicBezTo>
                    <a:pt x="1762" y="139"/>
                    <a:pt x="2561" y="529"/>
                    <a:pt x="3098" y="1024"/>
                  </a:cubicBezTo>
                  <a:cubicBezTo>
                    <a:pt x="3933" y="1782"/>
                    <a:pt x="4411" y="2859"/>
                    <a:pt x="4774" y="3815"/>
                  </a:cubicBezTo>
                  <a:cubicBezTo>
                    <a:pt x="4787" y="3841"/>
                    <a:pt x="4812" y="3860"/>
                    <a:pt x="4844" y="3860"/>
                  </a:cubicBezTo>
                  <a:cubicBezTo>
                    <a:pt x="4850" y="3860"/>
                    <a:pt x="4857" y="3860"/>
                    <a:pt x="4870" y="3854"/>
                  </a:cubicBezTo>
                  <a:cubicBezTo>
                    <a:pt x="4901" y="3841"/>
                    <a:pt x="4921" y="3803"/>
                    <a:pt x="4908" y="3764"/>
                  </a:cubicBezTo>
                  <a:cubicBezTo>
                    <a:pt x="4538" y="2796"/>
                    <a:pt x="4047" y="1699"/>
                    <a:pt x="3193" y="922"/>
                  </a:cubicBezTo>
                  <a:cubicBezTo>
                    <a:pt x="2635" y="406"/>
                    <a:pt x="1800" y="0"/>
                    <a:pt x="9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40"/>
            <p:cNvSpPr/>
            <p:nvPr/>
          </p:nvSpPr>
          <p:spPr>
            <a:xfrm>
              <a:off x="2855230" y="3526196"/>
              <a:ext cx="318834" cy="128589"/>
            </a:xfrm>
            <a:custGeom>
              <a:avLst/>
              <a:gdLst/>
              <a:ahLst/>
              <a:cxnLst/>
              <a:rect l="l" t="t" r="r" b="b"/>
              <a:pathLst>
                <a:path w="5615" h="2263" extrusionOk="0">
                  <a:moveTo>
                    <a:pt x="5545" y="0"/>
                  </a:moveTo>
                  <a:cubicBezTo>
                    <a:pt x="3544" y="39"/>
                    <a:pt x="1536" y="816"/>
                    <a:pt x="32" y="2142"/>
                  </a:cubicBezTo>
                  <a:cubicBezTo>
                    <a:pt x="6" y="2167"/>
                    <a:pt x="0" y="2212"/>
                    <a:pt x="26" y="2237"/>
                  </a:cubicBezTo>
                  <a:cubicBezTo>
                    <a:pt x="38" y="2257"/>
                    <a:pt x="57" y="2263"/>
                    <a:pt x="77" y="2263"/>
                  </a:cubicBezTo>
                  <a:cubicBezTo>
                    <a:pt x="96" y="2263"/>
                    <a:pt x="108" y="2257"/>
                    <a:pt x="121" y="2244"/>
                  </a:cubicBezTo>
                  <a:cubicBezTo>
                    <a:pt x="1600" y="944"/>
                    <a:pt x="3582" y="179"/>
                    <a:pt x="5551" y="141"/>
                  </a:cubicBezTo>
                  <a:cubicBezTo>
                    <a:pt x="5589" y="141"/>
                    <a:pt x="5615" y="109"/>
                    <a:pt x="5615" y="70"/>
                  </a:cubicBezTo>
                  <a:cubicBezTo>
                    <a:pt x="5615" y="32"/>
                    <a:pt x="5583" y="0"/>
                    <a:pt x="55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40"/>
            <p:cNvSpPr/>
            <p:nvPr/>
          </p:nvSpPr>
          <p:spPr>
            <a:xfrm>
              <a:off x="2973564" y="3282542"/>
              <a:ext cx="161433" cy="62277"/>
            </a:xfrm>
            <a:custGeom>
              <a:avLst/>
              <a:gdLst/>
              <a:ahLst/>
              <a:cxnLst/>
              <a:rect l="l" t="t" r="r" b="b"/>
              <a:pathLst>
                <a:path w="2843" h="1096" extrusionOk="0">
                  <a:moveTo>
                    <a:pt x="74" y="1"/>
                  </a:moveTo>
                  <a:cubicBezTo>
                    <a:pt x="56" y="1"/>
                    <a:pt x="38" y="9"/>
                    <a:pt x="26" y="25"/>
                  </a:cubicBezTo>
                  <a:cubicBezTo>
                    <a:pt x="0" y="50"/>
                    <a:pt x="0" y="95"/>
                    <a:pt x="26" y="120"/>
                  </a:cubicBezTo>
                  <a:cubicBezTo>
                    <a:pt x="637" y="738"/>
                    <a:pt x="1517" y="1095"/>
                    <a:pt x="2390" y="1095"/>
                  </a:cubicBezTo>
                  <a:cubicBezTo>
                    <a:pt x="2524" y="1095"/>
                    <a:pt x="2651" y="1089"/>
                    <a:pt x="2773" y="1076"/>
                  </a:cubicBezTo>
                  <a:cubicBezTo>
                    <a:pt x="2811" y="1070"/>
                    <a:pt x="2843" y="1038"/>
                    <a:pt x="2836" y="1000"/>
                  </a:cubicBezTo>
                  <a:cubicBezTo>
                    <a:pt x="2830" y="965"/>
                    <a:pt x="2803" y="935"/>
                    <a:pt x="2770" y="935"/>
                  </a:cubicBezTo>
                  <a:cubicBezTo>
                    <a:pt x="2766" y="935"/>
                    <a:pt x="2763" y="935"/>
                    <a:pt x="2760" y="936"/>
                  </a:cubicBezTo>
                  <a:cubicBezTo>
                    <a:pt x="2635" y="952"/>
                    <a:pt x="2510" y="960"/>
                    <a:pt x="2384" y="960"/>
                  </a:cubicBezTo>
                  <a:cubicBezTo>
                    <a:pt x="1551" y="960"/>
                    <a:pt x="709" y="617"/>
                    <a:pt x="128" y="25"/>
                  </a:cubicBezTo>
                  <a:cubicBezTo>
                    <a:pt x="112" y="9"/>
                    <a:pt x="93" y="1"/>
                    <a:pt x="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 name="Google Shape;1143;p40"/>
            <p:cNvSpPr/>
            <p:nvPr/>
          </p:nvSpPr>
          <p:spPr>
            <a:xfrm>
              <a:off x="3086447" y="3339250"/>
              <a:ext cx="46391" cy="195697"/>
            </a:xfrm>
            <a:custGeom>
              <a:avLst/>
              <a:gdLst/>
              <a:ahLst/>
              <a:cxnLst/>
              <a:rect l="l" t="t" r="r" b="b"/>
              <a:pathLst>
                <a:path w="817" h="3444" extrusionOk="0">
                  <a:moveTo>
                    <a:pt x="72" y="0"/>
                  </a:moveTo>
                  <a:cubicBezTo>
                    <a:pt x="68" y="0"/>
                    <a:pt x="63" y="1"/>
                    <a:pt x="58" y="2"/>
                  </a:cubicBezTo>
                  <a:cubicBezTo>
                    <a:pt x="26" y="8"/>
                    <a:pt x="1" y="46"/>
                    <a:pt x="7" y="85"/>
                  </a:cubicBezTo>
                  <a:lnTo>
                    <a:pt x="670" y="3386"/>
                  </a:lnTo>
                  <a:cubicBezTo>
                    <a:pt x="676" y="3418"/>
                    <a:pt x="708" y="3443"/>
                    <a:pt x="740" y="3443"/>
                  </a:cubicBezTo>
                  <a:cubicBezTo>
                    <a:pt x="746" y="3443"/>
                    <a:pt x="746" y="3437"/>
                    <a:pt x="753" y="3437"/>
                  </a:cubicBezTo>
                  <a:cubicBezTo>
                    <a:pt x="791" y="3431"/>
                    <a:pt x="816" y="3392"/>
                    <a:pt x="810" y="3354"/>
                  </a:cubicBezTo>
                  <a:lnTo>
                    <a:pt x="141" y="53"/>
                  </a:lnTo>
                  <a:cubicBezTo>
                    <a:pt x="135" y="19"/>
                    <a:pt x="105" y="0"/>
                    <a:pt x="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 name="Google Shape;1144;p40"/>
            <p:cNvSpPr/>
            <p:nvPr/>
          </p:nvSpPr>
          <p:spPr>
            <a:xfrm>
              <a:off x="2711515" y="3535003"/>
              <a:ext cx="84776" cy="53527"/>
            </a:xfrm>
            <a:custGeom>
              <a:avLst/>
              <a:gdLst/>
              <a:ahLst/>
              <a:cxnLst/>
              <a:rect l="l" t="t" r="r" b="b"/>
              <a:pathLst>
                <a:path w="1493" h="942" extrusionOk="0">
                  <a:moveTo>
                    <a:pt x="1411" y="1"/>
                  </a:moveTo>
                  <a:cubicBezTo>
                    <a:pt x="1399" y="1"/>
                    <a:pt x="1385" y="4"/>
                    <a:pt x="1371" y="11"/>
                  </a:cubicBezTo>
                  <a:lnTo>
                    <a:pt x="39" y="814"/>
                  </a:lnTo>
                  <a:cubicBezTo>
                    <a:pt x="7" y="833"/>
                    <a:pt x="1" y="871"/>
                    <a:pt x="20" y="910"/>
                  </a:cubicBezTo>
                  <a:cubicBezTo>
                    <a:pt x="33" y="929"/>
                    <a:pt x="52" y="942"/>
                    <a:pt x="77" y="942"/>
                  </a:cubicBezTo>
                  <a:cubicBezTo>
                    <a:pt x="90" y="942"/>
                    <a:pt x="103" y="935"/>
                    <a:pt x="116" y="929"/>
                  </a:cubicBezTo>
                  <a:lnTo>
                    <a:pt x="1448" y="132"/>
                  </a:lnTo>
                  <a:cubicBezTo>
                    <a:pt x="1479" y="113"/>
                    <a:pt x="1492" y="68"/>
                    <a:pt x="1467" y="37"/>
                  </a:cubicBezTo>
                  <a:cubicBezTo>
                    <a:pt x="1454" y="12"/>
                    <a:pt x="1434" y="1"/>
                    <a:pt x="14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 name="Google Shape;1145;p40"/>
            <p:cNvSpPr/>
            <p:nvPr/>
          </p:nvSpPr>
          <p:spPr>
            <a:xfrm>
              <a:off x="2753136" y="3484090"/>
              <a:ext cx="63029" cy="86711"/>
            </a:xfrm>
            <a:custGeom>
              <a:avLst/>
              <a:gdLst/>
              <a:ahLst/>
              <a:cxnLst/>
              <a:rect l="l" t="t" r="r" b="b"/>
              <a:pathLst>
                <a:path w="1110" h="1526" extrusionOk="0">
                  <a:moveTo>
                    <a:pt x="82" y="1"/>
                  </a:moveTo>
                  <a:cubicBezTo>
                    <a:pt x="60" y="1"/>
                    <a:pt x="38" y="12"/>
                    <a:pt x="26" y="28"/>
                  </a:cubicBezTo>
                  <a:cubicBezTo>
                    <a:pt x="1" y="59"/>
                    <a:pt x="7" y="104"/>
                    <a:pt x="39" y="129"/>
                  </a:cubicBezTo>
                  <a:cubicBezTo>
                    <a:pt x="491" y="455"/>
                    <a:pt x="823" y="933"/>
                    <a:pt x="963" y="1474"/>
                  </a:cubicBezTo>
                  <a:cubicBezTo>
                    <a:pt x="969" y="1506"/>
                    <a:pt x="1001" y="1525"/>
                    <a:pt x="1033" y="1525"/>
                  </a:cubicBezTo>
                  <a:lnTo>
                    <a:pt x="1046" y="1525"/>
                  </a:lnTo>
                  <a:cubicBezTo>
                    <a:pt x="1084" y="1513"/>
                    <a:pt x="1110" y="1474"/>
                    <a:pt x="1097" y="1436"/>
                  </a:cubicBezTo>
                  <a:cubicBezTo>
                    <a:pt x="944" y="869"/>
                    <a:pt x="600" y="365"/>
                    <a:pt x="122" y="15"/>
                  </a:cubicBezTo>
                  <a:cubicBezTo>
                    <a:pt x="110" y="5"/>
                    <a:pt x="96" y="1"/>
                    <a:pt x="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40"/>
            <p:cNvSpPr/>
            <p:nvPr/>
          </p:nvSpPr>
          <p:spPr>
            <a:xfrm>
              <a:off x="3032901" y="2810576"/>
              <a:ext cx="451307" cy="551974"/>
            </a:xfrm>
            <a:custGeom>
              <a:avLst/>
              <a:gdLst/>
              <a:ahLst/>
              <a:cxnLst/>
              <a:rect l="l" t="t" r="r" b="b"/>
              <a:pathLst>
                <a:path w="7948" h="9714" extrusionOk="0">
                  <a:moveTo>
                    <a:pt x="731" y="0"/>
                  </a:moveTo>
                  <a:cubicBezTo>
                    <a:pt x="488" y="0"/>
                    <a:pt x="245" y="7"/>
                    <a:pt x="0" y="20"/>
                  </a:cubicBezTo>
                  <a:cubicBezTo>
                    <a:pt x="90" y="1250"/>
                    <a:pt x="134" y="2473"/>
                    <a:pt x="223" y="3697"/>
                  </a:cubicBezTo>
                  <a:cubicBezTo>
                    <a:pt x="1122" y="3653"/>
                    <a:pt x="2021" y="3608"/>
                    <a:pt x="2919" y="3563"/>
                  </a:cubicBezTo>
                  <a:cubicBezTo>
                    <a:pt x="3289" y="4685"/>
                    <a:pt x="3640" y="5781"/>
                    <a:pt x="4003" y="6909"/>
                  </a:cubicBezTo>
                  <a:cubicBezTo>
                    <a:pt x="4220" y="7572"/>
                    <a:pt x="4423" y="8241"/>
                    <a:pt x="4698" y="8872"/>
                  </a:cubicBezTo>
                  <a:cubicBezTo>
                    <a:pt x="4774" y="9038"/>
                    <a:pt x="4850" y="9204"/>
                    <a:pt x="4978" y="9325"/>
                  </a:cubicBezTo>
                  <a:cubicBezTo>
                    <a:pt x="5074" y="9411"/>
                    <a:pt x="5202" y="9469"/>
                    <a:pt x="5328" y="9469"/>
                  </a:cubicBezTo>
                  <a:cubicBezTo>
                    <a:pt x="5378" y="9469"/>
                    <a:pt x="5428" y="9460"/>
                    <a:pt x="5475" y="9440"/>
                  </a:cubicBezTo>
                  <a:cubicBezTo>
                    <a:pt x="5507" y="9529"/>
                    <a:pt x="5596" y="9567"/>
                    <a:pt x="5685" y="9586"/>
                  </a:cubicBezTo>
                  <a:cubicBezTo>
                    <a:pt x="5703" y="9590"/>
                    <a:pt x="5720" y="9592"/>
                    <a:pt x="5738" y="9592"/>
                  </a:cubicBezTo>
                  <a:cubicBezTo>
                    <a:pt x="5812" y="9592"/>
                    <a:pt x="5889" y="9560"/>
                    <a:pt x="5940" y="9503"/>
                  </a:cubicBezTo>
                  <a:cubicBezTo>
                    <a:pt x="5979" y="9624"/>
                    <a:pt x="6151" y="9714"/>
                    <a:pt x="6278" y="9714"/>
                  </a:cubicBezTo>
                  <a:cubicBezTo>
                    <a:pt x="6406" y="9707"/>
                    <a:pt x="6520" y="9618"/>
                    <a:pt x="6552" y="9497"/>
                  </a:cubicBezTo>
                  <a:cubicBezTo>
                    <a:pt x="6632" y="9543"/>
                    <a:pt x="6724" y="9566"/>
                    <a:pt x="6817" y="9566"/>
                  </a:cubicBezTo>
                  <a:cubicBezTo>
                    <a:pt x="6970" y="9566"/>
                    <a:pt x="7121" y="9503"/>
                    <a:pt x="7209" y="9376"/>
                  </a:cubicBezTo>
                  <a:cubicBezTo>
                    <a:pt x="7393" y="9102"/>
                    <a:pt x="7674" y="8917"/>
                    <a:pt x="7910" y="8687"/>
                  </a:cubicBezTo>
                  <a:cubicBezTo>
                    <a:pt x="7948" y="8649"/>
                    <a:pt x="7922" y="8547"/>
                    <a:pt x="7878" y="8515"/>
                  </a:cubicBezTo>
                  <a:cubicBezTo>
                    <a:pt x="7833" y="8484"/>
                    <a:pt x="7776" y="8477"/>
                    <a:pt x="7719" y="8477"/>
                  </a:cubicBezTo>
                  <a:cubicBezTo>
                    <a:pt x="7692" y="8476"/>
                    <a:pt x="7666" y="8475"/>
                    <a:pt x="7639" y="8475"/>
                  </a:cubicBezTo>
                  <a:cubicBezTo>
                    <a:pt x="7454" y="8475"/>
                    <a:pt x="7267" y="8514"/>
                    <a:pt x="7094" y="8592"/>
                  </a:cubicBezTo>
                  <a:cubicBezTo>
                    <a:pt x="7094" y="8592"/>
                    <a:pt x="6629" y="7164"/>
                    <a:pt x="6310" y="6425"/>
                  </a:cubicBezTo>
                  <a:cubicBezTo>
                    <a:pt x="6151" y="4640"/>
                    <a:pt x="5972" y="3710"/>
                    <a:pt x="5481" y="2231"/>
                  </a:cubicBezTo>
                  <a:cubicBezTo>
                    <a:pt x="5252" y="1543"/>
                    <a:pt x="4825" y="1103"/>
                    <a:pt x="4207" y="714"/>
                  </a:cubicBezTo>
                  <a:cubicBezTo>
                    <a:pt x="3595" y="326"/>
                    <a:pt x="2875" y="141"/>
                    <a:pt x="2155" y="71"/>
                  </a:cubicBezTo>
                  <a:cubicBezTo>
                    <a:pt x="1675" y="24"/>
                    <a:pt x="1203" y="0"/>
                    <a:pt x="731" y="0"/>
                  </a:cubicBezTo>
                  <a:close/>
                </a:path>
              </a:pathLst>
            </a:custGeom>
            <a:solidFill>
              <a:srgbClr val="C1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40"/>
            <p:cNvSpPr/>
            <p:nvPr/>
          </p:nvSpPr>
          <p:spPr>
            <a:xfrm>
              <a:off x="3193594" y="2969565"/>
              <a:ext cx="9823" cy="47504"/>
            </a:xfrm>
            <a:custGeom>
              <a:avLst/>
              <a:gdLst/>
              <a:ahLst/>
              <a:cxnLst/>
              <a:rect l="l" t="t" r="r" b="b"/>
              <a:pathLst>
                <a:path w="173" h="836" extrusionOk="0">
                  <a:moveTo>
                    <a:pt x="108" y="0"/>
                  </a:moveTo>
                  <a:cubicBezTo>
                    <a:pt x="70" y="0"/>
                    <a:pt x="32" y="32"/>
                    <a:pt x="32" y="71"/>
                  </a:cubicBezTo>
                  <a:lnTo>
                    <a:pt x="7" y="759"/>
                  </a:lnTo>
                  <a:cubicBezTo>
                    <a:pt x="0" y="797"/>
                    <a:pt x="32" y="835"/>
                    <a:pt x="70" y="835"/>
                  </a:cubicBezTo>
                  <a:lnTo>
                    <a:pt x="77" y="835"/>
                  </a:lnTo>
                  <a:cubicBezTo>
                    <a:pt x="115" y="835"/>
                    <a:pt x="140" y="804"/>
                    <a:pt x="147" y="765"/>
                  </a:cubicBezTo>
                  <a:lnTo>
                    <a:pt x="172" y="77"/>
                  </a:lnTo>
                  <a:cubicBezTo>
                    <a:pt x="172" y="39"/>
                    <a:pt x="147" y="7"/>
                    <a:pt x="1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148;p40"/>
            <p:cNvSpPr/>
            <p:nvPr/>
          </p:nvSpPr>
          <p:spPr>
            <a:xfrm>
              <a:off x="3327827" y="3323965"/>
              <a:ext cx="21407" cy="29889"/>
            </a:xfrm>
            <a:custGeom>
              <a:avLst/>
              <a:gdLst/>
              <a:ahLst/>
              <a:cxnLst/>
              <a:rect l="l" t="t" r="r" b="b"/>
              <a:pathLst>
                <a:path w="377" h="526" extrusionOk="0">
                  <a:moveTo>
                    <a:pt x="79" y="0"/>
                  </a:moveTo>
                  <a:cubicBezTo>
                    <a:pt x="67" y="0"/>
                    <a:pt x="55" y="3"/>
                    <a:pt x="45" y="9"/>
                  </a:cubicBezTo>
                  <a:cubicBezTo>
                    <a:pt x="7" y="28"/>
                    <a:pt x="1" y="73"/>
                    <a:pt x="20" y="105"/>
                  </a:cubicBezTo>
                  <a:lnTo>
                    <a:pt x="236" y="494"/>
                  </a:lnTo>
                  <a:cubicBezTo>
                    <a:pt x="249" y="513"/>
                    <a:pt x="275" y="526"/>
                    <a:pt x="300" y="526"/>
                  </a:cubicBezTo>
                  <a:cubicBezTo>
                    <a:pt x="313" y="526"/>
                    <a:pt x="326" y="526"/>
                    <a:pt x="332" y="519"/>
                  </a:cubicBezTo>
                  <a:cubicBezTo>
                    <a:pt x="370" y="500"/>
                    <a:pt x="377" y="456"/>
                    <a:pt x="358" y="424"/>
                  </a:cubicBezTo>
                  <a:lnTo>
                    <a:pt x="141" y="35"/>
                  </a:lnTo>
                  <a:cubicBezTo>
                    <a:pt x="128" y="13"/>
                    <a:pt x="103" y="0"/>
                    <a:pt x="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 name="Google Shape;1149;p40"/>
            <p:cNvSpPr/>
            <p:nvPr/>
          </p:nvSpPr>
          <p:spPr>
            <a:xfrm>
              <a:off x="3358603" y="3333398"/>
              <a:ext cx="17432" cy="24434"/>
            </a:xfrm>
            <a:custGeom>
              <a:avLst/>
              <a:gdLst/>
              <a:ahLst/>
              <a:cxnLst/>
              <a:rect l="l" t="t" r="r" b="b"/>
              <a:pathLst>
                <a:path w="307" h="430" extrusionOk="0">
                  <a:moveTo>
                    <a:pt x="77" y="0"/>
                  </a:moveTo>
                  <a:cubicBezTo>
                    <a:pt x="66" y="0"/>
                    <a:pt x="55" y="3"/>
                    <a:pt x="45" y="9"/>
                  </a:cubicBezTo>
                  <a:cubicBezTo>
                    <a:pt x="13" y="28"/>
                    <a:pt x="0" y="66"/>
                    <a:pt x="13" y="105"/>
                  </a:cubicBezTo>
                  <a:lnTo>
                    <a:pt x="166" y="391"/>
                  </a:lnTo>
                  <a:cubicBezTo>
                    <a:pt x="179" y="417"/>
                    <a:pt x="204" y="430"/>
                    <a:pt x="230" y="430"/>
                  </a:cubicBezTo>
                  <a:cubicBezTo>
                    <a:pt x="243" y="430"/>
                    <a:pt x="249" y="430"/>
                    <a:pt x="262" y="423"/>
                  </a:cubicBezTo>
                  <a:cubicBezTo>
                    <a:pt x="294" y="404"/>
                    <a:pt x="306" y="366"/>
                    <a:pt x="287" y="328"/>
                  </a:cubicBezTo>
                  <a:lnTo>
                    <a:pt x="141" y="41"/>
                  </a:lnTo>
                  <a:cubicBezTo>
                    <a:pt x="127" y="15"/>
                    <a:pt x="102" y="0"/>
                    <a:pt x="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 name="Google Shape;1150;p40"/>
            <p:cNvSpPr/>
            <p:nvPr/>
          </p:nvSpPr>
          <p:spPr>
            <a:xfrm>
              <a:off x="3388982" y="3331125"/>
              <a:ext cx="19987" cy="22388"/>
            </a:xfrm>
            <a:custGeom>
              <a:avLst/>
              <a:gdLst/>
              <a:ahLst/>
              <a:cxnLst/>
              <a:rect l="l" t="t" r="r" b="b"/>
              <a:pathLst>
                <a:path w="352" h="394" extrusionOk="0">
                  <a:moveTo>
                    <a:pt x="78" y="0"/>
                  </a:moveTo>
                  <a:cubicBezTo>
                    <a:pt x="65" y="0"/>
                    <a:pt x="51" y="4"/>
                    <a:pt x="39" y="11"/>
                  </a:cubicBezTo>
                  <a:cubicBezTo>
                    <a:pt x="7" y="36"/>
                    <a:pt x="1" y="81"/>
                    <a:pt x="26" y="113"/>
                  </a:cubicBezTo>
                  <a:lnTo>
                    <a:pt x="217" y="361"/>
                  </a:lnTo>
                  <a:cubicBezTo>
                    <a:pt x="230" y="380"/>
                    <a:pt x="249" y="393"/>
                    <a:pt x="275" y="393"/>
                  </a:cubicBezTo>
                  <a:cubicBezTo>
                    <a:pt x="288" y="393"/>
                    <a:pt x="300" y="387"/>
                    <a:pt x="313" y="374"/>
                  </a:cubicBezTo>
                  <a:cubicBezTo>
                    <a:pt x="345" y="355"/>
                    <a:pt x="351" y="310"/>
                    <a:pt x="326" y="279"/>
                  </a:cubicBezTo>
                  <a:lnTo>
                    <a:pt x="135" y="30"/>
                  </a:lnTo>
                  <a:cubicBezTo>
                    <a:pt x="123" y="10"/>
                    <a:pt x="101" y="0"/>
                    <a:pt x="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 name="Google Shape;1151;p40"/>
            <p:cNvSpPr/>
            <p:nvPr/>
          </p:nvSpPr>
          <p:spPr>
            <a:xfrm>
              <a:off x="3427707" y="3291804"/>
              <a:ext cx="9823" cy="29832"/>
            </a:xfrm>
            <a:custGeom>
              <a:avLst/>
              <a:gdLst/>
              <a:ahLst/>
              <a:cxnLst/>
              <a:rect l="l" t="t" r="r" b="b"/>
              <a:pathLst>
                <a:path w="173" h="525" extrusionOk="0">
                  <a:moveTo>
                    <a:pt x="93" y="1"/>
                  </a:moveTo>
                  <a:cubicBezTo>
                    <a:pt x="59" y="1"/>
                    <a:pt x="32" y="31"/>
                    <a:pt x="26" y="66"/>
                  </a:cubicBezTo>
                  <a:lnTo>
                    <a:pt x="1" y="454"/>
                  </a:lnTo>
                  <a:cubicBezTo>
                    <a:pt x="1" y="493"/>
                    <a:pt x="26" y="524"/>
                    <a:pt x="64" y="524"/>
                  </a:cubicBezTo>
                  <a:lnTo>
                    <a:pt x="71" y="524"/>
                  </a:lnTo>
                  <a:cubicBezTo>
                    <a:pt x="109" y="524"/>
                    <a:pt x="141" y="499"/>
                    <a:pt x="141" y="461"/>
                  </a:cubicBezTo>
                  <a:lnTo>
                    <a:pt x="166" y="72"/>
                  </a:lnTo>
                  <a:cubicBezTo>
                    <a:pt x="173" y="34"/>
                    <a:pt x="141" y="2"/>
                    <a:pt x="103" y="2"/>
                  </a:cubicBezTo>
                  <a:cubicBezTo>
                    <a:pt x="99" y="1"/>
                    <a:pt x="96" y="1"/>
                    <a:pt x="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1152;p40"/>
            <p:cNvSpPr/>
            <p:nvPr/>
          </p:nvSpPr>
          <p:spPr>
            <a:xfrm>
              <a:off x="1831052" y="3135770"/>
              <a:ext cx="754980" cy="239450"/>
            </a:xfrm>
            <a:custGeom>
              <a:avLst/>
              <a:gdLst/>
              <a:ahLst/>
              <a:cxnLst/>
              <a:rect l="l" t="t" r="r" b="b"/>
              <a:pathLst>
                <a:path w="13296" h="4214" extrusionOk="0">
                  <a:moveTo>
                    <a:pt x="10612" y="1"/>
                  </a:moveTo>
                  <a:cubicBezTo>
                    <a:pt x="10249" y="377"/>
                    <a:pt x="9949" y="715"/>
                    <a:pt x="9586" y="1091"/>
                  </a:cubicBezTo>
                  <a:cubicBezTo>
                    <a:pt x="8760" y="1080"/>
                    <a:pt x="8050" y="1076"/>
                    <a:pt x="7353" y="1076"/>
                  </a:cubicBezTo>
                  <a:cubicBezTo>
                    <a:pt x="6306" y="1076"/>
                    <a:pt x="5288" y="1086"/>
                    <a:pt x="3946" y="1097"/>
                  </a:cubicBezTo>
                  <a:cubicBezTo>
                    <a:pt x="2798" y="1110"/>
                    <a:pt x="995" y="1989"/>
                    <a:pt x="466" y="3003"/>
                  </a:cubicBezTo>
                  <a:cubicBezTo>
                    <a:pt x="249" y="3411"/>
                    <a:pt x="90" y="3653"/>
                    <a:pt x="0" y="4105"/>
                  </a:cubicBezTo>
                  <a:cubicBezTo>
                    <a:pt x="137" y="4166"/>
                    <a:pt x="273" y="4214"/>
                    <a:pt x="415" y="4214"/>
                  </a:cubicBezTo>
                  <a:cubicBezTo>
                    <a:pt x="465" y="4214"/>
                    <a:pt x="516" y="4208"/>
                    <a:pt x="568" y="4195"/>
                  </a:cubicBezTo>
                  <a:cubicBezTo>
                    <a:pt x="1677" y="3908"/>
                    <a:pt x="2690" y="3589"/>
                    <a:pt x="3793" y="3270"/>
                  </a:cubicBezTo>
                  <a:cubicBezTo>
                    <a:pt x="4086" y="3188"/>
                    <a:pt x="4315" y="3054"/>
                    <a:pt x="4596" y="2945"/>
                  </a:cubicBezTo>
                  <a:cubicBezTo>
                    <a:pt x="5870" y="3493"/>
                    <a:pt x="7266" y="3799"/>
                    <a:pt x="8643" y="3940"/>
                  </a:cubicBezTo>
                  <a:cubicBezTo>
                    <a:pt x="8875" y="3963"/>
                    <a:pt x="9112" y="3977"/>
                    <a:pt x="9348" y="3977"/>
                  </a:cubicBezTo>
                  <a:cubicBezTo>
                    <a:pt x="10056" y="3977"/>
                    <a:pt x="10762" y="3852"/>
                    <a:pt x="11364" y="3493"/>
                  </a:cubicBezTo>
                  <a:cubicBezTo>
                    <a:pt x="12167" y="3015"/>
                    <a:pt x="12798" y="2283"/>
                    <a:pt x="13295" y="1492"/>
                  </a:cubicBezTo>
                  <a:lnTo>
                    <a:pt x="10612" y="1"/>
                  </a:lnTo>
                  <a:close/>
                </a:path>
              </a:pathLst>
            </a:custGeom>
            <a:solidFill>
              <a:srgbClr val="C1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1153;p40"/>
            <p:cNvSpPr/>
            <p:nvPr/>
          </p:nvSpPr>
          <p:spPr>
            <a:xfrm>
              <a:off x="1837184" y="3268564"/>
              <a:ext cx="81880" cy="105235"/>
            </a:xfrm>
            <a:custGeom>
              <a:avLst/>
              <a:gdLst/>
              <a:ahLst/>
              <a:cxnLst/>
              <a:rect l="l" t="t" r="r" b="b"/>
              <a:pathLst>
                <a:path w="1442" h="1852" extrusionOk="0">
                  <a:moveTo>
                    <a:pt x="1360" y="0"/>
                  </a:moveTo>
                  <a:cubicBezTo>
                    <a:pt x="1348" y="0"/>
                    <a:pt x="1337" y="3"/>
                    <a:pt x="1326" y="9"/>
                  </a:cubicBezTo>
                  <a:cubicBezTo>
                    <a:pt x="1224" y="73"/>
                    <a:pt x="1122" y="130"/>
                    <a:pt x="1027" y="181"/>
                  </a:cubicBezTo>
                  <a:cubicBezTo>
                    <a:pt x="925" y="232"/>
                    <a:pt x="823" y="283"/>
                    <a:pt x="715" y="353"/>
                  </a:cubicBezTo>
                  <a:cubicBezTo>
                    <a:pt x="702" y="360"/>
                    <a:pt x="695" y="366"/>
                    <a:pt x="689" y="379"/>
                  </a:cubicBezTo>
                  <a:lnTo>
                    <a:pt x="13" y="1749"/>
                  </a:lnTo>
                  <a:cubicBezTo>
                    <a:pt x="1" y="1787"/>
                    <a:pt x="13" y="1826"/>
                    <a:pt x="45" y="1845"/>
                  </a:cubicBezTo>
                  <a:cubicBezTo>
                    <a:pt x="58" y="1851"/>
                    <a:pt x="64" y="1851"/>
                    <a:pt x="77" y="1851"/>
                  </a:cubicBezTo>
                  <a:cubicBezTo>
                    <a:pt x="103" y="1851"/>
                    <a:pt x="128" y="1838"/>
                    <a:pt x="141" y="1813"/>
                  </a:cubicBezTo>
                  <a:lnTo>
                    <a:pt x="804" y="462"/>
                  </a:lnTo>
                  <a:cubicBezTo>
                    <a:pt x="899" y="398"/>
                    <a:pt x="995" y="347"/>
                    <a:pt x="1091" y="302"/>
                  </a:cubicBezTo>
                  <a:cubicBezTo>
                    <a:pt x="1186" y="251"/>
                    <a:pt x="1288" y="194"/>
                    <a:pt x="1403" y="130"/>
                  </a:cubicBezTo>
                  <a:cubicBezTo>
                    <a:pt x="1435" y="111"/>
                    <a:pt x="1441" y="67"/>
                    <a:pt x="1422" y="35"/>
                  </a:cubicBezTo>
                  <a:cubicBezTo>
                    <a:pt x="1409" y="13"/>
                    <a:pt x="1384" y="0"/>
                    <a:pt x="13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154;p40"/>
            <p:cNvSpPr/>
            <p:nvPr/>
          </p:nvSpPr>
          <p:spPr>
            <a:xfrm>
              <a:off x="2370652" y="3190831"/>
              <a:ext cx="26461" cy="25059"/>
            </a:xfrm>
            <a:custGeom>
              <a:avLst/>
              <a:gdLst/>
              <a:ahLst/>
              <a:cxnLst/>
              <a:rect l="l" t="t" r="r" b="b"/>
              <a:pathLst>
                <a:path w="466" h="441" extrusionOk="0">
                  <a:moveTo>
                    <a:pt x="80" y="1"/>
                  </a:moveTo>
                  <a:cubicBezTo>
                    <a:pt x="62" y="1"/>
                    <a:pt x="45" y="7"/>
                    <a:pt x="32" y="20"/>
                  </a:cubicBezTo>
                  <a:cubicBezTo>
                    <a:pt x="0" y="52"/>
                    <a:pt x="6" y="96"/>
                    <a:pt x="32" y="122"/>
                  </a:cubicBezTo>
                  <a:lnTo>
                    <a:pt x="344" y="421"/>
                  </a:lnTo>
                  <a:cubicBezTo>
                    <a:pt x="357" y="434"/>
                    <a:pt x="376" y="440"/>
                    <a:pt x="389" y="440"/>
                  </a:cubicBezTo>
                  <a:cubicBezTo>
                    <a:pt x="408" y="440"/>
                    <a:pt x="427" y="434"/>
                    <a:pt x="440" y="415"/>
                  </a:cubicBezTo>
                  <a:cubicBezTo>
                    <a:pt x="465" y="389"/>
                    <a:pt x="465" y="345"/>
                    <a:pt x="440" y="319"/>
                  </a:cubicBezTo>
                  <a:lnTo>
                    <a:pt x="128" y="20"/>
                  </a:lnTo>
                  <a:cubicBezTo>
                    <a:pt x="115" y="7"/>
                    <a:pt x="97" y="1"/>
                    <a:pt x="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40"/>
            <p:cNvSpPr/>
            <p:nvPr/>
          </p:nvSpPr>
          <p:spPr>
            <a:xfrm>
              <a:off x="1793746" y="3304191"/>
              <a:ext cx="398897" cy="399121"/>
            </a:xfrm>
            <a:custGeom>
              <a:avLst/>
              <a:gdLst/>
              <a:ahLst/>
              <a:cxnLst/>
              <a:rect l="l" t="t" r="r" b="b"/>
              <a:pathLst>
                <a:path w="7025" h="7024" extrusionOk="0">
                  <a:moveTo>
                    <a:pt x="3513" y="0"/>
                  </a:moveTo>
                  <a:cubicBezTo>
                    <a:pt x="1575" y="0"/>
                    <a:pt x="1" y="1568"/>
                    <a:pt x="1" y="3512"/>
                  </a:cubicBezTo>
                  <a:cubicBezTo>
                    <a:pt x="1" y="5450"/>
                    <a:pt x="1575" y="7024"/>
                    <a:pt x="3513" y="7024"/>
                  </a:cubicBezTo>
                  <a:cubicBezTo>
                    <a:pt x="5457" y="7024"/>
                    <a:pt x="7024" y="5450"/>
                    <a:pt x="7024" y="3512"/>
                  </a:cubicBezTo>
                  <a:cubicBezTo>
                    <a:pt x="7024" y="1568"/>
                    <a:pt x="5457" y="0"/>
                    <a:pt x="351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 name="Google Shape;1156;p40"/>
            <p:cNvSpPr/>
            <p:nvPr/>
          </p:nvSpPr>
          <p:spPr>
            <a:xfrm>
              <a:off x="1959890" y="3443406"/>
              <a:ext cx="236726" cy="264281"/>
            </a:xfrm>
            <a:custGeom>
              <a:avLst/>
              <a:gdLst/>
              <a:ahLst/>
              <a:cxnLst/>
              <a:rect l="l" t="t" r="r" b="b"/>
              <a:pathLst>
                <a:path w="4169" h="4651" extrusionOk="0">
                  <a:moveTo>
                    <a:pt x="2912" y="1"/>
                  </a:moveTo>
                  <a:cubicBezTo>
                    <a:pt x="2512" y="1"/>
                    <a:pt x="2105" y="95"/>
                    <a:pt x="1740" y="285"/>
                  </a:cubicBezTo>
                  <a:cubicBezTo>
                    <a:pt x="1026" y="648"/>
                    <a:pt x="478" y="1336"/>
                    <a:pt x="223" y="2165"/>
                  </a:cubicBezTo>
                  <a:cubicBezTo>
                    <a:pt x="0" y="2910"/>
                    <a:pt x="7" y="3752"/>
                    <a:pt x="255" y="4599"/>
                  </a:cubicBezTo>
                  <a:cubicBezTo>
                    <a:pt x="262" y="4631"/>
                    <a:pt x="287" y="4650"/>
                    <a:pt x="319" y="4650"/>
                  </a:cubicBezTo>
                  <a:cubicBezTo>
                    <a:pt x="325" y="4650"/>
                    <a:pt x="332" y="4650"/>
                    <a:pt x="338" y="4644"/>
                  </a:cubicBezTo>
                  <a:cubicBezTo>
                    <a:pt x="376" y="4638"/>
                    <a:pt x="395" y="4599"/>
                    <a:pt x="389" y="4561"/>
                  </a:cubicBezTo>
                  <a:cubicBezTo>
                    <a:pt x="153" y="3739"/>
                    <a:pt x="141" y="2923"/>
                    <a:pt x="357" y="2209"/>
                  </a:cubicBezTo>
                  <a:cubicBezTo>
                    <a:pt x="599" y="1413"/>
                    <a:pt x="1128" y="756"/>
                    <a:pt x="1804" y="406"/>
                  </a:cubicBezTo>
                  <a:cubicBezTo>
                    <a:pt x="2152" y="227"/>
                    <a:pt x="2539" y="138"/>
                    <a:pt x="2918" y="138"/>
                  </a:cubicBezTo>
                  <a:cubicBezTo>
                    <a:pt x="3324" y="138"/>
                    <a:pt x="3721" y="240"/>
                    <a:pt x="4054" y="444"/>
                  </a:cubicBezTo>
                  <a:cubicBezTo>
                    <a:pt x="4066" y="451"/>
                    <a:pt x="4079" y="455"/>
                    <a:pt x="4093" y="455"/>
                  </a:cubicBezTo>
                  <a:cubicBezTo>
                    <a:pt x="4116" y="455"/>
                    <a:pt x="4137" y="445"/>
                    <a:pt x="4149" y="425"/>
                  </a:cubicBezTo>
                  <a:cubicBezTo>
                    <a:pt x="4169" y="393"/>
                    <a:pt x="4156" y="348"/>
                    <a:pt x="4124" y="329"/>
                  </a:cubicBezTo>
                  <a:cubicBezTo>
                    <a:pt x="3770" y="111"/>
                    <a:pt x="3345" y="1"/>
                    <a:pt x="29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1157;p40"/>
            <p:cNvSpPr/>
            <p:nvPr/>
          </p:nvSpPr>
          <p:spPr>
            <a:xfrm>
              <a:off x="1839342" y="3339250"/>
              <a:ext cx="284196" cy="305080"/>
            </a:xfrm>
            <a:custGeom>
              <a:avLst/>
              <a:gdLst/>
              <a:ahLst/>
              <a:cxnLst/>
              <a:rect l="l" t="t" r="r" b="b"/>
              <a:pathLst>
                <a:path w="5005" h="5369" extrusionOk="0">
                  <a:moveTo>
                    <a:pt x="4917" y="0"/>
                  </a:moveTo>
                  <a:cubicBezTo>
                    <a:pt x="4912" y="0"/>
                    <a:pt x="4907" y="1"/>
                    <a:pt x="4902" y="2"/>
                  </a:cubicBezTo>
                  <a:cubicBezTo>
                    <a:pt x="2499" y="715"/>
                    <a:pt x="530" y="2838"/>
                    <a:pt x="7" y="5285"/>
                  </a:cubicBezTo>
                  <a:cubicBezTo>
                    <a:pt x="1" y="5323"/>
                    <a:pt x="20" y="5362"/>
                    <a:pt x="58" y="5368"/>
                  </a:cubicBezTo>
                  <a:lnTo>
                    <a:pt x="71" y="5368"/>
                  </a:lnTo>
                  <a:cubicBezTo>
                    <a:pt x="103" y="5368"/>
                    <a:pt x="135" y="5349"/>
                    <a:pt x="141" y="5317"/>
                  </a:cubicBezTo>
                  <a:cubicBezTo>
                    <a:pt x="657" y="2914"/>
                    <a:pt x="2589" y="830"/>
                    <a:pt x="4940" y="136"/>
                  </a:cubicBezTo>
                  <a:cubicBezTo>
                    <a:pt x="4979" y="129"/>
                    <a:pt x="5004" y="91"/>
                    <a:pt x="4991" y="53"/>
                  </a:cubicBezTo>
                  <a:cubicBezTo>
                    <a:pt x="4980" y="19"/>
                    <a:pt x="4950" y="0"/>
                    <a:pt x="49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 name="Google Shape;1158;p40"/>
            <p:cNvSpPr/>
            <p:nvPr/>
          </p:nvSpPr>
          <p:spPr>
            <a:xfrm>
              <a:off x="1786875" y="3328284"/>
              <a:ext cx="200556" cy="191094"/>
            </a:xfrm>
            <a:custGeom>
              <a:avLst/>
              <a:gdLst/>
              <a:ahLst/>
              <a:cxnLst/>
              <a:rect l="l" t="t" r="r" b="b"/>
              <a:pathLst>
                <a:path w="3532" h="3363" extrusionOk="0">
                  <a:moveTo>
                    <a:pt x="3450" y="0"/>
                  </a:moveTo>
                  <a:cubicBezTo>
                    <a:pt x="3429" y="0"/>
                    <a:pt x="3409" y="10"/>
                    <a:pt x="3398" y="29"/>
                  </a:cubicBezTo>
                  <a:cubicBezTo>
                    <a:pt x="2512" y="1304"/>
                    <a:pt x="1352" y="2406"/>
                    <a:pt x="45" y="3228"/>
                  </a:cubicBezTo>
                  <a:cubicBezTo>
                    <a:pt x="14" y="3254"/>
                    <a:pt x="1" y="3292"/>
                    <a:pt x="20" y="3330"/>
                  </a:cubicBezTo>
                  <a:cubicBezTo>
                    <a:pt x="33" y="3349"/>
                    <a:pt x="58" y="3362"/>
                    <a:pt x="77" y="3362"/>
                  </a:cubicBezTo>
                  <a:cubicBezTo>
                    <a:pt x="90" y="3362"/>
                    <a:pt x="103" y="3356"/>
                    <a:pt x="116" y="3349"/>
                  </a:cubicBezTo>
                  <a:cubicBezTo>
                    <a:pt x="1441" y="2515"/>
                    <a:pt x="2620" y="1399"/>
                    <a:pt x="3513" y="112"/>
                  </a:cubicBezTo>
                  <a:cubicBezTo>
                    <a:pt x="3532" y="80"/>
                    <a:pt x="3525" y="35"/>
                    <a:pt x="3493" y="16"/>
                  </a:cubicBezTo>
                  <a:cubicBezTo>
                    <a:pt x="3480" y="6"/>
                    <a:pt x="3465" y="0"/>
                    <a:pt x="34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159;p40"/>
            <p:cNvSpPr/>
            <p:nvPr/>
          </p:nvSpPr>
          <p:spPr>
            <a:xfrm>
              <a:off x="1943594" y="3251801"/>
              <a:ext cx="165805" cy="108929"/>
            </a:xfrm>
            <a:custGeom>
              <a:avLst/>
              <a:gdLst/>
              <a:ahLst/>
              <a:cxnLst/>
              <a:rect l="l" t="t" r="r" b="b"/>
              <a:pathLst>
                <a:path w="2920" h="1917" extrusionOk="0">
                  <a:moveTo>
                    <a:pt x="2168" y="1"/>
                  </a:moveTo>
                  <a:cubicBezTo>
                    <a:pt x="1882" y="1"/>
                    <a:pt x="1604" y="158"/>
                    <a:pt x="1358" y="311"/>
                  </a:cubicBezTo>
                  <a:cubicBezTo>
                    <a:pt x="867" y="623"/>
                    <a:pt x="287" y="954"/>
                    <a:pt x="58" y="1490"/>
                  </a:cubicBezTo>
                  <a:cubicBezTo>
                    <a:pt x="1" y="1624"/>
                    <a:pt x="7" y="1789"/>
                    <a:pt x="83" y="1917"/>
                  </a:cubicBezTo>
                  <a:cubicBezTo>
                    <a:pt x="459" y="1821"/>
                    <a:pt x="829" y="1655"/>
                    <a:pt x="1205" y="1560"/>
                  </a:cubicBezTo>
                  <a:cubicBezTo>
                    <a:pt x="1607" y="1451"/>
                    <a:pt x="1989" y="1451"/>
                    <a:pt x="2359" y="1267"/>
                  </a:cubicBezTo>
                  <a:cubicBezTo>
                    <a:pt x="2505" y="1197"/>
                    <a:pt x="2639" y="1114"/>
                    <a:pt x="2741" y="999"/>
                  </a:cubicBezTo>
                  <a:cubicBezTo>
                    <a:pt x="2849" y="878"/>
                    <a:pt x="2920" y="725"/>
                    <a:pt x="2907" y="572"/>
                  </a:cubicBezTo>
                  <a:cubicBezTo>
                    <a:pt x="2900" y="413"/>
                    <a:pt x="2805" y="266"/>
                    <a:pt x="2684" y="170"/>
                  </a:cubicBezTo>
                  <a:cubicBezTo>
                    <a:pt x="2556" y="75"/>
                    <a:pt x="2403" y="24"/>
                    <a:pt x="2244" y="5"/>
                  </a:cubicBezTo>
                  <a:cubicBezTo>
                    <a:pt x="2218" y="2"/>
                    <a:pt x="2193" y="1"/>
                    <a:pt x="2168" y="1"/>
                  </a:cubicBezTo>
                  <a:close/>
                </a:path>
              </a:pathLst>
            </a:custGeom>
            <a:solidFill>
              <a:srgbClr val="C1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1160;p40"/>
            <p:cNvSpPr/>
            <p:nvPr/>
          </p:nvSpPr>
          <p:spPr>
            <a:xfrm>
              <a:off x="1960969" y="3267313"/>
              <a:ext cx="44915" cy="45628"/>
            </a:xfrm>
            <a:custGeom>
              <a:avLst/>
              <a:gdLst/>
              <a:ahLst/>
              <a:cxnLst/>
              <a:rect l="l" t="t" r="r" b="b"/>
              <a:pathLst>
                <a:path w="791" h="803" extrusionOk="0">
                  <a:moveTo>
                    <a:pt x="715" y="0"/>
                  </a:moveTo>
                  <a:cubicBezTo>
                    <a:pt x="696" y="0"/>
                    <a:pt x="677" y="8"/>
                    <a:pt x="663" y="25"/>
                  </a:cubicBezTo>
                  <a:lnTo>
                    <a:pt x="32" y="681"/>
                  </a:lnTo>
                  <a:cubicBezTo>
                    <a:pt x="0" y="707"/>
                    <a:pt x="7" y="751"/>
                    <a:pt x="32" y="777"/>
                  </a:cubicBezTo>
                  <a:cubicBezTo>
                    <a:pt x="45" y="790"/>
                    <a:pt x="64" y="802"/>
                    <a:pt x="83" y="802"/>
                  </a:cubicBezTo>
                  <a:cubicBezTo>
                    <a:pt x="96" y="802"/>
                    <a:pt x="115" y="790"/>
                    <a:pt x="128" y="777"/>
                  </a:cubicBezTo>
                  <a:lnTo>
                    <a:pt x="765" y="120"/>
                  </a:lnTo>
                  <a:cubicBezTo>
                    <a:pt x="791" y="95"/>
                    <a:pt x="791" y="50"/>
                    <a:pt x="765" y="18"/>
                  </a:cubicBezTo>
                  <a:cubicBezTo>
                    <a:pt x="750" y="6"/>
                    <a:pt x="732" y="0"/>
                    <a:pt x="7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 name="Google Shape;1161;p40"/>
            <p:cNvSpPr/>
            <p:nvPr/>
          </p:nvSpPr>
          <p:spPr>
            <a:xfrm>
              <a:off x="2093044" y="3290611"/>
              <a:ext cx="25041" cy="23070"/>
            </a:xfrm>
            <a:custGeom>
              <a:avLst/>
              <a:gdLst/>
              <a:ahLst/>
              <a:cxnLst/>
              <a:rect l="l" t="t" r="r" b="b"/>
              <a:pathLst>
                <a:path w="441" h="406" extrusionOk="0">
                  <a:moveTo>
                    <a:pt x="363" y="0"/>
                  </a:moveTo>
                  <a:cubicBezTo>
                    <a:pt x="349" y="0"/>
                    <a:pt x="333" y="5"/>
                    <a:pt x="319" y="16"/>
                  </a:cubicBezTo>
                  <a:lnTo>
                    <a:pt x="26" y="284"/>
                  </a:lnTo>
                  <a:cubicBezTo>
                    <a:pt x="1" y="310"/>
                    <a:pt x="1" y="348"/>
                    <a:pt x="26" y="380"/>
                  </a:cubicBezTo>
                  <a:cubicBezTo>
                    <a:pt x="39" y="392"/>
                    <a:pt x="58" y="405"/>
                    <a:pt x="77" y="405"/>
                  </a:cubicBezTo>
                  <a:cubicBezTo>
                    <a:pt x="90" y="405"/>
                    <a:pt x="109" y="399"/>
                    <a:pt x="122" y="386"/>
                  </a:cubicBezTo>
                  <a:lnTo>
                    <a:pt x="415" y="118"/>
                  </a:lnTo>
                  <a:cubicBezTo>
                    <a:pt x="440" y="93"/>
                    <a:pt x="440" y="55"/>
                    <a:pt x="415" y="23"/>
                  </a:cubicBezTo>
                  <a:cubicBezTo>
                    <a:pt x="401" y="8"/>
                    <a:pt x="382" y="0"/>
                    <a:pt x="3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 name="Google Shape;1162;p40"/>
            <p:cNvSpPr/>
            <p:nvPr/>
          </p:nvSpPr>
          <p:spPr>
            <a:xfrm>
              <a:off x="2368437" y="2766312"/>
              <a:ext cx="722444" cy="595216"/>
            </a:xfrm>
            <a:custGeom>
              <a:avLst/>
              <a:gdLst/>
              <a:ahLst/>
              <a:cxnLst/>
              <a:rect l="l" t="t" r="r" b="b"/>
              <a:pathLst>
                <a:path w="12723" h="10475" extrusionOk="0">
                  <a:moveTo>
                    <a:pt x="11483" y="0"/>
                  </a:moveTo>
                  <a:cubicBezTo>
                    <a:pt x="8966" y="0"/>
                    <a:pt x="6437" y="650"/>
                    <a:pt x="4405" y="2131"/>
                  </a:cubicBezTo>
                  <a:cubicBezTo>
                    <a:pt x="2754" y="3335"/>
                    <a:pt x="1263" y="4776"/>
                    <a:pt x="1" y="6388"/>
                  </a:cubicBezTo>
                  <a:cubicBezTo>
                    <a:pt x="1065" y="7280"/>
                    <a:pt x="2244" y="8103"/>
                    <a:pt x="3462" y="8778"/>
                  </a:cubicBezTo>
                  <a:cubicBezTo>
                    <a:pt x="3551" y="8663"/>
                    <a:pt x="3608" y="8568"/>
                    <a:pt x="3704" y="8459"/>
                  </a:cubicBezTo>
                  <a:cubicBezTo>
                    <a:pt x="3704" y="8918"/>
                    <a:pt x="3717" y="9435"/>
                    <a:pt x="3717" y="9900"/>
                  </a:cubicBezTo>
                  <a:cubicBezTo>
                    <a:pt x="4681" y="10279"/>
                    <a:pt x="5720" y="10475"/>
                    <a:pt x="6757" y="10475"/>
                  </a:cubicBezTo>
                  <a:cubicBezTo>
                    <a:pt x="7357" y="10475"/>
                    <a:pt x="7957" y="10409"/>
                    <a:pt x="8541" y="10276"/>
                  </a:cubicBezTo>
                  <a:cubicBezTo>
                    <a:pt x="10135" y="9913"/>
                    <a:pt x="11613" y="9059"/>
                    <a:pt x="12722" y="7867"/>
                  </a:cubicBezTo>
                  <a:cubicBezTo>
                    <a:pt x="12556" y="6841"/>
                    <a:pt x="12193" y="5738"/>
                    <a:pt x="11709" y="4820"/>
                  </a:cubicBezTo>
                  <a:cubicBezTo>
                    <a:pt x="11945" y="4808"/>
                    <a:pt x="12250" y="4757"/>
                    <a:pt x="12493" y="4744"/>
                  </a:cubicBezTo>
                  <a:cubicBezTo>
                    <a:pt x="12480" y="3182"/>
                    <a:pt x="12493" y="1595"/>
                    <a:pt x="12480" y="34"/>
                  </a:cubicBezTo>
                  <a:cubicBezTo>
                    <a:pt x="12149" y="12"/>
                    <a:pt x="11816" y="0"/>
                    <a:pt x="1148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 name="Google Shape;1163;p40"/>
            <p:cNvSpPr/>
            <p:nvPr/>
          </p:nvSpPr>
          <p:spPr>
            <a:xfrm>
              <a:off x="2570752" y="3160942"/>
              <a:ext cx="513938" cy="167229"/>
            </a:xfrm>
            <a:custGeom>
              <a:avLst/>
              <a:gdLst/>
              <a:ahLst/>
              <a:cxnLst/>
              <a:rect l="l" t="t" r="r" b="b"/>
              <a:pathLst>
                <a:path w="9051" h="2943" extrusionOk="0">
                  <a:moveTo>
                    <a:pt x="8978" y="1"/>
                  </a:moveTo>
                  <a:cubicBezTo>
                    <a:pt x="8958" y="1"/>
                    <a:pt x="8938" y="9"/>
                    <a:pt x="8923" y="23"/>
                  </a:cubicBezTo>
                  <a:cubicBezTo>
                    <a:pt x="7878" y="1260"/>
                    <a:pt x="6438" y="2158"/>
                    <a:pt x="4876" y="2560"/>
                  </a:cubicBezTo>
                  <a:cubicBezTo>
                    <a:pt x="4240" y="2723"/>
                    <a:pt x="3582" y="2804"/>
                    <a:pt x="2925" y="2804"/>
                  </a:cubicBezTo>
                  <a:cubicBezTo>
                    <a:pt x="1963" y="2804"/>
                    <a:pt x="1002" y="2630"/>
                    <a:pt x="109" y="2286"/>
                  </a:cubicBezTo>
                  <a:cubicBezTo>
                    <a:pt x="101" y="2283"/>
                    <a:pt x="93" y="2282"/>
                    <a:pt x="85" y="2282"/>
                  </a:cubicBezTo>
                  <a:cubicBezTo>
                    <a:pt x="55" y="2282"/>
                    <a:pt x="28" y="2299"/>
                    <a:pt x="13" y="2324"/>
                  </a:cubicBezTo>
                  <a:cubicBezTo>
                    <a:pt x="1" y="2362"/>
                    <a:pt x="20" y="2400"/>
                    <a:pt x="58" y="2413"/>
                  </a:cubicBezTo>
                  <a:cubicBezTo>
                    <a:pt x="969" y="2764"/>
                    <a:pt x="1944" y="2942"/>
                    <a:pt x="2926" y="2942"/>
                  </a:cubicBezTo>
                  <a:cubicBezTo>
                    <a:pt x="3595" y="2942"/>
                    <a:pt x="4264" y="2859"/>
                    <a:pt x="4908" y="2694"/>
                  </a:cubicBezTo>
                  <a:cubicBezTo>
                    <a:pt x="6501" y="2286"/>
                    <a:pt x="7967" y="1368"/>
                    <a:pt x="9032" y="112"/>
                  </a:cubicBezTo>
                  <a:cubicBezTo>
                    <a:pt x="9051" y="87"/>
                    <a:pt x="9051" y="42"/>
                    <a:pt x="9019" y="17"/>
                  </a:cubicBezTo>
                  <a:cubicBezTo>
                    <a:pt x="9008" y="6"/>
                    <a:pt x="8993" y="1"/>
                    <a:pt x="897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 name="Google Shape;1164;p40"/>
            <p:cNvSpPr/>
            <p:nvPr/>
          </p:nvSpPr>
          <p:spPr>
            <a:xfrm>
              <a:off x="2546165" y="3179750"/>
              <a:ext cx="32593" cy="81427"/>
            </a:xfrm>
            <a:custGeom>
              <a:avLst/>
              <a:gdLst/>
              <a:ahLst/>
              <a:cxnLst/>
              <a:rect l="l" t="t" r="r" b="b"/>
              <a:pathLst>
                <a:path w="574" h="1433" extrusionOk="0">
                  <a:moveTo>
                    <a:pt x="81" y="0"/>
                  </a:moveTo>
                  <a:cubicBezTo>
                    <a:pt x="73" y="0"/>
                    <a:pt x="66" y="2"/>
                    <a:pt x="58" y="4"/>
                  </a:cubicBezTo>
                  <a:cubicBezTo>
                    <a:pt x="19" y="17"/>
                    <a:pt x="0" y="55"/>
                    <a:pt x="13" y="94"/>
                  </a:cubicBezTo>
                  <a:lnTo>
                    <a:pt x="434" y="1387"/>
                  </a:lnTo>
                  <a:cubicBezTo>
                    <a:pt x="440" y="1413"/>
                    <a:pt x="465" y="1432"/>
                    <a:pt x="497" y="1432"/>
                  </a:cubicBezTo>
                  <a:cubicBezTo>
                    <a:pt x="504" y="1432"/>
                    <a:pt x="510" y="1432"/>
                    <a:pt x="516" y="1426"/>
                  </a:cubicBezTo>
                  <a:cubicBezTo>
                    <a:pt x="555" y="1419"/>
                    <a:pt x="574" y="1375"/>
                    <a:pt x="561" y="1343"/>
                  </a:cubicBezTo>
                  <a:lnTo>
                    <a:pt x="147" y="49"/>
                  </a:lnTo>
                  <a:cubicBezTo>
                    <a:pt x="137" y="19"/>
                    <a:pt x="111" y="0"/>
                    <a:pt x="8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 name="Google Shape;1165;p40"/>
            <p:cNvSpPr/>
            <p:nvPr/>
          </p:nvSpPr>
          <p:spPr>
            <a:xfrm>
              <a:off x="3005759" y="3006613"/>
              <a:ext cx="34410" cy="45572"/>
            </a:xfrm>
            <a:custGeom>
              <a:avLst/>
              <a:gdLst/>
              <a:ahLst/>
              <a:cxnLst/>
              <a:rect l="l" t="t" r="r" b="b"/>
              <a:pathLst>
                <a:path w="606" h="802" extrusionOk="0">
                  <a:moveTo>
                    <a:pt x="78" y="1"/>
                  </a:moveTo>
                  <a:cubicBezTo>
                    <a:pt x="64" y="1"/>
                    <a:pt x="51" y="4"/>
                    <a:pt x="39" y="11"/>
                  </a:cubicBezTo>
                  <a:cubicBezTo>
                    <a:pt x="7" y="30"/>
                    <a:pt x="0" y="75"/>
                    <a:pt x="19" y="107"/>
                  </a:cubicBezTo>
                  <a:lnTo>
                    <a:pt x="466" y="770"/>
                  </a:lnTo>
                  <a:cubicBezTo>
                    <a:pt x="478" y="789"/>
                    <a:pt x="504" y="802"/>
                    <a:pt x="523" y="802"/>
                  </a:cubicBezTo>
                  <a:cubicBezTo>
                    <a:pt x="536" y="802"/>
                    <a:pt x="548" y="795"/>
                    <a:pt x="561" y="789"/>
                  </a:cubicBezTo>
                  <a:cubicBezTo>
                    <a:pt x="593" y="770"/>
                    <a:pt x="606" y="725"/>
                    <a:pt x="580" y="693"/>
                  </a:cubicBezTo>
                  <a:lnTo>
                    <a:pt x="134" y="30"/>
                  </a:lnTo>
                  <a:cubicBezTo>
                    <a:pt x="122" y="11"/>
                    <a:pt x="100" y="1"/>
                    <a:pt x="7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 name="Google Shape;1166;p40"/>
            <p:cNvSpPr/>
            <p:nvPr/>
          </p:nvSpPr>
          <p:spPr>
            <a:xfrm>
              <a:off x="2391264" y="3084573"/>
              <a:ext cx="176310" cy="139272"/>
            </a:xfrm>
            <a:custGeom>
              <a:avLst/>
              <a:gdLst/>
              <a:ahLst/>
              <a:cxnLst/>
              <a:rect l="l" t="t" r="r" b="b"/>
              <a:pathLst>
                <a:path w="3105" h="2451" extrusionOk="0">
                  <a:moveTo>
                    <a:pt x="76" y="0"/>
                  </a:moveTo>
                  <a:cubicBezTo>
                    <a:pt x="61" y="0"/>
                    <a:pt x="46" y="5"/>
                    <a:pt x="32" y="16"/>
                  </a:cubicBezTo>
                  <a:cubicBezTo>
                    <a:pt x="0" y="41"/>
                    <a:pt x="0" y="86"/>
                    <a:pt x="19" y="112"/>
                  </a:cubicBezTo>
                  <a:cubicBezTo>
                    <a:pt x="803" y="1125"/>
                    <a:pt x="1830" y="1928"/>
                    <a:pt x="2996" y="2444"/>
                  </a:cubicBezTo>
                  <a:cubicBezTo>
                    <a:pt x="3002" y="2451"/>
                    <a:pt x="3015" y="2451"/>
                    <a:pt x="3021" y="2451"/>
                  </a:cubicBezTo>
                  <a:cubicBezTo>
                    <a:pt x="3053" y="2451"/>
                    <a:pt x="3072" y="2438"/>
                    <a:pt x="3091" y="2412"/>
                  </a:cubicBezTo>
                  <a:cubicBezTo>
                    <a:pt x="3104" y="2374"/>
                    <a:pt x="3091" y="2336"/>
                    <a:pt x="3053" y="2317"/>
                  </a:cubicBezTo>
                  <a:cubicBezTo>
                    <a:pt x="1906" y="1813"/>
                    <a:pt x="899" y="1017"/>
                    <a:pt x="134" y="29"/>
                  </a:cubicBezTo>
                  <a:cubicBezTo>
                    <a:pt x="119" y="10"/>
                    <a:pt x="98" y="0"/>
                    <a:pt x="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 name="Google Shape;1167;p40"/>
            <p:cNvSpPr/>
            <p:nvPr/>
          </p:nvSpPr>
          <p:spPr>
            <a:xfrm>
              <a:off x="3028188" y="2758016"/>
              <a:ext cx="23565" cy="289852"/>
            </a:xfrm>
            <a:custGeom>
              <a:avLst/>
              <a:gdLst/>
              <a:ahLst/>
              <a:cxnLst/>
              <a:rect l="l" t="t" r="r" b="b"/>
              <a:pathLst>
                <a:path w="415" h="5101" extrusionOk="0">
                  <a:moveTo>
                    <a:pt x="80" y="1"/>
                  </a:moveTo>
                  <a:cubicBezTo>
                    <a:pt x="77" y="1"/>
                    <a:pt x="74" y="1"/>
                    <a:pt x="71" y="1"/>
                  </a:cubicBezTo>
                  <a:cubicBezTo>
                    <a:pt x="32" y="1"/>
                    <a:pt x="1" y="33"/>
                    <a:pt x="1" y="72"/>
                  </a:cubicBezTo>
                  <a:lnTo>
                    <a:pt x="268" y="5036"/>
                  </a:lnTo>
                  <a:cubicBezTo>
                    <a:pt x="275" y="5068"/>
                    <a:pt x="300" y="5100"/>
                    <a:pt x="338" y="5100"/>
                  </a:cubicBezTo>
                  <a:lnTo>
                    <a:pt x="345" y="5100"/>
                  </a:lnTo>
                  <a:cubicBezTo>
                    <a:pt x="383" y="5100"/>
                    <a:pt x="415" y="5062"/>
                    <a:pt x="408" y="5024"/>
                  </a:cubicBezTo>
                  <a:lnTo>
                    <a:pt x="141" y="65"/>
                  </a:lnTo>
                  <a:cubicBezTo>
                    <a:pt x="141" y="30"/>
                    <a:pt x="114" y="1"/>
                    <a:pt x="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 name="Google Shape;1168;p40"/>
            <p:cNvSpPr/>
            <p:nvPr/>
          </p:nvSpPr>
          <p:spPr>
            <a:xfrm>
              <a:off x="2548664" y="2808587"/>
              <a:ext cx="223382" cy="184219"/>
            </a:xfrm>
            <a:custGeom>
              <a:avLst/>
              <a:gdLst/>
              <a:ahLst/>
              <a:cxnLst/>
              <a:rect l="l" t="t" r="r" b="b"/>
              <a:pathLst>
                <a:path w="3934" h="3242" extrusionOk="0">
                  <a:moveTo>
                    <a:pt x="3717" y="0"/>
                  </a:moveTo>
                  <a:cubicBezTo>
                    <a:pt x="3711" y="0"/>
                    <a:pt x="3704" y="1"/>
                    <a:pt x="3697" y="4"/>
                  </a:cubicBezTo>
                  <a:cubicBezTo>
                    <a:pt x="3665" y="10"/>
                    <a:pt x="3640" y="42"/>
                    <a:pt x="3646" y="80"/>
                  </a:cubicBezTo>
                  <a:cubicBezTo>
                    <a:pt x="3787" y="775"/>
                    <a:pt x="3691" y="1489"/>
                    <a:pt x="3379" y="2037"/>
                  </a:cubicBezTo>
                  <a:cubicBezTo>
                    <a:pt x="3028" y="2642"/>
                    <a:pt x="2416" y="3050"/>
                    <a:pt x="1773" y="3101"/>
                  </a:cubicBezTo>
                  <a:cubicBezTo>
                    <a:pt x="1732" y="3104"/>
                    <a:pt x="1691" y="3106"/>
                    <a:pt x="1651" y="3106"/>
                  </a:cubicBezTo>
                  <a:cubicBezTo>
                    <a:pt x="1021" y="3106"/>
                    <a:pt x="398" y="2741"/>
                    <a:pt x="141" y="2203"/>
                  </a:cubicBezTo>
                  <a:cubicBezTo>
                    <a:pt x="132" y="2176"/>
                    <a:pt x="108" y="2162"/>
                    <a:pt x="84" y="2162"/>
                  </a:cubicBezTo>
                  <a:cubicBezTo>
                    <a:pt x="73" y="2162"/>
                    <a:pt x="62" y="2165"/>
                    <a:pt x="52" y="2171"/>
                  </a:cubicBezTo>
                  <a:cubicBezTo>
                    <a:pt x="14" y="2183"/>
                    <a:pt x="1" y="2228"/>
                    <a:pt x="20" y="2260"/>
                  </a:cubicBezTo>
                  <a:cubicBezTo>
                    <a:pt x="300" y="2853"/>
                    <a:pt x="950" y="3241"/>
                    <a:pt x="1639" y="3241"/>
                  </a:cubicBezTo>
                  <a:lnTo>
                    <a:pt x="1785" y="3241"/>
                  </a:lnTo>
                  <a:cubicBezTo>
                    <a:pt x="2474" y="3184"/>
                    <a:pt x="3130" y="2751"/>
                    <a:pt x="3493" y="2107"/>
                  </a:cubicBezTo>
                  <a:cubicBezTo>
                    <a:pt x="3831" y="1527"/>
                    <a:pt x="3933" y="781"/>
                    <a:pt x="3780" y="55"/>
                  </a:cubicBezTo>
                  <a:cubicBezTo>
                    <a:pt x="3775" y="23"/>
                    <a:pt x="3748" y="0"/>
                    <a:pt x="37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 name="Google Shape;1169;p40"/>
            <p:cNvSpPr/>
            <p:nvPr/>
          </p:nvSpPr>
          <p:spPr>
            <a:xfrm>
              <a:off x="2586310" y="2802962"/>
              <a:ext cx="144795" cy="152625"/>
            </a:xfrm>
            <a:custGeom>
              <a:avLst/>
              <a:gdLst/>
              <a:ahLst/>
              <a:cxnLst/>
              <a:rect l="l" t="t" r="r" b="b"/>
              <a:pathLst>
                <a:path w="2550" h="2686" extrusionOk="0">
                  <a:moveTo>
                    <a:pt x="1256" y="1"/>
                  </a:moveTo>
                  <a:cubicBezTo>
                    <a:pt x="797" y="460"/>
                    <a:pt x="479" y="944"/>
                    <a:pt x="20" y="1403"/>
                  </a:cubicBezTo>
                  <a:cubicBezTo>
                    <a:pt x="134" y="1569"/>
                    <a:pt x="249" y="1741"/>
                    <a:pt x="364" y="1913"/>
                  </a:cubicBezTo>
                  <a:cubicBezTo>
                    <a:pt x="262" y="2021"/>
                    <a:pt x="103" y="2155"/>
                    <a:pt x="1" y="2270"/>
                  </a:cubicBezTo>
                  <a:cubicBezTo>
                    <a:pt x="272" y="2541"/>
                    <a:pt x="623" y="2686"/>
                    <a:pt x="977" y="2686"/>
                  </a:cubicBezTo>
                  <a:cubicBezTo>
                    <a:pt x="1732" y="2686"/>
                    <a:pt x="2502" y="2028"/>
                    <a:pt x="2550" y="523"/>
                  </a:cubicBezTo>
                  <a:lnTo>
                    <a:pt x="2550" y="523"/>
                  </a:lnTo>
                  <a:cubicBezTo>
                    <a:pt x="2403" y="606"/>
                    <a:pt x="2104" y="734"/>
                    <a:pt x="1957" y="817"/>
                  </a:cubicBezTo>
                  <a:cubicBezTo>
                    <a:pt x="1747" y="587"/>
                    <a:pt x="1466" y="230"/>
                    <a:pt x="1256" y="1"/>
                  </a:cubicBezTo>
                  <a:close/>
                </a:path>
              </a:pathLst>
            </a:custGeom>
            <a:solidFill>
              <a:srgbClr val="C1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0" name="Google Shape;1170;p40"/>
            <p:cNvSpPr/>
            <p:nvPr/>
          </p:nvSpPr>
          <p:spPr>
            <a:xfrm>
              <a:off x="2432147" y="2600504"/>
              <a:ext cx="145931" cy="115406"/>
            </a:xfrm>
            <a:custGeom>
              <a:avLst/>
              <a:gdLst/>
              <a:ahLst/>
              <a:cxnLst/>
              <a:rect l="l" t="t" r="r" b="b"/>
              <a:pathLst>
                <a:path w="2570" h="2031" extrusionOk="0">
                  <a:moveTo>
                    <a:pt x="1057" y="0"/>
                  </a:moveTo>
                  <a:cubicBezTo>
                    <a:pt x="723" y="0"/>
                    <a:pt x="386" y="185"/>
                    <a:pt x="211" y="473"/>
                  </a:cubicBezTo>
                  <a:cubicBezTo>
                    <a:pt x="1" y="836"/>
                    <a:pt x="45" y="1327"/>
                    <a:pt x="319" y="1652"/>
                  </a:cubicBezTo>
                  <a:cubicBezTo>
                    <a:pt x="523" y="1895"/>
                    <a:pt x="842" y="2030"/>
                    <a:pt x="1160" y="2030"/>
                  </a:cubicBezTo>
                  <a:cubicBezTo>
                    <a:pt x="1259" y="2030"/>
                    <a:pt x="1358" y="2017"/>
                    <a:pt x="1454" y="1990"/>
                  </a:cubicBezTo>
                  <a:cubicBezTo>
                    <a:pt x="2569" y="1677"/>
                    <a:pt x="2263" y="313"/>
                    <a:pt x="1294" y="33"/>
                  </a:cubicBezTo>
                  <a:cubicBezTo>
                    <a:pt x="1217" y="11"/>
                    <a:pt x="1137" y="0"/>
                    <a:pt x="10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1" name="Google Shape;1171;p40"/>
            <p:cNvSpPr/>
            <p:nvPr/>
          </p:nvSpPr>
          <p:spPr>
            <a:xfrm>
              <a:off x="2466557" y="2637950"/>
              <a:ext cx="234909" cy="201152"/>
            </a:xfrm>
            <a:custGeom>
              <a:avLst/>
              <a:gdLst/>
              <a:ahLst/>
              <a:cxnLst/>
              <a:rect l="l" t="t" r="r" b="b"/>
              <a:pathLst>
                <a:path w="4137" h="3540" extrusionOk="0">
                  <a:moveTo>
                    <a:pt x="2005" y="0"/>
                  </a:moveTo>
                  <a:cubicBezTo>
                    <a:pt x="1657" y="0"/>
                    <a:pt x="1310" y="81"/>
                    <a:pt x="988" y="247"/>
                  </a:cubicBezTo>
                  <a:cubicBezTo>
                    <a:pt x="663" y="419"/>
                    <a:pt x="382" y="680"/>
                    <a:pt x="198" y="1005"/>
                  </a:cubicBezTo>
                  <a:cubicBezTo>
                    <a:pt x="83" y="1197"/>
                    <a:pt x="0" y="1413"/>
                    <a:pt x="13" y="1643"/>
                  </a:cubicBezTo>
                  <a:cubicBezTo>
                    <a:pt x="19" y="1866"/>
                    <a:pt x="134" y="2089"/>
                    <a:pt x="331" y="2197"/>
                  </a:cubicBezTo>
                  <a:cubicBezTo>
                    <a:pt x="408" y="2675"/>
                    <a:pt x="765" y="3134"/>
                    <a:pt x="1173" y="3395"/>
                  </a:cubicBezTo>
                  <a:cubicBezTo>
                    <a:pt x="1343" y="3505"/>
                    <a:pt x="1565" y="3539"/>
                    <a:pt x="1801" y="3539"/>
                  </a:cubicBezTo>
                  <a:cubicBezTo>
                    <a:pt x="2128" y="3539"/>
                    <a:pt x="2482" y="3472"/>
                    <a:pt x="2760" y="3446"/>
                  </a:cubicBezTo>
                  <a:cubicBezTo>
                    <a:pt x="3480" y="3376"/>
                    <a:pt x="4060" y="2701"/>
                    <a:pt x="4098" y="1981"/>
                  </a:cubicBezTo>
                  <a:cubicBezTo>
                    <a:pt x="4136" y="1260"/>
                    <a:pt x="3671" y="559"/>
                    <a:pt x="3027" y="241"/>
                  </a:cubicBezTo>
                  <a:cubicBezTo>
                    <a:pt x="2702" y="81"/>
                    <a:pt x="2353" y="0"/>
                    <a:pt x="20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 name="Google Shape;1172;p40"/>
            <p:cNvSpPr/>
            <p:nvPr/>
          </p:nvSpPr>
          <p:spPr>
            <a:xfrm>
              <a:off x="2638095" y="2599084"/>
              <a:ext cx="122366" cy="121373"/>
            </a:xfrm>
            <a:custGeom>
              <a:avLst/>
              <a:gdLst/>
              <a:ahLst/>
              <a:cxnLst/>
              <a:rect l="l" t="t" r="r" b="b"/>
              <a:pathLst>
                <a:path w="2155" h="2136" extrusionOk="0">
                  <a:moveTo>
                    <a:pt x="1202" y="1"/>
                  </a:moveTo>
                  <a:cubicBezTo>
                    <a:pt x="901" y="1"/>
                    <a:pt x="605" y="136"/>
                    <a:pt x="395" y="357"/>
                  </a:cubicBezTo>
                  <a:cubicBezTo>
                    <a:pt x="166" y="600"/>
                    <a:pt x="32" y="925"/>
                    <a:pt x="0" y="1262"/>
                  </a:cubicBezTo>
                  <a:lnTo>
                    <a:pt x="504" y="2136"/>
                  </a:lnTo>
                  <a:cubicBezTo>
                    <a:pt x="892" y="2027"/>
                    <a:pt x="1294" y="1919"/>
                    <a:pt x="1612" y="1670"/>
                  </a:cubicBezTo>
                  <a:cubicBezTo>
                    <a:pt x="1931" y="1422"/>
                    <a:pt x="2154" y="1001"/>
                    <a:pt x="2046" y="612"/>
                  </a:cubicBezTo>
                  <a:cubicBezTo>
                    <a:pt x="1957" y="287"/>
                    <a:pt x="1644" y="52"/>
                    <a:pt x="1313" y="7"/>
                  </a:cubicBezTo>
                  <a:cubicBezTo>
                    <a:pt x="1276" y="3"/>
                    <a:pt x="1239" y="1"/>
                    <a:pt x="12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 name="Google Shape;1173;p40"/>
            <p:cNvSpPr/>
            <p:nvPr/>
          </p:nvSpPr>
          <p:spPr>
            <a:xfrm>
              <a:off x="2464342" y="2634882"/>
              <a:ext cx="88751" cy="81256"/>
            </a:xfrm>
            <a:custGeom>
              <a:avLst/>
              <a:gdLst/>
              <a:ahLst/>
              <a:cxnLst/>
              <a:rect l="l" t="t" r="r" b="b"/>
              <a:pathLst>
                <a:path w="1563" h="1430" extrusionOk="0">
                  <a:moveTo>
                    <a:pt x="1488" y="0"/>
                  </a:moveTo>
                  <a:cubicBezTo>
                    <a:pt x="1483" y="0"/>
                    <a:pt x="1478" y="1"/>
                    <a:pt x="1473" y="1"/>
                  </a:cubicBezTo>
                  <a:cubicBezTo>
                    <a:pt x="791" y="148"/>
                    <a:pt x="217" y="677"/>
                    <a:pt x="14" y="1340"/>
                  </a:cubicBezTo>
                  <a:cubicBezTo>
                    <a:pt x="1" y="1378"/>
                    <a:pt x="20" y="1416"/>
                    <a:pt x="58" y="1429"/>
                  </a:cubicBezTo>
                  <a:lnTo>
                    <a:pt x="77" y="1429"/>
                  </a:lnTo>
                  <a:cubicBezTo>
                    <a:pt x="109" y="1429"/>
                    <a:pt x="135" y="1410"/>
                    <a:pt x="147" y="1385"/>
                  </a:cubicBezTo>
                  <a:cubicBezTo>
                    <a:pt x="332" y="773"/>
                    <a:pt x="880" y="269"/>
                    <a:pt x="1505" y="135"/>
                  </a:cubicBezTo>
                  <a:cubicBezTo>
                    <a:pt x="1543" y="129"/>
                    <a:pt x="1562" y="91"/>
                    <a:pt x="1556" y="52"/>
                  </a:cubicBezTo>
                  <a:cubicBezTo>
                    <a:pt x="1550" y="19"/>
                    <a:pt x="1520" y="0"/>
                    <a:pt x="14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 name="Google Shape;1174;p40"/>
            <p:cNvSpPr/>
            <p:nvPr/>
          </p:nvSpPr>
          <p:spPr>
            <a:xfrm>
              <a:off x="2634802" y="2647212"/>
              <a:ext cx="61609" cy="68187"/>
            </a:xfrm>
            <a:custGeom>
              <a:avLst/>
              <a:gdLst/>
              <a:ahLst/>
              <a:cxnLst/>
              <a:rect l="l" t="t" r="r" b="b"/>
              <a:pathLst>
                <a:path w="1085" h="1200" extrusionOk="0">
                  <a:moveTo>
                    <a:pt x="99" y="0"/>
                  </a:moveTo>
                  <a:cubicBezTo>
                    <a:pt x="65" y="0"/>
                    <a:pt x="38" y="30"/>
                    <a:pt x="33" y="65"/>
                  </a:cubicBezTo>
                  <a:cubicBezTo>
                    <a:pt x="1" y="339"/>
                    <a:pt x="96" y="632"/>
                    <a:pt x="275" y="842"/>
                  </a:cubicBezTo>
                  <a:cubicBezTo>
                    <a:pt x="460" y="1053"/>
                    <a:pt x="734" y="1187"/>
                    <a:pt x="1014" y="1199"/>
                  </a:cubicBezTo>
                  <a:cubicBezTo>
                    <a:pt x="1052" y="1199"/>
                    <a:pt x="1084" y="1168"/>
                    <a:pt x="1084" y="1129"/>
                  </a:cubicBezTo>
                  <a:cubicBezTo>
                    <a:pt x="1084" y="1091"/>
                    <a:pt x="1059" y="1059"/>
                    <a:pt x="1020" y="1059"/>
                  </a:cubicBezTo>
                  <a:cubicBezTo>
                    <a:pt x="778" y="1046"/>
                    <a:pt x="542" y="932"/>
                    <a:pt x="383" y="753"/>
                  </a:cubicBezTo>
                  <a:cubicBezTo>
                    <a:pt x="224" y="568"/>
                    <a:pt x="147" y="313"/>
                    <a:pt x="173" y="78"/>
                  </a:cubicBezTo>
                  <a:cubicBezTo>
                    <a:pt x="173" y="39"/>
                    <a:pt x="147" y="1"/>
                    <a:pt x="109" y="1"/>
                  </a:cubicBezTo>
                  <a:cubicBezTo>
                    <a:pt x="106" y="1"/>
                    <a:pt x="102" y="0"/>
                    <a:pt x="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 name="Google Shape;1175;p40"/>
            <p:cNvSpPr/>
            <p:nvPr/>
          </p:nvSpPr>
          <p:spPr>
            <a:xfrm>
              <a:off x="2474109" y="2715342"/>
              <a:ext cx="246890" cy="192401"/>
            </a:xfrm>
            <a:custGeom>
              <a:avLst/>
              <a:gdLst/>
              <a:ahLst/>
              <a:cxnLst/>
              <a:rect l="l" t="t" r="r" b="b"/>
              <a:pathLst>
                <a:path w="4348" h="3386" extrusionOk="0">
                  <a:moveTo>
                    <a:pt x="1314" y="0"/>
                  </a:moveTo>
                  <a:cubicBezTo>
                    <a:pt x="1123" y="213"/>
                    <a:pt x="806" y="331"/>
                    <a:pt x="501" y="331"/>
                  </a:cubicBezTo>
                  <a:cubicBezTo>
                    <a:pt x="369" y="331"/>
                    <a:pt x="238" y="308"/>
                    <a:pt x="122" y="262"/>
                  </a:cubicBezTo>
                  <a:lnTo>
                    <a:pt x="122" y="262"/>
                  </a:lnTo>
                  <a:cubicBezTo>
                    <a:pt x="218" y="689"/>
                    <a:pt x="71" y="1109"/>
                    <a:pt x="39" y="1543"/>
                  </a:cubicBezTo>
                  <a:cubicBezTo>
                    <a:pt x="1" y="1976"/>
                    <a:pt x="14" y="2435"/>
                    <a:pt x="249" y="2805"/>
                  </a:cubicBezTo>
                  <a:cubicBezTo>
                    <a:pt x="499" y="3189"/>
                    <a:pt x="967" y="3386"/>
                    <a:pt x="1431" y="3386"/>
                  </a:cubicBezTo>
                  <a:cubicBezTo>
                    <a:pt x="1560" y="3386"/>
                    <a:pt x="1688" y="3370"/>
                    <a:pt x="1811" y="3340"/>
                  </a:cubicBezTo>
                  <a:cubicBezTo>
                    <a:pt x="2385" y="3200"/>
                    <a:pt x="2914" y="2645"/>
                    <a:pt x="3270" y="2180"/>
                  </a:cubicBezTo>
                  <a:cubicBezTo>
                    <a:pt x="3532" y="2148"/>
                    <a:pt x="3787" y="2065"/>
                    <a:pt x="3991" y="1900"/>
                  </a:cubicBezTo>
                  <a:cubicBezTo>
                    <a:pt x="4195" y="1734"/>
                    <a:pt x="4341" y="1492"/>
                    <a:pt x="4341" y="1224"/>
                  </a:cubicBezTo>
                  <a:cubicBezTo>
                    <a:pt x="4348" y="963"/>
                    <a:pt x="4195" y="701"/>
                    <a:pt x="3952" y="599"/>
                  </a:cubicBezTo>
                  <a:cubicBezTo>
                    <a:pt x="3891" y="575"/>
                    <a:pt x="3825" y="564"/>
                    <a:pt x="3759" y="564"/>
                  </a:cubicBezTo>
                  <a:cubicBezTo>
                    <a:pt x="3563" y="564"/>
                    <a:pt x="3364" y="665"/>
                    <a:pt x="3283" y="842"/>
                  </a:cubicBezTo>
                  <a:cubicBezTo>
                    <a:pt x="2958" y="733"/>
                    <a:pt x="2614" y="459"/>
                    <a:pt x="2537" y="121"/>
                  </a:cubicBezTo>
                  <a:cubicBezTo>
                    <a:pt x="2418" y="275"/>
                    <a:pt x="2111" y="388"/>
                    <a:pt x="1888" y="388"/>
                  </a:cubicBezTo>
                  <a:cubicBezTo>
                    <a:pt x="1861" y="388"/>
                    <a:pt x="1835" y="386"/>
                    <a:pt x="1811" y="383"/>
                  </a:cubicBezTo>
                  <a:cubicBezTo>
                    <a:pt x="1601" y="357"/>
                    <a:pt x="1403" y="204"/>
                    <a:pt x="1314" y="0"/>
                  </a:cubicBezTo>
                  <a:close/>
                </a:path>
              </a:pathLst>
            </a:custGeom>
            <a:solidFill>
              <a:srgbClr val="C1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 name="Google Shape;1176;p40"/>
            <p:cNvSpPr/>
            <p:nvPr/>
          </p:nvSpPr>
          <p:spPr>
            <a:xfrm>
              <a:off x="2521181" y="2802564"/>
              <a:ext cx="28278" cy="45003"/>
            </a:xfrm>
            <a:custGeom>
              <a:avLst/>
              <a:gdLst/>
              <a:ahLst/>
              <a:cxnLst/>
              <a:rect l="l" t="t" r="r" b="b"/>
              <a:pathLst>
                <a:path w="498" h="792" extrusionOk="0">
                  <a:moveTo>
                    <a:pt x="180" y="0"/>
                  </a:moveTo>
                  <a:cubicBezTo>
                    <a:pt x="146" y="0"/>
                    <a:pt x="114" y="24"/>
                    <a:pt x="109" y="59"/>
                  </a:cubicBezTo>
                  <a:lnTo>
                    <a:pt x="7" y="709"/>
                  </a:lnTo>
                  <a:cubicBezTo>
                    <a:pt x="0" y="728"/>
                    <a:pt x="7" y="753"/>
                    <a:pt x="20" y="766"/>
                  </a:cubicBezTo>
                  <a:cubicBezTo>
                    <a:pt x="32" y="779"/>
                    <a:pt x="51" y="792"/>
                    <a:pt x="71" y="792"/>
                  </a:cubicBezTo>
                  <a:lnTo>
                    <a:pt x="77" y="792"/>
                  </a:lnTo>
                  <a:lnTo>
                    <a:pt x="427" y="779"/>
                  </a:lnTo>
                  <a:cubicBezTo>
                    <a:pt x="466" y="779"/>
                    <a:pt x="498" y="747"/>
                    <a:pt x="498" y="709"/>
                  </a:cubicBezTo>
                  <a:cubicBezTo>
                    <a:pt x="498" y="674"/>
                    <a:pt x="466" y="644"/>
                    <a:pt x="436" y="644"/>
                  </a:cubicBezTo>
                  <a:cubicBezTo>
                    <a:pt x="433" y="644"/>
                    <a:pt x="430" y="645"/>
                    <a:pt x="427" y="645"/>
                  </a:cubicBezTo>
                  <a:lnTo>
                    <a:pt x="153" y="651"/>
                  </a:lnTo>
                  <a:lnTo>
                    <a:pt x="153" y="651"/>
                  </a:lnTo>
                  <a:lnTo>
                    <a:pt x="249" y="78"/>
                  </a:lnTo>
                  <a:cubicBezTo>
                    <a:pt x="255" y="40"/>
                    <a:pt x="230" y="8"/>
                    <a:pt x="192" y="1"/>
                  </a:cubicBezTo>
                  <a:cubicBezTo>
                    <a:pt x="188" y="1"/>
                    <a:pt x="184" y="0"/>
                    <a:pt x="1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 name="Google Shape;1177;p40"/>
            <p:cNvSpPr/>
            <p:nvPr/>
          </p:nvSpPr>
          <p:spPr>
            <a:xfrm>
              <a:off x="2538897" y="2842965"/>
              <a:ext cx="46732" cy="23468"/>
            </a:xfrm>
            <a:custGeom>
              <a:avLst/>
              <a:gdLst/>
              <a:ahLst/>
              <a:cxnLst/>
              <a:rect l="l" t="t" r="r" b="b"/>
              <a:pathLst>
                <a:path w="823" h="413" extrusionOk="0">
                  <a:moveTo>
                    <a:pt x="744" y="0"/>
                  </a:moveTo>
                  <a:cubicBezTo>
                    <a:pt x="716" y="0"/>
                    <a:pt x="686" y="17"/>
                    <a:pt x="676" y="42"/>
                  </a:cubicBezTo>
                  <a:cubicBezTo>
                    <a:pt x="638" y="151"/>
                    <a:pt x="542" y="234"/>
                    <a:pt x="440" y="259"/>
                  </a:cubicBezTo>
                  <a:cubicBezTo>
                    <a:pt x="407" y="269"/>
                    <a:pt x="371" y="274"/>
                    <a:pt x="335" y="274"/>
                  </a:cubicBezTo>
                  <a:cubicBezTo>
                    <a:pt x="256" y="274"/>
                    <a:pt x="177" y="250"/>
                    <a:pt x="115" y="202"/>
                  </a:cubicBezTo>
                  <a:cubicBezTo>
                    <a:pt x="105" y="191"/>
                    <a:pt x="91" y="186"/>
                    <a:pt x="76" y="186"/>
                  </a:cubicBezTo>
                  <a:cubicBezTo>
                    <a:pt x="56" y="186"/>
                    <a:pt x="35" y="196"/>
                    <a:pt x="20" y="214"/>
                  </a:cubicBezTo>
                  <a:cubicBezTo>
                    <a:pt x="1" y="246"/>
                    <a:pt x="1" y="291"/>
                    <a:pt x="33" y="310"/>
                  </a:cubicBezTo>
                  <a:cubicBezTo>
                    <a:pt x="122" y="380"/>
                    <a:pt x="230" y="412"/>
                    <a:pt x="338" y="412"/>
                  </a:cubicBezTo>
                  <a:cubicBezTo>
                    <a:pt x="389" y="412"/>
                    <a:pt x="434" y="406"/>
                    <a:pt x="479" y="393"/>
                  </a:cubicBezTo>
                  <a:cubicBezTo>
                    <a:pt x="625" y="355"/>
                    <a:pt x="753" y="240"/>
                    <a:pt x="810" y="93"/>
                  </a:cubicBezTo>
                  <a:cubicBezTo>
                    <a:pt x="823" y="55"/>
                    <a:pt x="804" y="17"/>
                    <a:pt x="766" y="4"/>
                  </a:cubicBezTo>
                  <a:cubicBezTo>
                    <a:pt x="759" y="1"/>
                    <a:pt x="751" y="0"/>
                    <a:pt x="7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 name="Google Shape;1178;p40"/>
            <p:cNvSpPr/>
            <p:nvPr/>
          </p:nvSpPr>
          <p:spPr>
            <a:xfrm>
              <a:off x="2478822" y="2753072"/>
              <a:ext cx="41678" cy="11933"/>
            </a:xfrm>
            <a:custGeom>
              <a:avLst/>
              <a:gdLst/>
              <a:ahLst/>
              <a:cxnLst/>
              <a:rect l="l" t="t" r="r" b="b"/>
              <a:pathLst>
                <a:path w="734" h="210" extrusionOk="0">
                  <a:moveTo>
                    <a:pt x="379" y="1"/>
                  </a:moveTo>
                  <a:cubicBezTo>
                    <a:pt x="265" y="1"/>
                    <a:pt x="151" y="26"/>
                    <a:pt x="52" y="76"/>
                  </a:cubicBezTo>
                  <a:cubicBezTo>
                    <a:pt x="13" y="95"/>
                    <a:pt x="1" y="139"/>
                    <a:pt x="20" y="171"/>
                  </a:cubicBezTo>
                  <a:cubicBezTo>
                    <a:pt x="33" y="197"/>
                    <a:pt x="58" y="210"/>
                    <a:pt x="84" y="210"/>
                  </a:cubicBezTo>
                  <a:cubicBezTo>
                    <a:pt x="90" y="210"/>
                    <a:pt x="103" y="210"/>
                    <a:pt x="115" y="203"/>
                  </a:cubicBezTo>
                  <a:cubicBezTo>
                    <a:pt x="198" y="160"/>
                    <a:pt x="290" y="139"/>
                    <a:pt x="382" y="139"/>
                  </a:cubicBezTo>
                  <a:cubicBezTo>
                    <a:pt x="467" y="139"/>
                    <a:pt x="552" y="157"/>
                    <a:pt x="632" y="190"/>
                  </a:cubicBezTo>
                  <a:cubicBezTo>
                    <a:pt x="642" y="196"/>
                    <a:pt x="653" y="199"/>
                    <a:pt x="664" y="199"/>
                  </a:cubicBezTo>
                  <a:cubicBezTo>
                    <a:pt x="688" y="199"/>
                    <a:pt x="712" y="185"/>
                    <a:pt x="721" y="159"/>
                  </a:cubicBezTo>
                  <a:cubicBezTo>
                    <a:pt x="734" y="127"/>
                    <a:pt x="721" y="82"/>
                    <a:pt x="689" y="69"/>
                  </a:cubicBezTo>
                  <a:cubicBezTo>
                    <a:pt x="594" y="23"/>
                    <a:pt x="486" y="1"/>
                    <a:pt x="3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 name="Google Shape;1179;p40"/>
            <p:cNvSpPr/>
            <p:nvPr/>
          </p:nvSpPr>
          <p:spPr>
            <a:xfrm>
              <a:off x="2555932" y="2750401"/>
              <a:ext cx="47073" cy="15683"/>
            </a:xfrm>
            <a:custGeom>
              <a:avLst/>
              <a:gdLst/>
              <a:ahLst/>
              <a:cxnLst/>
              <a:rect l="l" t="t" r="r" b="b"/>
              <a:pathLst>
                <a:path w="829" h="276" extrusionOk="0">
                  <a:moveTo>
                    <a:pt x="361" y="0"/>
                  </a:moveTo>
                  <a:cubicBezTo>
                    <a:pt x="251" y="0"/>
                    <a:pt x="142" y="26"/>
                    <a:pt x="45" y="78"/>
                  </a:cubicBezTo>
                  <a:cubicBezTo>
                    <a:pt x="13" y="91"/>
                    <a:pt x="0" y="135"/>
                    <a:pt x="19" y="167"/>
                  </a:cubicBezTo>
                  <a:cubicBezTo>
                    <a:pt x="33" y="194"/>
                    <a:pt x="55" y="208"/>
                    <a:pt x="80" y="208"/>
                  </a:cubicBezTo>
                  <a:cubicBezTo>
                    <a:pt x="91" y="208"/>
                    <a:pt x="103" y="205"/>
                    <a:pt x="115" y="199"/>
                  </a:cubicBezTo>
                  <a:cubicBezTo>
                    <a:pt x="187" y="161"/>
                    <a:pt x="270" y="142"/>
                    <a:pt x="355" y="142"/>
                  </a:cubicBezTo>
                  <a:cubicBezTo>
                    <a:pt x="479" y="142"/>
                    <a:pt x="606" y="183"/>
                    <a:pt x="701" y="263"/>
                  </a:cubicBezTo>
                  <a:cubicBezTo>
                    <a:pt x="714" y="276"/>
                    <a:pt x="733" y="276"/>
                    <a:pt x="746" y="276"/>
                  </a:cubicBezTo>
                  <a:cubicBezTo>
                    <a:pt x="771" y="276"/>
                    <a:pt x="791" y="269"/>
                    <a:pt x="803" y="250"/>
                  </a:cubicBezTo>
                  <a:cubicBezTo>
                    <a:pt x="829" y="225"/>
                    <a:pt x="822" y="180"/>
                    <a:pt x="797" y="155"/>
                  </a:cubicBezTo>
                  <a:cubicBezTo>
                    <a:pt x="677" y="53"/>
                    <a:pt x="519" y="0"/>
                    <a:pt x="3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 name="Google Shape;1180;p40"/>
            <p:cNvSpPr/>
            <p:nvPr/>
          </p:nvSpPr>
          <p:spPr>
            <a:xfrm>
              <a:off x="2566436" y="2798246"/>
              <a:ext cx="15615" cy="16024"/>
            </a:xfrm>
            <a:custGeom>
              <a:avLst/>
              <a:gdLst/>
              <a:ahLst/>
              <a:cxnLst/>
              <a:rect l="l" t="t" r="r" b="b"/>
              <a:pathLst>
                <a:path w="275" h="282" extrusionOk="0">
                  <a:moveTo>
                    <a:pt x="140" y="1"/>
                  </a:moveTo>
                  <a:cubicBezTo>
                    <a:pt x="57" y="1"/>
                    <a:pt x="0" y="65"/>
                    <a:pt x="0" y="141"/>
                  </a:cubicBezTo>
                  <a:cubicBezTo>
                    <a:pt x="0" y="218"/>
                    <a:pt x="57" y="281"/>
                    <a:pt x="140" y="281"/>
                  </a:cubicBezTo>
                  <a:cubicBezTo>
                    <a:pt x="217" y="281"/>
                    <a:pt x="274" y="218"/>
                    <a:pt x="274" y="141"/>
                  </a:cubicBezTo>
                  <a:cubicBezTo>
                    <a:pt x="274" y="65"/>
                    <a:pt x="217" y="1"/>
                    <a:pt x="1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 name="Google Shape;1181;p40"/>
            <p:cNvSpPr/>
            <p:nvPr/>
          </p:nvSpPr>
          <p:spPr>
            <a:xfrm>
              <a:off x="2491882" y="2795746"/>
              <a:ext cx="15956" cy="15967"/>
            </a:xfrm>
            <a:custGeom>
              <a:avLst/>
              <a:gdLst/>
              <a:ahLst/>
              <a:cxnLst/>
              <a:rect l="l" t="t" r="r" b="b"/>
              <a:pathLst>
                <a:path w="281" h="281" extrusionOk="0">
                  <a:moveTo>
                    <a:pt x="140" y="0"/>
                  </a:moveTo>
                  <a:cubicBezTo>
                    <a:pt x="64" y="0"/>
                    <a:pt x="0" y="64"/>
                    <a:pt x="0" y="140"/>
                  </a:cubicBezTo>
                  <a:cubicBezTo>
                    <a:pt x="0" y="217"/>
                    <a:pt x="64" y="281"/>
                    <a:pt x="140" y="281"/>
                  </a:cubicBezTo>
                  <a:cubicBezTo>
                    <a:pt x="217" y="281"/>
                    <a:pt x="281" y="217"/>
                    <a:pt x="281" y="140"/>
                  </a:cubicBezTo>
                  <a:cubicBezTo>
                    <a:pt x="281" y="64"/>
                    <a:pt x="217" y="0"/>
                    <a:pt x="1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 name="Google Shape;1182;p40"/>
            <p:cNvSpPr/>
            <p:nvPr/>
          </p:nvSpPr>
          <p:spPr>
            <a:xfrm>
              <a:off x="2665919" y="2766141"/>
              <a:ext cx="35546" cy="34378"/>
            </a:xfrm>
            <a:custGeom>
              <a:avLst/>
              <a:gdLst/>
              <a:ahLst/>
              <a:cxnLst/>
              <a:rect l="l" t="t" r="r" b="b"/>
              <a:pathLst>
                <a:path w="626" h="605" extrusionOk="0">
                  <a:moveTo>
                    <a:pt x="552" y="0"/>
                  </a:moveTo>
                  <a:cubicBezTo>
                    <a:pt x="535" y="0"/>
                    <a:pt x="517" y="8"/>
                    <a:pt x="504" y="24"/>
                  </a:cubicBezTo>
                  <a:lnTo>
                    <a:pt x="33" y="483"/>
                  </a:lnTo>
                  <a:cubicBezTo>
                    <a:pt x="1" y="515"/>
                    <a:pt x="1" y="560"/>
                    <a:pt x="26" y="585"/>
                  </a:cubicBezTo>
                  <a:cubicBezTo>
                    <a:pt x="45" y="598"/>
                    <a:pt x="58" y="604"/>
                    <a:pt x="77" y="604"/>
                  </a:cubicBezTo>
                  <a:cubicBezTo>
                    <a:pt x="96" y="604"/>
                    <a:pt x="115" y="598"/>
                    <a:pt x="128" y="585"/>
                  </a:cubicBezTo>
                  <a:lnTo>
                    <a:pt x="600" y="120"/>
                  </a:lnTo>
                  <a:cubicBezTo>
                    <a:pt x="625" y="94"/>
                    <a:pt x="625" y="50"/>
                    <a:pt x="600" y="24"/>
                  </a:cubicBezTo>
                  <a:cubicBezTo>
                    <a:pt x="587" y="8"/>
                    <a:pt x="570" y="0"/>
                    <a:pt x="55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 name="Google Shape;1183;p40"/>
            <p:cNvSpPr/>
            <p:nvPr/>
          </p:nvSpPr>
          <p:spPr>
            <a:xfrm>
              <a:off x="2600449" y="2873081"/>
              <a:ext cx="29697" cy="23752"/>
            </a:xfrm>
            <a:custGeom>
              <a:avLst/>
              <a:gdLst/>
              <a:ahLst/>
              <a:cxnLst/>
              <a:rect l="l" t="t" r="r" b="b"/>
              <a:pathLst>
                <a:path w="523" h="418" extrusionOk="0">
                  <a:moveTo>
                    <a:pt x="446" y="0"/>
                  </a:moveTo>
                  <a:cubicBezTo>
                    <a:pt x="431" y="0"/>
                    <a:pt x="415" y="5"/>
                    <a:pt x="402" y="16"/>
                  </a:cubicBezTo>
                  <a:lnTo>
                    <a:pt x="38" y="290"/>
                  </a:lnTo>
                  <a:cubicBezTo>
                    <a:pt x="7" y="315"/>
                    <a:pt x="0" y="360"/>
                    <a:pt x="19" y="392"/>
                  </a:cubicBezTo>
                  <a:cubicBezTo>
                    <a:pt x="38" y="411"/>
                    <a:pt x="58" y="417"/>
                    <a:pt x="77" y="417"/>
                  </a:cubicBezTo>
                  <a:cubicBezTo>
                    <a:pt x="89" y="417"/>
                    <a:pt x="109" y="411"/>
                    <a:pt x="121" y="405"/>
                  </a:cubicBezTo>
                  <a:lnTo>
                    <a:pt x="485" y="124"/>
                  </a:lnTo>
                  <a:cubicBezTo>
                    <a:pt x="516" y="99"/>
                    <a:pt x="523" y="54"/>
                    <a:pt x="504" y="29"/>
                  </a:cubicBezTo>
                  <a:cubicBezTo>
                    <a:pt x="489" y="10"/>
                    <a:pt x="467" y="0"/>
                    <a:pt x="4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84" name="Google Shape;1184;p40"/>
          <p:cNvGrpSpPr/>
          <p:nvPr/>
        </p:nvGrpSpPr>
        <p:grpSpPr>
          <a:xfrm>
            <a:off x="7682877" y="228598"/>
            <a:ext cx="1211332" cy="1371550"/>
            <a:chOff x="7905317" y="215397"/>
            <a:chExt cx="1037366" cy="1167773"/>
          </a:xfrm>
        </p:grpSpPr>
        <p:sp>
          <p:nvSpPr>
            <p:cNvPr id="1185" name="Google Shape;1185;p40"/>
            <p:cNvSpPr/>
            <p:nvPr/>
          </p:nvSpPr>
          <p:spPr>
            <a:xfrm>
              <a:off x="7905317" y="215397"/>
              <a:ext cx="1037366" cy="774820"/>
            </a:xfrm>
            <a:custGeom>
              <a:avLst/>
              <a:gdLst/>
              <a:ahLst/>
              <a:cxnLst/>
              <a:rect l="l" t="t" r="r" b="b"/>
              <a:pathLst>
                <a:path w="18241" h="13634" extrusionOk="0">
                  <a:moveTo>
                    <a:pt x="0" y="1"/>
                  </a:moveTo>
                  <a:lnTo>
                    <a:pt x="0" y="13633"/>
                  </a:lnTo>
                  <a:lnTo>
                    <a:pt x="18241" y="13633"/>
                  </a:lnTo>
                  <a:lnTo>
                    <a:pt x="1824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 name="Google Shape;1186;p40"/>
            <p:cNvSpPr/>
            <p:nvPr/>
          </p:nvSpPr>
          <p:spPr>
            <a:xfrm>
              <a:off x="8043398" y="317516"/>
              <a:ext cx="761205" cy="570914"/>
            </a:xfrm>
            <a:custGeom>
              <a:avLst/>
              <a:gdLst/>
              <a:ahLst/>
              <a:cxnLst/>
              <a:rect l="l" t="t" r="r" b="b"/>
              <a:pathLst>
                <a:path w="13385" h="10046" extrusionOk="0">
                  <a:moveTo>
                    <a:pt x="13244" y="141"/>
                  </a:moveTo>
                  <a:lnTo>
                    <a:pt x="13244" y="9905"/>
                  </a:lnTo>
                  <a:lnTo>
                    <a:pt x="134" y="9905"/>
                  </a:lnTo>
                  <a:lnTo>
                    <a:pt x="134" y="141"/>
                  </a:lnTo>
                  <a:close/>
                  <a:moveTo>
                    <a:pt x="70" y="1"/>
                  </a:moveTo>
                  <a:cubicBezTo>
                    <a:pt x="32" y="1"/>
                    <a:pt x="0" y="33"/>
                    <a:pt x="0" y="71"/>
                  </a:cubicBezTo>
                  <a:lnTo>
                    <a:pt x="0" y="9975"/>
                  </a:lnTo>
                  <a:cubicBezTo>
                    <a:pt x="0" y="10013"/>
                    <a:pt x="32" y="10045"/>
                    <a:pt x="70" y="10045"/>
                  </a:cubicBezTo>
                  <a:lnTo>
                    <a:pt x="13314" y="10045"/>
                  </a:lnTo>
                  <a:cubicBezTo>
                    <a:pt x="13353" y="10045"/>
                    <a:pt x="13384" y="10013"/>
                    <a:pt x="13384" y="9975"/>
                  </a:cubicBezTo>
                  <a:lnTo>
                    <a:pt x="13384" y="71"/>
                  </a:lnTo>
                  <a:cubicBezTo>
                    <a:pt x="13384" y="33"/>
                    <a:pt x="13353" y="1"/>
                    <a:pt x="1331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 name="Google Shape;1187;p40"/>
            <p:cNvSpPr/>
            <p:nvPr/>
          </p:nvSpPr>
          <p:spPr>
            <a:xfrm>
              <a:off x="8186199" y="910230"/>
              <a:ext cx="407075" cy="441399"/>
            </a:xfrm>
            <a:custGeom>
              <a:avLst/>
              <a:gdLst/>
              <a:ahLst/>
              <a:cxnLst/>
              <a:rect l="l" t="t" r="r" b="b"/>
              <a:pathLst>
                <a:path w="7158" h="7767" extrusionOk="0">
                  <a:moveTo>
                    <a:pt x="79" y="0"/>
                  </a:moveTo>
                  <a:cubicBezTo>
                    <a:pt x="72" y="0"/>
                    <a:pt x="64" y="1"/>
                    <a:pt x="58" y="4"/>
                  </a:cubicBezTo>
                  <a:cubicBezTo>
                    <a:pt x="20" y="17"/>
                    <a:pt x="0" y="61"/>
                    <a:pt x="13" y="93"/>
                  </a:cubicBezTo>
                  <a:cubicBezTo>
                    <a:pt x="32" y="131"/>
                    <a:pt x="1403" y="3905"/>
                    <a:pt x="1403" y="7697"/>
                  </a:cubicBezTo>
                  <a:cubicBezTo>
                    <a:pt x="1403" y="7716"/>
                    <a:pt x="1415" y="7735"/>
                    <a:pt x="1428" y="7748"/>
                  </a:cubicBezTo>
                  <a:cubicBezTo>
                    <a:pt x="1441" y="7760"/>
                    <a:pt x="1454" y="7767"/>
                    <a:pt x="1473" y="7767"/>
                  </a:cubicBezTo>
                  <a:lnTo>
                    <a:pt x="1485" y="7767"/>
                  </a:lnTo>
                  <a:cubicBezTo>
                    <a:pt x="3620" y="7403"/>
                    <a:pt x="5207" y="6671"/>
                    <a:pt x="7119" y="5141"/>
                  </a:cubicBezTo>
                  <a:cubicBezTo>
                    <a:pt x="7151" y="5115"/>
                    <a:pt x="7158" y="5071"/>
                    <a:pt x="7132" y="5045"/>
                  </a:cubicBezTo>
                  <a:cubicBezTo>
                    <a:pt x="7117" y="5027"/>
                    <a:pt x="7098" y="5017"/>
                    <a:pt x="7078" y="5017"/>
                  </a:cubicBezTo>
                  <a:cubicBezTo>
                    <a:pt x="7064" y="5017"/>
                    <a:pt x="7050" y="5022"/>
                    <a:pt x="7037" y="5033"/>
                  </a:cubicBezTo>
                  <a:cubicBezTo>
                    <a:pt x="5163" y="6524"/>
                    <a:pt x="3614" y="7251"/>
                    <a:pt x="1543" y="7614"/>
                  </a:cubicBezTo>
                  <a:cubicBezTo>
                    <a:pt x="1524" y="3828"/>
                    <a:pt x="160" y="87"/>
                    <a:pt x="147" y="49"/>
                  </a:cubicBezTo>
                  <a:cubicBezTo>
                    <a:pt x="137" y="18"/>
                    <a:pt x="107" y="0"/>
                    <a:pt x="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8" name="Google Shape;1188;p40"/>
            <p:cNvSpPr/>
            <p:nvPr/>
          </p:nvSpPr>
          <p:spPr>
            <a:xfrm>
              <a:off x="8279694" y="886135"/>
              <a:ext cx="55903" cy="489420"/>
            </a:xfrm>
            <a:custGeom>
              <a:avLst/>
              <a:gdLst/>
              <a:ahLst/>
              <a:cxnLst/>
              <a:rect l="l" t="t" r="r" b="b"/>
              <a:pathLst>
                <a:path w="983" h="8612" extrusionOk="0">
                  <a:moveTo>
                    <a:pt x="76" y="0"/>
                  </a:moveTo>
                  <a:cubicBezTo>
                    <a:pt x="72" y="0"/>
                    <a:pt x="68" y="0"/>
                    <a:pt x="64" y="1"/>
                  </a:cubicBezTo>
                  <a:cubicBezTo>
                    <a:pt x="26" y="7"/>
                    <a:pt x="1" y="46"/>
                    <a:pt x="7" y="84"/>
                  </a:cubicBezTo>
                  <a:cubicBezTo>
                    <a:pt x="20" y="128"/>
                    <a:pt x="842" y="4743"/>
                    <a:pt x="842" y="8541"/>
                  </a:cubicBezTo>
                  <a:cubicBezTo>
                    <a:pt x="842" y="8580"/>
                    <a:pt x="874" y="8611"/>
                    <a:pt x="912" y="8611"/>
                  </a:cubicBezTo>
                  <a:cubicBezTo>
                    <a:pt x="950" y="8611"/>
                    <a:pt x="982" y="8580"/>
                    <a:pt x="982" y="8541"/>
                  </a:cubicBezTo>
                  <a:cubicBezTo>
                    <a:pt x="982" y="4730"/>
                    <a:pt x="154" y="103"/>
                    <a:pt x="147" y="58"/>
                  </a:cubicBezTo>
                  <a:cubicBezTo>
                    <a:pt x="142" y="24"/>
                    <a:pt x="110" y="0"/>
                    <a:pt x="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 name="Google Shape;1189;p40"/>
            <p:cNvSpPr/>
            <p:nvPr/>
          </p:nvSpPr>
          <p:spPr>
            <a:xfrm>
              <a:off x="8373245" y="879600"/>
              <a:ext cx="23942" cy="503571"/>
            </a:xfrm>
            <a:custGeom>
              <a:avLst/>
              <a:gdLst/>
              <a:ahLst/>
              <a:cxnLst/>
              <a:rect l="l" t="t" r="r" b="b"/>
              <a:pathLst>
                <a:path w="421" h="8861" extrusionOk="0">
                  <a:moveTo>
                    <a:pt x="80" y="0"/>
                  </a:moveTo>
                  <a:cubicBezTo>
                    <a:pt x="77" y="0"/>
                    <a:pt x="73" y="1"/>
                    <a:pt x="70" y="1"/>
                  </a:cubicBezTo>
                  <a:cubicBezTo>
                    <a:pt x="32" y="1"/>
                    <a:pt x="0" y="33"/>
                    <a:pt x="0" y="71"/>
                  </a:cubicBezTo>
                  <a:cubicBezTo>
                    <a:pt x="6" y="122"/>
                    <a:pt x="281" y="4992"/>
                    <a:pt x="281" y="8797"/>
                  </a:cubicBezTo>
                  <a:cubicBezTo>
                    <a:pt x="281" y="8835"/>
                    <a:pt x="312" y="8860"/>
                    <a:pt x="351" y="8860"/>
                  </a:cubicBezTo>
                  <a:cubicBezTo>
                    <a:pt x="389" y="8860"/>
                    <a:pt x="421" y="8835"/>
                    <a:pt x="421" y="8797"/>
                  </a:cubicBezTo>
                  <a:cubicBezTo>
                    <a:pt x="421" y="4985"/>
                    <a:pt x="147" y="110"/>
                    <a:pt x="140" y="65"/>
                  </a:cubicBezTo>
                  <a:cubicBezTo>
                    <a:pt x="140" y="30"/>
                    <a:pt x="114" y="0"/>
                    <a:pt x="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 name="Google Shape;1190;p40"/>
            <p:cNvSpPr/>
            <p:nvPr/>
          </p:nvSpPr>
          <p:spPr>
            <a:xfrm>
              <a:off x="8450759" y="879997"/>
              <a:ext cx="23999" cy="503173"/>
            </a:xfrm>
            <a:custGeom>
              <a:avLst/>
              <a:gdLst/>
              <a:ahLst/>
              <a:cxnLst/>
              <a:rect l="l" t="t" r="r" b="b"/>
              <a:pathLst>
                <a:path w="422" h="8854" extrusionOk="0">
                  <a:moveTo>
                    <a:pt x="352" y="1"/>
                  </a:moveTo>
                  <a:cubicBezTo>
                    <a:pt x="313" y="1"/>
                    <a:pt x="281" y="33"/>
                    <a:pt x="281" y="71"/>
                  </a:cubicBezTo>
                  <a:cubicBezTo>
                    <a:pt x="275" y="115"/>
                    <a:pt x="1" y="4978"/>
                    <a:pt x="1" y="8790"/>
                  </a:cubicBezTo>
                  <a:cubicBezTo>
                    <a:pt x="1" y="8828"/>
                    <a:pt x="33" y="8853"/>
                    <a:pt x="71" y="8853"/>
                  </a:cubicBezTo>
                  <a:cubicBezTo>
                    <a:pt x="109" y="8853"/>
                    <a:pt x="141" y="8828"/>
                    <a:pt x="141" y="8790"/>
                  </a:cubicBezTo>
                  <a:cubicBezTo>
                    <a:pt x="141" y="4985"/>
                    <a:pt x="415" y="122"/>
                    <a:pt x="422" y="77"/>
                  </a:cubicBezTo>
                  <a:cubicBezTo>
                    <a:pt x="422" y="39"/>
                    <a:pt x="390" y="7"/>
                    <a:pt x="3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 name="Google Shape;1191;p40"/>
            <p:cNvSpPr/>
            <p:nvPr/>
          </p:nvSpPr>
          <p:spPr>
            <a:xfrm>
              <a:off x="8512406" y="887555"/>
              <a:ext cx="55846" cy="487999"/>
            </a:xfrm>
            <a:custGeom>
              <a:avLst/>
              <a:gdLst/>
              <a:ahLst/>
              <a:cxnLst/>
              <a:rect l="l" t="t" r="r" b="b"/>
              <a:pathLst>
                <a:path w="982" h="8587" extrusionOk="0">
                  <a:moveTo>
                    <a:pt x="906" y="1"/>
                  </a:moveTo>
                  <a:cubicBezTo>
                    <a:pt x="872" y="1"/>
                    <a:pt x="841" y="25"/>
                    <a:pt x="835" y="59"/>
                  </a:cubicBezTo>
                  <a:cubicBezTo>
                    <a:pt x="829" y="103"/>
                    <a:pt x="0" y="4705"/>
                    <a:pt x="0" y="8516"/>
                  </a:cubicBezTo>
                  <a:cubicBezTo>
                    <a:pt x="0" y="8555"/>
                    <a:pt x="32" y="8586"/>
                    <a:pt x="71" y="8586"/>
                  </a:cubicBezTo>
                  <a:cubicBezTo>
                    <a:pt x="109" y="8586"/>
                    <a:pt x="141" y="8555"/>
                    <a:pt x="141" y="8516"/>
                  </a:cubicBezTo>
                  <a:cubicBezTo>
                    <a:pt x="141" y="4718"/>
                    <a:pt x="963" y="129"/>
                    <a:pt x="976" y="84"/>
                  </a:cubicBezTo>
                  <a:cubicBezTo>
                    <a:pt x="982" y="46"/>
                    <a:pt x="956" y="8"/>
                    <a:pt x="918" y="2"/>
                  </a:cubicBezTo>
                  <a:cubicBezTo>
                    <a:pt x="914" y="1"/>
                    <a:pt x="910" y="1"/>
                    <a:pt x="9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2" name="Google Shape;1192;p40"/>
            <p:cNvSpPr/>
            <p:nvPr/>
          </p:nvSpPr>
          <p:spPr>
            <a:xfrm>
              <a:off x="8256889" y="910343"/>
              <a:ext cx="404914" cy="441285"/>
            </a:xfrm>
            <a:custGeom>
              <a:avLst/>
              <a:gdLst/>
              <a:ahLst/>
              <a:cxnLst/>
              <a:rect l="l" t="t" r="r" b="b"/>
              <a:pathLst>
                <a:path w="7120" h="7765" extrusionOk="0">
                  <a:moveTo>
                    <a:pt x="6087" y="3246"/>
                  </a:moveTo>
                  <a:lnTo>
                    <a:pt x="6087" y="3246"/>
                  </a:lnTo>
                  <a:cubicBezTo>
                    <a:pt x="5819" y="4533"/>
                    <a:pt x="5583" y="6069"/>
                    <a:pt x="5577" y="7618"/>
                  </a:cubicBezTo>
                  <a:cubicBezTo>
                    <a:pt x="2237" y="7274"/>
                    <a:pt x="618" y="5808"/>
                    <a:pt x="223" y="5400"/>
                  </a:cubicBezTo>
                  <a:cubicBezTo>
                    <a:pt x="892" y="5368"/>
                    <a:pt x="3620" y="5113"/>
                    <a:pt x="6087" y="3246"/>
                  </a:cubicBezTo>
                  <a:close/>
                  <a:moveTo>
                    <a:pt x="7034" y="1"/>
                  </a:moveTo>
                  <a:cubicBezTo>
                    <a:pt x="7008" y="1"/>
                    <a:pt x="6982" y="19"/>
                    <a:pt x="6973" y="47"/>
                  </a:cubicBezTo>
                  <a:cubicBezTo>
                    <a:pt x="6966" y="66"/>
                    <a:pt x="6520" y="1289"/>
                    <a:pt x="6138" y="3036"/>
                  </a:cubicBezTo>
                  <a:cubicBezTo>
                    <a:pt x="3321" y="5241"/>
                    <a:pt x="109" y="5266"/>
                    <a:pt x="77" y="5266"/>
                  </a:cubicBezTo>
                  <a:cubicBezTo>
                    <a:pt x="45" y="5266"/>
                    <a:pt x="26" y="5279"/>
                    <a:pt x="13" y="5305"/>
                  </a:cubicBezTo>
                  <a:cubicBezTo>
                    <a:pt x="0" y="5330"/>
                    <a:pt x="0" y="5356"/>
                    <a:pt x="19" y="5381"/>
                  </a:cubicBezTo>
                  <a:cubicBezTo>
                    <a:pt x="38" y="5400"/>
                    <a:pt x="1645" y="7376"/>
                    <a:pt x="5641" y="7765"/>
                  </a:cubicBezTo>
                  <a:lnTo>
                    <a:pt x="5647" y="7765"/>
                  </a:lnTo>
                  <a:cubicBezTo>
                    <a:pt x="5666" y="7765"/>
                    <a:pt x="5679" y="7758"/>
                    <a:pt x="5692" y="7746"/>
                  </a:cubicBezTo>
                  <a:cubicBezTo>
                    <a:pt x="5711" y="7733"/>
                    <a:pt x="5717" y="7714"/>
                    <a:pt x="5717" y="7695"/>
                  </a:cubicBezTo>
                  <a:cubicBezTo>
                    <a:pt x="5717" y="3903"/>
                    <a:pt x="7094" y="129"/>
                    <a:pt x="7107" y="91"/>
                  </a:cubicBezTo>
                  <a:cubicBezTo>
                    <a:pt x="7119" y="59"/>
                    <a:pt x="7100" y="21"/>
                    <a:pt x="7062" y="8"/>
                  </a:cubicBezTo>
                  <a:cubicBezTo>
                    <a:pt x="7053" y="3"/>
                    <a:pt x="7044" y="1"/>
                    <a:pt x="70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 name="Google Shape;1193;p40"/>
            <p:cNvSpPr/>
            <p:nvPr/>
          </p:nvSpPr>
          <p:spPr>
            <a:xfrm>
              <a:off x="8223506" y="932677"/>
              <a:ext cx="369769" cy="332058"/>
            </a:xfrm>
            <a:custGeom>
              <a:avLst/>
              <a:gdLst/>
              <a:ahLst/>
              <a:cxnLst/>
              <a:rect l="l" t="t" r="r" b="b"/>
              <a:pathLst>
                <a:path w="6502" h="5843" extrusionOk="0">
                  <a:moveTo>
                    <a:pt x="6421" y="1"/>
                  </a:moveTo>
                  <a:cubicBezTo>
                    <a:pt x="6405" y="1"/>
                    <a:pt x="6388" y="6"/>
                    <a:pt x="6374" y="17"/>
                  </a:cubicBezTo>
                  <a:cubicBezTo>
                    <a:pt x="4566" y="1618"/>
                    <a:pt x="2703" y="1944"/>
                    <a:pt x="1481" y="1944"/>
                  </a:cubicBezTo>
                  <a:cubicBezTo>
                    <a:pt x="645" y="1944"/>
                    <a:pt x="109" y="1791"/>
                    <a:pt x="96" y="1789"/>
                  </a:cubicBezTo>
                  <a:cubicBezTo>
                    <a:pt x="88" y="1785"/>
                    <a:pt x="79" y="1784"/>
                    <a:pt x="70" y="1784"/>
                  </a:cubicBezTo>
                  <a:cubicBezTo>
                    <a:pt x="48" y="1784"/>
                    <a:pt x="29" y="1794"/>
                    <a:pt x="20" y="1808"/>
                  </a:cubicBezTo>
                  <a:cubicBezTo>
                    <a:pt x="1" y="1833"/>
                    <a:pt x="1" y="1865"/>
                    <a:pt x="14" y="1891"/>
                  </a:cubicBezTo>
                  <a:cubicBezTo>
                    <a:pt x="33" y="1923"/>
                    <a:pt x="492" y="2630"/>
                    <a:pt x="1499" y="3478"/>
                  </a:cubicBezTo>
                  <a:cubicBezTo>
                    <a:pt x="2423" y="4262"/>
                    <a:pt x="4010" y="5307"/>
                    <a:pt x="6285" y="5842"/>
                  </a:cubicBezTo>
                  <a:lnTo>
                    <a:pt x="6304" y="5842"/>
                  </a:lnTo>
                  <a:cubicBezTo>
                    <a:pt x="6336" y="5842"/>
                    <a:pt x="6361" y="5823"/>
                    <a:pt x="6368" y="5791"/>
                  </a:cubicBezTo>
                  <a:cubicBezTo>
                    <a:pt x="6381" y="5753"/>
                    <a:pt x="6355" y="5715"/>
                    <a:pt x="6317" y="5708"/>
                  </a:cubicBezTo>
                  <a:cubicBezTo>
                    <a:pt x="2588" y="4829"/>
                    <a:pt x="689" y="2566"/>
                    <a:pt x="237" y="1967"/>
                  </a:cubicBezTo>
                  <a:lnTo>
                    <a:pt x="237" y="1967"/>
                  </a:lnTo>
                  <a:cubicBezTo>
                    <a:pt x="468" y="2015"/>
                    <a:pt x="903" y="2089"/>
                    <a:pt x="1482" y="2089"/>
                  </a:cubicBezTo>
                  <a:cubicBezTo>
                    <a:pt x="1669" y="2089"/>
                    <a:pt x="1871" y="2081"/>
                    <a:pt x="2085" y="2063"/>
                  </a:cubicBezTo>
                  <a:cubicBezTo>
                    <a:pt x="3188" y="1967"/>
                    <a:pt x="4845" y="1559"/>
                    <a:pt x="6470" y="125"/>
                  </a:cubicBezTo>
                  <a:cubicBezTo>
                    <a:pt x="6495" y="100"/>
                    <a:pt x="6502" y="55"/>
                    <a:pt x="6476" y="23"/>
                  </a:cubicBezTo>
                  <a:cubicBezTo>
                    <a:pt x="6462" y="9"/>
                    <a:pt x="6442" y="1"/>
                    <a:pt x="64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 name="Google Shape;1194;p40"/>
            <p:cNvSpPr/>
            <p:nvPr/>
          </p:nvSpPr>
          <p:spPr>
            <a:xfrm>
              <a:off x="8236188" y="932733"/>
              <a:ext cx="362887" cy="230559"/>
            </a:xfrm>
            <a:custGeom>
              <a:avLst/>
              <a:gdLst/>
              <a:ahLst/>
              <a:cxnLst/>
              <a:rect l="l" t="t" r="r" b="b"/>
              <a:pathLst>
                <a:path w="6381" h="4057" extrusionOk="0">
                  <a:moveTo>
                    <a:pt x="83" y="0"/>
                  </a:moveTo>
                  <a:cubicBezTo>
                    <a:pt x="68" y="0"/>
                    <a:pt x="52" y="5"/>
                    <a:pt x="39" y="16"/>
                  </a:cubicBezTo>
                  <a:cubicBezTo>
                    <a:pt x="7" y="35"/>
                    <a:pt x="1" y="80"/>
                    <a:pt x="26" y="112"/>
                  </a:cubicBezTo>
                  <a:cubicBezTo>
                    <a:pt x="52" y="143"/>
                    <a:pt x="2595" y="3400"/>
                    <a:pt x="6291" y="4057"/>
                  </a:cubicBezTo>
                  <a:lnTo>
                    <a:pt x="6304" y="4057"/>
                  </a:lnTo>
                  <a:cubicBezTo>
                    <a:pt x="6342" y="4057"/>
                    <a:pt x="6368" y="4031"/>
                    <a:pt x="6374" y="3999"/>
                  </a:cubicBezTo>
                  <a:cubicBezTo>
                    <a:pt x="6381" y="3961"/>
                    <a:pt x="6355" y="3923"/>
                    <a:pt x="6317" y="3916"/>
                  </a:cubicBezTo>
                  <a:cubicBezTo>
                    <a:pt x="2678" y="3273"/>
                    <a:pt x="160" y="61"/>
                    <a:pt x="135" y="29"/>
                  </a:cubicBezTo>
                  <a:cubicBezTo>
                    <a:pt x="124" y="10"/>
                    <a:pt x="104" y="0"/>
                    <a:pt x="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 name="Google Shape;1195;p40"/>
            <p:cNvSpPr/>
            <p:nvPr/>
          </p:nvSpPr>
          <p:spPr>
            <a:xfrm>
              <a:off x="8400429" y="941258"/>
              <a:ext cx="218210" cy="125708"/>
            </a:xfrm>
            <a:custGeom>
              <a:avLst/>
              <a:gdLst/>
              <a:ahLst/>
              <a:cxnLst/>
              <a:rect l="l" t="t" r="r" b="b"/>
              <a:pathLst>
                <a:path w="3837" h="2212" extrusionOk="0">
                  <a:moveTo>
                    <a:pt x="77" y="0"/>
                  </a:moveTo>
                  <a:cubicBezTo>
                    <a:pt x="60" y="0"/>
                    <a:pt x="44" y="7"/>
                    <a:pt x="32" y="19"/>
                  </a:cubicBezTo>
                  <a:cubicBezTo>
                    <a:pt x="0" y="44"/>
                    <a:pt x="0" y="83"/>
                    <a:pt x="19" y="114"/>
                  </a:cubicBezTo>
                  <a:cubicBezTo>
                    <a:pt x="32" y="127"/>
                    <a:pt x="338" y="484"/>
                    <a:pt x="950" y="924"/>
                  </a:cubicBezTo>
                  <a:cubicBezTo>
                    <a:pt x="1511" y="1325"/>
                    <a:pt x="2454" y="1874"/>
                    <a:pt x="3741" y="2211"/>
                  </a:cubicBezTo>
                  <a:lnTo>
                    <a:pt x="3760" y="2211"/>
                  </a:lnTo>
                  <a:cubicBezTo>
                    <a:pt x="3792" y="2211"/>
                    <a:pt x="3818" y="2192"/>
                    <a:pt x="3824" y="2160"/>
                  </a:cubicBezTo>
                  <a:cubicBezTo>
                    <a:pt x="3837" y="2122"/>
                    <a:pt x="3811" y="2084"/>
                    <a:pt x="3773" y="2077"/>
                  </a:cubicBezTo>
                  <a:cubicBezTo>
                    <a:pt x="1358" y="1447"/>
                    <a:pt x="140" y="38"/>
                    <a:pt x="128" y="25"/>
                  </a:cubicBezTo>
                  <a:cubicBezTo>
                    <a:pt x="114" y="8"/>
                    <a:pt x="95" y="0"/>
                    <a:pt x="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 name="Google Shape;1196;p40"/>
            <p:cNvSpPr/>
            <p:nvPr/>
          </p:nvSpPr>
          <p:spPr>
            <a:xfrm>
              <a:off x="8174939" y="867666"/>
              <a:ext cx="498067" cy="93542"/>
            </a:xfrm>
            <a:custGeom>
              <a:avLst/>
              <a:gdLst/>
              <a:ahLst/>
              <a:cxnLst/>
              <a:rect l="l" t="t" r="r" b="b"/>
              <a:pathLst>
                <a:path w="8758" h="1646" extrusionOk="0">
                  <a:moveTo>
                    <a:pt x="4379" y="555"/>
                  </a:moveTo>
                  <a:cubicBezTo>
                    <a:pt x="6132" y="555"/>
                    <a:pt x="7305" y="696"/>
                    <a:pt x="7872" y="823"/>
                  </a:cubicBezTo>
                  <a:cubicBezTo>
                    <a:pt x="7305" y="951"/>
                    <a:pt x="6132" y="1084"/>
                    <a:pt x="4379" y="1084"/>
                  </a:cubicBezTo>
                  <a:cubicBezTo>
                    <a:pt x="2627" y="1084"/>
                    <a:pt x="1454" y="951"/>
                    <a:pt x="887" y="823"/>
                  </a:cubicBezTo>
                  <a:cubicBezTo>
                    <a:pt x="1454" y="696"/>
                    <a:pt x="2627" y="555"/>
                    <a:pt x="4379" y="555"/>
                  </a:cubicBezTo>
                  <a:close/>
                  <a:moveTo>
                    <a:pt x="4379" y="1"/>
                  </a:moveTo>
                  <a:cubicBezTo>
                    <a:pt x="3270" y="1"/>
                    <a:pt x="2232" y="58"/>
                    <a:pt x="1441" y="160"/>
                  </a:cubicBezTo>
                  <a:cubicBezTo>
                    <a:pt x="390" y="301"/>
                    <a:pt x="1" y="479"/>
                    <a:pt x="1" y="823"/>
                  </a:cubicBezTo>
                  <a:cubicBezTo>
                    <a:pt x="1" y="1161"/>
                    <a:pt x="390" y="1346"/>
                    <a:pt x="1441" y="1480"/>
                  </a:cubicBezTo>
                  <a:cubicBezTo>
                    <a:pt x="2232" y="1588"/>
                    <a:pt x="3270" y="1645"/>
                    <a:pt x="4379" y="1645"/>
                  </a:cubicBezTo>
                  <a:cubicBezTo>
                    <a:pt x="5488" y="1645"/>
                    <a:pt x="6527" y="1588"/>
                    <a:pt x="7317" y="1480"/>
                  </a:cubicBezTo>
                  <a:cubicBezTo>
                    <a:pt x="8369" y="1346"/>
                    <a:pt x="8758" y="1161"/>
                    <a:pt x="8758" y="823"/>
                  </a:cubicBezTo>
                  <a:cubicBezTo>
                    <a:pt x="8758" y="479"/>
                    <a:pt x="8369" y="301"/>
                    <a:pt x="7317" y="160"/>
                  </a:cubicBezTo>
                  <a:cubicBezTo>
                    <a:pt x="6527" y="58"/>
                    <a:pt x="5488" y="1"/>
                    <a:pt x="437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107"/>
        <p:cNvGrpSpPr/>
        <p:nvPr/>
      </p:nvGrpSpPr>
      <p:grpSpPr>
        <a:xfrm>
          <a:off x="0" y="0"/>
          <a:ext cx="0" cy="0"/>
          <a:chOff x="0" y="0"/>
          <a:chExt cx="0" cy="0"/>
        </a:xfrm>
      </p:grpSpPr>
      <p:sp>
        <p:nvSpPr>
          <p:cNvPr id="3108" name="Google Shape;3108;p72"/>
          <p:cNvSpPr txBox="1">
            <a:spLocks noGrp="1"/>
          </p:cNvSpPr>
          <p:nvPr>
            <p:ph type="title"/>
          </p:nvPr>
        </p:nvSpPr>
        <p:spPr>
          <a:xfrm>
            <a:off x="899615" y="470820"/>
            <a:ext cx="7704000" cy="640200"/>
          </a:xfrm>
          <a:prstGeom prst="rect">
            <a:avLst/>
          </a:prstGeom>
        </p:spPr>
        <p:txBody>
          <a:bodyPr spcFirstLastPara="1" wrap="square" lIns="91425" tIns="91425" rIns="91425" bIns="91425" anchor="t" anchorCtr="0">
            <a:noAutofit/>
          </a:bodyPr>
          <a:lstStyle/>
          <a:p>
            <a:pPr lvl="0" algn="r"/>
            <a:r>
              <a:rPr lang="ar-SA" b="1" dirty="0">
                <a:latin typeface="Sakkal Majalla" panose="02000000000000000000" pitchFamily="2" charset="-78"/>
                <a:cs typeface="Sakkal Majalla" panose="02000000000000000000" pitchFamily="2" charset="-78"/>
              </a:rPr>
              <a:t>أبرز السلوكيات غير الآمنة في حصص التربية البدنية</a:t>
            </a:r>
            <a:endParaRPr b="1" dirty="0">
              <a:latin typeface="Sakkal Majalla" panose="02000000000000000000" pitchFamily="2" charset="-78"/>
              <a:cs typeface="Sakkal Majalla" panose="02000000000000000000" pitchFamily="2" charset="-78"/>
            </a:endParaRPr>
          </a:p>
        </p:txBody>
      </p:sp>
      <p:sp>
        <p:nvSpPr>
          <p:cNvPr id="3109" name="Google Shape;3109;p72"/>
          <p:cNvSpPr txBox="1">
            <a:spLocks noGrp="1"/>
          </p:cNvSpPr>
          <p:nvPr>
            <p:ph type="body" idx="1"/>
          </p:nvPr>
        </p:nvSpPr>
        <p:spPr>
          <a:xfrm>
            <a:off x="2627944" y="1389622"/>
            <a:ext cx="4723736" cy="1280100"/>
          </a:xfrm>
          <a:prstGeom prst="rect">
            <a:avLst/>
          </a:prstGeom>
        </p:spPr>
        <p:txBody>
          <a:bodyPr spcFirstLastPara="1" wrap="square" lIns="91425" tIns="91425" rIns="91425" bIns="91425" anchor="t" anchorCtr="0">
            <a:noAutofit/>
          </a:bodyPr>
          <a:lstStyle/>
          <a:p>
            <a:pPr marL="0" lvl="0" indent="0" algn="r" rtl="1">
              <a:buNone/>
            </a:pPr>
            <a:r>
              <a:rPr lang="ar-SA" sz="1800" b="1" dirty="0">
                <a:latin typeface="Sakkal Majalla" panose="02000000000000000000" pitchFamily="2" charset="-78"/>
                <a:cs typeface="Sakkal Majalla" panose="02000000000000000000" pitchFamily="2" charset="-78"/>
              </a:rPr>
              <a:t>1- عدم الالتزام بالتعليمات والتوجيهات (</a:t>
            </a:r>
            <a:r>
              <a:rPr lang="en-GB" sz="1800" b="1" dirty="0" err="1">
                <a:latin typeface="Sakkal Majalla" panose="02000000000000000000" pitchFamily="2" charset="-78"/>
                <a:cs typeface="Sakkal Majalla" panose="02000000000000000000" pitchFamily="2" charset="-78"/>
              </a:rPr>
              <a:t>Porsanger</a:t>
            </a:r>
            <a:r>
              <a:rPr lang="en-GB" sz="1800" b="1" dirty="0">
                <a:latin typeface="Sakkal Majalla" panose="02000000000000000000" pitchFamily="2" charset="-78"/>
                <a:cs typeface="Sakkal Majalla" panose="02000000000000000000" pitchFamily="2" charset="-78"/>
              </a:rPr>
              <a:t> et al., 2021</a:t>
            </a:r>
            <a:r>
              <a:rPr lang="ar-SA" sz="1800" b="1" dirty="0">
                <a:latin typeface="Sakkal Majalla" panose="02000000000000000000" pitchFamily="2" charset="-78"/>
                <a:cs typeface="Sakkal Majalla" panose="02000000000000000000" pitchFamily="2" charset="-78"/>
              </a:rPr>
              <a:t>)</a:t>
            </a:r>
          </a:p>
          <a:p>
            <a:pPr marL="285750" indent="-285750" algn="r" rtl="1">
              <a:lnSpc>
                <a:spcPct val="150000"/>
              </a:lnSpc>
            </a:pPr>
            <a:r>
              <a:rPr lang="ar-SA" sz="1600" dirty="0">
                <a:latin typeface="Traditional Arabic" panose="02020603050405020304" pitchFamily="18" charset="-78"/>
                <a:cs typeface="Traditional Arabic" panose="02020603050405020304" pitchFamily="18" charset="-78"/>
              </a:rPr>
              <a:t>تجاهل أوامر المعلم أو عدم الانتباه أثناء شرح التمارين.</a:t>
            </a:r>
          </a:p>
          <a:p>
            <a:pPr marL="285750" indent="-285750" algn="r" rtl="1">
              <a:lnSpc>
                <a:spcPct val="150000"/>
              </a:lnSpc>
            </a:pPr>
            <a:r>
              <a:rPr lang="ar-SA" sz="1600" dirty="0">
                <a:latin typeface="Traditional Arabic" panose="02020603050405020304" pitchFamily="18" charset="-78"/>
                <a:cs typeface="Traditional Arabic" panose="02020603050405020304" pitchFamily="18" charset="-78"/>
              </a:rPr>
              <a:t>البدء بالنشاط دون معرفة القواعد أو طريقة الأداء الآمنة.</a:t>
            </a:r>
            <a:endParaRPr sz="1600" dirty="0">
              <a:latin typeface="Traditional Arabic" panose="02020603050405020304" pitchFamily="18" charset="-78"/>
              <a:cs typeface="Traditional Arabic" panose="02020603050405020304" pitchFamily="18" charset="-78"/>
            </a:endParaRPr>
          </a:p>
        </p:txBody>
      </p:sp>
      <p:sp>
        <p:nvSpPr>
          <p:cNvPr id="2" name="Google Shape;3109;p72">
            <a:extLst>
              <a:ext uri="{FF2B5EF4-FFF2-40B4-BE49-F238E27FC236}">
                <a16:creationId xmlns:a16="http://schemas.microsoft.com/office/drawing/2014/main" id="{2D353CA6-A828-108C-9457-5DCF9DC75A2F}"/>
              </a:ext>
            </a:extLst>
          </p:cNvPr>
          <p:cNvSpPr txBox="1">
            <a:spLocks/>
          </p:cNvSpPr>
          <p:nvPr/>
        </p:nvSpPr>
        <p:spPr>
          <a:xfrm>
            <a:off x="2491416" y="2669722"/>
            <a:ext cx="4865914" cy="12801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15000"/>
              </a:lnSpc>
              <a:spcBef>
                <a:spcPts val="0"/>
              </a:spcBef>
              <a:spcAft>
                <a:spcPts val="0"/>
              </a:spcAft>
              <a:buClr>
                <a:schemeClr val="dk1"/>
              </a:buClr>
              <a:buSzPts val="1400"/>
              <a:buFont typeface="Arial"/>
              <a:buChar char="●"/>
              <a:defRPr sz="1250" b="0" i="0" u="none" strike="noStrike" cap="none">
                <a:solidFill>
                  <a:schemeClr val="dk1"/>
                </a:solidFill>
                <a:latin typeface="Nunito"/>
                <a:ea typeface="Nunito"/>
                <a:cs typeface="Nunito"/>
                <a:sym typeface="Nunito"/>
              </a:defRPr>
            </a:lvl1pPr>
            <a:lvl2pPr marL="914400" marR="0" lvl="1" indent="-317500" algn="l" rtl="0">
              <a:lnSpc>
                <a:spcPct val="115000"/>
              </a:lnSpc>
              <a:spcBef>
                <a:spcPts val="0"/>
              </a:spcBef>
              <a:spcAft>
                <a:spcPts val="0"/>
              </a:spcAft>
              <a:buClr>
                <a:schemeClr val="dk1"/>
              </a:buClr>
              <a:buSzPts val="1400"/>
              <a:buFont typeface="Arial"/>
              <a:buChar char="○"/>
              <a:defRPr sz="1400" b="0" i="0" u="none" strike="noStrike" cap="none">
                <a:solidFill>
                  <a:schemeClr val="dk1"/>
                </a:solidFill>
                <a:latin typeface="Nunito"/>
                <a:ea typeface="Nunito"/>
                <a:cs typeface="Nunito"/>
                <a:sym typeface="Nunito"/>
              </a:defRPr>
            </a:lvl2pPr>
            <a:lvl3pPr marL="1371600" marR="0" lvl="2" indent="-317500" algn="l" rtl="0">
              <a:lnSpc>
                <a:spcPct val="115000"/>
              </a:lnSpc>
              <a:spcBef>
                <a:spcPts val="0"/>
              </a:spcBef>
              <a:spcAft>
                <a:spcPts val="0"/>
              </a:spcAft>
              <a:buClr>
                <a:schemeClr val="dk1"/>
              </a:buClr>
              <a:buSzPts val="1400"/>
              <a:buFont typeface="Arial"/>
              <a:buChar char="■"/>
              <a:defRPr sz="1400" b="0" i="0" u="none" strike="noStrike" cap="none">
                <a:solidFill>
                  <a:schemeClr val="dk1"/>
                </a:solidFill>
                <a:latin typeface="Nunito"/>
                <a:ea typeface="Nunito"/>
                <a:cs typeface="Nunito"/>
                <a:sym typeface="Nunito"/>
              </a:defRPr>
            </a:lvl3pPr>
            <a:lvl4pPr marL="1828800" marR="0" lvl="3" indent="-317500" algn="l" rtl="0">
              <a:lnSpc>
                <a:spcPct val="115000"/>
              </a:lnSpc>
              <a:spcBef>
                <a:spcPts val="0"/>
              </a:spcBef>
              <a:spcAft>
                <a:spcPts val="0"/>
              </a:spcAft>
              <a:buClr>
                <a:schemeClr val="dk1"/>
              </a:buClr>
              <a:buSzPts val="1400"/>
              <a:buFont typeface="Arial"/>
              <a:buChar char="●"/>
              <a:defRPr sz="1400" b="0" i="0" u="none" strike="noStrike" cap="none">
                <a:solidFill>
                  <a:schemeClr val="dk1"/>
                </a:solidFill>
                <a:latin typeface="Nunito"/>
                <a:ea typeface="Nunito"/>
                <a:cs typeface="Nunito"/>
                <a:sym typeface="Nunito"/>
              </a:defRPr>
            </a:lvl4pPr>
            <a:lvl5pPr marL="2286000" marR="0" lvl="4" indent="-317500" algn="l" rtl="0">
              <a:lnSpc>
                <a:spcPct val="115000"/>
              </a:lnSpc>
              <a:spcBef>
                <a:spcPts val="0"/>
              </a:spcBef>
              <a:spcAft>
                <a:spcPts val="0"/>
              </a:spcAft>
              <a:buClr>
                <a:schemeClr val="dk1"/>
              </a:buClr>
              <a:buSzPts val="1400"/>
              <a:buFont typeface="Arial"/>
              <a:buChar char="○"/>
              <a:defRPr sz="1400" b="0" i="0" u="none" strike="noStrike" cap="none">
                <a:solidFill>
                  <a:schemeClr val="dk1"/>
                </a:solidFill>
                <a:latin typeface="Nunito"/>
                <a:ea typeface="Nunito"/>
                <a:cs typeface="Nunito"/>
                <a:sym typeface="Nunito"/>
              </a:defRPr>
            </a:lvl5pPr>
            <a:lvl6pPr marL="2743200" marR="0" lvl="5" indent="-317500" algn="l" rtl="0">
              <a:lnSpc>
                <a:spcPct val="115000"/>
              </a:lnSpc>
              <a:spcBef>
                <a:spcPts val="0"/>
              </a:spcBef>
              <a:spcAft>
                <a:spcPts val="0"/>
              </a:spcAft>
              <a:buClr>
                <a:schemeClr val="dk1"/>
              </a:buClr>
              <a:buSzPts val="1400"/>
              <a:buFont typeface="Arial"/>
              <a:buChar char="■"/>
              <a:defRPr sz="1400" b="0" i="0" u="none" strike="noStrike" cap="none">
                <a:solidFill>
                  <a:schemeClr val="dk1"/>
                </a:solidFill>
                <a:latin typeface="Nunito"/>
                <a:ea typeface="Nunito"/>
                <a:cs typeface="Nunito"/>
                <a:sym typeface="Nunito"/>
              </a:defRPr>
            </a:lvl6pPr>
            <a:lvl7pPr marL="3200400" marR="0" lvl="6" indent="-317500" algn="l" rtl="0">
              <a:lnSpc>
                <a:spcPct val="115000"/>
              </a:lnSpc>
              <a:spcBef>
                <a:spcPts val="0"/>
              </a:spcBef>
              <a:spcAft>
                <a:spcPts val="0"/>
              </a:spcAft>
              <a:buClr>
                <a:schemeClr val="dk1"/>
              </a:buClr>
              <a:buSzPts val="1400"/>
              <a:buFont typeface="Arial"/>
              <a:buChar char="●"/>
              <a:defRPr sz="1400" b="0" i="0" u="none" strike="noStrike" cap="none">
                <a:solidFill>
                  <a:schemeClr val="dk1"/>
                </a:solidFill>
                <a:latin typeface="Nunito"/>
                <a:ea typeface="Nunito"/>
                <a:cs typeface="Nunito"/>
                <a:sym typeface="Nunito"/>
              </a:defRPr>
            </a:lvl7pPr>
            <a:lvl8pPr marL="3657600" marR="0" lvl="7" indent="-317500" algn="l" rtl="0">
              <a:lnSpc>
                <a:spcPct val="115000"/>
              </a:lnSpc>
              <a:spcBef>
                <a:spcPts val="0"/>
              </a:spcBef>
              <a:spcAft>
                <a:spcPts val="0"/>
              </a:spcAft>
              <a:buClr>
                <a:schemeClr val="dk1"/>
              </a:buClr>
              <a:buSzPts val="1400"/>
              <a:buFont typeface="Arial"/>
              <a:buChar char="○"/>
              <a:defRPr sz="1400" b="0" i="0" u="none" strike="noStrike" cap="none">
                <a:solidFill>
                  <a:schemeClr val="dk1"/>
                </a:solidFill>
                <a:latin typeface="Nunito"/>
                <a:ea typeface="Nunito"/>
                <a:cs typeface="Nunito"/>
                <a:sym typeface="Nunito"/>
              </a:defRPr>
            </a:lvl8pPr>
            <a:lvl9pPr marL="4114800" marR="0" lvl="8" indent="-317500" algn="l" rtl="0">
              <a:lnSpc>
                <a:spcPct val="115000"/>
              </a:lnSpc>
              <a:spcBef>
                <a:spcPts val="0"/>
              </a:spcBef>
              <a:spcAft>
                <a:spcPts val="0"/>
              </a:spcAft>
              <a:buClr>
                <a:schemeClr val="dk1"/>
              </a:buClr>
              <a:buSzPts val="1400"/>
              <a:buFont typeface="Arial"/>
              <a:buChar char="■"/>
              <a:defRPr sz="1400" b="0" i="0" u="none" strike="noStrike" cap="none">
                <a:solidFill>
                  <a:schemeClr val="dk1"/>
                </a:solidFill>
                <a:latin typeface="Nunito"/>
                <a:ea typeface="Nunito"/>
                <a:cs typeface="Nunito"/>
                <a:sym typeface="Nunito"/>
              </a:defRPr>
            </a:lvl9pPr>
          </a:lstStyle>
          <a:p>
            <a:pPr marL="0" indent="0" algn="r" rtl="1">
              <a:buNone/>
            </a:pPr>
            <a:r>
              <a:rPr lang="ar-SA" sz="1800" b="1" dirty="0">
                <a:latin typeface="Sakkal Majalla" panose="02000000000000000000" pitchFamily="2" charset="-78"/>
                <a:cs typeface="Sakkal Majalla" panose="02000000000000000000" pitchFamily="2" charset="-78"/>
              </a:rPr>
              <a:t>2- الاستخدام غير الصحيح للمعدات الرياضية(</a:t>
            </a:r>
            <a:r>
              <a:rPr lang="en-GB" sz="1800" b="1" dirty="0" err="1">
                <a:latin typeface="Sakkal Majalla" panose="02000000000000000000" pitchFamily="2" charset="-78"/>
                <a:cs typeface="Sakkal Majalla" panose="02000000000000000000" pitchFamily="2" charset="-78"/>
              </a:rPr>
              <a:t>Göpfert</a:t>
            </a:r>
            <a:r>
              <a:rPr lang="en-GB" sz="1800" b="1" dirty="0">
                <a:latin typeface="Sakkal Majalla" panose="02000000000000000000" pitchFamily="2" charset="-78"/>
                <a:cs typeface="Sakkal Majalla" panose="02000000000000000000" pitchFamily="2" charset="-78"/>
              </a:rPr>
              <a:t> et al., 2018</a:t>
            </a:r>
            <a:r>
              <a:rPr lang="ar-SA" sz="1800" b="1" dirty="0">
                <a:latin typeface="Sakkal Majalla" panose="02000000000000000000" pitchFamily="2" charset="-78"/>
                <a:cs typeface="Sakkal Majalla" panose="02000000000000000000" pitchFamily="2" charset="-78"/>
              </a:rPr>
              <a:t>)</a:t>
            </a:r>
          </a:p>
          <a:p>
            <a:pPr marL="285750" indent="-285750" algn="r" rtl="1">
              <a:lnSpc>
                <a:spcPct val="150000"/>
              </a:lnSpc>
            </a:pPr>
            <a:r>
              <a:rPr lang="ar-SA" sz="1600" dirty="0">
                <a:latin typeface="Traditional Arabic" panose="02020603050405020304" pitchFamily="18" charset="-78"/>
                <a:cs typeface="Traditional Arabic" panose="02020603050405020304" pitchFamily="18" charset="-78"/>
              </a:rPr>
              <a:t>رمي الكرات أو الأدوات بطريقة خطرة أو في اتجاه الزملاء.</a:t>
            </a:r>
          </a:p>
          <a:p>
            <a:pPr marL="285750" indent="-285750" algn="r" rtl="1">
              <a:lnSpc>
                <a:spcPct val="150000"/>
              </a:lnSpc>
            </a:pPr>
            <a:r>
              <a:rPr lang="ar-SA" sz="1600" dirty="0">
                <a:latin typeface="Traditional Arabic" panose="02020603050405020304" pitchFamily="18" charset="-78"/>
                <a:cs typeface="Traditional Arabic" panose="02020603050405020304" pitchFamily="18" charset="-78"/>
              </a:rPr>
              <a:t>اللعب بالمعدات خارج الوقت المحدد أو في أماكن غير مخصصة.</a:t>
            </a:r>
          </a:p>
        </p:txBody>
      </p:sp>
      <p:grpSp>
        <p:nvGrpSpPr>
          <p:cNvPr id="3" name="Google Shape;3199;p72">
            <a:extLst>
              <a:ext uri="{FF2B5EF4-FFF2-40B4-BE49-F238E27FC236}">
                <a16:creationId xmlns:a16="http://schemas.microsoft.com/office/drawing/2014/main" id="{F2D3ADE8-C308-58E5-C93A-F70D75BF8571}"/>
              </a:ext>
            </a:extLst>
          </p:cNvPr>
          <p:cNvGrpSpPr/>
          <p:nvPr/>
        </p:nvGrpSpPr>
        <p:grpSpPr>
          <a:xfrm>
            <a:off x="7482225" y="2188215"/>
            <a:ext cx="1431275" cy="2524932"/>
            <a:chOff x="5562000" y="2164450"/>
            <a:chExt cx="1431275" cy="2299475"/>
          </a:xfrm>
        </p:grpSpPr>
        <p:sp>
          <p:nvSpPr>
            <p:cNvPr id="4" name="Google Shape;3200;p72">
              <a:extLst>
                <a:ext uri="{FF2B5EF4-FFF2-40B4-BE49-F238E27FC236}">
                  <a16:creationId xmlns:a16="http://schemas.microsoft.com/office/drawing/2014/main" id="{BDDA41F1-2363-0B6A-F96A-CD7944CF3DC0}"/>
                </a:ext>
              </a:extLst>
            </p:cNvPr>
            <p:cNvSpPr/>
            <p:nvPr/>
          </p:nvSpPr>
          <p:spPr>
            <a:xfrm>
              <a:off x="6343775" y="3598875"/>
              <a:ext cx="429425" cy="703400"/>
            </a:xfrm>
            <a:custGeom>
              <a:avLst/>
              <a:gdLst/>
              <a:ahLst/>
              <a:cxnLst/>
              <a:rect l="l" t="t" r="r" b="b"/>
              <a:pathLst>
                <a:path w="17177" h="28136" extrusionOk="0">
                  <a:moveTo>
                    <a:pt x="9627" y="0"/>
                  </a:moveTo>
                  <a:cubicBezTo>
                    <a:pt x="6341" y="0"/>
                    <a:pt x="3070" y="597"/>
                    <a:pt x="0" y="1785"/>
                  </a:cubicBezTo>
                  <a:cubicBezTo>
                    <a:pt x="352" y="11119"/>
                    <a:pt x="3061" y="20208"/>
                    <a:pt x="8001" y="28135"/>
                  </a:cubicBezTo>
                  <a:lnTo>
                    <a:pt x="17176" y="26728"/>
                  </a:lnTo>
                  <a:cubicBezTo>
                    <a:pt x="14693" y="17905"/>
                    <a:pt x="12509" y="8995"/>
                    <a:pt x="10623" y="19"/>
                  </a:cubicBezTo>
                  <a:cubicBezTo>
                    <a:pt x="10291" y="6"/>
                    <a:pt x="9959" y="0"/>
                    <a:pt x="9627" y="0"/>
                  </a:cubicBezTo>
                  <a:close/>
                </a:path>
              </a:pathLst>
            </a:custGeom>
            <a:solidFill>
              <a:srgbClr val="FFC9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3201;p72">
              <a:extLst>
                <a:ext uri="{FF2B5EF4-FFF2-40B4-BE49-F238E27FC236}">
                  <a16:creationId xmlns:a16="http://schemas.microsoft.com/office/drawing/2014/main" id="{7F053426-300E-7BB6-5EFC-1C0F1246AD1A}"/>
                </a:ext>
              </a:extLst>
            </p:cNvPr>
            <p:cNvSpPr/>
            <p:nvPr/>
          </p:nvSpPr>
          <p:spPr>
            <a:xfrm>
              <a:off x="6513400" y="3732950"/>
              <a:ext cx="95975" cy="30400"/>
            </a:xfrm>
            <a:custGeom>
              <a:avLst/>
              <a:gdLst/>
              <a:ahLst/>
              <a:cxnLst/>
              <a:rect l="l" t="t" r="r" b="b"/>
              <a:pathLst>
                <a:path w="3839" h="1216" extrusionOk="0">
                  <a:moveTo>
                    <a:pt x="3664" y="1"/>
                  </a:moveTo>
                  <a:cubicBezTo>
                    <a:pt x="3617" y="1"/>
                    <a:pt x="3570" y="21"/>
                    <a:pt x="3539" y="60"/>
                  </a:cubicBezTo>
                  <a:cubicBezTo>
                    <a:pt x="3161" y="538"/>
                    <a:pt x="2577" y="857"/>
                    <a:pt x="1966" y="903"/>
                  </a:cubicBezTo>
                  <a:cubicBezTo>
                    <a:pt x="1911" y="907"/>
                    <a:pt x="1855" y="909"/>
                    <a:pt x="1799" y="909"/>
                  </a:cubicBezTo>
                  <a:cubicBezTo>
                    <a:pt x="1242" y="909"/>
                    <a:pt x="683" y="700"/>
                    <a:pt x="273" y="325"/>
                  </a:cubicBezTo>
                  <a:cubicBezTo>
                    <a:pt x="245" y="297"/>
                    <a:pt x="208" y="284"/>
                    <a:pt x="171" y="284"/>
                  </a:cubicBezTo>
                  <a:cubicBezTo>
                    <a:pt x="129" y="284"/>
                    <a:pt x="89" y="301"/>
                    <a:pt x="60" y="332"/>
                  </a:cubicBezTo>
                  <a:cubicBezTo>
                    <a:pt x="1" y="392"/>
                    <a:pt x="7" y="491"/>
                    <a:pt x="67" y="551"/>
                  </a:cubicBezTo>
                  <a:cubicBezTo>
                    <a:pt x="532" y="976"/>
                    <a:pt x="1169" y="1215"/>
                    <a:pt x="1800" y="1215"/>
                  </a:cubicBezTo>
                  <a:cubicBezTo>
                    <a:pt x="1860" y="1215"/>
                    <a:pt x="1926" y="1215"/>
                    <a:pt x="1992" y="1208"/>
                  </a:cubicBezTo>
                  <a:cubicBezTo>
                    <a:pt x="2683" y="1155"/>
                    <a:pt x="3354" y="797"/>
                    <a:pt x="3785" y="252"/>
                  </a:cubicBezTo>
                  <a:cubicBezTo>
                    <a:pt x="3838" y="186"/>
                    <a:pt x="3825" y="86"/>
                    <a:pt x="3759" y="33"/>
                  </a:cubicBezTo>
                  <a:cubicBezTo>
                    <a:pt x="3731" y="11"/>
                    <a:pt x="3697" y="1"/>
                    <a:pt x="36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3202;p72">
              <a:extLst>
                <a:ext uri="{FF2B5EF4-FFF2-40B4-BE49-F238E27FC236}">
                  <a16:creationId xmlns:a16="http://schemas.microsoft.com/office/drawing/2014/main" id="{23AB82CC-FF10-630E-1893-B0EA64EAF009}"/>
                </a:ext>
              </a:extLst>
            </p:cNvPr>
            <p:cNvSpPr/>
            <p:nvPr/>
          </p:nvSpPr>
          <p:spPr>
            <a:xfrm>
              <a:off x="6494475" y="4144675"/>
              <a:ext cx="498800" cy="319250"/>
            </a:xfrm>
            <a:custGeom>
              <a:avLst/>
              <a:gdLst/>
              <a:ahLst/>
              <a:cxnLst/>
              <a:rect l="l" t="t" r="r" b="b"/>
              <a:pathLst>
                <a:path w="19952" h="12770" extrusionOk="0">
                  <a:moveTo>
                    <a:pt x="8883" y="0"/>
                  </a:moveTo>
                  <a:cubicBezTo>
                    <a:pt x="8780" y="0"/>
                    <a:pt x="8678" y="14"/>
                    <a:pt x="8579" y="43"/>
                  </a:cubicBezTo>
                  <a:cubicBezTo>
                    <a:pt x="7921" y="235"/>
                    <a:pt x="7609" y="959"/>
                    <a:pt x="7384" y="1603"/>
                  </a:cubicBezTo>
                  <a:cubicBezTo>
                    <a:pt x="7118" y="2360"/>
                    <a:pt x="6972" y="3183"/>
                    <a:pt x="6700" y="3940"/>
                  </a:cubicBezTo>
                  <a:lnTo>
                    <a:pt x="1" y="3774"/>
                  </a:lnTo>
                  <a:lnTo>
                    <a:pt x="1" y="3774"/>
                  </a:lnTo>
                  <a:cubicBezTo>
                    <a:pt x="592" y="6788"/>
                    <a:pt x="1063" y="9762"/>
                    <a:pt x="1647" y="12770"/>
                  </a:cubicBezTo>
                  <a:lnTo>
                    <a:pt x="19952" y="12285"/>
                  </a:lnTo>
                  <a:cubicBezTo>
                    <a:pt x="19932" y="11555"/>
                    <a:pt x="19454" y="10898"/>
                    <a:pt x="18876" y="10446"/>
                  </a:cubicBezTo>
                  <a:cubicBezTo>
                    <a:pt x="18298" y="10001"/>
                    <a:pt x="17615" y="9709"/>
                    <a:pt x="16971" y="9364"/>
                  </a:cubicBezTo>
                  <a:cubicBezTo>
                    <a:pt x="15019" y="8335"/>
                    <a:pt x="13233" y="6742"/>
                    <a:pt x="12257" y="4757"/>
                  </a:cubicBezTo>
                  <a:cubicBezTo>
                    <a:pt x="11759" y="3747"/>
                    <a:pt x="11261" y="2738"/>
                    <a:pt x="10763" y="1722"/>
                  </a:cubicBezTo>
                  <a:cubicBezTo>
                    <a:pt x="10544" y="1278"/>
                    <a:pt x="10312" y="813"/>
                    <a:pt x="9953" y="468"/>
                  </a:cubicBezTo>
                  <a:cubicBezTo>
                    <a:pt x="9664" y="194"/>
                    <a:pt x="9271" y="0"/>
                    <a:pt x="888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3203;p72">
              <a:extLst>
                <a:ext uri="{FF2B5EF4-FFF2-40B4-BE49-F238E27FC236}">
                  <a16:creationId xmlns:a16="http://schemas.microsoft.com/office/drawing/2014/main" id="{EE68D795-2FDC-1A57-21AC-893EBBAE790A}"/>
                </a:ext>
              </a:extLst>
            </p:cNvPr>
            <p:cNvSpPr/>
            <p:nvPr/>
          </p:nvSpPr>
          <p:spPr>
            <a:xfrm>
              <a:off x="6520050" y="4405150"/>
              <a:ext cx="468900" cy="46175"/>
            </a:xfrm>
            <a:custGeom>
              <a:avLst/>
              <a:gdLst/>
              <a:ahLst/>
              <a:cxnLst/>
              <a:rect l="l" t="t" r="r" b="b"/>
              <a:pathLst>
                <a:path w="18756" h="1847" extrusionOk="0">
                  <a:moveTo>
                    <a:pt x="168" y="0"/>
                  </a:moveTo>
                  <a:cubicBezTo>
                    <a:pt x="100" y="0"/>
                    <a:pt x="42" y="48"/>
                    <a:pt x="20" y="114"/>
                  </a:cubicBezTo>
                  <a:cubicBezTo>
                    <a:pt x="0" y="193"/>
                    <a:pt x="47" y="280"/>
                    <a:pt x="133" y="299"/>
                  </a:cubicBezTo>
                  <a:cubicBezTo>
                    <a:pt x="3884" y="1329"/>
                    <a:pt x="7801" y="1846"/>
                    <a:pt x="11712" y="1846"/>
                  </a:cubicBezTo>
                  <a:cubicBezTo>
                    <a:pt x="14029" y="1846"/>
                    <a:pt x="16339" y="1667"/>
                    <a:pt x="18610" y="1302"/>
                  </a:cubicBezTo>
                  <a:cubicBezTo>
                    <a:pt x="18696" y="1289"/>
                    <a:pt x="18756" y="1209"/>
                    <a:pt x="18743" y="1123"/>
                  </a:cubicBezTo>
                  <a:cubicBezTo>
                    <a:pt x="18725" y="1051"/>
                    <a:pt x="18663" y="995"/>
                    <a:pt x="18587" y="995"/>
                  </a:cubicBezTo>
                  <a:cubicBezTo>
                    <a:pt x="18580" y="995"/>
                    <a:pt x="18572" y="995"/>
                    <a:pt x="18563" y="997"/>
                  </a:cubicBezTo>
                  <a:cubicBezTo>
                    <a:pt x="16305" y="1359"/>
                    <a:pt x="14009" y="1540"/>
                    <a:pt x="11711" y="1540"/>
                  </a:cubicBezTo>
                  <a:cubicBezTo>
                    <a:pt x="7827" y="1540"/>
                    <a:pt x="3937" y="1025"/>
                    <a:pt x="213" y="7"/>
                  </a:cubicBezTo>
                  <a:cubicBezTo>
                    <a:pt x="197" y="3"/>
                    <a:pt x="182" y="0"/>
                    <a:pt x="1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3204;p72">
              <a:extLst>
                <a:ext uri="{FF2B5EF4-FFF2-40B4-BE49-F238E27FC236}">
                  <a16:creationId xmlns:a16="http://schemas.microsoft.com/office/drawing/2014/main" id="{ABD01F72-BB9F-5A96-7A1C-54F37482E2E4}"/>
                </a:ext>
              </a:extLst>
            </p:cNvPr>
            <p:cNvSpPr/>
            <p:nvPr/>
          </p:nvSpPr>
          <p:spPr>
            <a:xfrm>
              <a:off x="6654825" y="4232550"/>
              <a:ext cx="260950" cy="217275"/>
            </a:xfrm>
            <a:custGeom>
              <a:avLst/>
              <a:gdLst/>
              <a:ahLst/>
              <a:cxnLst/>
              <a:rect l="l" t="t" r="r" b="b"/>
              <a:pathLst>
                <a:path w="10438" h="8691" extrusionOk="0">
                  <a:moveTo>
                    <a:pt x="167" y="0"/>
                  </a:moveTo>
                  <a:cubicBezTo>
                    <a:pt x="146" y="0"/>
                    <a:pt x="126" y="5"/>
                    <a:pt x="107" y="13"/>
                  </a:cubicBezTo>
                  <a:cubicBezTo>
                    <a:pt x="27" y="53"/>
                    <a:pt x="0" y="146"/>
                    <a:pt x="34" y="219"/>
                  </a:cubicBezTo>
                  <a:cubicBezTo>
                    <a:pt x="1567" y="3379"/>
                    <a:pt x="3625" y="6214"/>
                    <a:pt x="6155" y="8651"/>
                  </a:cubicBezTo>
                  <a:cubicBezTo>
                    <a:pt x="6181" y="8677"/>
                    <a:pt x="6221" y="8691"/>
                    <a:pt x="6261" y="8691"/>
                  </a:cubicBezTo>
                  <a:cubicBezTo>
                    <a:pt x="6281" y="8691"/>
                    <a:pt x="6301" y="8691"/>
                    <a:pt x="6321" y="8684"/>
                  </a:cubicBezTo>
                  <a:cubicBezTo>
                    <a:pt x="6374" y="8657"/>
                    <a:pt x="6414" y="8604"/>
                    <a:pt x="6414" y="8538"/>
                  </a:cubicBezTo>
                  <a:cubicBezTo>
                    <a:pt x="6420" y="7569"/>
                    <a:pt x="6878" y="6626"/>
                    <a:pt x="7589" y="6128"/>
                  </a:cubicBezTo>
                  <a:cubicBezTo>
                    <a:pt x="8070" y="5791"/>
                    <a:pt x="8658" y="5616"/>
                    <a:pt x="9246" y="5616"/>
                  </a:cubicBezTo>
                  <a:cubicBezTo>
                    <a:pt x="9574" y="5616"/>
                    <a:pt x="9902" y="5671"/>
                    <a:pt x="10211" y="5783"/>
                  </a:cubicBezTo>
                  <a:cubicBezTo>
                    <a:pt x="10228" y="5788"/>
                    <a:pt x="10245" y="5791"/>
                    <a:pt x="10262" y="5791"/>
                  </a:cubicBezTo>
                  <a:cubicBezTo>
                    <a:pt x="10325" y="5791"/>
                    <a:pt x="10384" y="5753"/>
                    <a:pt x="10411" y="5690"/>
                  </a:cubicBezTo>
                  <a:cubicBezTo>
                    <a:pt x="10437" y="5603"/>
                    <a:pt x="10397" y="5517"/>
                    <a:pt x="10318" y="5491"/>
                  </a:cubicBezTo>
                  <a:cubicBezTo>
                    <a:pt x="9973" y="5367"/>
                    <a:pt x="9609" y="5306"/>
                    <a:pt x="9246" y="5306"/>
                  </a:cubicBezTo>
                  <a:cubicBezTo>
                    <a:pt x="8595" y="5306"/>
                    <a:pt x="7946" y="5501"/>
                    <a:pt x="7410" y="5876"/>
                  </a:cubicBezTo>
                  <a:cubicBezTo>
                    <a:pt x="6713" y="6367"/>
                    <a:pt x="6228" y="7250"/>
                    <a:pt x="6128" y="8193"/>
                  </a:cubicBezTo>
                  <a:cubicBezTo>
                    <a:pt x="3732" y="5836"/>
                    <a:pt x="1780" y="3114"/>
                    <a:pt x="312" y="86"/>
                  </a:cubicBezTo>
                  <a:cubicBezTo>
                    <a:pt x="283" y="33"/>
                    <a:pt x="225" y="0"/>
                    <a:pt x="1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3205;p72">
              <a:extLst>
                <a:ext uri="{FF2B5EF4-FFF2-40B4-BE49-F238E27FC236}">
                  <a16:creationId xmlns:a16="http://schemas.microsoft.com/office/drawing/2014/main" id="{672C7527-C1F2-38AF-A7E1-ECDE838D8A30}"/>
                </a:ext>
              </a:extLst>
            </p:cNvPr>
            <p:cNvSpPr/>
            <p:nvPr/>
          </p:nvSpPr>
          <p:spPr>
            <a:xfrm>
              <a:off x="6725350" y="4270000"/>
              <a:ext cx="77375" cy="24150"/>
            </a:xfrm>
            <a:custGeom>
              <a:avLst/>
              <a:gdLst/>
              <a:ahLst/>
              <a:cxnLst/>
              <a:rect l="l" t="t" r="r" b="b"/>
              <a:pathLst>
                <a:path w="3095" h="966" extrusionOk="0">
                  <a:moveTo>
                    <a:pt x="2916" y="0"/>
                  </a:moveTo>
                  <a:cubicBezTo>
                    <a:pt x="2907" y="0"/>
                    <a:pt x="2898" y="1"/>
                    <a:pt x="2889" y="2"/>
                  </a:cubicBezTo>
                  <a:lnTo>
                    <a:pt x="134" y="666"/>
                  </a:lnTo>
                  <a:cubicBezTo>
                    <a:pt x="54" y="686"/>
                    <a:pt x="1" y="766"/>
                    <a:pt x="21" y="852"/>
                  </a:cubicBezTo>
                  <a:cubicBezTo>
                    <a:pt x="41" y="919"/>
                    <a:pt x="101" y="965"/>
                    <a:pt x="174" y="965"/>
                  </a:cubicBezTo>
                  <a:lnTo>
                    <a:pt x="207" y="965"/>
                  </a:lnTo>
                  <a:lnTo>
                    <a:pt x="2962" y="308"/>
                  </a:lnTo>
                  <a:cubicBezTo>
                    <a:pt x="3042" y="288"/>
                    <a:pt x="3095" y="202"/>
                    <a:pt x="3075" y="122"/>
                  </a:cubicBezTo>
                  <a:cubicBezTo>
                    <a:pt x="3057" y="45"/>
                    <a:pt x="2987" y="0"/>
                    <a:pt x="29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3206;p72">
              <a:extLst>
                <a:ext uri="{FF2B5EF4-FFF2-40B4-BE49-F238E27FC236}">
                  <a16:creationId xmlns:a16="http://schemas.microsoft.com/office/drawing/2014/main" id="{7E2FF368-2C59-B9A0-48A5-9A853A5B7CAD}"/>
                </a:ext>
              </a:extLst>
            </p:cNvPr>
            <p:cNvSpPr/>
            <p:nvPr/>
          </p:nvSpPr>
          <p:spPr>
            <a:xfrm>
              <a:off x="6747600" y="4302575"/>
              <a:ext cx="89150" cy="30900"/>
            </a:xfrm>
            <a:custGeom>
              <a:avLst/>
              <a:gdLst/>
              <a:ahLst/>
              <a:cxnLst/>
              <a:rect l="l" t="t" r="r" b="b"/>
              <a:pathLst>
                <a:path w="3566" h="1236" extrusionOk="0">
                  <a:moveTo>
                    <a:pt x="3392" y="0"/>
                  </a:moveTo>
                  <a:cubicBezTo>
                    <a:pt x="3377" y="0"/>
                    <a:pt x="3362" y="3"/>
                    <a:pt x="3347" y="7"/>
                  </a:cubicBezTo>
                  <a:lnTo>
                    <a:pt x="127" y="930"/>
                  </a:lnTo>
                  <a:cubicBezTo>
                    <a:pt x="47" y="957"/>
                    <a:pt x="1" y="1036"/>
                    <a:pt x="21" y="1123"/>
                  </a:cubicBezTo>
                  <a:cubicBezTo>
                    <a:pt x="40" y="1189"/>
                    <a:pt x="100" y="1236"/>
                    <a:pt x="173" y="1236"/>
                  </a:cubicBezTo>
                  <a:cubicBezTo>
                    <a:pt x="187" y="1236"/>
                    <a:pt x="200" y="1229"/>
                    <a:pt x="213" y="1229"/>
                  </a:cubicBezTo>
                  <a:lnTo>
                    <a:pt x="3433" y="306"/>
                  </a:lnTo>
                  <a:cubicBezTo>
                    <a:pt x="3519" y="280"/>
                    <a:pt x="3566" y="193"/>
                    <a:pt x="3539" y="114"/>
                  </a:cubicBezTo>
                  <a:cubicBezTo>
                    <a:pt x="3523" y="48"/>
                    <a:pt x="3462" y="0"/>
                    <a:pt x="33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3207;p72">
              <a:extLst>
                <a:ext uri="{FF2B5EF4-FFF2-40B4-BE49-F238E27FC236}">
                  <a16:creationId xmlns:a16="http://schemas.microsoft.com/office/drawing/2014/main" id="{B6A98FB9-5565-D4A0-BAF5-F472E20A6E4C}"/>
                </a:ext>
              </a:extLst>
            </p:cNvPr>
            <p:cNvSpPr/>
            <p:nvPr/>
          </p:nvSpPr>
          <p:spPr>
            <a:xfrm>
              <a:off x="6780300" y="4332825"/>
              <a:ext cx="77525" cy="37675"/>
            </a:xfrm>
            <a:custGeom>
              <a:avLst/>
              <a:gdLst/>
              <a:ahLst/>
              <a:cxnLst/>
              <a:rect l="l" t="t" r="r" b="b"/>
              <a:pathLst>
                <a:path w="3101" h="1507" extrusionOk="0">
                  <a:moveTo>
                    <a:pt x="2921" y="0"/>
                  </a:moveTo>
                  <a:cubicBezTo>
                    <a:pt x="2902" y="0"/>
                    <a:pt x="2881" y="4"/>
                    <a:pt x="2862" y="12"/>
                  </a:cubicBezTo>
                  <a:lnTo>
                    <a:pt x="113" y="1214"/>
                  </a:lnTo>
                  <a:cubicBezTo>
                    <a:pt x="34" y="1247"/>
                    <a:pt x="1" y="1333"/>
                    <a:pt x="34" y="1413"/>
                  </a:cubicBezTo>
                  <a:cubicBezTo>
                    <a:pt x="60" y="1473"/>
                    <a:pt x="113" y="1506"/>
                    <a:pt x="173" y="1506"/>
                  </a:cubicBezTo>
                  <a:cubicBezTo>
                    <a:pt x="193" y="1506"/>
                    <a:pt x="220" y="1506"/>
                    <a:pt x="240" y="1493"/>
                  </a:cubicBezTo>
                  <a:lnTo>
                    <a:pt x="2988" y="298"/>
                  </a:lnTo>
                  <a:cubicBezTo>
                    <a:pt x="3068" y="265"/>
                    <a:pt x="3101" y="172"/>
                    <a:pt x="3068" y="92"/>
                  </a:cubicBezTo>
                  <a:cubicBezTo>
                    <a:pt x="3043" y="37"/>
                    <a:pt x="2983" y="0"/>
                    <a:pt x="29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3208;p72">
              <a:extLst>
                <a:ext uri="{FF2B5EF4-FFF2-40B4-BE49-F238E27FC236}">
                  <a16:creationId xmlns:a16="http://schemas.microsoft.com/office/drawing/2014/main" id="{03F4B90D-0036-A06F-180C-4C2DAB78D04F}"/>
                </a:ext>
              </a:extLst>
            </p:cNvPr>
            <p:cNvSpPr/>
            <p:nvPr/>
          </p:nvSpPr>
          <p:spPr>
            <a:xfrm>
              <a:off x="5929650" y="3619075"/>
              <a:ext cx="367000" cy="690425"/>
            </a:xfrm>
            <a:custGeom>
              <a:avLst/>
              <a:gdLst/>
              <a:ahLst/>
              <a:cxnLst/>
              <a:rect l="l" t="t" r="r" b="b"/>
              <a:pathLst>
                <a:path w="14680" h="27617" extrusionOk="0">
                  <a:moveTo>
                    <a:pt x="11792" y="1"/>
                  </a:moveTo>
                  <a:lnTo>
                    <a:pt x="1" y="1209"/>
                  </a:lnTo>
                  <a:cubicBezTo>
                    <a:pt x="572" y="5053"/>
                    <a:pt x="1149" y="8897"/>
                    <a:pt x="1727" y="12748"/>
                  </a:cubicBezTo>
                  <a:cubicBezTo>
                    <a:pt x="2451" y="17601"/>
                    <a:pt x="2716" y="22441"/>
                    <a:pt x="3247" y="27321"/>
                  </a:cubicBezTo>
                  <a:cubicBezTo>
                    <a:pt x="5286" y="27457"/>
                    <a:pt x="7346" y="27617"/>
                    <a:pt x="9398" y="27617"/>
                  </a:cubicBezTo>
                  <a:cubicBezTo>
                    <a:pt x="10754" y="27617"/>
                    <a:pt x="12106" y="27547"/>
                    <a:pt x="13445" y="27354"/>
                  </a:cubicBezTo>
                  <a:cubicBezTo>
                    <a:pt x="14680" y="19739"/>
                    <a:pt x="13983" y="11752"/>
                    <a:pt x="12038" y="4283"/>
                  </a:cubicBezTo>
                  <a:cubicBezTo>
                    <a:pt x="11679" y="2889"/>
                    <a:pt x="11852" y="1435"/>
                    <a:pt x="11792" y="1"/>
                  </a:cubicBezTo>
                  <a:close/>
                </a:path>
              </a:pathLst>
            </a:custGeom>
            <a:solidFill>
              <a:srgbClr val="FFC9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3209;p72">
              <a:extLst>
                <a:ext uri="{FF2B5EF4-FFF2-40B4-BE49-F238E27FC236}">
                  <a16:creationId xmlns:a16="http://schemas.microsoft.com/office/drawing/2014/main" id="{D4D9C83A-B7C2-CBB8-8BD5-9E025EF834A8}"/>
                </a:ext>
              </a:extLst>
            </p:cNvPr>
            <p:cNvSpPr/>
            <p:nvPr/>
          </p:nvSpPr>
          <p:spPr>
            <a:xfrm>
              <a:off x="5954875" y="3737700"/>
              <a:ext cx="86850" cy="26975"/>
            </a:xfrm>
            <a:custGeom>
              <a:avLst/>
              <a:gdLst/>
              <a:ahLst/>
              <a:cxnLst/>
              <a:rect l="l" t="t" r="r" b="b"/>
              <a:pathLst>
                <a:path w="3474" h="1079" extrusionOk="0">
                  <a:moveTo>
                    <a:pt x="3302" y="0"/>
                  </a:moveTo>
                  <a:cubicBezTo>
                    <a:pt x="3267" y="0"/>
                    <a:pt x="3231" y="12"/>
                    <a:pt x="3201" y="36"/>
                  </a:cubicBezTo>
                  <a:cubicBezTo>
                    <a:pt x="2615" y="513"/>
                    <a:pt x="1868" y="768"/>
                    <a:pt x="1120" y="768"/>
                  </a:cubicBezTo>
                  <a:cubicBezTo>
                    <a:pt x="817" y="768"/>
                    <a:pt x="513" y="726"/>
                    <a:pt x="220" y="640"/>
                  </a:cubicBezTo>
                  <a:cubicBezTo>
                    <a:pt x="203" y="635"/>
                    <a:pt x="187" y="633"/>
                    <a:pt x="171" y="633"/>
                  </a:cubicBezTo>
                  <a:cubicBezTo>
                    <a:pt x="103" y="633"/>
                    <a:pt x="44" y="675"/>
                    <a:pt x="27" y="740"/>
                  </a:cubicBezTo>
                  <a:cubicBezTo>
                    <a:pt x="1" y="826"/>
                    <a:pt x="47" y="912"/>
                    <a:pt x="127" y="932"/>
                  </a:cubicBezTo>
                  <a:cubicBezTo>
                    <a:pt x="452" y="1032"/>
                    <a:pt x="784" y="1078"/>
                    <a:pt x="1123" y="1078"/>
                  </a:cubicBezTo>
                  <a:cubicBezTo>
                    <a:pt x="1940" y="1078"/>
                    <a:pt x="2756" y="793"/>
                    <a:pt x="3394" y="275"/>
                  </a:cubicBezTo>
                  <a:cubicBezTo>
                    <a:pt x="3460" y="215"/>
                    <a:pt x="3473" y="122"/>
                    <a:pt x="3420" y="56"/>
                  </a:cubicBezTo>
                  <a:cubicBezTo>
                    <a:pt x="3391" y="19"/>
                    <a:pt x="3347" y="0"/>
                    <a:pt x="33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3210;p72">
              <a:extLst>
                <a:ext uri="{FF2B5EF4-FFF2-40B4-BE49-F238E27FC236}">
                  <a16:creationId xmlns:a16="http://schemas.microsoft.com/office/drawing/2014/main" id="{DC5F8B76-5137-2421-8AD8-6F40EF199A3C}"/>
                </a:ext>
              </a:extLst>
            </p:cNvPr>
            <p:cNvSpPr/>
            <p:nvPr/>
          </p:nvSpPr>
          <p:spPr>
            <a:xfrm>
              <a:off x="5828575" y="4183300"/>
              <a:ext cx="455300" cy="271500"/>
            </a:xfrm>
            <a:custGeom>
              <a:avLst/>
              <a:gdLst/>
              <a:ahLst/>
              <a:cxnLst/>
              <a:rect l="l" t="t" r="r" b="b"/>
              <a:pathLst>
                <a:path w="18212" h="10860" extrusionOk="0">
                  <a:moveTo>
                    <a:pt x="8695" y="1"/>
                  </a:moveTo>
                  <a:cubicBezTo>
                    <a:pt x="8648" y="1"/>
                    <a:pt x="8600" y="4"/>
                    <a:pt x="8552" y="11"/>
                  </a:cubicBezTo>
                  <a:cubicBezTo>
                    <a:pt x="8047" y="84"/>
                    <a:pt x="7702" y="549"/>
                    <a:pt x="7443" y="987"/>
                  </a:cubicBezTo>
                  <a:cubicBezTo>
                    <a:pt x="6985" y="1758"/>
                    <a:pt x="6600" y="2574"/>
                    <a:pt x="6294" y="3417"/>
                  </a:cubicBezTo>
                  <a:cubicBezTo>
                    <a:pt x="5438" y="5787"/>
                    <a:pt x="2729" y="7002"/>
                    <a:pt x="970" y="8808"/>
                  </a:cubicBezTo>
                  <a:cubicBezTo>
                    <a:pt x="512" y="9280"/>
                    <a:pt x="1" y="9977"/>
                    <a:pt x="133" y="10621"/>
                  </a:cubicBezTo>
                  <a:lnTo>
                    <a:pt x="17681" y="10860"/>
                  </a:lnTo>
                  <a:cubicBezTo>
                    <a:pt x="17853" y="8111"/>
                    <a:pt x="18032" y="5422"/>
                    <a:pt x="18212" y="2667"/>
                  </a:cubicBezTo>
                  <a:lnTo>
                    <a:pt x="18212" y="2667"/>
                  </a:lnTo>
                  <a:cubicBezTo>
                    <a:pt x="15822" y="2886"/>
                    <a:pt x="13279" y="3165"/>
                    <a:pt x="10889" y="3384"/>
                  </a:cubicBezTo>
                  <a:cubicBezTo>
                    <a:pt x="10783" y="2528"/>
                    <a:pt x="10484" y="1698"/>
                    <a:pt x="10026" y="967"/>
                  </a:cubicBezTo>
                  <a:cubicBezTo>
                    <a:pt x="9720" y="478"/>
                    <a:pt x="9245" y="1"/>
                    <a:pt x="869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3211;p72">
              <a:extLst>
                <a:ext uri="{FF2B5EF4-FFF2-40B4-BE49-F238E27FC236}">
                  <a16:creationId xmlns:a16="http://schemas.microsoft.com/office/drawing/2014/main" id="{9CE04445-2055-ECBC-5611-1815C133D789}"/>
                </a:ext>
              </a:extLst>
            </p:cNvPr>
            <p:cNvSpPr/>
            <p:nvPr/>
          </p:nvSpPr>
          <p:spPr>
            <a:xfrm>
              <a:off x="5837050" y="4398450"/>
              <a:ext cx="435200" cy="42750"/>
            </a:xfrm>
            <a:custGeom>
              <a:avLst/>
              <a:gdLst/>
              <a:ahLst/>
              <a:cxnLst/>
              <a:rect l="l" t="t" r="r" b="b"/>
              <a:pathLst>
                <a:path w="17408" h="1710" extrusionOk="0">
                  <a:moveTo>
                    <a:pt x="17231" y="1"/>
                  </a:moveTo>
                  <a:cubicBezTo>
                    <a:pt x="17213" y="1"/>
                    <a:pt x="17194" y="4"/>
                    <a:pt x="17176" y="10"/>
                  </a:cubicBezTo>
                  <a:cubicBezTo>
                    <a:pt x="14746" y="1012"/>
                    <a:pt x="12077" y="1245"/>
                    <a:pt x="9554" y="1344"/>
                  </a:cubicBezTo>
                  <a:cubicBezTo>
                    <a:pt x="8553" y="1383"/>
                    <a:pt x="7547" y="1402"/>
                    <a:pt x="6540" y="1402"/>
                  </a:cubicBezTo>
                  <a:cubicBezTo>
                    <a:pt x="4414" y="1402"/>
                    <a:pt x="2281" y="1316"/>
                    <a:pt x="173" y="1145"/>
                  </a:cubicBezTo>
                  <a:cubicBezTo>
                    <a:pt x="169" y="1145"/>
                    <a:pt x="165" y="1145"/>
                    <a:pt x="161" y="1145"/>
                  </a:cubicBezTo>
                  <a:cubicBezTo>
                    <a:pt x="80" y="1145"/>
                    <a:pt x="13" y="1209"/>
                    <a:pt x="7" y="1284"/>
                  </a:cubicBezTo>
                  <a:cubicBezTo>
                    <a:pt x="0" y="1371"/>
                    <a:pt x="60" y="1444"/>
                    <a:pt x="146" y="1450"/>
                  </a:cubicBezTo>
                  <a:cubicBezTo>
                    <a:pt x="2251" y="1623"/>
                    <a:pt x="4375" y="1709"/>
                    <a:pt x="6493" y="1709"/>
                  </a:cubicBezTo>
                  <a:cubicBezTo>
                    <a:pt x="7522" y="1709"/>
                    <a:pt x="8551" y="1689"/>
                    <a:pt x="9567" y="1650"/>
                  </a:cubicBezTo>
                  <a:cubicBezTo>
                    <a:pt x="12117" y="1550"/>
                    <a:pt x="14819" y="1318"/>
                    <a:pt x="17295" y="295"/>
                  </a:cubicBezTo>
                  <a:cubicBezTo>
                    <a:pt x="17375" y="262"/>
                    <a:pt x="17408" y="176"/>
                    <a:pt x="17381" y="96"/>
                  </a:cubicBezTo>
                  <a:cubicBezTo>
                    <a:pt x="17356" y="35"/>
                    <a:pt x="17295" y="1"/>
                    <a:pt x="172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3212;p72">
              <a:extLst>
                <a:ext uri="{FF2B5EF4-FFF2-40B4-BE49-F238E27FC236}">
                  <a16:creationId xmlns:a16="http://schemas.microsoft.com/office/drawing/2014/main" id="{F0CFCF10-4D4F-5F13-3FE5-FB860DC64B44}"/>
                </a:ext>
              </a:extLst>
            </p:cNvPr>
            <p:cNvSpPr/>
            <p:nvPr/>
          </p:nvSpPr>
          <p:spPr>
            <a:xfrm>
              <a:off x="5891975" y="4260700"/>
              <a:ext cx="214475" cy="180175"/>
            </a:xfrm>
            <a:custGeom>
              <a:avLst/>
              <a:gdLst/>
              <a:ahLst/>
              <a:cxnLst/>
              <a:rect l="l" t="t" r="r" b="b"/>
              <a:pathLst>
                <a:path w="8579" h="7207" extrusionOk="0">
                  <a:moveTo>
                    <a:pt x="8400" y="0"/>
                  </a:moveTo>
                  <a:cubicBezTo>
                    <a:pt x="8343" y="0"/>
                    <a:pt x="8289" y="36"/>
                    <a:pt x="8260" y="89"/>
                  </a:cubicBezTo>
                  <a:cubicBezTo>
                    <a:pt x="7158" y="2559"/>
                    <a:pt x="5524" y="4823"/>
                    <a:pt x="3526" y="6648"/>
                  </a:cubicBezTo>
                  <a:cubicBezTo>
                    <a:pt x="3579" y="5832"/>
                    <a:pt x="3254" y="4909"/>
                    <a:pt x="2683" y="4384"/>
                  </a:cubicBezTo>
                  <a:cubicBezTo>
                    <a:pt x="2225" y="3963"/>
                    <a:pt x="1597" y="3736"/>
                    <a:pt x="972" y="3736"/>
                  </a:cubicBezTo>
                  <a:cubicBezTo>
                    <a:pt x="682" y="3736"/>
                    <a:pt x="392" y="3785"/>
                    <a:pt x="120" y="3887"/>
                  </a:cubicBezTo>
                  <a:cubicBezTo>
                    <a:pt x="41" y="3920"/>
                    <a:pt x="1" y="4006"/>
                    <a:pt x="27" y="4086"/>
                  </a:cubicBezTo>
                  <a:cubicBezTo>
                    <a:pt x="53" y="4149"/>
                    <a:pt x="113" y="4187"/>
                    <a:pt x="176" y="4187"/>
                  </a:cubicBezTo>
                  <a:cubicBezTo>
                    <a:pt x="193" y="4187"/>
                    <a:pt x="210" y="4184"/>
                    <a:pt x="226" y="4179"/>
                  </a:cubicBezTo>
                  <a:cubicBezTo>
                    <a:pt x="467" y="4088"/>
                    <a:pt x="722" y="4044"/>
                    <a:pt x="978" y="4044"/>
                  </a:cubicBezTo>
                  <a:cubicBezTo>
                    <a:pt x="1526" y="4044"/>
                    <a:pt x="2074" y="4246"/>
                    <a:pt x="2477" y="4617"/>
                  </a:cubicBezTo>
                  <a:cubicBezTo>
                    <a:pt x="3068" y="5148"/>
                    <a:pt x="3367" y="6230"/>
                    <a:pt x="3154" y="7014"/>
                  </a:cubicBezTo>
                  <a:cubicBezTo>
                    <a:pt x="3134" y="7080"/>
                    <a:pt x="3161" y="7146"/>
                    <a:pt x="3221" y="7186"/>
                  </a:cubicBezTo>
                  <a:cubicBezTo>
                    <a:pt x="3241" y="7199"/>
                    <a:pt x="3274" y="7206"/>
                    <a:pt x="3300" y="7206"/>
                  </a:cubicBezTo>
                  <a:cubicBezTo>
                    <a:pt x="3334" y="7206"/>
                    <a:pt x="3373" y="7193"/>
                    <a:pt x="3400" y="7173"/>
                  </a:cubicBezTo>
                  <a:cubicBezTo>
                    <a:pt x="5578" y="5261"/>
                    <a:pt x="7357" y="2857"/>
                    <a:pt x="8545" y="215"/>
                  </a:cubicBezTo>
                  <a:cubicBezTo>
                    <a:pt x="8578" y="142"/>
                    <a:pt x="8545" y="49"/>
                    <a:pt x="8466" y="16"/>
                  </a:cubicBezTo>
                  <a:cubicBezTo>
                    <a:pt x="8444" y="5"/>
                    <a:pt x="8422" y="0"/>
                    <a:pt x="84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3213;p72">
              <a:extLst>
                <a:ext uri="{FF2B5EF4-FFF2-40B4-BE49-F238E27FC236}">
                  <a16:creationId xmlns:a16="http://schemas.microsoft.com/office/drawing/2014/main" id="{87BB4B9D-2475-F098-ACBF-1947BBE2A2EE}"/>
                </a:ext>
              </a:extLst>
            </p:cNvPr>
            <p:cNvSpPr/>
            <p:nvPr/>
          </p:nvSpPr>
          <p:spPr>
            <a:xfrm>
              <a:off x="5948900" y="4323575"/>
              <a:ext cx="65275" cy="17525"/>
            </a:xfrm>
            <a:custGeom>
              <a:avLst/>
              <a:gdLst/>
              <a:ahLst/>
              <a:cxnLst/>
              <a:rect l="l" t="t" r="r" b="b"/>
              <a:pathLst>
                <a:path w="2611" h="701" extrusionOk="0">
                  <a:moveTo>
                    <a:pt x="160" y="0"/>
                  </a:moveTo>
                  <a:cubicBezTo>
                    <a:pt x="89" y="0"/>
                    <a:pt x="31" y="55"/>
                    <a:pt x="14" y="130"/>
                  </a:cubicBezTo>
                  <a:cubicBezTo>
                    <a:pt x="1" y="210"/>
                    <a:pt x="61" y="289"/>
                    <a:pt x="140" y="303"/>
                  </a:cubicBezTo>
                  <a:lnTo>
                    <a:pt x="2418" y="701"/>
                  </a:lnTo>
                  <a:lnTo>
                    <a:pt x="2444" y="701"/>
                  </a:lnTo>
                  <a:cubicBezTo>
                    <a:pt x="2524" y="701"/>
                    <a:pt x="2584" y="648"/>
                    <a:pt x="2597" y="575"/>
                  </a:cubicBezTo>
                  <a:cubicBezTo>
                    <a:pt x="2610" y="489"/>
                    <a:pt x="2557" y="409"/>
                    <a:pt x="2471" y="396"/>
                  </a:cubicBezTo>
                  <a:lnTo>
                    <a:pt x="193" y="4"/>
                  </a:lnTo>
                  <a:cubicBezTo>
                    <a:pt x="182" y="1"/>
                    <a:pt x="171" y="0"/>
                    <a:pt x="1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3214;p72">
              <a:extLst>
                <a:ext uri="{FF2B5EF4-FFF2-40B4-BE49-F238E27FC236}">
                  <a16:creationId xmlns:a16="http://schemas.microsoft.com/office/drawing/2014/main" id="{8E13FE5F-2A87-710B-943C-78124A1EB3AB}"/>
                </a:ext>
              </a:extLst>
            </p:cNvPr>
            <p:cNvSpPr/>
            <p:nvPr/>
          </p:nvSpPr>
          <p:spPr>
            <a:xfrm>
              <a:off x="5970150" y="4296600"/>
              <a:ext cx="66425" cy="11825"/>
            </a:xfrm>
            <a:custGeom>
              <a:avLst/>
              <a:gdLst/>
              <a:ahLst/>
              <a:cxnLst/>
              <a:rect l="l" t="t" r="r" b="b"/>
              <a:pathLst>
                <a:path w="2657" h="473" extrusionOk="0">
                  <a:moveTo>
                    <a:pt x="161" y="0"/>
                  </a:moveTo>
                  <a:cubicBezTo>
                    <a:pt x="80" y="0"/>
                    <a:pt x="14" y="64"/>
                    <a:pt x="7" y="147"/>
                  </a:cubicBezTo>
                  <a:cubicBezTo>
                    <a:pt x="1" y="226"/>
                    <a:pt x="67" y="299"/>
                    <a:pt x="153" y="306"/>
                  </a:cubicBezTo>
                  <a:lnTo>
                    <a:pt x="2484" y="472"/>
                  </a:lnTo>
                  <a:lnTo>
                    <a:pt x="2497" y="472"/>
                  </a:lnTo>
                  <a:cubicBezTo>
                    <a:pt x="2577" y="472"/>
                    <a:pt x="2643" y="412"/>
                    <a:pt x="2650" y="333"/>
                  </a:cubicBezTo>
                  <a:cubicBezTo>
                    <a:pt x="2656" y="246"/>
                    <a:pt x="2590" y="173"/>
                    <a:pt x="2504" y="167"/>
                  </a:cubicBezTo>
                  <a:lnTo>
                    <a:pt x="173" y="1"/>
                  </a:lnTo>
                  <a:cubicBezTo>
                    <a:pt x="169" y="0"/>
                    <a:pt x="165" y="0"/>
                    <a:pt x="1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3215;p72">
              <a:extLst>
                <a:ext uri="{FF2B5EF4-FFF2-40B4-BE49-F238E27FC236}">
                  <a16:creationId xmlns:a16="http://schemas.microsoft.com/office/drawing/2014/main" id="{3F0DAFAD-3BA7-6E58-3A19-379BF16F5F36}"/>
                </a:ext>
              </a:extLst>
            </p:cNvPr>
            <p:cNvSpPr/>
            <p:nvPr/>
          </p:nvSpPr>
          <p:spPr>
            <a:xfrm>
              <a:off x="5986750" y="4265550"/>
              <a:ext cx="67750" cy="10675"/>
            </a:xfrm>
            <a:custGeom>
              <a:avLst/>
              <a:gdLst/>
              <a:ahLst/>
              <a:cxnLst/>
              <a:rect l="l" t="t" r="r" b="b"/>
              <a:pathLst>
                <a:path w="2710" h="427" extrusionOk="0">
                  <a:moveTo>
                    <a:pt x="156" y="1"/>
                  </a:moveTo>
                  <a:cubicBezTo>
                    <a:pt x="80" y="1"/>
                    <a:pt x="7" y="65"/>
                    <a:pt x="7" y="147"/>
                  </a:cubicBezTo>
                  <a:cubicBezTo>
                    <a:pt x="1" y="234"/>
                    <a:pt x="67" y="300"/>
                    <a:pt x="153" y="307"/>
                  </a:cubicBezTo>
                  <a:lnTo>
                    <a:pt x="2543" y="426"/>
                  </a:lnTo>
                  <a:lnTo>
                    <a:pt x="2550" y="426"/>
                  </a:lnTo>
                  <a:cubicBezTo>
                    <a:pt x="2636" y="426"/>
                    <a:pt x="2703" y="360"/>
                    <a:pt x="2703" y="280"/>
                  </a:cubicBezTo>
                  <a:cubicBezTo>
                    <a:pt x="2709" y="194"/>
                    <a:pt x="2643" y="121"/>
                    <a:pt x="2557" y="121"/>
                  </a:cubicBezTo>
                  <a:lnTo>
                    <a:pt x="167" y="1"/>
                  </a:lnTo>
                  <a:cubicBezTo>
                    <a:pt x="163" y="1"/>
                    <a:pt x="159" y="1"/>
                    <a:pt x="1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3216;p72">
              <a:extLst>
                <a:ext uri="{FF2B5EF4-FFF2-40B4-BE49-F238E27FC236}">
                  <a16:creationId xmlns:a16="http://schemas.microsoft.com/office/drawing/2014/main" id="{A75FD2F5-CBA5-2E17-6F24-369DCB4EFC2E}"/>
                </a:ext>
              </a:extLst>
            </p:cNvPr>
            <p:cNvSpPr/>
            <p:nvPr/>
          </p:nvSpPr>
          <p:spPr>
            <a:xfrm>
              <a:off x="6463775" y="2509350"/>
              <a:ext cx="459450" cy="611350"/>
            </a:xfrm>
            <a:custGeom>
              <a:avLst/>
              <a:gdLst/>
              <a:ahLst/>
              <a:cxnLst/>
              <a:rect l="l" t="t" r="r" b="b"/>
              <a:pathLst>
                <a:path w="18378" h="24454" extrusionOk="0">
                  <a:moveTo>
                    <a:pt x="3533" y="0"/>
                  </a:moveTo>
                  <a:cubicBezTo>
                    <a:pt x="2377" y="2922"/>
                    <a:pt x="1149" y="5869"/>
                    <a:pt x="1" y="8791"/>
                  </a:cubicBezTo>
                  <a:cubicBezTo>
                    <a:pt x="3327" y="9362"/>
                    <a:pt x="6660" y="10198"/>
                    <a:pt x="9986" y="10769"/>
                  </a:cubicBezTo>
                  <a:cubicBezTo>
                    <a:pt x="9913" y="12854"/>
                    <a:pt x="10099" y="14905"/>
                    <a:pt x="10026" y="16990"/>
                  </a:cubicBezTo>
                  <a:cubicBezTo>
                    <a:pt x="9979" y="18311"/>
                    <a:pt x="9933" y="19659"/>
                    <a:pt x="10245" y="20947"/>
                  </a:cubicBezTo>
                  <a:cubicBezTo>
                    <a:pt x="10564" y="22248"/>
                    <a:pt x="11307" y="23503"/>
                    <a:pt x="12489" y="24134"/>
                  </a:cubicBezTo>
                  <a:cubicBezTo>
                    <a:pt x="12899" y="24352"/>
                    <a:pt x="13335" y="24454"/>
                    <a:pt x="13764" y="24454"/>
                  </a:cubicBezTo>
                  <a:cubicBezTo>
                    <a:pt x="14926" y="24454"/>
                    <a:pt x="16039" y="23708"/>
                    <a:pt x="16446" y="22520"/>
                  </a:cubicBezTo>
                  <a:cubicBezTo>
                    <a:pt x="17940" y="18178"/>
                    <a:pt x="18378" y="13584"/>
                    <a:pt x="17780" y="9063"/>
                  </a:cubicBezTo>
                  <a:cubicBezTo>
                    <a:pt x="17468" y="6673"/>
                    <a:pt x="15928" y="4615"/>
                    <a:pt x="13744" y="3592"/>
                  </a:cubicBezTo>
                  <a:cubicBezTo>
                    <a:pt x="10464" y="2065"/>
                    <a:pt x="7045" y="863"/>
                    <a:pt x="3533" y="0"/>
                  </a:cubicBezTo>
                  <a:close/>
                </a:path>
              </a:pathLst>
            </a:custGeom>
            <a:solidFill>
              <a:srgbClr val="FFC9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3217;p72">
              <a:extLst>
                <a:ext uri="{FF2B5EF4-FFF2-40B4-BE49-F238E27FC236}">
                  <a16:creationId xmlns:a16="http://schemas.microsoft.com/office/drawing/2014/main" id="{07EA9341-7BAD-B4A3-117E-3187316E6AA8}"/>
                </a:ext>
              </a:extLst>
            </p:cNvPr>
            <p:cNvSpPr/>
            <p:nvPr/>
          </p:nvSpPr>
          <p:spPr>
            <a:xfrm>
              <a:off x="6733150" y="2709075"/>
              <a:ext cx="19450" cy="49600"/>
            </a:xfrm>
            <a:custGeom>
              <a:avLst/>
              <a:gdLst/>
              <a:ahLst/>
              <a:cxnLst/>
              <a:rect l="l" t="t" r="r" b="b"/>
              <a:pathLst>
                <a:path w="778" h="1984" extrusionOk="0">
                  <a:moveTo>
                    <a:pt x="609" y="1"/>
                  </a:moveTo>
                  <a:cubicBezTo>
                    <a:pt x="537" y="1"/>
                    <a:pt x="476" y="50"/>
                    <a:pt x="459" y="118"/>
                  </a:cubicBezTo>
                  <a:lnTo>
                    <a:pt x="21" y="1791"/>
                  </a:lnTo>
                  <a:cubicBezTo>
                    <a:pt x="1" y="1877"/>
                    <a:pt x="47" y="1957"/>
                    <a:pt x="134" y="1983"/>
                  </a:cubicBezTo>
                  <a:lnTo>
                    <a:pt x="174" y="1983"/>
                  </a:lnTo>
                  <a:cubicBezTo>
                    <a:pt x="240" y="1983"/>
                    <a:pt x="300" y="1937"/>
                    <a:pt x="320" y="1871"/>
                  </a:cubicBezTo>
                  <a:lnTo>
                    <a:pt x="751" y="197"/>
                  </a:lnTo>
                  <a:cubicBezTo>
                    <a:pt x="778" y="111"/>
                    <a:pt x="725" y="31"/>
                    <a:pt x="645" y="5"/>
                  </a:cubicBezTo>
                  <a:cubicBezTo>
                    <a:pt x="633" y="2"/>
                    <a:pt x="620" y="1"/>
                    <a:pt x="6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3218;p72">
              <a:extLst>
                <a:ext uri="{FF2B5EF4-FFF2-40B4-BE49-F238E27FC236}">
                  <a16:creationId xmlns:a16="http://schemas.microsoft.com/office/drawing/2014/main" id="{8C2FE634-E33E-9240-A979-AB9089CF09FB}"/>
                </a:ext>
              </a:extLst>
            </p:cNvPr>
            <p:cNvSpPr/>
            <p:nvPr/>
          </p:nvSpPr>
          <p:spPr>
            <a:xfrm>
              <a:off x="5562000" y="2730425"/>
              <a:ext cx="403700" cy="635675"/>
            </a:xfrm>
            <a:custGeom>
              <a:avLst/>
              <a:gdLst/>
              <a:ahLst/>
              <a:cxnLst/>
              <a:rect l="l" t="t" r="r" b="b"/>
              <a:pathLst>
                <a:path w="16148" h="25427" extrusionOk="0">
                  <a:moveTo>
                    <a:pt x="6965" y="1"/>
                  </a:moveTo>
                  <a:cubicBezTo>
                    <a:pt x="5040" y="1680"/>
                    <a:pt x="3254" y="3519"/>
                    <a:pt x="1634" y="5498"/>
                  </a:cubicBezTo>
                  <a:cubicBezTo>
                    <a:pt x="379" y="7038"/>
                    <a:pt x="1" y="9296"/>
                    <a:pt x="599" y="11194"/>
                  </a:cubicBezTo>
                  <a:cubicBezTo>
                    <a:pt x="1203" y="13093"/>
                    <a:pt x="2610" y="14653"/>
                    <a:pt x="4237" y="15795"/>
                  </a:cubicBezTo>
                  <a:cubicBezTo>
                    <a:pt x="5863" y="16944"/>
                    <a:pt x="7716" y="17721"/>
                    <a:pt x="9548" y="18491"/>
                  </a:cubicBezTo>
                  <a:cubicBezTo>
                    <a:pt x="8818" y="19785"/>
                    <a:pt x="8127" y="21080"/>
                    <a:pt x="7696" y="22507"/>
                  </a:cubicBezTo>
                  <a:cubicBezTo>
                    <a:pt x="7775" y="22800"/>
                    <a:pt x="7961" y="23304"/>
                    <a:pt x="8260" y="23377"/>
                  </a:cubicBezTo>
                  <a:cubicBezTo>
                    <a:pt x="8324" y="23393"/>
                    <a:pt x="8390" y="23401"/>
                    <a:pt x="8456" y="23401"/>
                  </a:cubicBezTo>
                  <a:cubicBezTo>
                    <a:pt x="8694" y="23401"/>
                    <a:pt x="8936" y="23301"/>
                    <a:pt x="9097" y="23125"/>
                  </a:cubicBezTo>
                  <a:lnTo>
                    <a:pt x="9097" y="23125"/>
                  </a:lnTo>
                  <a:cubicBezTo>
                    <a:pt x="9090" y="23477"/>
                    <a:pt x="9316" y="23795"/>
                    <a:pt x="9634" y="23928"/>
                  </a:cubicBezTo>
                  <a:cubicBezTo>
                    <a:pt x="9740" y="23973"/>
                    <a:pt x="9853" y="23995"/>
                    <a:pt x="9966" y="23995"/>
                  </a:cubicBezTo>
                  <a:cubicBezTo>
                    <a:pt x="10202" y="23995"/>
                    <a:pt x="10438" y="23902"/>
                    <a:pt x="10604" y="23736"/>
                  </a:cubicBezTo>
                  <a:lnTo>
                    <a:pt x="10604" y="23736"/>
                  </a:lnTo>
                  <a:cubicBezTo>
                    <a:pt x="10444" y="24088"/>
                    <a:pt x="10750" y="24566"/>
                    <a:pt x="11102" y="24718"/>
                  </a:cubicBezTo>
                  <a:cubicBezTo>
                    <a:pt x="11187" y="24755"/>
                    <a:pt x="11280" y="24773"/>
                    <a:pt x="11373" y="24773"/>
                  </a:cubicBezTo>
                  <a:cubicBezTo>
                    <a:pt x="11661" y="24773"/>
                    <a:pt x="11954" y="24604"/>
                    <a:pt x="12064" y="24333"/>
                  </a:cubicBezTo>
                  <a:lnTo>
                    <a:pt x="12064" y="24333"/>
                  </a:lnTo>
                  <a:cubicBezTo>
                    <a:pt x="11991" y="24698"/>
                    <a:pt x="12376" y="25130"/>
                    <a:pt x="12702" y="25316"/>
                  </a:cubicBezTo>
                  <a:cubicBezTo>
                    <a:pt x="12833" y="25391"/>
                    <a:pt x="12982" y="25427"/>
                    <a:pt x="13132" y="25427"/>
                  </a:cubicBezTo>
                  <a:cubicBezTo>
                    <a:pt x="13354" y="25427"/>
                    <a:pt x="13577" y="25347"/>
                    <a:pt x="13744" y="25196"/>
                  </a:cubicBezTo>
                  <a:cubicBezTo>
                    <a:pt x="14932" y="24107"/>
                    <a:pt x="15351" y="21863"/>
                    <a:pt x="15709" y="20290"/>
                  </a:cubicBezTo>
                  <a:cubicBezTo>
                    <a:pt x="16074" y="18710"/>
                    <a:pt x="16147" y="17037"/>
                    <a:pt x="15650" y="15496"/>
                  </a:cubicBezTo>
                  <a:cubicBezTo>
                    <a:pt x="15152" y="13956"/>
                    <a:pt x="14109" y="12642"/>
                    <a:pt x="12881" y="11586"/>
                  </a:cubicBezTo>
                  <a:cubicBezTo>
                    <a:pt x="11659" y="10524"/>
                    <a:pt x="10590" y="9727"/>
                    <a:pt x="9190" y="8924"/>
                  </a:cubicBezTo>
                  <a:cubicBezTo>
                    <a:pt x="10604" y="7722"/>
                    <a:pt x="12018" y="6474"/>
                    <a:pt x="13432" y="5279"/>
                  </a:cubicBezTo>
                  <a:cubicBezTo>
                    <a:pt x="11321" y="3506"/>
                    <a:pt x="9083" y="1773"/>
                    <a:pt x="6965" y="1"/>
                  </a:cubicBezTo>
                  <a:close/>
                </a:path>
              </a:pathLst>
            </a:custGeom>
            <a:solidFill>
              <a:srgbClr val="FFC9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3219;p72">
              <a:extLst>
                <a:ext uri="{FF2B5EF4-FFF2-40B4-BE49-F238E27FC236}">
                  <a16:creationId xmlns:a16="http://schemas.microsoft.com/office/drawing/2014/main" id="{BEF7B426-8C28-B0C2-F47E-90BD034C5CFE}"/>
                </a:ext>
              </a:extLst>
            </p:cNvPr>
            <p:cNvSpPr/>
            <p:nvPr/>
          </p:nvSpPr>
          <p:spPr>
            <a:xfrm>
              <a:off x="5792725" y="3163625"/>
              <a:ext cx="9975" cy="41525"/>
            </a:xfrm>
            <a:custGeom>
              <a:avLst/>
              <a:gdLst/>
              <a:ahLst/>
              <a:cxnLst/>
              <a:rect l="l" t="t" r="r" b="b"/>
              <a:pathLst>
                <a:path w="399" h="1661" extrusionOk="0">
                  <a:moveTo>
                    <a:pt x="164" y="0"/>
                  </a:moveTo>
                  <a:cubicBezTo>
                    <a:pt x="160" y="0"/>
                    <a:pt x="157" y="1"/>
                    <a:pt x="153" y="1"/>
                  </a:cubicBezTo>
                  <a:cubicBezTo>
                    <a:pt x="67" y="8"/>
                    <a:pt x="0" y="81"/>
                    <a:pt x="7" y="160"/>
                  </a:cubicBezTo>
                  <a:lnTo>
                    <a:pt x="87" y="1515"/>
                  </a:lnTo>
                  <a:cubicBezTo>
                    <a:pt x="93" y="1601"/>
                    <a:pt x="160" y="1661"/>
                    <a:pt x="239" y="1661"/>
                  </a:cubicBezTo>
                  <a:lnTo>
                    <a:pt x="246" y="1661"/>
                  </a:lnTo>
                  <a:cubicBezTo>
                    <a:pt x="332" y="1654"/>
                    <a:pt x="399" y="1581"/>
                    <a:pt x="392" y="1501"/>
                  </a:cubicBezTo>
                  <a:lnTo>
                    <a:pt x="312" y="147"/>
                  </a:lnTo>
                  <a:cubicBezTo>
                    <a:pt x="306" y="65"/>
                    <a:pt x="239" y="0"/>
                    <a:pt x="1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3220;p72">
              <a:extLst>
                <a:ext uri="{FF2B5EF4-FFF2-40B4-BE49-F238E27FC236}">
                  <a16:creationId xmlns:a16="http://schemas.microsoft.com/office/drawing/2014/main" id="{9DD7EFB9-F37A-3632-DF4F-660348B208AA}"/>
                </a:ext>
              </a:extLst>
            </p:cNvPr>
            <p:cNvSpPr/>
            <p:nvPr/>
          </p:nvSpPr>
          <p:spPr>
            <a:xfrm>
              <a:off x="5780600" y="3280275"/>
              <a:ext cx="20125" cy="42400"/>
            </a:xfrm>
            <a:custGeom>
              <a:avLst/>
              <a:gdLst/>
              <a:ahLst/>
              <a:cxnLst/>
              <a:rect l="l" t="t" r="r" b="b"/>
              <a:pathLst>
                <a:path w="805" h="1696" extrusionOk="0">
                  <a:moveTo>
                    <a:pt x="628" y="1"/>
                  </a:moveTo>
                  <a:cubicBezTo>
                    <a:pt x="565" y="1"/>
                    <a:pt x="506" y="39"/>
                    <a:pt x="485" y="102"/>
                  </a:cubicBezTo>
                  <a:lnTo>
                    <a:pt x="27" y="1496"/>
                  </a:lnTo>
                  <a:cubicBezTo>
                    <a:pt x="1" y="1576"/>
                    <a:pt x="47" y="1662"/>
                    <a:pt x="127" y="1689"/>
                  </a:cubicBezTo>
                  <a:cubicBezTo>
                    <a:pt x="140" y="1695"/>
                    <a:pt x="160" y="1695"/>
                    <a:pt x="173" y="1695"/>
                  </a:cubicBezTo>
                  <a:cubicBezTo>
                    <a:pt x="240" y="1695"/>
                    <a:pt x="300" y="1655"/>
                    <a:pt x="319" y="1589"/>
                  </a:cubicBezTo>
                  <a:lnTo>
                    <a:pt x="778" y="201"/>
                  </a:lnTo>
                  <a:cubicBezTo>
                    <a:pt x="804" y="122"/>
                    <a:pt x="758" y="35"/>
                    <a:pt x="678" y="9"/>
                  </a:cubicBezTo>
                  <a:cubicBezTo>
                    <a:pt x="661" y="3"/>
                    <a:pt x="644" y="1"/>
                    <a:pt x="6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3221;p72">
              <a:extLst>
                <a:ext uri="{FF2B5EF4-FFF2-40B4-BE49-F238E27FC236}">
                  <a16:creationId xmlns:a16="http://schemas.microsoft.com/office/drawing/2014/main" id="{E05D296B-7B0F-5027-87A4-C36B81FF0FFC}"/>
                </a:ext>
              </a:extLst>
            </p:cNvPr>
            <p:cNvSpPr/>
            <p:nvPr/>
          </p:nvSpPr>
          <p:spPr>
            <a:xfrm>
              <a:off x="5817625" y="3295275"/>
              <a:ext cx="24075" cy="41325"/>
            </a:xfrm>
            <a:custGeom>
              <a:avLst/>
              <a:gdLst/>
              <a:ahLst/>
              <a:cxnLst/>
              <a:rect l="l" t="t" r="r" b="b"/>
              <a:pathLst>
                <a:path w="963" h="1653" extrusionOk="0">
                  <a:moveTo>
                    <a:pt x="792" y="0"/>
                  </a:moveTo>
                  <a:cubicBezTo>
                    <a:pt x="732" y="0"/>
                    <a:pt x="675" y="32"/>
                    <a:pt x="651" y="86"/>
                  </a:cubicBezTo>
                  <a:lnTo>
                    <a:pt x="34" y="1434"/>
                  </a:lnTo>
                  <a:cubicBezTo>
                    <a:pt x="0" y="1513"/>
                    <a:pt x="34" y="1606"/>
                    <a:pt x="113" y="1640"/>
                  </a:cubicBezTo>
                  <a:cubicBezTo>
                    <a:pt x="133" y="1653"/>
                    <a:pt x="153" y="1653"/>
                    <a:pt x="180" y="1653"/>
                  </a:cubicBezTo>
                  <a:cubicBezTo>
                    <a:pt x="233" y="1653"/>
                    <a:pt x="292" y="1620"/>
                    <a:pt x="319" y="1567"/>
                  </a:cubicBezTo>
                  <a:lnTo>
                    <a:pt x="930" y="219"/>
                  </a:lnTo>
                  <a:cubicBezTo>
                    <a:pt x="963" y="139"/>
                    <a:pt x="930" y="46"/>
                    <a:pt x="857" y="13"/>
                  </a:cubicBezTo>
                  <a:cubicBezTo>
                    <a:pt x="836" y="4"/>
                    <a:pt x="814" y="0"/>
                    <a:pt x="7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3222;p72">
              <a:extLst>
                <a:ext uri="{FF2B5EF4-FFF2-40B4-BE49-F238E27FC236}">
                  <a16:creationId xmlns:a16="http://schemas.microsoft.com/office/drawing/2014/main" id="{98E2ED1B-8BFD-2A6D-CB72-ADCA1B8128AD}"/>
                </a:ext>
              </a:extLst>
            </p:cNvPr>
            <p:cNvSpPr/>
            <p:nvPr/>
          </p:nvSpPr>
          <p:spPr>
            <a:xfrm>
              <a:off x="5856625" y="3312975"/>
              <a:ext cx="19450" cy="37750"/>
            </a:xfrm>
            <a:custGeom>
              <a:avLst/>
              <a:gdLst/>
              <a:ahLst/>
              <a:cxnLst/>
              <a:rect l="l" t="t" r="r" b="b"/>
              <a:pathLst>
                <a:path w="778" h="1510" extrusionOk="0">
                  <a:moveTo>
                    <a:pt x="601" y="1"/>
                  </a:moveTo>
                  <a:cubicBezTo>
                    <a:pt x="538" y="1"/>
                    <a:pt x="480" y="39"/>
                    <a:pt x="459" y="102"/>
                  </a:cubicBezTo>
                  <a:lnTo>
                    <a:pt x="27" y="1303"/>
                  </a:lnTo>
                  <a:cubicBezTo>
                    <a:pt x="1" y="1383"/>
                    <a:pt x="40" y="1469"/>
                    <a:pt x="120" y="1496"/>
                  </a:cubicBezTo>
                  <a:cubicBezTo>
                    <a:pt x="140" y="1503"/>
                    <a:pt x="153" y="1509"/>
                    <a:pt x="173" y="1509"/>
                  </a:cubicBezTo>
                  <a:cubicBezTo>
                    <a:pt x="233" y="1509"/>
                    <a:pt x="293" y="1469"/>
                    <a:pt x="319" y="1403"/>
                  </a:cubicBezTo>
                  <a:lnTo>
                    <a:pt x="744" y="208"/>
                  </a:lnTo>
                  <a:cubicBezTo>
                    <a:pt x="777" y="128"/>
                    <a:pt x="731" y="42"/>
                    <a:pt x="651" y="9"/>
                  </a:cubicBezTo>
                  <a:cubicBezTo>
                    <a:pt x="635" y="3"/>
                    <a:pt x="618" y="1"/>
                    <a:pt x="6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3223;p72">
              <a:extLst>
                <a:ext uri="{FF2B5EF4-FFF2-40B4-BE49-F238E27FC236}">
                  <a16:creationId xmlns:a16="http://schemas.microsoft.com/office/drawing/2014/main" id="{210960F8-51A5-A601-8E19-F2610D283962}"/>
                </a:ext>
              </a:extLst>
            </p:cNvPr>
            <p:cNvSpPr/>
            <p:nvPr/>
          </p:nvSpPr>
          <p:spPr>
            <a:xfrm>
              <a:off x="5688325" y="2925650"/>
              <a:ext cx="110225" cy="31700"/>
            </a:xfrm>
            <a:custGeom>
              <a:avLst/>
              <a:gdLst/>
              <a:ahLst/>
              <a:cxnLst/>
              <a:rect l="l" t="t" r="r" b="b"/>
              <a:pathLst>
                <a:path w="4409" h="1268" extrusionOk="0">
                  <a:moveTo>
                    <a:pt x="1660" y="1"/>
                  </a:moveTo>
                  <a:cubicBezTo>
                    <a:pt x="1190" y="1"/>
                    <a:pt x="685" y="68"/>
                    <a:pt x="133" y="205"/>
                  </a:cubicBezTo>
                  <a:cubicBezTo>
                    <a:pt x="47" y="232"/>
                    <a:pt x="0" y="311"/>
                    <a:pt x="20" y="398"/>
                  </a:cubicBezTo>
                  <a:cubicBezTo>
                    <a:pt x="37" y="463"/>
                    <a:pt x="98" y="511"/>
                    <a:pt x="164" y="511"/>
                  </a:cubicBezTo>
                  <a:cubicBezTo>
                    <a:pt x="178" y="511"/>
                    <a:pt x="192" y="509"/>
                    <a:pt x="206" y="504"/>
                  </a:cubicBezTo>
                  <a:cubicBezTo>
                    <a:pt x="736" y="373"/>
                    <a:pt x="1219" y="309"/>
                    <a:pt x="1666" y="309"/>
                  </a:cubicBezTo>
                  <a:cubicBezTo>
                    <a:pt x="1969" y="309"/>
                    <a:pt x="2256" y="339"/>
                    <a:pt x="2530" y="398"/>
                  </a:cubicBezTo>
                  <a:cubicBezTo>
                    <a:pt x="3127" y="531"/>
                    <a:pt x="3685" y="816"/>
                    <a:pt x="4137" y="1228"/>
                  </a:cubicBezTo>
                  <a:cubicBezTo>
                    <a:pt x="4163" y="1254"/>
                    <a:pt x="4203" y="1267"/>
                    <a:pt x="4236" y="1267"/>
                  </a:cubicBezTo>
                  <a:cubicBezTo>
                    <a:pt x="4283" y="1267"/>
                    <a:pt x="4323" y="1248"/>
                    <a:pt x="4356" y="1214"/>
                  </a:cubicBezTo>
                  <a:cubicBezTo>
                    <a:pt x="4409" y="1155"/>
                    <a:pt x="4409" y="1055"/>
                    <a:pt x="4342" y="995"/>
                  </a:cubicBezTo>
                  <a:cubicBezTo>
                    <a:pt x="3851" y="550"/>
                    <a:pt x="3247" y="238"/>
                    <a:pt x="2596" y="99"/>
                  </a:cubicBezTo>
                  <a:cubicBezTo>
                    <a:pt x="2299" y="33"/>
                    <a:pt x="1988" y="1"/>
                    <a:pt x="16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3224;p72">
              <a:extLst>
                <a:ext uri="{FF2B5EF4-FFF2-40B4-BE49-F238E27FC236}">
                  <a16:creationId xmlns:a16="http://schemas.microsoft.com/office/drawing/2014/main" id="{E1E57018-52BE-48F1-2CF0-A1E1E34D0448}"/>
                </a:ext>
              </a:extLst>
            </p:cNvPr>
            <p:cNvSpPr/>
            <p:nvPr/>
          </p:nvSpPr>
          <p:spPr>
            <a:xfrm>
              <a:off x="5890325" y="3103375"/>
              <a:ext cx="774800" cy="647175"/>
            </a:xfrm>
            <a:custGeom>
              <a:avLst/>
              <a:gdLst/>
              <a:ahLst/>
              <a:cxnLst/>
              <a:rect l="l" t="t" r="r" b="b"/>
              <a:pathLst>
                <a:path w="30992" h="25887" extrusionOk="0">
                  <a:moveTo>
                    <a:pt x="830" y="1"/>
                  </a:moveTo>
                  <a:cubicBezTo>
                    <a:pt x="405" y="2119"/>
                    <a:pt x="193" y="4290"/>
                    <a:pt x="206" y="6448"/>
                  </a:cubicBezTo>
                  <a:cubicBezTo>
                    <a:pt x="226" y="12589"/>
                    <a:pt x="0" y="18730"/>
                    <a:pt x="53" y="24871"/>
                  </a:cubicBezTo>
                  <a:cubicBezTo>
                    <a:pt x="4973" y="24108"/>
                    <a:pt x="9926" y="23610"/>
                    <a:pt x="14839" y="22846"/>
                  </a:cubicBezTo>
                  <a:cubicBezTo>
                    <a:pt x="15025" y="23862"/>
                    <a:pt x="15250" y="24871"/>
                    <a:pt x="15436" y="25887"/>
                  </a:cubicBezTo>
                  <a:cubicBezTo>
                    <a:pt x="19933" y="24634"/>
                    <a:pt x="24592" y="24034"/>
                    <a:pt x="29260" y="24034"/>
                  </a:cubicBezTo>
                  <a:cubicBezTo>
                    <a:pt x="29838" y="24034"/>
                    <a:pt x="30415" y="24043"/>
                    <a:pt x="30992" y="24061"/>
                  </a:cubicBezTo>
                  <a:cubicBezTo>
                    <a:pt x="29113" y="16566"/>
                    <a:pt x="27135" y="8937"/>
                    <a:pt x="25256" y="1442"/>
                  </a:cubicBezTo>
                  <a:cubicBezTo>
                    <a:pt x="17123" y="930"/>
                    <a:pt x="8963" y="512"/>
                    <a:pt x="83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3225;p72">
              <a:extLst>
                <a:ext uri="{FF2B5EF4-FFF2-40B4-BE49-F238E27FC236}">
                  <a16:creationId xmlns:a16="http://schemas.microsoft.com/office/drawing/2014/main" id="{B7781C73-E64B-9CEE-2AD1-6084097E0228}"/>
                </a:ext>
              </a:extLst>
            </p:cNvPr>
            <p:cNvSpPr/>
            <p:nvPr/>
          </p:nvSpPr>
          <p:spPr>
            <a:xfrm>
              <a:off x="6154900" y="3363950"/>
              <a:ext cx="109900" cy="315075"/>
            </a:xfrm>
            <a:custGeom>
              <a:avLst/>
              <a:gdLst/>
              <a:ahLst/>
              <a:cxnLst/>
              <a:rect l="l" t="t" r="r" b="b"/>
              <a:pathLst>
                <a:path w="4396" h="12603" extrusionOk="0">
                  <a:moveTo>
                    <a:pt x="172" y="0"/>
                  </a:moveTo>
                  <a:cubicBezTo>
                    <a:pt x="129" y="0"/>
                    <a:pt x="85" y="19"/>
                    <a:pt x="53" y="54"/>
                  </a:cubicBezTo>
                  <a:cubicBezTo>
                    <a:pt x="0" y="114"/>
                    <a:pt x="7" y="214"/>
                    <a:pt x="67" y="267"/>
                  </a:cubicBezTo>
                  <a:cubicBezTo>
                    <a:pt x="405" y="572"/>
                    <a:pt x="963" y="791"/>
                    <a:pt x="1487" y="831"/>
                  </a:cubicBezTo>
                  <a:lnTo>
                    <a:pt x="4077" y="12483"/>
                  </a:lnTo>
                  <a:cubicBezTo>
                    <a:pt x="4090" y="12556"/>
                    <a:pt x="4156" y="12602"/>
                    <a:pt x="4223" y="12602"/>
                  </a:cubicBezTo>
                  <a:lnTo>
                    <a:pt x="4256" y="12602"/>
                  </a:lnTo>
                  <a:cubicBezTo>
                    <a:pt x="4342" y="12583"/>
                    <a:pt x="4395" y="12503"/>
                    <a:pt x="4375" y="12417"/>
                  </a:cubicBezTo>
                  <a:lnTo>
                    <a:pt x="1759" y="645"/>
                  </a:lnTo>
                  <a:cubicBezTo>
                    <a:pt x="1746" y="579"/>
                    <a:pt x="1680" y="526"/>
                    <a:pt x="1613" y="526"/>
                  </a:cubicBezTo>
                  <a:cubicBezTo>
                    <a:pt x="1135" y="519"/>
                    <a:pt x="584" y="313"/>
                    <a:pt x="272" y="41"/>
                  </a:cubicBezTo>
                  <a:cubicBezTo>
                    <a:pt x="245" y="14"/>
                    <a:pt x="209" y="0"/>
                    <a:pt x="1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226;p72">
              <a:extLst>
                <a:ext uri="{FF2B5EF4-FFF2-40B4-BE49-F238E27FC236}">
                  <a16:creationId xmlns:a16="http://schemas.microsoft.com/office/drawing/2014/main" id="{6C2696F4-48CF-CABC-49E2-1284DADEA419}"/>
                </a:ext>
              </a:extLst>
            </p:cNvPr>
            <p:cNvSpPr/>
            <p:nvPr/>
          </p:nvSpPr>
          <p:spPr>
            <a:xfrm>
              <a:off x="5890975" y="3145000"/>
              <a:ext cx="114900" cy="155425"/>
            </a:xfrm>
            <a:custGeom>
              <a:avLst/>
              <a:gdLst/>
              <a:ahLst/>
              <a:cxnLst/>
              <a:rect l="l" t="t" r="r" b="b"/>
              <a:pathLst>
                <a:path w="4596" h="6217" extrusionOk="0">
                  <a:moveTo>
                    <a:pt x="4419" y="1"/>
                  </a:moveTo>
                  <a:cubicBezTo>
                    <a:pt x="4356" y="1"/>
                    <a:pt x="4297" y="39"/>
                    <a:pt x="4276" y="102"/>
                  </a:cubicBezTo>
                  <a:cubicBezTo>
                    <a:pt x="3520" y="2412"/>
                    <a:pt x="2032" y="4484"/>
                    <a:pt x="87" y="5938"/>
                  </a:cubicBezTo>
                  <a:cubicBezTo>
                    <a:pt x="14" y="5984"/>
                    <a:pt x="1" y="6084"/>
                    <a:pt x="54" y="6150"/>
                  </a:cubicBezTo>
                  <a:cubicBezTo>
                    <a:pt x="81" y="6190"/>
                    <a:pt x="127" y="6217"/>
                    <a:pt x="173" y="6217"/>
                  </a:cubicBezTo>
                  <a:cubicBezTo>
                    <a:pt x="207" y="6217"/>
                    <a:pt x="240" y="6203"/>
                    <a:pt x="266" y="6183"/>
                  </a:cubicBezTo>
                  <a:cubicBezTo>
                    <a:pt x="2265" y="4690"/>
                    <a:pt x="3792" y="2565"/>
                    <a:pt x="4569" y="201"/>
                  </a:cubicBezTo>
                  <a:cubicBezTo>
                    <a:pt x="4595" y="122"/>
                    <a:pt x="4549" y="36"/>
                    <a:pt x="4469" y="9"/>
                  </a:cubicBezTo>
                  <a:cubicBezTo>
                    <a:pt x="4452" y="3"/>
                    <a:pt x="4435" y="1"/>
                    <a:pt x="44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227;p72">
              <a:extLst>
                <a:ext uri="{FF2B5EF4-FFF2-40B4-BE49-F238E27FC236}">
                  <a16:creationId xmlns:a16="http://schemas.microsoft.com/office/drawing/2014/main" id="{FD2F07D7-2F4B-1091-8753-F465B01BC45F}"/>
                </a:ext>
              </a:extLst>
            </p:cNvPr>
            <p:cNvSpPr/>
            <p:nvPr/>
          </p:nvSpPr>
          <p:spPr>
            <a:xfrm>
              <a:off x="6360375" y="3152000"/>
              <a:ext cx="200350" cy="180800"/>
            </a:xfrm>
            <a:custGeom>
              <a:avLst/>
              <a:gdLst/>
              <a:ahLst/>
              <a:cxnLst/>
              <a:rect l="l" t="t" r="r" b="b"/>
              <a:pathLst>
                <a:path w="8014" h="7232" extrusionOk="0">
                  <a:moveTo>
                    <a:pt x="176" y="1"/>
                  </a:moveTo>
                  <a:cubicBezTo>
                    <a:pt x="162" y="1"/>
                    <a:pt x="147" y="3"/>
                    <a:pt x="133" y="8"/>
                  </a:cubicBezTo>
                  <a:cubicBezTo>
                    <a:pt x="47" y="28"/>
                    <a:pt x="0" y="114"/>
                    <a:pt x="27" y="200"/>
                  </a:cubicBezTo>
                  <a:cubicBezTo>
                    <a:pt x="1029" y="3766"/>
                    <a:pt x="4163" y="6594"/>
                    <a:pt x="7821" y="7231"/>
                  </a:cubicBezTo>
                  <a:lnTo>
                    <a:pt x="7848" y="7231"/>
                  </a:lnTo>
                  <a:cubicBezTo>
                    <a:pt x="7921" y="7231"/>
                    <a:pt x="7987" y="7178"/>
                    <a:pt x="8001" y="7105"/>
                  </a:cubicBezTo>
                  <a:cubicBezTo>
                    <a:pt x="8014" y="7019"/>
                    <a:pt x="7954" y="6939"/>
                    <a:pt x="7874" y="6926"/>
                  </a:cubicBezTo>
                  <a:cubicBezTo>
                    <a:pt x="4336" y="6308"/>
                    <a:pt x="1295" y="3573"/>
                    <a:pt x="319" y="114"/>
                  </a:cubicBezTo>
                  <a:cubicBezTo>
                    <a:pt x="303" y="48"/>
                    <a:pt x="241" y="1"/>
                    <a:pt x="1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28;p72">
              <a:extLst>
                <a:ext uri="{FF2B5EF4-FFF2-40B4-BE49-F238E27FC236}">
                  <a16:creationId xmlns:a16="http://schemas.microsoft.com/office/drawing/2014/main" id="{AF2C9D50-864B-27F1-1F9C-8AFA06D551B3}"/>
                </a:ext>
              </a:extLst>
            </p:cNvPr>
            <p:cNvSpPr/>
            <p:nvPr/>
          </p:nvSpPr>
          <p:spPr>
            <a:xfrm>
              <a:off x="6264275" y="3642125"/>
              <a:ext cx="389250" cy="63950"/>
            </a:xfrm>
            <a:custGeom>
              <a:avLst/>
              <a:gdLst/>
              <a:ahLst/>
              <a:cxnLst/>
              <a:rect l="l" t="t" r="r" b="b"/>
              <a:pathLst>
                <a:path w="15570" h="2558" extrusionOk="0">
                  <a:moveTo>
                    <a:pt x="14564" y="1"/>
                  </a:moveTo>
                  <a:cubicBezTo>
                    <a:pt x="9656" y="1"/>
                    <a:pt x="4808" y="759"/>
                    <a:pt x="126" y="2259"/>
                  </a:cubicBezTo>
                  <a:cubicBezTo>
                    <a:pt x="47" y="2285"/>
                    <a:pt x="0" y="2372"/>
                    <a:pt x="27" y="2451"/>
                  </a:cubicBezTo>
                  <a:cubicBezTo>
                    <a:pt x="47" y="2518"/>
                    <a:pt x="113" y="2558"/>
                    <a:pt x="173" y="2558"/>
                  </a:cubicBezTo>
                  <a:cubicBezTo>
                    <a:pt x="193" y="2558"/>
                    <a:pt x="206" y="2558"/>
                    <a:pt x="226" y="2551"/>
                  </a:cubicBezTo>
                  <a:cubicBezTo>
                    <a:pt x="4886" y="1059"/>
                    <a:pt x="9718" y="307"/>
                    <a:pt x="14611" y="307"/>
                  </a:cubicBezTo>
                  <a:cubicBezTo>
                    <a:pt x="14877" y="307"/>
                    <a:pt x="15143" y="309"/>
                    <a:pt x="15410" y="314"/>
                  </a:cubicBezTo>
                  <a:cubicBezTo>
                    <a:pt x="15496" y="314"/>
                    <a:pt x="15563" y="247"/>
                    <a:pt x="15563" y="168"/>
                  </a:cubicBezTo>
                  <a:cubicBezTo>
                    <a:pt x="15569" y="81"/>
                    <a:pt x="15496" y="8"/>
                    <a:pt x="15416" y="8"/>
                  </a:cubicBezTo>
                  <a:cubicBezTo>
                    <a:pt x="15132" y="3"/>
                    <a:pt x="14848" y="1"/>
                    <a:pt x="145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229;p72">
              <a:extLst>
                <a:ext uri="{FF2B5EF4-FFF2-40B4-BE49-F238E27FC236}">
                  <a16:creationId xmlns:a16="http://schemas.microsoft.com/office/drawing/2014/main" id="{7DEA6DB8-F030-D65D-123F-F6ABDE41549D}"/>
                </a:ext>
              </a:extLst>
            </p:cNvPr>
            <p:cNvSpPr/>
            <p:nvPr/>
          </p:nvSpPr>
          <p:spPr>
            <a:xfrm>
              <a:off x="5888000" y="3620850"/>
              <a:ext cx="363850" cy="63475"/>
            </a:xfrm>
            <a:custGeom>
              <a:avLst/>
              <a:gdLst/>
              <a:ahLst/>
              <a:cxnLst/>
              <a:rect l="l" t="t" r="r" b="b"/>
              <a:pathLst>
                <a:path w="14554" h="2539" extrusionOk="0">
                  <a:moveTo>
                    <a:pt x="14390" y="1"/>
                  </a:moveTo>
                  <a:cubicBezTo>
                    <a:pt x="14382" y="1"/>
                    <a:pt x="14375" y="1"/>
                    <a:pt x="14367" y="3"/>
                  </a:cubicBezTo>
                  <a:lnTo>
                    <a:pt x="140" y="2233"/>
                  </a:lnTo>
                  <a:cubicBezTo>
                    <a:pt x="60" y="2247"/>
                    <a:pt x="0" y="2320"/>
                    <a:pt x="14" y="2406"/>
                  </a:cubicBezTo>
                  <a:cubicBezTo>
                    <a:pt x="27" y="2479"/>
                    <a:pt x="93" y="2539"/>
                    <a:pt x="166" y="2539"/>
                  </a:cubicBezTo>
                  <a:cubicBezTo>
                    <a:pt x="173" y="2539"/>
                    <a:pt x="180" y="2539"/>
                    <a:pt x="193" y="2532"/>
                  </a:cubicBezTo>
                  <a:lnTo>
                    <a:pt x="14414" y="308"/>
                  </a:lnTo>
                  <a:cubicBezTo>
                    <a:pt x="14494" y="295"/>
                    <a:pt x="14553" y="215"/>
                    <a:pt x="14540" y="129"/>
                  </a:cubicBezTo>
                  <a:cubicBezTo>
                    <a:pt x="14528" y="57"/>
                    <a:pt x="14462" y="1"/>
                    <a:pt x="143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230;p72">
              <a:extLst>
                <a:ext uri="{FF2B5EF4-FFF2-40B4-BE49-F238E27FC236}">
                  <a16:creationId xmlns:a16="http://schemas.microsoft.com/office/drawing/2014/main" id="{D1E471CD-2411-6058-8530-B76FC70A7D84}"/>
                </a:ext>
              </a:extLst>
            </p:cNvPr>
            <p:cNvSpPr/>
            <p:nvPr/>
          </p:nvSpPr>
          <p:spPr>
            <a:xfrm>
              <a:off x="6172325" y="3377925"/>
              <a:ext cx="22425" cy="256950"/>
            </a:xfrm>
            <a:custGeom>
              <a:avLst/>
              <a:gdLst/>
              <a:ahLst/>
              <a:cxnLst/>
              <a:rect l="l" t="t" r="r" b="b"/>
              <a:pathLst>
                <a:path w="897" h="10278" extrusionOk="0">
                  <a:moveTo>
                    <a:pt x="153" y="0"/>
                  </a:moveTo>
                  <a:cubicBezTo>
                    <a:pt x="67" y="7"/>
                    <a:pt x="0" y="80"/>
                    <a:pt x="7" y="166"/>
                  </a:cubicBezTo>
                  <a:lnTo>
                    <a:pt x="584" y="10131"/>
                  </a:lnTo>
                  <a:cubicBezTo>
                    <a:pt x="584" y="10218"/>
                    <a:pt x="651" y="10277"/>
                    <a:pt x="737" y="10277"/>
                  </a:cubicBezTo>
                  <a:lnTo>
                    <a:pt x="744" y="10277"/>
                  </a:lnTo>
                  <a:cubicBezTo>
                    <a:pt x="830" y="10271"/>
                    <a:pt x="897" y="10198"/>
                    <a:pt x="890" y="10118"/>
                  </a:cubicBezTo>
                  <a:lnTo>
                    <a:pt x="312" y="146"/>
                  </a:lnTo>
                  <a:cubicBezTo>
                    <a:pt x="306" y="60"/>
                    <a:pt x="233" y="0"/>
                    <a:pt x="1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231;p72">
              <a:extLst>
                <a:ext uri="{FF2B5EF4-FFF2-40B4-BE49-F238E27FC236}">
                  <a16:creationId xmlns:a16="http://schemas.microsoft.com/office/drawing/2014/main" id="{08192192-3007-2D0C-6123-0813EC8C366E}"/>
                </a:ext>
              </a:extLst>
            </p:cNvPr>
            <p:cNvSpPr/>
            <p:nvPr/>
          </p:nvSpPr>
          <p:spPr>
            <a:xfrm>
              <a:off x="5702275" y="2493425"/>
              <a:ext cx="994075" cy="667300"/>
            </a:xfrm>
            <a:custGeom>
              <a:avLst/>
              <a:gdLst/>
              <a:ahLst/>
              <a:cxnLst/>
              <a:rect l="l" t="t" r="r" b="b"/>
              <a:pathLst>
                <a:path w="39763" h="26692" extrusionOk="0">
                  <a:moveTo>
                    <a:pt x="27939" y="0"/>
                  </a:moveTo>
                  <a:cubicBezTo>
                    <a:pt x="25751" y="0"/>
                    <a:pt x="23563" y="106"/>
                    <a:pt x="21385" y="319"/>
                  </a:cubicBezTo>
                  <a:cubicBezTo>
                    <a:pt x="17335" y="710"/>
                    <a:pt x="13159" y="1633"/>
                    <a:pt x="9388" y="3167"/>
                  </a:cubicBezTo>
                  <a:cubicBezTo>
                    <a:pt x="5843" y="4614"/>
                    <a:pt x="2915" y="7423"/>
                    <a:pt x="0" y="9912"/>
                  </a:cubicBezTo>
                  <a:cubicBezTo>
                    <a:pt x="2423" y="12090"/>
                    <a:pt x="4674" y="14268"/>
                    <a:pt x="7104" y="16445"/>
                  </a:cubicBezTo>
                  <a:cubicBezTo>
                    <a:pt x="7569" y="16180"/>
                    <a:pt x="8073" y="16020"/>
                    <a:pt x="8538" y="15761"/>
                  </a:cubicBezTo>
                  <a:lnTo>
                    <a:pt x="8538" y="15761"/>
                  </a:lnTo>
                  <a:cubicBezTo>
                    <a:pt x="8306" y="19127"/>
                    <a:pt x="7980" y="22699"/>
                    <a:pt x="7741" y="26065"/>
                  </a:cubicBezTo>
                  <a:cubicBezTo>
                    <a:pt x="13435" y="26471"/>
                    <a:pt x="19233" y="26692"/>
                    <a:pt x="25001" y="26692"/>
                  </a:cubicBezTo>
                  <a:cubicBezTo>
                    <a:pt x="27924" y="26692"/>
                    <a:pt x="30838" y="26635"/>
                    <a:pt x="33727" y="26517"/>
                  </a:cubicBezTo>
                  <a:cubicBezTo>
                    <a:pt x="33116" y="21717"/>
                    <a:pt x="33123" y="16870"/>
                    <a:pt x="33760" y="12077"/>
                  </a:cubicBezTo>
                  <a:cubicBezTo>
                    <a:pt x="34696" y="12024"/>
                    <a:pt x="35599" y="11951"/>
                    <a:pt x="36535" y="11897"/>
                  </a:cubicBezTo>
                  <a:cubicBezTo>
                    <a:pt x="37498" y="8126"/>
                    <a:pt x="38799" y="4807"/>
                    <a:pt x="39762" y="1036"/>
                  </a:cubicBezTo>
                  <a:cubicBezTo>
                    <a:pt x="35862" y="347"/>
                    <a:pt x="31901" y="0"/>
                    <a:pt x="279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232;p72">
              <a:extLst>
                <a:ext uri="{FF2B5EF4-FFF2-40B4-BE49-F238E27FC236}">
                  <a16:creationId xmlns:a16="http://schemas.microsoft.com/office/drawing/2014/main" id="{4806E058-DF55-FED1-6565-BC27DD7106F7}"/>
                </a:ext>
              </a:extLst>
            </p:cNvPr>
            <p:cNvSpPr/>
            <p:nvPr/>
          </p:nvSpPr>
          <p:spPr>
            <a:xfrm>
              <a:off x="6037700" y="2491225"/>
              <a:ext cx="283525" cy="118400"/>
            </a:xfrm>
            <a:custGeom>
              <a:avLst/>
              <a:gdLst/>
              <a:ahLst/>
              <a:cxnLst/>
              <a:rect l="l" t="t" r="r" b="b"/>
              <a:pathLst>
                <a:path w="11341" h="4736" extrusionOk="0">
                  <a:moveTo>
                    <a:pt x="11170" y="0"/>
                  </a:moveTo>
                  <a:cubicBezTo>
                    <a:pt x="11105" y="0"/>
                    <a:pt x="11043" y="38"/>
                    <a:pt x="11022" y="101"/>
                  </a:cubicBezTo>
                  <a:cubicBezTo>
                    <a:pt x="10225" y="2266"/>
                    <a:pt x="8326" y="3925"/>
                    <a:pt x="6189" y="4330"/>
                  </a:cubicBezTo>
                  <a:cubicBezTo>
                    <a:pt x="5841" y="4395"/>
                    <a:pt x="5488" y="4427"/>
                    <a:pt x="5136" y="4427"/>
                  </a:cubicBezTo>
                  <a:cubicBezTo>
                    <a:pt x="3320" y="4427"/>
                    <a:pt x="1499" y="3589"/>
                    <a:pt x="293" y="2133"/>
                  </a:cubicBezTo>
                  <a:cubicBezTo>
                    <a:pt x="263" y="2099"/>
                    <a:pt x="217" y="2080"/>
                    <a:pt x="171" y="2080"/>
                  </a:cubicBezTo>
                  <a:cubicBezTo>
                    <a:pt x="137" y="2080"/>
                    <a:pt x="102" y="2090"/>
                    <a:pt x="74" y="2113"/>
                  </a:cubicBezTo>
                  <a:cubicBezTo>
                    <a:pt x="8" y="2173"/>
                    <a:pt x="1" y="2266"/>
                    <a:pt x="54" y="2332"/>
                  </a:cubicBezTo>
                  <a:cubicBezTo>
                    <a:pt x="1322" y="3852"/>
                    <a:pt x="3221" y="4735"/>
                    <a:pt x="5126" y="4735"/>
                  </a:cubicBezTo>
                  <a:cubicBezTo>
                    <a:pt x="5498" y="4735"/>
                    <a:pt x="5877" y="4702"/>
                    <a:pt x="6242" y="4629"/>
                  </a:cubicBezTo>
                  <a:cubicBezTo>
                    <a:pt x="8492" y="4204"/>
                    <a:pt x="10477" y="2471"/>
                    <a:pt x="11307" y="208"/>
                  </a:cubicBezTo>
                  <a:cubicBezTo>
                    <a:pt x="11341" y="128"/>
                    <a:pt x="11301" y="42"/>
                    <a:pt x="11221" y="8"/>
                  </a:cubicBezTo>
                  <a:cubicBezTo>
                    <a:pt x="11204" y="3"/>
                    <a:pt x="11187" y="0"/>
                    <a:pt x="111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233;p72">
              <a:extLst>
                <a:ext uri="{FF2B5EF4-FFF2-40B4-BE49-F238E27FC236}">
                  <a16:creationId xmlns:a16="http://schemas.microsoft.com/office/drawing/2014/main" id="{4F883137-E023-FECA-8EB6-D834E2057BD9}"/>
                </a:ext>
              </a:extLst>
            </p:cNvPr>
            <p:cNvSpPr/>
            <p:nvPr/>
          </p:nvSpPr>
          <p:spPr>
            <a:xfrm>
              <a:off x="6572500" y="2512325"/>
              <a:ext cx="97125" cy="278875"/>
            </a:xfrm>
            <a:custGeom>
              <a:avLst/>
              <a:gdLst/>
              <a:ahLst/>
              <a:cxnLst/>
              <a:rect l="l" t="t" r="r" b="b"/>
              <a:pathLst>
                <a:path w="3885" h="11155" extrusionOk="0">
                  <a:moveTo>
                    <a:pt x="3712" y="0"/>
                  </a:moveTo>
                  <a:cubicBezTo>
                    <a:pt x="3647" y="0"/>
                    <a:pt x="3587" y="43"/>
                    <a:pt x="3566" y="107"/>
                  </a:cubicBezTo>
                  <a:lnTo>
                    <a:pt x="27" y="10955"/>
                  </a:lnTo>
                  <a:cubicBezTo>
                    <a:pt x="0" y="11035"/>
                    <a:pt x="47" y="11121"/>
                    <a:pt x="126" y="11148"/>
                  </a:cubicBezTo>
                  <a:cubicBezTo>
                    <a:pt x="140" y="11155"/>
                    <a:pt x="160" y="11155"/>
                    <a:pt x="173" y="11155"/>
                  </a:cubicBezTo>
                  <a:cubicBezTo>
                    <a:pt x="239" y="11155"/>
                    <a:pt x="299" y="11115"/>
                    <a:pt x="319" y="11048"/>
                  </a:cubicBezTo>
                  <a:lnTo>
                    <a:pt x="3858" y="200"/>
                  </a:lnTo>
                  <a:cubicBezTo>
                    <a:pt x="3884" y="120"/>
                    <a:pt x="3838" y="34"/>
                    <a:pt x="3758" y="8"/>
                  </a:cubicBezTo>
                  <a:cubicBezTo>
                    <a:pt x="3743" y="2"/>
                    <a:pt x="3727" y="0"/>
                    <a:pt x="37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234;p72">
              <a:extLst>
                <a:ext uri="{FF2B5EF4-FFF2-40B4-BE49-F238E27FC236}">
                  <a16:creationId xmlns:a16="http://schemas.microsoft.com/office/drawing/2014/main" id="{951B20B7-B7EA-5F70-EECD-0E0F999C3E96}"/>
                </a:ext>
              </a:extLst>
            </p:cNvPr>
            <p:cNvSpPr/>
            <p:nvPr/>
          </p:nvSpPr>
          <p:spPr>
            <a:xfrm>
              <a:off x="5740450" y="2710275"/>
              <a:ext cx="165175" cy="186825"/>
            </a:xfrm>
            <a:custGeom>
              <a:avLst/>
              <a:gdLst/>
              <a:ahLst/>
              <a:cxnLst/>
              <a:rect l="l" t="t" r="r" b="b"/>
              <a:pathLst>
                <a:path w="6607" h="7473" extrusionOk="0">
                  <a:moveTo>
                    <a:pt x="168" y="1"/>
                  </a:moveTo>
                  <a:cubicBezTo>
                    <a:pt x="133" y="1"/>
                    <a:pt x="97" y="12"/>
                    <a:pt x="66" y="37"/>
                  </a:cubicBezTo>
                  <a:cubicBezTo>
                    <a:pt x="0" y="96"/>
                    <a:pt x="0" y="189"/>
                    <a:pt x="53" y="256"/>
                  </a:cubicBezTo>
                  <a:lnTo>
                    <a:pt x="6321" y="7419"/>
                  </a:lnTo>
                  <a:cubicBezTo>
                    <a:pt x="6354" y="7453"/>
                    <a:pt x="6394" y="7472"/>
                    <a:pt x="6433" y="7472"/>
                  </a:cubicBezTo>
                  <a:cubicBezTo>
                    <a:pt x="6473" y="7472"/>
                    <a:pt x="6506" y="7459"/>
                    <a:pt x="6540" y="7433"/>
                  </a:cubicBezTo>
                  <a:cubicBezTo>
                    <a:pt x="6599" y="7379"/>
                    <a:pt x="6606" y="7280"/>
                    <a:pt x="6553" y="7214"/>
                  </a:cubicBezTo>
                  <a:lnTo>
                    <a:pt x="286" y="50"/>
                  </a:lnTo>
                  <a:cubicBezTo>
                    <a:pt x="253" y="17"/>
                    <a:pt x="211" y="1"/>
                    <a:pt x="1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235;p72">
              <a:extLst>
                <a:ext uri="{FF2B5EF4-FFF2-40B4-BE49-F238E27FC236}">
                  <a16:creationId xmlns:a16="http://schemas.microsoft.com/office/drawing/2014/main" id="{9212559E-A747-D8CB-842B-361E7F9BB348}"/>
                </a:ext>
              </a:extLst>
            </p:cNvPr>
            <p:cNvSpPr/>
            <p:nvPr/>
          </p:nvSpPr>
          <p:spPr>
            <a:xfrm>
              <a:off x="5902775" y="2837775"/>
              <a:ext cx="16450" cy="56500"/>
            </a:xfrm>
            <a:custGeom>
              <a:avLst/>
              <a:gdLst/>
              <a:ahLst/>
              <a:cxnLst/>
              <a:rect l="l" t="t" r="r" b="b"/>
              <a:pathLst>
                <a:path w="658" h="2260" extrusionOk="0">
                  <a:moveTo>
                    <a:pt x="166" y="0"/>
                  </a:moveTo>
                  <a:cubicBezTo>
                    <a:pt x="157" y="0"/>
                    <a:pt x="148" y="1"/>
                    <a:pt x="140" y="2"/>
                  </a:cubicBezTo>
                  <a:cubicBezTo>
                    <a:pt x="60" y="16"/>
                    <a:pt x="0" y="95"/>
                    <a:pt x="13" y="175"/>
                  </a:cubicBezTo>
                  <a:lnTo>
                    <a:pt x="339" y="2127"/>
                  </a:lnTo>
                  <a:cubicBezTo>
                    <a:pt x="352" y="2206"/>
                    <a:pt x="418" y="2260"/>
                    <a:pt x="492" y="2260"/>
                  </a:cubicBezTo>
                  <a:lnTo>
                    <a:pt x="511" y="2260"/>
                  </a:lnTo>
                  <a:cubicBezTo>
                    <a:pt x="598" y="2246"/>
                    <a:pt x="657" y="2167"/>
                    <a:pt x="644" y="2080"/>
                  </a:cubicBezTo>
                  <a:lnTo>
                    <a:pt x="319" y="128"/>
                  </a:lnTo>
                  <a:cubicBezTo>
                    <a:pt x="307" y="51"/>
                    <a:pt x="242" y="0"/>
                    <a:pt x="1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3236;p72">
              <a:extLst>
                <a:ext uri="{FF2B5EF4-FFF2-40B4-BE49-F238E27FC236}">
                  <a16:creationId xmlns:a16="http://schemas.microsoft.com/office/drawing/2014/main" id="{06EEFFF1-A697-BEF1-12DA-1CAD36483831}"/>
                </a:ext>
              </a:extLst>
            </p:cNvPr>
            <p:cNvSpPr/>
            <p:nvPr/>
          </p:nvSpPr>
          <p:spPr>
            <a:xfrm>
              <a:off x="5892975" y="3090750"/>
              <a:ext cx="612000" cy="25600"/>
            </a:xfrm>
            <a:custGeom>
              <a:avLst/>
              <a:gdLst/>
              <a:ahLst/>
              <a:cxnLst/>
              <a:rect l="l" t="t" r="r" b="b"/>
              <a:pathLst>
                <a:path w="24480" h="1024" extrusionOk="0">
                  <a:moveTo>
                    <a:pt x="167" y="1"/>
                  </a:moveTo>
                  <a:cubicBezTo>
                    <a:pt x="86" y="1"/>
                    <a:pt x="13" y="59"/>
                    <a:pt x="7" y="141"/>
                  </a:cubicBezTo>
                  <a:cubicBezTo>
                    <a:pt x="1" y="220"/>
                    <a:pt x="60" y="300"/>
                    <a:pt x="147" y="307"/>
                  </a:cubicBezTo>
                  <a:cubicBezTo>
                    <a:pt x="5305" y="785"/>
                    <a:pt x="10517" y="1024"/>
                    <a:pt x="15715" y="1024"/>
                  </a:cubicBezTo>
                  <a:cubicBezTo>
                    <a:pt x="18590" y="1024"/>
                    <a:pt x="21465" y="951"/>
                    <a:pt x="24326" y="805"/>
                  </a:cubicBezTo>
                  <a:cubicBezTo>
                    <a:pt x="24413" y="798"/>
                    <a:pt x="24479" y="725"/>
                    <a:pt x="24472" y="639"/>
                  </a:cubicBezTo>
                  <a:cubicBezTo>
                    <a:pt x="24472" y="559"/>
                    <a:pt x="24399" y="493"/>
                    <a:pt x="24313" y="493"/>
                  </a:cubicBezTo>
                  <a:cubicBezTo>
                    <a:pt x="21450" y="640"/>
                    <a:pt x="18573" y="713"/>
                    <a:pt x="15694" y="713"/>
                  </a:cubicBezTo>
                  <a:cubicBezTo>
                    <a:pt x="10511" y="713"/>
                    <a:pt x="5319" y="475"/>
                    <a:pt x="180" y="1"/>
                  </a:cubicBezTo>
                  <a:cubicBezTo>
                    <a:pt x="175" y="1"/>
                    <a:pt x="171" y="1"/>
                    <a:pt x="1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3237;p72">
              <a:extLst>
                <a:ext uri="{FF2B5EF4-FFF2-40B4-BE49-F238E27FC236}">
                  <a16:creationId xmlns:a16="http://schemas.microsoft.com/office/drawing/2014/main" id="{3EBFF963-2018-FB36-358F-4C15AD2B901D}"/>
                </a:ext>
              </a:extLst>
            </p:cNvPr>
            <p:cNvSpPr/>
            <p:nvPr/>
          </p:nvSpPr>
          <p:spPr>
            <a:xfrm>
              <a:off x="5935625" y="2313500"/>
              <a:ext cx="51475" cy="131475"/>
            </a:xfrm>
            <a:custGeom>
              <a:avLst/>
              <a:gdLst/>
              <a:ahLst/>
              <a:cxnLst/>
              <a:rect l="l" t="t" r="r" b="b"/>
              <a:pathLst>
                <a:path w="2059" h="5259" extrusionOk="0">
                  <a:moveTo>
                    <a:pt x="1913" y="0"/>
                  </a:moveTo>
                  <a:cubicBezTo>
                    <a:pt x="1827" y="0"/>
                    <a:pt x="1754" y="67"/>
                    <a:pt x="1754" y="153"/>
                  </a:cubicBezTo>
                  <a:cubicBezTo>
                    <a:pt x="1687" y="1872"/>
                    <a:pt x="1083" y="3599"/>
                    <a:pt x="54" y="5013"/>
                  </a:cubicBezTo>
                  <a:cubicBezTo>
                    <a:pt x="1" y="5086"/>
                    <a:pt x="14" y="5179"/>
                    <a:pt x="87" y="5232"/>
                  </a:cubicBezTo>
                  <a:cubicBezTo>
                    <a:pt x="114" y="5252"/>
                    <a:pt x="147" y="5258"/>
                    <a:pt x="180" y="5258"/>
                  </a:cubicBezTo>
                  <a:cubicBezTo>
                    <a:pt x="227" y="5258"/>
                    <a:pt x="273" y="5238"/>
                    <a:pt x="300" y="5199"/>
                  </a:cubicBezTo>
                  <a:cubicBezTo>
                    <a:pt x="1368" y="3731"/>
                    <a:pt x="1993" y="1939"/>
                    <a:pt x="2059" y="160"/>
                  </a:cubicBezTo>
                  <a:cubicBezTo>
                    <a:pt x="2059" y="80"/>
                    <a:pt x="1993" y="7"/>
                    <a:pt x="1913" y="0"/>
                  </a:cubicBezTo>
                  <a:close/>
                </a:path>
              </a:pathLst>
            </a:custGeom>
            <a:solidFill>
              <a:srgbClr val="FBAE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3238;p72">
              <a:extLst>
                <a:ext uri="{FF2B5EF4-FFF2-40B4-BE49-F238E27FC236}">
                  <a16:creationId xmlns:a16="http://schemas.microsoft.com/office/drawing/2014/main" id="{58EADCCB-F965-9F7B-C3B6-A18BF503B90F}"/>
                </a:ext>
              </a:extLst>
            </p:cNvPr>
            <p:cNvSpPr/>
            <p:nvPr/>
          </p:nvSpPr>
          <p:spPr>
            <a:xfrm>
              <a:off x="6243350" y="2201975"/>
              <a:ext cx="146750" cy="236700"/>
            </a:xfrm>
            <a:custGeom>
              <a:avLst/>
              <a:gdLst/>
              <a:ahLst/>
              <a:cxnLst/>
              <a:rect l="l" t="t" r="r" b="b"/>
              <a:pathLst>
                <a:path w="5870" h="9468" extrusionOk="0">
                  <a:moveTo>
                    <a:pt x="178" y="0"/>
                  </a:moveTo>
                  <a:cubicBezTo>
                    <a:pt x="132" y="0"/>
                    <a:pt x="85" y="21"/>
                    <a:pt x="54" y="59"/>
                  </a:cubicBezTo>
                  <a:cubicBezTo>
                    <a:pt x="1" y="126"/>
                    <a:pt x="14" y="225"/>
                    <a:pt x="80" y="279"/>
                  </a:cubicBezTo>
                  <a:cubicBezTo>
                    <a:pt x="1322" y="1261"/>
                    <a:pt x="2437" y="2576"/>
                    <a:pt x="3400" y="4189"/>
                  </a:cubicBezTo>
                  <a:cubicBezTo>
                    <a:pt x="4369" y="5796"/>
                    <a:pt x="5086" y="7528"/>
                    <a:pt x="5551" y="9348"/>
                  </a:cubicBezTo>
                  <a:cubicBezTo>
                    <a:pt x="5571" y="9421"/>
                    <a:pt x="5631" y="9467"/>
                    <a:pt x="5704" y="9467"/>
                  </a:cubicBezTo>
                  <a:cubicBezTo>
                    <a:pt x="5717" y="9467"/>
                    <a:pt x="5730" y="9467"/>
                    <a:pt x="5744" y="9460"/>
                  </a:cubicBezTo>
                  <a:cubicBezTo>
                    <a:pt x="5823" y="9441"/>
                    <a:pt x="5870" y="9354"/>
                    <a:pt x="5850" y="9275"/>
                  </a:cubicBezTo>
                  <a:cubicBezTo>
                    <a:pt x="5379" y="7429"/>
                    <a:pt x="4648" y="5663"/>
                    <a:pt x="3666" y="4030"/>
                  </a:cubicBezTo>
                  <a:cubicBezTo>
                    <a:pt x="2683" y="2383"/>
                    <a:pt x="1541" y="1042"/>
                    <a:pt x="273" y="33"/>
                  </a:cubicBezTo>
                  <a:cubicBezTo>
                    <a:pt x="245" y="11"/>
                    <a:pt x="212" y="0"/>
                    <a:pt x="178" y="0"/>
                  </a:cubicBezTo>
                  <a:close/>
                </a:path>
              </a:pathLst>
            </a:custGeom>
            <a:solidFill>
              <a:srgbClr val="FBAE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3239;p72">
              <a:extLst>
                <a:ext uri="{FF2B5EF4-FFF2-40B4-BE49-F238E27FC236}">
                  <a16:creationId xmlns:a16="http://schemas.microsoft.com/office/drawing/2014/main" id="{0B5896F3-7051-3D95-6519-8F96A769C479}"/>
                </a:ext>
              </a:extLst>
            </p:cNvPr>
            <p:cNvSpPr/>
            <p:nvPr/>
          </p:nvSpPr>
          <p:spPr>
            <a:xfrm>
              <a:off x="5964500" y="2164450"/>
              <a:ext cx="403025" cy="277525"/>
            </a:xfrm>
            <a:custGeom>
              <a:avLst/>
              <a:gdLst/>
              <a:ahLst/>
              <a:cxnLst/>
              <a:rect l="l" t="t" r="r" b="b"/>
              <a:pathLst>
                <a:path w="16121" h="11101" extrusionOk="0">
                  <a:moveTo>
                    <a:pt x="7228" y="1"/>
                  </a:moveTo>
                  <a:cubicBezTo>
                    <a:pt x="5410" y="1"/>
                    <a:pt x="3624" y="809"/>
                    <a:pt x="2404" y="2098"/>
                  </a:cubicBezTo>
                  <a:cubicBezTo>
                    <a:pt x="1130" y="3453"/>
                    <a:pt x="466" y="5292"/>
                    <a:pt x="472" y="7111"/>
                  </a:cubicBezTo>
                  <a:cubicBezTo>
                    <a:pt x="479" y="8439"/>
                    <a:pt x="180" y="9780"/>
                    <a:pt x="1" y="11101"/>
                  </a:cubicBezTo>
                  <a:lnTo>
                    <a:pt x="16121" y="10975"/>
                  </a:lnTo>
                  <a:cubicBezTo>
                    <a:pt x="15756" y="9368"/>
                    <a:pt x="15391" y="7755"/>
                    <a:pt x="14786" y="6215"/>
                  </a:cubicBezTo>
                  <a:cubicBezTo>
                    <a:pt x="14182" y="4681"/>
                    <a:pt x="13319" y="3207"/>
                    <a:pt x="12091" y="2052"/>
                  </a:cubicBezTo>
                  <a:cubicBezTo>
                    <a:pt x="10863" y="903"/>
                    <a:pt x="9229" y="93"/>
                    <a:pt x="7503" y="7"/>
                  </a:cubicBezTo>
                  <a:cubicBezTo>
                    <a:pt x="7412" y="3"/>
                    <a:pt x="7320" y="1"/>
                    <a:pt x="7228" y="1"/>
                  </a:cubicBezTo>
                  <a:close/>
                </a:path>
              </a:pathLst>
            </a:custGeom>
            <a:solidFill>
              <a:srgbClr val="FBAE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3240;p72">
              <a:extLst>
                <a:ext uri="{FF2B5EF4-FFF2-40B4-BE49-F238E27FC236}">
                  <a16:creationId xmlns:a16="http://schemas.microsoft.com/office/drawing/2014/main" id="{F4824C43-770E-683F-6CBB-CE066E5003BB}"/>
                </a:ext>
              </a:extLst>
            </p:cNvPr>
            <p:cNvSpPr/>
            <p:nvPr/>
          </p:nvSpPr>
          <p:spPr>
            <a:xfrm>
              <a:off x="6073075" y="2399475"/>
              <a:ext cx="212300" cy="181875"/>
            </a:xfrm>
            <a:custGeom>
              <a:avLst/>
              <a:gdLst/>
              <a:ahLst/>
              <a:cxnLst/>
              <a:rect l="l" t="t" r="r" b="b"/>
              <a:pathLst>
                <a:path w="8492" h="7275" extrusionOk="0">
                  <a:moveTo>
                    <a:pt x="6493" y="0"/>
                  </a:moveTo>
                  <a:cubicBezTo>
                    <a:pt x="4674" y="950"/>
                    <a:pt x="3014" y="2145"/>
                    <a:pt x="1188" y="3087"/>
                  </a:cubicBezTo>
                  <a:lnTo>
                    <a:pt x="1188" y="5305"/>
                  </a:lnTo>
                  <a:cubicBezTo>
                    <a:pt x="810" y="5464"/>
                    <a:pt x="378" y="5630"/>
                    <a:pt x="0" y="5790"/>
                  </a:cubicBezTo>
                  <a:cubicBezTo>
                    <a:pt x="948" y="6766"/>
                    <a:pt x="2428" y="7274"/>
                    <a:pt x="3830" y="7274"/>
                  </a:cubicBezTo>
                  <a:cubicBezTo>
                    <a:pt x="4116" y="7274"/>
                    <a:pt x="4399" y="7253"/>
                    <a:pt x="4674" y="7210"/>
                  </a:cubicBezTo>
                  <a:cubicBezTo>
                    <a:pt x="6294" y="6951"/>
                    <a:pt x="7761" y="5876"/>
                    <a:pt x="8492" y="4409"/>
                  </a:cubicBezTo>
                  <a:cubicBezTo>
                    <a:pt x="7954" y="4409"/>
                    <a:pt x="7608" y="4402"/>
                    <a:pt x="7071" y="4402"/>
                  </a:cubicBezTo>
                  <a:cubicBezTo>
                    <a:pt x="6845" y="2968"/>
                    <a:pt x="6719" y="1441"/>
                    <a:pt x="6493" y="0"/>
                  </a:cubicBezTo>
                  <a:close/>
                </a:path>
              </a:pathLst>
            </a:custGeom>
            <a:solidFill>
              <a:srgbClr val="FFC9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3241;p72">
              <a:extLst>
                <a:ext uri="{FF2B5EF4-FFF2-40B4-BE49-F238E27FC236}">
                  <a16:creationId xmlns:a16="http://schemas.microsoft.com/office/drawing/2014/main" id="{6E85153B-F648-938E-9034-A5244335525F}"/>
                </a:ext>
              </a:extLst>
            </p:cNvPr>
            <p:cNvSpPr/>
            <p:nvPr/>
          </p:nvSpPr>
          <p:spPr>
            <a:xfrm>
              <a:off x="6017950" y="2222525"/>
              <a:ext cx="268925" cy="264875"/>
            </a:xfrm>
            <a:custGeom>
              <a:avLst/>
              <a:gdLst/>
              <a:ahLst/>
              <a:cxnLst/>
              <a:rect l="l" t="t" r="r" b="b"/>
              <a:pathLst>
                <a:path w="10757" h="10595" extrusionOk="0">
                  <a:moveTo>
                    <a:pt x="3785" y="1"/>
                  </a:moveTo>
                  <a:cubicBezTo>
                    <a:pt x="2909" y="1302"/>
                    <a:pt x="1561" y="2391"/>
                    <a:pt x="193" y="2995"/>
                  </a:cubicBezTo>
                  <a:cubicBezTo>
                    <a:pt x="34" y="4190"/>
                    <a:pt x="1" y="5385"/>
                    <a:pt x="127" y="6580"/>
                  </a:cubicBezTo>
                  <a:cubicBezTo>
                    <a:pt x="246" y="7782"/>
                    <a:pt x="685" y="8984"/>
                    <a:pt x="1534" y="9747"/>
                  </a:cubicBezTo>
                  <a:cubicBezTo>
                    <a:pt x="2178" y="10324"/>
                    <a:pt x="3002" y="10595"/>
                    <a:pt x="3834" y="10595"/>
                  </a:cubicBezTo>
                  <a:cubicBezTo>
                    <a:pt x="4255" y="10595"/>
                    <a:pt x="4678" y="10525"/>
                    <a:pt x="5080" y="10391"/>
                  </a:cubicBezTo>
                  <a:cubicBezTo>
                    <a:pt x="6275" y="9993"/>
                    <a:pt x="7317" y="8904"/>
                    <a:pt x="8094" y="7829"/>
                  </a:cubicBezTo>
                  <a:cubicBezTo>
                    <a:pt x="8725" y="7762"/>
                    <a:pt x="9349" y="7530"/>
                    <a:pt x="9847" y="7092"/>
                  </a:cubicBezTo>
                  <a:cubicBezTo>
                    <a:pt x="10338" y="6653"/>
                    <a:pt x="10690" y="6003"/>
                    <a:pt x="10723" y="5306"/>
                  </a:cubicBezTo>
                  <a:cubicBezTo>
                    <a:pt x="10756" y="4609"/>
                    <a:pt x="10438" y="3885"/>
                    <a:pt x="9880" y="3546"/>
                  </a:cubicBezTo>
                  <a:cubicBezTo>
                    <a:pt x="9667" y="3413"/>
                    <a:pt x="9421" y="3347"/>
                    <a:pt x="9176" y="3347"/>
                  </a:cubicBezTo>
                  <a:cubicBezTo>
                    <a:pt x="8787" y="3347"/>
                    <a:pt x="8399" y="3513"/>
                    <a:pt x="8147" y="3838"/>
                  </a:cubicBezTo>
                  <a:cubicBezTo>
                    <a:pt x="6839" y="2471"/>
                    <a:pt x="5292" y="1096"/>
                    <a:pt x="3785" y="1"/>
                  </a:cubicBezTo>
                  <a:close/>
                </a:path>
              </a:pathLst>
            </a:custGeom>
            <a:solidFill>
              <a:srgbClr val="FFC9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3242;p72">
              <a:extLst>
                <a:ext uri="{FF2B5EF4-FFF2-40B4-BE49-F238E27FC236}">
                  <a16:creationId xmlns:a16="http://schemas.microsoft.com/office/drawing/2014/main" id="{8B8BEBE7-F946-32A2-217C-02578AD8A160}"/>
                </a:ext>
              </a:extLst>
            </p:cNvPr>
            <p:cNvSpPr/>
            <p:nvPr/>
          </p:nvSpPr>
          <p:spPr>
            <a:xfrm>
              <a:off x="6228425" y="2336575"/>
              <a:ext cx="49150" cy="27075"/>
            </a:xfrm>
            <a:custGeom>
              <a:avLst/>
              <a:gdLst/>
              <a:ahLst/>
              <a:cxnLst/>
              <a:rect l="l" t="t" r="r" b="b"/>
              <a:pathLst>
                <a:path w="1966" h="1083" extrusionOk="0">
                  <a:moveTo>
                    <a:pt x="1787" y="0"/>
                  </a:moveTo>
                  <a:cubicBezTo>
                    <a:pt x="1766" y="0"/>
                    <a:pt x="1746" y="5"/>
                    <a:pt x="1726" y="13"/>
                  </a:cubicBezTo>
                  <a:lnTo>
                    <a:pt x="106" y="790"/>
                  </a:lnTo>
                  <a:cubicBezTo>
                    <a:pt x="33" y="830"/>
                    <a:pt x="0" y="916"/>
                    <a:pt x="33" y="996"/>
                  </a:cubicBezTo>
                  <a:cubicBezTo>
                    <a:pt x="60" y="1049"/>
                    <a:pt x="120" y="1082"/>
                    <a:pt x="173" y="1082"/>
                  </a:cubicBezTo>
                  <a:cubicBezTo>
                    <a:pt x="199" y="1082"/>
                    <a:pt x="219" y="1076"/>
                    <a:pt x="239" y="1069"/>
                  </a:cubicBezTo>
                  <a:lnTo>
                    <a:pt x="1859" y="292"/>
                  </a:lnTo>
                  <a:cubicBezTo>
                    <a:pt x="1932" y="259"/>
                    <a:pt x="1965" y="166"/>
                    <a:pt x="1932" y="86"/>
                  </a:cubicBezTo>
                  <a:cubicBezTo>
                    <a:pt x="1903" y="33"/>
                    <a:pt x="1845" y="0"/>
                    <a:pt x="17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3243;p72">
              <a:extLst>
                <a:ext uri="{FF2B5EF4-FFF2-40B4-BE49-F238E27FC236}">
                  <a16:creationId xmlns:a16="http://schemas.microsoft.com/office/drawing/2014/main" id="{FA476F9D-117A-5ACD-1CDC-0F0410EE476D}"/>
                </a:ext>
              </a:extLst>
            </p:cNvPr>
            <p:cNvSpPr/>
            <p:nvPr/>
          </p:nvSpPr>
          <p:spPr>
            <a:xfrm>
              <a:off x="6097125" y="2456375"/>
              <a:ext cx="98300" cy="38550"/>
            </a:xfrm>
            <a:custGeom>
              <a:avLst/>
              <a:gdLst/>
              <a:ahLst/>
              <a:cxnLst/>
              <a:rect l="l" t="t" r="r" b="b"/>
              <a:pathLst>
                <a:path w="3932" h="1542" extrusionOk="0">
                  <a:moveTo>
                    <a:pt x="3759" y="0"/>
                  </a:moveTo>
                  <a:cubicBezTo>
                    <a:pt x="3716" y="0"/>
                    <a:pt x="3674" y="19"/>
                    <a:pt x="3646" y="55"/>
                  </a:cubicBezTo>
                  <a:cubicBezTo>
                    <a:pt x="2996" y="803"/>
                    <a:pt x="2007" y="1231"/>
                    <a:pt x="1023" y="1231"/>
                  </a:cubicBezTo>
                  <a:cubicBezTo>
                    <a:pt x="750" y="1231"/>
                    <a:pt x="478" y="1198"/>
                    <a:pt x="213" y="1130"/>
                  </a:cubicBezTo>
                  <a:cubicBezTo>
                    <a:pt x="200" y="1127"/>
                    <a:pt x="187" y="1126"/>
                    <a:pt x="174" y="1126"/>
                  </a:cubicBezTo>
                  <a:cubicBezTo>
                    <a:pt x="103" y="1126"/>
                    <a:pt x="43" y="1170"/>
                    <a:pt x="21" y="1243"/>
                  </a:cubicBezTo>
                  <a:cubicBezTo>
                    <a:pt x="1" y="1323"/>
                    <a:pt x="54" y="1409"/>
                    <a:pt x="133" y="1429"/>
                  </a:cubicBezTo>
                  <a:cubicBezTo>
                    <a:pt x="426" y="1502"/>
                    <a:pt x="724" y="1542"/>
                    <a:pt x="1023" y="1542"/>
                  </a:cubicBezTo>
                  <a:cubicBezTo>
                    <a:pt x="2092" y="1542"/>
                    <a:pt x="3168" y="1077"/>
                    <a:pt x="3878" y="254"/>
                  </a:cubicBezTo>
                  <a:cubicBezTo>
                    <a:pt x="3931" y="194"/>
                    <a:pt x="3924" y="94"/>
                    <a:pt x="3858" y="41"/>
                  </a:cubicBezTo>
                  <a:cubicBezTo>
                    <a:pt x="3831" y="14"/>
                    <a:pt x="3795" y="0"/>
                    <a:pt x="37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3244;p72">
              <a:extLst>
                <a:ext uri="{FF2B5EF4-FFF2-40B4-BE49-F238E27FC236}">
                  <a16:creationId xmlns:a16="http://schemas.microsoft.com/office/drawing/2014/main" id="{488C09AD-2489-A78D-614E-B1D236A0F9AC}"/>
                </a:ext>
              </a:extLst>
            </p:cNvPr>
            <p:cNvSpPr/>
            <p:nvPr/>
          </p:nvSpPr>
          <p:spPr>
            <a:xfrm>
              <a:off x="6142775" y="2353000"/>
              <a:ext cx="16950" cy="16950"/>
            </a:xfrm>
            <a:custGeom>
              <a:avLst/>
              <a:gdLst/>
              <a:ahLst/>
              <a:cxnLst/>
              <a:rect l="l" t="t" r="r" b="b"/>
              <a:pathLst>
                <a:path w="678" h="678" extrusionOk="0">
                  <a:moveTo>
                    <a:pt x="339" y="0"/>
                  </a:moveTo>
                  <a:cubicBezTo>
                    <a:pt x="153" y="0"/>
                    <a:pt x="0" y="153"/>
                    <a:pt x="0" y="339"/>
                  </a:cubicBezTo>
                  <a:cubicBezTo>
                    <a:pt x="0" y="525"/>
                    <a:pt x="153" y="678"/>
                    <a:pt x="339" y="678"/>
                  </a:cubicBezTo>
                  <a:cubicBezTo>
                    <a:pt x="525" y="678"/>
                    <a:pt x="678" y="525"/>
                    <a:pt x="678" y="339"/>
                  </a:cubicBezTo>
                  <a:cubicBezTo>
                    <a:pt x="678" y="153"/>
                    <a:pt x="525" y="0"/>
                    <a:pt x="3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3245;p72">
              <a:extLst>
                <a:ext uri="{FF2B5EF4-FFF2-40B4-BE49-F238E27FC236}">
                  <a16:creationId xmlns:a16="http://schemas.microsoft.com/office/drawing/2014/main" id="{E6A03698-877E-4CF1-14C5-EB76403573A4}"/>
                </a:ext>
              </a:extLst>
            </p:cNvPr>
            <p:cNvSpPr/>
            <p:nvPr/>
          </p:nvSpPr>
          <p:spPr>
            <a:xfrm>
              <a:off x="6035375" y="2353000"/>
              <a:ext cx="16975" cy="16950"/>
            </a:xfrm>
            <a:custGeom>
              <a:avLst/>
              <a:gdLst/>
              <a:ahLst/>
              <a:cxnLst/>
              <a:rect l="l" t="t" r="r" b="b"/>
              <a:pathLst>
                <a:path w="679" h="678" extrusionOk="0">
                  <a:moveTo>
                    <a:pt x="340" y="0"/>
                  </a:moveTo>
                  <a:cubicBezTo>
                    <a:pt x="154" y="0"/>
                    <a:pt x="1" y="153"/>
                    <a:pt x="1" y="339"/>
                  </a:cubicBezTo>
                  <a:cubicBezTo>
                    <a:pt x="1" y="525"/>
                    <a:pt x="154" y="678"/>
                    <a:pt x="340" y="678"/>
                  </a:cubicBezTo>
                  <a:cubicBezTo>
                    <a:pt x="525" y="678"/>
                    <a:pt x="678" y="525"/>
                    <a:pt x="678" y="339"/>
                  </a:cubicBezTo>
                  <a:cubicBezTo>
                    <a:pt x="678" y="153"/>
                    <a:pt x="525" y="0"/>
                    <a:pt x="3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3246;p72">
              <a:extLst>
                <a:ext uri="{FF2B5EF4-FFF2-40B4-BE49-F238E27FC236}">
                  <a16:creationId xmlns:a16="http://schemas.microsoft.com/office/drawing/2014/main" id="{DBAE0B2B-9257-6DD9-3302-96A6B3CDA303}"/>
                </a:ext>
              </a:extLst>
            </p:cNvPr>
            <p:cNvSpPr/>
            <p:nvPr/>
          </p:nvSpPr>
          <p:spPr>
            <a:xfrm>
              <a:off x="6013300" y="2313625"/>
              <a:ext cx="60775" cy="14175"/>
            </a:xfrm>
            <a:custGeom>
              <a:avLst/>
              <a:gdLst/>
              <a:ahLst/>
              <a:cxnLst/>
              <a:rect l="l" t="t" r="r" b="b"/>
              <a:pathLst>
                <a:path w="2431" h="567" extrusionOk="0">
                  <a:moveTo>
                    <a:pt x="1249" y="1"/>
                  </a:moveTo>
                  <a:cubicBezTo>
                    <a:pt x="853" y="1"/>
                    <a:pt x="457" y="92"/>
                    <a:pt x="107" y="274"/>
                  </a:cubicBezTo>
                  <a:cubicBezTo>
                    <a:pt x="27" y="314"/>
                    <a:pt x="1" y="407"/>
                    <a:pt x="41" y="480"/>
                  </a:cubicBezTo>
                  <a:cubicBezTo>
                    <a:pt x="67" y="533"/>
                    <a:pt x="120" y="566"/>
                    <a:pt x="180" y="566"/>
                  </a:cubicBezTo>
                  <a:cubicBezTo>
                    <a:pt x="200" y="566"/>
                    <a:pt x="227" y="560"/>
                    <a:pt x="247" y="546"/>
                  </a:cubicBezTo>
                  <a:cubicBezTo>
                    <a:pt x="557" y="388"/>
                    <a:pt x="905" y="308"/>
                    <a:pt x="1253" y="308"/>
                  </a:cubicBezTo>
                  <a:cubicBezTo>
                    <a:pt x="1574" y="308"/>
                    <a:pt x="1895" y="376"/>
                    <a:pt x="2185" y="513"/>
                  </a:cubicBezTo>
                  <a:cubicBezTo>
                    <a:pt x="2208" y="525"/>
                    <a:pt x="2233" y="530"/>
                    <a:pt x="2257" y="530"/>
                  </a:cubicBezTo>
                  <a:cubicBezTo>
                    <a:pt x="2314" y="530"/>
                    <a:pt x="2368" y="498"/>
                    <a:pt x="2391" y="447"/>
                  </a:cubicBezTo>
                  <a:cubicBezTo>
                    <a:pt x="2431" y="367"/>
                    <a:pt x="2398" y="274"/>
                    <a:pt x="2318" y="241"/>
                  </a:cubicBezTo>
                  <a:cubicBezTo>
                    <a:pt x="1988" y="81"/>
                    <a:pt x="1619" y="1"/>
                    <a:pt x="124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3247;p72">
              <a:extLst>
                <a:ext uri="{FF2B5EF4-FFF2-40B4-BE49-F238E27FC236}">
                  <a16:creationId xmlns:a16="http://schemas.microsoft.com/office/drawing/2014/main" id="{09B06031-44DD-0D25-9203-8FC7E3A2897C}"/>
                </a:ext>
              </a:extLst>
            </p:cNvPr>
            <p:cNvSpPr/>
            <p:nvPr/>
          </p:nvSpPr>
          <p:spPr>
            <a:xfrm>
              <a:off x="6113075" y="2308225"/>
              <a:ext cx="76525" cy="19075"/>
            </a:xfrm>
            <a:custGeom>
              <a:avLst/>
              <a:gdLst/>
              <a:ahLst/>
              <a:cxnLst/>
              <a:rect l="l" t="t" r="r" b="b"/>
              <a:pathLst>
                <a:path w="3061" h="763" extrusionOk="0">
                  <a:moveTo>
                    <a:pt x="1467" y="1"/>
                  </a:moveTo>
                  <a:cubicBezTo>
                    <a:pt x="980" y="1"/>
                    <a:pt x="493" y="133"/>
                    <a:pt x="86" y="397"/>
                  </a:cubicBezTo>
                  <a:cubicBezTo>
                    <a:pt x="20" y="450"/>
                    <a:pt x="0" y="543"/>
                    <a:pt x="47" y="616"/>
                  </a:cubicBezTo>
                  <a:cubicBezTo>
                    <a:pt x="76" y="658"/>
                    <a:pt x="123" y="681"/>
                    <a:pt x="173" y="681"/>
                  </a:cubicBezTo>
                  <a:cubicBezTo>
                    <a:pt x="202" y="681"/>
                    <a:pt x="232" y="673"/>
                    <a:pt x="259" y="656"/>
                  </a:cubicBezTo>
                  <a:cubicBezTo>
                    <a:pt x="615" y="423"/>
                    <a:pt x="1040" y="308"/>
                    <a:pt x="1467" y="308"/>
                  </a:cubicBezTo>
                  <a:cubicBezTo>
                    <a:pt x="1940" y="308"/>
                    <a:pt x="2415" y="450"/>
                    <a:pt x="2795" y="729"/>
                  </a:cubicBezTo>
                  <a:cubicBezTo>
                    <a:pt x="2822" y="749"/>
                    <a:pt x="2855" y="762"/>
                    <a:pt x="2881" y="762"/>
                  </a:cubicBezTo>
                  <a:cubicBezTo>
                    <a:pt x="2928" y="762"/>
                    <a:pt x="2974" y="736"/>
                    <a:pt x="3008" y="696"/>
                  </a:cubicBezTo>
                  <a:cubicBezTo>
                    <a:pt x="3061" y="629"/>
                    <a:pt x="3041" y="530"/>
                    <a:pt x="2974" y="483"/>
                  </a:cubicBezTo>
                  <a:cubicBezTo>
                    <a:pt x="2545" y="162"/>
                    <a:pt x="2006" y="1"/>
                    <a:pt x="14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3248;p72">
              <a:extLst>
                <a:ext uri="{FF2B5EF4-FFF2-40B4-BE49-F238E27FC236}">
                  <a16:creationId xmlns:a16="http://schemas.microsoft.com/office/drawing/2014/main" id="{7775180A-8430-4375-1087-C1A143559944}"/>
                </a:ext>
              </a:extLst>
            </p:cNvPr>
            <p:cNvSpPr/>
            <p:nvPr/>
          </p:nvSpPr>
          <p:spPr>
            <a:xfrm>
              <a:off x="6074050" y="2339825"/>
              <a:ext cx="24775" cy="59175"/>
            </a:xfrm>
            <a:custGeom>
              <a:avLst/>
              <a:gdLst/>
              <a:ahLst/>
              <a:cxnLst/>
              <a:rect l="l" t="t" r="r" b="b"/>
              <a:pathLst>
                <a:path w="991" h="2367" extrusionOk="0">
                  <a:moveTo>
                    <a:pt x="488" y="1"/>
                  </a:moveTo>
                  <a:cubicBezTo>
                    <a:pt x="417" y="1"/>
                    <a:pt x="351" y="52"/>
                    <a:pt x="339" y="129"/>
                  </a:cubicBezTo>
                  <a:lnTo>
                    <a:pt x="7" y="2187"/>
                  </a:lnTo>
                  <a:cubicBezTo>
                    <a:pt x="1" y="2234"/>
                    <a:pt x="14" y="2280"/>
                    <a:pt x="47" y="2320"/>
                  </a:cubicBezTo>
                  <a:cubicBezTo>
                    <a:pt x="74" y="2346"/>
                    <a:pt x="120" y="2366"/>
                    <a:pt x="160" y="2366"/>
                  </a:cubicBezTo>
                  <a:lnTo>
                    <a:pt x="167" y="2366"/>
                  </a:lnTo>
                  <a:lnTo>
                    <a:pt x="837" y="2340"/>
                  </a:lnTo>
                  <a:cubicBezTo>
                    <a:pt x="924" y="2340"/>
                    <a:pt x="990" y="2267"/>
                    <a:pt x="983" y="2180"/>
                  </a:cubicBezTo>
                  <a:cubicBezTo>
                    <a:pt x="983" y="2098"/>
                    <a:pt x="917" y="2034"/>
                    <a:pt x="836" y="2034"/>
                  </a:cubicBezTo>
                  <a:cubicBezTo>
                    <a:pt x="832" y="2034"/>
                    <a:pt x="828" y="2034"/>
                    <a:pt x="824" y="2034"/>
                  </a:cubicBezTo>
                  <a:lnTo>
                    <a:pt x="346" y="2054"/>
                  </a:lnTo>
                  <a:lnTo>
                    <a:pt x="645" y="175"/>
                  </a:lnTo>
                  <a:cubicBezTo>
                    <a:pt x="658" y="96"/>
                    <a:pt x="598" y="16"/>
                    <a:pt x="512" y="3"/>
                  </a:cubicBezTo>
                  <a:cubicBezTo>
                    <a:pt x="504" y="1"/>
                    <a:pt x="496" y="1"/>
                    <a:pt x="4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3249;p72">
              <a:extLst>
                <a:ext uri="{FF2B5EF4-FFF2-40B4-BE49-F238E27FC236}">
                  <a16:creationId xmlns:a16="http://schemas.microsoft.com/office/drawing/2014/main" id="{BDF7102F-D080-14E2-D250-C640DA88A2EB}"/>
                </a:ext>
              </a:extLst>
            </p:cNvPr>
            <p:cNvSpPr/>
            <p:nvPr/>
          </p:nvSpPr>
          <p:spPr>
            <a:xfrm>
              <a:off x="6093650" y="2408600"/>
              <a:ext cx="46825" cy="23100"/>
            </a:xfrm>
            <a:custGeom>
              <a:avLst/>
              <a:gdLst/>
              <a:ahLst/>
              <a:cxnLst/>
              <a:rect l="l" t="t" r="r" b="b"/>
              <a:pathLst>
                <a:path w="1873" h="924" extrusionOk="0">
                  <a:moveTo>
                    <a:pt x="1697" y="0"/>
                  </a:moveTo>
                  <a:cubicBezTo>
                    <a:pt x="1631" y="0"/>
                    <a:pt x="1569" y="48"/>
                    <a:pt x="1547" y="113"/>
                  </a:cubicBezTo>
                  <a:cubicBezTo>
                    <a:pt x="1481" y="366"/>
                    <a:pt x="1248" y="571"/>
                    <a:pt x="989" y="605"/>
                  </a:cubicBezTo>
                  <a:cubicBezTo>
                    <a:pt x="958" y="609"/>
                    <a:pt x="926" y="612"/>
                    <a:pt x="895" y="612"/>
                  </a:cubicBezTo>
                  <a:cubicBezTo>
                    <a:pt x="661" y="612"/>
                    <a:pt x="435" y="485"/>
                    <a:pt x="312" y="286"/>
                  </a:cubicBezTo>
                  <a:cubicBezTo>
                    <a:pt x="282" y="238"/>
                    <a:pt x="231" y="210"/>
                    <a:pt x="178" y="210"/>
                  </a:cubicBezTo>
                  <a:cubicBezTo>
                    <a:pt x="152" y="210"/>
                    <a:pt x="125" y="217"/>
                    <a:pt x="100" y="233"/>
                  </a:cubicBezTo>
                  <a:cubicBezTo>
                    <a:pt x="27" y="279"/>
                    <a:pt x="0" y="372"/>
                    <a:pt x="47" y="445"/>
                  </a:cubicBezTo>
                  <a:cubicBezTo>
                    <a:pt x="226" y="737"/>
                    <a:pt x="565" y="923"/>
                    <a:pt x="903" y="923"/>
                  </a:cubicBezTo>
                  <a:cubicBezTo>
                    <a:pt x="943" y="923"/>
                    <a:pt x="989" y="917"/>
                    <a:pt x="1029" y="917"/>
                  </a:cubicBezTo>
                  <a:cubicBezTo>
                    <a:pt x="1408" y="864"/>
                    <a:pt x="1746" y="565"/>
                    <a:pt x="1846" y="193"/>
                  </a:cubicBezTo>
                  <a:cubicBezTo>
                    <a:pt x="1873" y="113"/>
                    <a:pt x="1819" y="27"/>
                    <a:pt x="1740" y="7"/>
                  </a:cubicBezTo>
                  <a:cubicBezTo>
                    <a:pt x="1726" y="2"/>
                    <a:pt x="1711" y="0"/>
                    <a:pt x="16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3250;p72">
              <a:extLst>
                <a:ext uri="{FF2B5EF4-FFF2-40B4-BE49-F238E27FC236}">
                  <a16:creationId xmlns:a16="http://schemas.microsoft.com/office/drawing/2014/main" id="{9479A722-F7E6-CA9B-EF98-52F3A4B88D22}"/>
                </a:ext>
              </a:extLst>
            </p:cNvPr>
            <p:cNvSpPr/>
            <p:nvPr/>
          </p:nvSpPr>
          <p:spPr>
            <a:xfrm>
              <a:off x="6049825" y="2211800"/>
              <a:ext cx="65425" cy="87950"/>
            </a:xfrm>
            <a:custGeom>
              <a:avLst/>
              <a:gdLst/>
              <a:ahLst/>
              <a:cxnLst/>
              <a:rect l="l" t="t" r="r" b="b"/>
              <a:pathLst>
                <a:path w="2617" h="3518" extrusionOk="0">
                  <a:moveTo>
                    <a:pt x="2446" y="0"/>
                  </a:moveTo>
                  <a:cubicBezTo>
                    <a:pt x="2379" y="0"/>
                    <a:pt x="2315" y="45"/>
                    <a:pt x="2298" y="118"/>
                  </a:cubicBezTo>
                  <a:cubicBezTo>
                    <a:pt x="1986" y="1379"/>
                    <a:pt x="1182" y="2521"/>
                    <a:pt x="93" y="3238"/>
                  </a:cubicBezTo>
                  <a:cubicBezTo>
                    <a:pt x="20" y="3285"/>
                    <a:pt x="1" y="3378"/>
                    <a:pt x="47" y="3451"/>
                  </a:cubicBezTo>
                  <a:cubicBezTo>
                    <a:pt x="80" y="3497"/>
                    <a:pt x="127" y="3517"/>
                    <a:pt x="180" y="3517"/>
                  </a:cubicBezTo>
                  <a:cubicBezTo>
                    <a:pt x="206" y="3517"/>
                    <a:pt x="240" y="3511"/>
                    <a:pt x="259" y="3497"/>
                  </a:cubicBezTo>
                  <a:cubicBezTo>
                    <a:pt x="1415" y="2734"/>
                    <a:pt x="2264" y="1532"/>
                    <a:pt x="2596" y="191"/>
                  </a:cubicBezTo>
                  <a:cubicBezTo>
                    <a:pt x="2616" y="111"/>
                    <a:pt x="2570" y="25"/>
                    <a:pt x="2484" y="5"/>
                  </a:cubicBezTo>
                  <a:cubicBezTo>
                    <a:pt x="2471" y="2"/>
                    <a:pt x="2459" y="0"/>
                    <a:pt x="2446" y="0"/>
                  </a:cubicBezTo>
                  <a:close/>
                </a:path>
              </a:pathLst>
            </a:custGeom>
            <a:solidFill>
              <a:srgbClr val="FBAE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3251;p72">
              <a:extLst>
                <a:ext uri="{FF2B5EF4-FFF2-40B4-BE49-F238E27FC236}">
                  <a16:creationId xmlns:a16="http://schemas.microsoft.com/office/drawing/2014/main" id="{A69A19F4-F210-0D0F-7198-4D72768B59C3}"/>
                </a:ext>
              </a:extLst>
            </p:cNvPr>
            <p:cNvSpPr/>
            <p:nvPr/>
          </p:nvSpPr>
          <p:spPr>
            <a:xfrm>
              <a:off x="6358050" y="2686125"/>
              <a:ext cx="467425" cy="467400"/>
            </a:xfrm>
            <a:custGeom>
              <a:avLst/>
              <a:gdLst/>
              <a:ahLst/>
              <a:cxnLst/>
              <a:rect l="l" t="t" r="r" b="b"/>
              <a:pathLst>
                <a:path w="18697" h="18696" extrusionOk="0">
                  <a:moveTo>
                    <a:pt x="9348" y="0"/>
                  </a:moveTo>
                  <a:cubicBezTo>
                    <a:pt x="4183" y="0"/>
                    <a:pt x="0" y="4183"/>
                    <a:pt x="0" y="9348"/>
                  </a:cubicBezTo>
                  <a:cubicBezTo>
                    <a:pt x="0" y="14513"/>
                    <a:pt x="4183" y="18696"/>
                    <a:pt x="9348" y="18696"/>
                  </a:cubicBezTo>
                  <a:cubicBezTo>
                    <a:pt x="14514" y="18696"/>
                    <a:pt x="18696" y="14513"/>
                    <a:pt x="18696" y="9348"/>
                  </a:cubicBezTo>
                  <a:cubicBezTo>
                    <a:pt x="18696" y="4183"/>
                    <a:pt x="14514" y="0"/>
                    <a:pt x="934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3252;p72">
              <a:extLst>
                <a:ext uri="{FF2B5EF4-FFF2-40B4-BE49-F238E27FC236}">
                  <a16:creationId xmlns:a16="http://schemas.microsoft.com/office/drawing/2014/main" id="{02F9F96B-32A8-DB5C-4E57-819013B3828B}"/>
                </a:ext>
              </a:extLst>
            </p:cNvPr>
            <p:cNvSpPr/>
            <p:nvPr/>
          </p:nvSpPr>
          <p:spPr>
            <a:xfrm>
              <a:off x="6355725" y="2704550"/>
              <a:ext cx="331975" cy="244325"/>
            </a:xfrm>
            <a:custGeom>
              <a:avLst/>
              <a:gdLst/>
              <a:ahLst/>
              <a:cxnLst/>
              <a:rect l="l" t="t" r="r" b="b"/>
              <a:pathLst>
                <a:path w="13279" h="9773" extrusionOk="0">
                  <a:moveTo>
                    <a:pt x="13126" y="0"/>
                  </a:moveTo>
                  <a:cubicBezTo>
                    <a:pt x="13040" y="0"/>
                    <a:pt x="12967" y="66"/>
                    <a:pt x="12967" y="153"/>
                  </a:cubicBezTo>
                  <a:cubicBezTo>
                    <a:pt x="12934" y="3174"/>
                    <a:pt x="11367" y="6121"/>
                    <a:pt x="8870" y="7828"/>
                  </a:cubicBezTo>
                  <a:cubicBezTo>
                    <a:pt x="7299" y="8906"/>
                    <a:pt x="5404" y="9463"/>
                    <a:pt x="3508" y="9463"/>
                  </a:cubicBezTo>
                  <a:cubicBezTo>
                    <a:pt x="2393" y="9463"/>
                    <a:pt x="1277" y="9270"/>
                    <a:pt x="226" y="8877"/>
                  </a:cubicBezTo>
                  <a:cubicBezTo>
                    <a:pt x="210" y="8871"/>
                    <a:pt x="193" y="8868"/>
                    <a:pt x="176" y="8868"/>
                  </a:cubicBezTo>
                  <a:cubicBezTo>
                    <a:pt x="113" y="8868"/>
                    <a:pt x="53" y="8906"/>
                    <a:pt x="27" y="8970"/>
                  </a:cubicBezTo>
                  <a:cubicBezTo>
                    <a:pt x="1" y="9049"/>
                    <a:pt x="40" y="9135"/>
                    <a:pt x="120" y="9169"/>
                  </a:cubicBezTo>
                  <a:cubicBezTo>
                    <a:pt x="1202" y="9574"/>
                    <a:pt x="2351" y="9773"/>
                    <a:pt x="3506" y="9773"/>
                  </a:cubicBezTo>
                  <a:cubicBezTo>
                    <a:pt x="5465" y="9773"/>
                    <a:pt x="7423" y="9195"/>
                    <a:pt x="9043" y="8087"/>
                  </a:cubicBezTo>
                  <a:cubicBezTo>
                    <a:pt x="11626" y="6314"/>
                    <a:pt x="13246" y="3280"/>
                    <a:pt x="13279" y="153"/>
                  </a:cubicBezTo>
                  <a:cubicBezTo>
                    <a:pt x="13279" y="66"/>
                    <a:pt x="13212" y="0"/>
                    <a:pt x="131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3253;p72">
              <a:extLst>
                <a:ext uri="{FF2B5EF4-FFF2-40B4-BE49-F238E27FC236}">
                  <a16:creationId xmlns:a16="http://schemas.microsoft.com/office/drawing/2014/main" id="{4C604965-AC11-2CBC-4213-7A2B77DB509D}"/>
                </a:ext>
              </a:extLst>
            </p:cNvPr>
            <p:cNvSpPr/>
            <p:nvPr/>
          </p:nvSpPr>
          <p:spPr>
            <a:xfrm>
              <a:off x="6490825" y="2920200"/>
              <a:ext cx="335150" cy="216250"/>
            </a:xfrm>
            <a:custGeom>
              <a:avLst/>
              <a:gdLst/>
              <a:ahLst/>
              <a:cxnLst/>
              <a:rect l="l" t="t" r="r" b="b"/>
              <a:pathLst>
                <a:path w="13406" h="8650" extrusionOk="0">
                  <a:moveTo>
                    <a:pt x="9967" y="0"/>
                  </a:moveTo>
                  <a:cubicBezTo>
                    <a:pt x="8119" y="0"/>
                    <a:pt x="6275" y="486"/>
                    <a:pt x="4688" y="1432"/>
                  </a:cubicBezTo>
                  <a:cubicBezTo>
                    <a:pt x="2132" y="2959"/>
                    <a:pt x="386" y="5588"/>
                    <a:pt x="14" y="8476"/>
                  </a:cubicBezTo>
                  <a:cubicBezTo>
                    <a:pt x="1" y="8556"/>
                    <a:pt x="61" y="8636"/>
                    <a:pt x="147" y="8649"/>
                  </a:cubicBezTo>
                  <a:lnTo>
                    <a:pt x="167" y="8649"/>
                  </a:lnTo>
                  <a:cubicBezTo>
                    <a:pt x="246" y="8649"/>
                    <a:pt x="313" y="8589"/>
                    <a:pt x="319" y="8510"/>
                  </a:cubicBezTo>
                  <a:cubicBezTo>
                    <a:pt x="678" y="5721"/>
                    <a:pt x="2371" y="3178"/>
                    <a:pt x="4847" y="1698"/>
                  </a:cubicBezTo>
                  <a:cubicBezTo>
                    <a:pt x="6387" y="777"/>
                    <a:pt x="8173" y="306"/>
                    <a:pt x="9963" y="306"/>
                  </a:cubicBezTo>
                  <a:cubicBezTo>
                    <a:pt x="11052" y="306"/>
                    <a:pt x="12142" y="481"/>
                    <a:pt x="13180" y="835"/>
                  </a:cubicBezTo>
                  <a:cubicBezTo>
                    <a:pt x="13196" y="840"/>
                    <a:pt x="13213" y="843"/>
                    <a:pt x="13230" y="843"/>
                  </a:cubicBezTo>
                  <a:cubicBezTo>
                    <a:pt x="13293" y="843"/>
                    <a:pt x="13351" y="805"/>
                    <a:pt x="13372" y="742"/>
                  </a:cubicBezTo>
                  <a:cubicBezTo>
                    <a:pt x="13405" y="662"/>
                    <a:pt x="13359" y="569"/>
                    <a:pt x="13279" y="543"/>
                  </a:cubicBezTo>
                  <a:cubicBezTo>
                    <a:pt x="12211" y="179"/>
                    <a:pt x="11088" y="0"/>
                    <a:pt x="99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3254;p72">
              <a:extLst>
                <a:ext uri="{FF2B5EF4-FFF2-40B4-BE49-F238E27FC236}">
                  <a16:creationId xmlns:a16="http://schemas.microsoft.com/office/drawing/2014/main" id="{5641516B-0F03-12F3-4925-C731152BFD1A}"/>
                </a:ext>
              </a:extLst>
            </p:cNvPr>
            <p:cNvSpPr/>
            <p:nvPr/>
          </p:nvSpPr>
          <p:spPr>
            <a:xfrm>
              <a:off x="6411000" y="2825675"/>
              <a:ext cx="394875" cy="240875"/>
            </a:xfrm>
            <a:custGeom>
              <a:avLst/>
              <a:gdLst/>
              <a:ahLst/>
              <a:cxnLst/>
              <a:rect l="l" t="t" r="r" b="b"/>
              <a:pathLst>
                <a:path w="15795" h="9635" extrusionOk="0">
                  <a:moveTo>
                    <a:pt x="15622" y="1"/>
                  </a:moveTo>
                  <a:cubicBezTo>
                    <a:pt x="15607" y="1"/>
                    <a:pt x="15591" y="3"/>
                    <a:pt x="15576" y="8"/>
                  </a:cubicBezTo>
                  <a:cubicBezTo>
                    <a:pt x="9747" y="1814"/>
                    <a:pt x="4382" y="5054"/>
                    <a:pt x="60" y="9376"/>
                  </a:cubicBezTo>
                  <a:cubicBezTo>
                    <a:pt x="0" y="9436"/>
                    <a:pt x="0" y="9535"/>
                    <a:pt x="60" y="9595"/>
                  </a:cubicBezTo>
                  <a:cubicBezTo>
                    <a:pt x="93" y="9622"/>
                    <a:pt x="133" y="9635"/>
                    <a:pt x="173" y="9635"/>
                  </a:cubicBezTo>
                  <a:cubicBezTo>
                    <a:pt x="213" y="9635"/>
                    <a:pt x="253" y="9622"/>
                    <a:pt x="279" y="9595"/>
                  </a:cubicBezTo>
                  <a:cubicBezTo>
                    <a:pt x="4561" y="5306"/>
                    <a:pt x="9879" y="2093"/>
                    <a:pt x="15669" y="300"/>
                  </a:cubicBezTo>
                  <a:cubicBezTo>
                    <a:pt x="15748" y="274"/>
                    <a:pt x="15795" y="188"/>
                    <a:pt x="15768" y="108"/>
                  </a:cubicBezTo>
                  <a:cubicBezTo>
                    <a:pt x="15747" y="43"/>
                    <a:pt x="15686" y="1"/>
                    <a:pt x="156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3255;p72">
              <a:extLst>
                <a:ext uri="{FF2B5EF4-FFF2-40B4-BE49-F238E27FC236}">
                  <a16:creationId xmlns:a16="http://schemas.microsoft.com/office/drawing/2014/main" id="{ACBB6492-08DA-E8C0-5D9A-0857016F30C6}"/>
                </a:ext>
              </a:extLst>
            </p:cNvPr>
            <p:cNvSpPr/>
            <p:nvPr/>
          </p:nvSpPr>
          <p:spPr>
            <a:xfrm>
              <a:off x="6493825" y="2990050"/>
              <a:ext cx="381950" cy="232000"/>
            </a:xfrm>
            <a:custGeom>
              <a:avLst/>
              <a:gdLst/>
              <a:ahLst/>
              <a:cxnLst/>
              <a:rect l="l" t="t" r="r" b="b"/>
              <a:pathLst>
                <a:path w="15278" h="9280" extrusionOk="0">
                  <a:moveTo>
                    <a:pt x="10554" y="1"/>
                  </a:moveTo>
                  <a:cubicBezTo>
                    <a:pt x="9178" y="1"/>
                    <a:pt x="7786" y="382"/>
                    <a:pt x="6613" y="1075"/>
                  </a:cubicBezTo>
                  <a:cubicBezTo>
                    <a:pt x="5498" y="1732"/>
                    <a:pt x="4442" y="2549"/>
                    <a:pt x="3327" y="3213"/>
                  </a:cubicBezTo>
                  <a:cubicBezTo>
                    <a:pt x="3300" y="3492"/>
                    <a:pt x="3506" y="3770"/>
                    <a:pt x="3771" y="3843"/>
                  </a:cubicBezTo>
                  <a:cubicBezTo>
                    <a:pt x="3830" y="3857"/>
                    <a:pt x="3891" y="3862"/>
                    <a:pt x="3951" y="3862"/>
                  </a:cubicBezTo>
                  <a:cubicBezTo>
                    <a:pt x="4040" y="3862"/>
                    <a:pt x="4129" y="3851"/>
                    <a:pt x="4216" y="3843"/>
                  </a:cubicBezTo>
                  <a:cubicBezTo>
                    <a:pt x="5272" y="3711"/>
                    <a:pt x="6327" y="3578"/>
                    <a:pt x="7376" y="3445"/>
                  </a:cubicBezTo>
                  <a:lnTo>
                    <a:pt x="7376" y="3445"/>
                  </a:lnTo>
                  <a:cubicBezTo>
                    <a:pt x="6606" y="4202"/>
                    <a:pt x="5730" y="4972"/>
                    <a:pt x="4960" y="5729"/>
                  </a:cubicBezTo>
                  <a:cubicBezTo>
                    <a:pt x="3831" y="5762"/>
                    <a:pt x="2576" y="5855"/>
                    <a:pt x="1448" y="5888"/>
                  </a:cubicBezTo>
                  <a:cubicBezTo>
                    <a:pt x="1169" y="5895"/>
                    <a:pt x="890" y="5902"/>
                    <a:pt x="631" y="5988"/>
                  </a:cubicBezTo>
                  <a:cubicBezTo>
                    <a:pt x="365" y="6068"/>
                    <a:pt x="120" y="6234"/>
                    <a:pt x="0" y="6479"/>
                  </a:cubicBezTo>
                  <a:cubicBezTo>
                    <a:pt x="578" y="6665"/>
                    <a:pt x="1142" y="6904"/>
                    <a:pt x="1720" y="7090"/>
                  </a:cubicBezTo>
                  <a:cubicBezTo>
                    <a:pt x="1678" y="7084"/>
                    <a:pt x="1636" y="7082"/>
                    <a:pt x="1594" y="7082"/>
                  </a:cubicBezTo>
                  <a:cubicBezTo>
                    <a:pt x="1183" y="7082"/>
                    <a:pt x="774" y="7342"/>
                    <a:pt x="611" y="7727"/>
                  </a:cubicBezTo>
                  <a:cubicBezTo>
                    <a:pt x="1813" y="8019"/>
                    <a:pt x="3041" y="8351"/>
                    <a:pt x="4236" y="8644"/>
                  </a:cubicBezTo>
                  <a:cubicBezTo>
                    <a:pt x="4907" y="8816"/>
                    <a:pt x="5577" y="8982"/>
                    <a:pt x="6254" y="9148"/>
                  </a:cubicBezTo>
                  <a:cubicBezTo>
                    <a:pt x="6619" y="9238"/>
                    <a:pt x="6986" y="9280"/>
                    <a:pt x="7353" y="9280"/>
                  </a:cubicBezTo>
                  <a:cubicBezTo>
                    <a:pt x="9773" y="9280"/>
                    <a:pt x="12196" y="7467"/>
                    <a:pt x="13989" y="5749"/>
                  </a:cubicBezTo>
                  <a:cubicBezTo>
                    <a:pt x="14520" y="5244"/>
                    <a:pt x="14826" y="4560"/>
                    <a:pt x="15038" y="3863"/>
                  </a:cubicBezTo>
                  <a:cubicBezTo>
                    <a:pt x="15250" y="3160"/>
                    <a:pt x="15277" y="2389"/>
                    <a:pt x="14985" y="1719"/>
                  </a:cubicBezTo>
                  <a:cubicBezTo>
                    <a:pt x="14560" y="743"/>
                    <a:pt x="13358" y="497"/>
                    <a:pt x="12329" y="225"/>
                  </a:cubicBezTo>
                  <a:cubicBezTo>
                    <a:pt x="11754" y="74"/>
                    <a:pt x="11155" y="1"/>
                    <a:pt x="10554" y="1"/>
                  </a:cubicBezTo>
                  <a:close/>
                </a:path>
              </a:pathLst>
            </a:custGeom>
            <a:solidFill>
              <a:srgbClr val="FFC9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3256;p72">
              <a:extLst>
                <a:ext uri="{FF2B5EF4-FFF2-40B4-BE49-F238E27FC236}">
                  <a16:creationId xmlns:a16="http://schemas.microsoft.com/office/drawing/2014/main" id="{87D9F940-EFBC-9360-D013-F4317ED6B2F1}"/>
                </a:ext>
              </a:extLst>
            </p:cNvPr>
            <p:cNvSpPr/>
            <p:nvPr/>
          </p:nvSpPr>
          <p:spPr>
            <a:xfrm>
              <a:off x="6805850" y="2995050"/>
              <a:ext cx="28425" cy="12600"/>
            </a:xfrm>
            <a:custGeom>
              <a:avLst/>
              <a:gdLst/>
              <a:ahLst/>
              <a:cxnLst/>
              <a:rect l="l" t="t" r="r" b="b"/>
              <a:pathLst>
                <a:path w="1137" h="504" extrusionOk="0">
                  <a:moveTo>
                    <a:pt x="170" y="1"/>
                  </a:moveTo>
                  <a:cubicBezTo>
                    <a:pt x="99" y="1"/>
                    <a:pt x="38" y="50"/>
                    <a:pt x="21" y="118"/>
                  </a:cubicBezTo>
                  <a:cubicBezTo>
                    <a:pt x="1" y="204"/>
                    <a:pt x="47" y="284"/>
                    <a:pt x="134" y="304"/>
                  </a:cubicBezTo>
                  <a:lnTo>
                    <a:pt x="930" y="503"/>
                  </a:lnTo>
                  <a:lnTo>
                    <a:pt x="970" y="503"/>
                  </a:lnTo>
                  <a:cubicBezTo>
                    <a:pt x="1037" y="503"/>
                    <a:pt x="1096" y="457"/>
                    <a:pt x="1116" y="390"/>
                  </a:cubicBezTo>
                  <a:cubicBezTo>
                    <a:pt x="1136" y="304"/>
                    <a:pt x="1090" y="224"/>
                    <a:pt x="1003" y="204"/>
                  </a:cubicBezTo>
                  <a:lnTo>
                    <a:pt x="207" y="5"/>
                  </a:lnTo>
                  <a:cubicBezTo>
                    <a:pt x="194" y="2"/>
                    <a:pt x="182" y="1"/>
                    <a:pt x="1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3257;p72">
              <a:extLst>
                <a:ext uri="{FF2B5EF4-FFF2-40B4-BE49-F238E27FC236}">
                  <a16:creationId xmlns:a16="http://schemas.microsoft.com/office/drawing/2014/main" id="{E2E81E81-A22C-4493-1E59-F71EB42B9F4D}"/>
                </a:ext>
              </a:extLst>
            </p:cNvPr>
            <p:cNvSpPr/>
            <p:nvPr/>
          </p:nvSpPr>
          <p:spPr>
            <a:xfrm>
              <a:off x="6661950" y="3057850"/>
              <a:ext cx="32725" cy="35600"/>
            </a:xfrm>
            <a:custGeom>
              <a:avLst/>
              <a:gdLst/>
              <a:ahLst/>
              <a:cxnLst/>
              <a:rect l="l" t="t" r="r" b="b"/>
              <a:pathLst>
                <a:path w="1309" h="1424" extrusionOk="0">
                  <a:moveTo>
                    <a:pt x="1137" y="1"/>
                  </a:moveTo>
                  <a:cubicBezTo>
                    <a:pt x="1093" y="1"/>
                    <a:pt x="1050" y="19"/>
                    <a:pt x="1017" y="56"/>
                  </a:cubicBezTo>
                  <a:lnTo>
                    <a:pt x="61" y="1165"/>
                  </a:lnTo>
                  <a:cubicBezTo>
                    <a:pt x="1" y="1231"/>
                    <a:pt x="7" y="1331"/>
                    <a:pt x="74" y="1384"/>
                  </a:cubicBezTo>
                  <a:cubicBezTo>
                    <a:pt x="100" y="1410"/>
                    <a:pt x="140" y="1424"/>
                    <a:pt x="173" y="1424"/>
                  </a:cubicBezTo>
                  <a:cubicBezTo>
                    <a:pt x="220" y="1424"/>
                    <a:pt x="260" y="1404"/>
                    <a:pt x="293" y="1370"/>
                  </a:cubicBezTo>
                  <a:lnTo>
                    <a:pt x="1249" y="255"/>
                  </a:lnTo>
                  <a:cubicBezTo>
                    <a:pt x="1309" y="189"/>
                    <a:pt x="1302" y="96"/>
                    <a:pt x="1236" y="36"/>
                  </a:cubicBezTo>
                  <a:cubicBezTo>
                    <a:pt x="1206" y="12"/>
                    <a:pt x="1171" y="1"/>
                    <a:pt x="11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3258;p72">
              <a:extLst>
                <a:ext uri="{FF2B5EF4-FFF2-40B4-BE49-F238E27FC236}">
                  <a16:creationId xmlns:a16="http://schemas.microsoft.com/office/drawing/2014/main" id="{DD23BFF3-4686-B8E3-8748-16BC0E51C358}"/>
                </a:ext>
              </a:extLst>
            </p:cNvPr>
            <p:cNvSpPr/>
            <p:nvPr/>
          </p:nvSpPr>
          <p:spPr>
            <a:xfrm>
              <a:off x="6525025" y="3161275"/>
              <a:ext cx="121675" cy="17500"/>
            </a:xfrm>
            <a:custGeom>
              <a:avLst/>
              <a:gdLst/>
              <a:ahLst/>
              <a:cxnLst/>
              <a:rect l="l" t="t" r="r" b="b"/>
              <a:pathLst>
                <a:path w="4867" h="700" extrusionOk="0">
                  <a:moveTo>
                    <a:pt x="158" y="0"/>
                  </a:moveTo>
                  <a:cubicBezTo>
                    <a:pt x="81" y="0"/>
                    <a:pt x="19" y="63"/>
                    <a:pt x="7" y="141"/>
                  </a:cubicBezTo>
                  <a:cubicBezTo>
                    <a:pt x="0" y="221"/>
                    <a:pt x="67" y="301"/>
                    <a:pt x="153" y="307"/>
                  </a:cubicBezTo>
                  <a:lnTo>
                    <a:pt x="4694" y="699"/>
                  </a:lnTo>
                  <a:lnTo>
                    <a:pt x="4708" y="699"/>
                  </a:lnTo>
                  <a:cubicBezTo>
                    <a:pt x="4787" y="699"/>
                    <a:pt x="4854" y="639"/>
                    <a:pt x="4860" y="560"/>
                  </a:cubicBezTo>
                  <a:cubicBezTo>
                    <a:pt x="4867" y="473"/>
                    <a:pt x="4801" y="400"/>
                    <a:pt x="4721" y="394"/>
                  </a:cubicBezTo>
                  <a:lnTo>
                    <a:pt x="180" y="2"/>
                  </a:lnTo>
                  <a:cubicBezTo>
                    <a:pt x="172" y="1"/>
                    <a:pt x="165" y="0"/>
                    <a:pt x="1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3259;p72">
              <a:extLst>
                <a:ext uri="{FF2B5EF4-FFF2-40B4-BE49-F238E27FC236}">
                  <a16:creationId xmlns:a16="http://schemas.microsoft.com/office/drawing/2014/main" id="{3161873D-C59B-529C-4968-AC290576E74E}"/>
                </a:ext>
              </a:extLst>
            </p:cNvPr>
            <p:cNvSpPr/>
            <p:nvPr/>
          </p:nvSpPr>
          <p:spPr>
            <a:xfrm>
              <a:off x="6576650" y="3194650"/>
              <a:ext cx="105925" cy="15825"/>
            </a:xfrm>
            <a:custGeom>
              <a:avLst/>
              <a:gdLst/>
              <a:ahLst/>
              <a:cxnLst/>
              <a:rect l="l" t="t" r="r" b="b"/>
              <a:pathLst>
                <a:path w="4237" h="633" extrusionOk="0">
                  <a:moveTo>
                    <a:pt x="162" y="1"/>
                  </a:moveTo>
                  <a:cubicBezTo>
                    <a:pt x="86" y="1"/>
                    <a:pt x="13" y="65"/>
                    <a:pt x="7" y="147"/>
                  </a:cubicBezTo>
                  <a:cubicBezTo>
                    <a:pt x="0" y="227"/>
                    <a:pt x="67" y="307"/>
                    <a:pt x="153" y="313"/>
                  </a:cubicBezTo>
                  <a:lnTo>
                    <a:pt x="4063" y="626"/>
                  </a:lnTo>
                  <a:cubicBezTo>
                    <a:pt x="4063" y="632"/>
                    <a:pt x="4070" y="632"/>
                    <a:pt x="4070" y="632"/>
                  </a:cubicBezTo>
                  <a:cubicBezTo>
                    <a:pt x="4150" y="632"/>
                    <a:pt x="4223" y="566"/>
                    <a:pt x="4229" y="486"/>
                  </a:cubicBezTo>
                  <a:cubicBezTo>
                    <a:pt x="4236" y="400"/>
                    <a:pt x="4170" y="327"/>
                    <a:pt x="4083" y="320"/>
                  </a:cubicBezTo>
                  <a:lnTo>
                    <a:pt x="173" y="1"/>
                  </a:lnTo>
                  <a:cubicBezTo>
                    <a:pt x="169" y="1"/>
                    <a:pt x="166" y="1"/>
                    <a:pt x="1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30" name="Google Shape;793;p37">
            <a:extLst>
              <a:ext uri="{FF2B5EF4-FFF2-40B4-BE49-F238E27FC236}">
                <a16:creationId xmlns:a16="http://schemas.microsoft.com/office/drawing/2014/main" id="{57967642-3F4B-EAFE-F222-E67D92DAFC52}"/>
              </a:ext>
            </a:extLst>
          </p:cNvPr>
          <p:cNvGrpSpPr/>
          <p:nvPr/>
        </p:nvGrpSpPr>
        <p:grpSpPr>
          <a:xfrm>
            <a:off x="489710" y="105145"/>
            <a:ext cx="1215378" cy="1371550"/>
            <a:chOff x="7905317" y="215397"/>
            <a:chExt cx="1037366" cy="1167773"/>
          </a:xfrm>
        </p:grpSpPr>
        <p:sp>
          <p:nvSpPr>
            <p:cNvPr id="3331" name="Google Shape;794;p37">
              <a:extLst>
                <a:ext uri="{FF2B5EF4-FFF2-40B4-BE49-F238E27FC236}">
                  <a16:creationId xmlns:a16="http://schemas.microsoft.com/office/drawing/2014/main" id="{D793C807-514B-99E4-EAF7-205A4777FFAF}"/>
                </a:ext>
              </a:extLst>
            </p:cNvPr>
            <p:cNvSpPr/>
            <p:nvPr/>
          </p:nvSpPr>
          <p:spPr>
            <a:xfrm>
              <a:off x="7905317" y="215397"/>
              <a:ext cx="1037366" cy="774820"/>
            </a:xfrm>
            <a:custGeom>
              <a:avLst/>
              <a:gdLst/>
              <a:ahLst/>
              <a:cxnLst/>
              <a:rect l="l" t="t" r="r" b="b"/>
              <a:pathLst>
                <a:path w="18241" h="13634" extrusionOk="0">
                  <a:moveTo>
                    <a:pt x="0" y="1"/>
                  </a:moveTo>
                  <a:lnTo>
                    <a:pt x="0" y="13633"/>
                  </a:lnTo>
                  <a:lnTo>
                    <a:pt x="18241" y="13633"/>
                  </a:lnTo>
                  <a:lnTo>
                    <a:pt x="1824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2" name="Google Shape;795;p37">
              <a:extLst>
                <a:ext uri="{FF2B5EF4-FFF2-40B4-BE49-F238E27FC236}">
                  <a16:creationId xmlns:a16="http://schemas.microsoft.com/office/drawing/2014/main" id="{E9BDB3B7-3EE2-38FA-302E-470471CCCDB3}"/>
                </a:ext>
              </a:extLst>
            </p:cNvPr>
            <p:cNvSpPr/>
            <p:nvPr/>
          </p:nvSpPr>
          <p:spPr>
            <a:xfrm>
              <a:off x="8043398" y="317516"/>
              <a:ext cx="761205" cy="570914"/>
            </a:xfrm>
            <a:custGeom>
              <a:avLst/>
              <a:gdLst/>
              <a:ahLst/>
              <a:cxnLst/>
              <a:rect l="l" t="t" r="r" b="b"/>
              <a:pathLst>
                <a:path w="13385" h="10046" extrusionOk="0">
                  <a:moveTo>
                    <a:pt x="13244" y="141"/>
                  </a:moveTo>
                  <a:lnTo>
                    <a:pt x="13244" y="9905"/>
                  </a:lnTo>
                  <a:lnTo>
                    <a:pt x="134" y="9905"/>
                  </a:lnTo>
                  <a:lnTo>
                    <a:pt x="134" y="141"/>
                  </a:lnTo>
                  <a:close/>
                  <a:moveTo>
                    <a:pt x="70" y="1"/>
                  </a:moveTo>
                  <a:cubicBezTo>
                    <a:pt x="32" y="1"/>
                    <a:pt x="0" y="33"/>
                    <a:pt x="0" y="71"/>
                  </a:cubicBezTo>
                  <a:lnTo>
                    <a:pt x="0" y="9975"/>
                  </a:lnTo>
                  <a:cubicBezTo>
                    <a:pt x="0" y="10013"/>
                    <a:pt x="32" y="10045"/>
                    <a:pt x="70" y="10045"/>
                  </a:cubicBezTo>
                  <a:lnTo>
                    <a:pt x="13314" y="10045"/>
                  </a:lnTo>
                  <a:cubicBezTo>
                    <a:pt x="13353" y="10045"/>
                    <a:pt x="13384" y="10013"/>
                    <a:pt x="13384" y="9975"/>
                  </a:cubicBezTo>
                  <a:lnTo>
                    <a:pt x="13384" y="71"/>
                  </a:lnTo>
                  <a:cubicBezTo>
                    <a:pt x="13384" y="33"/>
                    <a:pt x="13353" y="1"/>
                    <a:pt x="1331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3" name="Google Shape;796;p37">
              <a:extLst>
                <a:ext uri="{FF2B5EF4-FFF2-40B4-BE49-F238E27FC236}">
                  <a16:creationId xmlns:a16="http://schemas.microsoft.com/office/drawing/2014/main" id="{77AB4303-EDA4-46F9-33DC-4444531DAD67}"/>
                </a:ext>
              </a:extLst>
            </p:cNvPr>
            <p:cNvSpPr/>
            <p:nvPr/>
          </p:nvSpPr>
          <p:spPr>
            <a:xfrm>
              <a:off x="8186199" y="910230"/>
              <a:ext cx="407075" cy="441399"/>
            </a:xfrm>
            <a:custGeom>
              <a:avLst/>
              <a:gdLst/>
              <a:ahLst/>
              <a:cxnLst/>
              <a:rect l="l" t="t" r="r" b="b"/>
              <a:pathLst>
                <a:path w="7158" h="7767" extrusionOk="0">
                  <a:moveTo>
                    <a:pt x="79" y="0"/>
                  </a:moveTo>
                  <a:cubicBezTo>
                    <a:pt x="72" y="0"/>
                    <a:pt x="64" y="1"/>
                    <a:pt x="58" y="4"/>
                  </a:cubicBezTo>
                  <a:cubicBezTo>
                    <a:pt x="20" y="17"/>
                    <a:pt x="0" y="61"/>
                    <a:pt x="13" y="93"/>
                  </a:cubicBezTo>
                  <a:cubicBezTo>
                    <a:pt x="32" y="131"/>
                    <a:pt x="1403" y="3905"/>
                    <a:pt x="1403" y="7697"/>
                  </a:cubicBezTo>
                  <a:cubicBezTo>
                    <a:pt x="1403" y="7716"/>
                    <a:pt x="1415" y="7735"/>
                    <a:pt x="1428" y="7748"/>
                  </a:cubicBezTo>
                  <a:cubicBezTo>
                    <a:pt x="1441" y="7760"/>
                    <a:pt x="1454" y="7767"/>
                    <a:pt x="1473" y="7767"/>
                  </a:cubicBezTo>
                  <a:lnTo>
                    <a:pt x="1485" y="7767"/>
                  </a:lnTo>
                  <a:cubicBezTo>
                    <a:pt x="3620" y="7403"/>
                    <a:pt x="5207" y="6671"/>
                    <a:pt x="7119" y="5141"/>
                  </a:cubicBezTo>
                  <a:cubicBezTo>
                    <a:pt x="7151" y="5115"/>
                    <a:pt x="7158" y="5071"/>
                    <a:pt x="7132" y="5045"/>
                  </a:cubicBezTo>
                  <a:cubicBezTo>
                    <a:pt x="7117" y="5027"/>
                    <a:pt x="7098" y="5017"/>
                    <a:pt x="7078" y="5017"/>
                  </a:cubicBezTo>
                  <a:cubicBezTo>
                    <a:pt x="7064" y="5017"/>
                    <a:pt x="7050" y="5022"/>
                    <a:pt x="7037" y="5033"/>
                  </a:cubicBezTo>
                  <a:cubicBezTo>
                    <a:pt x="5163" y="6524"/>
                    <a:pt x="3614" y="7251"/>
                    <a:pt x="1543" y="7614"/>
                  </a:cubicBezTo>
                  <a:cubicBezTo>
                    <a:pt x="1524" y="3828"/>
                    <a:pt x="160" y="87"/>
                    <a:pt x="147" y="49"/>
                  </a:cubicBezTo>
                  <a:cubicBezTo>
                    <a:pt x="137" y="18"/>
                    <a:pt x="107" y="0"/>
                    <a:pt x="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4" name="Google Shape;797;p37">
              <a:extLst>
                <a:ext uri="{FF2B5EF4-FFF2-40B4-BE49-F238E27FC236}">
                  <a16:creationId xmlns:a16="http://schemas.microsoft.com/office/drawing/2014/main" id="{A1054616-5886-A06F-68FE-54A9C6CCE555}"/>
                </a:ext>
              </a:extLst>
            </p:cNvPr>
            <p:cNvSpPr/>
            <p:nvPr/>
          </p:nvSpPr>
          <p:spPr>
            <a:xfrm>
              <a:off x="8279694" y="886135"/>
              <a:ext cx="55903" cy="489420"/>
            </a:xfrm>
            <a:custGeom>
              <a:avLst/>
              <a:gdLst/>
              <a:ahLst/>
              <a:cxnLst/>
              <a:rect l="l" t="t" r="r" b="b"/>
              <a:pathLst>
                <a:path w="983" h="8612" extrusionOk="0">
                  <a:moveTo>
                    <a:pt x="76" y="0"/>
                  </a:moveTo>
                  <a:cubicBezTo>
                    <a:pt x="72" y="0"/>
                    <a:pt x="68" y="0"/>
                    <a:pt x="64" y="1"/>
                  </a:cubicBezTo>
                  <a:cubicBezTo>
                    <a:pt x="26" y="7"/>
                    <a:pt x="1" y="46"/>
                    <a:pt x="7" y="84"/>
                  </a:cubicBezTo>
                  <a:cubicBezTo>
                    <a:pt x="20" y="128"/>
                    <a:pt x="842" y="4743"/>
                    <a:pt x="842" y="8541"/>
                  </a:cubicBezTo>
                  <a:cubicBezTo>
                    <a:pt x="842" y="8580"/>
                    <a:pt x="874" y="8611"/>
                    <a:pt x="912" y="8611"/>
                  </a:cubicBezTo>
                  <a:cubicBezTo>
                    <a:pt x="950" y="8611"/>
                    <a:pt x="982" y="8580"/>
                    <a:pt x="982" y="8541"/>
                  </a:cubicBezTo>
                  <a:cubicBezTo>
                    <a:pt x="982" y="4730"/>
                    <a:pt x="154" y="103"/>
                    <a:pt x="147" y="58"/>
                  </a:cubicBezTo>
                  <a:cubicBezTo>
                    <a:pt x="142" y="24"/>
                    <a:pt x="110" y="0"/>
                    <a:pt x="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5" name="Google Shape;798;p37">
              <a:extLst>
                <a:ext uri="{FF2B5EF4-FFF2-40B4-BE49-F238E27FC236}">
                  <a16:creationId xmlns:a16="http://schemas.microsoft.com/office/drawing/2014/main" id="{8B7263B6-1C18-EC35-CF54-EC82CEA5E391}"/>
                </a:ext>
              </a:extLst>
            </p:cNvPr>
            <p:cNvSpPr/>
            <p:nvPr/>
          </p:nvSpPr>
          <p:spPr>
            <a:xfrm>
              <a:off x="8373245" y="879600"/>
              <a:ext cx="23942" cy="503571"/>
            </a:xfrm>
            <a:custGeom>
              <a:avLst/>
              <a:gdLst/>
              <a:ahLst/>
              <a:cxnLst/>
              <a:rect l="l" t="t" r="r" b="b"/>
              <a:pathLst>
                <a:path w="421" h="8861" extrusionOk="0">
                  <a:moveTo>
                    <a:pt x="80" y="0"/>
                  </a:moveTo>
                  <a:cubicBezTo>
                    <a:pt x="77" y="0"/>
                    <a:pt x="73" y="1"/>
                    <a:pt x="70" y="1"/>
                  </a:cubicBezTo>
                  <a:cubicBezTo>
                    <a:pt x="32" y="1"/>
                    <a:pt x="0" y="33"/>
                    <a:pt x="0" y="71"/>
                  </a:cubicBezTo>
                  <a:cubicBezTo>
                    <a:pt x="6" y="122"/>
                    <a:pt x="281" y="4992"/>
                    <a:pt x="281" y="8797"/>
                  </a:cubicBezTo>
                  <a:cubicBezTo>
                    <a:pt x="281" y="8835"/>
                    <a:pt x="312" y="8860"/>
                    <a:pt x="351" y="8860"/>
                  </a:cubicBezTo>
                  <a:cubicBezTo>
                    <a:pt x="389" y="8860"/>
                    <a:pt x="421" y="8835"/>
                    <a:pt x="421" y="8797"/>
                  </a:cubicBezTo>
                  <a:cubicBezTo>
                    <a:pt x="421" y="4985"/>
                    <a:pt x="147" y="110"/>
                    <a:pt x="140" y="65"/>
                  </a:cubicBezTo>
                  <a:cubicBezTo>
                    <a:pt x="140" y="30"/>
                    <a:pt x="114" y="0"/>
                    <a:pt x="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6" name="Google Shape;799;p37">
              <a:extLst>
                <a:ext uri="{FF2B5EF4-FFF2-40B4-BE49-F238E27FC236}">
                  <a16:creationId xmlns:a16="http://schemas.microsoft.com/office/drawing/2014/main" id="{57F9CA1C-C52A-2886-7370-ED703D6C118D}"/>
                </a:ext>
              </a:extLst>
            </p:cNvPr>
            <p:cNvSpPr/>
            <p:nvPr/>
          </p:nvSpPr>
          <p:spPr>
            <a:xfrm>
              <a:off x="8450759" y="879997"/>
              <a:ext cx="23999" cy="503173"/>
            </a:xfrm>
            <a:custGeom>
              <a:avLst/>
              <a:gdLst/>
              <a:ahLst/>
              <a:cxnLst/>
              <a:rect l="l" t="t" r="r" b="b"/>
              <a:pathLst>
                <a:path w="422" h="8854" extrusionOk="0">
                  <a:moveTo>
                    <a:pt x="352" y="1"/>
                  </a:moveTo>
                  <a:cubicBezTo>
                    <a:pt x="313" y="1"/>
                    <a:pt x="281" y="33"/>
                    <a:pt x="281" y="71"/>
                  </a:cubicBezTo>
                  <a:cubicBezTo>
                    <a:pt x="275" y="115"/>
                    <a:pt x="1" y="4978"/>
                    <a:pt x="1" y="8790"/>
                  </a:cubicBezTo>
                  <a:cubicBezTo>
                    <a:pt x="1" y="8828"/>
                    <a:pt x="33" y="8853"/>
                    <a:pt x="71" y="8853"/>
                  </a:cubicBezTo>
                  <a:cubicBezTo>
                    <a:pt x="109" y="8853"/>
                    <a:pt x="141" y="8828"/>
                    <a:pt x="141" y="8790"/>
                  </a:cubicBezTo>
                  <a:cubicBezTo>
                    <a:pt x="141" y="4985"/>
                    <a:pt x="415" y="122"/>
                    <a:pt x="422" y="77"/>
                  </a:cubicBezTo>
                  <a:cubicBezTo>
                    <a:pt x="422" y="39"/>
                    <a:pt x="390" y="7"/>
                    <a:pt x="3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7" name="Google Shape;800;p37">
              <a:extLst>
                <a:ext uri="{FF2B5EF4-FFF2-40B4-BE49-F238E27FC236}">
                  <a16:creationId xmlns:a16="http://schemas.microsoft.com/office/drawing/2014/main" id="{C8F1AFD3-79A1-2030-B472-64054DAB0B57}"/>
                </a:ext>
              </a:extLst>
            </p:cNvPr>
            <p:cNvSpPr/>
            <p:nvPr/>
          </p:nvSpPr>
          <p:spPr>
            <a:xfrm>
              <a:off x="8512406" y="887555"/>
              <a:ext cx="55846" cy="487999"/>
            </a:xfrm>
            <a:custGeom>
              <a:avLst/>
              <a:gdLst/>
              <a:ahLst/>
              <a:cxnLst/>
              <a:rect l="l" t="t" r="r" b="b"/>
              <a:pathLst>
                <a:path w="982" h="8587" extrusionOk="0">
                  <a:moveTo>
                    <a:pt x="906" y="1"/>
                  </a:moveTo>
                  <a:cubicBezTo>
                    <a:pt x="872" y="1"/>
                    <a:pt x="841" y="25"/>
                    <a:pt x="835" y="59"/>
                  </a:cubicBezTo>
                  <a:cubicBezTo>
                    <a:pt x="829" y="103"/>
                    <a:pt x="0" y="4705"/>
                    <a:pt x="0" y="8516"/>
                  </a:cubicBezTo>
                  <a:cubicBezTo>
                    <a:pt x="0" y="8555"/>
                    <a:pt x="32" y="8586"/>
                    <a:pt x="71" y="8586"/>
                  </a:cubicBezTo>
                  <a:cubicBezTo>
                    <a:pt x="109" y="8586"/>
                    <a:pt x="141" y="8555"/>
                    <a:pt x="141" y="8516"/>
                  </a:cubicBezTo>
                  <a:cubicBezTo>
                    <a:pt x="141" y="4718"/>
                    <a:pt x="963" y="129"/>
                    <a:pt x="976" y="84"/>
                  </a:cubicBezTo>
                  <a:cubicBezTo>
                    <a:pt x="982" y="46"/>
                    <a:pt x="956" y="8"/>
                    <a:pt x="918" y="2"/>
                  </a:cubicBezTo>
                  <a:cubicBezTo>
                    <a:pt x="914" y="1"/>
                    <a:pt x="910" y="1"/>
                    <a:pt x="9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8" name="Google Shape;801;p37">
              <a:extLst>
                <a:ext uri="{FF2B5EF4-FFF2-40B4-BE49-F238E27FC236}">
                  <a16:creationId xmlns:a16="http://schemas.microsoft.com/office/drawing/2014/main" id="{9BC2D37B-B9ED-8046-5163-500268908BBC}"/>
                </a:ext>
              </a:extLst>
            </p:cNvPr>
            <p:cNvSpPr/>
            <p:nvPr/>
          </p:nvSpPr>
          <p:spPr>
            <a:xfrm>
              <a:off x="8256889" y="910343"/>
              <a:ext cx="404914" cy="441285"/>
            </a:xfrm>
            <a:custGeom>
              <a:avLst/>
              <a:gdLst/>
              <a:ahLst/>
              <a:cxnLst/>
              <a:rect l="l" t="t" r="r" b="b"/>
              <a:pathLst>
                <a:path w="7120" h="7765" extrusionOk="0">
                  <a:moveTo>
                    <a:pt x="6087" y="3246"/>
                  </a:moveTo>
                  <a:lnTo>
                    <a:pt x="6087" y="3246"/>
                  </a:lnTo>
                  <a:cubicBezTo>
                    <a:pt x="5819" y="4533"/>
                    <a:pt x="5583" y="6069"/>
                    <a:pt x="5577" y="7618"/>
                  </a:cubicBezTo>
                  <a:cubicBezTo>
                    <a:pt x="2237" y="7274"/>
                    <a:pt x="618" y="5808"/>
                    <a:pt x="223" y="5400"/>
                  </a:cubicBezTo>
                  <a:cubicBezTo>
                    <a:pt x="892" y="5368"/>
                    <a:pt x="3620" y="5113"/>
                    <a:pt x="6087" y="3246"/>
                  </a:cubicBezTo>
                  <a:close/>
                  <a:moveTo>
                    <a:pt x="7034" y="1"/>
                  </a:moveTo>
                  <a:cubicBezTo>
                    <a:pt x="7008" y="1"/>
                    <a:pt x="6982" y="19"/>
                    <a:pt x="6973" y="47"/>
                  </a:cubicBezTo>
                  <a:cubicBezTo>
                    <a:pt x="6966" y="66"/>
                    <a:pt x="6520" y="1289"/>
                    <a:pt x="6138" y="3036"/>
                  </a:cubicBezTo>
                  <a:cubicBezTo>
                    <a:pt x="3321" y="5241"/>
                    <a:pt x="109" y="5266"/>
                    <a:pt x="77" y="5266"/>
                  </a:cubicBezTo>
                  <a:cubicBezTo>
                    <a:pt x="45" y="5266"/>
                    <a:pt x="26" y="5279"/>
                    <a:pt x="13" y="5305"/>
                  </a:cubicBezTo>
                  <a:cubicBezTo>
                    <a:pt x="0" y="5330"/>
                    <a:pt x="0" y="5356"/>
                    <a:pt x="19" y="5381"/>
                  </a:cubicBezTo>
                  <a:cubicBezTo>
                    <a:pt x="38" y="5400"/>
                    <a:pt x="1645" y="7376"/>
                    <a:pt x="5641" y="7765"/>
                  </a:cubicBezTo>
                  <a:lnTo>
                    <a:pt x="5647" y="7765"/>
                  </a:lnTo>
                  <a:cubicBezTo>
                    <a:pt x="5666" y="7765"/>
                    <a:pt x="5679" y="7758"/>
                    <a:pt x="5692" y="7746"/>
                  </a:cubicBezTo>
                  <a:cubicBezTo>
                    <a:pt x="5711" y="7733"/>
                    <a:pt x="5717" y="7714"/>
                    <a:pt x="5717" y="7695"/>
                  </a:cubicBezTo>
                  <a:cubicBezTo>
                    <a:pt x="5717" y="3903"/>
                    <a:pt x="7094" y="129"/>
                    <a:pt x="7107" y="91"/>
                  </a:cubicBezTo>
                  <a:cubicBezTo>
                    <a:pt x="7119" y="59"/>
                    <a:pt x="7100" y="21"/>
                    <a:pt x="7062" y="8"/>
                  </a:cubicBezTo>
                  <a:cubicBezTo>
                    <a:pt x="7053" y="3"/>
                    <a:pt x="7044" y="1"/>
                    <a:pt x="70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9" name="Google Shape;802;p37">
              <a:extLst>
                <a:ext uri="{FF2B5EF4-FFF2-40B4-BE49-F238E27FC236}">
                  <a16:creationId xmlns:a16="http://schemas.microsoft.com/office/drawing/2014/main" id="{E911A082-941F-9F27-018B-CC5B4DA3746A}"/>
                </a:ext>
              </a:extLst>
            </p:cNvPr>
            <p:cNvSpPr/>
            <p:nvPr/>
          </p:nvSpPr>
          <p:spPr>
            <a:xfrm>
              <a:off x="8223506" y="932677"/>
              <a:ext cx="369769" cy="332058"/>
            </a:xfrm>
            <a:custGeom>
              <a:avLst/>
              <a:gdLst/>
              <a:ahLst/>
              <a:cxnLst/>
              <a:rect l="l" t="t" r="r" b="b"/>
              <a:pathLst>
                <a:path w="6502" h="5843" extrusionOk="0">
                  <a:moveTo>
                    <a:pt x="6421" y="1"/>
                  </a:moveTo>
                  <a:cubicBezTo>
                    <a:pt x="6405" y="1"/>
                    <a:pt x="6388" y="6"/>
                    <a:pt x="6374" y="17"/>
                  </a:cubicBezTo>
                  <a:cubicBezTo>
                    <a:pt x="4566" y="1618"/>
                    <a:pt x="2703" y="1944"/>
                    <a:pt x="1481" y="1944"/>
                  </a:cubicBezTo>
                  <a:cubicBezTo>
                    <a:pt x="645" y="1944"/>
                    <a:pt x="109" y="1791"/>
                    <a:pt x="96" y="1789"/>
                  </a:cubicBezTo>
                  <a:cubicBezTo>
                    <a:pt x="88" y="1785"/>
                    <a:pt x="79" y="1784"/>
                    <a:pt x="70" y="1784"/>
                  </a:cubicBezTo>
                  <a:cubicBezTo>
                    <a:pt x="48" y="1784"/>
                    <a:pt x="29" y="1794"/>
                    <a:pt x="20" y="1808"/>
                  </a:cubicBezTo>
                  <a:cubicBezTo>
                    <a:pt x="1" y="1833"/>
                    <a:pt x="1" y="1865"/>
                    <a:pt x="14" y="1891"/>
                  </a:cubicBezTo>
                  <a:cubicBezTo>
                    <a:pt x="33" y="1923"/>
                    <a:pt x="492" y="2630"/>
                    <a:pt x="1499" y="3478"/>
                  </a:cubicBezTo>
                  <a:cubicBezTo>
                    <a:pt x="2423" y="4262"/>
                    <a:pt x="4010" y="5307"/>
                    <a:pt x="6285" y="5842"/>
                  </a:cubicBezTo>
                  <a:lnTo>
                    <a:pt x="6304" y="5842"/>
                  </a:lnTo>
                  <a:cubicBezTo>
                    <a:pt x="6336" y="5842"/>
                    <a:pt x="6361" y="5823"/>
                    <a:pt x="6368" y="5791"/>
                  </a:cubicBezTo>
                  <a:cubicBezTo>
                    <a:pt x="6381" y="5753"/>
                    <a:pt x="6355" y="5715"/>
                    <a:pt x="6317" y="5708"/>
                  </a:cubicBezTo>
                  <a:cubicBezTo>
                    <a:pt x="2588" y="4829"/>
                    <a:pt x="689" y="2566"/>
                    <a:pt x="237" y="1967"/>
                  </a:cubicBezTo>
                  <a:lnTo>
                    <a:pt x="237" y="1967"/>
                  </a:lnTo>
                  <a:cubicBezTo>
                    <a:pt x="468" y="2015"/>
                    <a:pt x="903" y="2089"/>
                    <a:pt x="1482" y="2089"/>
                  </a:cubicBezTo>
                  <a:cubicBezTo>
                    <a:pt x="1669" y="2089"/>
                    <a:pt x="1871" y="2081"/>
                    <a:pt x="2085" y="2063"/>
                  </a:cubicBezTo>
                  <a:cubicBezTo>
                    <a:pt x="3188" y="1967"/>
                    <a:pt x="4845" y="1559"/>
                    <a:pt x="6470" y="125"/>
                  </a:cubicBezTo>
                  <a:cubicBezTo>
                    <a:pt x="6495" y="100"/>
                    <a:pt x="6502" y="55"/>
                    <a:pt x="6476" y="23"/>
                  </a:cubicBezTo>
                  <a:cubicBezTo>
                    <a:pt x="6462" y="9"/>
                    <a:pt x="6442" y="1"/>
                    <a:pt x="64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0" name="Google Shape;803;p37">
              <a:extLst>
                <a:ext uri="{FF2B5EF4-FFF2-40B4-BE49-F238E27FC236}">
                  <a16:creationId xmlns:a16="http://schemas.microsoft.com/office/drawing/2014/main" id="{1BCAB6C6-423D-9FCB-8E8A-4BBF9DDDFB28}"/>
                </a:ext>
              </a:extLst>
            </p:cNvPr>
            <p:cNvSpPr/>
            <p:nvPr/>
          </p:nvSpPr>
          <p:spPr>
            <a:xfrm>
              <a:off x="8236188" y="932733"/>
              <a:ext cx="362887" cy="230559"/>
            </a:xfrm>
            <a:custGeom>
              <a:avLst/>
              <a:gdLst/>
              <a:ahLst/>
              <a:cxnLst/>
              <a:rect l="l" t="t" r="r" b="b"/>
              <a:pathLst>
                <a:path w="6381" h="4057" extrusionOk="0">
                  <a:moveTo>
                    <a:pt x="83" y="0"/>
                  </a:moveTo>
                  <a:cubicBezTo>
                    <a:pt x="68" y="0"/>
                    <a:pt x="52" y="5"/>
                    <a:pt x="39" y="16"/>
                  </a:cubicBezTo>
                  <a:cubicBezTo>
                    <a:pt x="7" y="35"/>
                    <a:pt x="1" y="80"/>
                    <a:pt x="26" y="112"/>
                  </a:cubicBezTo>
                  <a:cubicBezTo>
                    <a:pt x="52" y="143"/>
                    <a:pt x="2595" y="3400"/>
                    <a:pt x="6291" y="4057"/>
                  </a:cubicBezTo>
                  <a:lnTo>
                    <a:pt x="6304" y="4057"/>
                  </a:lnTo>
                  <a:cubicBezTo>
                    <a:pt x="6342" y="4057"/>
                    <a:pt x="6368" y="4031"/>
                    <a:pt x="6374" y="3999"/>
                  </a:cubicBezTo>
                  <a:cubicBezTo>
                    <a:pt x="6381" y="3961"/>
                    <a:pt x="6355" y="3923"/>
                    <a:pt x="6317" y="3916"/>
                  </a:cubicBezTo>
                  <a:cubicBezTo>
                    <a:pt x="2678" y="3273"/>
                    <a:pt x="160" y="61"/>
                    <a:pt x="135" y="29"/>
                  </a:cubicBezTo>
                  <a:cubicBezTo>
                    <a:pt x="124" y="10"/>
                    <a:pt x="104" y="0"/>
                    <a:pt x="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1" name="Google Shape;804;p37">
              <a:extLst>
                <a:ext uri="{FF2B5EF4-FFF2-40B4-BE49-F238E27FC236}">
                  <a16:creationId xmlns:a16="http://schemas.microsoft.com/office/drawing/2014/main" id="{CE9FC03A-3374-AEE3-3E77-BA06DE6C2912}"/>
                </a:ext>
              </a:extLst>
            </p:cNvPr>
            <p:cNvSpPr/>
            <p:nvPr/>
          </p:nvSpPr>
          <p:spPr>
            <a:xfrm>
              <a:off x="8400429" y="941258"/>
              <a:ext cx="218210" cy="125708"/>
            </a:xfrm>
            <a:custGeom>
              <a:avLst/>
              <a:gdLst/>
              <a:ahLst/>
              <a:cxnLst/>
              <a:rect l="l" t="t" r="r" b="b"/>
              <a:pathLst>
                <a:path w="3837" h="2212" extrusionOk="0">
                  <a:moveTo>
                    <a:pt x="77" y="0"/>
                  </a:moveTo>
                  <a:cubicBezTo>
                    <a:pt x="60" y="0"/>
                    <a:pt x="44" y="7"/>
                    <a:pt x="32" y="19"/>
                  </a:cubicBezTo>
                  <a:cubicBezTo>
                    <a:pt x="0" y="44"/>
                    <a:pt x="0" y="83"/>
                    <a:pt x="19" y="114"/>
                  </a:cubicBezTo>
                  <a:cubicBezTo>
                    <a:pt x="32" y="127"/>
                    <a:pt x="338" y="484"/>
                    <a:pt x="950" y="924"/>
                  </a:cubicBezTo>
                  <a:cubicBezTo>
                    <a:pt x="1511" y="1325"/>
                    <a:pt x="2454" y="1874"/>
                    <a:pt x="3741" y="2211"/>
                  </a:cubicBezTo>
                  <a:lnTo>
                    <a:pt x="3760" y="2211"/>
                  </a:lnTo>
                  <a:cubicBezTo>
                    <a:pt x="3792" y="2211"/>
                    <a:pt x="3818" y="2192"/>
                    <a:pt x="3824" y="2160"/>
                  </a:cubicBezTo>
                  <a:cubicBezTo>
                    <a:pt x="3837" y="2122"/>
                    <a:pt x="3811" y="2084"/>
                    <a:pt x="3773" y="2077"/>
                  </a:cubicBezTo>
                  <a:cubicBezTo>
                    <a:pt x="1358" y="1447"/>
                    <a:pt x="140" y="38"/>
                    <a:pt x="128" y="25"/>
                  </a:cubicBezTo>
                  <a:cubicBezTo>
                    <a:pt x="114" y="8"/>
                    <a:pt x="95" y="0"/>
                    <a:pt x="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2" name="Google Shape;805;p37">
              <a:extLst>
                <a:ext uri="{FF2B5EF4-FFF2-40B4-BE49-F238E27FC236}">
                  <a16:creationId xmlns:a16="http://schemas.microsoft.com/office/drawing/2014/main" id="{07FECD87-62FE-514F-3B8A-F95F085DEFA0}"/>
                </a:ext>
              </a:extLst>
            </p:cNvPr>
            <p:cNvSpPr/>
            <p:nvPr/>
          </p:nvSpPr>
          <p:spPr>
            <a:xfrm>
              <a:off x="8174939" y="867666"/>
              <a:ext cx="498067" cy="93542"/>
            </a:xfrm>
            <a:custGeom>
              <a:avLst/>
              <a:gdLst/>
              <a:ahLst/>
              <a:cxnLst/>
              <a:rect l="l" t="t" r="r" b="b"/>
              <a:pathLst>
                <a:path w="8758" h="1646" extrusionOk="0">
                  <a:moveTo>
                    <a:pt x="4379" y="555"/>
                  </a:moveTo>
                  <a:cubicBezTo>
                    <a:pt x="6132" y="555"/>
                    <a:pt x="7305" y="696"/>
                    <a:pt x="7872" y="823"/>
                  </a:cubicBezTo>
                  <a:cubicBezTo>
                    <a:pt x="7305" y="951"/>
                    <a:pt x="6132" y="1084"/>
                    <a:pt x="4379" y="1084"/>
                  </a:cubicBezTo>
                  <a:cubicBezTo>
                    <a:pt x="2627" y="1084"/>
                    <a:pt x="1454" y="951"/>
                    <a:pt x="887" y="823"/>
                  </a:cubicBezTo>
                  <a:cubicBezTo>
                    <a:pt x="1454" y="696"/>
                    <a:pt x="2627" y="555"/>
                    <a:pt x="4379" y="555"/>
                  </a:cubicBezTo>
                  <a:close/>
                  <a:moveTo>
                    <a:pt x="4379" y="1"/>
                  </a:moveTo>
                  <a:cubicBezTo>
                    <a:pt x="3270" y="1"/>
                    <a:pt x="2232" y="58"/>
                    <a:pt x="1441" y="160"/>
                  </a:cubicBezTo>
                  <a:cubicBezTo>
                    <a:pt x="390" y="301"/>
                    <a:pt x="1" y="479"/>
                    <a:pt x="1" y="823"/>
                  </a:cubicBezTo>
                  <a:cubicBezTo>
                    <a:pt x="1" y="1161"/>
                    <a:pt x="390" y="1346"/>
                    <a:pt x="1441" y="1480"/>
                  </a:cubicBezTo>
                  <a:cubicBezTo>
                    <a:pt x="2232" y="1588"/>
                    <a:pt x="3270" y="1645"/>
                    <a:pt x="4379" y="1645"/>
                  </a:cubicBezTo>
                  <a:cubicBezTo>
                    <a:pt x="5488" y="1645"/>
                    <a:pt x="6527" y="1588"/>
                    <a:pt x="7317" y="1480"/>
                  </a:cubicBezTo>
                  <a:cubicBezTo>
                    <a:pt x="8369" y="1346"/>
                    <a:pt x="8758" y="1161"/>
                    <a:pt x="8758" y="823"/>
                  </a:cubicBezTo>
                  <a:cubicBezTo>
                    <a:pt x="8758" y="479"/>
                    <a:pt x="8369" y="301"/>
                    <a:pt x="7317" y="160"/>
                  </a:cubicBezTo>
                  <a:cubicBezTo>
                    <a:pt x="6527" y="58"/>
                    <a:pt x="5488" y="1"/>
                    <a:pt x="437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107">
          <a:extLst>
            <a:ext uri="{FF2B5EF4-FFF2-40B4-BE49-F238E27FC236}">
              <a16:creationId xmlns:a16="http://schemas.microsoft.com/office/drawing/2014/main" id="{83A56B2B-7686-261B-DCCE-07670544C897}"/>
            </a:ext>
          </a:extLst>
        </p:cNvPr>
        <p:cNvGrpSpPr/>
        <p:nvPr/>
      </p:nvGrpSpPr>
      <p:grpSpPr>
        <a:xfrm>
          <a:off x="0" y="0"/>
          <a:ext cx="0" cy="0"/>
          <a:chOff x="0" y="0"/>
          <a:chExt cx="0" cy="0"/>
        </a:xfrm>
      </p:grpSpPr>
      <p:sp>
        <p:nvSpPr>
          <p:cNvPr id="3108" name="Google Shape;3108;p72">
            <a:extLst>
              <a:ext uri="{FF2B5EF4-FFF2-40B4-BE49-F238E27FC236}">
                <a16:creationId xmlns:a16="http://schemas.microsoft.com/office/drawing/2014/main" id="{D760BB29-A37D-2978-89AB-86A39B3E1010}"/>
              </a:ext>
            </a:extLst>
          </p:cNvPr>
          <p:cNvSpPr txBox="1">
            <a:spLocks noGrp="1"/>
          </p:cNvSpPr>
          <p:nvPr>
            <p:ph type="title"/>
          </p:nvPr>
        </p:nvSpPr>
        <p:spPr>
          <a:xfrm>
            <a:off x="899615" y="470820"/>
            <a:ext cx="7704000" cy="640200"/>
          </a:xfrm>
          <a:prstGeom prst="rect">
            <a:avLst/>
          </a:prstGeom>
        </p:spPr>
        <p:txBody>
          <a:bodyPr spcFirstLastPara="1" wrap="square" lIns="91425" tIns="91425" rIns="91425" bIns="91425" anchor="t" anchorCtr="0">
            <a:noAutofit/>
          </a:bodyPr>
          <a:lstStyle/>
          <a:p>
            <a:pPr lvl="0" algn="r"/>
            <a:r>
              <a:rPr lang="ar-SA" b="1" dirty="0">
                <a:latin typeface="Sakkal Majalla" panose="02000000000000000000" pitchFamily="2" charset="-78"/>
                <a:cs typeface="Sakkal Majalla" panose="02000000000000000000" pitchFamily="2" charset="-78"/>
              </a:rPr>
              <a:t>أبرز السلوكيات غير الآمنة في حصص التربية البدنية</a:t>
            </a:r>
            <a:endParaRPr b="1" dirty="0">
              <a:latin typeface="Sakkal Majalla" panose="02000000000000000000" pitchFamily="2" charset="-78"/>
              <a:cs typeface="Sakkal Majalla" panose="02000000000000000000" pitchFamily="2" charset="-78"/>
            </a:endParaRPr>
          </a:p>
        </p:txBody>
      </p:sp>
      <p:sp>
        <p:nvSpPr>
          <p:cNvPr id="3109" name="Google Shape;3109;p72">
            <a:extLst>
              <a:ext uri="{FF2B5EF4-FFF2-40B4-BE49-F238E27FC236}">
                <a16:creationId xmlns:a16="http://schemas.microsoft.com/office/drawing/2014/main" id="{757DAEF9-03A8-18B0-4871-F155284E0C9B}"/>
              </a:ext>
            </a:extLst>
          </p:cNvPr>
          <p:cNvSpPr txBox="1">
            <a:spLocks noGrp="1"/>
          </p:cNvSpPr>
          <p:nvPr>
            <p:ph type="body" idx="1"/>
          </p:nvPr>
        </p:nvSpPr>
        <p:spPr>
          <a:xfrm>
            <a:off x="2669721" y="1291650"/>
            <a:ext cx="5376880" cy="1280100"/>
          </a:xfrm>
          <a:prstGeom prst="rect">
            <a:avLst/>
          </a:prstGeom>
        </p:spPr>
        <p:txBody>
          <a:bodyPr spcFirstLastPara="1" wrap="square" lIns="91425" tIns="91425" rIns="91425" bIns="91425" anchor="t" anchorCtr="0">
            <a:noAutofit/>
          </a:bodyPr>
          <a:lstStyle/>
          <a:p>
            <a:pPr marL="0" lvl="0" indent="0" algn="r" rtl="1">
              <a:buNone/>
            </a:pPr>
            <a:r>
              <a:rPr lang="ar-SA" sz="1800" b="1" dirty="0">
                <a:latin typeface="Sakkal Majalla" panose="02000000000000000000" pitchFamily="2" charset="-78"/>
                <a:cs typeface="Sakkal Majalla" panose="02000000000000000000" pitchFamily="2" charset="-78"/>
              </a:rPr>
              <a:t>3-  المزاح المفرط أو العدوان البدني بين الطلاب(</a:t>
            </a:r>
            <a:r>
              <a:rPr lang="en-GB" sz="1800" b="1" dirty="0">
                <a:latin typeface="Sakkal Majalla" panose="02000000000000000000" pitchFamily="2" charset="-78"/>
                <a:cs typeface="Sakkal Majalla" panose="02000000000000000000" pitchFamily="2" charset="-78"/>
              </a:rPr>
              <a:t>Vitali et al., 2021</a:t>
            </a:r>
            <a:r>
              <a:rPr lang="ar-SA" sz="1800" b="1" dirty="0">
                <a:latin typeface="Sakkal Majalla" panose="02000000000000000000" pitchFamily="2" charset="-78"/>
                <a:cs typeface="Sakkal Majalla" panose="02000000000000000000" pitchFamily="2" charset="-78"/>
              </a:rPr>
              <a:t>)</a:t>
            </a:r>
          </a:p>
          <a:p>
            <a:pPr marL="285750" indent="-285750" algn="r" rtl="1">
              <a:lnSpc>
                <a:spcPct val="150000"/>
              </a:lnSpc>
            </a:pPr>
            <a:r>
              <a:rPr lang="ar-SA" sz="1600" dirty="0">
                <a:latin typeface="Traditional Arabic" panose="02020603050405020304" pitchFamily="18" charset="-78"/>
                <a:cs typeface="Traditional Arabic" panose="02020603050405020304" pitchFamily="18" charset="-78"/>
              </a:rPr>
              <a:t>الدفع، العرقلة، أو التنافس العنيف في أثناء الأنشطة.</a:t>
            </a:r>
          </a:p>
          <a:p>
            <a:pPr marL="285750" indent="-285750" algn="r" rtl="1">
              <a:lnSpc>
                <a:spcPct val="150000"/>
              </a:lnSpc>
            </a:pPr>
            <a:r>
              <a:rPr lang="ar-SA" sz="1600" dirty="0">
                <a:latin typeface="Traditional Arabic" panose="02020603050405020304" pitchFamily="18" charset="-78"/>
                <a:cs typeface="Traditional Arabic" panose="02020603050405020304" pitchFamily="18" charset="-78"/>
              </a:rPr>
              <a:t>اللعب العدواني دون مراعاة سلامة الآخرين.</a:t>
            </a:r>
            <a:endParaRPr sz="1600" dirty="0">
              <a:latin typeface="Traditional Arabic" panose="02020603050405020304" pitchFamily="18" charset="-78"/>
              <a:cs typeface="Traditional Arabic" panose="02020603050405020304" pitchFamily="18" charset="-78"/>
            </a:endParaRPr>
          </a:p>
        </p:txBody>
      </p:sp>
      <p:grpSp>
        <p:nvGrpSpPr>
          <p:cNvPr id="3110" name="Google Shape;3110;p72">
            <a:extLst>
              <a:ext uri="{FF2B5EF4-FFF2-40B4-BE49-F238E27FC236}">
                <a16:creationId xmlns:a16="http://schemas.microsoft.com/office/drawing/2014/main" id="{DBFAF9FE-D7B4-E299-FC25-822DAEF3DB9A}"/>
              </a:ext>
            </a:extLst>
          </p:cNvPr>
          <p:cNvGrpSpPr/>
          <p:nvPr/>
        </p:nvGrpSpPr>
        <p:grpSpPr>
          <a:xfrm>
            <a:off x="1455800" y="4313972"/>
            <a:ext cx="651475" cy="651500"/>
            <a:chOff x="1151000" y="3770450"/>
            <a:chExt cx="651475" cy="651500"/>
          </a:xfrm>
        </p:grpSpPr>
        <p:sp>
          <p:nvSpPr>
            <p:cNvPr id="3111" name="Google Shape;3111;p72">
              <a:extLst>
                <a:ext uri="{FF2B5EF4-FFF2-40B4-BE49-F238E27FC236}">
                  <a16:creationId xmlns:a16="http://schemas.microsoft.com/office/drawing/2014/main" id="{5EAAE2C6-EB29-829A-DEB4-A2D2ABD691F8}"/>
                </a:ext>
              </a:extLst>
            </p:cNvPr>
            <p:cNvSpPr/>
            <p:nvPr/>
          </p:nvSpPr>
          <p:spPr>
            <a:xfrm>
              <a:off x="1151000" y="3770450"/>
              <a:ext cx="651475" cy="651500"/>
            </a:xfrm>
            <a:custGeom>
              <a:avLst/>
              <a:gdLst/>
              <a:ahLst/>
              <a:cxnLst/>
              <a:rect l="l" t="t" r="r" b="b"/>
              <a:pathLst>
                <a:path w="26059" h="26060" extrusionOk="0">
                  <a:moveTo>
                    <a:pt x="13026" y="1"/>
                  </a:moveTo>
                  <a:cubicBezTo>
                    <a:pt x="11340" y="1"/>
                    <a:pt x="9720" y="326"/>
                    <a:pt x="8239" y="910"/>
                  </a:cubicBezTo>
                  <a:cubicBezTo>
                    <a:pt x="3413" y="2822"/>
                    <a:pt x="0" y="7523"/>
                    <a:pt x="0" y="13033"/>
                  </a:cubicBezTo>
                  <a:cubicBezTo>
                    <a:pt x="0" y="14182"/>
                    <a:pt x="146" y="15291"/>
                    <a:pt x="425" y="16353"/>
                  </a:cubicBezTo>
                  <a:cubicBezTo>
                    <a:pt x="1122" y="18995"/>
                    <a:pt x="2622" y="21306"/>
                    <a:pt x="4654" y="23012"/>
                  </a:cubicBezTo>
                  <a:cubicBezTo>
                    <a:pt x="6918" y="24917"/>
                    <a:pt x="9839" y="26059"/>
                    <a:pt x="13026" y="26059"/>
                  </a:cubicBezTo>
                  <a:cubicBezTo>
                    <a:pt x="16558" y="26059"/>
                    <a:pt x="19758" y="24658"/>
                    <a:pt x="22108" y="22381"/>
                  </a:cubicBezTo>
                  <a:cubicBezTo>
                    <a:pt x="23874" y="20662"/>
                    <a:pt x="25156" y="18451"/>
                    <a:pt x="25727" y="15968"/>
                  </a:cubicBezTo>
                  <a:cubicBezTo>
                    <a:pt x="25946" y="15025"/>
                    <a:pt x="26059" y="14042"/>
                    <a:pt x="26059" y="13033"/>
                  </a:cubicBezTo>
                  <a:cubicBezTo>
                    <a:pt x="26059" y="7337"/>
                    <a:pt x="22407" y="2497"/>
                    <a:pt x="17322" y="724"/>
                  </a:cubicBezTo>
                  <a:cubicBezTo>
                    <a:pt x="15974" y="260"/>
                    <a:pt x="14533" y="1"/>
                    <a:pt x="130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2" name="Google Shape;3112;p72">
              <a:extLst>
                <a:ext uri="{FF2B5EF4-FFF2-40B4-BE49-F238E27FC236}">
                  <a16:creationId xmlns:a16="http://schemas.microsoft.com/office/drawing/2014/main" id="{1AC704F7-68FC-69A9-8B05-4A262ABA4C5F}"/>
                </a:ext>
              </a:extLst>
            </p:cNvPr>
            <p:cNvSpPr/>
            <p:nvPr/>
          </p:nvSpPr>
          <p:spPr>
            <a:xfrm>
              <a:off x="1239300" y="3909875"/>
              <a:ext cx="172800" cy="217625"/>
            </a:xfrm>
            <a:custGeom>
              <a:avLst/>
              <a:gdLst/>
              <a:ahLst/>
              <a:cxnLst/>
              <a:rect l="l" t="t" r="r" b="b"/>
              <a:pathLst>
                <a:path w="6912" h="8705" extrusionOk="0">
                  <a:moveTo>
                    <a:pt x="4169" y="0"/>
                  </a:moveTo>
                  <a:cubicBezTo>
                    <a:pt x="2702" y="784"/>
                    <a:pt x="1308" y="1700"/>
                    <a:pt x="7" y="2736"/>
                  </a:cubicBezTo>
                  <a:cubicBezTo>
                    <a:pt x="47" y="4429"/>
                    <a:pt x="0" y="6122"/>
                    <a:pt x="40" y="7821"/>
                  </a:cubicBezTo>
                  <a:cubicBezTo>
                    <a:pt x="1447" y="8047"/>
                    <a:pt x="2828" y="8479"/>
                    <a:pt x="4236" y="8704"/>
                  </a:cubicBezTo>
                  <a:cubicBezTo>
                    <a:pt x="5086" y="7058"/>
                    <a:pt x="6068" y="5538"/>
                    <a:pt x="6911" y="3891"/>
                  </a:cubicBezTo>
                  <a:cubicBezTo>
                    <a:pt x="5989" y="2623"/>
                    <a:pt x="5092" y="1269"/>
                    <a:pt x="41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3" name="Google Shape;3113;p72">
              <a:extLst>
                <a:ext uri="{FF2B5EF4-FFF2-40B4-BE49-F238E27FC236}">
                  <a16:creationId xmlns:a16="http://schemas.microsoft.com/office/drawing/2014/main" id="{6F7CBF09-8D85-0F10-DB9F-95A32D26A921}"/>
                </a:ext>
              </a:extLst>
            </p:cNvPr>
            <p:cNvSpPr/>
            <p:nvPr/>
          </p:nvSpPr>
          <p:spPr>
            <a:xfrm>
              <a:off x="1556150" y="3909375"/>
              <a:ext cx="181100" cy="214300"/>
            </a:xfrm>
            <a:custGeom>
              <a:avLst/>
              <a:gdLst/>
              <a:ahLst/>
              <a:cxnLst/>
              <a:rect l="l" t="t" r="r" b="b"/>
              <a:pathLst>
                <a:path w="7244" h="8572" extrusionOk="0">
                  <a:moveTo>
                    <a:pt x="2616" y="1"/>
                  </a:moveTo>
                  <a:lnTo>
                    <a:pt x="0" y="3758"/>
                  </a:lnTo>
                  <a:cubicBezTo>
                    <a:pt x="963" y="5365"/>
                    <a:pt x="1965" y="6965"/>
                    <a:pt x="2935" y="8572"/>
                  </a:cubicBezTo>
                  <a:cubicBezTo>
                    <a:pt x="4349" y="8200"/>
                    <a:pt x="5823" y="7888"/>
                    <a:pt x="7244" y="7516"/>
                  </a:cubicBezTo>
                  <a:cubicBezTo>
                    <a:pt x="7111" y="5770"/>
                    <a:pt x="6991" y="4037"/>
                    <a:pt x="6858" y="2291"/>
                  </a:cubicBezTo>
                  <a:cubicBezTo>
                    <a:pt x="5524" y="1408"/>
                    <a:pt x="4090" y="625"/>
                    <a:pt x="26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4" name="Google Shape;3114;p72">
              <a:extLst>
                <a:ext uri="{FF2B5EF4-FFF2-40B4-BE49-F238E27FC236}">
                  <a16:creationId xmlns:a16="http://schemas.microsoft.com/office/drawing/2014/main" id="{33F66895-8D48-4FD9-3413-49F9F9299ADB}"/>
                </a:ext>
              </a:extLst>
            </p:cNvPr>
            <p:cNvSpPr/>
            <p:nvPr/>
          </p:nvSpPr>
          <p:spPr>
            <a:xfrm>
              <a:off x="1379375" y="4251300"/>
              <a:ext cx="217125" cy="148575"/>
            </a:xfrm>
            <a:custGeom>
              <a:avLst/>
              <a:gdLst/>
              <a:ahLst/>
              <a:cxnLst/>
              <a:rect l="l" t="t" r="r" b="b"/>
              <a:pathLst>
                <a:path w="8685" h="5943" extrusionOk="0">
                  <a:moveTo>
                    <a:pt x="1680" y="0"/>
                  </a:moveTo>
                  <a:cubicBezTo>
                    <a:pt x="1116" y="1282"/>
                    <a:pt x="558" y="2570"/>
                    <a:pt x="1" y="3851"/>
                  </a:cubicBezTo>
                  <a:cubicBezTo>
                    <a:pt x="1408" y="4548"/>
                    <a:pt x="2955" y="5245"/>
                    <a:pt x="4362" y="5942"/>
                  </a:cubicBezTo>
                  <a:cubicBezTo>
                    <a:pt x="5783" y="5252"/>
                    <a:pt x="7264" y="4528"/>
                    <a:pt x="8685" y="3838"/>
                  </a:cubicBezTo>
                  <a:cubicBezTo>
                    <a:pt x="8180" y="2563"/>
                    <a:pt x="7755" y="1315"/>
                    <a:pt x="7257" y="40"/>
                  </a:cubicBezTo>
                  <a:cubicBezTo>
                    <a:pt x="5405" y="33"/>
                    <a:pt x="3526" y="7"/>
                    <a:pt x="16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5" name="Google Shape;3115;p72">
              <a:extLst>
                <a:ext uri="{FF2B5EF4-FFF2-40B4-BE49-F238E27FC236}">
                  <a16:creationId xmlns:a16="http://schemas.microsoft.com/office/drawing/2014/main" id="{70D16468-4493-DBB0-6862-4BA74DC7EAB6}"/>
                </a:ext>
              </a:extLst>
            </p:cNvPr>
            <p:cNvSpPr/>
            <p:nvPr/>
          </p:nvSpPr>
          <p:spPr>
            <a:xfrm>
              <a:off x="1703375" y="4169625"/>
              <a:ext cx="90800" cy="160375"/>
            </a:xfrm>
            <a:custGeom>
              <a:avLst/>
              <a:gdLst/>
              <a:ahLst/>
              <a:cxnLst/>
              <a:rect l="l" t="t" r="r" b="b"/>
              <a:pathLst>
                <a:path w="3632" h="6415" extrusionOk="0">
                  <a:moveTo>
                    <a:pt x="3632" y="1"/>
                  </a:moveTo>
                  <a:cubicBezTo>
                    <a:pt x="3280" y="319"/>
                    <a:pt x="2921" y="638"/>
                    <a:pt x="2563" y="944"/>
                  </a:cubicBezTo>
                  <a:cubicBezTo>
                    <a:pt x="2105" y="2703"/>
                    <a:pt x="1228" y="4316"/>
                    <a:pt x="0" y="5651"/>
                  </a:cubicBezTo>
                  <a:lnTo>
                    <a:pt x="13" y="6414"/>
                  </a:lnTo>
                  <a:cubicBezTo>
                    <a:pt x="1779" y="4695"/>
                    <a:pt x="3061" y="2484"/>
                    <a:pt x="363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6" name="Google Shape;3116;p72">
              <a:extLst>
                <a:ext uri="{FF2B5EF4-FFF2-40B4-BE49-F238E27FC236}">
                  <a16:creationId xmlns:a16="http://schemas.microsoft.com/office/drawing/2014/main" id="{0A962D17-AA08-B2CA-5B72-DE9EBC724763}"/>
                </a:ext>
              </a:extLst>
            </p:cNvPr>
            <p:cNvSpPr/>
            <p:nvPr/>
          </p:nvSpPr>
          <p:spPr>
            <a:xfrm>
              <a:off x="1356975" y="3770450"/>
              <a:ext cx="227075" cy="55475"/>
            </a:xfrm>
            <a:custGeom>
              <a:avLst/>
              <a:gdLst/>
              <a:ahLst/>
              <a:cxnLst/>
              <a:rect l="l" t="t" r="r" b="b"/>
              <a:pathLst>
                <a:path w="9083" h="2219" extrusionOk="0">
                  <a:moveTo>
                    <a:pt x="4794" y="1"/>
                  </a:moveTo>
                  <a:cubicBezTo>
                    <a:pt x="3101" y="1"/>
                    <a:pt x="1481" y="326"/>
                    <a:pt x="0" y="910"/>
                  </a:cubicBezTo>
                  <a:cubicBezTo>
                    <a:pt x="711" y="1335"/>
                    <a:pt x="1441" y="1813"/>
                    <a:pt x="2145" y="2218"/>
                  </a:cubicBezTo>
                  <a:cubicBezTo>
                    <a:pt x="3120" y="1954"/>
                    <a:pt x="4133" y="1822"/>
                    <a:pt x="5145" y="1822"/>
                  </a:cubicBezTo>
                  <a:cubicBezTo>
                    <a:pt x="6014" y="1822"/>
                    <a:pt x="6882" y="1919"/>
                    <a:pt x="7728" y="2112"/>
                  </a:cubicBezTo>
                  <a:cubicBezTo>
                    <a:pt x="8193" y="1680"/>
                    <a:pt x="8631" y="1182"/>
                    <a:pt x="9083" y="724"/>
                  </a:cubicBezTo>
                  <a:cubicBezTo>
                    <a:pt x="7741" y="260"/>
                    <a:pt x="6294" y="1"/>
                    <a:pt x="47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7" name="Google Shape;3117;p72">
              <a:extLst>
                <a:ext uri="{FF2B5EF4-FFF2-40B4-BE49-F238E27FC236}">
                  <a16:creationId xmlns:a16="http://schemas.microsoft.com/office/drawing/2014/main" id="{A4264DF7-643F-C347-FEC8-7E32D60E3D80}"/>
                </a:ext>
              </a:extLst>
            </p:cNvPr>
            <p:cNvSpPr/>
            <p:nvPr/>
          </p:nvSpPr>
          <p:spPr>
            <a:xfrm>
              <a:off x="1161600" y="4179250"/>
              <a:ext cx="107600" cy="166500"/>
            </a:xfrm>
            <a:custGeom>
              <a:avLst/>
              <a:gdLst/>
              <a:ahLst/>
              <a:cxnLst/>
              <a:rect l="l" t="t" r="r" b="b"/>
              <a:pathLst>
                <a:path w="4304" h="6660" extrusionOk="0">
                  <a:moveTo>
                    <a:pt x="1" y="1"/>
                  </a:moveTo>
                  <a:lnTo>
                    <a:pt x="1" y="1"/>
                  </a:lnTo>
                  <a:cubicBezTo>
                    <a:pt x="698" y="2643"/>
                    <a:pt x="2198" y="4954"/>
                    <a:pt x="4230" y="6660"/>
                  </a:cubicBezTo>
                  <a:cubicBezTo>
                    <a:pt x="4257" y="6381"/>
                    <a:pt x="4277" y="6102"/>
                    <a:pt x="4303" y="5830"/>
                  </a:cubicBezTo>
                  <a:cubicBezTo>
                    <a:pt x="3055" y="4535"/>
                    <a:pt x="2059" y="2849"/>
                    <a:pt x="1548" y="1123"/>
                  </a:cubicBezTo>
                  <a:cubicBezTo>
                    <a:pt x="990" y="798"/>
                    <a:pt x="479" y="432"/>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8" name="Google Shape;3118;p72">
              <a:extLst>
                <a:ext uri="{FF2B5EF4-FFF2-40B4-BE49-F238E27FC236}">
                  <a16:creationId xmlns:a16="http://schemas.microsoft.com/office/drawing/2014/main" id="{DA565633-B563-BA82-ADC3-26496D64FCEA}"/>
                </a:ext>
              </a:extLst>
            </p:cNvPr>
            <p:cNvSpPr/>
            <p:nvPr/>
          </p:nvSpPr>
          <p:spPr>
            <a:xfrm>
              <a:off x="1333725" y="3817150"/>
              <a:ext cx="80875" cy="109025"/>
            </a:xfrm>
            <a:custGeom>
              <a:avLst/>
              <a:gdLst/>
              <a:ahLst/>
              <a:cxnLst/>
              <a:rect l="l" t="t" r="r" b="b"/>
              <a:pathLst>
                <a:path w="3235" h="4361" extrusionOk="0">
                  <a:moveTo>
                    <a:pt x="3065" y="1"/>
                  </a:moveTo>
                  <a:cubicBezTo>
                    <a:pt x="3028" y="1"/>
                    <a:pt x="2991" y="16"/>
                    <a:pt x="2962" y="45"/>
                  </a:cubicBezTo>
                  <a:cubicBezTo>
                    <a:pt x="1734" y="1226"/>
                    <a:pt x="751" y="2601"/>
                    <a:pt x="34" y="4141"/>
                  </a:cubicBezTo>
                  <a:cubicBezTo>
                    <a:pt x="1" y="4221"/>
                    <a:pt x="34" y="4314"/>
                    <a:pt x="114" y="4347"/>
                  </a:cubicBezTo>
                  <a:cubicBezTo>
                    <a:pt x="134" y="4360"/>
                    <a:pt x="153" y="4360"/>
                    <a:pt x="173" y="4360"/>
                  </a:cubicBezTo>
                  <a:cubicBezTo>
                    <a:pt x="233" y="4360"/>
                    <a:pt x="293" y="4334"/>
                    <a:pt x="313" y="4274"/>
                  </a:cubicBezTo>
                  <a:cubicBezTo>
                    <a:pt x="1017" y="2767"/>
                    <a:pt x="1979" y="1419"/>
                    <a:pt x="3174" y="264"/>
                  </a:cubicBezTo>
                  <a:cubicBezTo>
                    <a:pt x="3234" y="211"/>
                    <a:pt x="3234" y="111"/>
                    <a:pt x="3174" y="51"/>
                  </a:cubicBezTo>
                  <a:cubicBezTo>
                    <a:pt x="3144" y="17"/>
                    <a:pt x="3104" y="1"/>
                    <a:pt x="30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9" name="Google Shape;3119;p72">
              <a:extLst>
                <a:ext uri="{FF2B5EF4-FFF2-40B4-BE49-F238E27FC236}">
                  <a16:creationId xmlns:a16="http://schemas.microsoft.com/office/drawing/2014/main" id="{EDF0A3FC-BB3F-6F61-4F52-4DF27B149CEC}"/>
                </a:ext>
              </a:extLst>
            </p:cNvPr>
            <p:cNvSpPr/>
            <p:nvPr/>
          </p:nvSpPr>
          <p:spPr>
            <a:xfrm>
              <a:off x="1173225" y="3946275"/>
              <a:ext cx="75375" cy="36150"/>
            </a:xfrm>
            <a:custGeom>
              <a:avLst/>
              <a:gdLst/>
              <a:ahLst/>
              <a:cxnLst/>
              <a:rect l="l" t="t" r="r" b="b"/>
              <a:pathLst>
                <a:path w="3015" h="1446" extrusionOk="0">
                  <a:moveTo>
                    <a:pt x="181" y="0"/>
                  </a:moveTo>
                  <a:cubicBezTo>
                    <a:pt x="119" y="0"/>
                    <a:pt x="59" y="38"/>
                    <a:pt x="34" y="98"/>
                  </a:cubicBezTo>
                  <a:cubicBezTo>
                    <a:pt x="1" y="178"/>
                    <a:pt x="40" y="264"/>
                    <a:pt x="120" y="297"/>
                  </a:cubicBezTo>
                  <a:lnTo>
                    <a:pt x="2782" y="1433"/>
                  </a:lnTo>
                  <a:cubicBezTo>
                    <a:pt x="2802" y="1439"/>
                    <a:pt x="2822" y="1446"/>
                    <a:pt x="2842" y="1446"/>
                  </a:cubicBezTo>
                  <a:cubicBezTo>
                    <a:pt x="2902" y="1446"/>
                    <a:pt x="2962" y="1413"/>
                    <a:pt x="2982" y="1353"/>
                  </a:cubicBezTo>
                  <a:cubicBezTo>
                    <a:pt x="3015" y="1273"/>
                    <a:pt x="2982" y="1180"/>
                    <a:pt x="2902" y="1147"/>
                  </a:cubicBezTo>
                  <a:lnTo>
                    <a:pt x="240" y="12"/>
                  </a:lnTo>
                  <a:cubicBezTo>
                    <a:pt x="221" y="4"/>
                    <a:pt x="201" y="0"/>
                    <a:pt x="18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0" name="Google Shape;3120;p72">
              <a:extLst>
                <a:ext uri="{FF2B5EF4-FFF2-40B4-BE49-F238E27FC236}">
                  <a16:creationId xmlns:a16="http://schemas.microsoft.com/office/drawing/2014/main" id="{579C6C67-92BA-F91E-3F3C-7D7C8DBA30C9}"/>
                </a:ext>
              </a:extLst>
            </p:cNvPr>
            <p:cNvSpPr/>
            <p:nvPr/>
          </p:nvSpPr>
          <p:spPr>
            <a:xfrm>
              <a:off x="1194300" y="4098500"/>
              <a:ext cx="54150" cy="115975"/>
            </a:xfrm>
            <a:custGeom>
              <a:avLst/>
              <a:gdLst/>
              <a:ahLst/>
              <a:cxnLst/>
              <a:rect l="l" t="t" r="r" b="b"/>
              <a:pathLst>
                <a:path w="2166" h="4639" extrusionOk="0">
                  <a:moveTo>
                    <a:pt x="1992" y="1"/>
                  </a:moveTo>
                  <a:cubicBezTo>
                    <a:pt x="1939" y="1"/>
                    <a:pt x="1886" y="29"/>
                    <a:pt x="1860" y="77"/>
                  </a:cubicBezTo>
                  <a:cubicBezTo>
                    <a:pt x="1030" y="1432"/>
                    <a:pt x="412" y="2906"/>
                    <a:pt x="27" y="4446"/>
                  </a:cubicBezTo>
                  <a:cubicBezTo>
                    <a:pt x="1" y="4532"/>
                    <a:pt x="54" y="4612"/>
                    <a:pt x="134" y="4632"/>
                  </a:cubicBezTo>
                  <a:cubicBezTo>
                    <a:pt x="147" y="4638"/>
                    <a:pt x="160" y="4638"/>
                    <a:pt x="173" y="4638"/>
                  </a:cubicBezTo>
                  <a:cubicBezTo>
                    <a:pt x="240" y="4638"/>
                    <a:pt x="306" y="4592"/>
                    <a:pt x="320" y="4525"/>
                  </a:cubicBezTo>
                  <a:cubicBezTo>
                    <a:pt x="705" y="3012"/>
                    <a:pt x="1309" y="1571"/>
                    <a:pt x="2119" y="237"/>
                  </a:cubicBezTo>
                  <a:cubicBezTo>
                    <a:pt x="2165" y="164"/>
                    <a:pt x="2145" y="71"/>
                    <a:pt x="2072" y="24"/>
                  </a:cubicBezTo>
                  <a:cubicBezTo>
                    <a:pt x="2047" y="8"/>
                    <a:pt x="2020" y="1"/>
                    <a:pt x="199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1" name="Google Shape;3121;p72">
              <a:extLst>
                <a:ext uri="{FF2B5EF4-FFF2-40B4-BE49-F238E27FC236}">
                  <a16:creationId xmlns:a16="http://schemas.microsoft.com/office/drawing/2014/main" id="{33894687-72FD-2E8A-1DC1-12D615477F47}"/>
                </a:ext>
              </a:extLst>
            </p:cNvPr>
            <p:cNvSpPr/>
            <p:nvPr/>
          </p:nvSpPr>
          <p:spPr>
            <a:xfrm>
              <a:off x="1336375" y="4115275"/>
              <a:ext cx="92825" cy="146175"/>
            </a:xfrm>
            <a:custGeom>
              <a:avLst/>
              <a:gdLst/>
              <a:ahLst/>
              <a:cxnLst/>
              <a:rect l="l" t="t" r="r" b="b"/>
              <a:pathLst>
                <a:path w="3713" h="5847" extrusionOk="0">
                  <a:moveTo>
                    <a:pt x="174" y="1"/>
                  </a:moveTo>
                  <a:cubicBezTo>
                    <a:pt x="146" y="1"/>
                    <a:pt x="119" y="8"/>
                    <a:pt x="94" y="24"/>
                  </a:cubicBezTo>
                  <a:cubicBezTo>
                    <a:pt x="28" y="70"/>
                    <a:pt x="1" y="163"/>
                    <a:pt x="47" y="236"/>
                  </a:cubicBezTo>
                  <a:lnTo>
                    <a:pt x="3407" y="5773"/>
                  </a:lnTo>
                  <a:cubicBezTo>
                    <a:pt x="3433" y="5820"/>
                    <a:pt x="3487" y="5846"/>
                    <a:pt x="3540" y="5846"/>
                  </a:cubicBezTo>
                  <a:cubicBezTo>
                    <a:pt x="3566" y="5846"/>
                    <a:pt x="3593" y="5840"/>
                    <a:pt x="3619" y="5820"/>
                  </a:cubicBezTo>
                  <a:cubicBezTo>
                    <a:pt x="3692" y="5780"/>
                    <a:pt x="3712" y="5687"/>
                    <a:pt x="3672" y="5607"/>
                  </a:cubicBezTo>
                  <a:lnTo>
                    <a:pt x="306" y="77"/>
                  </a:lnTo>
                  <a:cubicBezTo>
                    <a:pt x="280" y="29"/>
                    <a:pt x="228" y="1"/>
                    <a:pt x="1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2" name="Google Shape;3122;p72">
              <a:extLst>
                <a:ext uri="{FF2B5EF4-FFF2-40B4-BE49-F238E27FC236}">
                  <a16:creationId xmlns:a16="http://schemas.microsoft.com/office/drawing/2014/main" id="{790711F5-AD5D-DC9E-2F9E-2C5795DF4D5D}"/>
                </a:ext>
              </a:extLst>
            </p:cNvPr>
            <p:cNvSpPr/>
            <p:nvPr/>
          </p:nvSpPr>
          <p:spPr>
            <a:xfrm>
              <a:off x="1258875" y="4324600"/>
              <a:ext cx="134300" cy="30625"/>
            </a:xfrm>
            <a:custGeom>
              <a:avLst/>
              <a:gdLst/>
              <a:ahLst/>
              <a:cxnLst/>
              <a:rect l="l" t="t" r="r" b="b"/>
              <a:pathLst>
                <a:path w="5372" h="1225" extrusionOk="0">
                  <a:moveTo>
                    <a:pt x="169" y="1"/>
                  </a:moveTo>
                  <a:cubicBezTo>
                    <a:pt x="92" y="1"/>
                    <a:pt x="26" y="57"/>
                    <a:pt x="14" y="129"/>
                  </a:cubicBezTo>
                  <a:cubicBezTo>
                    <a:pt x="0" y="215"/>
                    <a:pt x="54" y="295"/>
                    <a:pt x="140" y="308"/>
                  </a:cubicBezTo>
                  <a:lnTo>
                    <a:pt x="5179" y="1224"/>
                  </a:lnTo>
                  <a:lnTo>
                    <a:pt x="5206" y="1224"/>
                  </a:lnTo>
                  <a:cubicBezTo>
                    <a:pt x="5279" y="1224"/>
                    <a:pt x="5345" y="1171"/>
                    <a:pt x="5358" y="1098"/>
                  </a:cubicBezTo>
                  <a:cubicBezTo>
                    <a:pt x="5372" y="1018"/>
                    <a:pt x="5318" y="932"/>
                    <a:pt x="5232" y="919"/>
                  </a:cubicBezTo>
                  <a:lnTo>
                    <a:pt x="193" y="3"/>
                  </a:lnTo>
                  <a:cubicBezTo>
                    <a:pt x="185" y="1"/>
                    <a:pt x="177" y="1"/>
                    <a:pt x="1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3" name="Google Shape;3123;p72">
              <a:extLst>
                <a:ext uri="{FF2B5EF4-FFF2-40B4-BE49-F238E27FC236}">
                  <a16:creationId xmlns:a16="http://schemas.microsoft.com/office/drawing/2014/main" id="{83194CA6-BC24-800D-A519-6D6F958A7917}"/>
                </a:ext>
              </a:extLst>
            </p:cNvPr>
            <p:cNvSpPr/>
            <p:nvPr/>
          </p:nvSpPr>
          <p:spPr>
            <a:xfrm>
              <a:off x="1485425" y="4389375"/>
              <a:ext cx="9325" cy="32075"/>
            </a:xfrm>
            <a:custGeom>
              <a:avLst/>
              <a:gdLst/>
              <a:ahLst/>
              <a:cxnLst/>
              <a:rect l="l" t="t" r="r" b="b"/>
              <a:pathLst>
                <a:path w="373" h="1283" extrusionOk="0">
                  <a:moveTo>
                    <a:pt x="159" y="1"/>
                  </a:moveTo>
                  <a:cubicBezTo>
                    <a:pt x="155" y="1"/>
                    <a:pt x="151" y="1"/>
                    <a:pt x="147" y="1"/>
                  </a:cubicBezTo>
                  <a:cubicBezTo>
                    <a:pt x="61" y="8"/>
                    <a:pt x="1" y="81"/>
                    <a:pt x="1" y="167"/>
                  </a:cubicBezTo>
                  <a:lnTo>
                    <a:pt x="61" y="1136"/>
                  </a:lnTo>
                  <a:cubicBezTo>
                    <a:pt x="67" y="1216"/>
                    <a:pt x="134" y="1282"/>
                    <a:pt x="213" y="1282"/>
                  </a:cubicBezTo>
                  <a:lnTo>
                    <a:pt x="227" y="1282"/>
                  </a:lnTo>
                  <a:cubicBezTo>
                    <a:pt x="313" y="1276"/>
                    <a:pt x="373" y="1203"/>
                    <a:pt x="373" y="1116"/>
                  </a:cubicBezTo>
                  <a:lnTo>
                    <a:pt x="313" y="147"/>
                  </a:lnTo>
                  <a:cubicBezTo>
                    <a:pt x="307" y="65"/>
                    <a:pt x="240" y="1"/>
                    <a:pt x="1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4" name="Google Shape;3124;p72">
              <a:extLst>
                <a:ext uri="{FF2B5EF4-FFF2-40B4-BE49-F238E27FC236}">
                  <a16:creationId xmlns:a16="http://schemas.microsoft.com/office/drawing/2014/main" id="{47869E50-26FA-C5B7-8DBF-C4BB09AEC2ED}"/>
                </a:ext>
              </a:extLst>
            </p:cNvPr>
            <p:cNvSpPr/>
            <p:nvPr/>
          </p:nvSpPr>
          <p:spPr>
            <a:xfrm>
              <a:off x="1579375" y="4308200"/>
              <a:ext cx="132650" cy="41050"/>
            </a:xfrm>
            <a:custGeom>
              <a:avLst/>
              <a:gdLst/>
              <a:ahLst/>
              <a:cxnLst/>
              <a:rect l="l" t="t" r="r" b="b"/>
              <a:pathLst>
                <a:path w="5306" h="1642" extrusionOk="0">
                  <a:moveTo>
                    <a:pt x="5131" y="1"/>
                  </a:moveTo>
                  <a:cubicBezTo>
                    <a:pt x="5109" y="1"/>
                    <a:pt x="5087" y="5"/>
                    <a:pt x="5066" y="15"/>
                  </a:cubicBezTo>
                  <a:cubicBezTo>
                    <a:pt x="3513" y="752"/>
                    <a:pt x="1860" y="1196"/>
                    <a:pt x="147" y="1329"/>
                  </a:cubicBezTo>
                  <a:cubicBezTo>
                    <a:pt x="60" y="1336"/>
                    <a:pt x="1" y="1409"/>
                    <a:pt x="7" y="1495"/>
                  </a:cubicBezTo>
                  <a:cubicBezTo>
                    <a:pt x="14" y="1575"/>
                    <a:pt x="80" y="1641"/>
                    <a:pt x="160" y="1641"/>
                  </a:cubicBezTo>
                  <a:cubicBezTo>
                    <a:pt x="167" y="1641"/>
                    <a:pt x="167" y="1641"/>
                    <a:pt x="173" y="1635"/>
                  </a:cubicBezTo>
                  <a:cubicBezTo>
                    <a:pt x="1919" y="1502"/>
                    <a:pt x="3612" y="1044"/>
                    <a:pt x="5193" y="294"/>
                  </a:cubicBezTo>
                  <a:cubicBezTo>
                    <a:pt x="5272" y="254"/>
                    <a:pt x="5305" y="167"/>
                    <a:pt x="5266" y="88"/>
                  </a:cubicBezTo>
                  <a:cubicBezTo>
                    <a:pt x="5242" y="31"/>
                    <a:pt x="5187" y="1"/>
                    <a:pt x="51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5" name="Google Shape;3125;p72">
              <a:extLst>
                <a:ext uri="{FF2B5EF4-FFF2-40B4-BE49-F238E27FC236}">
                  <a16:creationId xmlns:a16="http://schemas.microsoft.com/office/drawing/2014/main" id="{0C22D348-57A6-BBC3-5AEE-8B406CEE266C}"/>
                </a:ext>
              </a:extLst>
            </p:cNvPr>
            <p:cNvSpPr/>
            <p:nvPr/>
          </p:nvSpPr>
          <p:spPr>
            <a:xfrm>
              <a:off x="1550500" y="4116050"/>
              <a:ext cx="85350" cy="143075"/>
            </a:xfrm>
            <a:custGeom>
              <a:avLst/>
              <a:gdLst/>
              <a:ahLst/>
              <a:cxnLst/>
              <a:rect l="l" t="t" r="r" b="b"/>
              <a:pathLst>
                <a:path w="3414" h="5723" extrusionOk="0">
                  <a:moveTo>
                    <a:pt x="3236" y="1"/>
                  </a:moveTo>
                  <a:cubicBezTo>
                    <a:pt x="3181" y="1"/>
                    <a:pt x="3128" y="29"/>
                    <a:pt x="3101" y="79"/>
                  </a:cubicBezTo>
                  <a:lnTo>
                    <a:pt x="40" y="5497"/>
                  </a:lnTo>
                  <a:cubicBezTo>
                    <a:pt x="0" y="5570"/>
                    <a:pt x="27" y="5662"/>
                    <a:pt x="100" y="5702"/>
                  </a:cubicBezTo>
                  <a:cubicBezTo>
                    <a:pt x="120" y="5716"/>
                    <a:pt x="147" y="5722"/>
                    <a:pt x="173" y="5722"/>
                  </a:cubicBezTo>
                  <a:cubicBezTo>
                    <a:pt x="226" y="5722"/>
                    <a:pt x="279" y="5696"/>
                    <a:pt x="306" y="5649"/>
                  </a:cubicBezTo>
                  <a:lnTo>
                    <a:pt x="3367" y="232"/>
                  </a:lnTo>
                  <a:cubicBezTo>
                    <a:pt x="3413" y="152"/>
                    <a:pt x="3386" y="59"/>
                    <a:pt x="3313" y="19"/>
                  </a:cubicBezTo>
                  <a:cubicBezTo>
                    <a:pt x="3288" y="7"/>
                    <a:pt x="3262" y="1"/>
                    <a:pt x="32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6" name="Google Shape;3126;p72">
              <a:extLst>
                <a:ext uri="{FF2B5EF4-FFF2-40B4-BE49-F238E27FC236}">
                  <a16:creationId xmlns:a16="http://schemas.microsoft.com/office/drawing/2014/main" id="{9352A3B8-1F63-EC6D-7059-DBA3D04BF647}"/>
                </a:ext>
              </a:extLst>
            </p:cNvPr>
            <p:cNvSpPr/>
            <p:nvPr/>
          </p:nvSpPr>
          <p:spPr>
            <a:xfrm>
              <a:off x="1727925" y="4087100"/>
              <a:ext cx="48825" cy="117750"/>
            </a:xfrm>
            <a:custGeom>
              <a:avLst/>
              <a:gdLst/>
              <a:ahLst/>
              <a:cxnLst/>
              <a:rect l="l" t="t" r="r" b="b"/>
              <a:pathLst>
                <a:path w="1953" h="4710" extrusionOk="0">
                  <a:moveTo>
                    <a:pt x="170" y="1"/>
                  </a:moveTo>
                  <a:cubicBezTo>
                    <a:pt x="154" y="1"/>
                    <a:pt x="137" y="3"/>
                    <a:pt x="120" y="9"/>
                  </a:cubicBezTo>
                  <a:cubicBezTo>
                    <a:pt x="41" y="35"/>
                    <a:pt x="1" y="128"/>
                    <a:pt x="27" y="208"/>
                  </a:cubicBezTo>
                  <a:lnTo>
                    <a:pt x="1634" y="4610"/>
                  </a:lnTo>
                  <a:cubicBezTo>
                    <a:pt x="1654" y="4669"/>
                    <a:pt x="1714" y="4709"/>
                    <a:pt x="1780" y="4709"/>
                  </a:cubicBezTo>
                  <a:cubicBezTo>
                    <a:pt x="1793" y="4709"/>
                    <a:pt x="1813" y="4703"/>
                    <a:pt x="1833" y="4696"/>
                  </a:cubicBezTo>
                  <a:cubicBezTo>
                    <a:pt x="1913" y="4669"/>
                    <a:pt x="1953" y="4583"/>
                    <a:pt x="1926" y="4503"/>
                  </a:cubicBezTo>
                  <a:lnTo>
                    <a:pt x="319" y="102"/>
                  </a:lnTo>
                  <a:cubicBezTo>
                    <a:pt x="293" y="39"/>
                    <a:pt x="234" y="1"/>
                    <a:pt x="1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7" name="Google Shape;3127;p72">
              <a:extLst>
                <a:ext uri="{FF2B5EF4-FFF2-40B4-BE49-F238E27FC236}">
                  <a16:creationId xmlns:a16="http://schemas.microsoft.com/office/drawing/2014/main" id="{37EDE89F-2F4E-E507-2D18-4CE5C9B48BF0}"/>
                </a:ext>
              </a:extLst>
            </p:cNvPr>
            <p:cNvSpPr/>
            <p:nvPr/>
          </p:nvSpPr>
          <p:spPr>
            <a:xfrm>
              <a:off x="1721300" y="3939075"/>
              <a:ext cx="54300" cy="34725"/>
            </a:xfrm>
            <a:custGeom>
              <a:avLst/>
              <a:gdLst/>
              <a:ahLst/>
              <a:cxnLst/>
              <a:rect l="l" t="t" r="r" b="b"/>
              <a:pathLst>
                <a:path w="2172" h="1389" extrusionOk="0">
                  <a:moveTo>
                    <a:pt x="1998" y="1"/>
                  </a:moveTo>
                  <a:cubicBezTo>
                    <a:pt x="1971" y="1"/>
                    <a:pt x="1944" y="7"/>
                    <a:pt x="1919" y="21"/>
                  </a:cubicBezTo>
                  <a:lnTo>
                    <a:pt x="93" y="1103"/>
                  </a:lnTo>
                  <a:cubicBezTo>
                    <a:pt x="20" y="1143"/>
                    <a:pt x="0" y="1236"/>
                    <a:pt x="40" y="1309"/>
                  </a:cubicBezTo>
                  <a:cubicBezTo>
                    <a:pt x="73" y="1362"/>
                    <a:pt x="120" y="1389"/>
                    <a:pt x="173" y="1389"/>
                  </a:cubicBezTo>
                  <a:cubicBezTo>
                    <a:pt x="199" y="1389"/>
                    <a:pt x="226" y="1382"/>
                    <a:pt x="252" y="1362"/>
                  </a:cubicBezTo>
                  <a:lnTo>
                    <a:pt x="2078" y="286"/>
                  </a:lnTo>
                  <a:cubicBezTo>
                    <a:pt x="2145" y="247"/>
                    <a:pt x="2171" y="147"/>
                    <a:pt x="2131" y="74"/>
                  </a:cubicBezTo>
                  <a:cubicBezTo>
                    <a:pt x="2101" y="26"/>
                    <a:pt x="2050" y="1"/>
                    <a:pt x="19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8" name="Google Shape;3128;p72">
              <a:extLst>
                <a:ext uri="{FF2B5EF4-FFF2-40B4-BE49-F238E27FC236}">
                  <a16:creationId xmlns:a16="http://schemas.microsoft.com/office/drawing/2014/main" id="{FB852104-9DD6-0754-6B09-2FE02F5D947E}"/>
                </a:ext>
              </a:extLst>
            </p:cNvPr>
            <p:cNvSpPr/>
            <p:nvPr/>
          </p:nvSpPr>
          <p:spPr>
            <a:xfrm>
              <a:off x="1546025" y="3813250"/>
              <a:ext cx="85825" cy="114750"/>
            </a:xfrm>
            <a:custGeom>
              <a:avLst/>
              <a:gdLst/>
              <a:ahLst/>
              <a:cxnLst/>
              <a:rect l="l" t="t" r="r" b="b"/>
              <a:pathLst>
                <a:path w="3433" h="4590" extrusionOk="0">
                  <a:moveTo>
                    <a:pt x="176" y="1"/>
                  </a:moveTo>
                  <a:cubicBezTo>
                    <a:pt x="145" y="1"/>
                    <a:pt x="113" y="10"/>
                    <a:pt x="87" y="28"/>
                  </a:cubicBezTo>
                  <a:cubicBezTo>
                    <a:pt x="14" y="81"/>
                    <a:pt x="0" y="174"/>
                    <a:pt x="53" y="247"/>
                  </a:cubicBezTo>
                  <a:lnTo>
                    <a:pt x="3134" y="4529"/>
                  </a:lnTo>
                  <a:cubicBezTo>
                    <a:pt x="3160" y="4569"/>
                    <a:pt x="3214" y="4589"/>
                    <a:pt x="3260" y="4589"/>
                  </a:cubicBezTo>
                  <a:cubicBezTo>
                    <a:pt x="3293" y="4589"/>
                    <a:pt x="3320" y="4583"/>
                    <a:pt x="3346" y="4563"/>
                  </a:cubicBezTo>
                  <a:cubicBezTo>
                    <a:pt x="3419" y="4509"/>
                    <a:pt x="3433" y="4417"/>
                    <a:pt x="3386" y="4344"/>
                  </a:cubicBezTo>
                  <a:lnTo>
                    <a:pt x="299" y="61"/>
                  </a:lnTo>
                  <a:cubicBezTo>
                    <a:pt x="271" y="21"/>
                    <a:pt x="224" y="1"/>
                    <a:pt x="1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9" name="Google Shape;3129;p72">
              <a:extLst>
                <a:ext uri="{FF2B5EF4-FFF2-40B4-BE49-F238E27FC236}">
                  <a16:creationId xmlns:a16="http://schemas.microsoft.com/office/drawing/2014/main" id="{AC98F026-725C-FD13-D440-8C1F66C19FE5}"/>
                </a:ext>
              </a:extLst>
            </p:cNvPr>
            <p:cNvSpPr/>
            <p:nvPr/>
          </p:nvSpPr>
          <p:spPr>
            <a:xfrm>
              <a:off x="1399300" y="3990150"/>
              <a:ext cx="176625" cy="21825"/>
            </a:xfrm>
            <a:custGeom>
              <a:avLst/>
              <a:gdLst/>
              <a:ahLst/>
              <a:cxnLst/>
              <a:rect l="l" t="t" r="r" b="b"/>
              <a:pathLst>
                <a:path w="7065" h="873" extrusionOk="0">
                  <a:moveTo>
                    <a:pt x="3528" y="0"/>
                  </a:moveTo>
                  <a:cubicBezTo>
                    <a:pt x="2375" y="0"/>
                    <a:pt x="1223" y="190"/>
                    <a:pt x="126" y="567"/>
                  </a:cubicBezTo>
                  <a:cubicBezTo>
                    <a:pt x="47" y="594"/>
                    <a:pt x="0" y="687"/>
                    <a:pt x="33" y="766"/>
                  </a:cubicBezTo>
                  <a:cubicBezTo>
                    <a:pt x="54" y="829"/>
                    <a:pt x="113" y="867"/>
                    <a:pt x="176" y="867"/>
                  </a:cubicBezTo>
                  <a:cubicBezTo>
                    <a:pt x="192" y="867"/>
                    <a:pt x="209" y="865"/>
                    <a:pt x="226" y="859"/>
                  </a:cubicBezTo>
                  <a:cubicBezTo>
                    <a:pt x="1287" y="492"/>
                    <a:pt x="2402" y="310"/>
                    <a:pt x="3517" y="310"/>
                  </a:cubicBezTo>
                  <a:cubicBezTo>
                    <a:pt x="4643" y="310"/>
                    <a:pt x="5768" y="496"/>
                    <a:pt x="6839" y="866"/>
                  </a:cubicBezTo>
                  <a:cubicBezTo>
                    <a:pt x="6858" y="873"/>
                    <a:pt x="6878" y="873"/>
                    <a:pt x="6892" y="873"/>
                  </a:cubicBezTo>
                  <a:cubicBezTo>
                    <a:pt x="6958" y="873"/>
                    <a:pt x="7018" y="833"/>
                    <a:pt x="7038" y="766"/>
                  </a:cubicBezTo>
                  <a:cubicBezTo>
                    <a:pt x="7064" y="687"/>
                    <a:pt x="7024" y="600"/>
                    <a:pt x="6945" y="574"/>
                  </a:cubicBezTo>
                  <a:cubicBezTo>
                    <a:pt x="5844" y="191"/>
                    <a:pt x="4686" y="0"/>
                    <a:pt x="35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30" name="Google Shape;3130;p72">
            <a:extLst>
              <a:ext uri="{FF2B5EF4-FFF2-40B4-BE49-F238E27FC236}">
                <a16:creationId xmlns:a16="http://schemas.microsoft.com/office/drawing/2014/main" id="{C9018051-C46C-0FE5-A867-DECD81DF60D4}"/>
              </a:ext>
            </a:extLst>
          </p:cNvPr>
          <p:cNvGrpSpPr/>
          <p:nvPr/>
        </p:nvGrpSpPr>
        <p:grpSpPr>
          <a:xfrm>
            <a:off x="1963175" y="4486922"/>
            <a:ext cx="528825" cy="478550"/>
            <a:chOff x="1505975" y="3943425"/>
            <a:chExt cx="528825" cy="478550"/>
          </a:xfrm>
        </p:grpSpPr>
        <p:sp>
          <p:nvSpPr>
            <p:cNvPr id="3131" name="Google Shape;3131;p72">
              <a:extLst>
                <a:ext uri="{FF2B5EF4-FFF2-40B4-BE49-F238E27FC236}">
                  <a16:creationId xmlns:a16="http://schemas.microsoft.com/office/drawing/2014/main" id="{637B21F5-56CB-EDDC-C56B-CE0D85C904F7}"/>
                </a:ext>
              </a:extLst>
            </p:cNvPr>
            <p:cNvSpPr/>
            <p:nvPr/>
          </p:nvSpPr>
          <p:spPr>
            <a:xfrm>
              <a:off x="1505975" y="3943425"/>
              <a:ext cx="528825" cy="478550"/>
            </a:xfrm>
            <a:custGeom>
              <a:avLst/>
              <a:gdLst/>
              <a:ahLst/>
              <a:cxnLst/>
              <a:rect l="l" t="t" r="r" b="b"/>
              <a:pathLst>
                <a:path w="21153" h="19142" extrusionOk="0">
                  <a:moveTo>
                    <a:pt x="10635" y="0"/>
                  </a:moveTo>
                  <a:cubicBezTo>
                    <a:pt x="7582" y="0"/>
                    <a:pt x="4579" y="1461"/>
                    <a:pt x="2722" y="4176"/>
                  </a:cubicBezTo>
                  <a:cubicBezTo>
                    <a:pt x="0" y="8166"/>
                    <a:pt x="704" y="13484"/>
                    <a:pt x="4176" y="16637"/>
                  </a:cubicBezTo>
                  <a:cubicBezTo>
                    <a:pt x="4502" y="16943"/>
                    <a:pt x="4854" y="17215"/>
                    <a:pt x="5232" y="17474"/>
                  </a:cubicBezTo>
                  <a:cubicBezTo>
                    <a:pt x="5604" y="17733"/>
                    <a:pt x="5989" y="17958"/>
                    <a:pt x="6394" y="18144"/>
                  </a:cubicBezTo>
                  <a:cubicBezTo>
                    <a:pt x="6440" y="18178"/>
                    <a:pt x="6493" y="18204"/>
                    <a:pt x="6547" y="18231"/>
                  </a:cubicBezTo>
                  <a:cubicBezTo>
                    <a:pt x="6653" y="18277"/>
                    <a:pt x="6766" y="18330"/>
                    <a:pt x="6879" y="18377"/>
                  </a:cubicBezTo>
                  <a:cubicBezTo>
                    <a:pt x="8083" y="18892"/>
                    <a:pt x="9356" y="19141"/>
                    <a:pt x="10620" y="19141"/>
                  </a:cubicBezTo>
                  <a:cubicBezTo>
                    <a:pt x="13677" y="19141"/>
                    <a:pt x="16680" y="17681"/>
                    <a:pt x="18530" y="14971"/>
                  </a:cubicBezTo>
                  <a:cubicBezTo>
                    <a:pt x="21153" y="11133"/>
                    <a:pt x="20602" y="6068"/>
                    <a:pt x="17461" y="2874"/>
                  </a:cubicBezTo>
                  <a:cubicBezTo>
                    <a:pt x="17382" y="2781"/>
                    <a:pt x="17295" y="2702"/>
                    <a:pt x="17202" y="2622"/>
                  </a:cubicBezTo>
                  <a:cubicBezTo>
                    <a:pt x="17163" y="2582"/>
                    <a:pt x="17123" y="2536"/>
                    <a:pt x="17076" y="2503"/>
                  </a:cubicBezTo>
                  <a:cubicBezTo>
                    <a:pt x="16751" y="2197"/>
                    <a:pt x="16399" y="1925"/>
                    <a:pt x="16027" y="1666"/>
                  </a:cubicBezTo>
                  <a:cubicBezTo>
                    <a:pt x="15649" y="1414"/>
                    <a:pt x="15264" y="1181"/>
                    <a:pt x="14859" y="989"/>
                  </a:cubicBezTo>
                  <a:cubicBezTo>
                    <a:pt x="13515" y="322"/>
                    <a:pt x="12070" y="0"/>
                    <a:pt x="1063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2" name="Google Shape;3132;p72">
              <a:extLst>
                <a:ext uri="{FF2B5EF4-FFF2-40B4-BE49-F238E27FC236}">
                  <a16:creationId xmlns:a16="http://schemas.microsoft.com/office/drawing/2014/main" id="{05D23F61-1D01-FD12-D404-BC59E2F025F4}"/>
                </a:ext>
              </a:extLst>
            </p:cNvPr>
            <p:cNvSpPr/>
            <p:nvPr/>
          </p:nvSpPr>
          <p:spPr>
            <a:xfrm>
              <a:off x="1610375" y="3968125"/>
              <a:ext cx="366675" cy="437625"/>
            </a:xfrm>
            <a:custGeom>
              <a:avLst/>
              <a:gdLst/>
              <a:ahLst/>
              <a:cxnLst/>
              <a:rect l="l" t="t" r="r" b="b"/>
              <a:pathLst>
                <a:path w="14667" h="17505" extrusionOk="0">
                  <a:moveTo>
                    <a:pt x="10689" y="1"/>
                  </a:moveTo>
                  <a:lnTo>
                    <a:pt x="10676" y="7"/>
                  </a:lnTo>
                  <a:cubicBezTo>
                    <a:pt x="12582" y="1315"/>
                    <a:pt x="11738" y="5863"/>
                    <a:pt x="8791" y="10179"/>
                  </a:cubicBezTo>
                  <a:cubicBezTo>
                    <a:pt x="6379" y="13708"/>
                    <a:pt x="3311" y="15986"/>
                    <a:pt x="1231" y="15986"/>
                  </a:cubicBezTo>
                  <a:cubicBezTo>
                    <a:pt x="768" y="15986"/>
                    <a:pt x="354" y="15873"/>
                    <a:pt x="7" y="15636"/>
                  </a:cubicBezTo>
                  <a:lnTo>
                    <a:pt x="0" y="15649"/>
                  </a:lnTo>
                  <a:cubicBezTo>
                    <a:pt x="326" y="15955"/>
                    <a:pt x="678" y="16227"/>
                    <a:pt x="1056" y="16486"/>
                  </a:cubicBezTo>
                  <a:cubicBezTo>
                    <a:pt x="1428" y="16745"/>
                    <a:pt x="1813" y="16970"/>
                    <a:pt x="2218" y="17156"/>
                  </a:cubicBezTo>
                  <a:lnTo>
                    <a:pt x="2231" y="17156"/>
                  </a:lnTo>
                  <a:cubicBezTo>
                    <a:pt x="2278" y="17183"/>
                    <a:pt x="2324" y="17216"/>
                    <a:pt x="2371" y="17236"/>
                  </a:cubicBezTo>
                  <a:cubicBezTo>
                    <a:pt x="2477" y="17302"/>
                    <a:pt x="2583" y="17349"/>
                    <a:pt x="2703" y="17389"/>
                  </a:cubicBezTo>
                  <a:cubicBezTo>
                    <a:pt x="2934" y="17467"/>
                    <a:pt x="3186" y="17505"/>
                    <a:pt x="3454" y="17505"/>
                  </a:cubicBezTo>
                  <a:cubicBezTo>
                    <a:pt x="5532" y="17505"/>
                    <a:pt x="8604" y="15227"/>
                    <a:pt x="11015" y="11699"/>
                  </a:cubicBezTo>
                  <a:cubicBezTo>
                    <a:pt x="13737" y="7716"/>
                    <a:pt x="14666" y="3520"/>
                    <a:pt x="13285" y="1886"/>
                  </a:cubicBezTo>
                  <a:cubicBezTo>
                    <a:pt x="13206" y="1787"/>
                    <a:pt x="13126" y="1700"/>
                    <a:pt x="13026" y="1634"/>
                  </a:cubicBezTo>
                  <a:cubicBezTo>
                    <a:pt x="12987" y="1594"/>
                    <a:pt x="12947" y="1561"/>
                    <a:pt x="12900" y="1528"/>
                  </a:cubicBezTo>
                  <a:lnTo>
                    <a:pt x="12900" y="1515"/>
                  </a:lnTo>
                  <a:cubicBezTo>
                    <a:pt x="12575" y="1209"/>
                    <a:pt x="12223" y="937"/>
                    <a:pt x="11851" y="678"/>
                  </a:cubicBezTo>
                  <a:cubicBezTo>
                    <a:pt x="11473" y="426"/>
                    <a:pt x="11088" y="193"/>
                    <a:pt x="10689" y="1"/>
                  </a:cubicBezTo>
                  <a:close/>
                </a:path>
              </a:pathLst>
            </a:custGeom>
            <a:solidFill>
              <a:srgbClr val="191919">
                <a:alpha val="2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60" name="Google Shape;3260;p72">
            <a:extLst>
              <a:ext uri="{FF2B5EF4-FFF2-40B4-BE49-F238E27FC236}">
                <a16:creationId xmlns:a16="http://schemas.microsoft.com/office/drawing/2014/main" id="{F014E39C-98DF-7B70-54BD-3E3AEBEE91CB}"/>
              </a:ext>
            </a:extLst>
          </p:cNvPr>
          <p:cNvGrpSpPr/>
          <p:nvPr/>
        </p:nvGrpSpPr>
        <p:grpSpPr>
          <a:xfrm flipH="1">
            <a:off x="59050" y="0"/>
            <a:ext cx="1440050" cy="3596925"/>
            <a:chOff x="7074075" y="1001300"/>
            <a:chExt cx="1440050" cy="3596925"/>
          </a:xfrm>
        </p:grpSpPr>
        <p:sp>
          <p:nvSpPr>
            <p:cNvPr id="3261" name="Google Shape;3261;p72">
              <a:extLst>
                <a:ext uri="{FF2B5EF4-FFF2-40B4-BE49-F238E27FC236}">
                  <a16:creationId xmlns:a16="http://schemas.microsoft.com/office/drawing/2014/main" id="{DDF309B8-E503-6C1E-2B46-E4BD083C509A}"/>
                </a:ext>
              </a:extLst>
            </p:cNvPr>
            <p:cNvSpPr/>
            <p:nvPr/>
          </p:nvSpPr>
          <p:spPr>
            <a:xfrm>
              <a:off x="7534825" y="3508600"/>
              <a:ext cx="352575" cy="790775"/>
            </a:xfrm>
            <a:custGeom>
              <a:avLst/>
              <a:gdLst/>
              <a:ahLst/>
              <a:cxnLst/>
              <a:rect l="l" t="t" r="r" b="b"/>
              <a:pathLst>
                <a:path w="14103" h="31631" extrusionOk="0">
                  <a:moveTo>
                    <a:pt x="4783" y="1"/>
                  </a:moveTo>
                  <a:cubicBezTo>
                    <a:pt x="3640" y="1"/>
                    <a:pt x="2495" y="145"/>
                    <a:pt x="1382" y="443"/>
                  </a:cubicBezTo>
                  <a:cubicBezTo>
                    <a:pt x="432" y="4108"/>
                    <a:pt x="1" y="7905"/>
                    <a:pt x="107" y="11690"/>
                  </a:cubicBezTo>
                  <a:cubicBezTo>
                    <a:pt x="279" y="17857"/>
                    <a:pt x="3845" y="23374"/>
                    <a:pt x="5657" y="29277"/>
                  </a:cubicBezTo>
                  <a:cubicBezTo>
                    <a:pt x="6089" y="30701"/>
                    <a:pt x="7582" y="31630"/>
                    <a:pt x="9071" y="31630"/>
                  </a:cubicBezTo>
                  <a:cubicBezTo>
                    <a:pt x="9255" y="31630"/>
                    <a:pt x="9439" y="31616"/>
                    <a:pt x="9621" y="31587"/>
                  </a:cubicBezTo>
                  <a:cubicBezTo>
                    <a:pt x="11274" y="31328"/>
                    <a:pt x="13047" y="29542"/>
                    <a:pt x="13159" y="27876"/>
                  </a:cubicBezTo>
                  <a:cubicBezTo>
                    <a:pt x="13545" y="21967"/>
                    <a:pt x="12993" y="16105"/>
                    <a:pt x="11679" y="10335"/>
                  </a:cubicBezTo>
                  <a:cubicBezTo>
                    <a:pt x="12476" y="8045"/>
                    <a:pt x="13305" y="5967"/>
                    <a:pt x="14102" y="3683"/>
                  </a:cubicBezTo>
                  <a:cubicBezTo>
                    <a:pt x="11609" y="1299"/>
                    <a:pt x="8205" y="1"/>
                    <a:pt x="4783" y="1"/>
                  </a:cubicBezTo>
                  <a:close/>
                </a:path>
              </a:pathLst>
            </a:custGeom>
            <a:solidFill>
              <a:srgbClr val="AD64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2" name="Google Shape;3262;p72">
              <a:extLst>
                <a:ext uri="{FF2B5EF4-FFF2-40B4-BE49-F238E27FC236}">
                  <a16:creationId xmlns:a16="http://schemas.microsoft.com/office/drawing/2014/main" id="{279E0962-922E-F5D9-7657-F35491097A09}"/>
                </a:ext>
              </a:extLst>
            </p:cNvPr>
            <p:cNvSpPr/>
            <p:nvPr/>
          </p:nvSpPr>
          <p:spPr>
            <a:xfrm>
              <a:off x="7624950" y="3773150"/>
              <a:ext cx="106575" cy="34850"/>
            </a:xfrm>
            <a:custGeom>
              <a:avLst/>
              <a:gdLst/>
              <a:ahLst/>
              <a:cxnLst/>
              <a:rect l="l" t="t" r="r" b="b"/>
              <a:pathLst>
                <a:path w="4263" h="1394" extrusionOk="0">
                  <a:moveTo>
                    <a:pt x="180" y="0"/>
                  </a:moveTo>
                  <a:cubicBezTo>
                    <a:pt x="150" y="0"/>
                    <a:pt x="121" y="8"/>
                    <a:pt x="94" y="25"/>
                  </a:cubicBezTo>
                  <a:cubicBezTo>
                    <a:pt x="21" y="72"/>
                    <a:pt x="1" y="165"/>
                    <a:pt x="47" y="238"/>
                  </a:cubicBezTo>
                  <a:cubicBezTo>
                    <a:pt x="492" y="915"/>
                    <a:pt x="1275" y="1353"/>
                    <a:pt x="2085" y="1386"/>
                  </a:cubicBezTo>
                  <a:cubicBezTo>
                    <a:pt x="2119" y="1386"/>
                    <a:pt x="2152" y="1393"/>
                    <a:pt x="2185" y="1393"/>
                  </a:cubicBezTo>
                  <a:cubicBezTo>
                    <a:pt x="2962" y="1393"/>
                    <a:pt x="3732" y="1021"/>
                    <a:pt x="4210" y="404"/>
                  </a:cubicBezTo>
                  <a:cubicBezTo>
                    <a:pt x="4263" y="337"/>
                    <a:pt x="4250" y="238"/>
                    <a:pt x="4183" y="191"/>
                  </a:cubicBezTo>
                  <a:cubicBezTo>
                    <a:pt x="4155" y="168"/>
                    <a:pt x="4119" y="157"/>
                    <a:pt x="4085" y="157"/>
                  </a:cubicBezTo>
                  <a:cubicBezTo>
                    <a:pt x="4041" y="157"/>
                    <a:pt x="3997" y="177"/>
                    <a:pt x="3971" y="218"/>
                  </a:cubicBezTo>
                  <a:cubicBezTo>
                    <a:pt x="3543" y="755"/>
                    <a:pt x="2868" y="1083"/>
                    <a:pt x="2179" y="1083"/>
                  </a:cubicBezTo>
                  <a:cubicBezTo>
                    <a:pt x="2152" y="1083"/>
                    <a:pt x="2125" y="1082"/>
                    <a:pt x="2099" y="1081"/>
                  </a:cubicBezTo>
                  <a:cubicBezTo>
                    <a:pt x="1388" y="1054"/>
                    <a:pt x="698" y="663"/>
                    <a:pt x="306" y="65"/>
                  </a:cubicBezTo>
                  <a:cubicBezTo>
                    <a:pt x="277" y="23"/>
                    <a:pt x="229" y="0"/>
                    <a:pt x="1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3" name="Google Shape;3263;p72">
              <a:extLst>
                <a:ext uri="{FF2B5EF4-FFF2-40B4-BE49-F238E27FC236}">
                  <a16:creationId xmlns:a16="http://schemas.microsoft.com/office/drawing/2014/main" id="{8E2D3E24-643B-F6D7-A20C-FD13D96B207C}"/>
                </a:ext>
              </a:extLst>
            </p:cNvPr>
            <p:cNvSpPr/>
            <p:nvPr/>
          </p:nvSpPr>
          <p:spPr>
            <a:xfrm>
              <a:off x="7665775" y="4169475"/>
              <a:ext cx="222950" cy="428750"/>
            </a:xfrm>
            <a:custGeom>
              <a:avLst/>
              <a:gdLst/>
              <a:ahLst/>
              <a:cxnLst/>
              <a:rect l="l" t="t" r="r" b="b"/>
              <a:pathLst>
                <a:path w="8918" h="17150" extrusionOk="0">
                  <a:moveTo>
                    <a:pt x="8267" y="0"/>
                  </a:moveTo>
                  <a:cubicBezTo>
                    <a:pt x="7623" y="1115"/>
                    <a:pt x="7098" y="2191"/>
                    <a:pt x="6454" y="3306"/>
                  </a:cubicBezTo>
                  <a:cubicBezTo>
                    <a:pt x="6036" y="2769"/>
                    <a:pt x="5598" y="2224"/>
                    <a:pt x="5027" y="1859"/>
                  </a:cubicBezTo>
                  <a:cubicBezTo>
                    <a:pt x="4655" y="1617"/>
                    <a:pt x="4208" y="1465"/>
                    <a:pt x="3769" y="1465"/>
                  </a:cubicBezTo>
                  <a:cubicBezTo>
                    <a:pt x="3533" y="1465"/>
                    <a:pt x="3300" y="1509"/>
                    <a:pt x="3081" y="1607"/>
                  </a:cubicBezTo>
                  <a:cubicBezTo>
                    <a:pt x="2630" y="1813"/>
                    <a:pt x="2298" y="2238"/>
                    <a:pt x="2106" y="2696"/>
                  </a:cubicBezTo>
                  <a:cubicBezTo>
                    <a:pt x="1920" y="3154"/>
                    <a:pt x="1853" y="3658"/>
                    <a:pt x="1813" y="4150"/>
                  </a:cubicBezTo>
                  <a:cubicBezTo>
                    <a:pt x="1236" y="3506"/>
                    <a:pt x="578" y="2868"/>
                    <a:pt x="1" y="2224"/>
                  </a:cubicBezTo>
                  <a:lnTo>
                    <a:pt x="1" y="2224"/>
                  </a:lnTo>
                  <a:cubicBezTo>
                    <a:pt x="1" y="2225"/>
                    <a:pt x="1023" y="7569"/>
                    <a:pt x="1203" y="10643"/>
                  </a:cubicBezTo>
                  <a:cubicBezTo>
                    <a:pt x="1435" y="14626"/>
                    <a:pt x="346" y="16472"/>
                    <a:pt x="1979" y="17149"/>
                  </a:cubicBezTo>
                  <a:cubicBezTo>
                    <a:pt x="4157" y="16731"/>
                    <a:pt x="6288" y="15244"/>
                    <a:pt x="7423" y="13338"/>
                  </a:cubicBezTo>
                  <a:cubicBezTo>
                    <a:pt x="8765" y="11094"/>
                    <a:pt x="8917" y="8033"/>
                    <a:pt x="8738" y="5424"/>
                  </a:cubicBezTo>
                  <a:cubicBezTo>
                    <a:pt x="8612" y="3645"/>
                    <a:pt x="8393" y="1779"/>
                    <a:pt x="82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4" name="Google Shape;3264;p72">
              <a:extLst>
                <a:ext uri="{FF2B5EF4-FFF2-40B4-BE49-F238E27FC236}">
                  <a16:creationId xmlns:a16="http://schemas.microsoft.com/office/drawing/2014/main" id="{7008B543-A9CB-6CE8-9799-DE4676FE9525}"/>
                </a:ext>
              </a:extLst>
            </p:cNvPr>
            <p:cNvSpPr/>
            <p:nvPr/>
          </p:nvSpPr>
          <p:spPr>
            <a:xfrm>
              <a:off x="7701625" y="4259250"/>
              <a:ext cx="38550" cy="231075"/>
            </a:xfrm>
            <a:custGeom>
              <a:avLst/>
              <a:gdLst/>
              <a:ahLst/>
              <a:cxnLst/>
              <a:rect l="l" t="t" r="r" b="b"/>
              <a:pathLst>
                <a:path w="1542" h="9243" extrusionOk="0">
                  <a:moveTo>
                    <a:pt x="176" y="0"/>
                  </a:moveTo>
                  <a:cubicBezTo>
                    <a:pt x="160" y="0"/>
                    <a:pt x="144" y="2"/>
                    <a:pt x="127" y="8"/>
                  </a:cubicBezTo>
                  <a:cubicBezTo>
                    <a:pt x="47" y="34"/>
                    <a:pt x="1" y="120"/>
                    <a:pt x="28" y="200"/>
                  </a:cubicBezTo>
                  <a:cubicBezTo>
                    <a:pt x="924" y="3042"/>
                    <a:pt x="1229" y="6109"/>
                    <a:pt x="911" y="9070"/>
                  </a:cubicBezTo>
                  <a:cubicBezTo>
                    <a:pt x="897" y="9156"/>
                    <a:pt x="957" y="9236"/>
                    <a:pt x="1043" y="9243"/>
                  </a:cubicBezTo>
                  <a:lnTo>
                    <a:pt x="1063" y="9243"/>
                  </a:lnTo>
                  <a:cubicBezTo>
                    <a:pt x="1136" y="9243"/>
                    <a:pt x="1203" y="9183"/>
                    <a:pt x="1216" y="9103"/>
                  </a:cubicBezTo>
                  <a:cubicBezTo>
                    <a:pt x="1541" y="6102"/>
                    <a:pt x="1229" y="2989"/>
                    <a:pt x="326" y="107"/>
                  </a:cubicBezTo>
                  <a:cubicBezTo>
                    <a:pt x="305" y="43"/>
                    <a:pt x="244" y="0"/>
                    <a:pt x="1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5" name="Google Shape;3265;p72">
              <a:extLst>
                <a:ext uri="{FF2B5EF4-FFF2-40B4-BE49-F238E27FC236}">
                  <a16:creationId xmlns:a16="http://schemas.microsoft.com/office/drawing/2014/main" id="{41966EEE-1DF7-D570-CD1C-048ED63FF620}"/>
                </a:ext>
              </a:extLst>
            </p:cNvPr>
            <p:cNvSpPr/>
            <p:nvPr/>
          </p:nvSpPr>
          <p:spPr>
            <a:xfrm>
              <a:off x="7696650" y="4419725"/>
              <a:ext cx="182600" cy="158575"/>
            </a:xfrm>
            <a:custGeom>
              <a:avLst/>
              <a:gdLst/>
              <a:ahLst/>
              <a:cxnLst/>
              <a:rect l="l" t="t" r="r" b="b"/>
              <a:pathLst>
                <a:path w="7304" h="6343" extrusionOk="0">
                  <a:moveTo>
                    <a:pt x="7128" y="0"/>
                  </a:moveTo>
                  <a:cubicBezTo>
                    <a:pt x="7065" y="0"/>
                    <a:pt x="7006" y="38"/>
                    <a:pt x="6985" y="102"/>
                  </a:cubicBezTo>
                  <a:cubicBezTo>
                    <a:pt x="5956" y="3116"/>
                    <a:pt x="3267" y="5446"/>
                    <a:pt x="140" y="6037"/>
                  </a:cubicBezTo>
                  <a:cubicBezTo>
                    <a:pt x="61" y="6057"/>
                    <a:pt x="1" y="6137"/>
                    <a:pt x="21" y="6216"/>
                  </a:cubicBezTo>
                  <a:cubicBezTo>
                    <a:pt x="34" y="6289"/>
                    <a:pt x="100" y="6342"/>
                    <a:pt x="173" y="6342"/>
                  </a:cubicBezTo>
                  <a:lnTo>
                    <a:pt x="200" y="6342"/>
                  </a:lnTo>
                  <a:cubicBezTo>
                    <a:pt x="3433" y="5725"/>
                    <a:pt x="6208" y="3315"/>
                    <a:pt x="7277" y="201"/>
                  </a:cubicBezTo>
                  <a:cubicBezTo>
                    <a:pt x="7304" y="121"/>
                    <a:pt x="7257" y="35"/>
                    <a:pt x="7178" y="9"/>
                  </a:cubicBezTo>
                  <a:cubicBezTo>
                    <a:pt x="7161" y="3"/>
                    <a:pt x="7144" y="0"/>
                    <a:pt x="71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6" name="Google Shape;3266;p72">
              <a:extLst>
                <a:ext uri="{FF2B5EF4-FFF2-40B4-BE49-F238E27FC236}">
                  <a16:creationId xmlns:a16="http://schemas.microsoft.com/office/drawing/2014/main" id="{4BA84490-0D66-A4B6-1250-EC19DEED7165}"/>
                </a:ext>
              </a:extLst>
            </p:cNvPr>
            <p:cNvSpPr/>
            <p:nvPr/>
          </p:nvSpPr>
          <p:spPr>
            <a:xfrm>
              <a:off x="7683550" y="4455500"/>
              <a:ext cx="169975" cy="112500"/>
            </a:xfrm>
            <a:custGeom>
              <a:avLst/>
              <a:gdLst/>
              <a:ahLst/>
              <a:cxnLst/>
              <a:rect l="l" t="t" r="r" b="b"/>
              <a:pathLst>
                <a:path w="6799" h="4500" extrusionOk="0">
                  <a:moveTo>
                    <a:pt x="5076" y="0"/>
                  </a:moveTo>
                  <a:cubicBezTo>
                    <a:pt x="4139" y="0"/>
                    <a:pt x="3203" y="254"/>
                    <a:pt x="2404" y="742"/>
                  </a:cubicBezTo>
                  <a:cubicBezTo>
                    <a:pt x="1136" y="1519"/>
                    <a:pt x="246" y="2853"/>
                    <a:pt x="14" y="4320"/>
                  </a:cubicBezTo>
                  <a:cubicBezTo>
                    <a:pt x="0" y="4407"/>
                    <a:pt x="60" y="4480"/>
                    <a:pt x="146" y="4493"/>
                  </a:cubicBezTo>
                  <a:cubicBezTo>
                    <a:pt x="153" y="4500"/>
                    <a:pt x="160" y="4500"/>
                    <a:pt x="166" y="4500"/>
                  </a:cubicBezTo>
                  <a:cubicBezTo>
                    <a:pt x="246" y="4500"/>
                    <a:pt x="312" y="4447"/>
                    <a:pt x="319" y="4367"/>
                  </a:cubicBezTo>
                  <a:cubicBezTo>
                    <a:pt x="531" y="2993"/>
                    <a:pt x="1375" y="1731"/>
                    <a:pt x="2563" y="1008"/>
                  </a:cubicBezTo>
                  <a:cubicBezTo>
                    <a:pt x="3315" y="545"/>
                    <a:pt x="4192" y="309"/>
                    <a:pt x="5070" y="309"/>
                  </a:cubicBezTo>
                  <a:cubicBezTo>
                    <a:pt x="5579" y="309"/>
                    <a:pt x="6088" y="389"/>
                    <a:pt x="6573" y="549"/>
                  </a:cubicBezTo>
                  <a:cubicBezTo>
                    <a:pt x="6588" y="554"/>
                    <a:pt x="6604" y="557"/>
                    <a:pt x="6619" y="557"/>
                  </a:cubicBezTo>
                  <a:cubicBezTo>
                    <a:pt x="6684" y="557"/>
                    <a:pt x="6745" y="514"/>
                    <a:pt x="6772" y="450"/>
                  </a:cubicBezTo>
                  <a:cubicBezTo>
                    <a:pt x="6799" y="370"/>
                    <a:pt x="6752" y="284"/>
                    <a:pt x="6673" y="257"/>
                  </a:cubicBezTo>
                  <a:cubicBezTo>
                    <a:pt x="6157" y="85"/>
                    <a:pt x="5616" y="0"/>
                    <a:pt x="50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7" name="Google Shape;3267;p72">
              <a:extLst>
                <a:ext uri="{FF2B5EF4-FFF2-40B4-BE49-F238E27FC236}">
                  <a16:creationId xmlns:a16="http://schemas.microsoft.com/office/drawing/2014/main" id="{21D21A61-2ED4-8F65-86F0-11B8A1544C11}"/>
                </a:ext>
              </a:extLst>
            </p:cNvPr>
            <p:cNvSpPr/>
            <p:nvPr/>
          </p:nvSpPr>
          <p:spPr>
            <a:xfrm>
              <a:off x="7818475" y="4231525"/>
              <a:ext cx="18450" cy="230925"/>
            </a:xfrm>
            <a:custGeom>
              <a:avLst/>
              <a:gdLst/>
              <a:ahLst/>
              <a:cxnLst/>
              <a:rect l="l" t="t" r="r" b="b"/>
              <a:pathLst>
                <a:path w="738" h="9237" extrusionOk="0">
                  <a:moveTo>
                    <a:pt x="312" y="1"/>
                  </a:moveTo>
                  <a:cubicBezTo>
                    <a:pt x="308" y="1"/>
                    <a:pt x="304" y="1"/>
                    <a:pt x="300" y="1"/>
                  </a:cubicBezTo>
                  <a:cubicBezTo>
                    <a:pt x="220" y="14"/>
                    <a:pt x="154" y="87"/>
                    <a:pt x="167" y="174"/>
                  </a:cubicBezTo>
                  <a:cubicBezTo>
                    <a:pt x="432" y="3128"/>
                    <a:pt x="379" y="6122"/>
                    <a:pt x="14" y="9064"/>
                  </a:cubicBezTo>
                  <a:cubicBezTo>
                    <a:pt x="1" y="9150"/>
                    <a:pt x="61" y="9230"/>
                    <a:pt x="147" y="9236"/>
                  </a:cubicBezTo>
                  <a:lnTo>
                    <a:pt x="167" y="9236"/>
                  </a:lnTo>
                  <a:cubicBezTo>
                    <a:pt x="240" y="9236"/>
                    <a:pt x="306" y="9183"/>
                    <a:pt x="320" y="9103"/>
                  </a:cubicBezTo>
                  <a:cubicBezTo>
                    <a:pt x="685" y="6136"/>
                    <a:pt x="738" y="3122"/>
                    <a:pt x="472" y="141"/>
                  </a:cubicBezTo>
                  <a:cubicBezTo>
                    <a:pt x="460" y="65"/>
                    <a:pt x="393" y="1"/>
                    <a:pt x="3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8" name="Google Shape;3268;p72">
              <a:extLst>
                <a:ext uri="{FF2B5EF4-FFF2-40B4-BE49-F238E27FC236}">
                  <a16:creationId xmlns:a16="http://schemas.microsoft.com/office/drawing/2014/main" id="{7D4A5D82-967A-1330-DF4A-2E2C1A4AF62C}"/>
                </a:ext>
              </a:extLst>
            </p:cNvPr>
            <p:cNvSpPr/>
            <p:nvPr/>
          </p:nvSpPr>
          <p:spPr>
            <a:xfrm>
              <a:off x="7744800" y="4381075"/>
              <a:ext cx="60425" cy="21625"/>
            </a:xfrm>
            <a:custGeom>
              <a:avLst/>
              <a:gdLst/>
              <a:ahLst/>
              <a:cxnLst/>
              <a:rect l="l" t="t" r="r" b="b"/>
              <a:pathLst>
                <a:path w="2417" h="865" extrusionOk="0">
                  <a:moveTo>
                    <a:pt x="2247" y="1"/>
                  </a:moveTo>
                  <a:cubicBezTo>
                    <a:pt x="2233" y="1"/>
                    <a:pt x="2218" y="3"/>
                    <a:pt x="2204" y="8"/>
                  </a:cubicBezTo>
                  <a:lnTo>
                    <a:pt x="133" y="565"/>
                  </a:lnTo>
                  <a:cubicBezTo>
                    <a:pt x="47" y="585"/>
                    <a:pt x="0" y="672"/>
                    <a:pt x="20" y="751"/>
                  </a:cubicBezTo>
                  <a:cubicBezTo>
                    <a:pt x="40" y="818"/>
                    <a:pt x="106" y="864"/>
                    <a:pt x="173" y="864"/>
                  </a:cubicBezTo>
                  <a:lnTo>
                    <a:pt x="213" y="864"/>
                  </a:lnTo>
                  <a:lnTo>
                    <a:pt x="2284" y="300"/>
                  </a:lnTo>
                  <a:cubicBezTo>
                    <a:pt x="2364" y="280"/>
                    <a:pt x="2417" y="194"/>
                    <a:pt x="2390" y="114"/>
                  </a:cubicBezTo>
                  <a:cubicBezTo>
                    <a:pt x="2374" y="48"/>
                    <a:pt x="2313" y="1"/>
                    <a:pt x="22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9" name="Google Shape;3269;p72">
              <a:extLst>
                <a:ext uri="{FF2B5EF4-FFF2-40B4-BE49-F238E27FC236}">
                  <a16:creationId xmlns:a16="http://schemas.microsoft.com/office/drawing/2014/main" id="{52F2192A-3402-18F3-3E7B-1C8077C8A71B}"/>
                </a:ext>
              </a:extLst>
            </p:cNvPr>
            <p:cNvSpPr/>
            <p:nvPr/>
          </p:nvSpPr>
          <p:spPr>
            <a:xfrm>
              <a:off x="7740800" y="4345950"/>
              <a:ext cx="66600" cy="20900"/>
            </a:xfrm>
            <a:custGeom>
              <a:avLst/>
              <a:gdLst/>
              <a:ahLst/>
              <a:cxnLst/>
              <a:rect l="l" t="t" r="r" b="b"/>
              <a:pathLst>
                <a:path w="2664" h="836" extrusionOk="0">
                  <a:moveTo>
                    <a:pt x="2493" y="1"/>
                  </a:moveTo>
                  <a:cubicBezTo>
                    <a:pt x="2482" y="1"/>
                    <a:pt x="2470" y="2"/>
                    <a:pt x="2457" y="5"/>
                  </a:cubicBezTo>
                  <a:lnTo>
                    <a:pt x="140" y="530"/>
                  </a:lnTo>
                  <a:cubicBezTo>
                    <a:pt x="54" y="550"/>
                    <a:pt x="1" y="636"/>
                    <a:pt x="21" y="716"/>
                  </a:cubicBezTo>
                  <a:cubicBezTo>
                    <a:pt x="41" y="789"/>
                    <a:pt x="100" y="835"/>
                    <a:pt x="173" y="835"/>
                  </a:cubicBezTo>
                  <a:lnTo>
                    <a:pt x="207" y="835"/>
                  </a:lnTo>
                  <a:lnTo>
                    <a:pt x="2524" y="311"/>
                  </a:lnTo>
                  <a:cubicBezTo>
                    <a:pt x="2610" y="291"/>
                    <a:pt x="2663" y="204"/>
                    <a:pt x="2643" y="125"/>
                  </a:cubicBezTo>
                  <a:cubicBezTo>
                    <a:pt x="2626" y="51"/>
                    <a:pt x="2565" y="1"/>
                    <a:pt x="24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0" name="Google Shape;3270;p72">
              <a:extLst>
                <a:ext uri="{FF2B5EF4-FFF2-40B4-BE49-F238E27FC236}">
                  <a16:creationId xmlns:a16="http://schemas.microsoft.com/office/drawing/2014/main" id="{26B5DD75-890D-4C0D-0A11-85F11037D686}"/>
                </a:ext>
              </a:extLst>
            </p:cNvPr>
            <p:cNvSpPr/>
            <p:nvPr/>
          </p:nvSpPr>
          <p:spPr>
            <a:xfrm>
              <a:off x="7735325" y="4308550"/>
              <a:ext cx="69575" cy="11475"/>
            </a:xfrm>
            <a:custGeom>
              <a:avLst/>
              <a:gdLst/>
              <a:ahLst/>
              <a:cxnLst/>
              <a:rect l="l" t="t" r="r" b="b"/>
              <a:pathLst>
                <a:path w="2783" h="459" extrusionOk="0">
                  <a:moveTo>
                    <a:pt x="2617" y="1"/>
                  </a:moveTo>
                  <a:lnTo>
                    <a:pt x="153" y="153"/>
                  </a:lnTo>
                  <a:cubicBezTo>
                    <a:pt x="67" y="160"/>
                    <a:pt x="1" y="233"/>
                    <a:pt x="7" y="319"/>
                  </a:cubicBezTo>
                  <a:cubicBezTo>
                    <a:pt x="14" y="399"/>
                    <a:pt x="80" y="459"/>
                    <a:pt x="160" y="459"/>
                  </a:cubicBezTo>
                  <a:lnTo>
                    <a:pt x="167" y="459"/>
                  </a:lnTo>
                  <a:lnTo>
                    <a:pt x="2636" y="313"/>
                  </a:lnTo>
                  <a:cubicBezTo>
                    <a:pt x="2723" y="306"/>
                    <a:pt x="2783" y="233"/>
                    <a:pt x="2783" y="147"/>
                  </a:cubicBezTo>
                  <a:cubicBezTo>
                    <a:pt x="2776" y="60"/>
                    <a:pt x="2703" y="1"/>
                    <a:pt x="26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1" name="Google Shape;3271;p72">
              <a:extLst>
                <a:ext uri="{FF2B5EF4-FFF2-40B4-BE49-F238E27FC236}">
                  <a16:creationId xmlns:a16="http://schemas.microsoft.com/office/drawing/2014/main" id="{A245A181-2046-3058-7196-7334DD4DCFFD}"/>
                </a:ext>
              </a:extLst>
            </p:cNvPr>
            <p:cNvSpPr/>
            <p:nvPr/>
          </p:nvSpPr>
          <p:spPr>
            <a:xfrm>
              <a:off x="7074075" y="3276675"/>
              <a:ext cx="469575" cy="800700"/>
            </a:xfrm>
            <a:custGeom>
              <a:avLst/>
              <a:gdLst/>
              <a:ahLst/>
              <a:cxnLst/>
              <a:rect l="l" t="t" r="r" b="b"/>
              <a:pathLst>
                <a:path w="18783" h="32028" extrusionOk="0">
                  <a:moveTo>
                    <a:pt x="7894" y="0"/>
                  </a:moveTo>
                  <a:cubicBezTo>
                    <a:pt x="5086" y="2749"/>
                    <a:pt x="2198" y="5630"/>
                    <a:pt x="843" y="9315"/>
                  </a:cubicBezTo>
                  <a:cubicBezTo>
                    <a:pt x="0" y="11605"/>
                    <a:pt x="299" y="14142"/>
                    <a:pt x="1560" y="16233"/>
                  </a:cubicBezTo>
                  <a:cubicBezTo>
                    <a:pt x="5092" y="22075"/>
                    <a:pt x="8558" y="26451"/>
                    <a:pt x="12130" y="31543"/>
                  </a:cubicBezTo>
                  <a:cubicBezTo>
                    <a:pt x="12848" y="31853"/>
                    <a:pt x="13617" y="32028"/>
                    <a:pt x="14368" y="32028"/>
                  </a:cubicBezTo>
                  <a:cubicBezTo>
                    <a:pt x="15305" y="32028"/>
                    <a:pt x="16215" y="31757"/>
                    <a:pt x="16970" y="31138"/>
                  </a:cubicBezTo>
                  <a:cubicBezTo>
                    <a:pt x="18331" y="30029"/>
                    <a:pt x="18782" y="28236"/>
                    <a:pt x="18510" y="26504"/>
                  </a:cubicBezTo>
                  <a:cubicBezTo>
                    <a:pt x="17767" y="21704"/>
                    <a:pt x="15616" y="17103"/>
                    <a:pt x="12635" y="13265"/>
                  </a:cubicBezTo>
                  <a:cubicBezTo>
                    <a:pt x="12635" y="13265"/>
                    <a:pt x="15503" y="10762"/>
                    <a:pt x="16784" y="9262"/>
                  </a:cubicBezTo>
                  <a:cubicBezTo>
                    <a:pt x="14899" y="5345"/>
                    <a:pt x="11771" y="1945"/>
                    <a:pt x="7894" y="0"/>
                  </a:cubicBezTo>
                  <a:close/>
                </a:path>
              </a:pathLst>
            </a:custGeom>
            <a:solidFill>
              <a:srgbClr val="AD64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2" name="Google Shape;3272;p72">
              <a:extLst>
                <a:ext uri="{FF2B5EF4-FFF2-40B4-BE49-F238E27FC236}">
                  <a16:creationId xmlns:a16="http://schemas.microsoft.com/office/drawing/2014/main" id="{AF7A78A8-7C8E-FF87-30E9-A26CF825AA82}"/>
                </a:ext>
              </a:extLst>
            </p:cNvPr>
            <p:cNvSpPr/>
            <p:nvPr/>
          </p:nvSpPr>
          <p:spPr>
            <a:xfrm>
              <a:off x="7103125" y="3631275"/>
              <a:ext cx="59925" cy="37125"/>
            </a:xfrm>
            <a:custGeom>
              <a:avLst/>
              <a:gdLst/>
              <a:ahLst/>
              <a:cxnLst/>
              <a:rect l="l" t="t" r="r" b="b"/>
              <a:pathLst>
                <a:path w="2397" h="1485" extrusionOk="0">
                  <a:moveTo>
                    <a:pt x="2224" y="0"/>
                  </a:moveTo>
                  <a:cubicBezTo>
                    <a:pt x="2168" y="0"/>
                    <a:pt x="2113" y="34"/>
                    <a:pt x="2085" y="90"/>
                  </a:cubicBezTo>
                  <a:cubicBezTo>
                    <a:pt x="1768" y="736"/>
                    <a:pt x="1046" y="1172"/>
                    <a:pt x="324" y="1172"/>
                  </a:cubicBezTo>
                  <a:cubicBezTo>
                    <a:pt x="273" y="1172"/>
                    <a:pt x="223" y="1170"/>
                    <a:pt x="173" y="1166"/>
                  </a:cubicBezTo>
                  <a:cubicBezTo>
                    <a:pt x="168" y="1166"/>
                    <a:pt x="164" y="1165"/>
                    <a:pt x="160" y="1165"/>
                  </a:cubicBezTo>
                  <a:cubicBezTo>
                    <a:pt x="79" y="1165"/>
                    <a:pt x="13" y="1223"/>
                    <a:pt x="7" y="1305"/>
                  </a:cubicBezTo>
                  <a:cubicBezTo>
                    <a:pt x="0" y="1392"/>
                    <a:pt x="60" y="1465"/>
                    <a:pt x="146" y="1471"/>
                  </a:cubicBezTo>
                  <a:cubicBezTo>
                    <a:pt x="206" y="1478"/>
                    <a:pt x="266" y="1485"/>
                    <a:pt x="332" y="1485"/>
                  </a:cubicBezTo>
                  <a:cubicBezTo>
                    <a:pt x="1169" y="1485"/>
                    <a:pt x="1985" y="987"/>
                    <a:pt x="2364" y="223"/>
                  </a:cubicBezTo>
                  <a:cubicBezTo>
                    <a:pt x="2397" y="150"/>
                    <a:pt x="2370" y="57"/>
                    <a:pt x="2291" y="17"/>
                  </a:cubicBezTo>
                  <a:cubicBezTo>
                    <a:pt x="2270" y="6"/>
                    <a:pt x="2247" y="0"/>
                    <a:pt x="22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3" name="Google Shape;3273;p72">
              <a:extLst>
                <a:ext uri="{FF2B5EF4-FFF2-40B4-BE49-F238E27FC236}">
                  <a16:creationId xmlns:a16="http://schemas.microsoft.com/office/drawing/2014/main" id="{27A22800-B05B-CB29-8BF5-2C2B5DBEC84C}"/>
                </a:ext>
              </a:extLst>
            </p:cNvPr>
            <p:cNvSpPr/>
            <p:nvPr/>
          </p:nvSpPr>
          <p:spPr>
            <a:xfrm>
              <a:off x="7351925" y="3579625"/>
              <a:ext cx="43175" cy="29025"/>
            </a:xfrm>
            <a:custGeom>
              <a:avLst/>
              <a:gdLst/>
              <a:ahLst/>
              <a:cxnLst/>
              <a:rect l="l" t="t" r="r" b="b"/>
              <a:pathLst>
                <a:path w="1727" h="1161" extrusionOk="0">
                  <a:moveTo>
                    <a:pt x="175" y="0"/>
                  </a:moveTo>
                  <a:cubicBezTo>
                    <a:pt x="125" y="0"/>
                    <a:pt x="76" y="25"/>
                    <a:pt x="47" y="72"/>
                  </a:cubicBezTo>
                  <a:cubicBezTo>
                    <a:pt x="0" y="145"/>
                    <a:pt x="27" y="244"/>
                    <a:pt x="100" y="284"/>
                  </a:cubicBezTo>
                  <a:lnTo>
                    <a:pt x="1467" y="1141"/>
                  </a:lnTo>
                  <a:cubicBezTo>
                    <a:pt x="1494" y="1154"/>
                    <a:pt x="1521" y="1160"/>
                    <a:pt x="1547" y="1160"/>
                  </a:cubicBezTo>
                  <a:cubicBezTo>
                    <a:pt x="1600" y="1160"/>
                    <a:pt x="1653" y="1134"/>
                    <a:pt x="1680" y="1087"/>
                  </a:cubicBezTo>
                  <a:cubicBezTo>
                    <a:pt x="1726" y="1014"/>
                    <a:pt x="1706" y="921"/>
                    <a:pt x="1633" y="875"/>
                  </a:cubicBezTo>
                  <a:lnTo>
                    <a:pt x="259" y="25"/>
                  </a:lnTo>
                  <a:cubicBezTo>
                    <a:pt x="233" y="8"/>
                    <a:pt x="203" y="0"/>
                    <a:pt x="1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4" name="Google Shape;3274;p72">
              <a:extLst>
                <a:ext uri="{FF2B5EF4-FFF2-40B4-BE49-F238E27FC236}">
                  <a16:creationId xmlns:a16="http://schemas.microsoft.com/office/drawing/2014/main" id="{E8AFE564-1E54-FBDC-EACB-4D153D89FDC2}"/>
                </a:ext>
              </a:extLst>
            </p:cNvPr>
            <p:cNvSpPr/>
            <p:nvPr/>
          </p:nvSpPr>
          <p:spPr>
            <a:xfrm>
              <a:off x="7345775" y="3944725"/>
              <a:ext cx="250975" cy="466600"/>
            </a:xfrm>
            <a:custGeom>
              <a:avLst/>
              <a:gdLst/>
              <a:ahLst/>
              <a:cxnLst/>
              <a:rect l="l" t="t" r="r" b="b"/>
              <a:pathLst>
                <a:path w="10039" h="18664" extrusionOk="0">
                  <a:moveTo>
                    <a:pt x="7994" y="1"/>
                  </a:moveTo>
                  <a:cubicBezTo>
                    <a:pt x="6673" y="1707"/>
                    <a:pt x="5385" y="3300"/>
                    <a:pt x="4057" y="5007"/>
                  </a:cubicBezTo>
                  <a:cubicBezTo>
                    <a:pt x="3380" y="4675"/>
                    <a:pt x="2703" y="4336"/>
                    <a:pt x="2026" y="4004"/>
                  </a:cubicBezTo>
                  <a:cubicBezTo>
                    <a:pt x="1744" y="3865"/>
                    <a:pt x="1414" y="3730"/>
                    <a:pt x="1110" y="3730"/>
                  </a:cubicBezTo>
                  <a:cubicBezTo>
                    <a:pt x="948" y="3730"/>
                    <a:pt x="794" y="3768"/>
                    <a:pt x="658" y="3865"/>
                  </a:cubicBezTo>
                  <a:cubicBezTo>
                    <a:pt x="286" y="4137"/>
                    <a:pt x="293" y="4688"/>
                    <a:pt x="339" y="5146"/>
                  </a:cubicBezTo>
                  <a:cubicBezTo>
                    <a:pt x="392" y="5744"/>
                    <a:pt x="452" y="6341"/>
                    <a:pt x="512" y="6945"/>
                  </a:cubicBezTo>
                  <a:cubicBezTo>
                    <a:pt x="791" y="9920"/>
                    <a:pt x="970" y="12994"/>
                    <a:pt x="386" y="15928"/>
                  </a:cubicBezTo>
                  <a:cubicBezTo>
                    <a:pt x="200" y="16864"/>
                    <a:pt x="1" y="17966"/>
                    <a:pt x="651" y="18663"/>
                  </a:cubicBezTo>
                  <a:cubicBezTo>
                    <a:pt x="3851" y="17309"/>
                    <a:pt x="6115" y="14926"/>
                    <a:pt x="7582" y="11779"/>
                  </a:cubicBezTo>
                  <a:cubicBezTo>
                    <a:pt x="8426" y="9979"/>
                    <a:pt x="9202" y="8326"/>
                    <a:pt x="10039" y="6527"/>
                  </a:cubicBezTo>
                  <a:cubicBezTo>
                    <a:pt x="9329" y="4343"/>
                    <a:pt x="8705" y="2185"/>
                    <a:pt x="799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5" name="Google Shape;3275;p72">
              <a:extLst>
                <a:ext uri="{FF2B5EF4-FFF2-40B4-BE49-F238E27FC236}">
                  <a16:creationId xmlns:a16="http://schemas.microsoft.com/office/drawing/2014/main" id="{55E8787D-4B66-ADCD-948F-92F7B0C61B7F}"/>
                </a:ext>
              </a:extLst>
            </p:cNvPr>
            <p:cNvSpPr/>
            <p:nvPr/>
          </p:nvSpPr>
          <p:spPr>
            <a:xfrm>
              <a:off x="7346775" y="4059900"/>
              <a:ext cx="230225" cy="340300"/>
            </a:xfrm>
            <a:custGeom>
              <a:avLst/>
              <a:gdLst/>
              <a:ahLst/>
              <a:cxnLst/>
              <a:rect l="l" t="t" r="r" b="b"/>
              <a:pathLst>
                <a:path w="9209" h="13612" extrusionOk="0">
                  <a:moveTo>
                    <a:pt x="9044" y="1"/>
                  </a:moveTo>
                  <a:cubicBezTo>
                    <a:pt x="8969" y="1"/>
                    <a:pt x="8897" y="59"/>
                    <a:pt x="8890" y="141"/>
                  </a:cubicBezTo>
                  <a:cubicBezTo>
                    <a:pt x="8651" y="2830"/>
                    <a:pt x="7702" y="5492"/>
                    <a:pt x="6142" y="7829"/>
                  </a:cubicBezTo>
                  <a:cubicBezTo>
                    <a:pt x="4588" y="10166"/>
                    <a:pt x="2497" y="12065"/>
                    <a:pt x="107" y="13319"/>
                  </a:cubicBezTo>
                  <a:cubicBezTo>
                    <a:pt x="27" y="13359"/>
                    <a:pt x="0" y="13452"/>
                    <a:pt x="40" y="13532"/>
                  </a:cubicBezTo>
                  <a:cubicBezTo>
                    <a:pt x="67" y="13585"/>
                    <a:pt x="120" y="13612"/>
                    <a:pt x="173" y="13612"/>
                  </a:cubicBezTo>
                  <a:cubicBezTo>
                    <a:pt x="200" y="13612"/>
                    <a:pt x="226" y="13605"/>
                    <a:pt x="246" y="13592"/>
                  </a:cubicBezTo>
                  <a:cubicBezTo>
                    <a:pt x="2683" y="12317"/>
                    <a:pt x="4814" y="10378"/>
                    <a:pt x="6401" y="8001"/>
                  </a:cubicBezTo>
                  <a:cubicBezTo>
                    <a:pt x="7987" y="5618"/>
                    <a:pt x="8957" y="2909"/>
                    <a:pt x="9196" y="167"/>
                  </a:cubicBezTo>
                  <a:cubicBezTo>
                    <a:pt x="9209" y="81"/>
                    <a:pt x="9143" y="8"/>
                    <a:pt x="9056" y="1"/>
                  </a:cubicBezTo>
                  <a:cubicBezTo>
                    <a:pt x="9052" y="1"/>
                    <a:pt x="9048" y="1"/>
                    <a:pt x="90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6" name="Google Shape;3276;p72">
              <a:extLst>
                <a:ext uri="{FF2B5EF4-FFF2-40B4-BE49-F238E27FC236}">
                  <a16:creationId xmlns:a16="http://schemas.microsoft.com/office/drawing/2014/main" id="{0CAAF674-E5CE-3F97-0D1A-7B7168A9C9B1}"/>
                </a:ext>
              </a:extLst>
            </p:cNvPr>
            <p:cNvSpPr/>
            <p:nvPr/>
          </p:nvSpPr>
          <p:spPr>
            <a:xfrm>
              <a:off x="7365200" y="4062025"/>
              <a:ext cx="110575" cy="243900"/>
            </a:xfrm>
            <a:custGeom>
              <a:avLst/>
              <a:gdLst/>
              <a:ahLst/>
              <a:cxnLst/>
              <a:rect l="l" t="t" r="r" b="b"/>
              <a:pathLst>
                <a:path w="4423" h="9756" extrusionOk="0">
                  <a:moveTo>
                    <a:pt x="3228" y="0"/>
                  </a:moveTo>
                  <a:cubicBezTo>
                    <a:pt x="3219" y="0"/>
                    <a:pt x="3209" y="1"/>
                    <a:pt x="3200" y="3"/>
                  </a:cubicBezTo>
                  <a:cubicBezTo>
                    <a:pt x="3114" y="23"/>
                    <a:pt x="3068" y="109"/>
                    <a:pt x="3081" y="188"/>
                  </a:cubicBezTo>
                  <a:cubicBezTo>
                    <a:pt x="3732" y="3090"/>
                    <a:pt x="4077" y="6071"/>
                    <a:pt x="4110" y="9045"/>
                  </a:cubicBezTo>
                  <a:cubicBezTo>
                    <a:pt x="3605" y="8615"/>
                    <a:pt x="2954" y="8378"/>
                    <a:pt x="2300" y="8378"/>
                  </a:cubicBezTo>
                  <a:cubicBezTo>
                    <a:pt x="2257" y="8378"/>
                    <a:pt x="2214" y="8379"/>
                    <a:pt x="2171" y="8381"/>
                  </a:cubicBezTo>
                  <a:cubicBezTo>
                    <a:pt x="1341" y="8421"/>
                    <a:pt x="545" y="8846"/>
                    <a:pt x="53" y="9510"/>
                  </a:cubicBezTo>
                  <a:cubicBezTo>
                    <a:pt x="0" y="9576"/>
                    <a:pt x="14" y="9676"/>
                    <a:pt x="80" y="9729"/>
                  </a:cubicBezTo>
                  <a:cubicBezTo>
                    <a:pt x="113" y="9749"/>
                    <a:pt x="140" y="9755"/>
                    <a:pt x="173" y="9755"/>
                  </a:cubicBezTo>
                  <a:cubicBezTo>
                    <a:pt x="219" y="9755"/>
                    <a:pt x="266" y="9736"/>
                    <a:pt x="299" y="9696"/>
                  </a:cubicBezTo>
                  <a:cubicBezTo>
                    <a:pt x="744" y="9098"/>
                    <a:pt x="1448" y="8720"/>
                    <a:pt x="2185" y="8687"/>
                  </a:cubicBezTo>
                  <a:cubicBezTo>
                    <a:pt x="2226" y="8684"/>
                    <a:pt x="2268" y="8683"/>
                    <a:pt x="2310" y="8683"/>
                  </a:cubicBezTo>
                  <a:cubicBezTo>
                    <a:pt x="2998" y="8683"/>
                    <a:pt x="3681" y="8990"/>
                    <a:pt x="4156" y="9510"/>
                  </a:cubicBezTo>
                  <a:cubicBezTo>
                    <a:pt x="4184" y="9542"/>
                    <a:pt x="4225" y="9559"/>
                    <a:pt x="4268" y="9559"/>
                  </a:cubicBezTo>
                  <a:cubicBezTo>
                    <a:pt x="4286" y="9559"/>
                    <a:pt x="4305" y="9556"/>
                    <a:pt x="4322" y="9550"/>
                  </a:cubicBezTo>
                  <a:cubicBezTo>
                    <a:pt x="4382" y="9523"/>
                    <a:pt x="4422" y="9470"/>
                    <a:pt x="4422" y="9404"/>
                  </a:cubicBezTo>
                  <a:cubicBezTo>
                    <a:pt x="4415" y="6290"/>
                    <a:pt x="4064" y="3163"/>
                    <a:pt x="3386" y="122"/>
                  </a:cubicBezTo>
                  <a:cubicBezTo>
                    <a:pt x="3369" y="46"/>
                    <a:pt x="3299" y="0"/>
                    <a:pt x="32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7" name="Google Shape;3277;p72">
              <a:extLst>
                <a:ext uri="{FF2B5EF4-FFF2-40B4-BE49-F238E27FC236}">
                  <a16:creationId xmlns:a16="http://schemas.microsoft.com/office/drawing/2014/main" id="{4FF69765-C8B9-DC6C-A1BD-D34FCCE303B4}"/>
                </a:ext>
              </a:extLst>
            </p:cNvPr>
            <p:cNvSpPr/>
            <p:nvPr/>
          </p:nvSpPr>
          <p:spPr>
            <a:xfrm>
              <a:off x="7370175" y="4201625"/>
              <a:ext cx="62275" cy="26300"/>
            </a:xfrm>
            <a:custGeom>
              <a:avLst/>
              <a:gdLst/>
              <a:ahLst/>
              <a:cxnLst/>
              <a:rect l="l" t="t" r="r" b="b"/>
              <a:pathLst>
                <a:path w="2491" h="1052" extrusionOk="0">
                  <a:moveTo>
                    <a:pt x="2321" y="1"/>
                  </a:moveTo>
                  <a:cubicBezTo>
                    <a:pt x="2305" y="1"/>
                    <a:pt x="2288" y="3"/>
                    <a:pt x="2271" y="9"/>
                  </a:cubicBezTo>
                  <a:lnTo>
                    <a:pt x="127" y="752"/>
                  </a:lnTo>
                  <a:cubicBezTo>
                    <a:pt x="40" y="779"/>
                    <a:pt x="1" y="865"/>
                    <a:pt x="27" y="945"/>
                  </a:cubicBezTo>
                  <a:cubicBezTo>
                    <a:pt x="47" y="1011"/>
                    <a:pt x="107" y="1051"/>
                    <a:pt x="173" y="1051"/>
                  </a:cubicBezTo>
                  <a:cubicBezTo>
                    <a:pt x="193" y="1051"/>
                    <a:pt x="206" y="1044"/>
                    <a:pt x="226" y="1038"/>
                  </a:cubicBezTo>
                  <a:lnTo>
                    <a:pt x="2371" y="301"/>
                  </a:lnTo>
                  <a:cubicBezTo>
                    <a:pt x="2450" y="274"/>
                    <a:pt x="2490" y="181"/>
                    <a:pt x="2464" y="102"/>
                  </a:cubicBezTo>
                  <a:cubicBezTo>
                    <a:pt x="2443" y="39"/>
                    <a:pt x="2384" y="1"/>
                    <a:pt x="23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8" name="Google Shape;3278;p72">
              <a:extLst>
                <a:ext uri="{FF2B5EF4-FFF2-40B4-BE49-F238E27FC236}">
                  <a16:creationId xmlns:a16="http://schemas.microsoft.com/office/drawing/2014/main" id="{F0B778AE-895A-29FF-8CD2-E3E2C801EB21}"/>
                </a:ext>
              </a:extLst>
            </p:cNvPr>
            <p:cNvSpPr/>
            <p:nvPr/>
          </p:nvSpPr>
          <p:spPr>
            <a:xfrm>
              <a:off x="7357900" y="4169500"/>
              <a:ext cx="62600" cy="29700"/>
            </a:xfrm>
            <a:custGeom>
              <a:avLst/>
              <a:gdLst/>
              <a:ahLst/>
              <a:cxnLst/>
              <a:rect l="l" t="t" r="r" b="b"/>
              <a:pathLst>
                <a:path w="2504" h="1188" extrusionOk="0">
                  <a:moveTo>
                    <a:pt x="2329" y="1"/>
                  </a:moveTo>
                  <a:cubicBezTo>
                    <a:pt x="2310" y="1"/>
                    <a:pt x="2290" y="4"/>
                    <a:pt x="2271" y="12"/>
                  </a:cubicBezTo>
                  <a:lnTo>
                    <a:pt x="120" y="889"/>
                  </a:lnTo>
                  <a:cubicBezTo>
                    <a:pt x="40" y="922"/>
                    <a:pt x="0" y="1015"/>
                    <a:pt x="33" y="1095"/>
                  </a:cubicBezTo>
                  <a:cubicBezTo>
                    <a:pt x="60" y="1154"/>
                    <a:pt x="113" y="1188"/>
                    <a:pt x="173" y="1188"/>
                  </a:cubicBezTo>
                  <a:cubicBezTo>
                    <a:pt x="193" y="1188"/>
                    <a:pt x="213" y="1188"/>
                    <a:pt x="233" y="1181"/>
                  </a:cubicBezTo>
                  <a:lnTo>
                    <a:pt x="2384" y="298"/>
                  </a:lnTo>
                  <a:cubicBezTo>
                    <a:pt x="2463" y="265"/>
                    <a:pt x="2503" y="178"/>
                    <a:pt x="2470" y="99"/>
                  </a:cubicBezTo>
                  <a:cubicBezTo>
                    <a:pt x="2445" y="38"/>
                    <a:pt x="2389" y="1"/>
                    <a:pt x="23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9" name="Google Shape;3279;p72">
              <a:extLst>
                <a:ext uri="{FF2B5EF4-FFF2-40B4-BE49-F238E27FC236}">
                  <a16:creationId xmlns:a16="http://schemas.microsoft.com/office/drawing/2014/main" id="{C4904C47-59A8-D37A-952E-F6CA54663D07}"/>
                </a:ext>
              </a:extLst>
            </p:cNvPr>
            <p:cNvSpPr/>
            <p:nvPr/>
          </p:nvSpPr>
          <p:spPr>
            <a:xfrm>
              <a:off x="7350750" y="4128275"/>
              <a:ext cx="71900" cy="27450"/>
            </a:xfrm>
            <a:custGeom>
              <a:avLst/>
              <a:gdLst/>
              <a:ahLst/>
              <a:cxnLst/>
              <a:rect l="l" t="t" r="r" b="b"/>
              <a:pathLst>
                <a:path w="2876" h="1098" extrusionOk="0">
                  <a:moveTo>
                    <a:pt x="2703" y="1"/>
                  </a:moveTo>
                  <a:cubicBezTo>
                    <a:pt x="2687" y="1"/>
                    <a:pt x="2672" y="3"/>
                    <a:pt x="2656" y="8"/>
                  </a:cubicBezTo>
                  <a:lnTo>
                    <a:pt x="127" y="798"/>
                  </a:lnTo>
                  <a:cubicBezTo>
                    <a:pt x="47" y="825"/>
                    <a:pt x="1" y="911"/>
                    <a:pt x="27" y="991"/>
                  </a:cubicBezTo>
                  <a:cubicBezTo>
                    <a:pt x="47" y="1057"/>
                    <a:pt x="107" y="1097"/>
                    <a:pt x="173" y="1097"/>
                  </a:cubicBezTo>
                  <a:cubicBezTo>
                    <a:pt x="187" y="1097"/>
                    <a:pt x="200" y="1097"/>
                    <a:pt x="220" y="1090"/>
                  </a:cubicBezTo>
                  <a:lnTo>
                    <a:pt x="2749" y="300"/>
                  </a:lnTo>
                  <a:cubicBezTo>
                    <a:pt x="2829" y="280"/>
                    <a:pt x="2876" y="194"/>
                    <a:pt x="2849" y="108"/>
                  </a:cubicBezTo>
                  <a:cubicBezTo>
                    <a:pt x="2827" y="43"/>
                    <a:pt x="2767" y="1"/>
                    <a:pt x="27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0" name="Google Shape;3280;p72">
              <a:extLst>
                <a:ext uri="{FF2B5EF4-FFF2-40B4-BE49-F238E27FC236}">
                  <a16:creationId xmlns:a16="http://schemas.microsoft.com/office/drawing/2014/main" id="{2622C931-135B-7F2B-B6D9-33592BDEF22C}"/>
                </a:ext>
              </a:extLst>
            </p:cNvPr>
            <p:cNvSpPr/>
            <p:nvPr/>
          </p:nvSpPr>
          <p:spPr>
            <a:xfrm>
              <a:off x="7447700" y="1810900"/>
              <a:ext cx="205175" cy="823450"/>
            </a:xfrm>
            <a:custGeom>
              <a:avLst/>
              <a:gdLst/>
              <a:ahLst/>
              <a:cxnLst/>
              <a:rect l="l" t="t" r="r" b="b"/>
              <a:pathLst>
                <a:path w="8207" h="32938" extrusionOk="0">
                  <a:moveTo>
                    <a:pt x="4774" y="1"/>
                  </a:moveTo>
                  <a:cubicBezTo>
                    <a:pt x="3001" y="2730"/>
                    <a:pt x="2204" y="6301"/>
                    <a:pt x="2091" y="8273"/>
                  </a:cubicBezTo>
                  <a:cubicBezTo>
                    <a:pt x="1095" y="12655"/>
                    <a:pt x="644" y="14720"/>
                    <a:pt x="412" y="18026"/>
                  </a:cubicBezTo>
                  <a:cubicBezTo>
                    <a:pt x="0" y="23855"/>
                    <a:pt x="106" y="28005"/>
                    <a:pt x="591" y="32938"/>
                  </a:cubicBezTo>
                  <a:cubicBezTo>
                    <a:pt x="2961" y="32692"/>
                    <a:pt x="5610" y="32002"/>
                    <a:pt x="7828" y="31125"/>
                  </a:cubicBezTo>
                  <a:cubicBezTo>
                    <a:pt x="7243" y="26484"/>
                    <a:pt x="7283" y="22932"/>
                    <a:pt x="6473" y="18365"/>
                  </a:cubicBezTo>
                  <a:cubicBezTo>
                    <a:pt x="6473" y="18365"/>
                    <a:pt x="6526" y="11281"/>
                    <a:pt x="7336" y="8479"/>
                  </a:cubicBezTo>
                  <a:cubicBezTo>
                    <a:pt x="8206" y="5478"/>
                    <a:pt x="7104" y="2072"/>
                    <a:pt x="4774" y="1"/>
                  </a:cubicBezTo>
                  <a:close/>
                </a:path>
              </a:pathLst>
            </a:custGeom>
            <a:solidFill>
              <a:srgbClr val="AD64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1" name="Google Shape;3281;p72">
              <a:extLst>
                <a:ext uri="{FF2B5EF4-FFF2-40B4-BE49-F238E27FC236}">
                  <a16:creationId xmlns:a16="http://schemas.microsoft.com/office/drawing/2014/main" id="{BF24B662-0033-81C6-9234-C6BF441A15AD}"/>
                </a:ext>
              </a:extLst>
            </p:cNvPr>
            <p:cNvSpPr/>
            <p:nvPr/>
          </p:nvSpPr>
          <p:spPr>
            <a:xfrm>
              <a:off x="7681375" y="1001300"/>
              <a:ext cx="266600" cy="636025"/>
            </a:xfrm>
            <a:custGeom>
              <a:avLst/>
              <a:gdLst/>
              <a:ahLst/>
              <a:cxnLst/>
              <a:rect l="l" t="t" r="r" b="b"/>
              <a:pathLst>
                <a:path w="10664" h="25441" extrusionOk="0">
                  <a:moveTo>
                    <a:pt x="10324" y="1"/>
                  </a:moveTo>
                  <a:cubicBezTo>
                    <a:pt x="10191" y="1"/>
                    <a:pt x="10065" y="93"/>
                    <a:pt x="10026" y="232"/>
                  </a:cubicBezTo>
                  <a:cubicBezTo>
                    <a:pt x="9362" y="2615"/>
                    <a:pt x="7171" y="7694"/>
                    <a:pt x="5053" y="12600"/>
                  </a:cubicBezTo>
                  <a:cubicBezTo>
                    <a:pt x="2922" y="17526"/>
                    <a:pt x="725" y="22619"/>
                    <a:pt x="47" y="25049"/>
                  </a:cubicBezTo>
                  <a:cubicBezTo>
                    <a:pt x="1" y="25208"/>
                    <a:pt x="94" y="25381"/>
                    <a:pt x="260" y="25427"/>
                  </a:cubicBezTo>
                  <a:cubicBezTo>
                    <a:pt x="286" y="25434"/>
                    <a:pt x="313" y="25440"/>
                    <a:pt x="340" y="25440"/>
                  </a:cubicBezTo>
                  <a:cubicBezTo>
                    <a:pt x="479" y="25440"/>
                    <a:pt x="598" y="25347"/>
                    <a:pt x="638" y="25215"/>
                  </a:cubicBezTo>
                  <a:cubicBezTo>
                    <a:pt x="1309" y="22825"/>
                    <a:pt x="3500" y="17752"/>
                    <a:pt x="5618" y="12846"/>
                  </a:cubicBezTo>
                  <a:cubicBezTo>
                    <a:pt x="7742" y="7920"/>
                    <a:pt x="9940" y="2821"/>
                    <a:pt x="10624" y="397"/>
                  </a:cubicBezTo>
                  <a:cubicBezTo>
                    <a:pt x="10663" y="232"/>
                    <a:pt x="10571" y="59"/>
                    <a:pt x="10405" y="12"/>
                  </a:cubicBezTo>
                  <a:cubicBezTo>
                    <a:pt x="10378" y="5"/>
                    <a:pt x="10351" y="1"/>
                    <a:pt x="103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2" name="Google Shape;3282;p72">
              <a:extLst>
                <a:ext uri="{FF2B5EF4-FFF2-40B4-BE49-F238E27FC236}">
                  <a16:creationId xmlns:a16="http://schemas.microsoft.com/office/drawing/2014/main" id="{00DC2DED-54D2-9092-D3C4-92BC7EB7B292}"/>
                </a:ext>
              </a:extLst>
            </p:cNvPr>
            <p:cNvSpPr/>
            <p:nvPr/>
          </p:nvSpPr>
          <p:spPr>
            <a:xfrm>
              <a:off x="7521725" y="1617575"/>
              <a:ext cx="278700" cy="304575"/>
            </a:xfrm>
            <a:custGeom>
              <a:avLst/>
              <a:gdLst/>
              <a:ahLst/>
              <a:cxnLst/>
              <a:rect l="l" t="t" r="r" b="b"/>
              <a:pathLst>
                <a:path w="11148" h="12183" extrusionOk="0">
                  <a:moveTo>
                    <a:pt x="5610" y="1360"/>
                  </a:moveTo>
                  <a:cubicBezTo>
                    <a:pt x="5710" y="1360"/>
                    <a:pt x="5809" y="1367"/>
                    <a:pt x="5909" y="1374"/>
                  </a:cubicBezTo>
                  <a:cubicBezTo>
                    <a:pt x="8120" y="1566"/>
                    <a:pt x="9726" y="3843"/>
                    <a:pt x="9501" y="6446"/>
                  </a:cubicBezTo>
                  <a:cubicBezTo>
                    <a:pt x="9279" y="8930"/>
                    <a:pt x="7460" y="10828"/>
                    <a:pt x="5378" y="10828"/>
                  </a:cubicBezTo>
                  <a:cubicBezTo>
                    <a:pt x="5279" y="10828"/>
                    <a:pt x="5179" y="10823"/>
                    <a:pt x="5079" y="10814"/>
                  </a:cubicBezTo>
                  <a:cubicBezTo>
                    <a:pt x="4023" y="10722"/>
                    <a:pt x="3074" y="10151"/>
                    <a:pt x="2397" y="9214"/>
                  </a:cubicBezTo>
                  <a:cubicBezTo>
                    <a:pt x="1700" y="8252"/>
                    <a:pt x="1374" y="7017"/>
                    <a:pt x="1487" y="5742"/>
                  </a:cubicBezTo>
                  <a:cubicBezTo>
                    <a:pt x="1706" y="3259"/>
                    <a:pt x="3525" y="1360"/>
                    <a:pt x="5610" y="1360"/>
                  </a:cubicBezTo>
                  <a:close/>
                  <a:moveTo>
                    <a:pt x="5611" y="1"/>
                  </a:moveTo>
                  <a:cubicBezTo>
                    <a:pt x="2840" y="1"/>
                    <a:pt x="418" y="2429"/>
                    <a:pt x="140" y="5616"/>
                  </a:cubicBezTo>
                  <a:cubicBezTo>
                    <a:pt x="0" y="7223"/>
                    <a:pt x="412" y="8783"/>
                    <a:pt x="1301" y="10011"/>
                  </a:cubicBezTo>
                  <a:cubicBezTo>
                    <a:pt x="2211" y="11273"/>
                    <a:pt x="3506" y="12036"/>
                    <a:pt x="4960" y="12162"/>
                  </a:cubicBezTo>
                  <a:cubicBezTo>
                    <a:pt x="5099" y="12175"/>
                    <a:pt x="5238" y="12182"/>
                    <a:pt x="5378" y="12182"/>
                  </a:cubicBezTo>
                  <a:cubicBezTo>
                    <a:pt x="8160" y="12182"/>
                    <a:pt x="10570" y="9752"/>
                    <a:pt x="10848" y="6565"/>
                  </a:cubicBezTo>
                  <a:cubicBezTo>
                    <a:pt x="11147" y="3219"/>
                    <a:pt x="8983" y="285"/>
                    <a:pt x="6028" y="19"/>
                  </a:cubicBezTo>
                  <a:cubicBezTo>
                    <a:pt x="5889" y="7"/>
                    <a:pt x="5749" y="1"/>
                    <a:pt x="561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3" name="Google Shape;3283;p72">
              <a:extLst>
                <a:ext uri="{FF2B5EF4-FFF2-40B4-BE49-F238E27FC236}">
                  <a16:creationId xmlns:a16="http://schemas.microsoft.com/office/drawing/2014/main" id="{AA539964-F47D-5DD4-CE93-B871D87C23CE}"/>
                </a:ext>
              </a:extLst>
            </p:cNvPr>
            <p:cNvSpPr/>
            <p:nvPr/>
          </p:nvSpPr>
          <p:spPr>
            <a:xfrm>
              <a:off x="7582800" y="1879800"/>
              <a:ext cx="139100" cy="164650"/>
            </a:xfrm>
            <a:custGeom>
              <a:avLst/>
              <a:gdLst/>
              <a:ahLst/>
              <a:cxnLst/>
              <a:rect l="l" t="t" r="r" b="b"/>
              <a:pathLst>
                <a:path w="5564" h="6586" extrusionOk="0">
                  <a:moveTo>
                    <a:pt x="3486" y="0"/>
                  </a:moveTo>
                  <a:cubicBezTo>
                    <a:pt x="3247" y="47"/>
                    <a:pt x="2961" y="219"/>
                    <a:pt x="2961" y="465"/>
                  </a:cubicBezTo>
                  <a:cubicBezTo>
                    <a:pt x="2955" y="704"/>
                    <a:pt x="3054" y="936"/>
                    <a:pt x="3121" y="1169"/>
                  </a:cubicBezTo>
                  <a:cubicBezTo>
                    <a:pt x="3187" y="1401"/>
                    <a:pt x="3227" y="1667"/>
                    <a:pt x="3114" y="1879"/>
                  </a:cubicBezTo>
                  <a:cubicBezTo>
                    <a:pt x="2317" y="1972"/>
                    <a:pt x="1434" y="2291"/>
                    <a:pt x="897" y="2882"/>
                  </a:cubicBezTo>
                  <a:cubicBezTo>
                    <a:pt x="352" y="3472"/>
                    <a:pt x="33" y="4256"/>
                    <a:pt x="14" y="5053"/>
                  </a:cubicBezTo>
                  <a:cubicBezTo>
                    <a:pt x="0" y="5351"/>
                    <a:pt x="33" y="5657"/>
                    <a:pt x="166" y="5929"/>
                  </a:cubicBezTo>
                  <a:cubicBezTo>
                    <a:pt x="299" y="6194"/>
                    <a:pt x="697" y="6506"/>
                    <a:pt x="990" y="6553"/>
                  </a:cubicBezTo>
                  <a:cubicBezTo>
                    <a:pt x="1123" y="6575"/>
                    <a:pt x="1256" y="6586"/>
                    <a:pt x="1388" y="6586"/>
                  </a:cubicBezTo>
                  <a:cubicBezTo>
                    <a:pt x="2451" y="6586"/>
                    <a:pt x="3471" y="5905"/>
                    <a:pt x="4097" y="5019"/>
                  </a:cubicBezTo>
                  <a:cubicBezTo>
                    <a:pt x="4800" y="4030"/>
                    <a:pt x="5265" y="2755"/>
                    <a:pt x="5564" y="1580"/>
                  </a:cubicBezTo>
                  <a:cubicBezTo>
                    <a:pt x="4867" y="1049"/>
                    <a:pt x="4176" y="525"/>
                    <a:pt x="3486" y="0"/>
                  </a:cubicBezTo>
                  <a:close/>
                </a:path>
              </a:pathLst>
            </a:custGeom>
            <a:solidFill>
              <a:srgbClr val="AD64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4" name="Google Shape;3284;p72">
              <a:extLst>
                <a:ext uri="{FF2B5EF4-FFF2-40B4-BE49-F238E27FC236}">
                  <a16:creationId xmlns:a16="http://schemas.microsoft.com/office/drawing/2014/main" id="{35D5ED03-2764-EA94-7060-693B48F8380D}"/>
                </a:ext>
              </a:extLst>
            </p:cNvPr>
            <p:cNvSpPr/>
            <p:nvPr/>
          </p:nvSpPr>
          <p:spPr>
            <a:xfrm>
              <a:off x="7568850" y="1802425"/>
              <a:ext cx="128175" cy="161475"/>
            </a:xfrm>
            <a:custGeom>
              <a:avLst/>
              <a:gdLst/>
              <a:ahLst/>
              <a:cxnLst/>
              <a:rect l="l" t="t" r="r" b="b"/>
              <a:pathLst>
                <a:path w="5127" h="6459" extrusionOk="0">
                  <a:moveTo>
                    <a:pt x="645" y="0"/>
                  </a:moveTo>
                  <a:cubicBezTo>
                    <a:pt x="381" y="0"/>
                    <a:pt x="113" y="158"/>
                    <a:pt x="1" y="400"/>
                  </a:cubicBezTo>
                  <a:cubicBezTo>
                    <a:pt x="140" y="1137"/>
                    <a:pt x="273" y="1854"/>
                    <a:pt x="412" y="2591"/>
                  </a:cubicBezTo>
                  <a:cubicBezTo>
                    <a:pt x="591" y="3513"/>
                    <a:pt x="213" y="4403"/>
                    <a:pt x="173" y="5339"/>
                  </a:cubicBezTo>
                  <a:cubicBezTo>
                    <a:pt x="846" y="6131"/>
                    <a:pt x="1923" y="6459"/>
                    <a:pt x="3016" y="6459"/>
                  </a:cubicBezTo>
                  <a:cubicBezTo>
                    <a:pt x="3626" y="6459"/>
                    <a:pt x="4242" y="6357"/>
                    <a:pt x="4794" y="6176"/>
                  </a:cubicBezTo>
                  <a:cubicBezTo>
                    <a:pt x="4874" y="4722"/>
                    <a:pt x="5126" y="3208"/>
                    <a:pt x="4993" y="1754"/>
                  </a:cubicBezTo>
                  <a:cubicBezTo>
                    <a:pt x="4973" y="1528"/>
                    <a:pt x="4807" y="1329"/>
                    <a:pt x="4595" y="1256"/>
                  </a:cubicBezTo>
                  <a:cubicBezTo>
                    <a:pt x="4547" y="1239"/>
                    <a:pt x="4494" y="1232"/>
                    <a:pt x="4439" y="1232"/>
                  </a:cubicBezTo>
                  <a:cubicBezTo>
                    <a:pt x="4254" y="1232"/>
                    <a:pt x="4050" y="1320"/>
                    <a:pt x="3938" y="1449"/>
                  </a:cubicBezTo>
                  <a:cubicBezTo>
                    <a:pt x="3958" y="1163"/>
                    <a:pt x="3778" y="864"/>
                    <a:pt x="3506" y="765"/>
                  </a:cubicBezTo>
                  <a:cubicBezTo>
                    <a:pt x="3443" y="740"/>
                    <a:pt x="3373" y="729"/>
                    <a:pt x="3301" y="729"/>
                  </a:cubicBezTo>
                  <a:cubicBezTo>
                    <a:pt x="3066" y="729"/>
                    <a:pt x="2809" y="852"/>
                    <a:pt x="2676" y="1030"/>
                  </a:cubicBezTo>
                  <a:cubicBezTo>
                    <a:pt x="2689" y="705"/>
                    <a:pt x="2450" y="386"/>
                    <a:pt x="2138" y="293"/>
                  </a:cubicBezTo>
                  <a:cubicBezTo>
                    <a:pt x="2072" y="274"/>
                    <a:pt x="2004" y="264"/>
                    <a:pt x="1938" y="264"/>
                  </a:cubicBezTo>
                  <a:cubicBezTo>
                    <a:pt x="1694" y="264"/>
                    <a:pt x="1466" y="393"/>
                    <a:pt x="1335" y="612"/>
                  </a:cubicBezTo>
                  <a:cubicBezTo>
                    <a:pt x="1295" y="313"/>
                    <a:pt x="1043" y="54"/>
                    <a:pt x="744" y="8"/>
                  </a:cubicBezTo>
                  <a:cubicBezTo>
                    <a:pt x="711" y="3"/>
                    <a:pt x="678" y="0"/>
                    <a:pt x="645" y="0"/>
                  </a:cubicBezTo>
                  <a:close/>
                </a:path>
              </a:pathLst>
            </a:custGeom>
            <a:solidFill>
              <a:srgbClr val="AD64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5" name="Google Shape;3285;p72">
              <a:extLst>
                <a:ext uri="{FF2B5EF4-FFF2-40B4-BE49-F238E27FC236}">
                  <a16:creationId xmlns:a16="http://schemas.microsoft.com/office/drawing/2014/main" id="{CDCB8242-9DE7-DA55-ED3C-5391D9EAB1D1}"/>
                </a:ext>
              </a:extLst>
            </p:cNvPr>
            <p:cNvSpPr/>
            <p:nvPr/>
          </p:nvSpPr>
          <p:spPr>
            <a:xfrm>
              <a:off x="7587450" y="1886050"/>
              <a:ext cx="109075" cy="65475"/>
            </a:xfrm>
            <a:custGeom>
              <a:avLst/>
              <a:gdLst/>
              <a:ahLst/>
              <a:cxnLst/>
              <a:rect l="l" t="t" r="r" b="b"/>
              <a:pathLst>
                <a:path w="4363" h="2619" extrusionOk="0">
                  <a:moveTo>
                    <a:pt x="2715" y="0"/>
                  </a:moveTo>
                  <a:cubicBezTo>
                    <a:pt x="2646" y="0"/>
                    <a:pt x="2587" y="44"/>
                    <a:pt x="2570" y="109"/>
                  </a:cubicBezTo>
                  <a:cubicBezTo>
                    <a:pt x="2563" y="148"/>
                    <a:pt x="2550" y="182"/>
                    <a:pt x="2536" y="222"/>
                  </a:cubicBezTo>
                  <a:cubicBezTo>
                    <a:pt x="2457" y="467"/>
                    <a:pt x="2370" y="753"/>
                    <a:pt x="2463" y="1025"/>
                  </a:cubicBezTo>
                  <a:cubicBezTo>
                    <a:pt x="2583" y="1377"/>
                    <a:pt x="2908" y="1576"/>
                    <a:pt x="3240" y="1722"/>
                  </a:cubicBezTo>
                  <a:cubicBezTo>
                    <a:pt x="3174" y="1775"/>
                    <a:pt x="3107" y="1828"/>
                    <a:pt x="3041" y="1881"/>
                  </a:cubicBezTo>
                  <a:cubicBezTo>
                    <a:pt x="2941" y="1961"/>
                    <a:pt x="2848" y="2034"/>
                    <a:pt x="2762" y="2114"/>
                  </a:cubicBezTo>
                  <a:cubicBezTo>
                    <a:pt x="2423" y="1713"/>
                    <a:pt x="1982" y="1479"/>
                    <a:pt x="1538" y="1479"/>
                  </a:cubicBezTo>
                  <a:cubicBezTo>
                    <a:pt x="1503" y="1479"/>
                    <a:pt x="1469" y="1480"/>
                    <a:pt x="1434" y="1483"/>
                  </a:cubicBezTo>
                  <a:cubicBezTo>
                    <a:pt x="857" y="1523"/>
                    <a:pt x="312" y="1875"/>
                    <a:pt x="40" y="2393"/>
                  </a:cubicBezTo>
                  <a:cubicBezTo>
                    <a:pt x="0" y="2466"/>
                    <a:pt x="33" y="2558"/>
                    <a:pt x="106" y="2598"/>
                  </a:cubicBezTo>
                  <a:cubicBezTo>
                    <a:pt x="133" y="2612"/>
                    <a:pt x="153" y="2618"/>
                    <a:pt x="179" y="2618"/>
                  </a:cubicBezTo>
                  <a:cubicBezTo>
                    <a:pt x="233" y="2618"/>
                    <a:pt x="292" y="2585"/>
                    <a:pt x="319" y="2532"/>
                  </a:cubicBezTo>
                  <a:cubicBezTo>
                    <a:pt x="538" y="2114"/>
                    <a:pt x="983" y="1822"/>
                    <a:pt x="1454" y="1788"/>
                  </a:cubicBezTo>
                  <a:cubicBezTo>
                    <a:pt x="1475" y="1787"/>
                    <a:pt x="1496" y="1786"/>
                    <a:pt x="1517" y="1786"/>
                  </a:cubicBezTo>
                  <a:cubicBezTo>
                    <a:pt x="1916" y="1786"/>
                    <a:pt x="2326" y="2023"/>
                    <a:pt x="2616" y="2432"/>
                  </a:cubicBezTo>
                  <a:cubicBezTo>
                    <a:pt x="2643" y="2466"/>
                    <a:pt x="2689" y="2492"/>
                    <a:pt x="2729" y="2492"/>
                  </a:cubicBezTo>
                  <a:cubicBezTo>
                    <a:pt x="2735" y="2493"/>
                    <a:pt x="2741" y="2493"/>
                    <a:pt x="2747" y="2493"/>
                  </a:cubicBezTo>
                  <a:cubicBezTo>
                    <a:pt x="2787" y="2493"/>
                    <a:pt x="2826" y="2475"/>
                    <a:pt x="2855" y="2446"/>
                  </a:cubicBezTo>
                  <a:cubicBezTo>
                    <a:pt x="2955" y="2346"/>
                    <a:pt x="3094" y="2233"/>
                    <a:pt x="3233" y="2127"/>
                  </a:cubicBezTo>
                  <a:cubicBezTo>
                    <a:pt x="3380" y="2007"/>
                    <a:pt x="3526" y="1888"/>
                    <a:pt x="3638" y="1775"/>
                  </a:cubicBezTo>
                  <a:cubicBezTo>
                    <a:pt x="3678" y="1742"/>
                    <a:pt x="3692" y="1689"/>
                    <a:pt x="3678" y="1636"/>
                  </a:cubicBezTo>
                  <a:cubicBezTo>
                    <a:pt x="3665" y="1583"/>
                    <a:pt x="3632" y="1543"/>
                    <a:pt x="3579" y="1523"/>
                  </a:cubicBezTo>
                  <a:cubicBezTo>
                    <a:pt x="3240" y="1397"/>
                    <a:pt x="2862" y="1237"/>
                    <a:pt x="2755" y="925"/>
                  </a:cubicBezTo>
                  <a:cubicBezTo>
                    <a:pt x="2696" y="753"/>
                    <a:pt x="2762" y="534"/>
                    <a:pt x="2828" y="328"/>
                  </a:cubicBezTo>
                  <a:lnTo>
                    <a:pt x="4170" y="534"/>
                  </a:lnTo>
                  <a:cubicBezTo>
                    <a:pt x="4178" y="535"/>
                    <a:pt x="4187" y="536"/>
                    <a:pt x="4196" y="536"/>
                  </a:cubicBezTo>
                  <a:cubicBezTo>
                    <a:pt x="4272" y="536"/>
                    <a:pt x="4337" y="485"/>
                    <a:pt x="4349" y="407"/>
                  </a:cubicBezTo>
                  <a:cubicBezTo>
                    <a:pt x="4362" y="321"/>
                    <a:pt x="4302" y="248"/>
                    <a:pt x="4216" y="235"/>
                  </a:cubicBezTo>
                  <a:lnTo>
                    <a:pt x="2742" y="2"/>
                  </a:lnTo>
                  <a:cubicBezTo>
                    <a:pt x="2733" y="1"/>
                    <a:pt x="2724" y="0"/>
                    <a:pt x="27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6" name="Google Shape;3286;p72">
              <a:extLst>
                <a:ext uri="{FF2B5EF4-FFF2-40B4-BE49-F238E27FC236}">
                  <a16:creationId xmlns:a16="http://schemas.microsoft.com/office/drawing/2014/main" id="{9A09C649-CE7E-5A42-3AAB-4476496DA021}"/>
                </a:ext>
              </a:extLst>
            </p:cNvPr>
            <p:cNvSpPr/>
            <p:nvPr/>
          </p:nvSpPr>
          <p:spPr>
            <a:xfrm>
              <a:off x="7595075" y="1809375"/>
              <a:ext cx="21600" cy="127525"/>
            </a:xfrm>
            <a:custGeom>
              <a:avLst/>
              <a:gdLst/>
              <a:ahLst/>
              <a:cxnLst/>
              <a:rect l="l" t="t" r="r" b="b"/>
              <a:pathLst>
                <a:path w="864" h="5101" extrusionOk="0">
                  <a:moveTo>
                    <a:pt x="308" y="0"/>
                  </a:moveTo>
                  <a:cubicBezTo>
                    <a:pt x="301" y="0"/>
                    <a:pt x="294" y="1"/>
                    <a:pt x="286" y="2"/>
                  </a:cubicBezTo>
                  <a:cubicBezTo>
                    <a:pt x="200" y="15"/>
                    <a:pt x="140" y="95"/>
                    <a:pt x="153" y="181"/>
                  </a:cubicBezTo>
                  <a:lnTo>
                    <a:pt x="472" y="2173"/>
                  </a:lnTo>
                  <a:cubicBezTo>
                    <a:pt x="552" y="2671"/>
                    <a:pt x="399" y="3162"/>
                    <a:pt x="240" y="3680"/>
                  </a:cubicBezTo>
                  <a:cubicBezTo>
                    <a:pt x="167" y="3913"/>
                    <a:pt x="94" y="4145"/>
                    <a:pt x="40" y="4384"/>
                  </a:cubicBezTo>
                  <a:cubicBezTo>
                    <a:pt x="1" y="4577"/>
                    <a:pt x="34" y="4776"/>
                    <a:pt x="127" y="4908"/>
                  </a:cubicBezTo>
                  <a:cubicBezTo>
                    <a:pt x="200" y="5015"/>
                    <a:pt x="306" y="5081"/>
                    <a:pt x="432" y="5101"/>
                  </a:cubicBezTo>
                  <a:lnTo>
                    <a:pt x="459" y="5101"/>
                  </a:lnTo>
                  <a:cubicBezTo>
                    <a:pt x="532" y="5101"/>
                    <a:pt x="598" y="5048"/>
                    <a:pt x="611" y="4975"/>
                  </a:cubicBezTo>
                  <a:cubicBezTo>
                    <a:pt x="625" y="4889"/>
                    <a:pt x="565" y="4809"/>
                    <a:pt x="479" y="4796"/>
                  </a:cubicBezTo>
                  <a:cubicBezTo>
                    <a:pt x="439" y="4789"/>
                    <a:pt x="406" y="4769"/>
                    <a:pt x="379" y="4736"/>
                  </a:cubicBezTo>
                  <a:cubicBezTo>
                    <a:pt x="333" y="4669"/>
                    <a:pt x="319" y="4557"/>
                    <a:pt x="346" y="4450"/>
                  </a:cubicBezTo>
                  <a:cubicBezTo>
                    <a:pt x="392" y="4225"/>
                    <a:pt x="465" y="3992"/>
                    <a:pt x="532" y="3773"/>
                  </a:cubicBezTo>
                  <a:cubicBezTo>
                    <a:pt x="698" y="3242"/>
                    <a:pt x="864" y="2691"/>
                    <a:pt x="777" y="2127"/>
                  </a:cubicBezTo>
                  <a:lnTo>
                    <a:pt x="459" y="135"/>
                  </a:lnTo>
                  <a:cubicBezTo>
                    <a:pt x="447" y="57"/>
                    <a:pt x="380" y="0"/>
                    <a:pt x="3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7" name="Google Shape;3287;p72">
              <a:extLst>
                <a:ext uri="{FF2B5EF4-FFF2-40B4-BE49-F238E27FC236}">
                  <a16:creationId xmlns:a16="http://schemas.microsoft.com/office/drawing/2014/main" id="{7FE8B610-2932-33D0-F94C-C7E37DBA25EF}"/>
                </a:ext>
              </a:extLst>
            </p:cNvPr>
            <p:cNvSpPr/>
            <p:nvPr/>
          </p:nvSpPr>
          <p:spPr>
            <a:xfrm>
              <a:off x="7617325" y="1819375"/>
              <a:ext cx="23750" cy="107575"/>
            </a:xfrm>
            <a:custGeom>
              <a:avLst/>
              <a:gdLst/>
              <a:ahLst/>
              <a:cxnLst/>
              <a:rect l="l" t="t" r="r" b="b"/>
              <a:pathLst>
                <a:path w="950" h="4303" extrusionOk="0">
                  <a:moveTo>
                    <a:pt x="757" y="0"/>
                  </a:moveTo>
                  <a:cubicBezTo>
                    <a:pt x="671" y="7"/>
                    <a:pt x="604" y="74"/>
                    <a:pt x="604" y="160"/>
                  </a:cubicBezTo>
                  <a:lnTo>
                    <a:pt x="631" y="2112"/>
                  </a:lnTo>
                  <a:cubicBezTo>
                    <a:pt x="638" y="2543"/>
                    <a:pt x="452" y="2988"/>
                    <a:pt x="279" y="3420"/>
                  </a:cubicBezTo>
                  <a:cubicBezTo>
                    <a:pt x="186" y="3645"/>
                    <a:pt x="93" y="3871"/>
                    <a:pt x="27" y="4103"/>
                  </a:cubicBezTo>
                  <a:cubicBezTo>
                    <a:pt x="0" y="4183"/>
                    <a:pt x="47" y="4269"/>
                    <a:pt x="126" y="4296"/>
                  </a:cubicBezTo>
                  <a:cubicBezTo>
                    <a:pt x="146" y="4296"/>
                    <a:pt x="160" y="4303"/>
                    <a:pt x="173" y="4303"/>
                  </a:cubicBezTo>
                  <a:cubicBezTo>
                    <a:pt x="239" y="4303"/>
                    <a:pt x="299" y="4256"/>
                    <a:pt x="319" y="4190"/>
                  </a:cubicBezTo>
                  <a:cubicBezTo>
                    <a:pt x="385" y="3977"/>
                    <a:pt x="472" y="3765"/>
                    <a:pt x="565" y="3539"/>
                  </a:cubicBezTo>
                  <a:cubicBezTo>
                    <a:pt x="750" y="3081"/>
                    <a:pt x="950" y="2603"/>
                    <a:pt x="943" y="2112"/>
                  </a:cubicBezTo>
                  <a:lnTo>
                    <a:pt x="910" y="153"/>
                  </a:lnTo>
                  <a:cubicBezTo>
                    <a:pt x="910" y="74"/>
                    <a:pt x="843" y="0"/>
                    <a:pt x="7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8" name="Google Shape;3288;p72">
              <a:extLst>
                <a:ext uri="{FF2B5EF4-FFF2-40B4-BE49-F238E27FC236}">
                  <a16:creationId xmlns:a16="http://schemas.microsoft.com/office/drawing/2014/main" id="{0D5006DB-9905-73BB-E7F7-E36604E9BCC4}"/>
                </a:ext>
              </a:extLst>
            </p:cNvPr>
            <p:cNvSpPr/>
            <p:nvPr/>
          </p:nvSpPr>
          <p:spPr>
            <a:xfrm>
              <a:off x="7657325" y="1834425"/>
              <a:ext cx="14300" cy="62650"/>
            </a:xfrm>
            <a:custGeom>
              <a:avLst/>
              <a:gdLst/>
              <a:ahLst/>
              <a:cxnLst/>
              <a:rect l="l" t="t" r="r" b="b"/>
              <a:pathLst>
                <a:path w="572" h="2506" extrusionOk="0">
                  <a:moveTo>
                    <a:pt x="403" y="1"/>
                  </a:moveTo>
                  <a:cubicBezTo>
                    <a:pt x="327" y="1"/>
                    <a:pt x="265" y="63"/>
                    <a:pt x="259" y="135"/>
                  </a:cubicBezTo>
                  <a:lnTo>
                    <a:pt x="7" y="2333"/>
                  </a:lnTo>
                  <a:cubicBezTo>
                    <a:pt x="0" y="2419"/>
                    <a:pt x="60" y="2492"/>
                    <a:pt x="146" y="2506"/>
                  </a:cubicBezTo>
                  <a:lnTo>
                    <a:pt x="160" y="2506"/>
                  </a:lnTo>
                  <a:cubicBezTo>
                    <a:pt x="239" y="2506"/>
                    <a:pt x="306" y="2446"/>
                    <a:pt x="312" y="2366"/>
                  </a:cubicBezTo>
                  <a:lnTo>
                    <a:pt x="565" y="175"/>
                  </a:lnTo>
                  <a:cubicBezTo>
                    <a:pt x="571" y="89"/>
                    <a:pt x="512" y="9"/>
                    <a:pt x="425" y="3"/>
                  </a:cubicBezTo>
                  <a:cubicBezTo>
                    <a:pt x="418" y="1"/>
                    <a:pt x="410" y="1"/>
                    <a:pt x="4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9" name="Google Shape;3289;p72">
              <a:extLst>
                <a:ext uri="{FF2B5EF4-FFF2-40B4-BE49-F238E27FC236}">
                  <a16:creationId xmlns:a16="http://schemas.microsoft.com/office/drawing/2014/main" id="{FCC8D710-CBAB-873F-110C-996BE5CA628F}"/>
                </a:ext>
              </a:extLst>
            </p:cNvPr>
            <p:cNvSpPr/>
            <p:nvPr/>
          </p:nvSpPr>
          <p:spPr>
            <a:xfrm>
              <a:off x="7578325" y="1887250"/>
              <a:ext cx="23075" cy="24275"/>
            </a:xfrm>
            <a:custGeom>
              <a:avLst/>
              <a:gdLst/>
              <a:ahLst/>
              <a:cxnLst/>
              <a:rect l="l" t="t" r="r" b="b"/>
              <a:pathLst>
                <a:path w="923" h="971" extrusionOk="0">
                  <a:moveTo>
                    <a:pt x="174" y="0"/>
                  </a:moveTo>
                  <a:cubicBezTo>
                    <a:pt x="98" y="0"/>
                    <a:pt x="26" y="58"/>
                    <a:pt x="20" y="140"/>
                  </a:cubicBezTo>
                  <a:cubicBezTo>
                    <a:pt x="0" y="339"/>
                    <a:pt x="73" y="545"/>
                    <a:pt x="219" y="711"/>
                  </a:cubicBezTo>
                  <a:cubicBezTo>
                    <a:pt x="365" y="877"/>
                    <a:pt x="564" y="970"/>
                    <a:pt x="770" y="970"/>
                  </a:cubicBezTo>
                  <a:cubicBezTo>
                    <a:pt x="856" y="970"/>
                    <a:pt x="923" y="904"/>
                    <a:pt x="923" y="818"/>
                  </a:cubicBezTo>
                  <a:cubicBezTo>
                    <a:pt x="923" y="731"/>
                    <a:pt x="856" y="665"/>
                    <a:pt x="770" y="665"/>
                  </a:cubicBezTo>
                  <a:cubicBezTo>
                    <a:pt x="657" y="665"/>
                    <a:pt x="538" y="605"/>
                    <a:pt x="445" y="505"/>
                  </a:cubicBezTo>
                  <a:cubicBezTo>
                    <a:pt x="359" y="406"/>
                    <a:pt x="312" y="286"/>
                    <a:pt x="325" y="167"/>
                  </a:cubicBezTo>
                  <a:cubicBezTo>
                    <a:pt x="332" y="81"/>
                    <a:pt x="272" y="8"/>
                    <a:pt x="186" y="1"/>
                  </a:cubicBezTo>
                  <a:cubicBezTo>
                    <a:pt x="182" y="1"/>
                    <a:pt x="178" y="0"/>
                    <a:pt x="1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0" name="Google Shape;3290;p72">
              <a:extLst>
                <a:ext uri="{FF2B5EF4-FFF2-40B4-BE49-F238E27FC236}">
                  <a16:creationId xmlns:a16="http://schemas.microsoft.com/office/drawing/2014/main" id="{DDCD8B50-AF9B-4565-A77C-31CDB905E42F}"/>
                </a:ext>
              </a:extLst>
            </p:cNvPr>
            <p:cNvSpPr/>
            <p:nvPr/>
          </p:nvSpPr>
          <p:spPr>
            <a:xfrm>
              <a:off x="7639050" y="1908100"/>
              <a:ext cx="17800" cy="23675"/>
            </a:xfrm>
            <a:custGeom>
              <a:avLst/>
              <a:gdLst/>
              <a:ahLst/>
              <a:cxnLst/>
              <a:rect l="l" t="t" r="r" b="b"/>
              <a:pathLst>
                <a:path w="712" h="947" extrusionOk="0">
                  <a:moveTo>
                    <a:pt x="530" y="0"/>
                  </a:moveTo>
                  <a:cubicBezTo>
                    <a:pt x="476" y="0"/>
                    <a:pt x="426" y="30"/>
                    <a:pt x="399" y="83"/>
                  </a:cubicBezTo>
                  <a:lnTo>
                    <a:pt x="41" y="720"/>
                  </a:lnTo>
                  <a:cubicBezTo>
                    <a:pt x="1" y="793"/>
                    <a:pt x="28" y="886"/>
                    <a:pt x="101" y="926"/>
                  </a:cubicBezTo>
                  <a:cubicBezTo>
                    <a:pt x="127" y="940"/>
                    <a:pt x="147" y="946"/>
                    <a:pt x="174" y="946"/>
                  </a:cubicBezTo>
                  <a:cubicBezTo>
                    <a:pt x="227" y="946"/>
                    <a:pt x="280" y="920"/>
                    <a:pt x="313" y="867"/>
                  </a:cubicBezTo>
                  <a:lnTo>
                    <a:pt x="672" y="229"/>
                  </a:lnTo>
                  <a:cubicBezTo>
                    <a:pt x="711" y="156"/>
                    <a:pt x="685" y="63"/>
                    <a:pt x="612" y="23"/>
                  </a:cubicBezTo>
                  <a:cubicBezTo>
                    <a:pt x="585" y="8"/>
                    <a:pt x="557" y="0"/>
                    <a:pt x="5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1" name="Google Shape;3291;p72">
              <a:extLst>
                <a:ext uri="{FF2B5EF4-FFF2-40B4-BE49-F238E27FC236}">
                  <a16:creationId xmlns:a16="http://schemas.microsoft.com/office/drawing/2014/main" id="{2FFB1210-A97D-AC50-DD32-709DF7EAB1B6}"/>
                </a:ext>
              </a:extLst>
            </p:cNvPr>
            <p:cNvSpPr/>
            <p:nvPr/>
          </p:nvSpPr>
          <p:spPr>
            <a:xfrm>
              <a:off x="7683225" y="1827850"/>
              <a:ext cx="7325" cy="89650"/>
            </a:xfrm>
            <a:custGeom>
              <a:avLst/>
              <a:gdLst/>
              <a:ahLst/>
              <a:cxnLst/>
              <a:rect l="l" t="t" r="r" b="b"/>
              <a:pathLst>
                <a:path w="293" h="3586" extrusionOk="0">
                  <a:moveTo>
                    <a:pt x="292" y="0"/>
                  </a:moveTo>
                  <a:cubicBezTo>
                    <a:pt x="242" y="598"/>
                    <a:pt x="194" y="1195"/>
                    <a:pt x="146" y="1793"/>
                  </a:cubicBezTo>
                  <a:lnTo>
                    <a:pt x="292" y="0"/>
                  </a:lnTo>
                  <a:close/>
                  <a:moveTo>
                    <a:pt x="146" y="1793"/>
                  </a:moveTo>
                  <a:lnTo>
                    <a:pt x="0" y="3585"/>
                  </a:lnTo>
                  <a:cubicBezTo>
                    <a:pt x="50" y="2988"/>
                    <a:pt x="98" y="2390"/>
                    <a:pt x="146" y="1793"/>
                  </a:cubicBezTo>
                  <a:close/>
                </a:path>
              </a:pathLst>
            </a:custGeom>
            <a:solidFill>
              <a:srgbClr val="FFC9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2" name="Google Shape;3292;p72">
              <a:extLst>
                <a:ext uri="{FF2B5EF4-FFF2-40B4-BE49-F238E27FC236}">
                  <a16:creationId xmlns:a16="http://schemas.microsoft.com/office/drawing/2014/main" id="{61C417F5-A9AE-5925-FF04-24892EC430A7}"/>
                </a:ext>
              </a:extLst>
            </p:cNvPr>
            <p:cNvSpPr/>
            <p:nvPr/>
          </p:nvSpPr>
          <p:spPr>
            <a:xfrm>
              <a:off x="8104475" y="1863200"/>
              <a:ext cx="124325" cy="137625"/>
            </a:xfrm>
            <a:custGeom>
              <a:avLst/>
              <a:gdLst/>
              <a:ahLst/>
              <a:cxnLst/>
              <a:rect l="l" t="t" r="r" b="b"/>
              <a:pathLst>
                <a:path w="4973" h="5505" extrusionOk="0">
                  <a:moveTo>
                    <a:pt x="1972" y="0"/>
                  </a:moveTo>
                  <a:cubicBezTo>
                    <a:pt x="1202" y="558"/>
                    <a:pt x="332" y="1428"/>
                    <a:pt x="0" y="2324"/>
                  </a:cubicBezTo>
                  <a:cubicBezTo>
                    <a:pt x="379" y="3472"/>
                    <a:pt x="1627" y="5398"/>
                    <a:pt x="2829" y="5504"/>
                  </a:cubicBezTo>
                  <a:cubicBezTo>
                    <a:pt x="3911" y="4548"/>
                    <a:pt x="4707" y="1521"/>
                    <a:pt x="4973" y="106"/>
                  </a:cubicBezTo>
                  <a:lnTo>
                    <a:pt x="1972" y="0"/>
                  </a:lnTo>
                  <a:close/>
                </a:path>
              </a:pathLst>
            </a:custGeom>
            <a:solidFill>
              <a:srgbClr val="AD64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3" name="Google Shape;3293;p72">
              <a:extLst>
                <a:ext uri="{FF2B5EF4-FFF2-40B4-BE49-F238E27FC236}">
                  <a16:creationId xmlns:a16="http://schemas.microsoft.com/office/drawing/2014/main" id="{B3B381FC-3DAF-AE2A-8D59-47AA71C623DF}"/>
                </a:ext>
              </a:extLst>
            </p:cNvPr>
            <p:cNvSpPr/>
            <p:nvPr/>
          </p:nvSpPr>
          <p:spPr>
            <a:xfrm>
              <a:off x="8097675" y="1664650"/>
              <a:ext cx="179100" cy="303975"/>
            </a:xfrm>
            <a:custGeom>
              <a:avLst/>
              <a:gdLst/>
              <a:ahLst/>
              <a:cxnLst/>
              <a:rect l="l" t="t" r="r" b="b"/>
              <a:pathLst>
                <a:path w="7164" h="12159" extrusionOk="0">
                  <a:moveTo>
                    <a:pt x="4003" y="1356"/>
                  </a:moveTo>
                  <a:cubicBezTo>
                    <a:pt x="4468" y="1396"/>
                    <a:pt x="4926" y="1887"/>
                    <a:pt x="5252" y="2691"/>
                  </a:cubicBezTo>
                  <a:cubicBezTo>
                    <a:pt x="5643" y="3660"/>
                    <a:pt x="5796" y="4928"/>
                    <a:pt x="5677" y="6263"/>
                  </a:cubicBezTo>
                  <a:cubicBezTo>
                    <a:pt x="5564" y="7597"/>
                    <a:pt x="5192" y="8819"/>
                    <a:pt x="4634" y="9702"/>
                  </a:cubicBezTo>
                  <a:cubicBezTo>
                    <a:pt x="4191" y="10405"/>
                    <a:pt x="3681" y="10800"/>
                    <a:pt x="3231" y="10800"/>
                  </a:cubicBezTo>
                  <a:cubicBezTo>
                    <a:pt x="3210" y="10800"/>
                    <a:pt x="3188" y="10799"/>
                    <a:pt x="3167" y="10797"/>
                  </a:cubicBezTo>
                  <a:cubicBezTo>
                    <a:pt x="2696" y="10757"/>
                    <a:pt x="2244" y="10266"/>
                    <a:pt x="1912" y="9463"/>
                  </a:cubicBezTo>
                  <a:cubicBezTo>
                    <a:pt x="1520" y="8493"/>
                    <a:pt x="1368" y="7225"/>
                    <a:pt x="1487" y="5891"/>
                  </a:cubicBezTo>
                  <a:cubicBezTo>
                    <a:pt x="1607" y="4556"/>
                    <a:pt x="1978" y="3335"/>
                    <a:pt x="2536" y="2452"/>
                  </a:cubicBezTo>
                  <a:cubicBezTo>
                    <a:pt x="2974" y="1748"/>
                    <a:pt x="3479" y="1356"/>
                    <a:pt x="3930" y="1356"/>
                  </a:cubicBezTo>
                  <a:close/>
                  <a:moveTo>
                    <a:pt x="3928" y="0"/>
                  </a:moveTo>
                  <a:cubicBezTo>
                    <a:pt x="2993" y="0"/>
                    <a:pt x="2097" y="602"/>
                    <a:pt x="1388" y="1728"/>
                  </a:cubicBezTo>
                  <a:cubicBezTo>
                    <a:pt x="717" y="2790"/>
                    <a:pt x="272" y="4224"/>
                    <a:pt x="133" y="5771"/>
                  </a:cubicBezTo>
                  <a:cubicBezTo>
                    <a:pt x="0" y="7318"/>
                    <a:pt x="186" y="8812"/>
                    <a:pt x="657" y="9974"/>
                  </a:cubicBezTo>
                  <a:cubicBezTo>
                    <a:pt x="1195" y="11288"/>
                    <a:pt x="2038" y="12058"/>
                    <a:pt x="3047" y="12145"/>
                  </a:cubicBezTo>
                  <a:cubicBezTo>
                    <a:pt x="3114" y="12151"/>
                    <a:pt x="3174" y="12158"/>
                    <a:pt x="3240" y="12158"/>
                  </a:cubicBezTo>
                  <a:cubicBezTo>
                    <a:pt x="4176" y="12158"/>
                    <a:pt x="5072" y="11547"/>
                    <a:pt x="5776" y="10425"/>
                  </a:cubicBezTo>
                  <a:cubicBezTo>
                    <a:pt x="6447" y="9363"/>
                    <a:pt x="6891" y="7929"/>
                    <a:pt x="7031" y="6382"/>
                  </a:cubicBezTo>
                  <a:cubicBezTo>
                    <a:pt x="7164" y="4835"/>
                    <a:pt x="6978" y="3341"/>
                    <a:pt x="6506" y="2179"/>
                  </a:cubicBezTo>
                  <a:cubicBezTo>
                    <a:pt x="5975" y="865"/>
                    <a:pt x="5125" y="95"/>
                    <a:pt x="4116" y="8"/>
                  </a:cubicBezTo>
                  <a:cubicBezTo>
                    <a:pt x="4053" y="3"/>
                    <a:pt x="3991" y="0"/>
                    <a:pt x="392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4" name="Google Shape;3294;p72">
              <a:extLst>
                <a:ext uri="{FF2B5EF4-FFF2-40B4-BE49-F238E27FC236}">
                  <a16:creationId xmlns:a16="http://schemas.microsoft.com/office/drawing/2014/main" id="{A91CCE8C-2559-B3CA-BE90-5C6C0912BFD1}"/>
                </a:ext>
              </a:extLst>
            </p:cNvPr>
            <p:cNvSpPr/>
            <p:nvPr/>
          </p:nvSpPr>
          <p:spPr>
            <a:xfrm>
              <a:off x="8199575" y="1001350"/>
              <a:ext cx="314550" cy="679625"/>
            </a:xfrm>
            <a:custGeom>
              <a:avLst/>
              <a:gdLst/>
              <a:ahLst/>
              <a:cxnLst/>
              <a:rect l="l" t="t" r="r" b="b"/>
              <a:pathLst>
                <a:path w="12582" h="27185" extrusionOk="0">
                  <a:moveTo>
                    <a:pt x="12233" y="1"/>
                  </a:moveTo>
                  <a:cubicBezTo>
                    <a:pt x="12118" y="1"/>
                    <a:pt x="12009" y="66"/>
                    <a:pt x="11951" y="176"/>
                  </a:cubicBezTo>
                  <a:cubicBezTo>
                    <a:pt x="10749" y="2640"/>
                    <a:pt x="8339" y="8143"/>
                    <a:pt x="6009" y="13468"/>
                  </a:cubicBezTo>
                  <a:cubicBezTo>
                    <a:pt x="3685" y="18793"/>
                    <a:pt x="1275" y="24290"/>
                    <a:pt x="80" y="26740"/>
                  </a:cubicBezTo>
                  <a:cubicBezTo>
                    <a:pt x="0" y="26892"/>
                    <a:pt x="67" y="27078"/>
                    <a:pt x="220" y="27151"/>
                  </a:cubicBezTo>
                  <a:cubicBezTo>
                    <a:pt x="266" y="27171"/>
                    <a:pt x="313" y="27184"/>
                    <a:pt x="359" y="27184"/>
                  </a:cubicBezTo>
                  <a:cubicBezTo>
                    <a:pt x="472" y="27184"/>
                    <a:pt x="578" y="27118"/>
                    <a:pt x="631" y="27012"/>
                  </a:cubicBezTo>
                  <a:cubicBezTo>
                    <a:pt x="1833" y="24549"/>
                    <a:pt x="4243" y="19045"/>
                    <a:pt x="6573" y="13720"/>
                  </a:cubicBezTo>
                  <a:cubicBezTo>
                    <a:pt x="8904" y="8396"/>
                    <a:pt x="11307" y="2898"/>
                    <a:pt x="12509" y="442"/>
                  </a:cubicBezTo>
                  <a:cubicBezTo>
                    <a:pt x="12582" y="289"/>
                    <a:pt x="12515" y="110"/>
                    <a:pt x="12363" y="30"/>
                  </a:cubicBezTo>
                  <a:cubicBezTo>
                    <a:pt x="12320" y="10"/>
                    <a:pt x="12276" y="1"/>
                    <a:pt x="122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5" name="Google Shape;3295;p72">
              <a:extLst>
                <a:ext uri="{FF2B5EF4-FFF2-40B4-BE49-F238E27FC236}">
                  <a16:creationId xmlns:a16="http://schemas.microsoft.com/office/drawing/2014/main" id="{0303DB2B-B6E1-38F4-AB78-FBD50BFAE936}"/>
                </a:ext>
              </a:extLst>
            </p:cNvPr>
            <p:cNvSpPr/>
            <p:nvPr/>
          </p:nvSpPr>
          <p:spPr>
            <a:xfrm>
              <a:off x="7911925" y="1866675"/>
              <a:ext cx="385425" cy="884450"/>
            </a:xfrm>
            <a:custGeom>
              <a:avLst/>
              <a:gdLst/>
              <a:ahLst/>
              <a:cxnLst/>
              <a:rect l="l" t="t" r="r" b="b"/>
              <a:pathLst>
                <a:path w="15417" h="35378" extrusionOk="0">
                  <a:moveTo>
                    <a:pt x="12741" y="1"/>
                  </a:moveTo>
                  <a:cubicBezTo>
                    <a:pt x="11666" y="691"/>
                    <a:pt x="9960" y="1468"/>
                    <a:pt x="9960" y="1468"/>
                  </a:cubicBezTo>
                  <a:cubicBezTo>
                    <a:pt x="9820" y="2623"/>
                    <a:pt x="9561" y="4841"/>
                    <a:pt x="9422" y="5996"/>
                  </a:cubicBezTo>
                  <a:cubicBezTo>
                    <a:pt x="9316" y="6919"/>
                    <a:pt x="9243" y="7835"/>
                    <a:pt x="9840" y="8545"/>
                  </a:cubicBezTo>
                  <a:cubicBezTo>
                    <a:pt x="9090" y="11745"/>
                    <a:pt x="7868" y="15038"/>
                    <a:pt x="7118" y="18238"/>
                  </a:cubicBezTo>
                  <a:cubicBezTo>
                    <a:pt x="2716" y="27241"/>
                    <a:pt x="266" y="32114"/>
                    <a:pt x="266" y="32114"/>
                  </a:cubicBezTo>
                  <a:cubicBezTo>
                    <a:pt x="1" y="32785"/>
                    <a:pt x="1621" y="33376"/>
                    <a:pt x="2205" y="33787"/>
                  </a:cubicBezTo>
                  <a:cubicBezTo>
                    <a:pt x="3596" y="34778"/>
                    <a:pt x="5271" y="35377"/>
                    <a:pt x="6970" y="35377"/>
                  </a:cubicBezTo>
                  <a:cubicBezTo>
                    <a:pt x="7160" y="35377"/>
                    <a:pt x="7352" y="35370"/>
                    <a:pt x="7543" y="35354"/>
                  </a:cubicBezTo>
                  <a:cubicBezTo>
                    <a:pt x="9475" y="30149"/>
                    <a:pt x="11327" y="26537"/>
                    <a:pt x="12675" y="20243"/>
                  </a:cubicBezTo>
                  <a:cubicBezTo>
                    <a:pt x="13438" y="16691"/>
                    <a:pt x="14102" y="12529"/>
                    <a:pt x="14653" y="8937"/>
                  </a:cubicBezTo>
                  <a:cubicBezTo>
                    <a:pt x="15131" y="5836"/>
                    <a:pt x="15417" y="479"/>
                    <a:pt x="12741" y="1"/>
                  </a:cubicBezTo>
                  <a:close/>
                </a:path>
              </a:pathLst>
            </a:custGeom>
            <a:solidFill>
              <a:srgbClr val="AD64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6" name="Google Shape;3296;p72">
              <a:extLst>
                <a:ext uri="{FF2B5EF4-FFF2-40B4-BE49-F238E27FC236}">
                  <a16:creationId xmlns:a16="http://schemas.microsoft.com/office/drawing/2014/main" id="{EAEB0EA4-F4A1-FA6E-8158-1D61BF2478CF}"/>
                </a:ext>
              </a:extLst>
            </p:cNvPr>
            <p:cNvSpPr/>
            <p:nvPr/>
          </p:nvSpPr>
          <p:spPr>
            <a:xfrm>
              <a:off x="8144975" y="1894225"/>
              <a:ext cx="16125" cy="95475"/>
            </a:xfrm>
            <a:custGeom>
              <a:avLst/>
              <a:gdLst/>
              <a:ahLst/>
              <a:cxnLst/>
              <a:rect l="l" t="t" r="r" b="b"/>
              <a:pathLst>
                <a:path w="645" h="3819" extrusionOk="0">
                  <a:moveTo>
                    <a:pt x="479" y="0"/>
                  </a:moveTo>
                  <a:cubicBezTo>
                    <a:pt x="404" y="0"/>
                    <a:pt x="332" y="58"/>
                    <a:pt x="326" y="140"/>
                  </a:cubicBezTo>
                  <a:lnTo>
                    <a:pt x="7" y="3646"/>
                  </a:lnTo>
                  <a:cubicBezTo>
                    <a:pt x="0" y="3732"/>
                    <a:pt x="60" y="3805"/>
                    <a:pt x="146" y="3818"/>
                  </a:cubicBezTo>
                  <a:lnTo>
                    <a:pt x="160" y="3818"/>
                  </a:lnTo>
                  <a:cubicBezTo>
                    <a:pt x="239" y="3818"/>
                    <a:pt x="306" y="3758"/>
                    <a:pt x="312" y="3679"/>
                  </a:cubicBezTo>
                  <a:lnTo>
                    <a:pt x="631" y="167"/>
                  </a:lnTo>
                  <a:cubicBezTo>
                    <a:pt x="644" y="80"/>
                    <a:pt x="578" y="7"/>
                    <a:pt x="491" y="1"/>
                  </a:cubicBezTo>
                  <a:cubicBezTo>
                    <a:pt x="487" y="0"/>
                    <a:pt x="483" y="0"/>
                    <a:pt x="4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7" name="Google Shape;3297;p72">
              <a:extLst>
                <a:ext uri="{FF2B5EF4-FFF2-40B4-BE49-F238E27FC236}">
                  <a16:creationId xmlns:a16="http://schemas.microsoft.com/office/drawing/2014/main" id="{4C67D1D8-B446-85DA-F4DF-84EB9380BA31}"/>
                </a:ext>
              </a:extLst>
            </p:cNvPr>
            <p:cNvSpPr/>
            <p:nvPr/>
          </p:nvSpPr>
          <p:spPr>
            <a:xfrm>
              <a:off x="8152100" y="2075200"/>
              <a:ext cx="20450" cy="29850"/>
            </a:xfrm>
            <a:custGeom>
              <a:avLst/>
              <a:gdLst/>
              <a:ahLst/>
              <a:cxnLst/>
              <a:rect l="l" t="t" r="r" b="b"/>
              <a:pathLst>
                <a:path w="818" h="1194" extrusionOk="0">
                  <a:moveTo>
                    <a:pt x="176" y="0"/>
                  </a:moveTo>
                  <a:cubicBezTo>
                    <a:pt x="151" y="0"/>
                    <a:pt x="125" y="6"/>
                    <a:pt x="100" y="18"/>
                  </a:cubicBezTo>
                  <a:cubicBezTo>
                    <a:pt x="27" y="58"/>
                    <a:pt x="1" y="151"/>
                    <a:pt x="41" y="231"/>
                  </a:cubicBezTo>
                  <a:lnTo>
                    <a:pt x="505" y="1107"/>
                  </a:lnTo>
                  <a:cubicBezTo>
                    <a:pt x="538" y="1160"/>
                    <a:pt x="592" y="1193"/>
                    <a:pt x="645" y="1193"/>
                  </a:cubicBezTo>
                  <a:cubicBezTo>
                    <a:pt x="671" y="1193"/>
                    <a:pt x="691" y="1187"/>
                    <a:pt x="718" y="1174"/>
                  </a:cubicBezTo>
                  <a:cubicBezTo>
                    <a:pt x="791" y="1134"/>
                    <a:pt x="817" y="1041"/>
                    <a:pt x="777" y="968"/>
                  </a:cubicBezTo>
                  <a:lnTo>
                    <a:pt x="313" y="85"/>
                  </a:lnTo>
                  <a:cubicBezTo>
                    <a:pt x="285" y="30"/>
                    <a:pt x="232" y="0"/>
                    <a:pt x="1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8" name="Google Shape;3298;p72">
              <a:extLst>
                <a:ext uri="{FF2B5EF4-FFF2-40B4-BE49-F238E27FC236}">
                  <a16:creationId xmlns:a16="http://schemas.microsoft.com/office/drawing/2014/main" id="{CE280A33-FDE9-E959-5EF3-B3B11D0F1237}"/>
                </a:ext>
              </a:extLst>
            </p:cNvPr>
            <p:cNvSpPr/>
            <p:nvPr/>
          </p:nvSpPr>
          <p:spPr>
            <a:xfrm>
              <a:off x="7154900" y="3139400"/>
              <a:ext cx="813825" cy="601875"/>
            </a:xfrm>
            <a:custGeom>
              <a:avLst/>
              <a:gdLst/>
              <a:ahLst/>
              <a:cxnLst/>
              <a:rect l="l" t="t" r="r" b="b"/>
              <a:pathLst>
                <a:path w="32553" h="24075" extrusionOk="0">
                  <a:moveTo>
                    <a:pt x="8339" y="1"/>
                  </a:moveTo>
                  <a:cubicBezTo>
                    <a:pt x="5564" y="3207"/>
                    <a:pt x="2782" y="6407"/>
                    <a:pt x="1" y="9607"/>
                  </a:cubicBezTo>
                  <a:cubicBezTo>
                    <a:pt x="4767" y="11851"/>
                    <a:pt x="8970" y="15291"/>
                    <a:pt x="12157" y="19486"/>
                  </a:cubicBezTo>
                  <a:cubicBezTo>
                    <a:pt x="13020" y="18291"/>
                    <a:pt x="13883" y="17103"/>
                    <a:pt x="14746" y="15908"/>
                  </a:cubicBezTo>
                  <a:lnTo>
                    <a:pt x="14746" y="15908"/>
                  </a:lnTo>
                  <a:cubicBezTo>
                    <a:pt x="14447" y="17335"/>
                    <a:pt x="14149" y="18763"/>
                    <a:pt x="13856" y="20190"/>
                  </a:cubicBezTo>
                  <a:cubicBezTo>
                    <a:pt x="15194" y="19906"/>
                    <a:pt x="16580" y="19764"/>
                    <a:pt x="17974" y="19764"/>
                  </a:cubicBezTo>
                  <a:cubicBezTo>
                    <a:pt x="22403" y="19764"/>
                    <a:pt x="26906" y="21200"/>
                    <a:pt x="30169" y="24074"/>
                  </a:cubicBezTo>
                  <a:cubicBezTo>
                    <a:pt x="31557" y="18052"/>
                    <a:pt x="32187" y="11778"/>
                    <a:pt x="32552" y="5611"/>
                  </a:cubicBezTo>
                  <a:lnTo>
                    <a:pt x="833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9" name="Google Shape;3299;p72">
              <a:extLst>
                <a:ext uri="{FF2B5EF4-FFF2-40B4-BE49-F238E27FC236}">
                  <a16:creationId xmlns:a16="http://schemas.microsoft.com/office/drawing/2014/main" id="{C0333017-A7B6-733A-CA23-08A6B1A8CAFB}"/>
                </a:ext>
              </a:extLst>
            </p:cNvPr>
            <p:cNvSpPr/>
            <p:nvPr/>
          </p:nvSpPr>
          <p:spPr>
            <a:xfrm>
              <a:off x="7517900" y="3368450"/>
              <a:ext cx="41350" cy="183100"/>
            </a:xfrm>
            <a:custGeom>
              <a:avLst/>
              <a:gdLst/>
              <a:ahLst/>
              <a:cxnLst/>
              <a:rect l="l" t="t" r="r" b="b"/>
              <a:pathLst>
                <a:path w="1654" h="7324" extrusionOk="0">
                  <a:moveTo>
                    <a:pt x="545" y="1"/>
                  </a:moveTo>
                  <a:cubicBezTo>
                    <a:pt x="458" y="1"/>
                    <a:pt x="392" y="67"/>
                    <a:pt x="392" y="147"/>
                  </a:cubicBezTo>
                  <a:cubicBezTo>
                    <a:pt x="379" y="877"/>
                    <a:pt x="983" y="1508"/>
                    <a:pt x="1315" y="1800"/>
                  </a:cubicBezTo>
                  <a:lnTo>
                    <a:pt x="20" y="7138"/>
                  </a:lnTo>
                  <a:cubicBezTo>
                    <a:pt x="0" y="7217"/>
                    <a:pt x="53" y="7304"/>
                    <a:pt x="133" y="7324"/>
                  </a:cubicBezTo>
                  <a:lnTo>
                    <a:pt x="173" y="7324"/>
                  </a:lnTo>
                  <a:cubicBezTo>
                    <a:pt x="239" y="7324"/>
                    <a:pt x="306" y="7277"/>
                    <a:pt x="319" y="7211"/>
                  </a:cubicBezTo>
                  <a:lnTo>
                    <a:pt x="1640" y="1780"/>
                  </a:lnTo>
                  <a:cubicBezTo>
                    <a:pt x="1654" y="1720"/>
                    <a:pt x="1634" y="1660"/>
                    <a:pt x="1587" y="1621"/>
                  </a:cubicBezTo>
                  <a:cubicBezTo>
                    <a:pt x="1375" y="1448"/>
                    <a:pt x="691" y="824"/>
                    <a:pt x="697" y="153"/>
                  </a:cubicBezTo>
                  <a:cubicBezTo>
                    <a:pt x="697" y="67"/>
                    <a:pt x="631" y="1"/>
                    <a:pt x="5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0" name="Google Shape;3300;p72">
              <a:extLst>
                <a:ext uri="{FF2B5EF4-FFF2-40B4-BE49-F238E27FC236}">
                  <a16:creationId xmlns:a16="http://schemas.microsoft.com/office/drawing/2014/main" id="{053D0F76-5636-0D30-34D3-069E19AD4E30}"/>
                </a:ext>
              </a:extLst>
            </p:cNvPr>
            <p:cNvSpPr/>
            <p:nvPr/>
          </p:nvSpPr>
          <p:spPr>
            <a:xfrm>
              <a:off x="7797900" y="3258550"/>
              <a:ext cx="124350" cy="171000"/>
            </a:xfrm>
            <a:custGeom>
              <a:avLst/>
              <a:gdLst/>
              <a:ahLst/>
              <a:cxnLst/>
              <a:rect l="l" t="t" r="r" b="b"/>
              <a:pathLst>
                <a:path w="4974" h="6840" extrusionOk="0">
                  <a:moveTo>
                    <a:pt x="160" y="1"/>
                  </a:moveTo>
                  <a:cubicBezTo>
                    <a:pt x="155" y="1"/>
                    <a:pt x="151" y="1"/>
                    <a:pt x="147" y="1"/>
                  </a:cubicBezTo>
                  <a:cubicBezTo>
                    <a:pt x="60" y="15"/>
                    <a:pt x="1" y="88"/>
                    <a:pt x="14" y="174"/>
                  </a:cubicBezTo>
                  <a:cubicBezTo>
                    <a:pt x="353" y="2969"/>
                    <a:pt x="2205" y="5578"/>
                    <a:pt x="4728" y="6820"/>
                  </a:cubicBezTo>
                  <a:cubicBezTo>
                    <a:pt x="4748" y="6833"/>
                    <a:pt x="4768" y="6840"/>
                    <a:pt x="4794" y="6840"/>
                  </a:cubicBezTo>
                  <a:cubicBezTo>
                    <a:pt x="4854" y="6840"/>
                    <a:pt x="4907" y="6807"/>
                    <a:pt x="4934" y="6754"/>
                  </a:cubicBezTo>
                  <a:cubicBezTo>
                    <a:pt x="4973" y="6674"/>
                    <a:pt x="4940" y="6581"/>
                    <a:pt x="4861" y="6548"/>
                  </a:cubicBezTo>
                  <a:cubicBezTo>
                    <a:pt x="2431" y="5346"/>
                    <a:pt x="645" y="2830"/>
                    <a:pt x="319" y="134"/>
                  </a:cubicBezTo>
                  <a:cubicBezTo>
                    <a:pt x="307" y="59"/>
                    <a:pt x="240" y="1"/>
                    <a:pt x="1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1" name="Google Shape;3301;p72">
              <a:extLst>
                <a:ext uri="{FF2B5EF4-FFF2-40B4-BE49-F238E27FC236}">
                  <a16:creationId xmlns:a16="http://schemas.microsoft.com/office/drawing/2014/main" id="{0B04D06D-A332-20DA-D014-41756D372228}"/>
                </a:ext>
              </a:extLst>
            </p:cNvPr>
            <p:cNvSpPr/>
            <p:nvPr/>
          </p:nvSpPr>
          <p:spPr>
            <a:xfrm>
              <a:off x="7296475" y="3135775"/>
              <a:ext cx="136975" cy="64400"/>
            </a:xfrm>
            <a:custGeom>
              <a:avLst/>
              <a:gdLst/>
              <a:ahLst/>
              <a:cxnLst/>
              <a:rect l="l" t="t" r="r" b="b"/>
              <a:pathLst>
                <a:path w="5479" h="2576" extrusionOk="0">
                  <a:moveTo>
                    <a:pt x="5300" y="0"/>
                  </a:moveTo>
                  <a:cubicBezTo>
                    <a:pt x="5253" y="0"/>
                    <a:pt x="5207" y="23"/>
                    <a:pt x="5179" y="66"/>
                  </a:cubicBezTo>
                  <a:cubicBezTo>
                    <a:pt x="4184" y="1428"/>
                    <a:pt x="2475" y="2268"/>
                    <a:pt x="789" y="2268"/>
                  </a:cubicBezTo>
                  <a:cubicBezTo>
                    <a:pt x="585" y="2268"/>
                    <a:pt x="382" y="2255"/>
                    <a:pt x="180" y="2230"/>
                  </a:cubicBezTo>
                  <a:cubicBezTo>
                    <a:pt x="176" y="2230"/>
                    <a:pt x="171" y="2230"/>
                    <a:pt x="167" y="2230"/>
                  </a:cubicBezTo>
                  <a:cubicBezTo>
                    <a:pt x="86" y="2230"/>
                    <a:pt x="20" y="2288"/>
                    <a:pt x="7" y="2370"/>
                  </a:cubicBezTo>
                  <a:cubicBezTo>
                    <a:pt x="1" y="2449"/>
                    <a:pt x="60" y="2529"/>
                    <a:pt x="140" y="2536"/>
                  </a:cubicBezTo>
                  <a:cubicBezTo>
                    <a:pt x="366" y="2562"/>
                    <a:pt x="585" y="2576"/>
                    <a:pt x="804" y="2576"/>
                  </a:cubicBezTo>
                  <a:cubicBezTo>
                    <a:pt x="2603" y="2576"/>
                    <a:pt x="4363" y="1706"/>
                    <a:pt x="5425" y="245"/>
                  </a:cubicBezTo>
                  <a:cubicBezTo>
                    <a:pt x="5478" y="179"/>
                    <a:pt x="5465" y="79"/>
                    <a:pt x="5392" y="33"/>
                  </a:cubicBezTo>
                  <a:cubicBezTo>
                    <a:pt x="5365" y="11"/>
                    <a:pt x="5332" y="0"/>
                    <a:pt x="53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2" name="Google Shape;3302;p72">
              <a:extLst>
                <a:ext uri="{FF2B5EF4-FFF2-40B4-BE49-F238E27FC236}">
                  <a16:creationId xmlns:a16="http://schemas.microsoft.com/office/drawing/2014/main" id="{DFB8A1BE-7F06-D9EF-AA5F-5280BBF63E83}"/>
                </a:ext>
              </a:extLst>
            </p:cNvPr>
            <p:cNvSpPr/>
            <p:nvPr/>
          </p:nvSpPr>
          <p:spPr>
            <a:xfrm>
              <a:off x="7191250" y="3328925"/>
              <a:ext cx="311900" cy="237900"/>
            </a:xfrm>
            <a:custGeom>
              <a:avLst/>
              <a:gdLst/>
              <a:ahLst/>
              <a:cxnLst/>
              <a:rect l="l" t="t" r="r" b="b"/>
              <a:pathLst>
                <a:path w="12476" h="9516" extrusionOk="0">
                  <a:moveTo>
                    <a:pt x="181" y="1"/>
                  </a:moveTo>
                  <a:cubicBezTo>
                    <a:pt x="125" y="1"/>
                    <a:pt x="69" y="31"/>
                    <a:pt x="40" y="88"/>
                  </a:cubicBezTo>
                  <a:cubicBezTo>
                    <a:pt x="0" y="161"/>
                    <a:pt x="34" y="254"/>
                    <a:pt x="107" y="294"/>
                  </a:cubicBezTo>
                  <a:cubicBezTo>
                    <a:pt x="4688" y="2584"/>
                    <a:pt x="8751" y="5671"/>
                    <a:pt x="12190" y="9462"/>
                  </a:cubicBezTo>
                  <a:cubicBezTo>
                    <a:pt x="12217" y="9495"/>
                    <a:pt x="12263" y="9515"/>
                    <a:pt x="12303" y="9515"/>
                  </a:cubicBezTo>
                  <a:cubicBezTo>
                    <a:pt x="12343" y="9515"/>
                    <a:pt x="12376" y="9502"/>
                    <a:pt x="12402" y="9476"/>
                  </a:cubicBezTo>
                  <a:cubicBezTo>
                    <a:pt x="12469" y="9416"/>
                    <a:pt x="12475" y="9323"/>
                    <a:pt x="12416" y="9256"/>
                  </a:cubicBezTo>
                  <a:cubicBezTo>
                    <a:pt x="8957" y="5432"/>
                    <a:pt x="4860" y="2325"/>
                    <a:pt x="246" y="15"/>
                  </a:cubicBezTo>
                  <a:cubicBezTo>
                    <a:pt x="226" y="5"/>
                    <a:pt x="203" y="1"/>
                    <a:pt x="1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3" name="Google Shape;3303;p72">
              <a:extLst>
                <a:ext uri="{FF2B5EF4-FFF2-40B4-BE49-F238E27FC236}">
                  <a16:creationId xmlns:a16="http://schemas.microsoft.com/office/drawing/2014/main" id="{E611E85F-3156-CEDC-CDAA-C5F93AED8F79}"/>
                </a:ext>
              </a:extLst>
            </p:cNvPr>
            <p:cNvSpPr/>
            <p:nvPr/>
          </p:nvSpPr>
          <p:spPr>
            <a:xfrm>
              <a:off x="7499150" y="3563750"/>
              <a:ext cx="437700" cy="91375"/>
            </a:xfrm>
            <a:custGeom>
              <a:avLst/>
              <a:gdLst/>
              <a:ahLst/>
              <a:cxnLst/>
              <a:rect l="l" t="t" r="r" b="b"/>
              <a:pathLst>
                <a:path w="17508" h="3655" extrusionOk="0">
                  <a:moveTo>
                    <a:pt x="5954" y="0"/>
                  </a:moveTo>
                  <a:cubicBezTo>
                    <a:pt x="3989" y="0"/>
                    <a:pt x="2024" y="274"/>
                    <a:pt x="133" y="833"/>
                  </a:cubicBezTo>
                  <a:cubicBezTo>
                    <a:pt x="47" y="853"/>
                    <a:pt x="0" y="939"/>
                    <a:pt x="27" y="1025"/>
                  </a:cubicBezTo>
                  <a:cubicBezTo>
                    <a:pt x="48" y="1090"/>
                    <a:pt x="109" y="1132"/>
                    <a:pt x="173" y="1132"/>
                  </a:cubicBezTo>
                  <a:cubicBezTo>
                    <a:pt x="188" y="1132"/>
                    <a:pt x="204" y="1130"/>
                    <a:pt x="219" y="1125"/>
                  </a:cubicBezTo>
                  <a:cubicBezTo>
                    <a:pt x="2083" y="575"/>
                    <a:pt x="4019" y="306"/>
                    <a:pt x="5953" y="306"/>
                  </a:cubicBezTo>
                  <a:cubicBezTo>
                    <a:pt x="9932" y="306"/>
                    <a:pt x="13907" y="1446"/>
                    <a:pt x="17249" y="3634"/>
                  </a:cubicBezTo>
                  <a:cubicBezTo>
                    <a:pt x="17275" y="3648"/>
                    <a:pt x="17302" y="3654"/>
                    <a:pt x="17335" y="3654"/>
                  </a:cubicBezTo>
                  <a:cubicBezTo>
                    <a:pt x="17382" y="3654"/>
                    <a:pt x="17435" y="3634"/>
                    <a:pt x="17461" y="3588"/>
                  </a:cubicBezTo>
                  <a:cubicBezTo>
                    <a:pt x="17508" y="3515"/>
                    <a:pt x="17488" y="3422"/>
                    <a:pt x="17421" y="3376"/>
                  </a:cubicBezTo>
                  <a:cubicBezTo>
                    <a:pt x="14028" y="1156"/>
                    <a:pt x="9991" y="0"/>
                    <a:pt x="595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4" name="Google Shape;3304;p72">
              <a:extLst>
                <a:ext uri="{FF2B5EF4-FFF2-40B4-BE49-F238E27FC236}">
                  <a16:creationId xmlns:a16="http://schemas.microsoft.com/office/drawing/2014/main" id="{6867D40E-5C21-E917-491A-1BEC2780454F}"/>
                </a:ext>
              </a:extLst>
            </p:cNvPr>
            <p:cNvSpPr/>
            <p:nvPr/>
          </p:nvSpPr>
          <p:spPr>
            <a:xfrm>
              <a:off x="7869100" y="3410275"/>
              <a:ext cx="34050" cy="211150"/>
            </a:xfrm>
            <a:custGeom>
              <a:avLst/>
              <a:gdLst/>
              <a:ahLst/>
              <a:cxnLst/>
              <a:rect l="l" t="t" r="r" b="b"/>
              <a:pathLst>
                <a:path w="1362" h="8446" extrusionOk="0">
                  <a:moveTo>
                    <a:pt x="1203" y="0"/>
                  </a:moveTo>
                  <a:cubicBezTo>
                    <a:pt x="1122" y="0"/>
                    <a:pt x="1056" y="58"/>
                    <a:pt x="1043" y="133"/>
                  </a:cubicBezTo>
                  <a:lnTo>
                    <a:pt x="14" y="8273"/>
                  </a:lnTo>
                  <a:cubicBezTo>
                    <a:pt x="1" y="8353"/>
                    <a:pt x="61" y="8432"/>
                    <a:pt x="147" y="8439"/>
                  </a:cubicBezTo>
                  <a:cubicBezTo>
                    <a:pt x="154" y="8446"/>
                    <a:pt x="160" y="8446"/>
                    <a:pt x="167" y="8446"/>
                  </a:cubicBezTo>
                  <a:cubicBezTo>
                    <a:pt x="247" y="8446"/>
                    <a:pt x="313" y="8386"/>
                    <a:pt x="320" y="8306"/>
                  </a:cubicBezTo>
                  <a:lnTo>
                    <a:pt x="1349" y="173"/>
                  </a:lnTo>
                  <a:cubicBezTo>
                    <a:pt x="1362" y="94"/>
                    <a:pt x="1302" y="14"/>
                    <a:pt x="1216" y="1"/>
                  </a:cubicBezTo>
                  <a:cubicBezTo>
                    <a:pt x="1211" y="0"/>
                    <a:pt x="1207" y="0"/>
                    <a:pt x="12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5" name="Google Shape;3305;p72">
              <a:extLst>
                <a:ext uri="{FF2B5EF4-FFF2-40B4-BE49-F238E27FC236}">
                  <a16:creationId xmlns:a16="http://schemas.microsoft.com/office/drawing/2014/main" id="{C750C9AC-BF8B-A896-6D14-E8BEE5071C7B}"/>
                </a:ext>
              </a:extLst>
            </p:cNvPr>
            <p:cNvSpPr/>
            <p:nvPr/>
          </p:nvSpPr>
          <p:spPr>
            <a:xfrm>
              <a:off x="7462125" y="3400400"/>
              <a:ext cx="82350" cy="137375"/>
            </a:xfrm>
            <a:custGeom>
              <a:avLst/>
              <a:gdLst/>
              <a:ahLst/>
              <a:cxnLst/>
              <a:rect l="l" t="t" r="r" b="b"/>
              <a:pathLst>
                <a:path w="3294" h="5495" extrusionOk="0">
                  <a:moveTo>
                    <a:pt x="3115" y="1"/>
                  </a:moveTo>
                  <a:cubicBezTo>
                    <a:pt x="3063" y="1"/>
                    <a:pt x="3012" y="29"/>
                    <a:pt x="2982" y="77"/>
                  </a:cubicBezTo>
                  <a:lnTo>
                    <a:pt x="40" y="5269"/>
                  </a:lnTo>
                  <a:cubicBezTo>
                    <a:pt x="1" y="5342"/>
                    <a:pt x="27" y="5435"/>
                    <a:pt x="100" y="5475"/>
                  </a:cubicBezTo>
                  <a:cubicBezTo>
                    <a:pt x="120" y="5488"/>
                    <a:pt x="147" y="5495"/>
                    <a:pt x="173" y="5495"/>
                  </a:cubicBezTo>
                  <a:cubicBezTo>
                    <a:pt x="226" y="5495"/>
                    <a:pt x="279" y="5468"/>
                    <a:pt x="306" y="5422"/>
                  </a:cubicBezTo>
                  <a:lnTo>
                    <a:pt x="3254" y="230"/>
                  </a:lnTo>
                  <a:cubicBezTo>
                    <a:pt x="3294" y="157"/>
                    <a:pt x="3267" y="64"/>
                    <a:pt x="3194" y="24"/>
                  </a:cubicBezTo>
                  <a:cubicBezTo>
                    <a:pt x="3169" y="8"/>
                    <a:pt x="3142" y="1"/>
                    <a:pt x="31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6" name="Google Shape;3306;p72">
              <a:extLst>
                <a:ext uri="{FF2B5EF4-FFF2-40B4-BE49-F238E27FC236}">
                  <a16:creationId xmlns:a16="http://schemas.microsoft.com/office/drawing/2014/main" id="{07B35C15-B83C-02ED-BA5C-8BB2C33D375B}"/>
                </a:ext>
              </a:extLst>
            </p:cNvPr>
            <p:cNvSpPr/>
            <p:nvPr/>
          </p:nvSpPr>
          <p:spPr>
            <a:xfrm>
              <a:off x="7334500" y="2518150"/>
              <a:ext cx="829075" cy="859800"/>
            </a:xfrm>
            <a:custGeom>
              <a:avLst/>
              <a:gdLst/>
              <a:ahLst/>
              <a:cxnLst/>
              <a:rect l="l" t="t" r="r" b="b"/>
              <a:pathLst>
                <a:path w="33163" h="34392" extrusionOk="0">
                  <a:moveTo>
                    <a:pt x="12123" y="0"/>
                  </a:moveTo>
                  <a:cubicBezTo>
                    <a:pt x="9434" y="578"/>
                    <a:pt x="6619" y="996"/>
                    <a:pt x="3930" y="1574"/>
                  </a:cubicBezTo>
                  <a:cubicBezTo>
                    <a:pt x="4030" y="4966"/>
                    <a:pt x="4150" y="8293"/>
                    <a:pt x="4249" y="11679"/>
                  </a:cubicBezTo>
                  <a:cubicBezTo>
                    <a:pt x="4375" y="16034"/>
                    <a:pt x="2078" y="21438"/>
                    <a:pt x="0" y="25262"/>
                  </a:cubicBezTo>
                  <a:cubicBezTo>
                    <a:pt x="5623" y="25541"/>
                    <a:pt x="18278" y="29080"/>
                    <a:pt x="26544" y="34391"/>
                  </a:cubicBezTo>
                  <a:cubicBezTo>
                    <a:pt x="27712" y="28057"/>
                    <a:pt x="28057" y="20163"/>
                    <a:pt x="30082" y="14049"/>
                  </a:cubicBezTo>
                  <a:cubicBezTo>
                    <a:pt x="31045" y="11147"/>
                    <a:pt x="32200" y="8007"/>
                    <a:pt x="33163" y="5106"/>
                  </a:cubicBezTo>
                  <a:cubicBezTo>
                    <a:pt x="30388" y="4010"/>
                    <a:pt x="27612" y="2915"/>
                    <a:pt x="24837" y="1826"/>
                  </a:cubicBezTo>
                  <a:cubicBezTo>
                    <a:pt x="23981" y="3340"/>
                    <a:pt x="22958" y="4827"/>
                    <a:pt x="22102" y="6341"/>
                  </a:cubicBezTo>
                  <a:cubicBezTo>
                    <a:pt x="20927" y="6540"/>
                    <a:pt x="19606" y="6746"/>
                    <a:pt x="18424" y="6945"/>
                  </a:cubicBezTo>
                  <a:cubicBezTo>
                    <a:pt x="15748" y="5358"/>
                    <a:pt x="13451" y="2815"/>
                    <a:pt x="121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7" name="Google Shape;3307;p72">
              <a:extLst>
                <a:ext uri="{FF2B5EF4-FFF2-40B4-BE49-F238E27FC236}">
                  <a16:creationId xmlns:a16="http://schemas.microsoft.com/office/drawing/2014/main" id="{15397225-B68F-2989-B863-F96E8A07941E}"/>
                </a:ext>
              </a:extLst>
            </p:cNvPr>
            <p:cNvSpPr/>
            <p:nvPr/>
          </p:nvSpPr>
          <p:spPr>
            <a:xfrm>
              <a:off x="7362200" y="3098475"/>
              <a:ext cx="657800" cy="211250"/>
            </a:xfrm>
            <a:custGeom>
              <a:avLst/>
              <a:gdLst/>
              <a:ahLst/>
              <a:cxnLst/>
              <a:rect l="l" t="t" r="r" b="b"/>
              <a:pathLst>
                <a:path w="26312" h="8450" extrusionOk="0">
                  <a:moveTo>
                    <a:pt x="170" y="0"/>
                  </a:moveTo>
                  <a:cubicBezTo>
                    <a:pt x="99" y="0"/>
                    <a:pt x="38" y="50"/>
                    <a:pt x="21" y="124"/>
                  </a:cubicBezTo>
                  <a:cubicBezTo>
                    <a:pt x="1" y="204"/>
                    <a:pt x="54" y="290"/>
                    <a:pt x="140" y="303"/>
                  </a:cubicBezTo>
                  <a:cubicBezTo>
                    <a:pt x="9004" y="2182"/>
                    <a:pt x="17727" y="4917"/>
                    <a:pt x="26080" y="8436"/>
                  </a:cubicBezTo>
                  <a:cubicBezTo>
                    <a:pt x="26099" y="8443"/>
                    <a:pt x="26119" y="8449"/>
                    <a:pt x="26139" y="8449"/>
                  </a:cubicBezTo>
                  <a:cubicBezTo>
                    <a:pt x="26199" y="8449"/>
                    <a:pt x="26259" y="8410"/>
                    <a:pt x="26279" y="8350"/>
                  </a:cubicBezTo>
                  <a:cubicBezTo>
                    <a:pt x="26312" y="8270"/>
                    <a:pt x="26279" y="8184"/>
                    <a:pt x="26199" y="8151"/>
                  </a:cubicBezTo>
                  <a:cubicBezTo>
                    <a:pt x="17834" y="4625"/>
                    <a:pt x="9083" y="1883"/>
                    <a:pt x="207" y="4"/>
                  </a:cubicBezTo>
                  <a:cubicBezTo>
                    <a:pt x="194" y="2"/>
                    <a:pt x="182" y="0"/>
                    <a:pt x="1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8" name="Google Shape;3308;p72">
              <a:extLst>
                <a:ext uri="{FF2B5EF4-FFF2-40B4-BE49-F238E27FC236}">
                  <a16:creationId xmlns:a16="http://schemas.microsoft.com/office/drawing/2014/main" id="{9D1BC2D0-9FBB-C562-2E8E-FA3621F7F249}"/>
                </a:ext>
              </a:extLst>
            </p:cNvPr>
            <p:cNvSpPr/>
            <p:nvPr/>
          </p:nvSpPr>
          <p:spPr>
            <a:xfrm>
              <a:off x="7645375" y="2688250"/>
              <a:ext cx="215125" cy="94325"/>
            </a:xfrm>
            <a:custGeom>
              <a:avLst/>
              <a:gdLst/>
              <a:ahLst/>
              <a:cxnLst/>
              <a:rect l="l" t="t" r="r" b="b"/>
              <a:pathLst>
                <a:path w="8605" h="3773" extrusionOk="0">
                  <a:moveTo>
                    <a:pt x="8429" y="1"/>
                  </a:moveTo>
                  <a:cubicBezTo>
                    <a:pt x="8371" y="1"/>
                    <a:pt x="8316" y="31"/>
                    <a:pt x="8293" y="88"/>
                  </a:cubicBezTo>
                  <a:cubicBezTo>
                    <a:pt x="7708" y="1243"/>
                    <a:pt x="6918" y="2159"/>
                    <a:pt x="5995" y="2743"/>
                  </a:cubicBezTo>
                  <a:cubicBezTo>
                    <a:pt x="5256" y="3213"/>
                    <a:pt x="4404" y="3462"/>
                    <a:pt x="3590" y="3462"/>
                  </a:cubicBezTo>
                  <a:cubicBezTo>
                    <a:pt x="3265" y="3462"/>
                    <a:pt x="2946" y="3422"/>
                    <a:pt x="2643" y="3341"/>
                  </a:cubicBezTo>
                  <a:cubicBezTo>
                    <a:pt x="1474" y="3035"/>
                    <a:pt x="545" y="2093"/>
                    <a:pt x="319" y="1011"/>
                  </a:cubicBezTo>
                  <a:cubicBezTo>
                    <a:pt x="302" y="936"/>
                    <a:pt x="241" y="887"/>
                    <a:pt x="169" y="887"/>
                  </a:cubicBezTo>
                  <a:cubicBezTo>
                    <a:pt x="157" y="887"/>
                    <a:pt x="145" y="888"/>
                    <a:pt x="133" y="891"/>
                  </a:cubicBezTo>
                  <a:cubicBezTo>
                    <a:pt x="53" y="904"/>
                    <a:pt x="0" y="991"/>
                    <a:pt x="14" y="1070"/>
                  </a:cubicBezTo>
                  <a:cubicBezTo>
                    <a:pt x="266" y="2272"/>
                    <a:pt x="1288" y="3301"/>
                    <a:pt x="2563" y="3640"/>
                  </a:cubicBezTo>
                  <a:cubicBezTo>
                    <a:pt x="2895" y="3733"/>
                    <a:pt x="3247" y="3772"/>
                    <a:pt x="3599" y="3772"/>
                  </a:cubicBezTo>
                  <a:cubicBezTo>
                    <a:pt x="4468" y="3772"/>
                    <a:pt x="5365" y="3507"/>
                    <a:pt x="6161" y="3002"/>
                  </a:cubicBezTo>
                  <a:cubicBezTo>
                    <a:pt x="7131" y="2391"/>
                    <a:pt x="7961" y="1429"/>
                    <a:pt x="8565" y="220"/>
                  </a:cubicBezTo>
                  <a:cubicBezTo>
                    <a:pt x="8605" y="147"/>
                    <a:pt x="8571" y="55"/>
                    <a:pt x="8498" y="15"/>
                  </a:cubicBezTo>
                  <a:cubicBezTo>
                    <a:pt x="8476" y="5"/>
                    <a:pt x="8452" y="1"/>
                    <a:pt x="84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9" name="Google Shape;3309;p72">
              <a:extLst>
                <a:ext uri="{FF2B5EF4-FFF2-40B4-BE49-F238E27FC236}">
                  <a16:creationId xmlns:a16="http://schemas.microsoft.com/office/drawing/2014/main" id="{13567F79-D767-4015-2504-8FBC84EB0AC7}"/>
                </a:ext>
              </a:extLst>
            </p:cNvPr>
            <p:cNvSpPr/>
            <p:nvPr/>
          </p:nvSpPr>
          <p:spPr>
            <a:xfrm>
              <a:off x="7874425" y="2673700"/>
              <a:ext cx="16625" cy="27700"/>
            </a:xfrm>
            <a:custGeom>
              <a:avLst/>
              <a:gdLst/>
              <a:ahLst/>
              <a:cxnLst/>
              <a:rect l="l" t="t" r="r" b="b"/>
              <a:pathLst>
                <a:path w="665" h="1108" extrusionOk="0">
                  <a:moveTo>
                    <a:pt x="493" y="1"/>
                  </a:moveTo>
                  <a:cubicBezTo>
                    <a:pt x="430" y="1"/>
                    <a:pt x="371" y="38"/>
                    <a:pt x="346" y="99"/>
                  </a:cubicBezTo>
                  <a:lnTo>
                    <a:pt x="27" y="895"/>
                  </a:lnTo>
                  <a:cubicBezTo>
                    <a:pt x="0" y="975"/>
                    <a:pt x="40" y="1061"/>
                    <a:pt x="113" y="1095"/>
                  </a:cubicBezTo>
                  <a:cubicBezTo>
                    <a:pt x="133" y="1101"/>
                    <a:pt x="153" y="1108"/>
                    <a:pt x="173" y="1108"/>
                  </a:cubicBezTo>
                  <a:cubicBezTo>
                    <a:pt x="233" y="1108"/>
                    <a:pt x="292" y="1068"/>
                    <a:pt x="319" y="1008"/>
                  </a:cubicBezTo>
                  <a:lnTo>
                    <a:pt x="638" y="212"/>
                  </a:lnTo>
                  <a:cubicBezTo>
                    <a:pt x="664" y="132"/>
                    <a:pt x="624" y="46"/>
                    <a:pt x="551" y="12"/>
                  </a:cubicBezTo>
                  <a:cubicBezTo>
                    <a:pt x="532" y="4"/>
                    <a:pt x="512" y="1"/>
                    <a:pt x="4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0" name="Google Shape;3310;p72">
              <a:extLst>
                <a:ext uri="{FF2B5EF4-FFF2-40B4-BE49-F238E27FC236}">
                  <a16:creationId xmlns:a16="http://schemas.microsoft.com/office/drawing/2014/main" id="{18133349-2C17-EB34-131C-6A5A3BB2BEE0}"/>
                </a:ext>
              </a:extLst>
            </p:cNvPr>
            <p:cNvSpPr/>
            <p:nvPr/>
          </p:nvSpPr>
          <p:spPr>
            <a:xfrm>
              <a:off x="7935175" y="2589875"/>
              <a:ext cx="220600" cy="93775"/>
            </a:xfrm>
            <a:custGeom>
              <a:avLst/>
              <a:gdLst/>
              <a:ahLst/>
              <a:cxnLst/>
              <a:rect l="l" t="t" r="r" b="b"/>
              <a:pathLst>
                <a:path w="8824" h="3751" extrusionOk="0">
                  <a:moveTo>
                    <a:pt x="173" y="1"/>
                  </a:moveTo>
                  <a:cubicBezTo>
                    <a:pt x="111" y="1"/>
                    <a:pt x="52" y="37"/>
                    <a:pt x="27" y="92"/>
                  </a:cubicBezTo>
                  <a:cubicBezTo>
                    <a:pt x="0" y="172"/>
                    <a:pt x="33" y="265"/>
                    <a:pt x="113" y="298"/>
                  </a:cubicBezTo>
                  <a:lnTo>
                    <a:pt x="8591" y="3737"/>
                  </a:lnTo>
                  <a:cubicBezTo>
                    <a:pt x="8611" y="3751"/>
                    <a:pt x="8631" y="3751"/>
                    <a:pt x="8651" y="3751"/>
                  </a:cubicBezTo>
                  <a:cubicBezTo>
                    <a:pt x="8711" y="3751"/>
                    <a:pt x="8771" y="3717"/>
                    <a:pt x="8791" y="3658"/>
                  </a:cubicBezTo>
                  <a:cubicBezTo>
                    <a:pt x="8824" y="3578"/>
                    <a:pt x="8784" y="3485"/>
                    <a:pt x="8711" y="3452"/>
                  </a:cubicBezTo>
                  <a:lnTo>
                    <a:pt x="233" y="13"/>
                  </a:lnTo>
                  <a:cubicBezTo>
                    <a:pt x="213" y="5"/>
                    <a:pt x="193" y="1"/>
                    <a:pt x="17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1" name="Google Shape;3311;p72">
              <a:extLst>
                <a:ext uri="{FF2B5EF4-FFF2-40B4-BE49-F238E27FC236}">
                  <a16:creationId xmlns:a16="http://schemas.microsoft.com/office/drawing/2014/main" id="{AC98D495-0218-CA16-B0FC-426525E3440F}"/>
                </a:ext>
              </a:extLst>
            </p:cNvPr>
            <p:cNvSpPr/>
            <p:nvPr/>
          </p:nvSpPr>
          <p:spPr>
            <a:xfrm>
              <a:off x="7431100" y="2553400"/>
              <a:ext cx="195700" cy="44925"/>
            </a:xfrm>
            <a:custGeom>
              <a:avLst/>
              <a:gdLst/>
              <a:ahLst/>
              <a:cxnLst/>
              <a:rect l="l" t="t" r="r" b="b"/>
              <a:pathLst>
                <a:path w="7828" h="1797" extrusionOk="0">
                  <a:moveTo>
                    <a:pt x="7665" y="0"/>
                  </a:moveTo>
                  <a:cubicBezTo>
                    <a:pt x="7653" y="0"/>
                    <a:pt x="7641" y="2"/>
                    <a:pt x="7629" y="4"/>
                  </a:cubicBezTo>
                  <a:lnTo>
                    <a:pt x="140" y="1492"/>
                  </a:lnTo>
                  <a:cubicBezTo>
                    <a:pt x="53" y="1511"/>
                    <a:pt x="0" y="1591"/>
                    <a:pt x="13" y="1677"/>
                  </a:cubicBezTo>
                  <a:cubicBezTo>
                    <a:pt x="33" y="1751"/>
                    <a:pt x="93" y="1797"/>
                    <a:pt x="166" y="1797"/>
                  </a:cubicBezTo>
                  <a:lnTo>
                    <a:pt x="193" y="1797"/>
                  </a:lnTo>
                  <a:lnTo>
                    <a:pt x="7688" y="303"/>
                  </a:lnTo>
                  <a:cubicBezTo>
                    <a:pt x="7775" y="290"/>
                    <a:pt x="7828" y="210"/>
                    <a:pt x="7808" y="124"/>
                  </a:cubicBezTo>
                  <a:cubicBezTo>
                    <a:pt x="7796" y="50"/>
                    <a:pt x="7736" y="0"/>
                    <a:pt x="76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2" name="Google Shape;3312;p72">
              <a:extLst>
                <a:ext uri="{FF2B5EF4-FFF2-40B4-BE49-F238E27FC236}">
                  <a16:creationId xmlns:a16="http://schemas.microsoft.com/office/drawing/2014/main" id="{BE91058A-0FA7-7CBD-96C8-82E656DF5A92}"/>
                </a:ext>
              </a:extLst>
            </p:cNvPr>
            <p:cNvSpPr/>
            <p:nvPr/>
          </p:nvSpPr>
          <p:spPr>
            <a:xfrm>
              <a:off x="7522700" y="2782725"/>
              <a:ext cx="335975" cy="342925"/>
            </a:xfrm>
            <a:custGeom>
              <a:avLst/>
              <a:gdLst/>
              <a:ahLst/>
              <a:cxnLst/>
              <a:rect l="l" t="t" r="r" b="b"/>
              <a:pathLst>
                <a:path w="13439" h="13717" extrusionOk="0">
                  <a:moveTo>
                    <a:pt x="7669" y="0"/>
                  </a:moveTo>
                  <a:cubicBezTo>
                    <a:pt x="6717" y="1568"/>
                    <a:pt x="5765" y="3134"/>
                    <a:pt x="4814" y="4700"/>
                  </a:cubicBezTo>
                  <a:lnTo>
                    <a:pt x="4814" y="4700"/>
                  </a:lnTo>
                  <a:cubicBezTo>
                    <a:pt x="3234" y="5054"/>
                    <a:pt x="1652" y="5400"/>
                    <a:pt x="61" y="5723"/>
                  </a:cubicBezTo>
                  <a:cubicBezTo>
                    <a:pt x="1008" y="6397"/>
                    <a:pt x="1953" y="7117"/>
                    <a:pt x="2890" y="7866"/>
                  </a:cubicBezTo>
                  <a:lnTo>
                    <a:pt x="2890" y="7866"/>
                  </a:lnTo>
                  <a:cubicBezTo>
                    <a:pt x="1927" y="9450"/>
                    <a:pt x="964" y="11035"/>
                    <a:pt x="1" y="12621"/>
                  </a:cubicBezTo>
                  <a:cubicBezTo>
                    <a:pt x="1749" y="11751"/>
                    <a:pt x="3406" y="10726"/>
                    <a:pt x="5003" y="9606"/>
                  </a:cubicBezTo>
                  <a:lnTo>
                    <a:pt x="5003" y="9606"/>
                  </a:lnTo>
                  <a:cubicBezTo>
                    <a:pt x="6608" y="10964"/>
                    <a:pt x="8178" y="12366"/>
                    <a:pt x="9687" y="13717"/>
                  </a:cubicBezTo>
                  <a:cubicBezTo>
                    <a:pt x="9354" y="11413"/>
                    <a:pt x="9015" y="9116"/>
                    <a:pt x="8675" y="6819"/>
                  </a:cubicBezTo>
                  <a:lnTo>
                    <a:pt x="8675" y="6819"/>
                  </a:lnTo>
                  <a:cubicBezTo>
                    <a:pt x="10289" y="5513"/>
                    <a:pt x="11864" y="4153"/>
                    <a:pt x="13439" y="2808"/>
                  </a:cubicBezTo>
                  <a:lnTo>
                    <a:pt x="13439" y="2808"/>
                  </a:lnTo>
                  <a:cubicBezTo>
                    <a:pt x="11699" y="3161"/>
                    <a:pt x="9972" y="3541"/>
                    <a:pt x="8247" y="3928"/>
                  </a:cubicBezTo>
                  <a:lnTo>
                    <a:pt x="8247" y="3928"/>
                  </a:lnTo>
                  <a:cubicBezTo>
                    <a:pt x="8054" y="2620"/>
                    <a:pt x="7861" y="1311"/>
                    <a:pt x="766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3" name="Google Shape;3313;p72">
              <a:extLst>
                <a:ext uri="{FF2B5EF4-FFF2-40B4-BE49-F238E27FC236}">
                  <a16:creationId xmlns:a16="http://schemas.microsoft.com/office/drawing/2014/main" id="{F089C919-6A63-3785-C3CC-3AD3CCEF97A3}"/>
                </a:ext>
              </a:extLst>
            </p:cNvPr>
            <p:cNvSpPr/>
            <p:nvPr/>
          </p:nvSpPr>
          <p:spPr>
            <a:xfrm>
              <a:off x="7670925" y="2620550"/>
              <a:ext cx="157875" cy="138625"/>
            </a:xfrm>
            <a:custGeom>
              <a:avLst/>
              <a:gdLst/>
              <a:ahLst/>
              <a:cxnLst/>
              <a:rect l="l" t="t" r="r" b="b"/>
              <a:pathLst>
                <a:path w="6315" h="5545" extrusionOk="0">
                  <a:moveTo>
                    <a:pt x="4031" y="1"/>
                  </a:moveTo>
                  <a:cubicBezTo>
                    <a:pt x="3340" y="1"/>
                    <a:pt x="2670" y="260"/>
                    <a:pt x="2092" y="645"/>
                  </a:cubicBezTo>
                  <a:cubicBezTo>
                    <a:pt x="1143" y="1275"/>
                    <a:pt x="299" y="2324"/>
                    <a:pt x="114" y="3453"/>
                  </a:cubicBezTo>
                  <a:cubicBezTo>
                    <a:pt x="1" y="4137"/>
                    <a:pt x="412" y="4841"/>
                    <a:pt x="1010" y="5192"/>
                  </a:cubicBezTo>
                  <a:cubicBezTo>
                    <a:pt x="1422" y="5443"/>
                    <a:pt x="1906" y="5544"/>
                    <a:pt x="2393" y="5544"/>
                  </a:cubicBezTo>
                  <a:cubicBezTo>
                    <a:pt x="2604" y="5544"/>
                    <a:pt x="2815" y="5525"/>
                    <a:pt x="3022" y="5491"/>
                  </a:cubicBezTo>
                  <a:cubicBezTo>
                    <a:pt x="4442" y="5246"/>
                    <a:pt x="5710" y="4270"/>
                    <a:pt x="6315" y="2968"/>
                  </a:cubicBezTo>
                  <a:cubicBezTo>
                    <a:pt x="6182" y="2265"/>
                    <a:pt x="6102" y="1574"/>
                    <a:pt x="5976" y="870"/>
                  </a:cubicBezTo>
                  <a:cubicBezTo>
                    <a:pt x="5850" y="193"/>
                    <a:pt x="4721" y="1"/>
                    <a:pt x="4031" y="1"/>
                  </a:cubicBezTo>
                  <a:close/>
                </a:path>
              </a:pathLst>
            </a:custGeom>
            <a:solidFill>
              <a:srgbClr val="AD64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4" name="Google Shape;3314;p72">
              <a:extLst>
                <a:ext uri="{FF2B5EF4-FFF2-40B4-BE49-F238E27FC236}">
                  <a16:creationId xmlns:a16="http://schemas.microsoft.com/office/drawing/2014/main" id="{8DA9BCBD-8B62-4E83-ADC4-A0611763C757}"/>
                </a:ext>
              </a:extLst>
            </p:cNvPr>
            <p:cNvSpPr/>
            <p:nvPr/>
          </p:nvSpPr>
          <p:spPr>
            <a:xfrm>
              <a:off x="7598725" y="2388750"/>
              <a:ext cx="134300" cy="107375"/>
            </a:xfrm>
            <a:custGeom>
              <a:avLst/>
              <a:gdLst/>
              <a:ahLst/>
              <a:cxnLst/>
              <a:rect l="l" t="t" r="r" b="b"/>
              <a:pathLst>
                <a:path w="5372" h="4295" extrusionOk="0">
                  <a:moveTo>
                    <a:pt x="2104" y="1"/>
                  </a:moveTo>
                  <a:cubicBezTo>
                    <a:pt x="1668" y="1"/>
                    <a:pt x="1216" y="169"/>
                    <a:pt x="797" y="569"/>
                  </a:cubicBezTo>
                  <a:cubicBezTo>
                    <a:pt x="472" y="881"/>
                    <a:pt x="246" y="1292"/>
                    <a:pt x="160" y="1737"/>
                  </a:cubicBezTo>
                  <a:cubicBezTo>
                    <a:pt x="1" y="2541"/>
                    <a:pt x="346" y="3424"/>
                    <a:pt x="1010" y="3902"/>
                  </a:cubicBezTo>
                  <a:cubicBezTo>
                    <a:pt x="1367" y="4162"/>
                    <a:pt x="1809" y="4294"/>
                    <a:pt x="2250" y="4294"/>
                  </a:cubicBezTo>
                  <a:cubicBezTo>
                    <a:pt x="2628" y="4294"/>
                    <a:pt x="3005" y="4197"/>
                    <a:pt x="3327" y="4001"/>
                  </a:cubicBezTo>
                  <a:cubicBezTo>
                    <a:pt x="5371" y="2750"/>
                    <a:pt x="3868" y="1"/>
                    <a:pt x="2104" y="1"/>
                  </a:cubicBezTo>
                  <a:close/>
                </a:path>
              </a:pathLst>
            </a:custGeom>
            <a:solidFill>
              <a:srgbClr val="419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5" name="Google Shape;3315;p72">
              <a:extLst>
                <a:ext uri="{FF2B5EF4-FFF2-40B4-BE49-F238E27FC236}">
                  <a16:creationId xmlns:a16="http://schemas.microsoft.com/office/drawing/2014/main" id="{ED39A157-ECBB-19B1-09F8-6F70644842C2}"/>
                </a:ext>
              </a:extLst>
            </p:cNvPr>
            <p:cNvSpPr/>
            <p:nvPr/>
          </p:nvSpPr>
          <p:spPr>
            <a:xfrm>
              <a:off x="7690175" y="2371750"/>
              <a:ext cx="12475" cy="50475"/>
            </a:xfrm>
            <a:custGeom>
              <a:avLst/>
              <a:gdLst/>
              <a:ahLst/>
              <a:cxnLst/>
              <a:rect l="l" t="t" r="r" b="b"/>
              <a:pathLst>
                <a:path w="499" h="2019" extrusionOk="0">
                  <a:moveTo>
                    <a:pt x="159" y="0"/>
                  </a:moveTo>
                  <a:cubicBezTo>
                    <a:pt x="155" y="0"/>
                    <a:pt x="151" y="0"/>
                    <a:pt x="147" y="1"/>
                  </a:cubicBezTo>
                  <a:cubicBezTo>
                    <a:pt x="61" y="7"/>
                    <a:pt x="1" y="87"/>
                    <a:pt x="7" y="167"/>
                  </a:cubicBezTo>
                  <a:lnTo>
                    <a:pt x="187" y="1879"/>
                  </a:lnTo>
                  <a:cubicBezTo>
                    <a:pt x="193" y="1959"/>
                    <a:pt x="260" y="2019"/>
                    <a:pt x="339" y="2019"/>
                  </a:cubicBezTo>
                  <a:lnTo>
                    <a:pt x="353" y="2019"/>
                  </a:lnTo>
                  <a:cubicBezTo>
                    <a:pt x="439" y="2012"/>
                    <a:pt x="499" y="1933"/>
                    <a:pt x="492" y="1853"/>
                  </a:cubicBezTo>
                  <a:lnTo>
                    <a:pt x="313" y="140"/>
                  </a:lnTo>
                  <a:cubicBezTo>
                    <a:pt x="307" y="58"/>
                    <a:pt x="234" y="0"/>
                    <a:pt x="159" y="0"/>
                  </a:cubicBezTo>
                  <a:close/>
                </a:path>
              </a:pathLst>
            </a:custGeom>
            <a:solidFill>
              <a:srgbClr val="419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6" name="Google Shape;3316;p72">
              <a:extLst>
                <a:ext uri="{FF2B5EF4-FFF2-40B4-BE49-F238E27FC236}">
                  <a16:creationId xmlns:a16="http://schemas.microsoft.com/office/drawing/2014/main" id="{97CFEECF-A2A5-AD26-58BD-F298FEBA0E50}"/>
                </a:ext>
              </a:extLst>
            </p:cNvPr>
            <p:cNvSpPr/>
            <p:nvPr/>
          </p:nvSpPr>
          <p:spPr>
            <a:xfrm>
              <a:off x="7608525" y="2412500"/>
              <a:ext cx="292150" cy="241175"/>
            </a:xfrm>
            <a:custGeom>
              <a:avLst/>
              <a:gdLst/>
              <a:ahLst/>
              <a:cxnLst/>
              <a:rect l="l" t="t" r="r" b="b"/>
              <a:pathLst>
                <a:path w="11686" h="9647" extrusionOk="0">
                  <a:moveTo>
                    <a:pt x="5360" y="0"/>
                  </a:moveTo>
                  <a:cubicBezTo>
                    <a:pt x="4433" y="0"/>
                    <a:pt x="3510" y="210"/>
                    <a:pt x="2689" y="648"/>
                  </a:cubicBezTo>
                  <a:cubicBezTo>
                    <a:pt x="1162" y="1464"/>
                    <a:pt x="0" y="3137"/>
                    <a:pt x="213" y="4857"/>
                  </a:cubicBezTo>
                  <a:cubicBezTo>
                    <a:pt x="445" y="6769"/>
                    <a:pt x="2357" y="8177"/>
                    <a:pt x="4103" y="8980"/>
                  </a:cubicBezTo>
                  <a:cubicBezTo>
                    <a:pt x="5075" y="9422"/>
                    <a:pt x="6276" y="9647"/>
                    <a:pt x="7460" y="9647"/>
                  </a:cubicBezTo>
                  <a:cubicBezTo>
                    <a:pt x="8412" y="9647"/>
                    <a:pt x="9354" y="9501"/>
                    <a:pt x="10158" y="9206"/>
                  </a:cubicBezTo>
                  <a:cubicBezTo>
                    <a:pt x="11685" y="7088"/>
                    <a:pt x="11546" y="3921"/>
                    <a:pt x="9826" y="1956"/>
                  </a:cubicBezTo>
                  <a:cubicBezTo>
                    <a:pt x="8719" y="686"/>
                    <a:pt x="7035" y="0"/>
                    <a:pt x="5360" y="0"/>
                  </a:cubicBezTo>
                  <a:close/>
                </a:path>
              </a:pathLst>
            </a:custGeom>
            <a:solidFill>
              <a:srgbClr val="419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7" name="Google Shape;3317;p72">
              <a:extLst>
                <a:ext uri="{FF2B5EF4-FFF2-40B4-BE49-F238E27FC236}">
                  <a16:creationId xmlns:a16="http://schemas.microsoft.com/office/drawing/2014/main" id="{BD1BD128-FCBC-8F1D-2B51-BD4D31F2A26B}"/>
                </a:ext>
              </a:extLst>
            </p:cNvPr>
            <p:cNvSpPr/>
            <p:nvPr/>
          </p:nvSpPr>
          <p:spPr>
            <a:xfrm>
              <a:off x="7834425" y="2426450"/>
              <a:ext cx="153875" cy="113900"/>
            </a:xfrm>
            <a:custGeom>
              <a:avLst/>
              <a:gdLst/>
              <a:ahLst/>
              <a:cxnLst/>
              <a:rect l="l" t="t" r="r" b="b"/>
              <a:pathLst>
                <a:path w="6155" h="4556" extrusionOk="0">
                  <a:moveTo>
                    <a:pt x="3983" y="0"/>
                  </a:moveTo>
                  <a:cubicBezTo>
                    <a:pt x="3593" y="0"/>
                    <a:pt x="3196" y="83"/>
                    <a:pt x="2842" y="236"/>
                  </a:cubicBezTo>
                  <a:cubicBezTo>
                    <a:pt x="1919" y="634"/>
                    <a:pt x="1222" y="1404"/>
                    <a:pt x="551" y="2155"/>
                  </a:cubicBezTo>
                  <a:cubicBezTo>
                    <a:pt x="0" y="2765"/>
                    <a:pt x="571" y="3814"/>
                    <a:pt x="1116" y="4432"/>
                  </a:cubicBezTo>
                  <a:cubicBezTo>
                    <a:pt x="1576" y="4505"/>
                    <a:pt x="2045" y="4556"/>
                    <a:pt x="2512" y="4556"/>
                  </a:cubicBezTo>
                  <a:cubicBezTo>
                    <a:pt x="2893" y="4556"/>
                    <a:pt x="3272" y="4522"/>
                    <a:pt x="3645" y="4438"/>
                  </a:cubicBezTo>
                  <a:cubicBezTo>
                    <a:pt x="4468" y="4259"/>
                    <a:pt x="5265" y="3794"/>
                    <a:pt x="5703" y="3071"/>
                  </a:cubicBezTo>
                  <a:cubicBezTo>
                    <a:pt x="6142" y="2347"/>
                    <a:pt x="6155" y="1338"/>
                    <a:pt x="5610" y="687"/>
                  </a:cubicBezTo>
                  <a:cubicBezTo>
                    <a:pt x="5218" y="213"/>
                    <a:pt x="4608" y="0"/>
                    <a:pt x="3983" y="0"/>
                  </a:cubicBezTo>
                  <a:close/>
                </a:path>
              </a:pathLst>
            </a:custGeom>
            <a:solidFill>
              <a:srgbClr val="419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8" name="Google Shape;3318;p72">
              <a:extLst>
                <a:ext uri="{FF2B5EF4-FFF2-40B4-BE49-F238E27FC236}">
                  <a16:creationId xmlns:a16="http://schemas.microsoft.com/office/drawing/2014/main" id="{D66A87E1-439B-4C70-0AED-D77F65ADD6F6}"/>
                </a:ext>
              </a:extLst>
            </p:cNvPr>
            <p:cNvSpPr/>
            <p:nvPr/>
          </p:nvSpPr>
          <p:spPr>
            <a:xfrm>
              <a:off x="7848200" y="2407275"/>
              <a:ext cx="68575" cy="74700"/>
            </a:xfrm>
            <a:custGeom>
              <a:avLst/>
              <a:gdLst/>
              <a:ahLst/>
              <a:cxnLst/>
              <a:rect l="l" t="t" r="r" b="b"/>
              <a:pathLst>
                <a:path w="2743" h="2988" extrusionOk="0">
                  <a:moveTo>
                    <a:pt x="2567" y="1"/>
                  </a:moveTo>
                  <a:cubicBezTo>
                    <a:pt x="2546" y="1"/>
                    <a:pt x="2524" y="5"/>
                    <a:pt x="2503" y="14"/>
                  </a:cubicBezTo>
                  <a:cubicBezTo>
                    <a:pt x="1341" y="531"/>
                    <a:pt x="412" y="1574"/>
                    <a:pt x="27" y="2789"/>
                  </a:cubicBezTo>
                  <a:cubicBezTo>
                    <a:pt x="0" y="2868"/>
                    <a:pt x="47" y="2955"/>
                    <a:pt x="126" y="2981"/>
                  </a:cubicBezTo>
                  <a:cubicBezTo>
                    <a:pt x="140" y="2981"/>
                    <a:pt x="160" y="2988"/>
                    <a:pt x="173" y="2988"/>
                  </a:cubicBezTo>
                  <a:cubicBezTo>
                    <a:pt x="239" y="2988"/>
                    <a:pt x="299" y="2941"/>
                    <a:pt x="319" y="2882"/>
                  </a:cubicBezTo>
                  <a:cubicBezTo>
                    <a:pt x="684" y="1746"/>
                    <a:pt x="1547" y="784"/>
                    <a:pt x="2629" y="292"/>
                  </a:cubicBezTo>
                  <a:cubicBezTo>
                    <a:pt x="2709" y="259"/>
                    <a:pt x="2742" y="166"/>
                    <a:pt x="2709" y="93"/>
                  </a:cubicBezTo>
                  <a:cubicBezTo>
                    <a:pt x="2685" y="34"/>
                    <a:pt x="2627" y="1"/>
                    <a:pt x="2567" y="1"/>
                  </a:cubicBezTo>
                  <a:close/>
                </a:path>
              </a:pathLst>
            </a:custGeom>
            <a:solidFill>
              <a:srgbClr val="419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9" name="Google Shape;3319;p72">
              <a:extLst>
                <a:ext uri="{FF2B5EF4-FFF2-40B4-BE49-F238E27FC236}">
                  <a16:creationId xmlns:a16="http://schemas.microsoft.com/office/drawing/2014/main" id="{BAD09217-D84F-1028-CB98-24700DF91B16}"/>
                </a:ext>
              </a:extLst>
            </p:cNvPr>
            <p:cNvSpPr/>
            <p:nvPr/>
          </p:nvSpPr>
          <p:spPr>
            <a:xfrm>
              <a:off x="7840725" y="2468525"/>
              <a:ext cx="49825" cy="74875"/>
            </a:xfrm>
            <a:custGeom>
              <a:avLst/>
              <a:gdLst/>
              <a:ahLst/>
              <a:cxnLst/>
              <a:rect l="l" t="t" r="r" b="b"/>
              <a:pathLst>
                <a:path w="1993" h="2995" extrusionOk="0">
                  <a:moveTo>
                    <a:pt x="612" y="1"/>
                  </a:moveTo>
                  <a:cubicBezTo>
                    <a:pt x="567" y="1"/>
                    <a:pt x="523" y="21"/>
                    <a:pt x="492" y="60"/>
                  </a:cubicBezTo>
                  <a:cubicBezTo>
                    <a:pt x="87" y="584"/>
                    <a:pt x="1" y="1335"/>
                    <a:pt x="273" y="1932"/>
                  </a:cubicBezTo>
                  <a:cubicBezTo>
                    <a:pt x="545" y="2530"/>
                    <a:pt x="1169" y="2955"/>
                    <a:pt x="1826" y="2994"/>
                  </a:cubicBezTo>
                  <a:lnTo>
                    <a:pt x="1833" y="2994"/>
                  </a:lnTo>
                  <a:cubicBezTo>
                    <a:pt x="1913" y="2994"/>
                    <a:pt x="1979" y="2935"/>
                    <a:pt x="1986" y="2848"/>
                  </a:cubicBezTo>
                  <a:cubicBezTo>
                    <a:pt x="1992" y="2769"/>
                    <a:pt x="1926" y="2696"/>
                    <a:pt x="1840" y="2689"/>
                  </a:cubicBezTo>
                  <a:cubicBezTo>
                    <a:pt x="1295" y="2656"/>
                    <a:pt x="777" y="2297"/>
                    <a:pt x="552" y="1806"/>
                  </a:cubicBezTo>
                  <a:cubicBezTo>
                    <a:pt x="326" y="1308"/>
                    <a:pt x="399" y="684"/>
                    <a:pt x="738" y="252"/>
                  </a:cubicBezTo>
                  <a:cubicBezTo>
                    <a:pt x="784" y="186"/>
                    <a:pt x="777" y="86"/>
                    <a:pt x="704" y="33"/>
                  </a:cubicBezTo>
                  <a:cubicBezTo>
                    <a:pt x="677" y="11"/>
                    <a:pt x="644" y="1"/>
                    <a:pt x="6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0" name="Google Shape;3320;p72">
              <a:extLst>
                <a:ext uri="{FF2B5EF4-FFF2-40B4-BE49-F238E27FC236}">
                  <a16:creationId xmlns:a16="http://schemas.microsoft.com/office/drawing/2014/main" id="{F100394F-FBC1-C7CD-0C5E-8308AFC7DFDF}"/>
                </a:ext>
              </a:extLst>
            </p:cNvPr>
            <p:cNvSpPr/>
            <p:nvPr/>
          </p:nvSpPr>
          <p:spPr>
            <a:xfrm>
              <a:off x="7617325" y="2415775"/>
              <a:ext cx="91300" cy="71850"/>
            </a:xfrm>
            <a:custGeom>
              <a:avLst/>
              <a:gdLst/>
              <a:ahLst/>
              <a:cxnLst/>
              <a:rect l="l" t="t" r="r" b="b"/>
              <a:pathLst>
                <a:path w="3652" h="2874" extrusionOk="0">
                  <a:moveTo>
                    <a:pt x="3477" y="1"/>
                  </a:moveTo>
                  <a:cubicBezTo>
                    <a:pt x="3464" y="1"/>
                    <a:pt x="3452" y="2"/>
                    <a:pt x="3439" y="6"/>
                  </a:cubicBezTo>
                  <a:cubicBezTo>
                    <a:pt x="2012" y="397"/>
                    <a:pt x="777" y="1353"/>
                    <a:pt x="47" y="2641"/>
                  </a:cubicBezTo>
                  <a:cubicBezTo>
                    <a:pt x="0" y="2714"/>
                    <a:pt x="27" y="2807"/>
                    <a:pt x="100" y="2854"/>
                  </a:cubicBezTo>
                  <a:cubicBezTo>
                    <a:pt x="126" y="2867"/>
                    <a:pt x="153" y="2874"/>
                    <a:pt x="180" y="2874"/>
                  </a:cubicBezTo>
                  <a:cubicBezTo>
                    <a:pt x="233" y="2874"/>
                    <a:pt x="286" y="2847"/>
                    <a:pt x="312" y="2794"/>
                  </a:cubicBezTo>
                  <a:cubicBezTo>
                    <a:pt x="1003" y="1579"/>
                    <a:pt x="2171" y="669"/>
                    <a:pt x="3519" y="304"/>
                  </a:cubicBezTo>
                  <a:cubicBezTo>
                    <a:pt x="3599" y="278"/>
                    <a:pt x="3652" y="198"/>
                    <a:pt x="3625" y="112"/>
                  </a:cubicBezTo>
                  <a:cubicBezTo>
                    <a:pt x="3608" y="45"/>
                    <a:pt x="3544" y="1"/>
                    <a:pt x="34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1" name="Google Shape;3321;p72">
              <a:extLst>
                <a:ext uri="{FF2B5EF4-FFF2-40B4-BE49-F238E27FC236}">
                  <a16:creationId xmlns:a16="http://schemas.microsoft.com/office/drawing/2014/main" id="{BDF2EE1A-7868-26C3-C93C-B26C132CF5B4}"/>
                </a:ext>
              </a:extLst>
            </p:cNvPr>
            <p:cNvSpPr/>
            <p:nvPr/>
          </p:nvSpPr>
          <p:spPr>
            <a:xfrm>
              <a:off x="7608700" y="2472500"/>
              <a:ext cx="279675" cy="241725"/>
            </a:xfrm>
            <a:custGeom>
              <a:avLst/>
              <a:gdLst/>
              <a:ahLst/>
              <a:cxnLst/>
              <a:rect l="l" t="t" r="r" b="b"/>
              <a:pathLst>
                <a:path w="11187" h="9669" extrusionOk="0">
                  <a:moveTo>
                    <a:pt x="3611" y="1"/>
                  </a:moveTo>
                  <a:cubicBezTo>
                    <a:pt x="3289" y="1"/>
                    <a:pt x="2968" y="48"/>
                    <a:pt x="2669" y="140"/>
                  </a:cubicBezTo>
                  <a:cubicBezTo>
                    <a:pt x="1806" y="405"/>
                    <a:pt x="1095" y="1103"/>
                    <a:pt x="810" y="1959"/>
                  </a:cubicBezTo>
                  <a:cubicBezTo>
                    <a:pt x="485" y="2942"/>
                    <a:pt x="266" y="3977"/>
                    <a:pt x="133" y="5000"/>
                  </a:cubicBezTo>
                  <a:cubicBezTo>
                    <a:pt x="0" y="6022"/>
                    <a:pt x="120" y="7111"/>
                    <a:pt x="671" y="7987"/>
                  </a:cubicBezTo>
                  <a:cubicBezTo>
                    <a:pt x="1347" y="9060"/>
                    <a:pt x="2628" y="9668"/>
                    <a:pt x="3897" y="9668"/>
                  </a:cubicBezTo>
                  <a:cubicBezTo>
                    <a:pt x="4010" y="9668"/>
                    <a:pt x="4123" y="9664"/>
                    <a:pt x="4236" y="9654"/>
                  </a:cubicBezTo>
                  <a:cubicBezTo>
                    <a:pt x="5610" y="9541"/>
                    <a:pt x="7071" y="8817"/>
                    <a:pt x="7927" y="7735"/>
                  </a:cubicBezTo>
                  <a:cubicBezTo>
                    <a:pt x="8724" y="7689"/>
                    <a:pt x="9541" y="7509"/>
                    <a:pt x="10165" y="7018"/>
                  </a:cubicBezTo>
                  <a:cubicBezTo>
                    <a:pt x="10795" y="6533"/>
                    <a:pt x="11187" y="5677"/>
                    <a:pt x="10955" y="4920"/>
                  </a:cubicBezTo>
                  <a:cubicBezTo>
                    <a:pt x="10789" y="4376"/>
                    <a:pt x="10317" y="3938"/>
                    <a:pt x="9760" y="3818"/>
                  </a:cubicBezTo>
                  <a:cubicBezTo>
                    <a:pt x="9659" y="3797"/>
                    <a:pt x="9557" y="3788"/>
                    <a:pt x="9455" y="3788"/>
                  </a:cubicBezTo>
                  <a:cubicBezTo>
                    <a:pt x="8994" y="3788"/>
                    <a:pt x="8530" y="3989"/>
                    <a:pt x="8226" y="4343"/>
                  </a:cubicBezTo>
                  <a:cubicBezTo>
                    <a:pt x="8120" y="3838"/>
                    <a:pt x="7901" y="3313"/>
                    <a:pt x="7794" y="2816"/>
                  </a:cubicBezTo>
                  <a:cubicBezTo>
                    <a:pt x="7622" y="2019"/>
                    <a:pt x="7389" y="1136"/>
                    <a:pt x="6699" y="698"/>
                  </a:cubicBezTo>
                  <a:cubicBezTo>
                    <a:pt x="6360" y="485"/>
                    <a:pt x="5696" y="545"/>
                    <a:pt x="5298" y="525"/>
                  </a:cubicBezTo>
                  <a:cubicBezTo>
                    <a:pt x="4829" y="169"/>
                    <a:pt x="4219" y="1"/>
                    <a:pt x="3611" y="1"/>
                  </a:cubicBezTo>
                  <a:close/>
                </a:path>
              </a:pathLst>
            </a:custGeom>
            <a:solidFill>
              <a:srgbClr val="AD64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2" name="Google Shape;3322;p72">
              <a:extLst>
                <a:ext uri="{FF2B5EF4-FFF2-40B4-BE49-F238E27FC236}">
                  <a16:creationId xmlns:a16="http://schemas.microsoft.com/office/drawing/2014/main" id="{0D7D508A-F101-47AB-AA57-8D94A95B0137}"/>
                </a:ext>
              </a:extLst>
            </p:cNvPr>
            <p:cNvSpPr/>
            <p:nvPr/>
          </p:nvSpPr>
          <p:spPr>
            <a:xfrm>
              <a:off x="7821650" y="2594000"/>
              <a:ext cx="43500" cy="22925"/>
            </a:xfrm>
            <a:custGeom>
              <a:avLst/>
              <a:gdLst/>
              <a:ahLst/>
              <a:cxnLst/>
              <a:rect l="l" t="t" r="r" b="b"/>
              <a:pathLst>
                <a:path w="1740" h="917" extrusionOk="0">
                  <a:moveTo>
                    <a:pt x="1564" y="1"/>
                  </a:moveTo>
                  <a:cubicBezTo>
                    <a:pt x="1543" y="1"/>
                    <a:pt x="1521" y="5"/>
                    <a:pt x="1501" y="14"/>
                  </a:cubicBezTo>
                  <a:lnTo>
                    <a:pt x="113" y="618"/>
                  </a:lnTo>
                  <a:cubicBezTo>
                    <a:pt x="33" y="658"/>
                    <a:pt x="0" y="744"/>
                    <a:pt x="33" y="824"/>
                  </a:cubicBezTo>
                  <a:cubicBezTo>
                    <a:pt x="60" y="883"/>
                    <a:pt x="113" y="917"/>
                    <a:pt x="173" y="917"/>
                  </a:cubicBezTo>
                  <a:cubicBezTo>
                    <a:pt x="193" y="917"/>
                    <a:pt x="213" y="910"/>
                    <a:pt x="232" y="903"/>
                  </a:cubicBezTo>
                  <a:lnTo>
                    <a:pt x="1627" y="292"/>
                  </a:lnTo>
                  <a:cubicBezTo>
                    <a:pt x="1706" y="259"/>
                    <a:pt x="1740" y="173"/>
                    <a:pt x="1706" y="93"/>
                  </a:cubicBezTo>
                  <a:cubicBezTo>
                    <a:pt x="1682" y="34"/>
                    <a:pt x="1625" y="1"/>
                    <a:pt x="15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3" name="Google Shape;3323;p72">
              <a:extLst>
                <a:ext uri="{FF2B5EF4-FFF2-40B4-BE49-F238E27FC236}">
                  <a16:creationId xmlns:a16="http://schemas.microsoft.com/office/drawing/2014/main" id="{3888AEA8-6A04-91FA-0E17-02AFFF719422}"/>
                </a:ext>
              </a:extLst>
            </p:cNvPr>
            <p:cNvSpPr/>
            <p:nvPr/>
          </p:nvSpPr>
          <p:spPr>
            <a:xfrm>
              <a:off x="7668950" y="2698725"/>
              <a:ext cx="97600" cy="22425"/>
            </a:xfrm>
            <a:custGeom>
              <a:avLst/>
              <a:gdLst/>
              <a:ahLst/>
              <a:cxnLst/>
              <a:rect l="l" t="t" r="r" b="b"/>
              <a:pathLst>
                <a:path w="3904" h="897" extrusionOk="0">
                  <a:moveTo>
                    <a:pt x="3725" y="0"/>
                  </a:moveTo>
                  <a:cubicBezTo>
                    <a:pt x="3698" y="0"/>
                    <a:pt x="3670" y="7"/>
                    <a:pt x="3645" y="21"/>
                  </a:cubicBezTo>
                  <a:cubicBezTo>
                    <a:pt x="3042" y="396"/>
                    <a:pt x="2325" y="589"/>
                    <a:pt x="1610" y="589"/>
                  </a:cubicBezTo>
                  <a:cubicBezTo>
                    <a:pt x="1137" y="589"/>
                    <a:pt x="665" y="504"/>
                    <a:pt x="226" y="333"/>
                  </a:cubicBezTo>
                  <a:cubicBezTo>
                    <a:pt x="208" y="327"/>
                    <a:pt x="189" y="324"/>
                    <a:pt x="171" y="324"/>
                  </a:cubicBezTo>
                  <a:cubicBezTo>
                    <a:pt x="109" y="324"/>
                    <a:pt x="52" y="357"/>
                    <a:pt x="27" y="419"/>
                  </a:cubicBezTo>
                  <a:cubicBezTo>
                    <a:pt x="0" y="499"/>
                    <a:pt x="33" y="592"/>
                    <a:pt x="113" y="618"/>
                  </a:cubicBezTo>
                  <a:cubicBezTo>
                    <a:pt x="591" y="804"/>
                    <a:pt x="1102" y="897"/>
                    <a:pt x="1607" y="897"/>
                  </a:cubicBezTo>
                  <a:cubicBezTo>
                    <a:pt x="2383" y="897"/>
                    <a:pt x="3154" y="691"/>
                    <a:pt x="3811" y="286"/>
                  </a:cubicBezTo>
                  <a:cubicBezTo>
                    <a:pt x="3884" y="240"/>
                    <a:pt x="3904" y="147"/>
                    <a:pt x="3857" y="74"/>
                  </a:cubicBezTo>
                  <a:cubicBezTo>
                    <a:pt x="3831" y="25"/>
                    <a:pt x="3779" y="0"/>
                    <a:pt x="37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4" name="Google Shape;3324;p72">
              <a:extLst>
                <a:ext uri="{FF2B5EF4-FFF2-40B4-BE49-F238E27FC236}">
                  <a16:creationId xmlns:a16="http://schemas.microsoft.com/office/drawing/2014/main" id="{7A7EBC53-D4F4-852E-2A5D-DCDCE65483B2}"/>
                </a:ext>
              </a:extLst>
            </p:cNvPr>
            <p:cNvSpPr/>
            <p:nvPr/>
          </p:nvSpPr>
          <p:spPr>
            <a:xfrm>
              <a:off x="7617975" y="2527325"/>
              <a:ext cx="53300" cy="17900"/>
            </a:xfrm>
            <a:custGeom>
              <a:avLst/>
              <a:gdLst/>
              <a:ahLst/>
              <a:cxnLst/>
              <a:rect l="l" t="t" r="r" b="b"/>
              <a:pathLst>
                <a:path w="2132" h="716" extrusionOk="0">
                  <a:moveTo>
                    <a:pt x="834" y="0"/>
                  </a:moveTo>
                  <a:cubicBezTo>
                    <a:pt x="588" y="0"/>
                    <a:pt x="341" y="47"/>
                    <a:pt x="114" y="144"/>
                  </a:cubicBezTo>
                  <a:cubicBezTo>
                    <a:pt x="34" y="178"/>
                    <a:pt x="1" y="271"/>
                    <a:pt x="34" y="350"/>
                  </a:cubicBezTo>
                  <a:cubicBezTo>
                    <a:pt x="59" y="409"/>
                    <a:pt x="112" y="443"/>
                    <a:pt x="171" y="443"/>
                  </a:cubicBezTo>
                  <a:cubicBezTo>
                    <a:pt x="191" y="443"/>
                    <a:pt x="212" y="439"/>
                    <a:pt x="233" y="430"/>
                  </a:cubicBezTo>
                  <a:cubicBezTo>
                    <a:pt x="425" y="346"/>
                    <a:pt x="632" y="306"/>
                    <a:pt x="840" y="306"/>
                  </a:cubicBezTo>
                  <a:cubicBezTo>
                    <a:pt x="1210" y="306"/>
                    <a:pt x="1580" y="434"/>
                    <a:pt x="1860" y="676"/>
                  </a:cubicBezTo>
                  <a:cubicBezTo>
                    <a:pt x="1893" y="702"/>
                    <a:pt x="1926" y="715"/>
                    <a:pt x="1966" y="715"/>
                  </a:cubicBezTo>
                  <a:cubicBezTo>
                    <a:pt x="2006" y="715"/>
                    <a:pt x="2052" y="696"/>
                    <a:pt x="2079" y="656"/>
                  </a:cubicBezTo>
                  <a:cubicBezTo>
                    <a:pt x="2132" y="596"/>
                    <a:pt x="2125" y="496"/>
                    <a:pt x="2066" y="443"/>
                  </a:cubicBezTo>
                  <a:cubicBezTo>
                    <a:pt x="1724" y="153"/>
                    <a:pt x="1279" y="0"/>
                    <a:pt x="8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5" name="Google Shape;3325;p72">
              <a:extLst>
                <a:ext uri="{FF2B5EF4-FFF2-40B4-BE49-F238E27FC236}">
                  <a16:creationId xmlns:a16="http://schemas.microsoft.com/office/drawing/2014/main" id="{7435BCAA-2A77-FB30-3957-366F4F94E2B9}"/>
                </a:ext>
              </a:extLst>
            </p:cNvPr>
            <p:cNvSpPr/>
            <p:nvPr/>
          </p:nvSpPr>
          <p:spPr>
            <a:xfrm>
              <a:off x="7712750" y="2545075"/>
              <a:ext cx="65750" cy="30025"/>
            </a:xfrm>
            <a:custGeom>
              <a:avLst/>
              <a:gdLst/>
              <a:ahLst/>
              <a:cxnLst/>
              <a:rect l="l" t="t" r="r" b="b"/>
              <a:pathLst>
                <a:path w="2630" h="1201" extrusionOk="0">
                  <a:moveTo>
                    <a:pt x="987" y="1"/>
                  </a:moveTo>
                  <a:cubicBezTo>
                    <a:pt x="664" y="1"/>
                    <a:pt x="355" y="98"/>
                    <a:pt x="87" y="284"/>
                  </a:cubicBezTo>
                  <a:cubicBezTo>
                    <a:pt x="14" y="337"/>
                    <a:pt x="1" y="430"/>
                    <a:pt x="47" y="503"/>
                  </a:cubicBezTo>
                  <a:cubicBezTo>
                    <a:pt x="76" y="544"/>
                    <a:pt x="123" y="567"/>
                    <a:pt x="172" y="567"/>
                  </a:cubicBezTo>
                  <a:cubicBezTo>
                    <a:pt x="203" y="567"/>
                    <a:pt x="234" y="557"/>
                    <a:pt x="260" y="537"/>
                  </a:cubicBezTo>
                  <a:cubicBezTo>
                    <a:pt x="476" y="387"/>
                    <a:pt x="732" y="311"/>
                    <a:pt x="995" y="311"/>
                  </a:cubicBezTo>
                  <a:cubicBezTo>
                    <a:pt x="1094" y="311"/>
                    <a:pt x="1195" y="322"/>
                    <a:pt x="1295" y="344"/>
                  </a:cubicBezTo>
                  <a:cubicBezTo>
                    <a:pt x="1720" y="444"/>
                    <a:pt x="2092" y="722"/>
                    <a:pt x="2318" y="1127"/>
                  </a:cubicBezTo>
                  <a:cubicBezTo>
                    <a:pt x="2344" y="1174"/>
                    <a:pt x="2398" y="1201"/>
                    <a:pt x="2451" y="1201"/>
                  </a:cubicBezTo>
                  <a:cubicBezTo>
                    <a:pt x="2477" y="1201"/>
                    <a:pt x="2504" y="1194"/>
                    <a:pt x="2524" y="1181"/>
                  </a:cubicBezTo>
                  <a:cubicBezTo>
                    <a:pt x="2603" y="1141"/>
                    <a:pt x="2630" y="1048"/>
                    <a:pt x="2583" y="975"/>
                  </a:cubicBezTo>
                  <a:cubicBezTo>
                    <a:pt x="2318" y="497"/>
                    <a:pt x="1873" y="158"/>
                    <a:pt x="1368" y="45"/>
                  </a:cubicBezTo>
                  <a:cubicBezTo>
                    <a:pt x="1240" y="16"/>
                    <a:pt x="1113" y="1"/>
                    <a:pt x="9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6" name="Google Shape;3326;p72">
              <a:extLst>
                <a:ext uri="{FF2B5EF4-FFF2-40B4-BE49-F238E27FC236}">
                  <a16:creationId xmlns:a16="http://schemas.microsoft.com/office/drawing/2014/main" id="{C71EFF70-833B-76FF-967A-87E2AD48BAEB}"/>
                </a:ext>
              </a:extLst>
            </p:cNvPr>
            <p:cNvSpPr/>
            <p:nvPr/>
          </p:nvSpPr>
          <p:spPr>
            <a:xfrm>
              <a:off x="7662475" y="2569900"/>
              <a:ext cx="27725" cy="55150"/>
            </a:xfrm>
            <a:custGeom>
              <a:avLst/>
              <a:gdLst/>
              <a:ahLst/>
              <a:cxnLst/>
              <a:rect l="l" t="t" r="r" b="b"/>
              <a:pathLst>
                <a:path w="1109" h="2206" extrusionOk="0">
                  <a:moveTo>
                    <a:pt x="791" y="1"/>
                  </a:moveTo>
                  <a:cubicBezTo>
                    <a:pt x="726" y="1"/>
                    <a:pt x="666" y="44"/>
                    <a:pt x="644" y="108"/>
                  </a:cubicBezTo>
                  <a:lnTo>
                    <a:pt x="13" y="1980"/>
                  </a:lnTo>
                  <a:cubicBezTo>
                    <a:pt x="0" y="2027"/>
                    <a:pt x="7" y="2080"/>
                    <a:pt x="33" y="2120"/>
                  </a:cubicBezTo>
                  <a:cubicBezTo>
                    <a:pt x="60" y="2159"/>
                    <a:pt x="106" y="2179"/>
                    <a:pt x="159" y="2179"/>
                  </a:cubicBezTo>
                  <a:lnTo>
                    <a:pt x="950" y="2206"/>
                  </a:lnTo>
                  <a:lnTo>
                    <a:pt x="956" y="2206"/>
                  </a:lnTo>
                  <a:cubicBezTo>
                    <a:pt x="1036" y="2206"/>
                    <a:pt x="1102" y="2139"/>
                    <a:pt x="1109" y="2060"/>
                  </a:cubicBezTo>
                  <a:cubicBezTo>
                    <a:pt x="1109" y="1974"/>
                    <a:pt x="1042" y="1900"/>
                    <a:pt x="956" y="1900"/>
                  </a:cubicBezTo>
                  <a:lnTo>
                    <a:pt x="372" y="1881"/>
                  </a:lnTo>
                  <a:lnTo>
                    <a:pt x="936" y="208"/>
                  </a:lnTo>
                  <a:cubicBezTo>
                    <a:pt x="963" y="128"/>
                    <a:pt x="916" y="35"/>
                    <a:pt x="837" y="8"/>
                  </a:cubicBezTo>
                  <a:cubicBezTo>
                    <a:pt x="821" y="3"/>
                    <a:pt x="806" y="1"/>
                    <a:pt x="79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7" name="Google Shape;3327;p72">
              <a:extLst>
                <a:ext uri="{FF2B5EF4-FFF2-40B4-BE49-F238E27FC236}">
                  <a16:creationId xmlns:a16="http://schemas.microsoft.com/office/drawing/2014/main" id="{3056A5FA-E8CB-9C4B-D098-ED5DE2E63182}"/>
                </a:ext>
              </a:extLst>
            </p:cNvPr>
            <p:cNvSpPr/>
            <p:nvPr/>
          </p:nvSpPr>
          <p:spPr>
            <a:xfrm>
              <a:off x="7678225" y="2640925"/>
              <a:ext cx="42700" cy="17000"/>
            </a:xfrm>
            <a:custGeom>
              <a:avLst/>
              <a:gdLst/>
              <a:ahLst/>
              <a:cxnLst/>
              <a:rect l="l" t="t" r="r" b="b"/>
              <a:pathLst>
                <a:path w="1708" h="680" extrusionOk="0">
                  <a:moveTo>
                    <a:pt x="1529" y="1"/>
                  </a:moveTo>
                  <a:cubicBezTo>
                    <a:pt x="1479" y="1"/>
                    <a:pt x="1431" y="27"/>
                    <a:pt x="1402" y="69"/>
                  </a:cubicBezTo>
                  <a:cubicBezTo>
                    <a:pt x="1282" y="248"/>
                    <a:pt x="1070" y="367"/>
                    <a:pt x="857" y="374"/>
                  </a:cubicBezTo>
                  <a:lnTo>
                    <a:pt x="844" y="374"/>
                  </a:lnTo>
                  <a:cubicBezTo>
                    <a:pt x="632" y="374"/>
                    <a:pt x="419" y="261"/>
                    <a:pt x="300" y="89"/>
                  </a:cubicBezTo>
                  <a:cubicBezTo>
                    <a:pt x="271" y="48"/>
                    <a:pt x="223" y="25"/>
                    <a:pt x="175" y="25"/>
                  </a:cubicBezTo>
                  <a:cubicBezTo>
                    <a:pt x="144" y="25"/>
                    <a:pt x="113" y="35"/>
                    <a:pt x="87" y="55"/>
                  </a:cubicBezTo>
                  <a:cubicBezTo>
                    <a:pt x="14" y="102"/>
                    <a:pt x="1" y="201"/>
                    <a:pt x="47" y="268"/>
                  </a:cubicBezTo>
                  <a:cubicBezTo>
                    <a:pt x="227" y="527"/>
                    <a:pt x="532" y="679"/>
                    <a:pt x="844" y="679"/>
                  </a:cubicBezTo>
                  <a:lnTo>
                    <a:pt x="864" y="679"/>
                  </a:lnTo>
                  <a:cubicBezTo>
                    <a:pt x="1183" y="673"/>
                    <a:pt x="1488" y="507"/>
                    <a:pt x="1661" y="241"/>
                  </a:cubicBezTo>
                  <a:cubicBezTo>
                    <a:pt x="1707" y="168"/>
                    <a:pt x="1687" y="75"/>
                    <a:pt x="1614" y="29"/>
                  </a:cubicBezTo>
                  <a:cubicBezTo>
                    <a:pt x="1587" y="9"/>
                    <a:pt x="1558" y="1"/>
                    <a:pt x="15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8" name="Google Shape;3328;p72">
              <a:extLst>
                <a:ext uri="{FF2B5EF4-FFF2-40B4-BE49-F238E27FC236}">
                  <a16:creationId xmlns:a16="http://schemas.microsoft.com/office/drawing/2014/main" id="{D6E5CCEE-F8AD-586F-AEDC-DE26F151EC38}"/>
                </a:ext>
              </a:extLst>
            </p:cNvPr>
            <p:cNvSpPr/>
            <p:nvPr/>
          </p:nvSpPr>
          <p:spPr>
            <a:xfrm>
              <a:off x="7737000" y="2584875"/>
              <a:ext cx="16950" cy="16950"/>
            </a:xfrm>
            <a:custGeom>
              <a:avLst/>
              <a:gdLst/>
              <a:ahLst/>
              <a:cxnLst/>
              <a:rect l="l" t="t" r="r" b="b"/>
              <a:pathLst>
                <a:path w="678" h="678" extrusionOk="0">
                  <a:moveTo>
                    <a:pt x="339" y="0"/>
                  </a:moveTo>
                  <a:cubicBezTo>
                    <a:pt x="153" y="0"/>
                    <a:pt x="0" y="153"/>
                    <a:pt x="0" y="339"/>
                  </a:cubicBezTo>
                  <a:cubicBezTo>
                    <a:pt x="0" y="525"/>
                    <a:pt x="153" y="677"/>
                    <a:pt x="339" y="677"/>
                  </a:cubicBezTo>
                  <a:cubicBezTo>
                    <a:pt x="531" y="677"/>
                    <a:pt x="677" y="525"/>
                    <a:pt x="677" y="339"/>
                  </a:cubicBezTo>
                  <a:cubicBezTo>
                    <a:pt x="677" y="153"/>
                    <a:pt x="531" y="0"/>
                    <a:pt x="3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9" name="Google Shape;3329;p72">
              <a:extLst>
                <a:ext uri="{FF2B5EF4-FFF2-40B4-BE49-F238E27FC236}">
                  <a16:creationId xmlns:a16="http://schemas.microsoft.com/office/drawing/2014/main" id="{A8D728DB-6106-2A4D-A8EB-F1A8EA4A21CA}"/>
                </a:ext>
              </a:extLst>
            </p:cNvPr>
            <p:cNvSpPr/>
            <p:nvPr/>
          </p:nvSpPr>
          <p:spPr>
            <a:xfrm>
              <a:off x="7645700" y="2567450"/>
              <a:ext cx="16950" cy="16950"/>
            </a:xfrm>
            <a:custGeom>
              <a:avLst/>
              <a:gdLst/>
              <a:ahLst/>
              <a:cxnLst/>
              <a:rect l="l" t="t" r="r" b="b"/>
              <a:pathLst>
                <a:path w="678" h="678" extrusionOk="0">
                  <a:moveTo>
                    <a:pt x="339" y="0"/>
                  </a:moveTo>
                  <a:cubicBezTo>
                    <a:pt x="153" y="0"/>
                    <a:pt x="1" y="153"/>
                    <a:pt x="1" y="339"/>
                  </a:cubicBezTo>
                  <a:cubicBezTo>
                    <a:pt x="1" y="525"/>
                    <a:pt x="153" y="677"/>
                    <a:pt x="339" y="677"/>
                  </a:cubicBezTo>
                  <a:cubicBezTo>
                    <a:pt x="525" y="677"/>
                    <a:pt x="678" y="525"/>
                    <a:pt x="678" y="339"/>
                  </a:cubicBezTo>
                  <a:cubicBezTo>
                    <a:pt x="678" y="153"/>
                    <a:pt x="525" y="0"/>
                    <a:pt x="3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Google Shape;3109;p72">
            <a:extLst>
              <a:ext uri="{FF2B5EF4-FFF2-40B4-BE49-F238E27FC236}">
                <a16:creationId xmlns:a16="http://schemas.microsoft.com/office/drawing/2014/main" id="{603C9173-5F2C-45F5-6AA8-2DFE43DE174E}"/>
              </a:ext>
            </a:extLst>
          </p:cNvPr>
          <p:cNvSpPr txBox="1">
            <a:spLocks/>
          </p:cNvSpPr>
          <p:nvPr/>
        </p:nvSpPr>
        <p:spPr>
          <a:xfrm>
            <a:off x="1975757" y="2669722"/>
            <a:ext cx="6070844" cy="12801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15000"/>
              </a:lnSpc>
              <a:spcBef>
                <a:spcPts val="0"/>
              </a:spcBef>
              <a:spcAft>
                <a:spcPts val="0"/>
              </a:spcAft>
              <a:buClr>
                <a:schemeClr val="dk1"/>
              </a:buClr>
              <a:buSzPts val="1400"/>
              <a:buFont typeface="Arial"/>
              <a:buChar char="●"/>
              <a:defRPr sz="1250" b="0" i="0" u="none" strike="noStrike" cap="none">
                <a:solidFill>
                  <a:schemeClr val="dk1"/>
                </a:solidFill>
                <a:latin typeface="Nunito"/>
                <a:ea typeface="Nunito"/>
                <a:cs typeface="Nunito"/>
                <a:sym typeface="Nunito"/>
              </a:defRPr>
            </a:lvl1pPr>
            <a:lvl2pPr marL="914400" marR="0" lvl="1" indent="-317500" algn="l" rtl="0">
              <a:lnSpc>
                <a:spcPct val="115000"/>
              </a:lnSpc>
              <a:spcBef>
                <a:spcPts val="0"/>
              </a:spcBef>
              <a:spcAft>
                <a:spcPts val="0"/>
              </a:spcAft>
              <a:buClr>
                <a:schemeClr val="dk1"/>
              </a:buClr>
              <a:buSzPts val="1400"/>
              <a:buFont typeface="Arial"/>
              <a:buChar char="○"/>
              <a:defRPr sz="1400" b="0" i="0" u="none" strike="noStrike" cap="none">
                <a:solidFill>
                  <a:schemeClr val="dk1"/>
                </a:solidFill>
                <a:latin typeface="Nunito"/>
                <a:ea typeface="Nunito"/>
                <a:cs typeface="Nunito"/>
                <a:sym typeface="Nunito"/>
              </a:defRPr>
            </a:lvl2pPr>
            <a:lvl3pPr marL="1371600" marR="0" lvl="2" indent="-317500" algn="l" rtl="0">
              <a:lnSpc>
                <a:spcPct val="115000"/>
              </a:lnSpc>
              <a:spcBef>
                <a:spcPts val="0"/>
              </a:spcBef>
              <a:spcAft>
                <a:spcPts val="0"/>
              </a:spcAft>
              <a:buClr>
                <a:schemeClr val="dk1"/>
              </a:buClr>
              <a:buSzPts val="1400"/>
              <a:buFont typeface="Arial"/>
              <a:buChar char="■"/>
              <a:defRPr sz="1400" b="0" i="0" u="none" strike="noStrike" cap="none">
                <a:solidFill>
                  <a:schemeClr val="dk1"/>
                </a:solidFill>
                <a:latin typeface="Nunito"/>
                <a:ea typeface="Nunito"/>
                <a:cs typeface="Nunito"/>
                <a:sym typeface="Nunito"/>
              </a:defRPr>
            </a:lvl3pPr>
            <a:lvl4pPr marL="1828800" marR="0" lvl="3" indent="-317500" algn="l" rtl="0">
              <a:lnSpc>
                <a:spcPct val="115000"/>
              </a:lnSpc>
              <a:spcBef>
                <a:spcPts val="0"/>
              </a:spcBef>
              <a:spcAft>
                <a:spcPts val="0"/>
              </a:spcAft>
              <a:buClr>
                <a:schemeClr val="dk1"/>
              </a:buClr>
              <a:buSzPts val="1400"/>
              <a:buFont typeface="Arial"/>
              <a:buChar char="●"/>
              <a:defRPr sz="1400" b="0" i="0" u="none" strike="noStrike" cap="none">
                <a:solidFill>
                  <a:schemeClr val="dk1"/>
                </a:solidFill>
                <a:latin typeface="Nunito"/>
                <a:ea typeface="Nunito"/>
                <a:cs typeface="Nunito"/>
                <a:sym typeface="Nunito"/>
              </a:defRPr>
            </a:lvl4pPr>
            <a:lvl5pPr marL="2286000" marR="0" lvl="4" indent="-317500" algn="l" rtl="0">
              <a:lnSpc>
                <a:spcPct val="115000"/>
              </a:lnSpc>
              <a:spcBef>
                <a:spcPts val="0"/>
              </a:spcBef>
              <a:spcAft>
                <a:spcPts val="0"/>
              </a:spcAft>
              <a:buClr>
                <a:schemeClr val="dk1"/>
              </a:buClr>
              <a:buSzPts val="1400"/>
              <a:buFont typeface="Arial"/>
              <a:buChar char="○"/>
              <a:defRPr sz="1400" b="0" i="0" u="none" strike="noStrike" cap="none">
                <a:solidFill>
                  <a:schemeClr val="dk1"/>
                </a:solidFill>
                <a:latin typeface="Nunito"/>
                <a:ea typeface="Nunito"/>
                <a:cs typeface="Nunito"/>
                <a:sym typeface="Nunito"/>
              </a:defRPr>
            </a:lvl5pPr>
            <a:lvl6pPr marL="2743200" marR="0" lvl="5" indent="-317500" algn="l" rtl="0">
              <a:lnSpc>
                <a:spcPct val="115000"/>
              </a:lnSpc>
              <a:spcBef>
                <a:spcPts val="0"/>
              </a:spcBef>
              <a:spcAft>
                <a:spcPts val="0"/>
              </a:spcAft>
              <a:buClr>
                <a:schemeClr val="dk1"/>
              </a:buClr>
              <a:buSzPts val="1400"/>
              <a:buFont typeface="Arial"/>
              <a:buChar char="■"/>
              <a:defRPr sz="1400" b="0" i="0" u="none" strike="noStrike" cap="none">
                <a:solidFill>
                  <a:schemeClr val="dk1"/>
                </a:solidFill>
                <a:latin typeface="Nunito"/>
                <a:ea typeface="Nunito"/>
                <a:cs typeface="Nunito"/>
                <a:sym typeface="Nunito"/>
              </a:defRPr>
            </a:lvl6pPr>
            <a:lvl7pPr marL="3200400" marR="0" lvl="6" indent="-317500" algn="l" rtl="0">
              <a:lnSpc>
                <a:spcPct val="115000"/>
              </a:lnSpc>
              <a:spcBef>
                <a:spcPts val="0"/>
              </a:spcBef>
              <a:spcAft>
                <a:spcPts val="0"/>
              </a:spcAft>
              <a:buClr>
                <a:schemeClr val="dk1"/>
              </a:buClr>
              <a:buSzPts val="1400"/>
              <a:buFont typeface="Arial"/>
              <a:buChar char="●"/>
              <a:defRPr sz="1400" b="0" i="0" u="none" strike="noStrike" cap="none">
                <a:solidFill>
                  <a:schemeClr val="dk1"/>
                </a:solidFill>
                <a:latin typeface="Nunito"/>
                <a:ea typeface="Nunito"/>
                <a:cs typeface="Nunito"/>
                <a:sym typeface="Nunito"/>
              </a:defRPr>
            </a:lvl7pPr>
            <a:lvl8pPr marL="3657600" marR="0" lvl="7" indent="-317500" algn="l" rtl="0">
              <a:lnSpc>
                <a:spcPct val="115000"/>
              </a:lnSpc>
              <a:spcBef>
                <a:spcPts val="0"/>
              </a:spcBef>
              <a:spcAft>
                <a:spcPts val="0"/>
              </a:spcAft>
              <a:buClr>
                <a:schemeClr val="dk1"/>
              </a:buClr>
              <a:buSzPts val="1400"/>
              <a:buFont typeface="Arial"/>
              <a:buChar char="○"/>
              <a:defRPr sz="1400" b="0" i="0" u="none" strike="noStrike" cap="none">
                <a:solidFill>
                  <a:schemeClr val="dk1"/>
                </a:solidFill>
                <a:latin typeface="Nunito"/>
                <a:ea typeface="Nunito"/>
                <a:cs typeface="Nunito"/>
                <a:sym typeface="Nunito"/>
              </a:defRPr>
            </a:lvl8pPr>
            <a:lvl9pPr marL="4114800" marR="0" lvl="8" indent="-317500" algn="l" rtl="0">
              <a:lnSpc>
                <a:spcPct val="115000"/>
              </a:lnSpc>
              <a:spcBef>
                <a:spcPts val="0"/>
              </a:spcBef>
              <a:spcAft>
                <a:spcPts val="0"/>
              </a:spcAft>
              <a:buClr>
                <a:schemeClr val="dk1"/>
              </a:buClr>
              <a:buSzPts val="1400"/>
              <a:buFont typeface="Arial"/>
              <a:buChar char="■"/>
              <a:defRPr sz="1400" b="0" i="0" u="none" strike="noStrike" cap="none">
                <a:solidFill>
                  <a:schemeClr val="dk1"/>
                </a:solidFill>
                <a:latin typeface="Nunito"/>
                <a:ea typeface="Nunito"/>
                <a:cs typeface="Nunito"/>
                <a:sym typeface="Nunito"/>
              </a:defRPr>
            </a:lvl9pPr>
          </a:lstStyle>
          <a:p>
            <a:pPr marL="0" indent="0" algn="r" rtl="1">
              <a:buNone/>
            </a:pPr>
            <a:r>
              <a:rPr lang="ar-SA" sz="1800" b="1" dirty="0">
                <a:latin typeface="Traditional Arabic" panose="02020603050405020304" pitchFamily="18" charset="-78"/>
                <a:cs typeface="Traditional Arabic" panose="02020603050405020304" pitchFamily="18" charset="-78"/>
              </a:rPr>
              <a:t>4- </a:t>
            </a:r>
            <a:r>
              <a:rPr lang="ar-SA" sz="1800" b="1" dirty="0">
                <a:latin typeface="Sakkal Majalla" panose="02000000000000000000" pitchFamily="2" charset="-78"/>
                <a:cs typeface="Sakkal Majalla" panose="02000000000000000000" pitchFamily="2" charset="-78"/>
              </a:rPr>
              <a:t>السلوكيات الخطرة بدافع التحدي أو المغامرة الزائدة (</a:t>
            </a:r>
            <a:r>
              <a:rPr lang="en-GB" sz="1800" b="1" dirty="0" err="1">
                <a:latin typeface="Sakkal Majalla" panose="02000000000000000000" pitchFamily="2" charset="-78"/>
                <a:cs typeface="Sakkal Majalla" panose="02000000000000000000" pitchFamily="2" charset="-78"/>
              </a:rPr>
              <a:t>Porsanger</a:t>
            </a:r>
            <a:r>
              <a:rPr lang="en-GB" sz="1800" b="1" dirty="0">
                <a:latin typeface="Sakkal Majalla" panose="02000000000000000000" pitchFamily="2" charset="-78"/>
                <a:cs typeface="Sakkal Majalla" panose="02000000000000000000" pitchFamily="2" charset="-78"/>
              </a:rPr>
              <a:t> et al., 2021</a:t>
            </a:r>
            <a:r>
              <a:rPr lang="ar-SA" sz="1800" b="1" dirty="0">
                <a:latin typeface="Sakkal Majalla" panose="02000000000000000000" pitchFamily="2" charset="-78"/>
                <a:cs typeface="Sakkal Majalla" panose="02000000000000000000" pitchFamily="2" charset="-78"/>
              </a:rPr>
              <a:t>)</a:t>
            </a:r>
          </a:p>
          <a:p>
            <a:pPr marL="285750" indent="-285750" algn="r" rtl="1">
              <a:lnSpc>
                <a:spcPct val="150000"/>
              </a:lnSpc>
            </a:pPr>
            <a:r>
              <a:rPr lang="ar-SA" sz="1600" dirty="0">
                <a:latin typeface="Traditional Arabic" panose="02020603050405020304" pitchFamily="18" charset="-78"/>
                <a:cs typeface="Traditional Arabic" panose="02020603050405020304" pitchFamily="18" charset="-78"/>
              </a:rPr>
              <a:t>محاولة تنفيذ مهارات تتجاوز القدرات البدنية.</a:t>
            </a:r>
          </a:p>
          <a:p>
            <a:pPr marL="285750" indent="-285750" algn="r" rtl="1">
              <a:lnSpc>
                <a:spcPct val="150000"/>
              </a:lnSpc>
            </a:pPr>
            <a:r>
              <a:rPr lang="ar-SA" sz="1600" dirty="0">
                <a:latin typeface="Traditional Arabic" panose="02020603050405020304" pitchFamily="18" charset="-78"/>
                <a:cs typeface="Traditional Arabic" panose="02020603050405020304" pitchFamily="18" charset="-78"/>
              </a:rPr>
              <a:t>القفز من ارتفاعات غير مناسبة أو استخدام أدوات بطرق مبتكرة لكنها خطرة.</a:t>
            </a:r>
          </a:p>
        </p:txBody>
      </p:sp>
    </p:spTree>
    <p:extLst>
      <p:ext uri="{BB962C8B-B14F-4D97-AF65-F5344CB8AC3E}">
        <p14:creationId xmlns:p14="http://schemas.microsoft.com/office/powerpoint/2010/main" val="37640156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107">
          <a:extLst>
            <a:ext uri="{FF2B5EF4-FFF2-40B4-BE49-F238E27FC236}">
              <a16:creationId xmlns:a16="http://schemas.microsoft.com/office/drawing/2014/main" id="{E6A585DC-07BC-500F-B1C8-4D1A15151FA8}"/>
            </a:ext>
          </a:extLst>
        </p:cNvPr>
        <p:cNvGrpSpPr/>
        <p:nvPr/>
      </p:nvGrpSpPr>
      <p:grpSpPr>
        <a:xfrm>
          <a:off x="0" y="0"/>
          <a:ext cx="0" cy="0"/>
          <a:chOff x="0" y="0"/>
          <a:chExt cx="0" cy="0"/>
        </a:xfrm>
      </p:grpSpPr>
      <p:sp>
        <p:nvSpPr>
          <p:cNvPr id="3108" name="Google Shape;3108;p72">
            <a:extLst>
              <a:ext uri="{FF2B5EF4-FFF2-40B4-BE49-F238E27FC236}">
                <a16:creationId xmlns:a16="http://schemas.microsoft.com/office/drawing/2014/main" id="{CE56246D-B9FC-B812-A722-164DA849221C}"/>
              </a:ext>
            </a:extLst>
          </p:cNvPr>
          <p:cNvSpPr txBox="1">
            <a:spLocks noGrp="1"/>
          </p:cNvSpPr>
          <p:nvPr>
            <p:ph type="title"/>
          </p:nvPr>
        </p:nvSpPr>
        <p:spPr>
          <a:xfrm>
            <a:off x="328452" y="446347"/>
            <a:ext cx="7704000" cy="640200"/>
          </a:xfrm>
          <a:prstGeom prst="rect">
            <a:avLst/>
          </a:prstGeom>
        </p:spPr>
        <p:txBody>
          <a:bodyPr spcFirstLastPara="1" wrap="square" lIns="91425" tIns="91425" rIns="91425" bIns="91425" anchor="t" anchorCtr="0">
            <a:noAutofit/>
          </a:bodyPr>
          <a:lstStyle/>
          <a:p>
            <a:pPr lvl="0" algn="r"/>
            <a:r>
              <a:rPr lang="ar-SA" b="1" dirty="0">
                <a:latin typeface="Sakkal Majalla" panose="02000000000000000000" pitchFamily="2" charset="-78"/>
                <a:cs typeface="Sakkal Majalla" panose="02000000000000000000" pitchFamily="2" charset="-78"/>
              </a:rPr>
              <a:t>أبرز السلوكيات غير الآمنة في حصص التربية البدنية</a:t>
            </a:r>
            <a:endParaRPr b="1" dirty="0">
              <a:latin typeface="Sakkal Majalla" panose="02000000000000000000" pitchFamily="2" charset="-78"/>
              <a:cs typeface="Sakkal Majalla" panose="02000000000000000000" pitchFamily="2" charset="-78"/>
            </a:endParaRPr>
          </a:p>
        </p:txBody>
      </p:sp>
      <p:sp>
        <p:nvSpPr>
          <p:cNvPr id="3109" name="Google Shape;3109;p72">
            <a:extLst>
              <a:ext uri="{FF2B5EF4-FFF2-40B4-BE49-F238E27FC236}">
                <a16:creationId xmlns:a16="http://schemas.microsoft.com/office/drawing/2014/main" id="{E78010D0-ECA2-07C5-5BCB-55E01CD7F120}"/>
              </a:ext>
            </a:extLst>
          </p:cNvPr>
          <p:cNvSpPr txBox="1">
            <a:spLocks noGrp="1"/>
          </p:cNvSpPr>
          <p:nvPr>
            <p:ph type="body" idx="1"/>
          </p:nvPr>
        </p:nvSpPr>
        <p:spPr>
          <a:xfrm>
            <a:off x="820073" y="1364872"/>
            <a:ext cx="5588249" cy="1280100"/>
          </a:xfrm>
          <a:prstGeom prst="rect">
            <a:avLst/>
          </a:prstGeom>
        </p:spPr>
        <p:txBody>
          <a:bodyPr spcFirstLastPara="1" wrap="square" lIns="91425" tIns="91425" rIns="91425" bIns="91425" anchor="t" anchorCtr="0">
            <a:noAutofit/>
          </a:bodyPr>
          <a:lstStyle/>
          <a:p>
            <a:pPr marL="0" lvl="0" indent="0" algn="r" rtl="1">
              <a:buNone/>
            </a:pPr>
            <a:r>
              <a:rPr lang="ar-SA" sz="1800" b="1" dirty="0">
                <a:latin typeface="Traditional Arabic" panose="02020603050405020304" pitchFamily="18" charset="-78"/>
                <a:cs typeface="Traditional Arabic" panose="02020603050405020304" pitchFamily="18" charset="-78"/>
              </a:rPr>
              <a:t>5- </a:t>
            </a:r>
            <a:r>
              <a:rPr lang="ar-SA" sz="1800" b="1" dirty="0">
                <a:latin typeface="Sakkal Majalla" panose="02000000000000000000" pitchFamily="2" charset="-78"/>
                <a:cs typeface="Sakkal Majalla" panose="02000000000000000000" pitchFamily="2" charset="-78"/>
              </a:rPr>
              <a:t>التنمر والسخرية أثناء الأداء البدني  (</a:t>
            </a:r>
            <a:r>
              <a:rPr lang="da-DK" sz="1800" b="1" dirty="0">
                <a:latin typeface="Sakkal Majalla" panose="02000000000000000000" pitchFamily="2" charset="-78"/>
                <a:cs typeface="Sakkal Majalla" panose="02000000000000000000" pitchFamily="2" charset="-78"/>
              </a:rPr>
              <a:t>Zhou et al., 2025</a:t>
            </a:r>
            <a:r>
              <a:rPr lang="ar-SA" sz="1800" b="1" dirty="0">
                <a:latin typeface="Sakkal Majalla" panose="02000000000000000000" pitchFamily="2" charset="-78"/>
                <a:cs typeface="Sakkal Majalla" panose="02000000000000000000" pitchFamily="2" charset="-78"/>
              </a:rPr>
              <a:t>)</a:t>
            </a:r>
          </a:p>
          <a:p>
            <a:pPr marL="285750" indent="-285750" algn="r" rtl="1">
              <a:lnSpc>
                <a:spcPct val="150000"/>
              </a:lnSpc>
            </a:pPr>
            <a:r>
              <a:rPr lang="ar-SA" sz="1600" dirty="0">
                <a:latin typeface="Traditional Arabic" panose="02020603050405020304" pitchFamily="18" charset="-78"/>
                <a:cs typeface="Traditional Arabic" panose="02020603050405020304" pitchFamily="18" charset="-78"/>
              </a:rPr>
              <a:t>السخرية من أخطاء زملاء أقل لياقة أو ذوي احتياجات خاصة.</a:t>
            </a:r>
          </a:p>
          <a:p>
            <a:pPr marL="285750" indent="-285750" algn="r" rtl="1">
              <a:lnSpc>
                <a:spcPct val="150000"/>
              </a:lnSpc>
            </a:pPr>
            <a:r>
              <a:rPr lang="ar-SA" sz="1600" dirty="0">
                <a:latin typeface="Traditional Arabic" panose="02020603050405020304" pitchFamily="18" charset="-78"/>
                <a:cs typeface="Traditional Arabic" panose="02020603050405020304" pitchFamily="18" charset="-78"/>
              </a:rPr>
              <a:t>التقليل من شأن الآخرين أو مقارنتهم بسلبية.</a:t>
            </a:r>
            <a:endParaRPr sz="1600" dirty="0">
              <a:latin typeface="Traditional Arabic" panose="02020603050405020304" pitchFamily="18" charset="-78"/>
              <a:cs typeface="Traditional Arabic" panose="02020603050405020304" pitchFamily="18" charset="-78"/>
            </a:endParaRPr>
          </a:p>
        </p:txBody>
      </p:sp>
      <p:sp>
        <p:nvSpPr>
          <p:cNvPr id="2" name="Google Shape;3109;p72">
            <a:extLst>
              <a:ext uri="{FF2B5EF4-FFF2-40B4-BE49-F238E27FC236}">
                <a16:creationId xmlns:a16="http://schemas.microsoft.com/office/drawing/2014/main" id="{E905609D-E457-3E1C-1438-8F872BE84663}"/>
              </a:ext>
            </a:extLst>
          </p:cNvPr>
          <p:cNvSpPr txBox="1">
            <a:spLocks/>
          </p:cNvSpPr>
          <p:nvPr/>
        </p:nvSpPr>
        <p:spPr>
          <a:xfrm>
            <a:off x="610237" y="2768165"/>
            <a:ext cx="5770715" cy="149406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15000"/>
              </a:lnSpc>
              <a:spcBef>
                <a:spcPts val="0"/>
              </a:spcBef>
              <a:spcAft>
                <a:spcPts val="0"/>
              </a:spcAft>
              <a:buClr>
                <a:schemeClr val="dk1"/>
              </a:buClr>
              <a:buSzPts val="1400"/>
              <a:buFont typeface="Arial"/>
              <a:buChar char="●"/>
              <a:defRPr sz="1250" b="0" i="0" u="none" strike="noStrike" cap="none">
                <a:solidFill>
                  <a:schemeClr val="dk1"/>
                </a:solidFill>
                <a:latin typeface="Nunito"/>
                <a:ea typeface="Nunito"/>
                <a:cs typeface="Nunito"/>
                <a:sym typeface="Nunito"/>
              </a:defRPr>
            </a:lvl1pPr>
            <a:lvl2pPr marL="914400" marR="0" lvl="1" indent="-317500" algn="l" rtl="0">
              <a:lnSpc>
                <a:spcPct val="115000"/>
              </a:lnSpc>
              <a:spcBef>
                <a:spcPts val="0"/>
              </a:spcBef>
              <a:spcAft>
                <a:spcPts val="0"/>
              </a:spcAft>
              <a:buClr>
                <a:schemeClr val="dk1"/>
              </a:buClr>
              <a:buSzPts val="1400"/>
              <a:buFont typeface="Arial"/>
              <a:buChar char="○"/>
              <a:defRPr sz="1400" b="0" i="0" u="none" strike="noStrike" cap="none">
                <a:solidFill>
                  <a:schemeClr val="dk1"/>
                </a:solidFill>
                <a:latin typeface="Nunito"/>
                <a:ea typeface="Nunito"/>
                <a:cs typeface="Nunito"/>
                <a:sym typeface="Nunito"/>
              </a:defRPr>
            </a:lvl2pPr>
            <a:lvl3pPr marL="1371600" marR="0" lvl="2" indent="-317500" algn="l" rtl="0">
              <a:lnSpc>
                <a:spcPct val="115000"/>
              </a:lnSpc>
              <a:spcBef>
                <a:spcPts val="0"/>
              </a:spcBef>
              <a:spcAft>
                <a:spcPts val="0"/>
              </a:spcAft>
              <a:buClr>
                <a:schemeClr val="dk1"/>
              </a:buClr>
              <a:buSzPts val="1400"/>
              <a:buFont typeface="Arial"/>
              <a:buChar char="■"/>
              <a:defRPr sz="1400" b="0" i="0" u="none" strike="noStrike" cap="none">
                <a:solidFill>
                  <a:schemeClr val="dk1"/>
                </a:solidFill>
                <a:latin typeface="Nunito"/>
                <a:ea typeface="Nunito"/>
                <a:cs typeface="Nunito"/>
                <a:sym typeface="Nunito"/>
              </a:defRPr>
            </a:lvl3pPr>
            <a:lvl4pPr marL="1828800" marR="0" lvl="3" indent="-317500" algn="l" rtl="0">
              <a:lnSpc>
                <a:spcPct val="115000"/>
              </a:lnSpc>
              <a:spcBef>
                <a:spcPts val="0"/>
              </a:spcBef>
              <a:spcAft>
                <a:spcPts val="0"/>
              </a:spcAft>
              <a:buClr>
                <a:schemeClr val="dk1"/>
              </a:buClr>
              <a:buSzPts val="1400"/>
              <a:buFont typeface="Arial"/>
              <a:buChar char="●"/>
              <a:defRPr sz="1400" b="0" i="0" u="none" strike="noStrike" cap="none">
                <a:solidFill>
                  <a:schemeClr val="dk1"/>
                </a:solidFill>
                <a:latin typeface="Nunito"/>
                <a:ea typeface="Nunito"/>
                <a:cs typeface="Nunito"/>
                <a:sym typeface="Nunito"/>
              </a:defRPr>
            </a:lvl4pPr>
            <a:lvl5pPr marL="2286000" marR="0" lvl="4" indent="-317500" algn="l" rtl="0">
              <a:lnSpc>
                <a:spcPct val="115000"/>
              </a:lnSpc>
              <a:spcBef>
                <a:spcPts val="0"/>
              </a:spcBef>
              <a:spcAft>
                <a:spcPts val="0"/>
              </a:spcAft>
              <a:buClr>
                <a:schemeClr val="dk1"/>
              </a:buClr>
              <a:buSzPts val="1400"/>
              <a:buFont typeface="Arial"/>
              <a:buChar char="○"/>
              <a:defRPr sz="1400" b="0" i="0" u="none" strike="noStrike" cap="none">
                <a:solidFill>
                  <a:schemeClr val="dk1"/>
                </a:solidFill>
                <a:latin typeface="Nunito"/>
                <a:ea typeface="Nunito"/>
                <a:cs typeface="Nunito"/>
                <a:sym typeface="Nunito"/>
              </a:defRPr>
            </a:lvl5pPr>
            <a:lvl6pPr marL="2743200" marR="0" lvl="5" indent="-317500" algn="l" rtl="0">
              <a:lnSpc>
                <a:spcPct val="115000"/>
              </a:lnSpc>
              <a:spcBef>
                <a:spcPts val="0"/>
              </a:spcBef>
              <a:spcAft>
                <a:spcPts val="0"/>
              </a:spcAft>
              <a:buClr>
                <a:schemeClr val="dk1"/>
              </a:buClr>
              <a:buSzPts val="1400"/>
              <a:buFont typeface="Arial"/>
              <a:buChar char="■"/>
              <a:defRPr sz="1400" b="0" i="0" u="none" strike="noStrike" cap="none">
                <a:solidFill>
                  <a:schemeClr val="dk1"/>
                </a:solidFill>
                <a:latin typeface="Nunito"/>
                <a:ea typeface="Nunito"/>
                <a:cs typeface="Nunito"/>
                <a:sym typeface="Nunito"/>
              </a:defRPr>
            </a:lvl6pPr>
            <a:lvl7pPr marL="3200400" marR="0" lvl="6" indent="-317500" algn="l" rtl="0">
              <a:lnSpc>
                <a:spcPct val="115000"/>
              </a:lnSpc>
              <a:spcBef>
                <a:spcPts val="0"/>
              </a:spcBef>
              <a:spcAft>
                <a:spcPts val="0"/>
              </a:spcAft>
              <a:buClr>
                <a:schemeClr val="dk1"/>
              </a:buClr>
              <a:buSzPts val="1400"/>
              <a:buFont typeface="Arial"/>
              <a:buChar char="●"/>
              <a:defRPr sz="1400" b="0" i="0" u="none" strike="noStrike" cap="none">
                <a:solidFill>
                  <a:schemeClr val="dk1"/>
                </a:solidFill>
                <a:latin typeface="Nunito"/>
                <a:ea typeface="Nunito"/>
                <a:cs typeface="Nunito"/>
                <a:sym typeface="Nunito"/>
              </a:defRPr>
            </a:lvl7pPr>
            <a:lvl8pPr marL="3657600" marR="0" lvl="7" indent="-317500" algn="l" rtl="0">
              <a:lnSpc>
                <a:spcPct val="115000"/>
              </a:lnSpc>
              <a:spcBef>
                <a:spcPts val="0"/>
              </a:spcBef>
              <a:spcAft>
                <a:spcPts val="0"/>
              </a:spcAft>
              <a:buClr>
                <a:schemeClr val="dk1"/>
              </a:buClr>
              <a:buSzPts val="1400"/>
              <a:buFont typeface="Arial"/>
              <a:buChar char="○"/>
              <a:defRPr sz="1400" b="0" i="0" u="none" strike="noStrike" cap="none">
                <a:solidFill>
                  <a:schemeClr val="dk1"/>
                </a:solidFill>
                <a:latin typeface="Nunito"/>
                <a:ea typeface="Nunito"/>
                <a:cs typeface="Nunito"/>
                <a:sym typeface="Nunito"/>
              </a:defRPr>
            </a:lvl8pPr>
            <a:lvl9pPr marL="4114800" marR="0" lvl="8" indent="-317500" algn="l" rtl="0">
              <a:lnSpc>
                <a:spcPct val="115000"/>
              </a:lnSpc>
              <a:spcBef>
                <a:spcPts val="0"/>
              </a:spcBef>
              <a:spcAft>
                <a:spcPts val="0"/>
              </a:spcAft>
              <a:buClr>
                <a:schemeClr val="dk1"/>
              </a:buClr>
              <a:buSzPts val="1400"/>
              <a:buFont typeface="Arial"/>
              <a:buChar char="■"/>
              <a:defRPr sz="1400" b="0" i="0" u="none" strike="noStrike" cap="none">
                <a:solidFill>
                  <a:schemeClr val="dk1"/>
                </a:solidFill>
                <a:latin typeface="Nunito"/>
                <a:ea typeface="Nunito"/>
                <a:cs typeface="Nunito"/>
                <a:sym typeface="Nunito"/>
              </a:defRPr>
            </a:lvl9pPr>
          </a:lstStyle>
          <a:p>
            <a:pPr marL="0" indent="0" algn="r" rtl="1">
              <a:buNone/>
            </a:pPr>
            <a:r>
              <a:rPr lang="ar-SA" sz="1800" b="1" dirty="0">
                <a:latin typeface="Traditional Arabic" panose="02020603050405020304" pitchFamily="18" charset="-78"/>
                <a:cs typeface="Traditional Arabic" panose="02020603050405020304" pitchFamily="18" charset="-78"/>
              </a:rPr>
              <a:t>6- </a:t>
            </a:r>
            <a:r>
              <a:rPr lang="ar-SA" sz="1800" b="1" dirty="0">
                <a:latin typeface="Sakkal Majalla" panose="02000000000000000000" pitchFamily="2" charset="-78"/>
                <a:cs typeface="Sakkal Majalla" panose="02000000000000000000" pitchFamily="2" charset="-78"/>
              </a:rPr>
              <a:t>إهمال قواعد السلامة أو اللباس الرياضي المناسب (</a:t>
            </a:r>
            <a:r>
              <a:rPr lang="en-GB" sz="1800" b="1" dirty="0">
                <a:latin typeface="Sakkal Majalla" panose="02000000000000000000" pitchFamily="2" charset="-78"/>
                <a:cs typeface="Sakkal Majalla" panose="02000000000000000000" pitchFamily="2" charset="-78"/>
              </a:rPr>
              <a:t>SHAPE America, 2020</a:t>
            </a:r>
            <a:r>
              <a:rPr lang="ar-SA" sz="1800" b="1" dirty="0">
                <a:latin typeface="Sakkal Majalla" panose="02000000000000000000" pitchFamily="2" charset="-78"/>
                <a:cs typeface="Sakkal Majalla" panose="02000000000000000000" pitchFamily="2" charset="-78"/>
              </a:rPr>
              <a:t>)</a:t>
            </a:r>
          </a:p>
          <a:p>
            <a:pPr marL="285750" indent="-285750" algn="r" rtl="1">
              <a:lnSpc>
                <a:spcPct val="150000"/>
              </a:lnSpc>
            </a:pPr>
            <a:r>
              <a:rPr lang="ar-SA" sz="1600" dirty="0">
                <a:latin typeface="Traditional Arabic" panose="02020603050405020304" pitchFamily="18" charset="-78"/>
                <a:cs typeface="Traditional Arabic" panose="02020603050405020304" pitchFamily="18" charset="-78"/>
              </a:rPr>
              <a:t>ارتداء أحذية غير مناسبة.</a:t>
            </a:r>
          </a:p>
          <a:p>
            <a:pPr marL="285750" indent="-285750" algn="r" rtl="1">
              <a:lnSpc>
                <a:spcPct val="150000"/>
              </a:lnSpc>
            </a:pPr>
            <a:r>
              <a:rPr lang="ar-SA" sz="1600" dirty="0">
                <a:latin typeface="Traditional Arabic" panose="02020603050405020304" pitchFamily="18" charset="-78"/>
                <a:cs typeface="Traditional Arabic" panose="02020603050405020304" pitchFamily="18" charset="-78"/>
              </a:rPr>
              <a:t>نسيان أدوات الحماية (مثل واقيات الركبة أو الكوع في أنشطة معينة).</a:t>
            </a:r>
          </a:p>
          <a:p>
            <a:pPr marL="285750" indent="-285750" algn="r" rtl="1">
              <a:lnSpc>
                <a:spcPct val="150000"/>
              </a:lnSpc>
            </a:pPr>
            <a:r>
              <a:rPr lang="ar-SA" sz="1600" dirty="0">
                <a:latin typeface="Traditional Arabic" panose="02020603050405020304" pitchFamily="18" charset="-78"/>
                <a:cs typeface="Traditional Arabic" panose="02020603050405020304" pitchFamily="18" charset="-78"/>
              </a:rPr>
              <a:t>ترك الحقيبة أو الزجاجات في أماكن الحركة مما يسبب تعثرًا أو سقوطًا</a:t>
            </a:r>
          </a:p>
        </p:txBody>
      </p:sp>
      <p:grpSp>
        <p:nvGrpSpPr>
          <p:cNvPr id="3" name="Google Shape;3133;p72">
            <a:extLst>
              <a:ext uri="{FF2B5EF4-FFF2-40B4-BE49-F238E27FC236}">
                <a16:creationId xmlns:a16="http://schemas.microsoft.com/office/drawing/2014/main" id="{C348A6CB-F596-32BF-A63B-1A9FB511D39A}"/>
              </a:ext>
            </a:extLst>
          </p:cNvPr>
          <p:cNvGrpSpPr/>
          <p:nvPr/>
        </p:nvGrpSpPr>
        <p:grpSpPr>
          <a:xfrm flipH="1">
            <a:off x="6652002" y="1889747"/>
            <a:ext cx="2183150" cy="2799750"/>
            <a:chOff x="3794600" y="1712675"/>
            <a:chExt cx="2183150" cy="2799750"/>
          </a:xfrm>
        </p:grpSpPr>
        <p:sp>
          <p:nvSpPr>
            <p:cNvPr id="4" name="Google Shape;3134;p72">
              <a:extLst>
                <a:ext uri="{FF2B5EF4-FFF2-40B4-BE49-F238E27FC236}">
                  <a16:creationId xmlns:a16="http://schemas.microsoft.com/office/drawing/2014/main" id="{D9C0B26F-01D1-5794-7334-DD5FE0015DC4}"/>
                </a:ext>
              </a:extLst>
            </p:cNvPr>
            <p:cNvSpPr/>
            <p:nvPr/>
          </p:nvSpPr>
          <p:spPr>
            <a:xfrm>
              <a:off x="4115425" y="3048250"/>
              <a:ext cx="693000" cy="1023175"/>
            </a:xfrm>
            <a:custGeom>
              <a:avLst/>
              <a:gdLst/>
              <a:ahLst/>
              <a:cxnLst/>
              <a:rect l="l" t="t" r="r" b="b"/>
              <a:pathLst>
                <a:path w="27720" h="40927" extrusionOk="0">
                  <a:moveTo>
                    <a:pt x="20904" y="0"/>
                  </a:moveTo>
                  <a:cubicBezTo>
                    <a:pt x="15201" y="0"/>
                    <a:pt x="9672" y="818"/>
                    <a:pt x="4230" y="2664"/>
                  </a:cubicBezTo>
                  <a:cubicBezTo>
                    <a:pt x="4011" y="4550"/>
                    <a:pt x="4283" y="6488"/>
                    <a:pt x="3699" y="8301"/>
                  </a:cubicBezTo>
                  <a:cubicBezTo>
                    <a:pt x="1036" y="16586"/>
                    <a:pt x="1" y="25396"/>
                    <a:pt x="658" y="34080"/>
                  </a:cubicBezTo>
                  <a:cubicBezTo>
                    <a:pt x="1364" y="37415"/>
                    <a:pt x="3252" y="39821"/>
                    <a:pt x="5138" y="39821"/>
                  </a:cubicBezTo>
                  <a:cubicBezTo>
                    <a:pt x="6658" y="39821"/>
                    <a:pt x="8175" y="38258"/>
                    <a:pt x="9070" y="34359"/>
                  </a:cubicBezTo>
                  <a:cubicBezTo>
                    <a:pt x="10072" y="30734"/>
                    <a:pt x="11148" y="27315"/>
                    <a:pt x="12150" y="23690"/>
                  </a:cubicBezTo>
                  <a:lnTo>
                    <a:pt x="12150" y="23690"/>
                  </a:lnTo>
                  <a:cubicBezTo>
                    <a:pt x="11692" y="27202"/>
                    <a:pt x="11181" y="30748"/>
                    <a:pt x="10716" y="34253"/>
                  </a:cubicBezTo>
                  <a:cubicBezTo>
                    <a:pt x="11115" y="38422"/>
                    <a:pt x="12994" y="40746"/>
                    <a:pt x="14779" y="40905"/>
                  </a:cubicBezTo>
                  <a:cubicBezTo>
                    <a:pt x="14911" y="40917"/>
                    <a:pt x="15059" y="40926"/>
                    <a:pt x="15220" y="40926"/>
                  </a:cubicBezTo>
                  <a:cubicBezTo>
                    <a:pt x="16523" y="40926"/>
                    <a:pt x="18656" y="40332"/>
                    <a:pt x="19726" y="35734"/>
                  </a:cubicBezTo>
                  <a:cubicBezTo>
                    <a:pt x="21830" y="27873"/>
                    <a:pt x="24240" y="20132"/>
                    <a:pt x="26199" y="12238"/>
                  </a:cubicBezTo>
                  <a:cubicBezTo>
                    <a:pt x="27029" y="8878"/>
                    <a:pt x="27693" y="5220"/>
                    <a:pt x="27719" y="1754"/>
                  </a:cubicBezTo>
                  <a:cubicBezTo>
                    <a:pt x="26591" y="340"/>
                    <a:pt x="24566" y="88"/>
                    <a:pt x="22753" y="28"/>
                  </a:cubicBezTo>
                  <a:cubicBezTo>
                    <a:pt x="22135" y="10"/>
                    <a:pt x="21518" y="0"/>
                    <a:pt x="20904" y="0"/>
                  </a:cubicBezTo>
                  <a:close/>
                </a:path>
              </a:pathLst>
            </a:custGeom>
            <a:solidFill>
              <a:srgbClr val="C1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3135;p72">
              <a:extLst>
                <a:ext uri="{FF2B5EF4-FFF2-40B4-BE49-F238E27FC236}">
                  <a16:creationId xmlns:a16="http://schemas.microsoft.com/office/drawing/2014/main" id="{3AC5D8CC-6F57-5A91-A443-E6E33377F31C}"/>
                </a:ext>
              </a:extLst>
            </p:cNvPr>
            <p:cNvSpPr/>
            <p:nvPr/>
          </p:nvSpPr>
          <p:spPr>
            <a:xfrm>
              <a:off x="4410050" y="3159050"/>
              <a:ext cx="129150" cy="506850"/>
            </a:xfrm>
            <a:custGeom>
              <a:avLst/>
              <a:gdLst/>
              <a:ahLst/>
              <a:cxnLst/>
              <a:rect l="l" t="t" r="r" b="b"/>
              <a:pathLst>
                <a:path w="5166" h="20274" extrusionOk="0">
                  <a:moveTo>
                    <a:pt x="4992" y="0"/>
                  </a:moveTo>
                  <a:cubicBezTo>
                    <a:pt x="4923" y="0"/>
                    <a:pt x="4857" y="49"/>
                    <a:pt x="4840" y="118"/>
                  </a:cubicBezTo>
                  <a:lnTo>
                    <a:pt x="20" y="20088"/>
                  </a:lnTo>
                  <a:cubicBezTo>
                    <a:pt x="0" y="20168"/>
                    <a:pt x="53" y="20254"/>
                    <a:pt x="133" y="20274"/>
                  </a:cubicBezTo>
                  <a:lnTo>
                    <a:pt x="173" y="20274"/>
                  </a:lnTo>
                  <a:cubicBezTo>
                    <a:pt x="239" y="20274"/>
                    <a:pt x="306" y="20227"/>
                    <a:pt x="319" y="20154"/>
                  </a:cubicBezTo>
                  <a:lnTo>
                    <a:pt x="5146" y="191"/>
                  </a:lnTo>
                  <a:cubicBezTo>
                    <a:pt x="5165" y="111"/>
                    <a:pt x="5112" y="25"/>
                    <a:pt x="5026" y="5"/>
                  </a:cubicBezTo>
                  <a:cubicBezTo>
                    <a:pt x="5015" y="2"/>
                    <a:pt x="5003" y="0"/>
                    <a:pt x="49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3136;p72">
              <a:extLst>
                <a:ext uri="{FF2B5EF4-FFF2-40B4-BE49-F238E27FC236}">
                  <a16:creationId xmlns:a16="http://schemas.microsoft.com/office/drawing/2014/main" id="{C84908CA-EE5B-487C-8CEB-FA7CE1FEF313}"/>
                </a:ext>
              </a:extLst>
            </p:cNvPr>
            <p:cNvSpPr/>
            <p:nvPr/>
          </p:nvSpPr>
          <p:spPr>
            <a:xfrm>
              <a:off x="4634125" y="3322375"/>
              <a:ext cx="76875" cy="31500"/>
            </a:xfrm>
            <a:custGeom>
              <a:avLst/>
              <a:gdLst/>
              <a:ahLst/>
              <a:cxnLst/>
              <a:rect l="l" t="t" r="r" b="b"/>
              <a:pathLst>
                <a:path w="3075" h="1260" extrusionOk="0">
                  <a:moveTo>
                    <a:pt x="174" y="1"/>
                  </a:moveTo>
                  <a:cubicBezTo>
                    <a:pt x="151" y="1"/>
                    <a:pt x="128" y="6"/>
                    <a:pt x="106" y="18"/>
                  </a:cubicBezTo>
                  <a:cubicBezTo>
                    <a:pt x="33" y="58"/>
                    <a:pt x="0" y="144"/>
                    <a:pt x="40" y="224"/>
                  </a:cubicBezTo>
                  <a:cubicBezTo>
                    <a:pt x="286" y="722"/>
                    <a:pt x="777" y="1080"/>
                    <a:pt x="1374" y="1206"/>
                  </a:cubicBezTo>
                  <a:cubicBezTo>
                    <a:pt x="1534" y="1239"/>
                    <a:pt x="1686" y="1259"/>
                    <a:pt x="1839" y="1259"/>
                  </a:cubicBezTo>
                  <a:cubicBezTo>
                    <a:pt x="2271" y="1259"/>
                    <a:pt x="2682" y="1120"/>
                    <a:pt x="3001" y="861"/>
                  </a:cubicBezTo>
                  <a:cubicBezTo>
                    <a:pt x="3067" y="808"/>
                    <a:pt x="3074" y="715"/>
                    <a:pt x="3021" y="649"/>
                  </a:cubicBezTo>
                  <a:cubicBezTo>
                    <a:pt x="2990" y="610"/>
                    <a:pt x="2946" y="589"/>
                    <a:pt x="2901" y="589"/>
                  </a:cubicBezTo>
                  <a:cubicBezTo>
                    <a:pt x="2869" y="589"/>
                    <a:pt x="2836" y="600"/>
                    <a:pt x="2808" y="622"/>
                  </a:cubicBezTo>
                  <a:cubicBezTo>
                    <a:pt x="2541" y="835"/>
                    <a:pt x="2190" y="948"/>
                    <a:pt x="1822" y="948"/>
                  </a:cubicBezTo>
                  <a:cubicBezTo>
                    <a:pt x="1696" y="948"/>
                    <a:pt x="1568" y="935"/>
                    <a:pt x="1441" y="907"/>
                  </a:cubicBezTo>
                  <a:cubicBezTo>
                    <a:pt x="936" y="795"/>
                    <a:pt x="518" y="489"/>
                    <a:pt x="312" y="84"/>
                  </a:cubicBezTo>
                  <a:cubicBezTo>
                    <a:pt x="284" y="33"/>
                    <a:pt x="229" y="1"/>
                    <a:pt x="1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3137;p72">
              <a:extLst>
                <a:ext uri="{FF2B5EF4-FFF2-40B4-BE49-F238E27FC236}">
                  <a16:creationId xmlns:a16="http://schemas.microsoft.com/office/drawing/2014/main" id="{4F0F0D24-A82D-1951-1C07-7B47CE6F48E6}"/>
                </a:ext>
              </a:extLst>
            </p:cNvPr>
            <p:cNvSpPr/>
            <p:nvPr/>
          </p:nvSpPr>
          <p:spPr>
            <a:xfrm>
              <a:off x="4332850" y="3297625"/>
              <a:ext cx="91500" cy="25200"/>
            </a:xfrm>
            <a:custGeom>
              <a:avLst/>
              <a:gdLst/>
              <a:ahLst/>
              <a:cxnLst/>
              <a:rect l="l" t="t" r="r" b="b"/>
              <a:pathLst>
                <a:path w="3660" h="1008" extrusionOk="0">
                  <a:moveTo>
                    <a:pt x="176" y="0"/>
                  </a:moveTo>
                  <a:cubicBezTo>
                    <a:pt x="137" y="0"/>
                    <a:pt x="97" y="15"/>
                    <a:pt x="67" y="45"/>
                  </a:cubicBezTo>
                  <a:cubicBezTo>
                    <a:pt x="8" y="105"/>
                    <a:pt x="1" y="198"/>
                    <a:pt x="61" y="264"/>
                  </a:cubicBezTo>
                  <a:cubicBezTo>
                    <a:pt x="552" y="756"/>
                    <a:pt x="1243" y="1008"/>
                    <a:pt x="1933" y="1008"/>
                  </a:cubicBezTo>
                  <a:cubicBezTo>
                    <a:pt x="2531" y="1008"/>
                    <a:pt x="3128" y="822"/>
                    <a:pt x="3586" y="437"/>
                  </a:cubicBezTo>
                  <a:cubicBezTo>
                    <a:pt x="3653" y="384"/>
                    <a:pt x="3659" y="291"/>
                    <a:pt x="3606" y="224"/>
                  </a:cubicBezTo>
                  <a:cubicBezTo>
                    <a:pt x="3577" y="188"/>
                    <a:pt x="3535" y="169"/>
                    <a:pt x="3492" y="169"/>
                  </a:cubicBezTo>
                  <a:cubicBezTo>
                    <a:pt x="3458" y="169"/>
                    <a:pt x="3423" y="181"/>
                    <a:pt x="3394" y="205"/>
                  </a:cubicBezTo>
                  <a:cubicBezTo>
                    <a:pt x="2985" y="542"/>
                    <a:pt x="2460" y="708"/>
                    <a:pt x="1935" y="708"/>
                  </a:cubicBezTo>
                  <a:cubicBezTo>
                    <a:pt x="1324" y="708"/>
                    <a:pt x="712" y="484"/>
                    <a:pt x="280" y="45"/>
                  </a:cubicBezTo>
                  <a:cubicBezTo>
                    <a:pt x="253" y="15"/>
                    <a:pt x="215" y="0"/>
                    <a:pt x="1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3138;p72">
              <a:extLst>
                <a:ext uri="{FF2B5EF4-FFF2-40B4-BE49-F238E27FC236}">
                  <a16:creationId xmlns:a16="http://schemas.microsoft.com/office/drawing/2014/main" id="{3C6C0FF0-7C9F-6808-410B-A32C19D4794F}"/>
                </a:ext>
              </a:extLst>
            </p:cNvPr>
            <p:cNvSpPr/>
            <p:nvPr/>
          </p:nvSpPr>
          <p:spPr>
            <a:xfrm>
              <a:off x="4353625" y="3864225"/>
              <a:ext cx="268575" cy="414250"/>
            </a:xfrm>
            <a:custGeom>
              <a:avLst/>
              <a:gdLst/>
              <a:ahLst/>
              <a:cxnLst/>
              <a:rect l="l" t="t" r="r" b="b"/>
              <a:pathLst>
                <a:path w="10743" h="16570" extrusionOk="0">
                  <a:moveTo>
                    <a:pt x="909" y="1"/>
                  </a:moveTo>
                  <a:cubicBezTo>
                    <a:pt x="657" y="2424"/>
                    <a:pt x="305" y="4715"/>
                    <a:pt x="53" y="7131"/>
                  </a:cubicBezTo>
                  <a:cubicBezTo>
                    <a:pt x="1" y="12446"/>
                    <a:pt x="3209" y="16569"/>
                    <a:pt x="9049" y="16569"/>
                  </a:cubicBezTo>
                  <a:cubicBezTo>
                    <a:pt x="9154" y="16569"/>
                    <a:pt x="9261" y="16568"/>
                    <a:pt x="9368" y="16565"/>
                  </a:cubicBezTo>
                  <a:cubicBezTo>
                    <a:pt x="10065" y="15151"/>
                    <a:pt x="9414" y="13452"/>
                    <a:pt x="9487" y="10716"/>
                  </a:cubicBezTo>
                  <a:cubicBezTo>
                    <a:pt x="9560" y="8074"/>
                    <a:pt x="10370" y="4416"/>
                    <a:pt x="10742" y="2032"/>
                  </a:cubicBezTo>
                  <a:lnTo>
                    <a:pt x="10742" y="2032"/>
                  </a:lnTo>
                  <a:lnTo>
                    <a:pt x="8956" y="4880"/>
                  </a:lnTo>
                  <a:cubicBezTo>
                    <a:pt x="8897" y="2538"/>
                    <a:pt x="7908" y="1355"/>
                    <a:pt x="6641" y="1355"/>
                  </a:cubicBezTo>
                  <a:cubicBezTo>
                    <a:pt x="5632" y="1355"/>
                    <a:pt x="4446" y="2106"/>
                    <a:pt x="3412" y="3619"/>
                  </a:cubicBezTo>
                  <a:lnTo>
                    <a:pt x="90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3139;p72">
              <a:extLst>
                <a:ext uri="{FF2B5EF4-FFF2-40B4-BE49-F238E27FC236}">
                  <a16:creationId xmlns:a16="http://schemas.microsoft.com/office/drawing/2014/main" id="{ADCEC70D-6821-223F-6698-C43936D1DC93}"/>
                </a:ext>
              </a:extLst>
            </p:cNvPr>
            <p:cNvSpPr/>
            <p:nvPr/>
          </p:nvSpPr>
          <p:spPr>
            <a:xfrm>
              <a:off x="4366900" y="4085025"/>
              <a:ext cx="229075" cy="173275"/>
            </a:xfrm>
            <a:custGeom>
              <a:avLst/>
              <a:gdLst/>
              <a:ahLst/>
              <a:cxnLst/>
              <a:rect l="l" t="t" r="r" b="b"/>
              <a:pathLst>
                <a:path w="9163" h="6931" extrusionOk="0">
                  <a:moveTo>
                    <a:pt x="170" y="1"/>
                  </a:moveTo>
                  <a:cubicBezTo>
                    <a:pt x="158" y="1"/>
                    <a:pt x="145" y="2"/>
                    <a:pt x="133" y="5"/>
                  </a:cubicBezTo>
                  <a:cubicBezTo>
                    <a:pt x="46" y="25"/>
                    <a:pt x="0" y="105"/>
                    <a:pt x="20" y="191"/>
                  </a:cubicBezTo>
                  <a:cubicBezTo>
                    <a:pt x="491" y="2150"/>
                    <a:pt x="1686" y="3969"/>
                    <a:pt x="3300" y="5177"/>
                  </a:cubicBezTo>
                  <a:cubicBezTo>
                    <a:pt x="4800" y="6299"/>
                    <a:pt x="6706" y="6930"/>
                    <a:pt x="8591" y="6930"/>
                  </a:cubicBezTo>
                  <a:cubicBezTo>
                    <a:pt x="8731" y="6930"/>
                    <a:pt x="8870" y="6923"/>
                    <a:pt x="9009" y="6917"/>
                  </a:cubicBezTo>
                  <a:cubicBezTo>
                    <a:pt x="9096" y="6910"/>
                    <a:pt x="9162" y="6837"/>
                    <a:pt x="9155" y="6751"/>
                  </a:cubicBezTo>
                  <a:cubicBezTo>
                    <a:pt x="9149" y="6671"/>
                    <a:pt x="9076" y="6605"/>
                    <a:pt x="8996" y="6605"/>
                  </a:cubicBezTo>
                  <a:cubicBezTo>
                    <a:pt x="8859" y="6612"/>
                    <a:pt x="8721" y="6615"/>
                    <a:pt x="8583" y="6615"/>
                  </a:cubicBezTo>
                  <a:cubicBezTo>
                    <a:pt x="6770" y="6615"/>
                    <a:pt x="4936" y="6011"/>
                    <a:pt x="3486" y="4932"/>
                  </a:cubicBezTo>
                  <a:cubicBezTo>
                    <a:pt x="1925" y="3763"/>
                    <a:pt x="770" y="2010"/>
                    <a:pt x="319" y="118"/>
                  </a:cubicBezTo>
                  <a:cubicBezTo>
                    <a:pt x="302" y="45"/>
                    <a:pt x="238" y="1"/>
                    <a:pt x="1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3140;p72">
              <a:extLst>
                <a:ext uri="{FF2B5EF4-FFF2-40B4-BE49-F238E27FC236}">
                  <a16:creationId xmlns:a16="http://schemas.microsoft.com/office/drawing/2014/main" id="{759075F1-234C-DCE5-9756-9D4675B26AF3}"/>
                </a:ext>
              </a:extLst>
            </p:cNvPr>
            <p:cNvSpPr/>
            <p:nvPr/>
          </p:nvSpPr>
          <p:spPr>
            <a:xfrm>
              <a:off x="4386475" y="3944550"/>
              <a:ext cx="57625" cy="196550"/>
            </a:xfrm>
            <a:custGeom>
              <a:avLst/>
              <a:gdLst/>
              <a:ahLst/>
              <a:cxnLst/>
              <a:rect l="l" t="t" r="r" b="b"/>
              <a:pathLst>
                <a:path w="2305" h="7862" extrusionOk="0">
                  <a:moveTo>
                    <a:pt x="2090" y="1"/>
                  </a:moveTo>
                  <a:cubicBezTo>
                    <a:pt x="2086" y="1"/>
                    <a:pt x="2082" y="1"/>
                    <a:pt x="2079" y="1"/>
                  </a:cubicBezTo>
                  <a:cubicBezTo>
                    <a:pt x="1992" y="1"/>
                    <a:pt x="1926" y="74"/>
                    <a:pt x="1926" y="154"/>
                  </a:cubicBezTo>
                  <a:cubicBezTo>
                    <a:pt x="1992" y="2776"/>
                    <a:pt x="1342" y="5359"/>
                    <a:pt x="47" y="7629"/>
                  </a:cubicBezTo>
                  <a:cubicBezTo>
                    <a:pt x="0" y="7702"/>
                    <a:pt x="27" y="7795"/>
                    <a:pt x="100" y="7842"/>
                  </a:cubicBezTo>
                  <a:cubicBezTo>
                    <a:pt x="127" y="7855"/>
                    <a:pt x="153" y="7862"/>
                    <a:pt x="180" y="7862"/>
                  </a:cubicBezTo>
                  <a:cubicBezTo>
                    <a:pt x="233" y="7862"/>
                    <a:pt x="286" y="7835"/>
                    <a:pt x="312" y="7782"/>
                  </a:cubicBezTo>
                  <a:cubicBezTo>
                    <a:pt x="1640" y="5465"/>
                    <a:pt x="2304" y="2823"/>
                    <a:pt x="2238" y="147"/>
                  </a:cubicBezTo>
                  <a:cubicBezTo>
                    <a:pt x="2232" y="65"/>
                    <a:pt x="2165" y="1"/>
                    <a:pt x="20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3141;p72">
              <a:extLst>
                <a:ext uri="{FF2B5EF4-FFF2-40B4-BE49-F238E27FC236}">
                  <a16:creationId xmlns:a16="http://schemas.microsoft.com/office/drawing/2014/main" id="{2C5CE450-792B-937D-5C2C-84BD2AC485E7}"/>
                </a:ext>
              </a:extLst>
            </p:cNvPr>
            <p:cNvSpPr/>
            <p:nvPr/>
          </p:nvSpPr>
          <p:spPr>
            <a:xfrm>
              <a:off x="4571700" y="3966950"/>
              <a:ext cx="25600" cy="173650"/>
            </a:xfrm>
            <a:custGeom>
              <a:avLst/>
              <a:gdLst/>
              <a:ahLst/>
              <a:cxnLst/>
              <a:rect l="l" t="t" r="r" b="b"/>
              <a:pathLst>
                <a:path w="1024" h="6946" extrusionOk="0">
                  <a:moveTo>
                    <a:pt x="340" y="1"/>
                  </a:moveTo>
                  <a:cubicBezTo>
                    <a:pt x="259" y="1"/>
                    <a:pt x="193" y="59"/>
                    <a:pt x="187" y="141"/>
                  </a:cubicBezTo>
                  <a:cubicBezTo>
                    <a:pt x="1" y="2385"/>
                    <a:pt x="173" y="4635"/>
                    <a:pt x="705" y="6826"/>
                  </a:cubicBezTo>
                  <a:cubicBezTo>
                    <a:pt x="724" y="6899"/>
                    <a:pt x="784" y="6946"/>
                    <a:pt x="857" y="6946"/>
                  </a:cubicBezTo>
                  <a:cubicBezTo>
                    <a:pt x="864" y="6946"/>
                    <a:pt x="877" y="6946"/>
                    <a:pt x="890" y="6939"/>
                  </a:cubicBezTo>
                  <a:cubicBezTo>
                    <a:pt x="970" y="6919"/>
                    <a:pt x="1023" y="6840"/>
                    <a:pt x="1003" y="6753"/>
                  </a:cubicBezTo>
                  <a:cubicBezTo>
                    <a:pt x="479" y="4596"/>
                    <a:pt x="306" y="2378"/>
                    <a:pt x="492" y="167"/>
                  </a:cubicBezTo>
                  <a:cubicBezTo>
                    <a:pt x="499" y="81"/>
                    <a:pt x="439" y="8"/>
                    <a:pt x="353" y="1"/>
                  </a:cubicBezTo>
                  <a:cubicBezTo>
                    <a:pt x="348" y="1"/>
                    <a:pt x="344" y="1"/>
                    <a:pt x="3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3142;p72">
              <a:extLst>
                <a:ext uri="{FF2B5EF4-FFF2-40B4-BE49-F238E27FC236}">
                  <a16:creationId xmlns:a16="http://schemas.microsoft.com/office/drawing/2014/main" id="{B6E385B2-3DE3-BA0A-2063-F9A9422B6458}"/>
                </a:ext>
              </a:extLst>
            </p:cNvPr>
            <p:cNvSpPr/>
            <p:nvPr/>
          </p:nvSpPr>
          <p:spPr>
            <a:xfrm>
              <a:off x="4469625" y="3994175"/>
              <a:ext cx="81525" cy="18300"/>
            </a:xfrm>
            <a:custGeom>
              <a:avLst/>
              <a:gdLst/>
              <a:ahLst/>
              <a:cxnLst/>
              <a:rect l="l" t="t" r="r" b="b"/>
              <a:pathLst>
                <a:path w="3261" h="732" extrusionOk="0">
                  <a:moveTo>
                    <a:pt x="173" y="1"/>
                  </a:moveTo>
                  <a:cubicBezTo>
                    <a:pt x="92" y="1"/>
                    <a:pt x="20" y="58"/>
                    <a:pt x="7" y="134"/>
                  </a:cubicBezTo>
                  <a:cubicBezTo>
                    <a:pt x="1" y="220"/>
                    <a:pt x="54" y="300"/>
                    <a:pt x="140" y="307"/>
                  </a:cubicBezTo>
                  <a:lnTo>
                    <a:pt x="3075" y="725"/>
                  </a:lnTo>
                  <a:cubicBezTo>
                    <a:pt x="3075" y="731"/>
                    <a:pt x="3088" y="731"/>
                    <a:pt x="3095" y="731"/>
                  </a:cubicBezTo>
                  <a:cubicBezTo>
                    <a:pt x="3168" y="731"/>
                    <a:pt x="3234" y="672"/>
                    <a:pt x="3247" y="599"/>
                  </a:cubicBezTo>
                  <a:cubicBezTo>
                    <a:pt x="3261" y="512"/>
                    <a:pt x="3201" y="433"/>
                    <a:pt x="3114" y="419"/>
                  </a:cubicBezTo>
                  <a:lnTo>
                    <a:pt x="187" y="1"/>
                  </a:lnTo>
                  <a:cubicBezTo>
                    <a:pt x="182" y="1"/>
                    <a:pt x="178" y="1"/>
                    <a:pt x="17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3143;p72">
              <a:extLst>
                <a:ext uri="{FF2B5EF4-FFF2-40B4-BE49-F238E27FC236}">
                  <a16:creationId xmlns:a16="http://schemas.microsoft.com/office/drawing/2014/main" id="{DD103FE8-0DC4-DF1A-47C0-673AA3F285F9}"/>
                </a:ext>
              </a:extLst>
            </p:cNvPr>
            <p:cNvSpPr/>
            <p:nvPr/>
          </p:nvSpPr>
          <p:spPr>
            <a:xfrm>
              <a:off x="4463825" y="4040325"/>
              <a:ext cx="93300" cy="13650"/>
            </a:xfrm>
            <a:custGeom>
              <a:avLst/>
              <a:gdLst/>
              <a:ahLst/>
              <a:cxnLst/>
              <a:rect l="l" t="t" r="r" b="b"/>
              <a:pathLst>
                <a:path w="3732" h="546" extrusionOk="0">
                  <a:moveTo>
                    <a:pt x="161" y="0"/>
                  </a:moveTo>
                  <a:cubicBezTo>
                    <a:pt x="80" y="0"/>
                    <a:pt x="13" y="65"/>
                    <a:pt x="7" y="147"/>
                  </a:cubicBezTo>
                  <a:cubicBezTo>
                    <a:pt x="0" y="227"/>
                    <a:pt x="67" y="306"/>
                    <a:pt x="153" y="306"/>
                  </a:cubicBezTo>
                  <a:lnTo>
                    <a:pt x="3559" y="545"/>
                  </a:lnTo>
                  <a:lnTo>
                    <a:pt x="3572" y="545"/>
                  </a:lnTo>
                  <a:cubicBezTo>
                    <a:pt x="3652" y="545"/>
                    <a:pt x="3718" y="479"/>
                    <a:pt x="3725" y="399"/>
                  </a:cubicBezTo>
                  <a:cubicBezTo>
                    <a:pt x="3732" y="313"/>
                    <a:pt x="3665" y="240"/>
                    <a:pt x="3579" y="233"/>
                  </a:cubicBezTo>
                  <a:lnTo>
                    <a:pt x="173" y="1"/>
                  </a:lnTo>
                  <a:cubicBezTo>
                    <a:pt x="169" y="1"/>
                    <a:pt x="165" y="0"/>
                    <a:pt x="1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3144;p72">
              <a:extLst>
                <a:ext uri="{FF2B5EF4-FFF2-40B4-BE49-F238E27FC236}">
                  <a16:creationId xmlns:a16="http://schemas.microsoft.com/office/drawing/2014/main" id="{D5B16EF8-74C9-BE85-78DB-693234F94C72}"/>
                </a:ext>
              </a:extLst>
            </p:cNvPr>
            <p:cNvSpPr/>
            <p:nvPr/>
          </p:nvSpPr>
          <p:spPr>
            <a:xfrm>
              <a:off x="4463825" y="4084950"/>
              <a:ext cx="94800" cy="15150"/>
            </a:xfrm>
            <a:custGeom>
              <a:avLst/>
              <a:gdLst/>
              <a:ahLst/>
              <a:cxnLst/>
              <a:rect l="l" t="t" r="r" b="b"/>
              <a:pathLst>
                <a:path w="3792" h="606" extrusionOk="0">
                  <a:moveTo>
                    <a:pt x="151" y="0"/>
                  </a:moveTo>
                  <a:cubicBezTo>
                    <a:pt x="75" y="0"/>
                    <a:pt x="13" y="62"/>
                    <a:pt x="7" y="141"/>
                  </a:cubicBezTo>
                  <a:cubicBezTo>
                    <a:pt x="0" y="221"/>
                    <a:pt x="60" y="301"/>
                    <a:pt x="146" y="307"/>
                  </a:cubicBezTo>
                  <a:lnTo>
                    <a:pt x="3619" y="606"/>
                  </a:lnTo>
                  <a:lnTo>
                    <a:pt x="3632" y="606"/>
                  </a:lnTo>
                  <a:cubicBezTo>
                    <a:pt x="3712" y="606"/>
                    <a:pt x="3778" y="546"/>
                    <a:pt x="3785" y="467"/>
                  </a:cubicBezTo>
                  <a:cubicBezTo>
                    <a:pt x="3791" y="380"/>
                    <a:pt x="3732" y="307"/>
                    <a:pt x="3645" y="301"/>
                  </a:cubicBezTo>
                  <a:lnTo>
                    <a:pt x="173" y="2"/>
                  </a:lnTo>
                  <a:cubicBezTo>
                    <a:pt x="165" y="1"/>
                    <a:pt x="158" y="0"/>
                    <a:pt x="1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3145;p72">
              <a:extLst>
                <a:ext uri="{FF2B5EF4-FFF2-40B4-BE49-F238E27FC236}">
                  <a16:creationId xmlns:a16="http://schemas.microsoft.com/office/drawing/2014/main" id="{4994B132-AE59-126A-2457-989A24EC2673}"/>
                </a:ext>
              </a:extLst>
            </p:cNvPr>
            <p:cNvSpPr/>
            <p:nvPr/>
          </p:nvSpPr>
          <p:spPr>
            <a:xfrm>
              <a:off x="4089675" y="3839175"/>
              <a:ext cx="286875" cy="440800"/>
            </a:xfrm>
            <a:custGeom>
              <a:avLst/>
              <a:gdLst/>
              <a:ahLst/>
              <a:cxnLst/>
              <a:rect l="l" t="t" r="r" b="b"/>
              <a:pathLst>
                <a:path w="11475" h="17632" extrusionOk="0">
                  <a:moveTo>
                    <a:pt x="984" y="0"/>
                  </a:moveTo>
                  <a:cubicBezTo>
                    <a:pt x="772" y="2536"/>
                    <a:pt x="360" y="5139"/>
                    <a:pt x="148" y="7668"/>
                  </a:cubicBezTo>
                  <a:cubicBezTo>
                    <a:pt x="1" y="13513"/>
                    <a:pt x="2438" y="17631"/>
                    <a:pt x="8165" y="17631"/>
                  </a:cubicBezTo>
                  <a:cubicBezTo>
                    <a:pt x="8651" y="17631"/>
                    <a:pt x="9161" y="17602"/>
                    <a:pt x="9695" y="17541"/>
                  </a:cubicBezTo>
                  <a:cubicBezTo>
                    <a:pt x="11474" y="15762"/>
                    <a:pt x="9768" y="11924"/>
                    <a:pt x="10013" y="9222"/>
                  </a:cubicBezTo>
                  <a:cubicBezTo>
                    <a:pt x="10246" y="6712"/>
                    <a:pt x="10611" y="4150"/>
                    <a:pt x="10843" y="1640"/>
                  </a:cubicBezTo>
                  <a:lnTo>
                    <a:pt x="10843" y="1640"/>
                  </a:lnTo>
                  <a:lnTo>
                    <a:pt x="8779" y="5165"/>
                  </a:lnTo>
                  <a:cubicBezTo>
                    <a:pt x="8395" y="3222"/>
                    <a:pt x="7457" y="2353"/>
                    <a:pt x="6385" y="2353"/>
                  </a:cubicBezTo>
                  <a:cubicBezTo>
                    <a:pt x="5303" y="2353"/>
                    <a:pt x="4085" y="3237"/>
                    <a:pt x="3162" y="4794"/>
                  </a:cubicBezTo>
                  <a:lnTo>
                    <a:pt x="98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3146;p72">
              <a:extLst>
                <a:ext uri="{FF2B5EF4-FFF2-40B4-BE49-F238E27FC236}">
                  <a16:creationId xmlns:a16="http://schemas.microsoft.com/office/drawing/2014/main" id="{D8E82FA3-5CC3-5EA2-84E3-56E050E1D7C3}"/>
                </a:ext>
              </a:extLst>
            </p:cNvPr>
            <p:cNvSpPr/>
            <p:nvPr/>
          </p:nvSpPr>
          <p:spPr>
            <a:xfrm>
              <a:off x="4102325" y="4059425"/>
              <a:ext cx="249650" cy="196700"/>
            </a:xfrm>
            <a:custGeom>
              <a:avLst/>
              <a:gdLst/>
              <a:ahLst/>
              <a:cxnLst/>
              <a:rect l="l" t="t" r="r" b="b"/>
              <a:pathLst>
                <a:path w="9986" h="7868" extrusionOk="0">
                  <a:moveTo>
                    <a:pt x="153" y="0"/>
                  </a:moveTo>
                  <a:cubicBezTo>
                    <a:pt x="67" y="7"/>
                    <a:pt x="0" y="73"/>
                    <a:pt x="0" y="160"/>
                  </a:cubicBezTo>
                  <a:cubicBezTo>
                    <a:pt x="86" y="2530"/>
                    <a:pt x="1262" y="4807"/>
                    <a:pt x="3154" y="6241"/>
                  </a:cubicBezTo>
                  <a:cubicBezTo>
                    <a:pt x="4548" y="7303"/>
                    <a:pt x="6281" y="7868"/>
                    <a:pt x="8020" y="7868"/>
                  </a:cubicBezTo>
                  <a:cubicBezTo>
                    <a:pt x="8631" y="7868"/>
                    <a:pt x="9249" y="7801"/>
                    <a:pt x="9853" y="7655"/>
                  </a:cubicBezTo>
                  <a:cubicBezTo>
                    <a:pt x="9932" y="7635"/>
                    <a:pt x="9985" y="7549"/>
                    <a:pt x="9966" y="7469"/>
                  </a:cubicBezTo>
                  <a:cubicBezTo>
                    <a:pt x="9949" y="7401"/>
                    <a:pt x="9888" y="7352"/>
                    <a:pt x="9816" y="7352"/>
                  </a:cubicBezTo>
                  <a:cubicBezTo>
                    <a:pt x="9804" y="7352"/>
                    <a:pt x="9792" y="7354"/>
                    <a:pt x="9780" y="7357"/>
                  </a:cubicBezTo>
                  <a:cubicBezTo>
                    <a:pt x="9202" y="7495"/>
                    <a:pt x="8612" y="7562"/>
                    <a:pt x="8022" y="7562"/>
                  </a:cubicBezTo>
                  <a:cubicBezTo>
                    <a:pt x="6348" y="7562"/>
                    <a:pt x="4680" y="7017"/>
                    <a:pt x="3340" y="5996"/>
                  </a:cubicBezTo>
                  <a:cubicBezTo>
                    <a:pt x="1521" y="4615"/>
                    <a:pt x="392" y="2430"/>
                    <a:pt x="312" y="153"/>
                  </a:cubicBezTo>
                  <a:cubicBezTo>
                    <a:pt x="306" y="67"/>
                    <a:pt x="233" y="0"/>
                    <a:pt x="1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3147;p72">
              <a:extLst>
                <a:ext uri="{FF2B5EF4-FFF2-40B4-BE49-F238E27FC236}">
                  <a16:creationId xmlns:a16="http://schemas.microsoft.com/office/drawing/2014/main" id="{E938F717-4F4D-9ECD-F1A5-9C8EFB9F31CF}"/>
                </a:ext>
              </a:extLst>
            </p:cNvPr>
            <p:cNvSpPr/>
            <p:nvPr/>
          </p:nvSpPr>
          <p:spPr>
            <a:xfrm>
              <a:off x="4106800" y="3944550"/>
              <a:ext cx="65575" cy="171175"/>
            </a:xfrm>
            <a:custGeom>
              <a:avLst/>
              <a:gdLst/>
              <a:ahLst/>
              <a:cxnLst/>
              <a:rect l="l" t="t" r="r" b="b"/>
              <a:pathLst>
                <a:path w="2623" h="6847" extrusionOk="0">
                  <a:moveTo>
                    <a:pt x="2458" y="1"/>
                  </a:moveTo>
                  <a:cubicBezTo>
                    <a:pt x="2377" y="1"/>
                    <a:pt x="2311" y="65"/>
                    <a:pt x="2311" y="147"/>
                  </a:cubicBezTo>
                  <a:cubicBezTo>
                    <a:pt x="2218" y="2451"/>
                    <a:pt x="1415" y="4741"/>
                    <a:pt x="47" y="6600"/>
                  </a:cubicBezTo>
                  <a:cubicBezTo>
                    <a:pt x="0" y="6667"/>
                    <a:pt x="14" y="6760"/>
                    <a:pt x="80" y="6813"/>
                  </a:cubicBezTo>
                  <a:cubicBezTo>
                    <a:pt x="107" y="6833"/>
                    <a:pt x="140" y="6846"/>
                    <a:pt x="173" y="6846"/>
                  </a:cubicBezTo>
                  <a:cubicBezTo>
                    <a:pt x="220" y="6846"/>
                    <a:pt x="266" y="6819"/>
                    <a:pt x="293" y="6780"/>
                  </a:cubicBezTo>
                  <a:cubicBezTo>
                    <a:pt x="1700" y="4874"/>
                    <a:pt x="2523" y="2524"/>
                    <a:pt x="2616" y="160"/>
                  </a:cubicBezTo>
                  <a:cubicBezTo>
                    <a:pt x="2623" y="74"/>
                    <a:pt x="2550" y="1"/>
                    <a:pt x="2470" y="1"/>
                  </a:cubicBezTo>
                  <a:cubicBezTo>
                    <a:pt x="2466" y="1"/>
                    <a:pt x="2462" y="1"/>
                    <a:pt x="24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3148;p72">
              <a:extLst>
                <a:ext uri="{FF2B5EF4-FFF2-40B4-BE49-F238E27FC236}">
                  <a16:creationId xmlns:a16="http://schemas.microsoft.com/office/drawing/2014/main" id="{ACDBBD87-3D51-E72C-D8F1-37B7712CA854}"/>
                </a:ext>
              </a:extLst>
            </p:cNvPr>
            <p:cNvSpPr/>
            <p:nvPr/>
          </p:nvSpPr>
          <p:spPr>
            <a:xfrm>
              <a:off x="4304800" y="3948700"/>
              <a:ext cx="43025" cy="171150"/>
            </a:xfrm>
            <a:custGeom>
              <a:avLst/>
              <a:gdLst/>
              <a:ahLst/>
              <a:cxnLst/>
              <a:rect l="l" t="t" r="r" b="b"/>
              <a:pathLst>
                <a:path w="1721" h="6846" extrusionOk="0">
                  <a:moveTo>
                    <a:pt x="166" y="1"/>
                  </a:moveTo>
                  <a:cubicBezTo>
                    <a:pt x="162" y="1"/>
                    <a:pt x="158" y="1"/>
                    <a:pt x="154" y="1"/>
                  </a:cubicBezTo>
                  <a:cubicBezTo>
                    <a:pt x="67" y="1"/>
                    <a:pt x="1" y="74"/>
                    <a:pt x="8" y="160"/>
                  </a:cubicBezTo>
                  <a:cubicBezTo>
                    <a:pt x="107" y="2318"/>
                    <a:pt x="220" y="4755"/>
                    <a:pt x="1415" y="6773"/>
                  </a:cubicBezTo>
                  <a:cubicBezTo>
                    <a:pt x="1442" y="6819"/>
                    <a:pt x="1495" y="6846"/>
                    <a:pt x="1548" y="6846"/>
                  </a:cubicBezTo>
                  <a:cubicBezTo>
                    <a:pt x="1574" y="6846"/>
                    <a:pt x="1601" y="6839"/>
                    <a:pt x="1628" y="6826"/>
                  </a:cubicBezTo>
                  <a:cubicBezTo>
                    <a:pt x="1701" y="6780"/>
                    <a:pt x="1721" y="6687"/>
                    <a:pt x="1681" y="6614"/>
                  </a:cubicBezTo>
                  <a:cubicBezTo>
                    <a:pt x="525" y="4668"/>
                    <a:pt x="413" y="2265"/>
                    <a:pt x="313" y="147"/>
                  </a:cubicBezTo>
                  <a:cubicBezTo>
                    <a:pt x="313" y="65"/>
                    <a:pt x="247" y="1"/>
                    <a:pt x="1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3149;p72">
              <a:extLst>
                <a:ext uri="{FF2B5EF4-FFF2-40B4-BE49-F238E27FC236}">
                  <a16:creationId xmlns:a16="http://schemas.microsoft.com/office/drawing/2014/main" id="{86CC1A58-0510-757B-6E35-CA025C0F9DE5}"/>
                </a:ext>
              </a:extLst>
            </p:cNvPr>
            <p:cNvSpPr/>
            <p:nvPr/>
          </p:nvSpPr>
          <p:spPr>
            <a:xfrm>
              <a:off x="4197750" y="3996675"/>
              <a:ext cx="84175" cy="10975"/>
            </a:xfrm>
            <a:custGeom>
              <a:avLst/>
              <a:gdLst/>
              <a:ahLst/>
              <a:cxnLst/>
              <a:rect l="l" t="t" r="r" b="b"/>
              <a:pathLst>
                <a:path w="3367" h="439" extrusionOk="0">
                  <a:moveTo>
                    <a:pt x="3201" y="1"/>
                  </a:moveTo>
                  <a:lnTo>
                    <a:pt x="153" y="134"/>
                  </a:lnTo>
                  <a:cubicBezTo>
                    <a:pt x="67" y="134"/>
                    <a:pt x="1" y="207"/>
                    <a:pt x="7" y="293"/>
                  </a:cubicBezTo>
                  <a:cubicBezTo>
                    <a:pt x="7" y="373"/>
                    <a:pt x="74" y="439"/>
                    <a:pt x="160" y="439"/>
                  </a:cubicBezTo>
                  <a:lnTo>
                    <a:pt x="167" y="439"/>
                  </a:lnTo>
                  <a:lnTo>
                    <a:pt x="3214" y="313"/>
                  </a:lnTo>
                  <a:cubicBezTo>
                    <a:pt x="3300" y="306"/>
                    <a:pt x="3367" y="233"/>
                    <a:pt x="3360" y="153"/>
                  </a:cubicBezTo>
                  <a:cubicBezTo>
                    <a:pt x="3360" y="67"/>
                    <a:pt x="3287" y="1"/>
                    <a:pt x="32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3150;p72">
              <a:extLst>
                <a:ext uri="{FF2B5EF4-FFF2-40B4-BE49-F238E27FC236}">
                  <a16:creationId xmlns:a16="http://schemas.microsoft.com/office/drawing/2014/main" id="{6CD63E4A-FEFC-7CC9-8B8C-408A5BC0B4DA}"/>
                </a:ext>
              </a:extLst>
            </p:cNvPr>
            <p:cNvSpPr/>
            <p:nvPr/>
          </p:nvSpPr>
          <p:spPr>
            <a:xfrm>
              <a:off x="4193275" y="4041825"/>
              <a:ext cx="94475" cy="10975"/>
            </a:xfrm>
            <a:custGeom>
              <a:avLst/>
              <a:gdLst/>
              <a:ahLst/>
              <a:cxnLst/>
              <a:rect l="l" t="t" r="r" b="b"/>
              <a:pathLst>
                <a:path w="3779" h="439" extrusionOk="0">
                  <a:moveTo>
                    <a:pt x="3619" y="1"/>
                  </a:moveTo>
                  <a:lnTo>
                    <a:pt x="153" y="133"/>
                  </a:lnTo>
                  <a:cubicBezTo>
                    <a:pt x="67" y="133"/>
                    <a:pt x="0" y="206"/>
                    <a:pt x="0" y="293"/>
                  </a:cubicBezTo>
                  <a:cubicBezTo>
                    <a:pt x="7" y="372"/>
                    <a:pt x="73" y="439"/>
                    <a:pt x="153" y="439"/>
                  </a:cubicBezTo>
                  <a:lnTo>
                    <a:pt x="160" y="439"/>
                  </a:lnTo>
                  <a:lnTo>
                    <a:pt x="3632" y="313"/>
                  </a:lnTo>
                  <a:cubicBezTo>
                    <a:pt x="3718" y="306"/>
                    <a:pt x="3778" y="240"/>
                    <a:pt x="3778" y="153"/>
                  </a:cubicBezTo>
                  <a:cubicBezTo>
                    <a:pt x="3778" y="67"/>
                    <a:pt x="3705" y="1"/>
                    <a:pt x="36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3151;p72">
              <a:extLst>
                <a:ext uri="{FF2B5EF4-FFF2-40B4-BE49-F238E27FC236}">
                  <a16:creationId xmlns:a16="http://schemas.microsoft.com/office/drawing/2014/main" id="{AC5B7CD6-F8FD-08E6-D78A-318E33220F5C}"/>
                </a:ext>
              </a:extLst>
            </p:cNvPr>
            <p:cNvSpPr/>
            <p:nvPr/>
          </p:nvSpPr>
          <p:spPr>
            <a:xfrm>
              <a:off x="4193275" y="4084150"/>
              <a:ext cx="100600" cy="12650"/>
            </a:xfrm>
            <a:custGeom>
              <a:avLst/>
              <a:gdLst/>
              <a:ahLst/>
              <a:cxnLst/>
              <a:rect l="l" t="t" r="r" b="b"/>
              <a:pathLst>
                <a:path w="4024" h="506" extrusionOk="0">
                  <a:moveTo>
                    <a:pt x="3870" y="0"/>
                  </a:moveTo>
                  <a:cubicBezTo>
                    <a:pt x="3866" y="0"/>
                    <a:pt x="3862" y="0"/>
                    <a:pt x="3858" y="1"/>
                  </a:cubicBezTo>
                  <a:lnTo>
                    <a:pt x="147" y="200"/>
                  </a:lnTo>
                  <a:cubicBezTo>
                    <a:pt x="67" y="206"/>
                    <a:pt x="0" y="279"/>
                    <a:pt x="7" y="359"/>
                  </a:cubicBezTo>
                  <a:cubicBezTo>
                    <a:pt x="7" y="445"/>
                    <a:pt x="73" y="505"/>
                    <a:pt x="160" y="505"/>
                  </a:cubicBezTo>
                  <a:lnTo>
                    <a:pt x="166" y="505"/>
                  </a:lnTo>
                  <a:lnTo>
                    <a:pt x="3871" y="306"/>
                  </a:lnTo>
                  <a:cubicBezTo>
                    <a:pt x="3957" y="306"/>
                    <a:pt x="4024" y="233"/>
                    <a:pt x="4017" y="147"/>
                  </a:cubicBezTo>
                  <a:cubicBezTo>
                    <a:pt x="4017" y="64"/>
                    <a:pt x="3951" y="0"/>
                    <a:pt x="38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3152;p72">
              <a:extLst>
                <a:ext uri="{FF2B5EF4-FFF2-40B4-BE49-F238E27FC236}">
                  <a16:creationId xmlns:a16="http://schemas.microsoft.com/office/drawing/2014/main" id="{85EFB629-400A-8C28-035F-46A09DAA7738}"/>
                </a:ext>
              </a:extLst>
            </p:cNvPr>
            <p:cNvSpPr/>
            <p:nvPr/>
          </p:nvSpPr>
          <p:spPr>
            <a:xfrm>
              <a:off x="4181975" y="2744375"/>
              <a:ext cx="673575" cy="470400"/>
            </a:xfrm>
            <a:custGeom>
              <a:avLst/>
              <a:gdLst/>
              <a:ahLst/>
              <a:cxnLst/>
              <a:rect l="l" t="t" r="r" b="b"/>
              <a:pathLst>
                <a:path w="26943" h="18816" extrusionOk="0">
                  <a:moveTo>
                    <a:pt x="26943" y="0"/>
                  </a:moveTo>
                  <a:lnTo>
                    <a:pt x="2696" y="2457"/>
                  </a:lnTo>
                  <a:cubicBezTo>
                    <a:pt x="1800" y="7642"/>
                    <a:pt x="904" y="12827"/>
                    <a:pt x="1" y="18012"/>
                  </a:cubicBezTo>
                  <a:cubicBezTo>
                    <a:pt x="1640" y="17699"/>
                    <a:pt x="3280" y="17557"/>
                    <a:pt x="4918" y="17557"/>
                  </a:cubicBezTo>
                  <a:cubicBezTo>
                    <a:pt x="7956" y="17557"/>
                    <a:pt x="10985" y="18044"/>
                    <a:pt x="13983" y="18816"/>
                  </a:cubicBezTo>
                  <a:cubicBezTo>
                    <a:pt x="14089" y="18444"/>
                    <a:pt x="14262" y="18225"/>
                    <a:pt x="14368" y="17853"/>
                  </a:cubicBezTo>
                  <a:cubicBezTo>
                    <a:pt x="15590" y="17661"/>
                    <a:pt x="16836" y="17568"/>
                    <a:pt x="18087" y="17568"/>
                  </a:cubicBezTo>
                  <a:cubicBezTo>
                    <a:pt x="20642" y="17568"/>
                    <a:pt x="23217" y="17956"/>
                    <a:pt x="25641" y="18683"/>
                  </a:cubicBezTo>
                  <a:cubicBezTo>
                    <a:pt x="26040" y="12469"/>
                    <a:pt x="26538" y="6215"/>
                    <a:pt x="269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3153;p72">
              <a:extLst>
                <a:ext uri="{FF2B5EF4-FFF2-40B4-BE49-F238E27FC236}">
                  <a16:creationId xmlns:a16="http://schemas.microsoft.com/office/drawing/2014/main" id="{3AB8E5A0-C116-E931-EE33-313121371809}"/>
                </a:ext>
              </a:extLst>
            </p:cNvPr>
            <p:cNvSpPr/>
            <p:nvPr/>
          </p:nvSpPr>
          <p:spPr>
            <a:xfrm>
              <a:off x="4531375" y="2892050"/>
              <a:ext cx="73050" cy="312100"/>
            </a:xfrm>
            <a:custGeom>
              <a:avLst/>
              <a:gdLst/>
              <a:ahLst/>
              <a:cxnLst/>
              <a:rect l="l" t="t" r="r" b="b"/>
              <a:pathLst>
                <a:path w="2922" h="12484" extrusionOk="0">
                  <a:moveTo>
                    <a:pt x="2757" y="0"/>
                  </a:moveTo>
                  <a:cubicBezTo>
                    <a:pt x="2686" y="0"/>
                    <a:pt x="2615" y="50"/>
                    <a:pt x="2603" y="122"/>
                  </a:cubicBezTo>
                  <a:lnTo>
                    <a:pt x="20" y="12298"/>
                  </a:lnTo>
                  <a:cubicBezTo>
                    <a:pt x="0" y="12378"/>
                    <a:pt x="54" y="12464"/>
                    <a:pt x="140" y="12477"/>
                  </a:cubicBezTo>
                  <a:cubicBezTo>
                    <a:pt x="153" y="12484"/>
                    <a:pt x="160" y="12484"/>
                    <a:pt x="173" y="12484"/>
                  </a:cubicBezTo>
                  <a:cubicBezTo>
                    <a:pt x="239" y="12484"/>
                    <a:pt x="306" y="12431"/>
                    <a:pt x="319" y="12358"/>
                  </a:cubicBezTo>
                  <a:lnTo>
                    <a:pt x="2902" y="188"/>
                  </a:lnTo>
                  <a:cubicBezTo>
                    <a:pt x="2922" y="102"/>
                    <a:pt x="2869" y="22"/>
                    <a:pt x="2782" y="2"/>
                  </a:cubicBezTo>
                  <a:cubicBezTo>
                    <a:pt x="2774" y="1"/>
                    <a:pt x="2766" y="0"/>
                    <a:pt x="27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3154;p72">
              <a:extLst>
                <a:ext uri="{FF2B5EF4-FFF2-40B4-BE49-F238E27FC236}">
                  <a16:creationId xmlns:a16="http://schemas.microsoft.com/office/drawing/2014/main" id="{E771F030-BC88-00A4-A40E-2928F1D809DF}"/>
                </a:ext>
              </a:extLst>
            </p:cNvPr>
            <p:cNvSpPr/>
            <p:nvPr/>
          </p:nvSpPr>
          <p:spPr>
            <a:xfrm>
              <a:off x="4181150" y="3122850"/>
              <a:ext cx="370500" cy="31025"/>
            </a:xfrm>
            <a:custGeom>
              <a:avLst/>
              <a:gdLst/>
              <a:ahLst/>
              <a:cxnLst/>
              <a:rect l="l" t="t" r="r" b="b"/>
              <a:pathLst>
                <a:path w="14820" h="1241" extrusionOk="0">
                  <a:moveTo>
                    <a:pt x="6227" y="1"/>
                  </a:moveTo>
                  <a:cubicBezTo>
                    <a:pt x="4183" y="1"/>
                    <a:pt x="2141" y="161"/>
                    <a:pt x="140" y="483"/>
                  </a:cubicBezTo>
                  <a:cubicBezTo>
                    <a:pt x="61" y="497"/>
                    <a:pt x="1" y="576"/>
                    <a:pt x="14" y="663"/>
                  </a:cubicBezTo>
                  <a:cubicBezTo>
                    <a:pt x="26" y="735"/>
                    <a:pt x="93" y="791"/>
                    <a:pt x="169" y="791"/>
                  </a:cubicBezTo>
                  <a:cubicBezTo>
                    <a:pt x="177" y="791"/>
                    <a:pt x="185" y="790"/>
                    <a:pt x="193" y="789"/>
                  </a:cubicBezTo>
                  <a:cubicBezTo>
                    <a:pt x="2177" y="470"/>
                    <a:pt x="4203" y="311"/>
                    <a:pt x="6231" y="311"/>
                  </a:cubicBezTo>
                  <a:cubicBezTo>
                    <a:pt x="9056" y="311"/>
                    <a:pt x="11885" y="619"/>
                    <a:pt x="14614" y="1234"/>
                  </a:cubicBezTo>
                  <a:cubicBezTo>
                    <a:pt x="14627" y="1240"/>
                    <a:pt x="14634" y="1240"/>
                    <a:pt x="14647" y="1240"/>
                  </a:cubicBezTo>
                  <a:cubicBezTo>
                    <a:pt x="14720" y="1240"/>
                    <a:pt x="14780" y="1194"/>
                    <a:pt x="14800" y="1121"/>
                  </a:cubicBezTo>
                  <a:cubicBezTo>
                    <a:pt x="14819" y="1034"/>
                    <a:pt x="14766" y="955"/>
                    <a:pt x="14680" y="935"/>
                  </a:cubicBezTo>
                  <a:cubicBezTo>
                    <a:pt x="11928" y="313"/>
                    <a:pt x="9075" y="1"/>
                    <a:pt x="62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3155;p72">
              <a:extLst>
                <a:ext uri="{FF2B5EF4-FFF2-40B4-BE49-F238E27FC236}">
                  <a16:creationId xmlns:a16="http://schemas.microsoft.com/office/drawing/2014/main" id="{4B047869-894B-A671-BDEE-1ADE450C88CA}"/>
                </a:ext>
              </a:extLst>
            </p:cNvPr>
            <p:cNvSpPr/>
            <p:nvPr/>
          </p:nvSpPr>
          <p:spPr>
            <a:xfrm>
              <a:off x="4545975" y="3120125"/>
              <a:ext cx="292475" cy="33250"/>
            </a:xfrm>
            <a:custGeom>
              <a:avLst/>
              <a:gdLst/>
              <a:ahLst/>
              <a:cxnLst/>
              <a:rect l="l" t="t" r="r" b="b"/>
              <a:pathLst>
                <a:path w="11699" h="1330" extrusionOk="0">
                  <a:moveTo>
                    <a:pt x="4623" y="0"/>
                  </a:moveTo>
                  <a:cubicBezTo>
                    <a:pt x="3121" y="0"/>
                    <a:pt x="1619" y="142"/>
                    <a:pt x="140" y="426"/>
                  </a:cubicBezTo>
                  <a:cubicBezTo>
                    <a:pt x="60" y="446"/>
                    <a:pt x="1" y="526"/>
                    <a:pt x="21" y="606"/>
                  </a:cubicBezTo>
                  <a:cubicBezTo>
                    <a:pt x="33" y="683"/>
                    <a:pt x="98" y="734"/>
                    <a:pt x="174" y="734"/>
                  </a:cubicBezTo>
                  <a:cubicBezTo>
                    <a:pt x="182" y="734"/>
                    <a:pt x="191" y="733"/>
                    <a:pt x="200" y="732"/>
                  </a:cubicBezTo>
                  <a:cubicBezTo>
                    <a:pt x="1663" y="448"/>
                    <a:pt x="3152" y="308"/>
                    <a:pt x="4641" y="308"/>
                  </a:cubicBezTo>
                  <a:cubicBezTo>
                    <a:pt x="6955" y="308"/>
                    <a:pt x="9268" y="648"/>
                    <a:pt x="11486" y="1323"/>
                  </a:cubicBezTo>
                  <a:cubicBezTo>
                    <a:pt x="11500" y="1329"/>
                    <a:pt x="11513" y="1329"/>
                    <a:pt x="11526" y="1329"/>
                  </a:cubicBezTo>
                  <a:cubicBezTo>
                    <a:pt x="11593" y="1329"/>
                    <a:pt x="11659" y="1289"/>
                    <a:pt x="11679" y="1223"/>
                  </a:cubicBezTo>
                  <a:cubicBezTo>
                    <a:pt x="11699" y="1137"/>
                    <a:pt x="11652" y="1050"/>
                    <a:pt x="11573" y="1031"/>
                  </a:cubicBezTo>
                  <a:cubicBezTo>
                    <a:pt x="9321" y="346"/>
                    <a:pt x="6973" y="0"/>
                    <a:pt x="46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3156;p72">
              <a:extLst>
                <a:ext uri="{FF2B5EF4-FFF2-40B4-BE49-F238E27FC236}">
                  <a16:creationId xmlns:a16="http://schemas.microsoft.com/office/drawing/2014/main" id="{1742F209-2389-3860-7BF8-8C0833348F4A}"/>
                </a:ext>
              </a:extLst>
            </p:cNvPr>
            <p:cNvSpPr/>
            <p:nvPr/>
          </p:nvSpPr>
          <p:spPr>
            <a:xfrm>
              <a:off x="4233600" y="2804150"/>
              <a:ext cx="152225" cy="77025"/>
            </a:xfrm>
            <a:custGeom>
              <a:avLst/>
              <a:gdLst/>
              <a:ahLst/>
              <a:cxnLst/>
              <a:rect l="l" t="t" r="r" b="b"/>
              <a:pathLst>
                <a:path w="6089" h="3081" extrusionOk="0">
                  <a:moveTo>
                    <a:pt x="5920" y="1"/>
                  </a:moveTo>
                  <a:cubicBezTo>
                    <a:pt x="5877" y="1"/>
                    <a:pt x="5833" y="19"/>
                    <a:pt x="5803" y="53"/>
                  </a:cubicBezTo>
                  <a:cubicBezTo>
                    <a:pt x="4409" y="1693"/>
                    <a:pt x="2298" y="2708"/>
                    <a:pt x="153" y="2768"/>
                  </a:cubicBezTo>
                  <a:cubicBezTo>
                    <a:pt x="67" y="2775"/>
                    <a:pt x="1" y="2841"/>
                    <a:pt x="1" y="2927"/>
                  </a:cubicBezTo>
                  <a:cubicBezTo>
                    <a:pt x="7" y="3014"/>
                    <a:pt x="74" y="3080"/>
                    <a:pt x="153" y="3080"/>
                  </a:cubicBezTo>
                  <a:lnTo>
                    <a:pt x="160" y="3080"/>
                  </a:lnTo>
                  <a:cubicBezTo>
                    <a:pt x="2398" y="3014"/>
                    <a:pt x="4588" y="1958"/>
                    <a:pt x="6036" y="252"/>
                  </a:cubicBezTo>
                  <a:cubicBezTo>
                    <a:pt x="6089" y="185"/>
                    <a:pt x="6082" y="92"/>
                    <a:pt x="6016" y="39"/>
                  </a:cubicBezTo>
                  <a:cubicBezTo>
                    <a:pt x="5989" y="13"/>
                    <a:pt x="5955" y="1"/>
                    <a:pt x="59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3157;p72">
              <a:extLst>
                <a:ext uri="{FF2B5EF4-FFF2-40B4-BE49-F238E27FC236}">
                  <a16:creationId xmlns:a16="http://schemas.microsoft.com/office/drawing/2014/main" id="{950DEA70-44AA-5763-D743-75974F3B8568}"/>
                </a:ext>
              </a:extLst>
            </p:cNvPr>
            <p:cNvSpPr/>
            <p:nvPr/>
          </p:nvSpPr>
          <p:spPr>
            <a:xfrm>
              <a:off x="4789625" y="2808275"/>
              <a:ext cx="59625" cy="128500"/>
            </a:xfrm>
            <a:custGeom>
              <a:avLst/>
              <a:gdLst/>
              <a:ahLst/>
              <a:cxnLst/>
              <a:rect l="l" t="t" r="r" b="b"/>
              <a:pathLst>
                <a:path w="2385" h="5140" extrusionOk="0">
                  <a:moveTo>
                    <a:pt x="241" y="0"/>
                  </a:moveTo>
                  <a:cubicBezTo>
                    <a:pt x="160" y="0"/>
                    <a:pt x="94" y="64"/>
                    <a:pt x="87" y="147"/>
                  </a:cubicBezTo>
                  <a:cubicBezTo>
                    <a:pt x="1" y="1986"/>
                    <a:pt x="758" y="3838"/>
                    <a:pt x="2106" y="5093"/>
                  </a:cubicBezTo>
                  <a:cubicBezTo>
                    <a:pt x="2139" y="5126"/>
                    <a:pt x="2172" y="5139"/>
                    <a:pt x="2212" y="5139"/>
                  </a:cubicBezTo>
                  <a:cubicBezTo>
                    <a:pt x="2252" y="5139"/>
                    <a:pt x="2292" y="5119"/>
                    <a:pt x="2325" y="5086"/>
                  </a:cubicBezTo>
                  <a:cubicBezTo>
                    <a:pt x="2384" y="5026"/>
                    <a:pt x="2378" y="4927"/>
                    <a:pt x="2318" y="4867"/>
                  </a:cubicBezTo>
                  <a:cubicBezTo>
                    <a:pt x="1030" y="3672"/>
                    <a:pt x="313" y="1913"/>
                    <a:pt x="399" y="160"/>
                  </a:cubicBezTo>
                  <a:cubicBezTo>
                    <a:pt x="399" y="74"/>
                    <a:pt x="333" y="7"/>
                    <a:pt x="253" y="0"/>
                  </a:cubicBezTo>
                  <a:cubicBezTo>
                    <a:pt x="249" y="0"/>
                    <a:pt x="245" y="0"/>
                    <a:pt x="2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3158;p72">
              <a:extLst>
                <a:ext uri="{FF2B5EF4-FFF2-40B4-BE49-F238E27FC236}">
                  <a16:creationId xmlns:a16="http://schemas.microsoft.com/office/drawing/2014/main" id="{359A2FE3-B746-03E8-2DB5-9C943E1765C5}"/>
                </a:ext>
              </a:extLst>
            </p:cNvPr>
            <p:cNvSpPr/>
            <p:nvPr/>
          </p:nvSpPr>
          <p:spPr>
            <a:xfrm>
              <a:off x="4234925" y="2864825"/>
              <a:ext cx="47500" cy="266475"/>
            </a:xfrm>
            <a:custGeom>
              <a:avLst/>
              <a:gdLst/>
              <a:ahLst/>
              <a:cxnLst/>
              <a:rect l="l" t="t" r="r" b="b"/>
              <a:pathLst>
                <a:path w="1900" h="10659" extrusionOk="0">
                  <a:moveTo>
                    <a:pt x="1731" y="1"/>
                  </a:moveTo>
                  <a:cubicBezTo>
                    <a:pt x="1660" y="1"/>
                    <a:pt x="1593" y="56"/>
                    <a:pt x="1581" y="129"/>
                  </a:cubicBezTo>
                  <a:lnTo>
                    <a:pt x="14" y="10486"/>
                  </a:lnTo>
                  <a:cubicBezTo>
                    <a:pt x="1" y="10572"/>
                    <a:pt x="61" y="10645"/>
                    <a:pt x="147" y="10658"/>
                  </a:cubicBezTo>
                  <a:lnTo>
                    <a:pt x="167" y="10658"/>
                  </a:lnTo>
                  <a:cubicBezTo>
                    <a:pt x="247" y="10658"/>
                    <a:pt x="313" y="10605"/>
                    <a:pt x="320" y="10532"/>
                  </a:cubicBezTo>
                  <a:lnTo>
                    <a:pt x="1886" y="175"/>
                  </a:lnTo>
                  <a:cubicBezTo>
                    <a:pt x="1900" y="95"/>
                    <a:pt x="1840" y="16"/>
                    <a:pt x="1754" y="2"/>
                  </a:cubicBezTo>
                  <a:cubicBezTo>
                    <a:pt x="1746" y="1"/>
                    <a:pt x="1739" y="1"/>
                    <a:pt x="17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3159;p72">
              <a:extLst>
                <a:ext uri="{FF2B5EF4-FFF2-40B4-BE49-F238E27FC236}">
                  <a16:creationId xmlns:a16="http://schemas.microsoft.com/office/drawing/2014/main" id="{C47A50C4-E609-E0C9-117C-23DE4F0C6FE2}"/>
                </a:ext>
              </a:extLst>
            </p:cNvPr>
            <p:cNvSpPr/>
            <p:nvPr/>
          </p:nvSpPr>
          <p:spPr>
            <a:xfrm>
              <a:off x="3909625" y="2199300"/>
              <a:ext cx="370325" cy="300550"/>
            </a:xfrm>
            <a:custGeom>
              <a:avLst/>
              <a:gdLst/>
              <a:ahLst/>
              <a:cxnLst/>
              <a:rect l="l" t="t" r="r" b="b"/>
              <a:pathLst>
                <a:path w="14813" h="12022" extrusionOk="0">
                  <a:moveTo>
                    <a:pt x="12130" y="0"/>
                  </a:moveTo>
                  <a:cubicBezTo>
                    <a:pt x="8558" y="644"/>
                    <a:pt x="5185" y="2324"/>
                    <a:pt x="2523" y="4774"/>
                  </a:cubicBezTo>
                  <a:cubicBezTo>
                    <a:pt x="1746" y="5484"/>
                    <a:pt x="1023" y="6274"/>
                    <a:pt x="578" y="7224"/>
                  </a:cubicBezTo>
                  <a:cubicBezTo>
                    <a:pt x="133" y="8180"/>
                    <a:pt x="0" y="9315"/>
                    <a:pt x="412" y="10278"/>
                  </a:cubicBezTo>
                  <a:cubicBezTo>
                    <a:pt x="801" y="11173"/>
                    <a:pt x="1780" y="11999"/>
                    <a:pt x="2753" y="11999"/>
                  </a:cubicBezTo>
                  <a:cubicBezTo>
                    <a:pt x="2827" y="11999"/>
                    <a:pt x="2901" y="11994"/>
                    <a:pt x="2974" y="11984"/>
                  </a:cubicBezTo>
                  <a:cubicBezTo>
                    <a:pt x="3340" y="12009"/>
                    <a:pt x="3707" y="12021"/>
                    <a:pt x="4073" y="12021"/>
                  </a:cubicBezTo>
                  <a:cubicBezTo>
                    <a:pt x="7943" y="12021"/>
                    <a:pt x="11810" y="10657"/>
                    <a:pt x="14812" y="8206"/>
                  </a:cubicBezTo>
                  <a:lnTo>
                    <a:pt x="12130" y="0"/>
                  </a:lnTo>
                  <a:close/>
                </a:path>
              </a:pathLst>
            </a:custGeom>
            <a:solidFill>
              <a:srgbClr val="C1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160;p72">
              <a:extLst>
                <a:ext uri="{FF2B5EF4-FFF2-40B4-BE49-F238E27FC236}">
                  <a16:creationId xmlns:a16="http://schemas.microsoft.com/office/drawing/2014/main" id="{9EB623C9-5721-04EF-D2CE-133C368C9526}"/>
                </a:ext>
              </a:extLst>
            </p:cNvPr>
            <p:cNvSpPr/>
            <p:nvPr/>
          </p:nvSpPr>
          <p:spPr>
            <a:xfrm>
              <a:off x="4136175" y="2078850"/>
              <a:ext cx="836400" cy="748875"/>
            </a:xfrm>
            <a:custGeom>
              <a:avLst/>
              <a:gdLst/>
              <a:ahLst/>
              <a:cxnLst/>
              <a:rect l="l" t="t" r="r" b="b"/>
              <a:pathLst>
                <a:path w="33456" h="29955" extrusionOk="0">
                  <a:moveTo>
                    <a:pt x="18632" y="1"/>
                  </a:moveTo>
                  <a:cubicBezTo>
                    <a:pt x="15409" y="1"/>
                    <a:pt x="12186" y="308"/>
                    <a:pt x="9023" y="921"/>
                  </a:cubicBezTo>
                  <a:cubicBezTo>
                    <a:pt x="5816" y="1539"/>
                    <a:pt x="2716" y="3033"/>
                    <a:pt x="1" y="4845"/>
                  </a:cubicBezTo>
                  <a:cubicBezTo>
                    <a:pt x="1235" y="8357"/>
                    <a:pt x="2371" y="11803"/>
                    <a:pt x="3606" y="15308"/>
                  </a:cubicBezTo>
                  <a:cubicBezTo>
                    <a:pt x="4183" y="15182"/>
                    <a:pt x="4748" y="15056"/>
                    <a:pt x="5325" y="14923"/>
                  </a:cubicBezTo>
                  <a:lnTo>
                    <a:pt x="5325" y="14923"/>
                  </a:lnTo>
                  <a:cubicBezTo>
                    <a:pt x="4914" y="19869"/>
                    <a:pt x="4502" y="24889"/>
                    <a:pt x="4090" y="29835"/>
                  </a:cubicBezTo>
                  <a:cubicBezTo>
                    <a:pt x="8534" y="29647"/>
                    <a:pt x="12945" y="29495"/>
                    <a:pt x="17355" y="29495"/>
                  </a:cubicBezTo>
                  <a:cubicBezTo>
                    <a:pt x="21351" y="29495"/>
                    <a:pt x="25347" y="29620"/>
                    <a:pt x="29366" y="29954"/>
                  </a:cubicBezTo>
                  <a:cubicBezTo>
                    <a:pt x="29605" y="24490"/>
                    <a:pt x="29611" y="19033"/>
                    <a:pt x="29850" y="13569"/>
                  </a:cubicBezTo>
                  <a:cubicBezTo>
                    <a:pt x="29850" y="13569"/>
                    <a:pt x="31171" y="14691"/>
                    <a:pt x="32951" y="15474"/>
                  </a:cubicBezTo>
                  <a:cubicBezTo>
                    <a:pt x="33455" y="11783"/>
                    <a:pt x="32698" y="5642"/>
                    <a:pt x="33196" y="1957"/>
                  </a:cubicBezTo>
                  <a:cubicBezTo>
                    <a:pt x="31371" y="1506"/>
                    <a:pt x="29399" y="1127"/>
                    <a:pt x="27547" y="795"/>
                  </a:cubicBezTo>
                  <a:cubicBezTo>
                    <a:pt x="24608" y="265"/>
                    <a:pt x="21620" y="1"/>
                    <a:pt x="186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61;p72">
              <a:extLst>
                <a:ext uri="{FF2B5EF4-FFF2-40B4-BE49-F238E27FC236}">
                  <a16:creationId xmlns:a16="http://schemas.microsoft.com/office/drawing/2014/main" id="{B44F3DD0-4849-51D2-27FC-809C2CD0DF86}"/>
                </a:ext>
              </a:extLst>
            </p:cNvPr>
            <p:cNvSpPr/>
            <p:nvPr/>
          </p:nvSpPr>
          <p:spPr>
            <a:xfrm>
              <a:off x="4364900" y="2088075"/>
              <a:ext cx="349750" cy="141125"/>
            </a:xfrm>
            <a:custGeom>
              <a:avLst/>
              <a:gdLst/>
              <a:ahLst/>
              <a:cxnLst/>
              <a:rect l="l" t="t" r="r" b="b"/>
              <a:pathLst>
                <a:path w="13990" h="5645" extrusionOk="0">
                  <a:moveTo>
                    <a:pt x="13817" y="0"/>
                  </a:moveTo>
                  <a:cubicBezTo>
                    <a:pt x="13753" y="0"/>
                    <a:pt x="13692" y="44"/>
                    <a:pt x="13670" y="114"/>
                  </a:cubicBezTo>
                  <a:cubicBezTo>
                    <a:pt x="13086" y="2013"/>
                    <a:pt x="11758" y="3626"/>
                    <a:pt x="10026" y="4529"/>
                  </a:cubicBezTo>
                  <a:cubicBezTo>
                    <a:pt x="9005" y="5065"/>
                    <a:pt x="7855" y="5337"/>
                    <a:pt x="6712" y="5337"/>
                  </a:cubicBezTo>
                  <a:cubicBezTo>
                    <a:pt x="5900" y="5337"/>
                    <a:pt x="5092" y="5199"/>
                    <a:pt x="4336" y="4921"/>
                  </a:cubicBezTo>
                  <a:cubicBezTo>
                    <a:pt x="2477" y="4244"/>
                    <a:pt x="976" y="2743"/>
                    <a:pt x="319" y="904"/>
                  </a:cubicBezTo>
                  <a:cubicBezTo>
                    <a:pt x="298" y="841"/>
                    <a:pt x="235" y="803"/>
                    <a:pt x="171" y="803"/>
                  </a:cubicBezTo>
                  <a:cubicBezTo>
                    <a:pt x="154" y="803"/>
                    <a:pt x="136" y="806"/>
                    <a:pt x="120" y="811"/>
                  </a:cubicBezTo>
                  <a:cubicBezTo>
                    <a:pt x="40" y="838"/>
                    <a:pt x="0" y="931"/>
                    <a:pt x="27" y="1010"/>
                  </a:cubicBezTo>
                  <a:cubicBezTo>
                    <a:pt x="711" y="2929"/>
                    <a:pt x="2284" y="4503"/>
                    <a:pt x="4230" y="5213"/>
                  </a:cubicBezTo>
                  <a:cubicBezTo>
                    <a:pt x="5013" y="5505"/>
                    <a:pt x="5856" y="5645"/>
                    <a:pt x="6706" y="5645"/>
                  </a:cubicBezTo>
                  <a:cubicBezTo>
                    <a:pt x="7901" y="5645"/>
                    <a:pt x="9103" y="5359"/>
                    <a:pt x="10165" y="4801"/>
                  </a:cubicBezTo>
                  <a:cubicBezTo>
                    <a:pt x="11971" y="3859"/>
                    <a:pt x="13358" y="2186"/>
                    <a:pt x="13963" y="200"/>
                  </a:cubicBezTo>
                  <a:cubicBezTo>
                    <a:pt x="13989" y="121"/>
                    <a:pt x="13943" y="34"/>
                    <a:pt x="13863" y="8"/>
                  </a:cubicBezTo>
                  <a:cubicBezTo>
                    <a:pt x="13848" y="3"/>
                    <a:pt x="13832" y="0"/>
                    <a:pt x="138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162;p72">
              <a:extLst>
                <a:ext uri="{FF2B5EF4-FFF2-40B4-BE49-F238E27FC236}">
                  <a16:creationId xmlns:a16="http://schemas.microsoft.com/office/drawing/2014/main" id="{2338F57E-872A-4F84-BA88-CC3F6C4DF4F3}"/>
                </a:ext>
              </a:extLst>
            </p:cNvPr>
            <p:cNvSpPr/>
            <p:nvPr/>
          </p:nvSpPr>
          <p:spPr>
            <a:xfrm>
              <a:off x="4247725" y="2403075"/>
              <a:ext cx="33375" cy="61650"/>
            </a:xfrm>
            <a:custGeom>
              <a:avLst/>
              <a:gdLst/>
              <a:ahLst/>
              <a:cxnLst/>
              <a:rect l="l" t="t" r="r" b="b"/>
              <a:pathLst>
                <a:path w="1335" h="2466" extrusionOk="0">
                  <a:moveTo>
                    <a:pt x="1169" y="0"/>
                  </a:moveTo>
                  <a:cubicBezTo>
                    <a:pt x="1093" y="0"/>
                    <a:pt x="1028" y="51"/>
                    <a:pt x="1016" y="128"/>
                  </a:cubicBezTo>
                  <a:lnTo>
                    <a:pt x="691" y="1815"/>
                  </a:lnTo>
                  <a:cubicBezTo>
                    <a:pt x="657" y="1762"/>
                    <a:pt x="624" y="1709"/>
                    <a:pt x="591" y="1662"/>
                  </a:cubicBezTo>
                  <a:cubicBezTo>
                    <a:pt x="478" y="1483"/>
                    <a:pt x="372" y="1310"/>
                    <a:pt x="319" y="1131"/>
                  </a:cubicBezTo>
                  <a:cubicBezTo>
                    <a:pt x="297" y="1059"/>
                    <a:pt x="238" y="1020"/>
                    <a:pt x="169" y="1020"/>
                  </a:cubicBezTo>
                  <a:cubicBezTo>
                    <a:pt x="155" y="1020"/>
                    <a:pt x="141" y="1021"/>
                    <a:pt x="126" y="1025"/>
                  </a:cubicBezTo>
                  <a:cubicBezTo>
                    <a:pt x="47" y="1051"/>
                    <a:pt x="0" y="1138"/>
                    <a:pt x="27" y="1217"/>
                  </a:cubicBezTo>
                  <a:cubicBezTo>
                    <a:pt x="86" y="1436"/>
                    <a:pt x="213" y="1636"/>
                    <a:pt x="332" y="1821"/>
                  </a:cubicBezTo>
                  <a:cubicBezTo>
                    <a:pt x="445" y="2001"/>
                    <a:pt x="551" y="2173"/>
                    <a:pt x="604" y="2353"/>
                  </a:cubicBezTo>
                  <a:cubicBezTo>
                    <a:pt x="624" y="2419"/>
                    <a:pt x="684" y="2465"/>
                    <a:pt x="750" y="2465"/>
                  </a:cubicBezTo>
                  <a:cubicBezTo>
                    <a:pt x="750" y="2465"/>
                    <a:pt x="757" y="2465"/>
                    <a:pt x="757" y="2459"/>
                  </a:cubicBezTo>
                  <a:cubicBezTo>
                    <a:pt x="830" y="2459"/>
                    <a:pt x="890" y="2406"/>
                    <a:pt x="903" y="2339"/>
                  </a:cubicBezTo>
                  <a:lnTo>
                    <a:pt x="1315" y="182"/>
                  </a:lnTo>
                  <a:cubicBezTo>
                    <a:pt x="1335" y="102"/>
                    <a:pt x="1281" y="22"/>
                    <a:pt x="1195" y="2"/>
                  </a:cubicBezTo>
                  <a:cubicBezTo>
                    <a:pt x="1186" y="1"/>
                    <a:pt x="1178" y="0"/>
                    <a:pt x="11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163;p72">
              <a:extLst>
                <a:ext uri="{FF2B5EF4-FFF2-40B4-BE49-F238E27FC236}">
                  <a16:creationId xmlns:a16="http://schemas.microsoft.com/office/drawing/2014/main" id="{5A45B5BD-7984-B0CD-93E5-9E5D7BAA57CD}"/>
                </a:ext>
              </a:extLst>
            </p:cNvPr>
            <p:cNvSpPr/>
            <p:nvPr/>
          </p:nvSpPr>
          <p:spPr>
            <a:xfrm>
              <a:off x="4856700" y="2371625"/>
              <a:ext cx="32050" cy="52425"/>
            </a:xfrm>
            <a:custGeom>
              <a:avLst/>
              <a:gdLst/>
              <a:ahLst/>
              <a:cxnLst/>
              <a:rect l="l" t="t" r="r" b="b"/>
              <a:pathLst>
                <a:path w="1282" h="2097" extrusionOk="0">
                  <a:moveTo>
                    <a:pt x="166" y="1"/>
                  </a:moveTo>
                  <a:cubicBezTo>
                    <a:pt x="153" y="1"/>
                    <a:pt x="140" y="2"/>
                    <a:pt x="126" y="6"/>
                  </a:cubicBezTo>
                  <a:cubicBezTo>
                    <a:pt x="47" y="32"/>
                    <a:pt x="0" y="112"/>
                    <a:pt x="20" y="198"/>
                  </a:cubicBezTo>
                  <a:cubicBezTo>
                    <a:pt x="206" y="875"/>
                    <a:pt x="551" y="1513"/>
                    <a:pt x="1003" y="2044"/>
                  </a:cubicBezTo>
                  <a:cubicBezTo>
                    <a:pt x="1036" y="2077"/>
                    <a:pt x="1076" y="2097"/>
                    <a:pt x="1122" y="2097"/>
                  </a:cubicBezTo>
                  <a:cubicBezTo>
                    <a:pt x="1142" y="2097"/>
                    <a:pt x="1162" y="2097"/>
                    <a:pt x="1182" y="2090"/>
                  </a:cubicBezTo>
                  <a:cubicBezTo>
                    <a:pt x="1242" y="2064"/>
                    <a:pt x="1282" y="2004"/>
                    <a:pt x="1275" y="1938"/>
                  </a:cubicBezTo>
                  <a:cubicBezTo>
                    <a:pt x="1268" y="1738"/>
                    <a:pt x="1255" y="1539"/>
                    <a:pt x="1248" y="1340"/>
                  </a:cubicBezTo>
                  <a:cubicBezTo>
                    <a:pt x="1235" y="1141"/>
                    <a:pt x="1228" y="942"/>
                    <a:pt x="1215" y="742"/>
                  </a:cubicBezTo>
                  <a:cubicBezTo>
                    <a:pt x="1215" y="663"/>
                    <a:pt x="1142" y="596"/>
                    <a:pt x="1056" y="596"/>
                  </a:cubicBezTo>
                  <a:cubicBezTo>
                    <a:pt x="970" y="603"/>
                    <a:pt x="903" y="676"/>
                    <a:pt x="910" y="762"/>
                  </a:cubicBezTo>
                  <a:cubicBezTo>
                    <a:pt x="916" y="962"/>
                    <a:pt x="930" y="1161"/>
                    <a:pt x="936" y="1353"/>
                  </a:cubicBezTo>
                  <a:lnTo>
                    <a:pt x="943" y="1460"/>
                  </a:lnTo>
                  <a:cubicBezTo>
                    <a:pt x="664" y="1048"/>
                    <a:pt x="452" y="590"/>
                    <a:pt x="319" y="112"/>
                  </a:cubicBezTo>
                  <a:cubicBezTo>
                    <a:pt x="296" y="45"/>
                    <a:pt x="236" y="1"/>
                    <a:pt x="1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164;p72">
              <a:extLst>
                <a:ext uri="{FF2B5EF4-FFF2-40B4-BE49-F238E27FC236}">
                  <a16:creationId xmlns:a16="http://schemas.microsoft.com/office/drawing/2014/main" id="{FDEE1ED6-66E5-ED5D-E31B-596705344AED}"/>
                </a:ext>
              </a:extLst>
            </p:cNvPr>
            <p:cNvSpPr/>
            <p:nvPr/>
          </p:nvSpPr>
          <p:spPr>
            <a:xfrm>
              <a:off x="4242400" y="2763950"/>
              <a:ext cx="627925" cy="28075"/>
            </a:xfrm>
            <a:custGeom>
              <a:avLst/>
              <a:gdLst/>
              <a:ahLst/>
              <a:cxnLst/>
              <a:rect l="l" t="t" r="r" b="b"/>
              <a:pathLst>
                <a:path w="25117" h="1123" extrusionOk="0">
                  <a:moveTo>
                    <a:pt x="10448" y="0"/>
                  </a:moveTo>
                  <a:cubicBezTo>
                    <a:pt x="7010" y="0"/>
                    <a:pt x="3572" y="137"/>
                    <a:pt x="153" y="412"/>
                  </a:cubicBezTo>
                  <a:cubicBezTo>
                    <a:pt x="67" y="419"/>
                    <a:pt x="1" y="492"/>
                    <a:pt x="7" y="578"/>
                  </a:cubicBezTo>
                  <a:cubicBezTo>
                    <a:pt x="14" y="660"/>
                    <a:pt x="86" y="718"/>
                    <a:pt x="161" y="718"/>
                  </a:cubicBezTo>
                  <a:cubicBezTo>
                    <a:pt x="165" y="718"/>
                    <a:pt x="169" y="718"/>
                    <a:pt x="173" y="718"/>
                  </a:cubicBezTo>
                  <a:cubicBezTo>
                    <a:pt x="3592" y="445"/>
                    <a:pt x="7026" y="308"/>
                    <a:pt x="10462" y="308"/>
                  </a:cubicBezTo>
                  <a:cubicBezTo>
                    <a:pt x="15299" y="308"/>
                    <a:pt x="20139" y="579"/>
                    <a:pt x="24937" y="1123"/>
                  </a:cubicBezTo>
                  <a:lnTo>
                    <a:pt x="24951" y="1123"/>
                  </a:lnTo>
                  <a:cubicBezTo>
                    <a:pt x="25030" y="1123"/>
                    <a:pt x="25097" y="1063"/>
                    <a:pt x="25103" y="983"/>
                  </a:cubicBezTo>
                  <a:cubicBezTo>
                    <a:pt x="25117" y="897"/>
                    <a:pt x="25050" y="824"/>
                    <a:pt x="24971" y="817"/>
                  </a:cubicBezTo>
                  <a:cubicBezTo>
                    <a:pt x="20159" y="273"/>
                    <a:pt x="15303" y="0"/>
                    <a:pt x="104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165;p72">
              <a:extLst>
                <a:ext uri="{FF2B5EF4-FFF2-40B4-BE49-F238E27FC236}">
                  <a16:creationId xmlns:a16="http://schemas.microsoft.com/office/drawing/2014/main" id="{0EFFCC55-BA00-4CB3-E2CE-B4F949C626C7}"/>
                </a:ext>
              </a:extLst>
            </p:cNvPr>
            <p:cNvSpPr/>
            <p:nvPr/>
          </p:nvSpPr>
          <p:spPr>
            <a:xfrm>
              <a:off x="3865125" y="1950675"/>
              <a:ext cx="463450" cy="548750"/>
            </a:xfrm>
            <a:custGeom>
              <a:avLst/>
              <a:gdLst/>
              <a:ahLst/>
              <a:cxnLst/>
              <a:rect l="l" t="t" r="r" b="b"/>
              <a:pathLst>
                <a:path w="18538" h="21950" extrusionOk="0">
                  <a:moveTo>
                    <a:pt x="12755" y="0"/>
                  </a:moveTo>
                  <a:cubicBezTo>
                    <a:pt x="11739" y="1421"/>
                    <a:pt x="10849" y="2954"/>
                    <a:pt x="10205" y="4574"/>
                  </a:cubicBezTo>
                  <a:cubicBezTo>
                    <a:pt x="8360" y="5896"/>
                    <a:pt x="6647" y="7303"/>
                    <a:pt x="4967" y="8837"/>
                  </a:cubicBezTo>
                  <a:cubicBezTo>
                    <a:pt x="3599" y="10085"/>
                    <a:pt x="2265" y="11426"/>
                    <a:pt x="1362" y="13053"/>
                  </a:cubicBezTo>
                  <a:cubicBezTo>
                    <a:pt x="452" y="14673"/>
                    <a:pt x="1" y="16624"/>
                    <a:pt x="485" y="18424"/>
                  </a:cubicBezTo>
                  <a:cubicBezTo>
                    <a:pt x="970" y="20216"/>
                    <a:pt x="2517" y="21776"/>
                    <a:pt x="4369" y="21936"/>
                  </a:cubicBezTo>
                  <a:cubicBezTo>
                    <a:pt x="4480" y="21945"/>
                    <a:pt x="4590" y="21950"/>
                    <a:pt x="4700" y="21950"/>
                  </a:cubicBezTo>
                  <a:cubicBezTo>
                    <a:pt x="6552" y="21950"/>
                    <a:pt x="8211" y="20661"/>
                    <a:pt x="9521" y="19313"/>
                  </a:cubicBezTo>
                  <a:cubicBezTo>
                    <a:pt x="12821" y="15921"/>
                    <a:pt x="15238" y="11685"/>
                    <a:pt x="16466" y="7117"/>
                  </a:cubicBezTo>
                  <a:lnTo>
                    <a:pt x="16466" y="7117"/>
                  </a:lnTo>
                  <a:cubicBezTo>
                    <a:pt x="16463" y="7127"/>
                    <a:pt x="16462" y="7131"/>
                    <a:pt x="16460" y="7131"/>
                  </a:cubicBezTo>
                  <a:cubicBezTo>
                    <a:pt x="16454" y="7131"/>
                    <a:pt x="16463" y="7033"/>
                    <a:pt x="16463" y="7006"/>
                  </a:cubicBezTo>
                  <a:lnTo>
                    <a:pt x="16463" y="7006"/>
                  </a:lnTo>
                  <a:cubicBezTo>
                    <a:pt x="17113" y="6191"/>
                    <a:pt x="17881" y="5296"/>
                    <a:pt x="18537" y="4475"/>
                  </a:cubicBezTo>
                  <a:cubicBezTo>
                    <a:pt x="16619" y="2968"/>
                    <a:pt x="14673" y="1514"/>
                    <a:pt x="12755" y="0"/>
                  </a:cubicBezTo>
                  <a:close/>
                </a:path>
              </a:pathLst>
            </a:custGeom>
            <a:solidFill>
              <a:srgbClr val="C1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166;p72">
              <a:extLst>
                <a:ext uri="{FF2B5EF4-FFF2-40B4-BE49-F238E27FC236}">
                  <a16:creationId xmlns:a16="http://schemas.microsoft.com/office/drawing/2014/main" id="{CD01567E-3AE5-D77C-70CF-2734D8C4432B}"/>
                </a:ext>
              </a:extLst>
            </p:cNvPr>
            <p:cNvSpPr/>
            <p:nvPr/>
          </p:nvSpPr>
          <p:spPr>
            <a:xfrm>
              <a:off x="4078575" y="2329850"/>
              <a:ext cx="108575" cy="126075"/>
            </a:xfrm>
            <a:custGeom>
              <a:avLst/>
              <a:gdLst/>
              <a:ahLst/>
              <a:cxnLst/>
              <a:rect l="l" t="t" r="r" b="b"/>
              <a:pathLst>
                <a:path w="4343" h="5043" extrusionOk="0">
                  <a:moveTo>
                    <a:pt x="4171" y="0"/>
                  </a:moveTo>
                  <a:cubicBezTo>
                    <a:pt x="4119" y="0"/>
                    <a:pt x="4068" y="28"/>
                    <a:pt x="4037" y="77"/>
                  </a:cubicBezTo>
                  <a:cubicBezTo>
                    <a:pt x="2982" y="1856"/>
                    <a:pt x="1647" y="3429"/>
                    <a:pt x="74" y="4770"/>
                  </a:cubicBezTo>
                  <a:cubicBezTo>
                    <a:pt x="7" y="4824"/>
                    <a:pt x="1" y="4923"/>
                    <a:pt x="54" y="4989"/>
                  </a:cubicBezTo>
                  <a:cubicBezTo>
                    <a:pt x="87" y="5023"/>
                    <a:pt x="127" y="5043"/>
                    <a:pt x="173" y="5043"/>
                  </a:cubicBezTo>
                  <a:cubicBezTo>
                    <a:pt x="207" y="5043"/>
                    <a:pt x="240" y="5029"/>
                    <a:pt x="273" y="5003"/>
                  </a:cubicBezTo>
                  <a:cubicBezTo>
                    <a:pt x="1873" y="3642"/>
                    <a:pt x="3227" y="2042"/>
                    <a:pt x="4303" y="229"/>
                  </a:cubicBezTo>
                  <a:cubicBezTo>
                    <a:pt x="4343" y="156"/>
                    <a:pt x="4323" y="63"/>
                    <a:pt x="4250" y="23"/>
                  </a:cubicBezTo>
                  <a:cubicBezTo>
                    <a:pt x="4225" y="8"/>
                    <a:pt x="4198" y="0"/>
                    <a:pt x="41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167;p72">
              <a:extLst>
                <a:ext uri="{FF2B5EF4-FFF2-40B4-BE49-F238E27FC236}">
                  <a16:creationId xmlns:a16="http://schemas.microsoft.com/office/drawing/2014/main" id="{1CE55DDF-C635-0218-9528-277E1BB7A3F8}"/>
                </a:ext>
              </a:extLst>
            </p:cNvPr>
            <p:cNvSpPr/>
            <p:nvPr/>
          </p:nvSpPr>
          <p:spPr>
            <a:xfrm>
              <a:off x="4815850" y="1953975"/>
              <a:ext cx="342275" cy="536300"/>
            </a:xfrm>
            <a:custGeom>
              <a:avLst/>
              <a:gdLst/>
              <a:ahLst/>
              <a:cxnLst/>
              <a:rect l="l" t="t" r="r" b="b"/>
              <a:pathLst>
                <a:path w="13691" h="21452" extrusionOk="0">
                  <a:moveTo>
                    <a:pt x="5697" y="1"/>
                  </a:moveTo>
                  <a:cubicBezTo>
                    <a:pt x="4210" y="266"/>
                    <a:pt x="2557" y="1090"/>
                    <a:pt x="1541" y="2205"/>
                  </a:cubicBezTo>
                  <a:cubicBezTo>
                    <a:pt x="525" y="3320"/>
                    <a:pt x="127" y="4940"/>
                    <a:pt x="1" y="6441"/>
                  </a:cubicBezTo>
                  <a:cubicBezTo>
                    <a:pt x="658" y="6819"/>
                    <a:pt x="984" y="7118"/>
                    <a:pt x="1641" y="7496"/>
                  </a:cubicBezTo>
                  <a:cubicBezTo>
                    <a:pt x="2152" y="10378"/>
                    <a:pt x="2696" y="13233"/>
                    <a:pt x="3427" y="16068"/>
                  </a:cubicBezTo>
                  <a:cubicBezTo>
                    <a:pt x="3759" y="17362"/>
                    <a:pt x="4131" y="18690"/>
                    <a:pt x="4980" y="19719"/>
                  </a:cubicBezTo>
                  <a:cubicBezTo>
                    <a:pt x="5887" y="20834"/>
                    <a:pt x="7328" y="21451"/>
                    <a:pt x="8758" y="21451"/>
                  </a:cubicBezTo>
                  <a:cubicBezTo>
                    <a:pt x="9432" y="21451"/>
                    <a:pt x="10104" y="21314"/>
                    <a:pt x="10717" y="21027"/>
                  </a:cubicBezTo>
                  <a:cubicBezTo>
                    <a:pt x="12635" y="20137"/>
                    <a:pt x="13691" y="17860"/>
                    <a:pt x="13040" y="15855"/>
                  </a:cubicBezTo>
                  <a:cubicBezTo>
                    <a:pt x="11772" y="11951"/>
                    <a:pt x="9156" y="7755"/>
                    <a:pt x="7643" y="5093"/>
                  </a:cubicBezTo>
                  <a:cubicBezTo>
                    <a:pt x="7311" y="3300"/>
                    <a:pt x="6647" y="1561"/>
                    <a:pt x="5697" y="1"/>
                  </a:cubicBezTo>
                  <a:close/>
                </a:path>
              </a:pathLst>
            </a:custGeom>
            <a:solidFill>
              <a:srgbClr val="C1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168;p72">
              <a:extLst>
                <a:ext uri="{FF2B5EF4-FFF2-40B4-BE49-F238E27FC236}">
                  <a16:creationId xmlns:a16="http://schemas.microsoft.com/office/drawing/2014/main" id="{0C6EEEB5-DE1D-A5DC-7C18-2B6E94FDA4EA}"/>
                </a:ext>
              </a:extLst>
            </p:cNvPr>
            <p:cNvSpPr/>
            <p:nvPr/>
          </p:nvSpPr>
          <p:spPr>
            <a:xfrm>
              <a:off x="4363225" y="1760450"/>
              <a:ext cx="39875" cy="53975"/>
            </a:xfrm>
            <a:custGeom>
              <a:avLst/>
              <a:gdLst/>
              <a:ahLst/>
              <a:cxnLst/>
              <a:rect l="l" t="t" r="r" b="b"/>
              <a:pathLst>
                <a:path w="1595" h="2159" extrusionOk="0">
                  <a:moveTo>
                    <a:pt x="1051" y="0"/>
                  </a:moveTo>
                  <a:cubicBezTo>
                    <a:pt x="970" y="0"/>
                    <a:pt x="904" y="64"/>
                    <a:pt x="897" y="147"/>
                  </a:cubicBezTo>
                  <a:cubicBezTo>
                    <a:pt x="857" y="638"/>
                    <a:pt x="924" y="1129"/>
                    <a:pt x="1083" y="1594"/>
                  </a:cubicBezTo>
                  <a:cubicBezTo>
                    <a:pt x="811" y="1441"/>
                    <a:pt x="512" y="1328"/>
                    <a:pt x="207" y="1249"/>
                  </a:cubicBezTo>
                  <a:cubicBezTo>
                    <a:pt x="195" y="1246"/>
                    <a:pt x="184" y="1245"/>
                    <a:pt x="172" y="1245"/>
                  </a:cubicBezTo>
                  <a:cubicBezTo>
                    <a:pt x="104" y="1245"/>
                    <a:pt x="38" y="1293"/>
                    <a:pt x="21" y="1362"/>
                  </a:cubicBezTo>
                  <a:cubicBezTo>
                    <a:pt x="1" y="1448"/>
                    <a:pt x="54" y="1528"/>
                    <a:pt x="134" y="1554"/>
                  </a:cubicBezTo>
                  <a:cubicBezTo>
                    <a:pt x="565" y="1660"/>
                    <a:pt x="977" y="1853"/>
                    <a:pt x="1329" y="2125"/>
                  </a:cubicBezTo>
                  <a:cubicBezTo>
                    <a:pt x="1362" y="2145"/>
                    <a:pt x="1395" y="2158"/>
                    <a:pt x="1428" y="2158"/>
                  </a:cubicBezTo>
                  <a:cubicBezTo>
                    <a:pt x="1462" y="2158"/>
                    <a:pt x="1495" y="2145"/>
                    <a:pt x="1521" y="2118"/>
                  </a:cubicBezTo>
                  <a:cubicBezTo>
                    <a:pt x="1581" y="2072"/>
                    <a:pt x="1594" y="1992"/>
                    <a:pt x="1561" y="1933"/>
                  </a:cubicBezTo>
                  <a:cubicBezTo>
                    <a:pt x="1289" y="1395"/>
                    <a:pt x="1156" y="771"/>
                    <a:pt x="1203" y="167"/>
                  </a:cubicBezTo>
                  <a:cubicBezTo>
                    <a:pt x="1209" y="87"/>
                    <a:pt x="1150" y="7"/>
                    <a:pt x="1063" y="1"/>
                  </a:cubicBezTo>
                  <a:cubicBezTo>
                    <a:pt x="1059" y="0"/>
                    <a:pt x="1055" y="0"/>
                    <a:pt x="10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169;p72">
              <a:extLst>
                <a:ext uri="{FF2B5EF4-FFF2-40B4-BE49-F238E27FC236}">
                  <a16:creationId xmlns:a16="http://schemas.microsoft.com/office/drawing/2014/main" id="{F67A6F6B-CB71-D16A-82E8-DB954E5EA04F}"/>
                </a:ext>
              </a:extLst>
            </p:cNvPr>
            <p:cNvSpPr/>
            <p:nvPr/>
          </p:nvSpPr>
          <p:spPr>
            <a:xfrm>
              <a:off x="4656700" y="1832675"/>
              <a:ext cx="78200" cy="71050"/>
            </a:xfrm>
            <a:custGeom>
              <a:avLst/>
              <a:gdLst/>
              <a:ahLst/>
              <a:cxnLst/>
              <a:rect l="l" t="t" r="r" b="b"/>
              <a:pathLst>
                <a:path w="3128" h="2842" extrusionOk="0">
                  <a:moveTo>
                    <a:pt x="2951" y="0"/>
                  </a:moveTo>
                  <a:cubicBezTo>
                    <a:pt x="2890" y="0"/>
                    <a:pt x="2833" y="34"/>
                    <a:pt x="2808" y="93"/>
                  </a:cubicBezTo>
                  <a:cubicBezTo>
                    <a:pt x="2310" y="1228"/>
                    <a:pt x="1308" y="2151"/>
                    <a:pt x="126" y="2542"/>
                  </a:cubicBezTo>
                  <a:cubicBezTo>
                    <a:pt x="46" y="2569"/>
                    <a:pt x="0" y="2662"/>
                    <a:pt x="27" y="2742"/>
                  </a:cubicBezTo>
                  <a:cubicBezTo>
                    <a:pt x="53" y="2801"/>
                    <a:pt x="113" y="2841"/>
                    <a:pt x="173" y="2841"/>
                  </a:cubicBezTo>
                  <a:cubicBezTo>
                    <a:pt x="193" y="2841"/>
                    <a:pt x="212" y="2841"/>
                    <a:pt x="226" y="2835"/>
                  </a:cubicBezTo>
                  <a:cubicBezTo>
                    <a:pt x="1487" y="2410"/>
                    <a:pt x="2556" y="1434"/>
                    <a:pt x="3094" y="212"/>
                  </a:cubicBezTo>
                  <a:cubicBezTo>
                    <a:pt x="3127" y="139"/>
                    <a:pt x="3094" y="46"/>
                    <a:pt x="3014" y="13"/>
                  </a:cubicBezTo>
                  <a:cubicBezTo>
                    <a:pt x="2993" y="4"/>
                    <a:pt x="2972" y="0"/>
                    <a:pt x="29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3170;p72">
              <a:extLst>
                <a:ext uri="{FF2B5EF4-FFF2-40B4-BE49-F238E27FC236}">
                  <a16:creationId xmlns:a16="http://schemas.microsoft.com/office/drawing/2014/main" id="{C7E26B7B-903D-C18E-1B4C-9BF6BA210E8B}"/>
                </a:ext>
              </a:extLst>
            </p:cNvPr>
            <p:cNvSpPr/>
            <p:nvPr/>
          </p:nvSpPr>
          <p:spPr>
            <a:xfrm>
              <a:off x="4314275" y="1712675"/>
              <a:ext cx="402025" cy="291125"/>
            </a:xfrm>
            <a:custGeom>
              <a:avLst/>
              <a:gdLst/>
              <a:ahLst/>
              <a:cxnLst/>
              <a:rect l="l" t="t" r="r" b="b"/>
              <a:pathLst>
                <a:path w="16081" h="11645" extrusionOk="0">
                  <a:moveTo>
                    <a:pt x="9719" y="1"/>
                  </a:moveTo>
                  <a:cubicBezTo>
                    <a:pt x="9147" y="1"/>
                    <a:pt x="8540" y="246"/>
                    <a:pt x="8167" y="644"/>
                  </a:cubicBezTo>
                  <a:cubicBezTo>
                    <a:pt x="7861" y="278"/>
                    <a:pt x="7396" y="73"/>
                    <a:pt x="6918" y="33"/>
                  </a:cubicBezTo>
                  <a:cubicBezTo>
                    <a:pt x="6844" y="25"/>
                    <a:pt x="6769" y="22"/>
                    <a:pt x="6695" y="22"/>
                  </a:cubicBezTo>
                  <a:cubicBezTo>
                    <a:pt x="6299" y="22"/>
                    <a:pt x="5906" y="122"/>
                    <a:pt x="5537" y="278"/>
                  </a:cubicBezTo>
                  <a:cubicBezTo>
                    <a:pt x="4176" y="856"/>
                    <a:pt x="3333" y="2171"/>
                    <a:pt x="3227" y="3651"/>
                  </a:cubicBezTo>
                  <a:cubicBezTo>
                    <a:pt x="3189" y="3649"/>
                    <a:pt x="3151" y="3648"/>
                    <a:pt x="3114" y="3648"/>
                  </a:cubicBezTo>
                  <a:cubicBezTo>
                    <a:pt x="2242" y="3648"/>
                    <a:pt x="1383" y="4156"/>
                    <a:pt x="970" y="4926"/>
                  </a:cubicBezTo>
                  <a:cubicBezTo>
                    <a:pt x="538" y="5729"/>
                    <a:pt x="724" y="6864"/>
                    <a:pt x="1268" y="7595"/>
                  </a:cubicBezTo>
                  <a:cubicBezTo>
                    <a:pt x="445" y="8000"/>
                    <a:pt x="0" y="9055"/>
                    <a:pt x="286" y="9925"/>
                  </a:cubicBezTo>
                  <a:cubicBezTo>
                    <a:pt x="532" y="10662"/>
                    <a:pt x="1209" y="11200"/>
                    <a:pt x="1946" y="11439"/>
                  </a:cubicBezTo>
                  <a:cubicBezTo>
                    <a:pt x="2419" y="11592"/>
                    <a:pt x="2915" y="11645"/>
                    <a:pt x="3413" y="11645"/>
                  </a:cubicBezTo>
                  <a:cubicBezTo>
                    <a:pt x="3690" y="11645"/>
                    <a:pt x="3968" y="11628"/>
                    <a:pt x="4243" y="11605"/>
                  </a:cubicBezTo>
                  <a:lnTo>
                    <a:pt x="12907" y="7940"/>
                  </a:lnTo>
                  <a:cubicBezTo>
                    <a:pt x="14295" y="7588"/>
                    <a:pt x="15463" y="6479"/>
                    <a:pt x="15895" y="5118"/>
                  </a:cubicBezTo>
                  <a:cubicBezTo>
                    <a:pt x="16021" y="4700"/>
                    <a:pt x="16080" y="4222"/>
                    <a:pt x="15881" y="3837"/>
                  </a:cubicBezTo>
                  <a:cubicBezTo>
                    <a:pt x="15738" y="3564"/>
                    <a:pt x="15427" y="3375"/>
                    <a:pt x="15135" y="3375"/>
                  </a:cubicBezTo>
                  <a:cubicBezTo>
                    <a:pt x="15042" y="3375"/>
                    <a:pt x="14951" y="3394"/>
                    <a:pt x="14867" y="3436"/>
                  </a:cubicBezTo>
                  <a:lnTo>
                    <a:pt x="14867" y="3436"/>
                  </a:lnTo>
                  <a:cubicBezTo>
                    <a:pt x="15249" y="3169"/>
                    <a:pt x="15448" y="2655"/>
                    <a:pt x="15330" y="2204"/>
                  </a:cubicBezTo>
                  <a:cubicBezTo>
                    <a:pt x="15163" y="1555"/>
                    <a:pt x="14450" y="1180"/>
                    <a:pt x="13779" y="1180"/>
                  </a:cubicBezTo>
                  <a:cubicBezTo>
                    <a:pt x="13756" y="1180"/>
                    <a:pt x="13733" y="1180"/>
                    <a:pt x="13710" y="1181"/>
                  </a:cubicBezTo>
                  <a:cubicBezTo>
                    <a:pt x="13020" y="1214"/>
                    <a:pt x="12157" y="1487"/>
                    <a:pt x="11546" y="1812"/>
                  </a:cubicBezTo>
                  <a:cubicBezTo>
                    <a:pt x="11519" y="1068"/>
                    <a:pt x="11015" y="365"/>
                    <a:pt x="10324" y="106"/>
                  </a:cubicBezTo>
                  <a:cubicBezTo>
                    <a:pt x="10136" y="34"/>
                    <a:pt x="9930" y="1"/>
                    <a:pt x="97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3171;p72">
              <a:extLst>
                <a:ext uri="{FF2B5EF4-FFF2-40B4-BE49-F238E27FC236}">
                  <a16:creationId xmlns:a16="http://schemas.microsoft.com/office/drawing/2014/main" id="{3871BFF2-7FD4-9C1B-4D56-B7EED0EF6FB8}"/>
                </a:ext>
              </a:extLst>
            </p:cNvPr>
            <p:cNvSpPr/>
            <p:nvPr/>
          </p:nvSpPr>
          <p:spPr>
            <a:xfrm>
              <a:off x="4407050" y="2024850"/>
              <a:ext cx="260450" cy="164275"/>
            </a:xfrm>
            <a:custGeom>
              <a:avLst/>
              <a:gdLst/>
              <a:ahLst/>
              <a:cxnLst/>
              <a:rect l="l" t="t" r="r" b="b"/>
              <a:pathLst>
                <a:path w="10418" h="6571" extrusionOk="0">
                  <a:moveTo>
                    <a:pt x="8552" y="1"/>
                  </a:moveTo>
                  <a:cubicBezTo>
                    <a:pt x="6261" y="41"/>
                    <a:pt x="3878" y="193"/>
                    <a:pt x="1587" y="233"/>
                  </a:cubicBezTo>
                  <a:cubicBezTo>
                    <a:pt x="1521" y="1149"/>
                    <a:pt x="1455" y="2066"/>
                    <a:pt x="1388" y="2982"/>
                  </a:cubicBezTo>
                  <a:cubicBezTo>
                    <a:pt x="937" y="3095"/>
                    <a:pt x="459" y="3188"/>
                    <a:pt x="1" y="3300"/>
                  </a:cubicBezTo>
                  <a:cubicBezTo>
                    <a:pt x="785" y="5306"/>
                    <a:pt x="3088" y="6571"/>
                    <a:pt x="5252" y="6571"/>
                  </a:cubicBezTo>
                  <a:cubicBezTo>
                    <a:pt x="5323" y="6571"/>
                    <a:pt x="5394" y="6570"/>
                    <a:pt x="5465" y="6567"/>
                  </a:cubicBezTo>
                  <a:cubicBezTo>
                    <a:pt x="7689" y="6481"/>
                    <a:pt x="9767" y="4874"/>
                    <a:pt x="10418" y="2749"/>
                  </a:cubicBezTo>
                  <a:cubicBezTo>
                    <a:pt x="9979" y="2690"/>
                    <a:pt x="9415" y="2563"/>
                    <a:pt x="8977" y="2504"/>
                  </a:cubicBezTo>
                  <a:cubicBezTo>
                    <a:pt x="8904" y="1627"/>
                    <a:pt x="8632" y="877"/>
                    <a:pt x="8552" y="1"/>
                  </a:cubicBezTo>
                  <a:close/>
                </a:path>
              </a:pathLst>
            </a:custGeom>
            <a:solidFill>
              <a:srgbClr val="C1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3172;p72">
              <a:extLst>
                <a:ext uri="{FF2B5EF4-FFF2-40B4-BE49-F238E27FC236}">
                  <a16:creationId xmlns:a16="http://schemas.microsoft.com/office/drawing/2014/main" id="{433A312C-64D3-342E-7A3A-EEA7942CED47}"/>
                </a:ext>
              </a:extLst>
            </p:cNvPr>
            <p:cNvSpPr/>
            <p:nvPr/>
          </p:nvSpPr>
          <p:spPr>
            <a:xfrm>
              <a:off x="4347800" y="1827850"/>
              <a:ext cx="340125" cy="266675"/>
            </a:xfrm>
            <a:custGeom>
              <a:avLst/>
              <a:gdLst/>
              <a:ahLst/>
              <a:cxnLst/>
              <a:rect l="l" t="t" r="r" b="b"/>
              <a:pathLst>
                <a:path w="13605" h="10667" extrusionOk="0">
                  <a:moveTo>
                    <a:pt x="9601" y="0"/>
                  </a:moveTo>
                  <a:lnTo>
                    <a:pt x="9601" y="0"/>
                  </a:lnTo>
                  <a:cubicBezTo>
                    <a:pt x="9707" y="286"/>
                    <a:pt x="9634" y="598"/>
                    <a:pt x="9342" y="691"/>
                  </a:cubicBezTo>
                  <a:cubicBezTo>
                    <a:pt x="9247" y="721"/>
                    <a:pt x="9151" y="735"/>
                    <a:pt x="9055" y="735"/>
                  </a:cubicBezTo>
                  <a:cubicBezTo>
                    <a:pt x="8855" y="735"/>
                    <a:pt x="8658" y="674"/>
                    <a:pt x="8479" y="571"/>
                  </a:cubicBezTo>
                  <a:cubicBezTo>
                    <a:pt x="8479" y="843"/>
                    <a:pt x="8299" y="1096"/>
                    <a:pt x="8067" y="1235"/>
                  </a:cubicBezTo>
                  <a:cubicBezTo>
                    <a:pt x="7845" y="1365"/>
                    <a:pt x="7587" y="1408"/>
                    <a:pt x="7333" y="1408"/>
                  </a:cubicBezTo>
                  <a:cubicBezTo>
                    <a:pt x="7314" y="1408"/>
                    <a:pt x="7296" y="1408"/>
                    <a:pt x="7277" y="1408"/>
                  </a:cubicBezTo>
                  <a:cubicBezTo>
                    <a:pt x="6567" y="1388"/>
                    <a:pt x="5843" y="1009"/>
                    <a:pt x="5392" y="452"/>
                  </a:cubicBezTo>
                  <a:cubicBezTo>
                    <a:pt x="4761" y="1175"/>
                    <a:pt x="3884" y="2111"/>
                    <a:pt x="3247" y="2828"/>
                  </a:cubicBezTo>
                  <a:cubicBezTo>
                    <a:pt x="3665" y="3120"/>
                    <a:pt x="3865" y="3698"/>
                    <a:pt x="3705" y="4176"/>
                  </a:cubicBezTo>
                  <a:cubicBezTo>
                    <a:pt x="3574" y="4592"/>
                    <a:pt x="3003" y="5096"/>
                    <a:pt x="2554" y="5096"/>
                  </a:cubicBezTo>
                  <a:cubicBezTo>
                    <a:pt x="2480" y="5096"/>
                    <a:pt x="2409" y="5083"/>
                    <a:pt x="2344" y="5052"/>
                  </a:cubicBezTo>
                  <a:cubicBezTo>
                    <a:pt x="2168" y="4970"/>
                    <a:pt x="1978" y="4932"/>
                    <a:pt x="1788" y="4932"/>
                  </a:cubicBezTo>
                  <a:cubicBezTo>
                    <a:pt x="1183" y="4932"/>
                    <a:pt x="567" y="5317"/>
                    <a:pt x="319" y="5882"/>
                  </a:cubicBezTo>
                  <a:cubicBezTo>
                    <a:pt x="1" y="6626"/>
                    <a:pt x="286" y="7555"/>
                    <a:pt x="917" y="8067"/>
                  </a:cubicBezTo>
                  <a:cubicBezTo>
                    <a:pt x="1333" y="8404"/>
                    <a:pt x="1868" y="8568"/>
                    <a:pt x="2404" y="8568"/>
                  </a:cubicBezTo>
                  <a:cubicBezTo>
                    <a:pt x="2681" y="8568"/>
                    <a:pt x="2959" y="8524"/>
                    <a:pt x="3221" y="8438"/>
                  </a:cubicBezTo>
                  <a:cubicBezTo>
                    <a:pt x="4355" y="9854"/>
                    <a:pt x="6170" y="10666"/>
                    <a:pt x="7981" y="10666"/>
                  </a:cubicBezTo>
                  <a:cubicBezTo>
                    <a:pt x="8098" y="10666"/>
                    <a:pt x="8216" y="10663"/>
                    <a:pt x="8333" y="10656"/>
                  </a:cubicBezTo>
                  <a:cubicBezTo>
                    <a:pt x="10258" y="10543"/>
                    <a:pt x="12436" y="9375"/>
                    <a:pt x="13086" y="7555"/>
                  </a:cubicBezTo>
                  <a:cubicBezTo>
                    <a:pt x="13604" y="6095"/>
                    <a:pt x="13538" y="4435"/>
                    <a:pt x="12900" y="3021"/>
                  </a:cubicBezTo>
                  <a:cubicBezTo>
                    <a:pt x="12263" y="1607"/>
                    <a:pt x="11327" y="671"/>
                    <a:pt x="9601" y="0"/>
                  </a:cubicBezTo>
                  <a:close/>
                </a:path>
              </a:pathLst>
            </a:custGeom>
            <a:solidFill>
              <a:srgbClr val="C1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3173;p72">
              <a:extLst>
                <a:ext uri="{FF2B5EF4-FFF2-40B4-BE49-F238E27FC236}">
                  <a16:creationId xmlns:a16="http://schemas.microsoft.com/office/drawing/2014/main" id="{728A8AAA-57CE-3014-7632-1246CD2A0DD8}"/>
                </a:ext>
              </a:extLst>
            </p:cNvPr>
            <p:cNvSpPr/>
            <p:nvPr/>
          </p:nvSpPr>
          <p:spPr>
            <a:xfrm>
              <a:off x="4509625" y="1921275"/>
              <a:ext cx="16950" cy="16975"/>
            </a:xfrm>
            <a:custGeom>
              <a:avLst/>
              <a:gdLst/>
              <a:ahLst/>
              <a:cxnLst/>
              <a:rect l="l" t="t" r="r" b="b"/>
              <a:pathLst>
                <a:path w="678" h="679" extrusionOk="0">
                  <a:moveTo>
                    <a:pt x="339" y="1"/>
                  </a:moveTo>
                  <a:cubicBezTo>
                    <a:pt x="147" y="1"/>
                    <a:pt x="1" y="154"/>
                    <a:pt x="1" y="340"/>
                  </a:cubicBezTo>
                  <a:cubicBezTo>
                    <a:pt x="1" y="525"/>
                    <a:pt x="147" y="678"/>
                    <a:pt x="339" y="678"/>
                  </a:cubicBezTo>
                  <a:cubicBezTo>
                    <a:pt x="525" y="678"/>
                    <a:pt x="678" y="525"/>
                    <a:pt x="678" y="340"/>
                  </a:cubicBezTo>
                  <a:cubicBezTo>
                    <a:pt x="678" y="154"/>
                    <a:pt x="525" y="1"/>
                    <a:pt x="3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3174;p72">
              <a:extLst>
                <a:ext uri="{FF2B5EF4-FFF2-40B4-BE49-F238E27FC236}">
                  <a16:creationId xmlns:a16="http://schemas.microsoft.com/office/drawing/2014/main" id="{30B41574-6CCD-9B85-EC00-FD91630747BE}"/>
                </a:ext>
              </a:extLst>
            </p:cNvPr>
            <p:cNvSpPr/>
            <p:nvPr/>
          </p:nvSpPr>
          <p:spPr>
            <a:xfrm>
              <a:off x="4620500" y="1904350"/>
              <a:ext cx="16950" cy="16950"/>
            </a:xfrm>
            <a:custGeom>
              <a:avLst/>
              <a:gdLst/>
              <a:ahLst/>
              <a:cxnLst/>
              <a:rect l="l" t="t" r="r" b="b"/>
              <a:pathLst>
                <a:path w="678" h="678" extrusionOk="0">
                  <a:moveTo>
                    <a:pt x="339" y="1"/>
                  </a:moveTo>
                  <a:cubicBezTo>
                    <a:pt x="153" y="1"/>
                    <a:pt x="1" y="153"/>
                    <a:pt x="1" y="339"/>
                  </a:cubicBezTo>
                  <a:cubicBezTo>
                    <a:pt x="1" y="525"/>
                    <a:pt x="153" y="678"/>
                    <a:pt x="339" y="678"/>
                  </a:cubicBezTo>
                  <a:cubicBezTo>
                    <a:pt x="525" y="678"/>
                    <a:pt x="678" y="525"/>
                    <a:pt x="678" y="339"/>
                  </a:cubicBezTo>
                  <a:cubicBezTo>
                    <a:pt x="678" y="153"/>
                    <a:pt x="525" y="1"/>
                    <a:pt x="3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3175;p72">
              <a:extLst>
                <a:ext uri="{FF2B5EF4-FFF2-40B4-BE49-F238E27FC236}">
                  <a16:creationId xmlns:a16="http://schemas.microsoft.com/office/drawing/2014/main" id="{141C1B92-1481-4A96-EE2A-15168DD28848}"/>
                </a:ext>
              </a:extLst>
            </p:cNvPr>
            <p:cNvSpPr/>
            <p:nvPr/>
          </p:nvSpPr>
          <p:spPr>
            <a:xfrm>
              <a:off x="4477925" y="1878350"/>
              <a:ext cx="57950" cy="25200"/>
            </a:xfrm>
            <a:custGeom>
              <a:avLst/>
              <a:gdLst/>
              <a:ahLst/>
              <a:cxnLst/>
              <a:rect l="l" t="t" r="r" b="b"/>
              <a:pathLst>
                <a:path w="2318" h="1008" extrusionOk="0">
                  <a:moveTo>
                    <a:pt x="1667" y="1"/>
                  </a:moveTo>
                  <a:cubicBezTo>
                    <a:pt x="1055" y="1"/>
                    <a:pt x="442" y="276"/>
                    <a:pt x="60" y="755"/>
                  </a:cubicBezTo>
                  <a:cubicBezTo>
                    <a:pt x="1" y="828"/>
                    <a:pt x="14" y="921"/>
                    <a:pt x="80" y="974"/>
                  </a:cubicBezTo>
                  <a:cubicBezTo>
                    <a:pt x="107" y="1001"/>
                    <a:pt x="147" y="1008"/>
                    <a:pt x="180" y="1008"/>
                  </a:cubicBezTo>
                  <a:cubicBezTo>
                    <a:pt x="220" y="1008"/>
                    <a:pt x="266" y="988"/>
                    <a:pt x="299" y="948"/>
                  </a:cubicBezTo>
                  <a:cubicBezTo>
                    <a:pt x="625" y="540"/>
                    <a:pt x="1147" y="305"/>
                    <a:pt x="1666" y="305"/>
                  </a:cubicBezTo>
                  <a:cubicBezTo>
                    <a:pt x="1814" y="305"/>
                    <a:pt x="1962" y="324"/>
                    <a:pt x="2105" y="364"/>
                  </a:cubicBezTo>
                  <a:cubicBezTo>
                    <a:pt x="2121" y="368"/>
                    <a:pt x="2136" y="370"/>
                    <a:pt x="2150" y="370"/>
                  </a:cubicBezTo>
                  <a:cubicBezTo>
                    <a:pt x="2218" y="370"/>
                    <a:pt x="2276" y="323"/>
                    <a:pt x="2298" y="257"/>
                  </a:cubicBezTo>
                  <a:cubicBezTo>
                    <a:pt x="2318" y="178"/>
                    <a:pt x="2271" y="91"/>
                    <a:pt x="2192" y="71"/>
                  </a:cubicBezTo>
                  <a:cubicBezTo>
                    <a:pt x="2021" y="24"/>
                    <a:pt x="1844" y="1"/>
                    <a:pt x="16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3176;p72">
              <a:extLst>
                <a:ext uri="{FF2B5EF4-FFF2-40B4-BE49-F238E27FC236}">
                  <a16:creationId xmlns:a16="http://schemas.microsoft.com/office/drawing/2014/main" id="{42B285D9-DA06-B2E9-7950-841BC259C733}"/>
                </a:ext>
              </a:extLst>
            </p:cNvPr>
            <p:cNvSpPr/>
            <p:nvPr/>
          </p:nvSpPr>
          <p:spPr>
            <a:xfrm>
              <a:off x="4589125" y="1857075"/>
              <a:ext cx="58625" cy="22900"/>
            </a:xfrm>
            <a:custGeom>
              <a:avLst/>
              <a:gdLst/>
              <a:ahLst/>
              <a:cxnLst/>
              <a:rect l="l" t="t" r="r" b="b"/>
              <a:pathLst>
                <a:path w="2345" h="916" extrusionOk="0">
                  <a:moveTo>
                    <a:pt x="1484" y="1"/>
                  </a:moveTo>
                  <a:cubicBezTo>
                    <a:pt x="942" y="1"/>
                    <a:pt x="400" y="236"/>
                    <a:pt x="54" y="663"/>
                  </a:cubicBezTo>
                  <a:cubicBezTo>
                    <a:pt x="1" y="730"/>
                    <a:pt x="8" y="829"/>
                    <a:pt x="74" y="883"/>
                  </a:cubicBezTo>
                  <a:cubicBezTo>
                    <a:pt x="107" y="909"/>
                    <a:pt x="140" y="916"/>
                    <a:pt x="173" y="916"/>
                  </a:cubicBezTo>
                  <a:cubicBezTo>
                    <a:pt x="220" y="916"/>
                    <a:pt x="260" y="896"/>
                    <a:pt x="293" y="863"/>
                  </a:cubicBezTo>
                  <a:cubicBezTo>
                    <a:pt x="578" y="509"/>
                    <a:pt x="1040" y="311"/>
                    <a:pt x="1494" y="311"/>
                  </a:cubicBezTo>
                  <a:cubicBezTo>
                    <a:pt x="1706" y="311"/>
                    <a:pt x="1916" y="354"/>
                    <a:pt x="2105" y="444"/>
                  </a:cubicBezTo>
                  <a:cubicBezTo>
                    <a:pt x="2127" y="453"/>
                    <a:pt x="2148" y="457"/>
                    <a:pt x="2169" y="457"/>
                  </a:cubicBezTo>
                  <a:cubicBezTo>
                    <a:pt x="2227" y="457"/>
                    <a:pt x="2282" y="425"/>
                    <a:pt x="2311" y="371"/>
                  </a:cubicBezTo>
                  <a:cubicBezTo>
                    <a:pt x="2345" y="292"/>
                    <a:pt x="2311" y="199"/>
                    <a:pt x="2238" y="166"/>
                  </a:cubicBezTo>
                  <a:cubicBezTo>
                    <a:pt x="2001" y="54"/>
                    <a:pt x="1742" y="1"/>
                    <a:pt x="14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3177;p72">
              <a:extLst>
                <a:ext uri="{FF2B5EF4-FFF2-40B4-BE49-F238E27FC236}">
                  <a16:creationId xmlns:a16="http://schemas.microsoft.com/office/drawing/2014/main" id="{A17D808E-1C7A-76CF-45E8-054BCB5DA69E}"/>
                </a:ext>
              </a:extLst>
            </p:cNvPr>
            <p:cNvSpPr/>
            <p:nvPr/>
          </p:nvSpPr>
          <p:spPr>
            <a:xfrm>
              <a:off x="4579000" y="1908375"/>
              <a:ext cx="38375" cy="48625"/>
            </a:xfrm>
            <a:custGeom>
              <a:avLst/>
              <a:gdLst/>
              <a:ahLst/>
              <a:cxnLst/>
              <a:rect l="l" t="t" r="r" b="b"/>
              <a:pathLst>
                <a:path w="1535" h="1945" extrusionOk="0">
                  <a:moveTo>
                    <a:pt x="167" y="1"/>
                  </a:moveTo>
                  <a:cubicBezTo>
                    <a:pt x="129" y="1"/>
                    <a:pt x="91" y="16"/>
                    <a:pt x="61" y="46"/>
                  </a:cubicBezTo>
                  <a:cubicBezTo>
                    <a:pt x="1" y="105"/>
                    <a:pt x="1" y="205"/>
                    <a:pt x="61" y="265"/>
                  </a:cubicBezTo>
                  <a:lnTo>
                    <a:pt x="1103" y="1300"/>
                  </a:lnTo>
                  <a:lnTo>
                    <a:pt x="280" y="1652"/>
                  </a:lnTo>
                  <a:cubicBezTo>
                    <a:pt x="200" y="1685"/>
                    <a:pt x="167" y="1772"/>
                    <a:pt x="200" y="1851"/>
                  </a:cubicBezTo>
                  <a:cubicBezTo>
                    <a:pt x="227" y="1911"/>
                    <a:pt x="280" y="1944"/>
                    <a:pt x="339" y="1944"/>
                  </a:cubicBezTo>
                  <a:cubicBezTo>
                    <a:pt x="359" y="1944"/>
                    <a:pt x="379" y="1944"/>
                    <a:pt x="399" y="1938"/>
                  </a:cubicBezTo>
                  <a:lnTo>
                    <a:pt x="1435" y="1493"/>
                  </a:lnTo>
                  <a:cubicBezTo>
                    <a:pt x="1481" y="1473"/>
                    <a:pt x="1515" y="1433"/>
                    <a:pt x="1521" y="1380"/>
                  </a:cubicBezTo>
                  <a:cubicBezTo>
                    <a:pt x="1535" y="1334"/>
                    <a:pt x="1521" y="1280"/>
                    <a:pt x="1481" y="1247"/>
                  </a:cubicBezTo>
                  <a:lnTo>
                    <a:pt x="273" y="46"/>
                  </a:lnTo>
                  <a:cubicBezTo>
                    <a:pt x="243" y="16"/>
                    <a:pt x="205" y="1"/>
                    <a:pt x="1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3178;p72">
              <a:extLst>
                <a:ext uri="{FF2B5EF4-FFF2-40B4-BE49-F238E27FC236}">
                  <a16:creationId xmlns:a16="http://schemas.microsoft.com/office/drawing/2014/main" id="{6CB88E5E-A012-B038-759D-F82D8E7642EC}"/>
                </a:ext>
              </a:extLst>
            </p:cNvPr>
            <p:cNvSpPr/>
            <p:nvPr/>
          </p:nvSpPr>
          <p:spPr>
            <a:xfrm>
              <a:off x="4544975" y="1959900"/>
              <a:ext cx="48000" cy="31275"/>
            </a:xfrm>
            <a:custGeom>
              <a:avLst/>
              <a:gdLst/>
              <a:ahLst/>
              <a:cxnLst/>
              <a:rect l="l" t="t" r="r" b="b"/>
              <a:pathLst>
                <a:path w="1920" h="1251" extrusionOk="0">
                  <a:moveTo>
                    <a:pt x="169" y="1"/>
                  </a:moveTo>
                  <a:cubicBezTo>
                    <a:pt x="162" y="1"/>
                    <a:pt x="154" y="2"/>
                    <a:pt x="147" y="3"/>
                  </a:cubicBezTo>
                  <a:cubicBezTo>
                    <a:pt x="61" y="9"/>
                    <a:pt x="1" y="89"/>
                    <a:pt x="14" y="175"/>
                  </a:cubicBezTo>
                  <a:cubicBezTo>
                    <a:pt x="61" y="574"/>
                    <a:pt x="313" y="932"/>
                    <a:pt x="665" y="1118"/>
                  </a:cubicBezTo>
                  <a:cubicBezTo>
                    <a:pt x="844" y="1205"/>
                    <a:pt x="1037" y="1251"/>
                    <a:pt x="1229" y="1251"/>
                  </a:cubicBezTo>
                  <a:cubicBezTo>
                    <a:pt x="1435" y="1251"/>
                    <a:pt x="1634" y="1205"/>
                    <a:pt x="1820" y="1105"/>
                  </a:cubicBezTo>
                  <a:cubicBezTo>
                    <a:pt x="1893" y="1065"/>
                    <a:pt x="1920" y="972"/>
                    <a:pt x="1880" y="892"/>
                  </a:cubicBezTo>
                  <a:cubicBezTo>
                    <a:pt x="1852" y="842"/>
                    <a:pt x="1800" y="814"/>
                    <a:pt x="1744" y="814"/>
                  </a:cubicBezTo>
                  <a:cubicBezTo>
                    <a:pt x="1719" y="814"/>
                    <a:pt x="1692" y="820"/>
                    <a:pt x="1667" y="833"/>
                  </a:cubicBezTo>
                  <a:cubicBezTo>
                    <a:pt x="1533" y="905"/>
                    <a:pt x="1377" y="942"/>
                    <a:pt x="1223" y="942"/>
                  </a:cubicBezTo>
                  <a:cubicBezTo>
                    <a:pt x="1079" y="942"/>
                    <a:pt x="936" y="910"/>
                    <a:pt x="811" y="846"/>
                  </a:cubicBezTo>
                  <a:cubicBezTo>
                    <a:pt x="545" y="707"/>
                    <a:pt x="353" y="428"/>
                    <a:pt x="320" y="136"/>
                  </a:cubicBezTo>
                  <a:cubicBezTo>
                    <a:pt x="308" y="57"/>
                    <a:pt x="241" y="1"/>
                    <a:pt x="1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3179;p72">
              <a:extLst>
                <a:ext uri="{FF2B5EF4-FFF2-40B4-BE49-F238E27FC236}">
                  <a16:creationId xmlns:a16="http://schemas.microsoft.com/office/drawing/2014/main" id="{DF7A37F4-498D-6102-FEF1-7F65342951A0}"/>
                </a:ext>
              </a:extLst>
            </p:cNvPr>
            <p:cNvSpPr/>
            <p:nvPr/>
          </p:nvSpPr>
          <p:spPr>
            <a:xfrm>
              <a:off x="4379825" y="1977950"/>
              <a:ext cx="53475" cy="17725"/>
            </a:xfrm>
            <a:custGeom>
              <a:avLst/>
              <a:gdLst/>
              <a:ahLst/>
              <a:cxnLst/>
              <a:rect l="l" t="t" r="r" b="b"/>
              <a:pathLst>
                <a:path w="2139" h="709" extrusionOk="0">
                  <a:moveTo>
                    <a:pt x="166" y="0"/>
                  </a:moveTo>
                  <a:cubicBezTo>
                    <a:pt x="97" y="0"/>
                    <a:pt x="31" y="50"/>
                    <a:pt x="14" y="124"/>
                  </a:cubicBezTo>
                  <a:cubicBezTo>
                    <a:pt x="1" y="204"/>
                    <a:pt x="54" y="290"/>
                    <a:pt x="134" y="303"/>
                  </a:cubicBezTo>
                  <a:lnTo>
                    <a:pt x="1940" y="708"/>
                  </a:lnTo>
                  <a:lnTo>
                    <a:pt x="1973" y="708"/>
                  </a:lnTo>
                  <a:cubicBezTo>
                    <a:pt x="2039" y="708"/>
                    <a:pt x="2105" y="662"/>
                    <a:pt x="2119" y="589"/>
                  </a:cubicBezTo>
                  <a:cubicBezTo>
                    <a:pt x="2139" y="509"/>
                    <a:pt x="2086" y="423"/>
                    <a:pt x="2006" y="409"/>
                  </a:cubicBezTo>
                  <a:lnTo>
                    <a:pt x="200" y="5"/>
                  </a:lnTo>
                  <a:cubicBezTo>
                    <a:pt x="189" y="2"/>
                    <a:pt x="177" y="0"/>
                    <a:pt x="1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3180;p72">
              <a:extLst>
                <a:ext uri="{FF2B5EF4-FFF2-40B4-BE49-F238E27FC236}">
                  <a16:creationId xmlns:a16="http://schemas.microsoft.com/office/drawing/2014/main" id="{EEDAC672-BD11-44B1-0BAE-95A14C5C3B28}"/>
                </a:ext>
              </a:extLst>
            </p:cNvPr>
            <p:cNvSpPr/>
            <p:nvPr/>
          </p:nvSpPr>
          <p:spPr>
            <a:xfrm>
              <a:off x="4503650" y="2065325"/>
              <a:ext cx="130650" cy="29600"/>
            </a:xfrm>
            <a:custGeom>
              <a:avLst/>
              <a:gdLst/>
              <a:ahLst/>
              <a:cxnLst/>
              <a:rect l="l" t="t" r="r" b="b"/>
              <a:pathLst>
                <a:path w="5226" h="1184" extrusionOk="0">
                  <a:moveTo>
                    <a:pt x="5053" y="1"/>
                  </a:moveTo>
                  <a:cubicBezTo>
                    <a:pt x="5021" y="1"/>
                    <a:pt x="4989" y="10"/>
                    <a:pt x="4960" y="28"/>
                  </a:cubicBezTo>
                  <a:cubicBezTo>
                    <a:pt x="4213" y="588"/>
                    <a:pt x="3268" y="876"/>
                    <a:pt x="2324" y="876"/>
                  </a:cubicBezTo>
                  <a:cubicBezTo>
                    <a:pt x="1600" y="876"/>
                    <a:pt x="878" y="706"/>
                    <a:pt x="246" y="360"/>
                  </a:cubicBezTo>
                  <a:cubicBezTo>
                    <a:pt x="223" y="348"/>
                    <a:pt x="198" y="342"/>
                    <a:pt x="174" y="342"/>
                  </a:cubicBezTo>
                  <a:cubicBezTo>
                    <a:pt x="120" y="342"/>
                    <a:pt x="68" y="370"/>
                    <a:pt x="41" y="420"/>
                  </a:cubicBezTo>
                  <a:cubicBezTo>
                    <a:pt x="1" y="493"/>
                    <a:pt x="27" y="593"/>
                    <a:pt x="100" y="632"/>
                  </a:cubicBezTo>
                  <a:cubicBezTo>
                    <a:pt x="777" y="998"/>
                    <a:pt x="1548" y="1183"/>
                    <a:pt x="2324" y="1183"/>
                  </a:cubicBezTo>
                  <a:cubicBezTo>
                    <a:pt x="3334" y="1183"/>
                    <a:pt x="4343" y="878"/>
                    <a:pt x="5146" y="274"/>
                  </a:cubicBezTo>
                  <a:cubicBezTo>
                    <a:pt x="5212" y="227"/>
                    <a:pt x="5226" y="128"/>
                    <a:pt x="5179" y="61"/>
                  </a:cubicBezTo>
                  <a:cubicBezTo>
                    <a:pt x="5147" y="21"/>
                    <a:pt x="5101" y="1"/>
                    <a:pt x="50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3181;p72">
              <a:extLst>
                <a:ext uri="{FF2B5EF4-FFF2-40B4-BE49-F238E27FC236}">
                  <a16:creationId xmlns:a16="http://schemas.microsoft.com/office/drawing/2014/main" id="{C00BA958-C269-4743-7E0A-E819624FB0A5}"/>
                </a:ext>
              </a:extLst>
            </p:cNvPr>
            <p:cNvSpPr/>
            <p:nvPr/>
          </p:nvSpPr>
          <p:spPr>
            <a:xfrm>
              <a:off x="3794600" y="2011900"/>
              <a:ext cx="2183150" cy="2500525"/>
            </a:xfrm>
            <a:custGeom>
              <a:avLst/>
              <a:gdLst/>
              <a:ahLst/>
              <a:cxnLst/>
              <a:rect l="l" t="t" r="r" b="b"/>
              <a:pathLst>
                <a:path w="87326" h="100021" extrusionOk="0">
                  <a:moveTo>
                    <a:pt x="82552" y="1694"/>
                  </a:moveTo>
                  <a:cubicBezTo>
                    <a:pt x="84252" y="1694"/>
                    <a:pt x="85633" y="3075"/>
                    <a:pt x="85633" y="4774"/>
                  </a:cubicBezTo>
                  <a:lnTo>
                    <a:pt x="85633" y="12602"/>
                  </a:lnTo>
                  <a:lnTo>
                    <a:pt x="59846" y="12602"/>
                  </a:lnTo>
                  <a:lnTo>
                    <a:pt x="59846" y="1694"/>
                  </a:lnTo>
                  <a:close/>
                  <a:moveTo>
                    <a:pt x="85633" y="14295"/>
                  </a:moveTo>
                  <a:lnTo>
                    <a:pt x="85633" y="25203"/>
                  </a:lnTo>
                  <a:lnTo>
                    <a:pt x="59846" y="25203"/>
                  </a:lnTo>
                  <a:lnTo>
                    <a:pt x="59846" y="14295"/>
                  </a:lnTo>
                  <a:close/>
                  <a:moveTo>
                    <a:pt x="85633" y="26896"/>
                  </a:moveTo>
                  <a:lnTo>
                    <a:pt x="85633" y="37804"/>
                  </a:lnTo>
                  <a:lnTo>
                    <a:pt x="59846" y="37804"/>
                  </a:lnTo>
                  <a:lnTo>
                    <a:pt x="59846" y="26896"/>
                  </a:lnTo>
                  <a:close/>
                  <a:moveTo>
                    <a:pt x="85633" y="39497"/>
                  </a:moveTo>
                  <a:lnTo>
                    <a:pt x="85633" y="50405"/>
                  </a:lnTo>
                  <a:lnTo>
                    <a:pt x="59846" y="50405"/>
                  </a:lnTo>
                  <a:lnTo>
                    <a:pt x="59846" y="39497"/>
                  </a:lnTo>
                  <a:close/>
                  <a:moveTo>
                    <a:pt x="85633" y="52098"/>
                  </a:moveTo>
                  <a:lnTo>
                    <a:pt x="85633" y="63006"/>
                  </a:lnTo>
                  <a:lnTo>
                    <a:pt x="59846" y="63006"/>
                  </a:lnTo>
                  <a:lnTo>
                    <a:pt x="59846" y="52098"/>
                  </a:lnTo>
                  <a:close/>
                  <a:moveTo>
                    <a:pt x="85633" y="64699"/>
                  </a:moveTo>
                  <a:lnTo>
                    <a:pt x="85633" y="75607"/>
                  </a:lnTo>
                  <a:lnTo>
                    <a:pt x="59846" y="75607"/>
                  </a:lnTo>
                  <a:lnTo>
                    <a:pt x="59846" y="64699"/>
                  </a:lnTo>
                  <a:close/>
                  <a:moveTo>
                    <a:pt x="85633" y="77300"/>
                  </a:moveTo>
                  <a:lnTo>
                    <a:pt x="85633" y="88209"/>
                  </a:lnTo>
                  <a:lnTo>
                    <a:pt x="59846" y="88209"/>
                  </a:lnTo>
                  <a:lnTo>
                    <a:pt x="59846" y="77300"/>
                  </a:lnTo>
                  <a:close/>
                  <a:moveTo>
                    <a:pt x="4343" y="1"/>
                  </a:moveTo>
                  <a:cubicBezTo>
                    <a:pt x="1946" y="1"/>
                    <a:pt x="1" y="1940"/>
                    <a:pt x="1" y="4343"/>
                  </a:cubicBezTo>
                  <a:lnTo>
                    <a:pt x="1" y="99176"/>
                  </a:lnTo>
                  <a:cubicBezTo>
                    <a:pt x="1" y="99639"/>
                    <a:pt x="380" y="100021"/>
                    <a:pt x="844" y="100021"/>
                  </a:cubicBezTo>
                  <a:cubicBezTo>
                    <a:pt x="859" y="100021"/>
                    <a:pt x="875" y="100020"/>
                    <a:pt x="890" y="100020"/>
                  </a:cubicBezTo>
                  <a:cubicBezTo>
                    <a:pt x="1349" y="99993"/>
                    <a:pt x="1694" y="99588"/>
                    <a:pt x="1694" y="99123"/>
                  </a:cubicBezTo>
                  <a:lnTo>
                    <a:pt x="1694" y="4774"/>
                  </a:lnTo>
                  <a:cubicBezTo>
                    <a:pt x="1694" y="3075"/>
                    <a:pt x="3075" y="1694"/>
                    <a:pt x="4774" y="1694"/>
                  </a:cubicBezTo>
                  <a:lnTo>
                    <a:pt x="58153" y="1694"/>
                  </a:lnTo>
                  <a:lnTo>
                    <a:pt x="58153" y="99123"/>
                  </a:lnTo>
                  <a:cubicBezTo>
                    <a:pt x="58153" y="99581"/>
                    <a:pt x="58499" y="99993"/>
                    <a:pt x="58957" y="100020"/>
                  </a:cubicBezTo>
                  <a:cubicBezTo>
                    <a:pt x="58972" y="100020"/>
                    <a:pt x="58988" y="100021"/>
                    <a:pt x="59003" y="100021"/>
                  </a:cubicBezTo>
                  <a:cubicBezTo>
                    <a:pt x="59467" y="100021"/>
                    <a:pt x="59846" y="99639"/>
                    <a:pt x="59846" y="99176"/>
                  </a:cubicBezTo>
                  <a:lnTo>
                    <a:pt x="59846" y="89902"/>
                  </a:lnTo>
                  <a:lnTo>
                    <a:pt x="85633" y="89902"/>
                  </a:lnTo>
                  <a:lnTo>
                    <a:pt x="85633" y="99123"/>
                  </a:lnTo>
                  <a:cubicBezTo>
                    <a:pt x="85633" y="99581"/>
                    <a:pt x="85978" y="99993"/>
                    <a:pt x="86436" y="100020"/>
                  </a:cubicBezTo>
                  <a:cubicBezTo>
                    <a:pt x="86452" y="100020"/>
                    <a:pt x="86467" y="100021"/>
                    <a:pt x="86483" y="100021"/>
                  </a:cubicBezTo>
                  <a:cubicBezTo>
                    <a:pt x="86946" y="100021"/>
                    <a:pt x="87326" y="99639"/>
                    <a:pt x="87326" y="99176"/>
                  </a:cubicBezTo>
                  <a:lnTo>
                    <a:pt x="87326" y="4343"/>
                  </a:lnTo>
                  <a:cubicBezTo>
                    <a:pt x="87326" y="1946"/>
                    <a:pt x="85387" y="1"/>
                    <a:pt x="829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3182;p72">
              <a:extLst>
                <a:ext uri="{FF2B5EF4-FFF2-40B4-BE49-F238E27FC236}">
                  <a16:creationId xmlns:a16="http://schemas.microsoft.com/office/drawing/2014/main" id="{3EC83043-3ABF-A49F-AB0A-0189A698841B}"/>
                </a:ext>
              </a:extLst>
            </p:cNvPr>
            <p:cNvSpPr/>
            <p:nvPr/>
          </p:nvSpPr>
          <p:spPr>
            <a:xfrm>
              <a:off x="4183975" y="1921250"/>
              <a:ext cx="190750" cy="152100"/>
            </a:xfrm>
            <a:custGeom>
              <a:avLst/>
              <a:gdLst/>
              <a:ahLst/>
              <a:cxnLst/>
              <a:rect l="l" t="t" r="r" b="b"/>
              <a:pathLst>
                <a:path w="7630" h="6084" extrusionOk="0">
                  <a:moveTo>
                    <a:pt x="6272" y="0"/>
                  </a:moveTo>
                  <a:cubicBezTo>
                    <a:pt x="5878" y="0"/>
                    <a:pt x="5425" y="302"/>
                    <a:pt x="5259" y="653"/>
                  </a:cubicBezTo>
                  <a:cubicBezTo>
                    <a:pt x="5085" y="375"/>
                    <a:pt x="4760" y="203"/>
                    <a:pt x="4438" y="203"/>
                  </a:cubicBezTo>
                  <a:cubicBezTo>
                    <a:pt x="4391" y="203"/>
                    <a:pt x="4343" y="207"/>
                    <a:pt x="4296" y="214"/>
                  </a:cubicBezTo>
                  <a:cubicBezTo>
                    <a:pt x="3924" y="274"/>
                    <a:pt x="3606" y="526"/>
                    <a:pt x="3526" y="892"/>
                  </a:cubicBezTo>
                  <a:cubicBezTo>
                    <a:pt x="3354" y="625"/>
                    <a:pt x="3040" y="459"/>
                    <a:pt x="2725" y="459"/>
                  </a:cubicBezTo>
                  <a:cubicBezTo>
                    <a:pt x="2686" y="459"/>
                    <a:pt x="2648" y="462"/>
                    <a:pt x="2610" y="467"/>
                  </a:cubicBezTo>
                  <a:cubicBezTo>
                    <a:pt x="2258" y="513"/>
                    <a:pt x="1926" y="712"/>
                    <a:pt x="1820" y="1051"/>
                  </a:cubicBezTo>
                  <a:cubicBezTo>
                    <a:pt x="1601" y="795"/>
                    <a:pt x="1272" y="651"/>
                    <a:pt x="941" y="651"/>
                  </a:cubicBezTo>
                  <a:cubicBezTo>
                    <a:pt x="920" y="651"/>
                    <a:pt x="898" y="651"/>
                    <a:pt x="877" y="653"/>
                  </a:cubicBezTo>
                  <a:cubicBezTo>
                    <a:pt x="525" y="679"/>
                    <a:pt x="187" y="878"/>
                    <a:pt x="1" y="1177"/>
                  </a:cubicBezTo>
                  <a:cubicBezTo>
                    <a:pt x="213" y="2432"/>
                    <a:pt x="426" y="3514"/>
                    <a:pt x="638" y="4769"/>
                  </a:cubicBezTo>
                  <a:cubicBezTo>
                    <a:pt x="1488" y="5532"/>
                    <a:pt x="2643" y="6004"/>
                    <a:pt x="3785" y="6077"/>
                  </a:cubicBezTo>
                  <a:cubicBezTo>
                    <a:pt x="3853" y="6081"/>
                    <a:pt x="3921" y="6084"/>
                    <a:pt x="3989" y="6084"/>
                  </a:cubicBezTo>
                  <a:cubicBezTo>
                    <a:pt x="5086" y="6084"/>
                    <a:pt x="6297" y="5501"/>
                    <a:pt x="7191" y="4888"/>
                  </a:cubicBezTo>
                  <a:cubicBezTo>
                    <a:pt x="7217" y="3514"/>
                    <a:pt x="7629" y="2027"/>
                    <a:pt x="7217" y="712"/>
                  </a:cubicBezTo>
                  <a:cubicBezTo>
                    <a:pt x="7098" y="327"/>
                    <a:pt x="6726" y="28"/>
                    <a:pt x="6321" y="2"/>
                  </a:cubicBezTo>
                  <a:cubicBezTo>
                    <a:pt x="6305" y="1"/>
                    <a:pt x="6289" y="0"/>
                    <a:pt x="6272" y="0"/>
                  </a:cubicBezTo>
                  <a:close/>
                </a:path>
              </a:pathLst>
            </a:custGeom>
            <a:solidFill>
              <a:srgbClr val="C1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3183;p72">
              <a:extLst>
                <a:ext uri="{FF2B5EF4-FFF2-40B4-BE49-F238E27FC236}">
                  <a16:creationId xmlns:a16="http://schemas.microsoft.com/office/drawing/2014/main" id="{E2A7389F-040E-ADB2-6A57-32FCBC3F51B0}"/>
                </a:ext>
              </a:extLst>
            </p:cNvPr>
            <p:cNvSpPr/>
            <p:nvPr/>
          </p:nvSpPr>
          <p:spPr>
            <a:xfrm>
              <a:off x="4225800" y="1940025"/>
              <a:ext cx="14625" cy="106275"/>
            </a:xfrm>
            <a:custGeom>
              <a:avLst/>
              <a:gdLst/>
              <a:ahLst/>
              <a:cxnLst/>
              <a:rect l="l" t="t" r="r" b="b"/>
              <a:pathLst>
                <a:path w="585" h="4251" extrusionOk="0">
                  <a:moveTo>
                    <a:pt x="160" y="1"/>
                  </a:moveTo>
                  <a:cubicBezTo>
                    <a:pt x="156" y="1"/>
                    <a:pt x="151" y="1"/>
                    <a:pt x="147" y="1"/>
                  </a:cubicBezTo>
                  <a:cubicBezTo>
                    <a:pt x="67" y="8"/>
                    <a:pt x="1" y="81"/>
                    <a:pt x="7" y="160"/>
                  </a:cubicBezTo>
                  <a:lnTo>
                    <a:pt x="273" y="4111"/>
                  </a:lnTo>
                  <a:cubicBezTo>
                    <a:pt x="280" y="4190"/>
                    <a:pt x="346" y="4250"/>
                    <a:pt x="426" y="4250"/>
                  </a:cubicBezTo>
                  <a:lnTo>
                    <a:pt x="439" y="4250"/>
                  </a:lnTo>
                  <a:cubicBezTo>
                    <a:pt x="519" y="4244"/>
                    <a:pt x="585" y="4171"/>
                    <a:pt x="578" y="4091"/>
                  </a:cubicBezTo>
                  <a:lnTo>
                    <a:pt x="313" y="141"/>
                  </a:lnTo>
                  <a:cubicBezTo>
                    <a:pt x="306" y="59"/>
                    <a:pt x="240" y="1"/>
                    <a:pt x="1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3184;p72">
              <a:extLst>
                <a:ext uri="{FF2B5EF4-FFF2-40B4-BE49-F238E27FC236}">
                  <a16:creationId xmlns:a16="http://schemas.microsoft.com/office/drawing/2014/main" id="{D5C5A4DF-3676-FD4E-DC99-45A4CAF509DC}"/>
                </a:ext>
              </a:extLst>
            </p:cNvPr>
            <p:cNvSpPr/>
            <p:nvPr/>
          </p:nvSpPr>
          <p:spPr>
            <a:xfrm>
              <a:off x="4267625" y="1936050"/>
              <a:ext cx="12825" cy="110400"/>
            </a:xfrm>
            <a:custGeom>
              <a:avLst/>
              <a:gdLst/>
              <a:ahLst/>
              <a:cxnLst/>
              <a:rect l="l" t="t" r="r" b="b"/>
              <a:pathLst>
                <a:path w="513" h="4416" extrusionOk="0">
                  <a:moveTo>
                    <a:pt x="165" y="0"/>
                  </a:moveTo>
                  <a:cubicBezTo>
                    <a:pt x="161" y="0"/>
                    <a:pt x="157" y="0"/>
                    <a:pt x="153" y="1"/>
                  </a:cubicBezTo>
                  <a:cubicBezTo>
                    <a:pt x="67" y="1"/>
                    <a:pt x="1" y="74"/>
                    <a:pt x="7" y="160"/>
                  </a:cubicBezTo>
                  <a:lnTo>
                    <a:pt x="200" y="4270"/>
                  </a:lnTo>
                  <a:cubicBezTo>
                    <a:pt x="207" y="4349"/>
                    <a:pt x="273" y="4416"/>
                    <a:pt x="353" y="4416"/>
                  </a:cubicBezTo>
                  <a:lnTo>
                    <a:pt x="366" y="4416"/>
                  </a:lnTo>
                  <a:cubicBezTo>
                    <a:pt x="446" y="4409"/>
                    <a:pt x="512" y="4336"/>
                    <a:pt x="512" y="4250"/>
                  </a:cubicBezTo>
                  <a:lnTo>
                    <a:pt x="313" y="147"/>
                  </a:lnTo>
                  <a:cubicBezTo>
                    <a:pt x="313" y="65"/>
                    <a:pt x="246" y="0"/>
                    <a:pt x="1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3185;p72">
              <a:extLst>
                <a:ext uri="{FF2B5EF4-FFF2-40B4-BE49-F238E27FC236}">
                  <a16:creationId xmlns:a16="http://schemas.microsoft.com/office/drawing/2014/main" id="{B0D8B471-83C0-EECF-116D-B0118EE859FF}"/>
                </a:ext>
              </a:extLst>
            </p:cNvPr>
            <p:cNvSpPr/>
            <p:nvPr/>
          </p:nvSpPr>
          <p:spPr>
            <a:xfrm>
              <a:off x="4310950" y="1927075"/>
              <a:ext cx="12650" cy="88350"/>
            </a:xfrm>
            <a:custGeom>
              <a:avLst/>
              <a:gdLst/>
              <a:ahLst/>
              <a:cxnLst/>
              <a:rect l="l" t="t" r="r" b="b"/>
              <a:pathLst>
                <a:path w="506" h="3534" extrusionOk="0">
                  <a:moveTo>
                    <a:pt x="164" y="1"/>
                  </a:moveTo>
                  <a:cubicBezTo>
                    <a:pt x="161" y="1"/>
                    <a:pt x="157" y="1"/>
                    <a:pt x="153" y="1"/>
                  </a:cubicBezTo>
                  <a:cubicBezTo>
                    <a:pt x="67" y="8"/>
                    <a:pt x="1" y="81"/>
                    <a:pt x="7" y="161"/>
                  </a:cubicBezTo>
                  <a:lnTo>
                    <a:pt x="193" y="3394"/>
                  </a:lnTo>
                  <a:cubicBezTo>
                    <a:pt x="200" y="3474"/>
                    <a:pt x="266" y="3533"/>
                    <a:pt x="346" y="3533"/>
                  </a:cubicBezTo>
                  <a:lnTo>
                    <a:pt x="352" y="3533"/>
                  </a:lnTo>
                  <a:cubicBezTo>
                    <a:pt x="439" y="3533"/>
                    <a:pt x="505" y="3460"/>
                    <a:pt x="499" y="3374"/>
                  </a:cubicBezTo>
                  <a:lnTo>
                    <a:pt x="313" y="147"/>
                  </a:lnTo>
                  <a:cubicBezTo>
                    <a:pt x="306" y="65"/>
                    <a:pt x="240" y="1"/>
                    <a:pt x="1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3186;p72">
              <a:extLst>
                <a:ext uri="{FF2B5EF4-FFF2-40B4-BE49-F238E27FC236}">
                  <a16:creationId xmlns:a16="http://schemas.microsoft.com/office/drawing/2014/main" id="{0799FF58-599F-FD36-2AEA-D81217615085}"/>
                </a:ext>
              </a:extLst>
            </p:cNvPr>
            <p:cNvSpPr/>
            <p:nvPr/>
          </p:nvSpPr>
          <p:spPr>
            <a:xfrm>
              <a:off x="4195100" y="2038700"/>
              <a:ext cx="98125" cy="26850"/>
            </a:xfrm>
            <a:custGeom>
              <a:avLst/>
              <a:gdLst/>
              <a:ahLst/>
              <a:cxnLst/>
              <a:rect l="l" t="t" r="r" b="b"/>
              <a:pathLst>
                <a:path w="3925" h="1074" extrusionOk="0">
                  <a:moveTo>
                    <a:pt x="174" y="1"/>
                  </a:moveTo>
                  <a:cubicBezTo>
                    <a:pt x="151" y="1"/>
                    <a:pt x="128" y="6"/>
                    <a:pt x="107" y="18"/>
                  </a:cubicBezTo>
                  <a:cubicBezTo>
                    <a:pt x="27" y="58"/>
                    <a:pt x="0" y="150"/>
                    <a:pt x="40" y="230"/>
                  </a:cubicBezTo>
                  <a:cubicBezTo>
                    <a:pt x="200" y="542"/>
                    <a:pt x="538" y="768"/>
                    <a:pt x="890" y="794"/>
                  </a:cubicBezTo>
                  <a:cubicBezTo>
                    <a:pt x="915" y="796"/>
                    <a:pt x="940" y="797"/>
                    <a:pt x="966" y="797"/>
                  </a:cubicBezTo>
                  <a:cubicBezTo>
                    <a:pt x="1207" y="797"/>
                    <a:pt x="1448" y="712"/>
                    <a:pt x="1640" y="555"/>
                  </a:cubicBezTo>
                  <a:cubicBezTo>
                    <a:pt x="1800" y="861"/>
                    <a:pt x="2125" y="1067"/>
                    <a:pt x="2477" y="1073"/>
                  </a:cubicBezTo>
                  <a:lnTo>
                    <a:pt x="2484" y="1073"/>
                  </a:lnTo>
                  <a:cubicBezTo>
                    <a:pt x="2802" y="1073"/>
                    <a:pt x="3108" y="894"/>
                    <a:pt x="3287" y="629"/>
                  </a:cubicBezTo>
                  <a:cubicBezTo>
                    <a:pt x="3413" y="781"/>
                    <a:pt x="3586" y="874"/>
                    <a:pt x="3772" y="874"/>
                  </a:cubicBezTo>
                  <a:cubicBezTo>
                    <a:pt x="3858" y="874"/>
                    <a:pt x="3924" y="808"/>
                    <a:pt x="3924" y="721"/>
                  </a:cubicBezTo>
                  <a:cubicBezTo>
                    <a:pt x="3924" y="635"/>
                    <a:pt x="3858" y="569"/>
                    <a:pt x="3772" y="569"/>
                  </a:cubicBezTo>
                  <a:cubicBezTo>
                    <a:pt x="3586" y="569"/>
                    <a:pt x="3473" y="390"/>
                    <a:pt x="3426" y="237"/>
                  </a:cubicBezTo>
                  <a:cubicBezTo>
                    <a:pt x="3406" y="170"/>
                    <a:pt x="3340" y="124"/>
                    <a:pt x="3274" y="124"/>
                  </a:cubicBezTo>
                  <a:cubicBezTo>
                    <a:pt x="3201" y="124"/>
                    <a:pt x="3141" y="177"/>
                    <a:pt x="3128" y="243"/>
                  </a:cubicBezTo>
                  <a:cubicBezTo>
                    <a:pt x="3061" y="529"/>
                    <a:pt x="2776" y="761"/>
                    <a:pt x="2484" y="761"/>
                  </a:cubicBezTo>
                  <a:lnTo>
                    <a:pt x="2477" y="761"/>
                  </a:lnTo>
                  <a:cubicBezTo>
                    <a:pt x="2185" y="761"/>
                    <a:pt x="1906" y="529"/>
                    <a:pt x="1846" y="243"/>
                  </a:cubicBezTo>
                  <a:cubicBezTo>
                    <a:pt x="1833" y="184"/>
                    <a:pt x="1786" y="137"/>
                    <a:pt x="1727" y="124"/>
                  </a:cubicBezTo>
                  <a:cubicBezTo>
                    <a:pt x="1715" y="121"/>
                    <a:pt x="1703" y="120"/>
                    <a:pt x="1691" y="120"/>
                  </a:cubicBezTo>
                  <a:cubicBezTo>
                    <a:pt x="1644" y="120"/>
                    <a:pt x="1601" y="141"/>
                    <a:pt x="1574" y="184"/>
                  </a:cubicBezTo>
                  <a:cubicBezTo>
                    <a:pt x="1432" y="375"/>
                    <a:pt x="1199" y="491"/>
                    <a:pt x="970" y="491"/>
                  </a:cubicBezTo>
                  <a:cubicBezTo>
                    <a:pt x="952" y="491"/>
                    <a:pt x="934" y="491"/>
                    <a:pt x="917" y="489"/>
                  </a:cubicBezTo>
                  <a:cubicBezTo>
                    <a:pt x="664" y="469"/>
                    <a:pt x="425" y="310"/>
                    <a:pt x="313" y="84"/>
                  </a:cubicBezTo>
                  <a:cubicBezTo>
                    <a:pt x="284" y="32"/>
                    <a:pt x="230" y="1"/>
                    <a:pt x="1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3187;p72">
              <a:extLst>
                <a:ext uri="{FF2B5EF4-FFF2-40B4-BE49-F238E27FC236}">
                  <a16:creationId xmlns:a16="http://schemas.microsoft.com/office/drawing/2014/main" id="{51C4E60D-5FA9-5F27-A0C8-7914B7856A40}"/>
                </a:ext>
              </a:extLst>
            </p:cNvPr>
            <p:cNvSpPr/>
            <p:nvPr/>
          </p:nvSpPr>
          <p:spPr>
            <a:xfrm>
              <a:off x="4182975" y="1978025"/>
              <a:ext cx="17300" cy="38725"/>
            </a:xfrm>
            <a:custGeom>
              <a:avLst/>
              <a:gdLst/>
              <a:ahLst/>
              <a:cxnLst/>
              <a:rect l="l" t="t" r="r" b="b"/>
              <a:pathLst>
                <a:path w="692" h="1549" extrusionOk="0">
                  <a:moveTo>
                    <a:pt x="179" y="1"/>
                  </a:moveTo>
                  <a:cubicBezTo>
                    <a:pt x="164" y="1"/>
                    <a:pt x="149" y="3"/>
                    <a:pt x="134" y="8"/>
                  </a:cubicBezTo>
                  <a:cubicBezTo>
                    <a:pt x="47" y="28"/>
                    <a:pt x="1" y="114"/>
                    <a:pt x="27" y="194"/>
                  </a:cubicBezTo>
                  <a:lnTo>
                    <a:pt x="373" y="1436"/>
                  </a:lnTo>
                  <a:cubicBezTo>
                    <a:pt x="393" y="1502"/>
                    <a:pt x="459" y="1548"/>
                    <a:pt x="525" y="1548"/>
                  </a:cubicBezTo>
                  <a:cubicBezTo>
                    <a:pt x="539" y="1548"/>
                    <a:pt x="552" y="1542"/>
                    <a:pt x="565" y="1542"/>
                  </a:cubicBezTo>
                  <a:cubicBezTo>
                    <a:pt x="645" y="1515"/>
                    <a:pt x="691" y="1429"/>
                    <a:pt x="671" y="1349"/>
                  </a:cubicBezTo>
                  <a:lnTo>
                    <a:pt x="319" y="114"/>
                  </a:lnTo>
                  <a:cubicBezTo>
                    <a:pt x="303" y="44"/>
                    <a:pt x="244" y="1"/>
                    <a:pt x="1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3188;p72">
              <a:extLst>
                <a:ext uri="{FF2B5EF4-FFF2-40B4-BE49-F238E27FC236}">
                  <a16:creationId xmlns:a16="http://schemas.microsoft.com/office/drawing/2014/main" id="{0008147F-EB35-29B3-EAD6-99705ED8CD80}"/>
                </a:ext>
              </a:extLst>
            </p:cNvPr>
            <p:cNvSpPr/>
            <p:nvPr/>
          </p:nvSpPr>
          <p:spPr>
            <a:xfrm>
              <a:off x="4363225" y="1950175"/>
              <a:ext cx="8500" cy="40175"/>
            </a:xfrm>
            <a:custGeom>
              <a:avLst/>
              <a:gdLst/>
              <a:ahLst/>
              <a:cxnLst/>
              <a:rect l="l" t="t" r="r" b="b"/>
              <a:pathLst>
                <a:path w="340" h="1607" extrusionOk="0">
                  <a:moveTo>
                    <a:pt x="187" y="0"/>
                  </a:moveTo>
                  <a:cubicBezTo>
                    <a:pt x="101" y="0"/>
                    <a:pt x="28" y="67"/>
                    <a:pt x="28" y="153"/>
                  </a:cubicBezTo>
                  <a:lnTo>
                    <a:pt x="8" y="1454"/>
                  </a:lnTo>
                  <a:cubicBezTo>
                    <a:pt x="1" y="1534"/>
                    <a:pt x="74" y="1607"/>
                    <a:pt x="154" y="1607"/>
                  </a:cubicBezTo>
                  <a:lnTo>
                    <a:pt x="160" y="1607"/>
                  </a:lnTo>
                  <a:cubicBezTo>
                    <a:pt x="240" y="1607"/>
                    <a:pt x="313" y="1540"/>
                    <a:pt x="313" y="1454"/>
                  </a:cubicBezTo>
                  <a:lnTo>
                    <a:pt x="333" y="159"/>
                  </a:lnTo>
                  <a:cubicBezTo>
                    <a:pt x="340" y="73"/>
                    <a:pt x="267" y="0"/>
                    <a:pt x="1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3189;p72">
              <a:extLst>
                <a:ext uri="{FF2B5EF4-FFF2-40B4-BE49-F238E27FC236}">
                  <a16:creationId xmlns:a16="http://schemas.microsoft.com/office/drawing/2014/main" id="{3330E314-B5FD-7925-7BAA-5B678CE13700}"/>
                </a:ext>
              </a:extLst>
            </p:cNvPr>
            <p:cNvSpPr/>
            <p:nvPr/>
          </p:nvSpPr>
          <p:spPr>
            <a:xfrm>
              <a:off x="4248700" y="1988500"/>
              <a:ext cx="164525" cy="152775"/>
            </a:xfrm>
            <a:custGeom>
              <a:avLst/>
              <a:gdLst/>
              <a:ahLst/>
              <a:cxnLst/>
              <a:rect l="l" t="t" r="r" b="b"/>
              <a:pathLst>
                <a:path w="6581" h="6111" extrusionOk="0">
                  <a:moveTo>
                    <a:pt x="4655" y="1"/>
                  </a:moveTo>
                  <a:cubicBezTo>
                    <a:pt x="4137" y="300"/>
                    <a:pt x="3433" y="651"/>
                    <a:pt x="2909" y="950"/>
                  </a:cubicBezTo>
                  <a:cubicBezTo>
                    <a:pt x="1926" y="2656"/>
                    <a:pt x="990" y="4276"/>
                    <a:pt x="1" y="5983"/>
                  </a:cubicBezTo>
                  <a:cubicBezTo>
                    <a:pt x="609" y="6048"/>
                    <a:pt x="1223" y="6110"/>
                    <a:pt x="1835" y="6110"/>
                  </a:cubicBezTo>
                  <a:cubicBezTo>
                    <a:pt x="2158" y="6110"/>
                    <a:pt x="2481" y="6093"/>
                    <a:pt x="2803" y="6049"/>
                  </a:cubicBezTo>
                  <a:cubicBezTo>
                    <a:pt x="3726" y="5923"/>
                    <a:pt x="4648" y="5558"/>
                    <a:pt x="5279" y="4861"/>
                  </a:cubicBezTo>
                  <a:cubicBezTo>
                    <a:pt x="6235" y="3792"/>
                    <a:pt x="6560" y="2251"/>
                    <a:pt x="6580" y="817"/>
                  </a:cubicBezTo>
                  <a:cubicBezTo>
                    <a:pt x="5943" y="545"/>
                    <a:pt x="5299" y="273"/>
                    <a:pt x="4655" y="1"/>
                  </a:cubicBezTo>
                  <a:close/>
                </a:path>
              </a:pathLst>
            </a:custGeom>
            <a:solidFill>
              <a:srgbClr val="C1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3190;p72">
              <a:extLst>
                <a:ext uri="{FF2B5EF4-FFF2-40B4-BE49-F238E27FC236}">
                  <a16:creationId xmlns:a16="http://schemas.microsoft.com/office/drawing/2014/main" id="{0B5973EC-3487-857C-FEAE-23018E8868E6}"/>
                </a:ext>
              </a:extLst>
            </p:cNvPr>
            <p:cNvSpPr/>
            <p:nvPr/>
          </p:nvSpPr>
          <p:spPr>
            <a:xfrm>
              <a:off x="4252025" y="1982675"/>
              <a:ext cx="168325" cy="118050"/>
            </a:xfrm>
            <a:custGeom>
              <a:avLst/>
              <a:gdLst/>
              <a:ahLst/>
              <a:cxnLst/>
              <a:rect l="l" t="t" r="r" b="b"/>
              <a:pathLst>
                <a:path w="6733" h="4722" extrusionOk="0">
                  <a:moveTo>
                    <a:pt x="4610" y="0"/>
                  </a:moveTo>
                  <a:cubicBezTo>
                    <a:pt x="4585" y="0"/>
                    <a:pt x="4560" y="7"/>
                    <a:pt x="4535" y="21"/>
                  </a:cubicBezTo>
                  <a:cubicBezTo>
                    <a:pt x="4223" y="181"/>
                    <a:pt x="3865" y="360"/>
                    <a:pt x="3513" y="526"/>
                  </a:cubicBezTo>
                  <a:cubicBezTo>
                    <a:pt x="3168" y="699"/>
                    <a:pt x="2802" y="878"/>
                    <a:pt x="2490" y="1044"/>
                  </a:cubicBezTo>
                  <a:cubicBezTo>
                    <a:pt x="2464" y="1057"/>
                    <a:pt x="2444" y="1077"/>
                    <a:pt x="2424" y="1097"/>
                  </a:cubicBezTo>
                  <a:cubicBezTo>
                    <a:pt x="2351" y="1223"/>
                    <a:pt x="2331" y="1376"/>
                    <a:pt x="2371" y="1528"/>
                  </a:cubicBezTo>
                  <a:cubicBezTo>
                    <a:pt x="2411" y="1688"/>
                    <a:pt x="2510" y="1821"/>
                    <a:pt x="2650" y="1894"/>
                  </a:cubicBezTo>
                  <a:cubicBezTo>
                    <a:pt x="2829" y="2000"/>
                    <a:pt x="3035" y="2020"/>
                    <a:pt x="3221" y="2033"/>
                  </a:cubicBezTo>
                  <a:cubicBezTo>
                    <a:pt x="1893" y="2345"/>
                    <a:pt x="651" y="3281"/>
                    <a:pt x="41" y="4496"/>
                  </a:cubicBezTo>
                  <a:cubicBezTo>
                    <a:pt x="1" y="4576"/>
                    <a:pt x="34" y="4669"/>
                    <a:pt x="107" y="4709"/>
                  </a:cubicBezTo>
                  <a:cubicBezTo>
                    <a:pt x="133" y="4715"/>
                    <a:pt x="153" y="4722"/>
                    <a:pt x="180" y="4722"/>
                  </a:cubicBezTo>
                  <a:cubicBezTo>
                    <a:pt x="233" y="4722"/>
                    <a:pt x="286" y="4689"/>
                    <a:pt x="313" y="4636"/>
                  </a:cubicBezTo>
                  <a:cubicBezTo>
                    <a:pt x="997" y="3274"/>
                    <a:pt x="2524" y="2285"/>
                    <a:pt x="4031" y="2232"/>
                  </a:cubicBezTo>
                  <a:cubicBezTo>
                    <a:pt x="4090" y="2232"/>
                    <a:pt x="4150" y="2192"/>
                    <a:pt x="4170" y="2133"/>
                  </a:cubicBezTo>
                  <a:cubicBezTo>
                    <a:pt x="4190" y="2073"/>
                    <a:pt x="4177" y="2006"/>
                    <a:pt x="4124" y="1967"/>
                  </a:cubicBezTo>
                  <a:cubicBezTo>
                    <a:pt x="3924" y="1787"/>
                    <a:pt x="3652" y="1747"/>
                    <a:pt x="3393" y="1734"/>
                  </a:cubicBezTo>
                  <a:lnTo>
                    <a:pt x="3340" y="1734"/>
                  </a:lnTo>
                  <a:cubicBezTo>
                    <a:pt x="3141" y="1721"/>
                    <a:pt x="2949" y="1714"/>
                    <a:pt x="2802" y="1628"/>
                  </a:cubicBezTo>
                  <a:cubicBezTo>
                    <a:pt x="2736" y="1595"/>
                    <a:pt x="2690" y="1528"/>
                    <a:pt x="2670" y="1449"/>
                  </a:cubicBezTo>
                  <a:cubicBezTo>
                    <a:pt x="2656" y="1396"/>
                    <a:pt x="2656" y="1336"/>
                    <a:pt x="2676" y="1289"/>
                  </a:cubicBezTo>
                  <a:cubicBezTo>
                    <a:pt x="2975" y="1137"/>
                    <a:pt x="3320" y="964"/>
                    <a:pt x="3652" y="805"/>
                  </a:cubicBezTo>
                  <a:cubicBezTo>
                    <a:pt x="3978" y="645"/>
                    <a:pt x="4310" y="479"/>
                    <a:pt x="4608" y="327"/>
                  </a:cubicBezTo>
                  <a:lnTo>
                    <a:pt x="6494" y="1210"/>
                  </a:lnTo>
                  <a:cubicBezTo>
                    <a:pt x="6517" y="1221"/>
                    <a:pt x="6540" y="1227"/>
                    <a:pt x="6563" y="1227"/>
                  </a:cubicBezTo>
                  <a:cubicBezTo>
                    <a:pt x="6619" y="1227"/>
                    <a:pt x="6671" y="1193"/>
                    <a:pt x="6700" y="1137"/>
                  </a:cubicBezTo>
                  <a:cubicBezTo>
                    <a:pt x="6733" y="1064"/>
                    <a:pt x="6700" y="971"/>
                    <a:pt x="6627" y="931"/>
                  </a:cubicBezTo>
                  <a:lnTo>
                    <a:pt x="4675" y="15"/>
                  </a:lnTo>
                  <a:cubicBezTo>
                    <a:pt x="4653" y="5"/>
                    <a:pt x="4632" y="0"/>
                    <a:pt x="46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3191;p72">
              <a:extLst>
                <a:ext uri="{FF2B5EF4-FFF2-40B4-BE49-F238E27FC236}">
                  <a16:creationId xmlns:a16="http://schemas.microsoft.com/office/drawing/2014/main" id="{13C599A7-E47F-5104-5B51-BAB3FD35968F}"/>
                </a:ext>
              </a:extLst>
            </p:cNvPr>
            <p:cNvSpPr/>
            <p:nvPr/>
          </p:nvSpPr>
          <p:spPr>
            <a:xfrm>
              <a:off x="4772550" y="1933325"/>
              <a:ext cx="187400" cy="128975"/>
            </a:xfrm>
            <a:custGeom>
              <a:avLst/>
              <a:gdLst/>
              <a:ahLst/>
              <a:cxnLst/>
              <a:rect l="l" t="t" r="r" b="b"/>
              <a:pathLst>
                <a:path w="7496" h="5159" extrusionOk="0">
                  <a:moveTo>
                    <a:pt x="1361" y="1"/>
                  </a:moveTo>
                  <a:cubicBezTo>
                    <a:pt x="1337" y="1"/>
                    <a:pt x="1312" y="2"/>
                    <a:pt x="1288" y="4"/>
                  </a:cubicBezTo>
                  <a:cubicBezTo>
                    <a:pt x="943" y="30"/>
                    <a:pt x="452" y="77"/>
                    <a:pt x="418" y="422"/>
                  </a:cubicBezTo>
                  <a:cubicBezTo>
                    <a:pt x="279" y="1796"/>
                    <a:pt x="140" y="3177"/>
                    <a:pt x="0" y="4551"/>
                  </a:cubicBezTo>
                  <a:cubicBezTo>
                    <a:pt x="951" y="4961"/>
                    <a:pt x="2015" y="5158"/>
                    <a:pt x="3086" y="5158"/>
                  </a:cubicBezTo>
                  <a:cubicBezTo>
                    <a:pt x="4428" y="5158"/>
                    <a:pt x="5782" y="4847"/>
                    <a:pt x="6938" y="4253"/>
                  </a:cubicBezTo>
                  <a:cubicBezTo>
                    <a:pt x="7111" y="3077"/>
                    <a:pt x="7323" y="2022"/>
                    <a:pt x="7496" y="847"/>
                  </a:cubicBezTo>
                  <a:cubicBezTo>
                    <a:pt x="7363" y="541"/>
                    <a:pt x="7071" y="309"/>
                    <a:pt x="6746" y="256"/>
                  </a:cubicBezTo>
                  <a:cubicBezTo>
                    <a:pt x="6710" y="249"/>
                    <a:pt x="6673" y="246"/>
                    <a:pt x="6633" y="246"/>
                  </a:cubicBezTo>
                  <a:cubicBezTo>
                    <a:pt x="6302" y="246"/>
                    <a:pt x="5832" y="454"/>
                    <a:pt x="5630" y="667"/>
                  </a:cubicBezTo>
                  <a:cubicBezTo>
                    <a:pt x="5511" y="362"/>
                    <a:pt x="5205" y="130"/>
                    <a:pt x="4873" y="103"/>
                  </a:cubicBezTo>
                  <a:cubicBezTo>
                    <a:pt x="4852" y="101"/>
                    <a:pt x="4830" y="101"/>
                    <a:pt x="4807" y="101"/>
                  </a:cubicBezTo>
                  <a:cubicBezTo>
                    <a:pt x="4489" y="101"/>
                    <a:pt x="4125" y="275"/>
                    <a:pt x="3970" y="548"/>
                  </a:cubicBezTo>
                  <a:cubicBezTo>
                    <a:pt x="3784" y="236"/>
                    <a:pt x="3433" y="23"/>
                    <a:pt x="3067" y="17"/>
                  </a:cubicBezTo>
                  <a:cubicBezTo>
                    <a:pt x="3049" y="16"/>
                    <a:pt x="3030" y="16"/>
                    <a:pt x="3012" y="16"/>
                  </a:cubicBezTo>
                  <a:cubicBezTo>
                    <a:pt x="2676" y="16"/>
                    <a:pt x="2380" y="132"/>
                    <a:pt x="2191" y="415"/>
                  </a:cubicBezTo>
                  <a:cubicBezTo>
                    <a:pt x="2000" y="162"/>
                    <a:pt x="1682" y="1"/>
                    <a:pt x="1361" y="1"/>
                  </a:cubicBezTo>
                  <a:close/>
                </a:path>
              </a:pathLst>
            </a:custGeom>
            <a:solidFill>
              <a:srgbClr val="C1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3192;p72">
              <a:extLst>
                <a:ext uri="{FF2B5EF4-FFF2-40B4-BE49-F238E27FC236}">
                  <a16:creationId xmlns:a16="http://schemas.microsoft.com/office/drawing/2014/main" id="{C383D572-7469-F6B0-8301-BE0463F69DCB}"/>
                </a:ext>
              </a:extLst>
            </p:cNvPr>
            <p:cNvSpPr/>
            <p:nvPr/>
          </p:nvSpPr>
          <p:spPr>
            <a:xfrm>
              <a:off x="4735200" y="1975725"/>
              <a:ext cx="147575" cy="148925"/>
            </a:xfrm>
            <a:custGeom>
              <a:avLst/>
              <a:gdLst/>
              <a:ahLst/>
              <a:cxnLst/>
              <a:rect l="l" t="t" r="r" b="b"/>
              <a:pathLst>
                <a:path w="5903" h="5957" extrusionOk="0">
                  <a:moveTo>
                    <a:pt x="2105" y="1"/>
                  </a:moveTo>
                  <a:cubicBezTo>
                    <a:pt x="1434" y="352"/>
                    <a:pt x="764" y="704"/>
                    <a:pt x="87" y="1063"/>
                  </a:cubicBezTo>
                  <a:cubicBezTo>
                    <a:pt x="67" y="2165"/>
                    <a:pt x="0" y="3320"/>
                    <a:pt x="525" y="4289"/>
                  </a:cubicBezTo>
                  <a:cubicBezTo>
                    <a:pt x="1056" y="5272"/>
                    <a:pt x="2138" y="5929"/>
                    <a:pt x="3260" y="5956"/>
                  </a:cubicBezTo>
                  <a:cubicBezTo>
                    <a:pt x="3269" y="5956"/>
                    <a:pt x="3277" y="5956"/>
                    <a:pt x="3286" y="5956"/>
                  </a:cubicBezTo>
                  <a:cubicBezTo>
                    <a:pt x="3982" y="5956"/>
                    <a:pt x="4713" y="5425"/>
                    <a:pt x="5179" y="4907"/>
                  </a:cubicBezTo>
                  <a:cubicBezTo>
                    <a:pt x="5650" y="4382"/>
                    <a:pt x="5903" y="3665"/>
                    <a:pt x="5856" y="2962"/>
                  </a:cubicBezTo>
                  <a:cubicBezTo>
                    <a:pt x="5823" y="2444"/>
                    <a:pt x="5630" y="1926"/>
                    <a:pt x="5265" y="1561"/>
                  </a:cubicBezTo>
                  <a:cubicBezTo>
                    <a:pt x="4941" y="1224"/>
                    <a:pt x="4105" y="844"/>
                    <a:pt x="3570" y="844"/>
                  </a:cubicBezTo>
                  <a:cubicBezTo>
                    <a:pt x="3514" y="844"/>
                    <a:pt x="3461" y="848"/>
                    <a:pt x="3413" y="857"/>
                  </a:cubicBezTo>
                  <a:cubicBezTo>
                    <a:pt x="2975" y="572"/>
                    <a:pt x="2543" y="286"/>
                    <a:pt x="2105" y="1"/>
                  </a:cubicBezTo>
                  <a:close/>
                </a:path>
              </a:pathLst>
            </a:custGeom>
            <a:solidFill>
              <a:srgbClr val="C1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3193;p72">
              <a:extLst>
                <a:ext uri="{FF2B5EF4-FFF2-40B4-BE49-F238E27FC236}">
                  <a16:creationId xmlns:a16="http://schemas.microsoft.com/office/drawing/2014/main" id="{713A407E-3D01-1968-F1FC-FDCEF7F23433}"/>
                </a:ext>
              </a:extLst>
            </p:cNvPr>
            <p:cNvSpPr/>
            <p:nvPr/>
          </p:nvSpPr>
          <p:spPr>
            <a:xfrm>
              <a:off x="4771375" y="1972900"/>
              <a:ext cx="96800" cy="99275"/>
            </a:xfrm>
            <a:custGeom>
              <a:avLst/>
              <a:gdLst/>
              <a:ahLst/>
              <a:cxnLst/>
              <a:rect l="l" t="t" r="r" b="b"/>
              <a:pathLst>
                <a:path w="3872" h="3971" extrusionOk="0">
                  <a:moveTo>
                    <a:pt x="774" y="1"/>
                  </a:moveTo>
                  <a:cubicBezTo>
                    <a:pt x="758" y="1"/>
                    <a:pt x="741" y="3"/>
                    <a:pt x="724" y="7"/>
                  </a:cubicBezTo>
                  <a:lnTo>
                    <a:pt x="127" y="207"/>
                  </a:lnTo>
                  <a:cubicBezTo>
                    <a:pt x="47" y="233"/>
                    <a:pt x="1" y="326"/>
                    <a:pt x="27" y="406"/>
                  </a:cubicBezTo>
                  <a:cubicBezTo>
                    <a:pt x="48" y="469"/>
                    <a:pt x="111" y="507"/>
                    <a:pt x="176" y="507"/>
                  </a:cubicBezTo>
                  <a:cubicBezTo>
                    <a:pt x="193" y="507"/>
                    <a:pt x="210" y="504"/>
                    <a:pt x="226" y="499"/>
                  </a:cubicBezTo>
                  <a:lnTo>
                    <a:pt x="744" y="326"/>
                  </a:lnTo>
                  <a:cubicBezTo>
                    <a:pt x="930" y="472"/>
                    <a:pt x="1103" y="618"/>
                    <a:pt x="1282" y="764"/>
                  </a:cubicBezTo>
                  <a:cubicBezTo>
                    <a:pt x="1448" y="890"/>
                    <a:pt x="1607" y="1023"/>
                    <a:pt x="1773" y="1156"/>
                  </a:cubicBezTo>
                  <a:cubicBezTo>
                    <a:pt x="1643" y="1355"/>
                    <a:pt x="1400" y="1486"/>
                    <a:pt x="1162" y="1486"/>
                  </a:cubicBezTo>
                  <a:cubicBezTo>
                    <a:pt x="1122" y="1486"/>
                    <a:pt x="1082" y="1482"/>
                    <a:pt x="1043" y="1475"/>
                  </a:cubicBezTo>
                  <a:cubicBezTo>
                    <a:pt x="1032" y="1471"/>
                    <a:pt x="1020" y="1470"/>
                    <a:pt x="1009" y="1470"/>
                  </a:cubicBezTo>
                  <a:cubicBezTo>
                    <a:pt x="948" y="1470"/>
                    <a:pt x="893" y="1513"/>
                    <a:pt x="870" y="1574"/>
                  </a:cubicBezTo>
                  <a:cubicBezTo>
                    <a:pt x="831" y="1674"/>
                    <a:pt x="777" y="1767"/>
                    <a:pt x="718" y="1866"/>
                  </a:cubicBezTo>
                  <a:cubicBezTo>
                    <a:pt x="658" y="1979"/>
                    <a:pt x="592" y="2092"/>
                    <a:pt x="552" y="2218"/>
                  </a:cubicBezTo>
                  <a:cubicBezTo>
                    <a:pt x="532" y="2271"/>
                    <a:pt x="545" y="2331"/>
                    <a:pt x="585" y="2371"/>
                  </a:cubicBezTo>
                  <a:cubicBezTo>
                    <a:pt x="615" y="2406"/>
                    <a:pt x="657" y="2422"/>
                    <a:pt x="698" y="2422"/>
                  </a:cubicBezTo>
                  <a:cubicBezTo>
                    <a:pt x="711" y="2422"/>
                    <a:pt x="725" y="2421"/>
                    <a:pt x="738" y="2417"/>
                  </a:cubicBezTo>
                  <a:cubicBezTo>
                    <a:pt x="900" y="2372"/>
                    <a:pt x="1066" y="2349"/>
                    <a:pt x="1237" y="2349"/>
                  </a:cubicBezTo>
                  <a:cubicBezTo>
                    <a:pt x="1590" y="2349"/>
                    <a:pt x="1964" y="2446"/>
                    <a:pt x="2371" y="2643"/>
                  </a:cubicBezTo>
                  <a:cubicBezTo>
                    <a:pt x="2895" y="2889"/>
                    <a:pt x="3327" y="3340"/>
                    <a:pt x="3553" y="3878"/>
                  </a:cubicBezTo>
                  <a:cubicBezTo>
                    <a:pt x="3579" y="3938"/>
                    <a:pt x="3639" y="3971"/>
                    <a:pt x="3699" y="3971"/>
                  </a:cubicBezTo>
                  <a:cubicBezTo>
                    <a:pt x="3719" y="3971"/>
                    <a:pt x="3739" y="3971"/>
                    <a:pt x="3758" y="3958"/>
                  </a:cubicBezTo>
                  <a:cubicBezTo>
                    <a:pt x="3831" y="3924"/>
                    <a:pt x="3871" y="3838"/>
                    <a:pt x="3838" y="3758"/>
                  </a:cubicBezTo>
                  <a:cubicBezTo>
                    <a:pt x="3579" y="3154"/>
                    <a:pt x="3095" y="2643"/>
                    <a:pt x="2504" y="2364"/>
                  </a:cubicBezTo>
                  <a:cubicBezTo>
                    <a:pt x="2056" y="2148"/>
                    <a:pt x="1638" y="2042"/>
                    <a:pt x="1241" y="2042"/>
                  </a:cubicBezTo>
                  <a:cubicBezTo>
                    <a:pt x="1149" y="2042"/>
                    <a:pt x="1059" y="2048"/>
                    <a:pt x="970" y="2059"/>
                  </a:cubicBezTo>
                  <a:lnTo>
                    <a:pt x="990" y="2019"/>
                  </a:lnTo>
                  <a:cubicBezTo>
                    <a:pt x="1030" y="1946"/>
                    <a:pt x="1076" y="1873"/>
                    <a:pt x="1109" y="1793"/>
                  </a:cubicBezTo>
                  <a:cubicBezTo>
                    <a:pt x="1125" y="1794"/>
                    <a:pt x="1141" y="1794"/>
                    <a:pt x="1157" y="1794"/>
                  </a:cubicBezTo>
                  <a:cubicBezTo>
                    <a:pt x="1558" y="1794"/>
                    <a:pt x="1946" y="1553"/>
                    <a:pt x="2112" y="1176"/>
                  </a:cubicBezTo>
                  <a:cubicBezTo>
                    <a:pt x="2139" y="1109"/>
                    <a:pt x="2119" y="1036"/>
                    <a:pt x="2065" y="990"/>
                  </a:cubicBezTo>
                  <a:cubicBezTo>
                    <a:pt x="1866" y="831"/>
                    <a:pt x="1674" y="678"/>
                    <a:pt x="1475" y="519"/>
                  </a:cubicBezTo>
                  <a:cubicBezTo>
                    <a:pt x="1275" y="359"/>
                    <a:pt x="1076" y="200"/>
                    <a:pt x="870" y="34"/>
                  </a:cubicBezTo>
                  <a:cubicBezTo>
                    <a:pt x="843" y="11"/>
                    <a:pt x="810" y="1"/>
                    <a:pt x="7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0" name="Google Shape;3194;p72">
              <a:extLst>
                <a:ext uri="{FF2B5EF4-FFF2-40B4-BE49-F238E27FC236}">
                  <a16:creationId xmlns:a16="http://schemas.microsoft.com/office/drawing/2014/main" id="{FF71F5CE-F6F9-3386-A084-88C8C867C0B1}"/>
                </a:ext>
              </a:extLst>
            </p:cNvPr>
            <p:cNvSpPr/>
            <p:nvPr/>
          </p:nvSpPr>
          <p:spPr>
            <a:xfrm>
              <a:off x="4812550" y="1936000"/>
              <a:ext cx="19100" cy="95525"/>
            </a:xfrm>
            <a:custGeom>
              <a:avLst/>
              <a:gdLst/>
              <a:ahLst/>
              <a:cxnLst/>
              <a:rect l="l" t="t" r="r" b="b"/>
              <a:pathLst>
                <a:path w="764" h="3821" extrusionOk="0">
                  <a:moveTo>
                    <a:pt x="594" y="1"/>
                  </a:moveTo>
                  <a:cubicBezTo>
                    <a:pt x="518" y="1"/>
                    <a:pt x="457" y="57"/>
                    <a:pt x="445" y="136"/>
                  </a:cubicBezTo>
                  <a:lnTo>
                    <a:pt x="13" y="3648"/>
                  </a:lnTo>
                  <a:cubicBezTo>
                    <a:pt x="0" y="3734"/>
                    <a:pt x="60" y="3814"/>
                    <a:pt x="146" y="3820"/>
                  </a:cubicBezTo>
                  <a:lnTo>
                    <a:pt x="166" y="3820"/>
                  </a:lnTo>
                  <a:cubicBezTo>
                    <a:pt x="246" y="3820"/>
                    <a:pt x="312" y="3767"/>
                    <a:pt x="319" y="3688"/>
                  </a:cubicBezTo>
                  <a:lnTo>
                    <a:pt x="750" y="175"/>
                  </a:lnTo>
                  <a:cubicBezTo>
                    <a:pt x="764" y="89"/>
                    <a:pt x="704" y="9"/>
                    <a:pt x="618" y="3"/>
                  </a:cubicBezTo>
                  <a:cubicBezTo>
                    <a:pt x="610" y="2"/>
                    <a:pt x="602" y="1"/>
                    <a:pt x="5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1" name="Google Shape;3195;p72">
              <a:extLst>
                <a:ext uri="{FF2B5EF4-FFF2-40B4-BE49-F238E27FC236}">
                  <a16:creationId xmlns:a16="http://schemas.microsoft.com/office/drawing/2014/main" id="{19D07839-6F2B-EAE9-7BF5-B2118ADC3EA7}"/>
                </a:ext>
              </a:extLst>
            </p:cNvPr>
            <p:cNvSpPr/>
            <p:nvPr/>
          </p:nvSpPr>
          <p:spPr>
            <a:xfrm>
              <a:off x="4852050" y="1937875"/>
              <a:ext cx="23750" cy="119375"/>
            </a:xfrm>
            <a:custGeom>
              <a:avLst/>
              <a:gdLst/>
              <a:ahLst/>
              <a:cxnLst/>
              <a:rect l="l" t="t" r="r" b="b"/>
              <a:pathLst>
                <a:path w="950" h="4775" extrusionOk="0">
                  <a:moveTo>
                    <a:pt x="790" y="0"/>
                  </a:moveTo>
                  <a:cubicBezTo>
                    <a:pt x="715" y="0"/>
                    <a:pt x="644" y="52"/>
                    <a:pt x="631" y="134"/>
                  </a:cubicBezTo>
                  <a:lnTo>
                    <a:pt x="14" y="4602"/>
                  </a:lnTo>
                  <a:cubicBezTo>
                    <a:pt x="0" y="4688"/>
                    <a:pt x="60" y="4768"/>
                    <a:pt x="146" y="4774"/>
                  </a:cubicBezTo>
                  <a:lnTo>
                    <a:pt x="166" y="4774"/>
                  </a:lnTo>
                  <a:cubicBezTo>
                    <a:pt x="246" y="4774"/>
                    <a:pt x="312" y="4721"/>
                    <a:pt x="319" y="4642"/>
                  </a:cubicBezTo>
                  <a:lnTo>
                    <a:pt x="936" y="173"/>
                  </a:lnTo>
                  <a:cubicBezTo>
                    <a:pt x="950" y="94"/>
                    <a:pt x="890" y="14"/>
                    <a:pt x="804" y="1"/>
                  </a:cubicBezTo>
                  <a:cubicBezTo>
                    <a:pt x="799" y="0"/>
                    <a:pt x="795" y="0"/>
                    <a:pt x="7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2" name="Google Shape;3196;p72">
              <a:extLst>
                <a:ext uri="{FF2B5EF4-FFF2-40B4-BE49-F238E27FC236}">
                  <a16:creationId xmlns:a16="http://schemas.microsoft.com/office/drawing/2014/main" id="{BFC9A383-4D6F-040C-0DEF-D79F5FCBF133}"/>
                </a:ext>
              </a:extLst>
            </p:cNvPr>
            <p:cNvSpPr/>
            <p:nvPr/>
          </p:nvSpPr>
          <p:spPr>
            <a:xfrm>
              <a:off x="4853200" y="1941975"/>
              <a:ext cx="65250" cy="125400"/>
            </a:xfrm>
            <a:custGeom>
              <a:avLst/>
              <a:gdLst/>
              <a:ahLst/>
              <a:cxnLst/>
              <a:rect l="l" t="t" r="r" b="b"/>
              <a:pathLst>
                <a:path w="2610" h="5016" extrusionOk="0">
                  <a:moveTo>
                    <a:pt x="2447" y="1"/>
                  </a:moveTo>
                  <a:cubicBezTo>
                    <a:pt x="2370" y="1"/>
                    <a:pt x="2303" y="57"/>
                    <a:pt x="2291" y="136"/>
                  </a:cubicBezTo>
                  <a:lnTo>
                    <a:pt x="1654" y="4278"/>
                  </a:lnTo>
                  <a:cubicBezTo>
                    <a:pt x="1607" y="4557"/>
                    <a:pt x="1309" y="4697"/>
                    <a:pt x="1043" y="4703"/>
                  </a:cubicBezTo>
                  <a:cubicBezTo>
                    <a:pt x="1033" y="4704"/>
                    <a:pt x="1022" y="4704"/>
                    <a:pt x="1012" y="4704"/>
                  </a:cubicBezTo>
                  <a:cubicBezTo>
                    <a:pt x="730" y="4704"/>
                    <a:pt x="454" y="4535"/>
                    <a:pt x="313" y="4285"/>
                  </a:cubicBezTo>
                  <a:cubicBezTo>
                    <a:pt x="286" y="4235"/>
                    <a:pt x="233" y="4207"/>
                    <a:pt x="180" y="4207"/>
                  </a:cubicBezTo>
                  <a:cubicBezTo>
                    <a:pt x="155" y="4207"/>
                    <a:pt x="130" y="4213"/>
                    <a:pt x="107" y="4225"/>
                  </a:cubicBezTo>
                  <a:cubicBezTo>
                    <a:pt x="34" y="4265"/>
                    <a:pt x="1" y="4358"/>
                    <a:pt x="47" y="4431"/>
                  </a:cubicBezTo>
                  <a:cubicBezTo>
                    <a:pt x="233" y="4783"/>
                    <a:pt x="625" y="5015"/>
                    <a:pt x="1023" y="5015"/>
                  </a:cubicBezTo>
                  <a:lnTo>
                    <a:pt x="1056" y="5015"/>
                  </a:lnTo>
                  <a:cubicBezTo>
                    <a:pt x="1528" y="4995"/>
                    <a:pt x="1900" y="4717"/>
                    <a:pt x="1959" y="4325"/>
                  </a:cubicBezTo>
                  <a:lnTo>
                    <a:pt x="2597" y="182"/>
                  </a:lnTo>
                  <a:cubicBezTo>
                    <a:pt x="2610" y="96"/>
                    <a:pt x="2550" y="16"/>
                    <a:pt x="2471" y="3"/>
                  </a:cubicBezTo>
                  <a:cubicBezTo>
                    <a:pt x="2462" y="2"/>
                    <a:pt x="2454" y="1"/>
                    <a:pt x="24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3" name="Google Shape;3197;p72">
              <a:extLst>
                <a:ext uri="{FF2B5EF4-FFF2-40B4-BE49-F238E27FC236}">
                  <a16:creationId xmlns:a16="http://schemas.microsoft.com/office/drawing/2014/main" id="{662715AB-1E13-5E04-8CA1-FD75DAAD5B9B}"/>
                </a:ext>
              </a:extLst>
            </p:cNvPr>
            <p:cNvSpPr/>
            <p:nvPr/>
          </p:nvSpPr>
          <p:spPr>
            <a:xfrm>
              <a:off x="4895700" y="2030150"/>
              <a:ext cx="51650" cy="30425"/>
            </a:xfrm>
            <a:custGeom>
              <a:avLst/>
              <a:gdLst/>
              <a:ahLst/>
              <a:cxnLst/>
              <a:rect l="l" t="t" r="r" b="b"/>
              <a:pathLst>
                <a:path w="2066" h="1217" extrusionOk="0">
                  <a:moveTo>
                    <a:pt x="1892" y="1"/>
                  </a:moveTo>
                  <a:cubicBezTo>
                    <a:pt x="1838" y="1"/>
                    <a:pt x="1786" y="26"/>
                    <a:pt x="1760" y="74"/>
                  </a:cubicBezTo>
                  <a:cubicBezTo>
                    <a:pt x="1614" y="307"/>
                    <a:pt x="1428" y="512"/>
                    <a:pt x="1209" y="678"/>
                  </a:cubicBezTo>
                  <a:cubicBezTo>
                    <a:pt x="1023" y="818"/>
                    <a:pt x="864" y="891"/>
                    <a:pt x="711" y="904"/>
                  </a:cubicBezTo>
                  <a:cubicBezTo>
                    <a:pt x="693" y="906"/>
                    <a:pt x="675" y="907"/>
                    <a:pt x="658" y="907"/>
                  </a:cubicBezTo>
                  <a:cubicBezTo>
                    <a:pt x="505" y="907"/>
                    <a:pt x="366" y="832"/>
                    <a:pt x="312" y="725"/>
                  </a:cubicBezTo>
                  <a:cubicBezTo>
                    <a:pt x="281" y="675"/>
                    <a:pt x="227" y="647"/>
                    <a:pt x="173" y="647"/>
                  </a:cubicBezTo>
                  <a:cubicBezTo>
                    <a:pt x="148" y="647"/>
                    <a:pt x="123" y="653"/>
                    <a:pt x="100" y="665"/>
                  </a:cubicBezTo>
                  <a:cubicBezTo>
                    <a:pt x="27" y="705"/>
                    <a:pt x="0" y="798"/>
                    <a:pt x="40" y="878"/>
                  </a:cubicBezTo>
                  <a:cubicBezTo>
                    <a:pt x="153" y="1083"/>
                    <a:pt x="399" y="1216"/>
                    <a:pt x="664" y="1216"/>
                  </a:cubicBezTo>
                  <a:cubicBezTo>
                    <a:pt x="691" y="1216"/>
                    <a:pt x="711" y="1216"/>
                    <a:pt x="737" y="1210"/>
                  </a:cubicBezTo>
                  <a:cubicBezTo>
                    <a:pt x="950" y="1196"/>
                    <a:pt x="1162" y="1097"/>
                    <a:pt x="1395" y="924"/>
                  </a:cubicBezTo>
                  <a:cubicBezTo>
                    <a:pt x="1647" y="732"/>
                    <a:pt x="1853" y="499"/>
                    <a:pt x="2019" y="234"/>
                  </a:cubicBezTo>
                  <a:cubicBezTo>
                    <a:pt x="2065" y="161"/>
                    <a:pt x="2039" y="68"/>
                    <a:pt x="1972" y="21"/>
                  </a:cubicBezTo>
                  <a:cubicBezTo>
                    <a:pt x="1947" y="8"/>
                    <a:pt x="1920" y="1"/>
                    <a:pt x="189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4" name="Google Shape;3198;p72">
              <a:extLst>
                <a:ext uri="{FF2B5EF4-FFF2-40B4-BE49-F238E27FC236}">
                  <a16:creationId xmlns:a16="http://schemas.microsoft.com/office/drawing/2014/main" id="{287F18B9-AE52-500C-CDDF-1C7EED3F2B61}"/>
                </a:ext>
              </a:extLst>
            </p:cNvPr>
            <p:cNvSpPr/>
            <p:nvPr/>
          </p:nvSpPr>
          <p:spPr>
            <a:xfrm>
              <a:off x="4946150" y="1978950"/>
              <a:ext cx="16475" cy="41625"/>
            </a:xfrm>
            <a:custGeom>
              <a:avLst/>
              <a:gdLst/>
              <a:ahLst/>
              <a:cxnLst/>
              <a:rect l="l" t="t" r="r" b="b"/>
              <a:pathLst>
                <a:path w="659" h="1665" extrusionOk="0">
                  <a:moveTo>
                    <a:pt x="484" y="0"/>
                  </a:moveTo>
                  <a:cubicBezTo>
                    <a:pt x="416" y="0"/>
                    <a:pt x="350" y="49"/>
                    <a:pt x="333" y="117"/>
                  </a:cubicBezTo>
                  <a:lnTo>
                    <a:pt x="14" y="1472"/>
                  </a:lnTo>
                  <a:cubicBezTo>
                    <a:pt x="1" y="1558"/>
                    <a:pt x="47" y="1638"/>
                    <a:pt x="134" y="1657"/>
                  </a:cubicBezTo>
                  <a:cubicBezTo>
                    <a:pt x="147" y="1664"/>
                    <a:pt x="153" y="1664"/>
                    <a:pt x="167" y="1664"/>
                  </a:cubicBezTo>
                  <a:cubicBezTo>
                    <a:pt x="240" y="1664"/>
                    <a:pt x="299" y="1618"/>
                    <a:pt x="319" y="1545"/>
                  </a:cubicBezTo>
                  <a:lnTo>
                    <a:pt x="638" y="190"/>
                  </a:lnTo>
                  <a:cubicBezTo>
                    <a:pt x="658" y="104"/>
                    <a:pt x="605" y="24"/>
                    <a:pt x="519" y="4"/>
                  </a:cubicBezTo>
                  <a:cubicBezTo>
                    <a:pt x="507" y="1"/>
                    <a:pt x="496" y="0"/>
                    <a:pt x="4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8266318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107">
          <a:extLst>
            <a:ext uri="{FF2B5EF4-FFF2-40B4-BE49-F238E27FC236}">
              <a16:creationId xmlns:a16="http://schemas.microsoft.com/office/drawing/2014/main" id="{9ABD44A8-230D-98F6-2A47-B2B20CF3A0F4}"/>
            </a:ext>
          </a:extLst>
        </p:cNvPr>
        <p:cNvGrpSpPr/>
        <p:nvPr/>
      </p:nvGrpSpPr>
      <p:grpSpPr>
        <a:xfrm>
          <a:off x="0" y="0"/>
          <a:ext cx="0" cy="0"/>
          <a:chOff x="0" y="0"/>
          <a:chExt cx="0" cy="0"/>
        </a:xfrm>
      </p:grpSpPr>
      <p:sp>
        <p:nvSpPr>
          <p:cNvPr id="3108" name="Google Shape;3108;p72">
            <a:extLst>
              <a:ext uri="{FF2B5EF4-FFF2-40B4-BE49-F238E27FC236}">
                <a16:creationId xmlns:a16="http://schemas.microsoft.com/office/drawing/2014/main" id="{A83C36A6-80EF-35AC-7306-1AB069995118}"/>
              </a:ext>
            </a:extLst>
          </p:cNvPr>
          <p:cNvSpPr txBox="1">
            <a:spLocks noGrp="1"/>
          </p:cNvSpPr>
          <p:nvPr>
            <p:ph type="title"/>
          </p:nvPr>
        </p:nvSpPr>
        <p:spPr>
          <a:xfrm>
            <a:off x="385264" y="475411"/>
            <a:ext cx="7704000" cy="640200"/>
          </a:xfrm>
          <a:prstGeom prst="rect">
            <a:avLst/>
          </a:prstGeom>
        </p:spPr>
        <p:txBody>
          <a:bodyPr spcFirstLastPara="1" wrap="square" lIns="91425" tIns="91425" rIns="91425" bIns="91425" anchor="t" anchorCtr="0">
            <a:noAutofit/>
          </a:bodyPr>
          <a:lstStyle/>
          <a:p>
            <a:pPr lvl="0" algn="r"/>
            <a:r>
              <a:rPr lang="ar-SA" b="1" dirty="0">
                <a:latin typeface="Sakkal Majalla" panose="02000000000000000000" pitchFamily="2" charset="-78"/>
                <a:cs typeface="Sakkal Majalla" panose="02000000000000000000" pitchFamily="2" charset="-78"/>
              </a:rPr>
              <a:t>أبرز السلوكيات غير الآمنة في حصص التربية البدنية</a:t>
            </a:r>
            <a:endParaRPr b="1" dirty="0">
              <a:latin typeface="Sakkal Majalla" panose="02000000000000000000" pitchFamily="2" charset="-78"/>
              <a:cs typeface="Sakkal Majalla" panose="02000000000000000000" pitchFamily="2" charset="-78"/>
            </a:endParaRPr>
          </a:p>
        </p:txBody>
      </p:sp>
      <p:sp>
        <p:nvSpPr>
          <p:cNvPr id="3109" name="Google Shape;3109;p72">
            <a:extLst>
              <a:ext uri="{FF2B5EF4-FFF2-40B4-BE49-F238E27FC236}">
                <a16:creationId xmlns:a16="http://schemas.microsoft.com/office/drawing/2014/main" id="{6C686FB7-A39D-D73A-89B4-B38121EAEF1B}"/>
              </a:ext>
            </a:extLst>
          </p:cNvPr>
          <p:cNvSpPr txBox="1">
            <a:spLocks noGrp="1"/>
          </p:cNvSpPr>
          <p:nvPr>
            <p:ph type="body" idx="1"/>
          </p:nvPr>
        </p:nvSpPr>
        <p:spPr>
          <a:xfrm>
            <a:off x="2277836" y="1222000"/>
            <a:ext cx="6127992" cy="1280100"/>
          </a:xfrm>
          <a:prstGeom prst="rect">
            <a:avLst/>
          </a:prstGeom>
        </p:spPr>
        <p:txBody>
          <a:bodyPr spcFirstLastPara="1" wrap="square" lIns="91425" tIns="91425" rIns="91425" bIns="91425" anchor="t" anchorCtr="0">
            <a:noAutofit/>
          </a:bodyPr>
          <a:lstStyle/>
          <a:p>
            <a:pPr marL="0" indent="0" algn="r" rtl="1">
              <a:buNone/>
            </a:pPr>
            <a:r>
              <a:rPr lang="ar-SA" sz="1800" b="1" dirty="0">
                <a:latin typeface="Traditional Arabic" panose="02020603050405020304" pitchFamily="18" charset="-78"/>
                <a:cs typeface="Traditional Arabic" panose="02020603050405020304" pitchFamily="18" charset="-78"/>
              </a:rPr>
              <a:t>7- </a:t>
            </a:r>
            <a:r>
              <a:rPr lang="ar-SA" sz="1800" b="1" dirty="0">
                <a:latin typeface="Sakkal Majalla" panose="02000000000000000000" pitchFamily="2" charset="-78"/>
                <a:cs typeface="Sakkal Majalla" panose="02000000000000000000" pitchFamily="2" charset="-78"/>
              </a:rPr>
              <a:t>الاندفاع أو السلوك اللامسؤول عند التعب أو الحماس الزائد (</a:t>
            </a:r>
            <a:r>
              <a:rPr lang="en-GB" sz="1800" b="1" dirty="0" err="1">
                <a:latin typeface="Sakkal Majalla" panose="02000000000000000000" pitchFamily="2" charset="-78"/>
                <a:cs typeface="Sakkal Majalla" panose="02000000000000000000" pitchFamily="2" charset="-78"/>
              </a:rPr>
              <a:t>Göpfert</a:t>
            </a:r>
            <a:r>
              <a:rPr lang="en-GB" sz="1800" b="1" dirty="0">
                <a:latin typeface="Sakkal Majalla" panose="02000000000000000000" pitchFamily="2" charset="-78"/>
                <a:cs typeface="Sakkal Majalla" panose="02000000000000000000" pitchFamily="2" charset="-78"/>
              </a:rPr>
              <a:t> et al., 2018</a:t>
            </a:r>
            <a:r>
              <a:rPr lang="ar-SA" sz="1800" b="1" dirty="0">
                <a:latin typeface="Sakkal Majalla" panose="02000000000000000000" pitchFamily="2" charset="-78"/>
                <a:cs typeface="Sakkal Majalla" panose="02000000000000000000" pitchFamily="2" charset="-78"/>
              </a:rPr>
              <a:t>)</a:t>
            </a:r>
          </a:p>
          <a:p>
            <a:pPr marL="285750" indent="-285750" algn="r" rtl="1">
              <a:lnSpc>
                <a:spcPct val="150000"/>
              </a:lnSpc>
            </a:pPr>
            <a:r>
              <a:rPr lang="ar-SA" sz="1600" dirty="0">
                <a:latin typeface="Traditional Arabic" panose="02020603050405020304" pitchFamily="18" charset="-78"/>
                <a:cs typeface="Traditional Arabic" panose="02020603050405020304" pitchFamily="18" charset="-78"/>
              </a:rPr>
              <a:t>الاستمرار في الجري رغم الإرهاق الشديد.</a:t>
            </a:r>
          </a:p>
          <a:p>
            <a:pPr marL="285750" indent="-285750" algn="r" rtl="1">
              <a:lnSpc>
                <a:spcPct val="150000"/>
              </a:lnSpc>
            </a:pPr>
            <a:r>
              <a:rPr lang="ar-SA" sz="1600" dirty="0">
                <a:latin typeface="Traditional Arabic" panose="02020603050405020304" pitchFamily="18" charset="-78"/>
                <a:cs typeface="Traditional Arabic" panose="02020603050405020304" pitchFamily="18" charset="-78"/>
              </a:rPr>
              <a:t>رفض الراحة أو الإسعاف عند الإصابة</a:t>
            </a:r>
            <a:endParaRPr sz="1600" dirty="0">
              <a:latin typeface="Traditional Arabic" panose="02020603050405020304" pitchFamily="18" charset="-78"/>
              <a:cs typeface="Traditional Arabic" panose="02020603050405020304" pitchFamily="18" charset="-78"/>
            </a:endParaRPr>
          </a:p>
        </p:txBody>
      </p:sp>
      <p:sp>
        <p:nvSpPr>
          <p:cNvPr id="2" name="Google Shape;3109;p72">
            <a:extLst>
              <a:ext uri="{FF2B5EF4-FFF2-40B4-BE49-F238E27FC236}">
                <a16:creationId xmlns:a16="http://schemas.microsoft.com/office/drawing/2014/main" id="{6814E319-FC8E-A6E5-0D0F-E0370C462BBF}"/>
              </a:ext>
            </a:extLst>
          </p:cNvPr>
          <p:cNvSpPr txBox="1">
            <a:spLocks/>
          </p:cNvSpPr>
          <p:nvPr/>
        </p:nvSpPr>
        <p:spPr>
          <a:xfrm>
            <a:off x="2659712" y="2714879"/>
            <a:ext cx="5746116" cy="149406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15000"/>
              </a:lnSpc>
              <a:spcBef>
                <a:spcPts val="0"/>
              </a:spcBef>
              <a:spcAft>
                <a:spcPts val="0"/>
              </a:spcAft>
              <a:buClr>
                <a:schemeClr val="dk1"/>
              </a:buClr>
              <a:buSzPts val="1400"/>
              <a:buFont typeface="Arial"/>
              <a:buChar char="●"/>
              <a:defRPr sz="1250" b="0" i="0" u="none" strike="noStrike" cap="none">
                <a:solidFill>
                  <a:schemeClr val="dk1"/>
                </a:solidFill>
                <a:latin typeface="Nunito"/>
                <a:ea typeface="Nunito"/>
                <a:cs typeface="Nunito"/>
                <a:sym typeface="Nunito"/>
              </a:defRPr>
            </a:lvl1pPr>
            <a:lvl2pPr marL="914400" marR="0" lvl="1" indent="-317500" algn="l" rtl="0">
              <a:lnSpc>
                <a:spcPct val="115000"/>
              </a:lnSpc>
              <a:spcBef>
                <a:spcPts val="0"/>
              </a:spcBef>
              <a:spcAft>
                <a:spcPts val="0"/>
              </a:spcAft>
              <a:buClr>
                <a:schemeClr val="dk1"/>
              </a:buClr>
              <a:buSzPts val="1400"/>
              <a:buFont typeface="Arial"/>
              <a:buChar char="○"/>
              <a:defRPr sz="1400" b="0" i="0" u="none" strike="noStrike" cap="none">
                <a:solidFill>
                  <a:schemeClr val="dk1"/>
                </a:solidFill>
                <a:latin typeface="Nunito"/>
                <a:ea typeface="Nunito"/>
                <a:cs typeface="Nunito"/>
                <a:sym typeface="Nunito"/>
              </a:defRPr>
            </a:lvl2pPr>
            <a:lvl3pPr marL="1371600" marR="0" lvl="2" indent="-317500" algn="l" rtl="0">
              <a:lnSpc>
                <a:spcPct val="115000"/>
              </a:lnSpc>
              <a:spcBef>
                <a:spcPts val="0"/>
              </a:spcBef>
              <a:spcAft>
                <a:spcPts val="0"/>
              </a:spcAft>
              <a:buClr>
                <a:schemeClr val="dk1"/>
              </a:buClr>
              <a:buSzPts val="1400"/>
              <a:buFont typeface="Arial"/>
              <a:buChar char="■"/>
              <a:defRPr sz="1400" b="0" i="0" u="none" strike="noStrike" cap="none">
                <a:solidFill>
                  <a:schemeClr val="dk1"/>
                </a:solidFill>
                <a:latin typeface="Nunito"/>
                <a:ea typeface="Nunito"/>
                <a:cs typeface="Nunito"/>
                <a:sym typeface="Nunito"/>
              </a:defRPr>
            </a:lvl3pPr>
            <a:lvl4pPr marL="1828800" marR="0" lvl="3" indent="-317500" algn="l" rtl="0">
              <a:lnSpc>
                <a:spcPct val="115000"/>
              </a:lnSpc>
              <a:spcBef>
                <a:spcPts val="0"/>
              </a:spcBef>
              <a:spcAft>
                <a:spcPts val="0"/>
              </a:spcAft>
              <a:buClr>
                <a:schemeClr val="dk1"/>
              </a:buClr>
              <a:buSzPts val="1400"/>
              <a:buFont typeface="Arial"/>
              <a:buChar char="●"/>
              <a:defRPr sz="1400" b="0" i="0" u="none" strike="noStrike" cap="none">
                <a:solidFill>
                  <a:schemeClr val="dk1"/>
                </a:solidFill>
                <a:latin typeface="Nunito"/>
                <a:ea typeface="Nunito"/>
                <a:cs typeface="Nunito"/>
                <a:sym typeface="Nunito"/>
              </a:defRPr>
            </a:lvl4pPr>
            <a:lvl5pPr marL="2286000" marR="0" lvl="4" indent="-317500" algn="l" rtl="0">
              <a:lnSpc>
                <a:spcPct val="115000"/>
              </a:lnSpc>
              <a:spcBef>
                <a:spcPts val="0"/>
              </a:spcBef>
              <a:spcAft>
                <a:spcPts val="0"/>
              </a:spcAft>
              <a:buClr>
                <a:schemeClr val="dk1"/>
              </a:buClr>
              <a:buSzPts val="1400"/>
              <a:buFont typeface="Arial"/>
              <a:buChar char="○"/>
              <a:defRPr sz="1400" b="0" i="0" u="none" strike="noStrike" cap="none">
                <a:solidFill>
                  <a:schemeClr val="dk1"/>
                </a:solidFill>
                <a:latin typeface="Nunito"/>
                <a:ea typeface="Nunito"/>
                <a:cs typeface="Nunito"/>
                <a:sym typeface="Nunito"/>
              </a:defRPr>
            </a:lvl5pPr>
            <a:lvl6pPr marL="2743200" marR="0" lvl="5" indent="-317500" algn="l" rtl="0">
              <a:lnSpc>
                <a:spcPct val="115000"/>
              </a:lnSpc>
              <a:spcBef>
                <a:spcPts val="0"/>
              </a:spcBef>
              <a:spcAft>
                <a:spcPts val="0"/>
              </a:spcAft>
              <a:buClr>
                <a:schemeClr val="dk1"/>
              </a:buClr>
              <a:buSzPts val="1400"/>
              <a:buFont typeface="Arial"/>
              <a:buChar char="■"/>
              <a:defRPr sz="1400" b="0" i="0" u="none" strike="noStrike" cap="none">
                <a:solidFill>
                  <a:schemeClr val="dk1"/>
                </a:solidFill>
                <a:latin typeface="Nunito"/>
                <a:ea typeface="Nunito"/>
                <a:cs typeface="Nunito"/>
                <a:sym typeface="Nunito"/>
              </a:defRPr>
            </a:lvl6pPr>
            <a:lvl7pPr marL="3200400" marR="0" lvl="6" indent="-317500" algn="l" rtl="0">
              <a:lnSpc>
                <a:spcPct val="115000"/>
              </a:lnSpc>
              <a:spcBef>
                <a:spcPts val="0"/>
              </a:spcBef>
              <a:spcAft>
                <a:spcPts val="0"/>
              </a:spcAft>
              <a:buClr>
                <a:schemeClr val="dk1"/>
              </a:buClr>
              <a:buSzPts val="1400"/>
              <a:buFont typeface="Arial"/>
              <a:buChar char="●"/>
              <a:defRPr sz="1400" b="0" i="0" u="none" strike="noStrike" cap="none">
                <a:solidFill>
                  <a:schemeClr val="dk1"/>
                </a:solidFill>
                <a:latin typeface="Nunito"/>
                <a:ea typeface="Nunito"/>
                <a:cs typeface="Nunito"/>
                <a:sym typeface="Nunito"/>
              </a:defRPr>
            </a:lvl7pPr>
            <a:lvl8pPr marL="3657600" marR="0" lvl="7" indent="-317500" algn="l" rtl="0">
              <a:lnSpc>
                <a:spcPct val="115000"/>
              </a:lnSpc>
              <a:spcBef>
                <a:spcPts val="0"/>
              </a:spcBef>
              <a:spcAft>
                <a:spcPts val="0"/>
              </a:spcAft>
              <a:buClr>
                <a:schemeClr val="dk1"/>
              </a:buClr>
              <a:buSzPts val="1400"/>
              <a:buFont typeface="Arial"/>
              <a:buChar char="○"/>
              <a:defRPr sz="1400" b="0" i="0" u="none" strike="noStrike" cap="none">
                <a:solidFill>
                  <a:schemeClr val="dk1"/>
                </a:solidFill>
                <a:latin typeface="Nunito"/>
                <a:ea typeface="Nunito"/>
                <a:cs typeface="Nunito"/>
                <a:sym typeface="Nunito"/>
              </a:defRPr>
            </a:lvl8pPr>
            <a:lvl9pPr marL="4114800" marR="0" lvl="8" indent="-317500" algn="l" rtl="0">
              <a:lnSpc>
                <a:spcPct val="115000"/>
              </a:lnSpc>
              <a:spcBef>
                <a:spcPts val="0"/>
              </a:spcBef>
              <a:spcAft>
                <a:spcPts val="0"/>
              </a:spcAft>
              <a:buClr>
                <a:schemeClr val="dk1"/>
              </a:buClr>
              <a:buSzPts val="1400"/>
              <a:buFont typeface="Arial"/>
              <a:buChar char="■"/>
              <a:defRPr sz="1400" b="0" i="0" u="none" strike="noStrike" cap="none">
                <a:solidFill>
                  <a:schemeClr val="dk1"/>
                </a:solidFill>
                <a:latin typeface="Nunito"/>
                <a:ea typeface="Nunito"/>
                <a:cs typeface="Nunito"/>
                <a:sym typeface="Nunito"/>
              </a:defRPr>
            </a:lvl9pPr>
          </a:lstStyle>
          <a:p>
            <a:pPr marL="0" indent="0" algn="r" rtl="1">
              <a:buNone/>
            </a:pPr>
            <a:r>
              <a:rPr lang="ar-SA" sz="1800" b="1" dirty="0">
                <a:latin typeface="Traditional Arabic" panose="02020603050405020304" pitchFamily="18" charset="-78"/>
                <a:cs typeface="Traditional Arabic" panose="02020603050405020304" pitchFamily="18" charset="-78"/>
              </a:rPr>
              <a:t>8- </a:t>
            </a:r>
            <a:r>
              <a:rPr lang="ar-SA" sz="1800" b="1" dirty="0">
                <a:latin typeface="Sakkal Majalla" panose="02000000000000000000" pitchFamily="2" charset="-78"/>
                <a:cs typeface="Sakkal Majalla" panose="02000000000000000000" pitchFamily="2" charset="-78"/>
              </a:rPr>
              <a:t>غياب الاحترام أو الانضباط أثناء الأنشطة الجماعية (</a:t>
            </a:r>
            <a:r>
              <a:rPr lang="en-GB" sz="1800" b="1" dirty="0" err="1">
                <a:latin typeface="Sakkal Majalla" panose="02000000000000000000" pitchFamily="2" charset="-78"/>
                <a:cs typeface="Sakkal Majalla" panose="02000000000000000000" pitchFamily="2" charset="-78"/>
              </a:rPr>
              <a:t>Porsanger</a:t>
            </a:r>
            <a:r>
              <a:rPr lang="en-GB" sz="1800" b="1" dirty="0">
                <a:latin typeface="Sakkal Majalla" panose="02000000000000000000" pitchFamily="2" charset="-78"/>
                <a:cs typeface="Sakkal Majalla" panose="02000000000000000000" pitchFamily="2" charset="-78"/>
              </a:rPr>
              <a:t> et al., 2021</a:t>
            </a:r>
            <a:r>
              <a:rPr lang="ar-SA" sz="1800" b="1" dirty="0">
                <a:latin typeface="Sakkal Majalla" panose="02000000000000000000" pitchFamily="2" charset="-78"/>
                <a:cs typeface="Sakkal Majalla" panose="02000000000000000000" pitchFamily="2" charset="-78"/>
              </a:rPr>
              <a:t>)</a:t>
            </a:r>
          </a:p>
          <a:p>
            <a:pPr marL="285750" indent="-285750" algn="r" rtl="1">
              <a:lnSpc>
                <a:spcPct val="150000"/>
              </a:lnSpc>
            </a:pPr>
            <a:r>
              <a:rPr lang="ar-SA" sz="1600" dirty="0">
                <a:latin typeface="Traditional Arabic" panose="02020603050405020304" pitchFamily="18" charset="-78"/>
                <a:cs typeface="Traditional Arabic" panose="02020603050405020304" pitchFamily="18" charset="-78"/>
              </a:rPr>
              <a:t>رفض الالتزام بالدور أو بالصف.</a:t>
            </a:r>
          </a:p>
          <a:p>
            <a:pPr marL="285750" indent="-285750" algn="r" rtl="1">
              <a:lnSpc>
                <a:spcPct val="150000"/>
              </a:lnSpc>
            </a:pPr>
            <a:r>
              <a:rPr lang="ar-SA" sz="1600" dirty="0">
                <a:latin typeface="Traditional Arabic" panose="02020603050405020304" pitchFamily="18" charset="-78"/>
                <a:cs typeface="Traditional Arabic" panose="02020603050405020304" pitchFamily="18" charset="-78"/>
              </a:rPr>
              <a:t>لخروج عن التنظيم الجماعي مما يعرض الآخرين للخطر</a:t>
            </a:r>
          </a:p>
        </p:txBody>
      </p:sp>
      <p:grpSp>
        <p:nvGrpSpPr>
          <p:cNvPr id="23" name="Google Shape;649;p36">
            <a:extLst>
              <a:ext uri="{FF2B5EF4-FFF2-40B4-BE49-F238E27FC236}">
                <a16:creationId xmlns:a16="http://schemas.microsoft.com/office/drawing/2014/main" id="{61178634-C44D-C18D-18F0-8A0D9A8E15DA}"/>
              </a:ext>
            </a:extLst>
          </p:cNvPr>
          <p:cNvGrpSpPr/>
          <p:nvPr/>
        </p:nvGrpSpPr>
        <p:grpSpPr>
          <a:xfrm flipH="1">
            <a:off x="410359" y="2606693"/>
            <a:ext cx="844051" cy="2078951"/>
            <a:chOff x="2111259" y="2160174"/>
            <a:chExt cx="844051" cy="2078951"/>
          </a:xfrm>
        </p:grpSpPr>
        <p:sp>
          <p:nvSpPr>
            <p:cNvPr id="24" name="Google Shape;650;p36">
              <a:extLst>
                <a:ext uri="{FF2B5EF4-FFF2-40B4-BE49-F238E27FC236}">
                  <a16:creationId xmlns:a16="http://schemas.microsoft.com/office/drawing/2014/main" id="{1DD03690-5B88-97B1-ABB2-347A9C7DE72D}"/>
                </a:ext>
              </a:extLst>
            </p:cNvPr>
            <p:cNvSpPr/>
            <p:nvPr/>
          </p:nvSpPr>
          <p:spPr>
            <a:xfrm>
              <a:off x="2361722" y="3341033"/>
              <a:ext cx="241394" cy="775851"/>
            </a:xfrm>
            <a:custGeom>
              <a:avLst/>
              <a:gdLst/>
              <a:ahLst/>
              <a:cxnLst/>
              <a:rect l="l" t="t" r="r" b="b"/>
              <a:pathLst>
                <a:path w="4277" h="13755" extrusionOk="0">
                  <a:moveTo>
                    <a:pt x="140" y="1"/>
                  </a:moveTo>
                  <a:lnTo>
                    <a:pt x="140" y="1"/>
                  </a:lnTo>
                  <a:cubicBezTo>
                    <a:pt x="0" y="1792"/>
                    <a:pt x="83" y="3589"/>
                    <a:pt x="383" y="5361"/>
                  </a:cubicBezTo>
                  <a:cubicBezTo>
                    <a:pt x="841" y="8076"/>
                    <a:pt x="325" y="10867"/>
                    <a:pt x="293" y="13627"/>
                  </a:cubicBezTo>
                  <a:lnTo>
                    <a:pt x="3314" y="13754"/>
                  </a:lnTo>
                  <a:cubicBezTo>
                    <a:pt x="4066" y="10918"/>
                    <a:pt x="4277" y="7623"/>
                    <a:pt x="4028" y="5061"/>
                  </a:cubicBezTo>
                  <a:cubicBezTo>
                    <a:pt x="4111" y="3519"/>
                    <a:pt x="4143" y="1887"/>
                    <a:pt x="4226" y="345"/>
                  </a:cubicBezTo>
                  <a:cubicBezTo>
                    <a:pt x="2843" y="313"/>
                    <a:pt x="1504" y="217"/>
                    <a:pt x="140" y="1"/>
                  </a:cubicBezTo>
                  <a:close/>
                </a:path>
              </a:pathLst>
            </a:custGeom>
            <a:solidFill>
              <a:srgbClr val="C1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651;p36">
              <a:extLst>
                <a:ext uri="{FF2B5EF4-FFF2-40B4-BE49-F238E27FC236}">
                  <a16:creationId xmlns:a16="http://schemas.microsoft.com/office/drawing/2014/main" id="{1CCEE19A-9349-8C0A-FA7D-766D44186FA2}"/>
                </a:ext>
              </a:extLst>
            </p:cNvPr>
            <p:cNvSpPr/>
            <p:nvPr/>
          </p:nvSpPr>
          <p:spPr>
            <a:xfrm>
              <a:off x="2381872" y="3634682"/>
              <a:ext cx="46450" cy="26003"/>
            </a:xfrm>
            <a:custGeom>
              <a:avLst/>
              <a:gdLst/>
              <a:ahLst/>
              <a:cxnLst/>
              <a:rect l="l" t="t" r="r" b="b"/>
              <a:pathLst>
                <a:path w="823" h="461" extrusionOk="0">
                  <a:moveTo>
                    <a:pt x="747" y="1"/>
                  </a:moveTo>
                  <a:cubicBezTo>
                    <a:pt x="713" y="1"/>
                    <a:pt x="681" y="24"/>
                    <a:pt x="676" y="53"/>
                  </a:cubicBezTo>
                  <a:cubicBezTo>
                    <a:pt x="656" y="174"/>
                    <a:pt x="567" y="276"/>
                    <a:pt x="453" y="308"/>
                  </a:cubicBezTo>
                  <a:cubicBezTo>
                    <a:pt x="420" y="318"/>
                    <a:pt x="386" y="324"/>
                    <a:pt x="353" y="324"/>
                  </a:cubicBezTo>
                  <a:cubicBezTo>
                    <a:pt x="269" y="324"/>
                    <a:pt x="185" y="290"/>
                    <a:pt x="121" y="231"/>
                  </a:cubicBezTo>
                  <a:cubicBezTo>
                    <a:pt x="108" y="218"/>
                    <a:pt x="91" y="212"/>
                    <a:pt x="73" y="212"/>
                  </a:cubicBezTo>
                  <a:cubicBezTo>
                    <a:pt x="56" y="212"/>
                    <a:pt x="38" y="218"/>
                    <a:pt x="26" y="231"/>
                  </a:cubicBezTo>
                  <a:cubicBezTo>
                    <a:pt x="0" y="263"/>
                    <a:pt x="0" y="308"/>
                    <a:pt x="26" y="333"/>
                  </a:cubicBezTo>
                  <a:cubicBezTo>
                    <a:pt x="115" y="416"/>
                    <a:pt x="236" y="461"/>
                    <a:pt x="357" y="461"/>
                  </a:cubicBezTo>
                  <a:cubicBezTo>
                    <a:pt x="402" y="461"/>
                    <a:pt x="446" y="454"/>
                    <a:pt x="497" y="441"/>
                  </a:cubicBezTo>
                  <a:cubicBezTo>
                    <a:pt x="656" y="390"/>
                    <a:pt x="784" y="250"/>
                    <a:pt x="816" y="78"/>
                  </a:cubicBezTo>
                  <a:cubicBezTo>
                    <a:pt x="822" y="46"/>
                    <a:pt x="797" y="8"/>
                    <a:pt x="758" y="2"/>
                  </a:cubicBezTo>
                  <a:cubicBezTo>
                    <a:pt x="754" y="1"/>
                    <a:pt x="750" y="1"/>
                    <a:pt x="7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652;p36">
              <a:extLst>
                <a:ext uri="{FF2B5EF4-FFF2-40B4-BE49-F238E27FC236}">
                  <a16:creationId xmlns:a16="http://schemas.microsoft.com/office/drawing/2014/main" id="{EDCD249D-51DA-5C3E-2559-41700BD6A436}"/>
                </a:ext>
              </a:extLst>
            </p:cNvPr>
            <p:cNvSpPr/>
            <p:nvPr/>
          </p:nvSpPr>
          <p:spPr>
            <a:xfrm>
              <a:off x="2173544" y="4018243"/>
              <a:ext cx="406537" cy="206104"/>
            </a:xfrm>
            <a:custGeom>
              <a:avLst/>
              <a:gdLst/>
              <a:ahLst/>
              <a:cxnLst/>
              <a:rect l="l" t="t" r="r" b="b"/>
              <a:pathLst>
                <a:path w="7203" h="3654" extrusionOk="0">
                  <a:moveTo>
                    <a:pt x="3798" y="1"/>
                  </a:moveTo>
                  <a:cubicBezTo>
                    <a:pt x="3788" y="1"/>
                    <a:pt x="3778" y="1"/>
                    <a:pt x="3768" y="2"/>
                  </a:cubicBezTo>
                  <a:cubicBezTo>
                    <a:pt x="3532" y="21"/>
                    <a:pt x="3391" y="251"/>
                    <a:pt x="3290" y="461"/>
                  </a:cubicBezTo>
                  <a:cubicBezTo>
                    <a:pt x="3149" y="748"/>
                    <a:pt x="3009" y="1028"/>
                    <a:pt x="2869" y="1315"/>
                  </a:cubicBezTo>
                  <a:cubicBezTo>
                    <a:pt x="2499" y="2073"/>
                    <a:pt x="1613" y="2577"/>
                    <a:pt x="842" y="2927"/>
                  </a:cubicBezTo>
                  <a:cubicBezTo>
                    <a:pt x="670" y="3004"/>
                    <a:pt x="492" y="3074"/>
                    <a:pt x="332" y="3182"/>
                  </a:cubicBezTo>
                  <a:cubicBezTo>
                    <a:pt x="173" y="3291"/>
                    <a:pt x="39" y="3444"/>
                    <a:pt x="1" y="3635"/>
                  </a:cubicBezTo>
                  <a:lnTo>
                    <a:pt x="7203" y="3654"/>
                  </a:lnTo>
                  <a:cubicBezTo>
                    <a:pt x="7184" y="2666"/>
                    <a:pt x="7184" y="1672"/>
                    <a:pt x="7158" y="684"/>
                  </a:cubicBezTo>
                  <a:cubicBezTo>
                    <a:pt x="6349" y="850"/>
                    <a:pt x="5546" y="1060"/>
                    <a:pt x="4736" y="1226"/>
                  </a:cubicBezTo>
                  <a:cubicBezTo>
                    <a:pt x="4596" y="971"/>
                    <a:pt x="4456" y="716"/>
                    <a:pt x="4322" y="461"/>
                  </a:cubicBezTo>
                  <a:cubicBezTo>
                    <a:pt x="4258" y="353"/>
                    <a:pt x="4195" y="238"/>
                    <a:pt x="4105" y="149"/>
                  </a:cubicBezTo>
                  <a:cubicBezTo>
                    <a:pt x="4023" y="66"/>
                    <a:pt x="3914" y="1"/>
                    <a:pt x="379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653;p36">
              <a:extLst>
                <a:ext uri="{FF2B5EF4-FFF2-40B4-BE49-F238E27FC236}">
                  <a16:creationId xmlns:a16="http://schemas.microsoft.com/office/drawing/2014/main" id="{BBF26012-D4A5-4175-5F9D-B6E9A5E129C8}"/>
                </a:ext>
              </a:extLst>
            </p:cNvPr>
            <p:cNvSpPr/>
            <p:nvPr/>
          </p:nvSpPr>
          <p:spPr>
            <a:xfrm>
              <a:off x="2178624" y="4167098"/>
              <a:ext cx="405804" cy="47211"/>
            </a:xfrm>
            <a:custGeom>
              <a:avLst/>
              <a:gdLst/>
              <a:ahLst/>
              <a:cxnLst/>
              <a:rect l="l" t="t" r="r" b="b"/>
              <a:pathLst>
                <a:path w="7190" h="837" extrusionOk="0">
                  <a:moveTo>
                    <a:pt x="7108" y="0"/>
                  </a:moveTo>
                  <a:cubicBezTo>
                    <a:pt x="7103" y="0"/>
                    <a:pt x="7099" y="1"/>
                    <a:pt x="7094" y="2"/>
                  </a:cubicBezTo>
                  <a:cubicBezTo>
                    <a:pt x="5204" y="464"/>
                    <a:pt x="3266" y="696"/>
                    <a:pt x="1323" y="696"/>
                  </a:cubicBezTo>
                  <a:cubicBezTo>
                    <a:pt x="908" y="696"/>
                    <a:pt x="492" y="686"/>
                    <a:pt x="77" y="664"/>
                  </a:cubicBezTo>
                  <a:cubicBezTo>
                    <a:pt x="73" y="664"/>
                    <a:pt x="70" y="664"/>
                    <a:pt x="67" y="664"/>
                  </a:cubicBezTo>
                  <a:cubicBezTo>
                    <a:pt x="33" y="664"/>
                    <a:pt x="6" y="693"/>
                    <a:pt x="0" y="728"/>
                  </a:cubicBezTo>
                  <a:cubicBezTo>
                    <a:pt x="0" y="766"/>
                    <a:pt x="32" y="798"/>
                    <a:pt x="70" y="798"/>
                  </a:cubicBezTo>
                  <a:cubicBezTo>
                    <a:pt x="497" y="824"/>
                    <a:pt x="924" y="837"/>
                    <a:pt x="1351" y="837"/>
                  </a:cubicBezTo>
                  <a:cubicBezTo>
                    <a:pt x="3295" y="837"/>
                    <a:pt x="5239" y="601"/>
                    <a:pt x="7132" y="135"/>
                  </a:cubicBezTo>
                  <a:cubicBezTo>
                    <a:pt x="7170" y="129"/>
                    <a:pt x="7189" y="91"/>
                    <a:pt x="7183" y="53"/>
                  </a:cubicBezTo>
                  <a:cubicBezTo>
                    <a:pt x="7172" y="19"/>
                    <a:pt x="7141" y="0"/>
                    <a:pt x="71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654;p36">
              <a:extLst>
                <a:ext uri="{FF2B5EF4-FFF2-40B4-BE49-F238E27FC236}">
                  <a16:creationId xmlns:a16="http://schemas.microsoft.com/office/drawing/2014/main" id="{8EBF49B4-36B5-CD16-2E86-DAC2D41DF30F}"/>
                </a:ext>
              </a:extLst>
            </p:cNvPr>
            <p:cNvSpPr/>
            <p:nvPr/>
          </p:nvSpPr>
          <p:spPr>
            <a:xfrm>
              <a:off x="2468567" y="4090781"/>
              <a:ext cx="109042" cy="105534"/>
            </a:xfrm>
            <a:custGeom>
              <a:avLst/>
              <a:gdLst/>
              <a:ahLst/>
              <a:cxnLst/>
              <a:rect l="l" t="t" r="r" b="b"/>
              <a:pathLst>
                <a:path w="1932" h="1871" extrusionOk="0">
                  <a:moveTo>
                    <a:pt x="1850" y="1"/>
                  </a:moveTo>
                  <a:cubicBezTo>
                    <a:pt x="1838" y="1"/>
                    <a:pt x="1827" y="4"/>
                    <a:pt x="1816" y="10"/>
                  </a:cubicBezTo>
                  <a:cubicBezTo>
                    <a:pt x="1071" y="430"/>
                    <a:pt x="453" y="1036"/>
                    <a:pt x="19" y="1769"/>
                  </a:cubicBezTo>
                  <a:cubicBezTo>
                    <a:pt x="0" y="1801"/>
                    <a:pt x="13" y="1845"/>
                    <a:pt x="45" y="1864"/>
                  </a:cubicBezTo>
                  <a:cubicBezTo>
                    <a:pt x="57" y="1871"/>
                    <a:pt x="70" y="1871"/>
                    <a:pt x="83" y="1871"/>
                  </a:cubicBezTo>
                  <a:cubicBezTo>
                    <a:pt x="102" y="1871"/>
                    <a:pt x="127" y="1864"/>
                    <a:pt x="140" y="1839"/>
                  </a:cubicBezTo>
                  <a:cubicBezTo>
                    <a:pt x="561" y="1125"/>
                    <a:pt x="1166" y="539"/>
                    <a:pt x="1880" y="131"/>
                  </a:cubicBezTo>
                  <a:cubicBezTo>
                    <a:pt x="1918" y="112"/>
                    <a:pt x="1931" y="67"/>
                    <a:pt x="1912" y="35"/>
                  </a:cubicBezTo>
                  <a:cubicBezTo>
                    <a:pt x="1899" y="14"/>
                    <a:pt x="1874" y="1"/>
                    <a:pt x="185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655;p36">
              <a:extLst>
                <a:ext uri="{FF2B5EF4-FFF2-40B4-BE49-F238E27FC236}">
                  <a16:creationId xmlns:a16="http://schemas.microsoft.com/office/drawing/2014/main" id="{7DE95461-EADA-3230-1B5C-C88FDE3F4841}"/>
                </a:ext>
              </a:extLst>
            </p:cNvPr>
            <p:cNvSpPr/>
            <p:nvPr/>
          </p:nvSpPr>
          <p:spPr>
            <a:xfrm>
              <a:off x="2327518" y="4106067"/>
              <a:ext cx="82797" cy="10096"/>
            </a:xfrm>
            <a:custGeom>
              <a:avLst/>
              <a:gdLst/>
              <a:ahLst/>
              <a:cxnLst/>
              <a:rect l="l" t="t" r="r" b="b"/>
              <a:pathLst>
                <a:path w="1467" h="179" extrusionOk="0">
                  <a:moveTo>
                    <a:pt x="1390" y="0"/>
                  </a:moveTo>
                  <a:lnTo>
                    <a:pt x="71" y="38"/>
                  </a:lnTo>
                  <a:cubicBezTo>
                    <a:pt x="33" y="38"/>
                    <a:pt x="1" y="70"/>
                    <a:pt x="1" y="108"/>
                  </a:cubicBezTo>
                  <a:cubicBezTo>
                    <a:pt x="7" y="147"/>
                    <a:pt x="33" y="179"/>
                    <a:pt x="71" y="179"/>
                  </a:cubicBezTo>
                  <a:lnTo>
                    <a:pt x="77" y="179"/>
                  </a:lnTo>
                  <a:lnTo>
                    <a:pt x="1396" y="140"/>
                  </a:lnTo>
                  <a:cubicBezTo>
                    <a:pt x="1435" y="140"/>
                    <a:pt x="1467" y="108"/>
                    <a:pt x="1467" y="70"/>
                  </a:cubicBezTo>
                  <a:cubicBezTo>
                    <a:pt x="1460" y="32"/>
                    <a:pt x="1428" y="0"/>
                    <a:pt x="13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656;p36">
              <a:extLst>
                <a:ext uri="{FF2B5EF4-FFF2-40B4-BE49-F238E27FC236}">
                  <a16:creationId xmlns:a16="http://schemas.microsoft.com/office/drawing/2014/main" id="{9C339C0A-435A-5F47-06CA-73D78D37FF67}"/>
                </a:ext>
              </a:extLst>
            </p:cNvPr>
            <p:cNvSpPr/>
            <p:nvPr/>
          </p:nvSpPr>
          <p:spPr>
            <a:xfrm>
              <a:off x="2297322" y="4136583"/>
              <a:ext cx="66599" cy="11563"/>
            </a:xfrm>
            <a:custGeom>
              <a:avLst/>
              <a:gdLst/>
              <a:ahLst/>
              <a:cxnLst/>
              <a:rect l="l" t="t" r="r" b="b"/>
              <a:pathLst>
                <a:path w="1180" h="205" extrusionOk="0">
                  <a:moveTo>
                    <a:pt x="1113" y="0"/>
                  </a:moveTo>
                  <a:cubicBezTo>
                    <a:pt x="1109" y="0"/>
                    <a:pt x="1106" y="0"/>
                    <a:pt x="1103" y="1"/>
                  </a:cubicBezTo>
                  <a:lnTo>
                    <a:pt x="70" y="65"/>
                  </a:lnTo>
                  <a:cubicBezTo>
                    <a:pt x="32" y="71"/>
                    <a:pt x="0" y="103"/>
                    <a:pt x="0" y="141"/>
                  </a:cubicBezTo>
                  <a:cubicBezTo>
                    <a:pt x="7" y="179"/>
                    <a:pt x="39" y="205"/>
                    <a:pt x="70" y="205"/>
                  </a:cubicBezTo>
                  <a:lnTo>
                    <a:pt x="77" y="205"/>
                  </a:lnTo>
                  <a:lnTo>
                    <a:pt x="1116" y="135"/>
                  </a:lnTo>
                  <a:cubicBezTo>
                    <a:pt x="1148" y="135"/>
                    <a:pt x="1179" y="103"/>
                    <a:pt x="1179" y="65"/>
                  </a:cubicBezTo>
                  <a:cubicBezTo>
                    <a:pt x="1174" y="30"/>
                    <a:pt x="1146" y="0"/>
                    <a:pt x="11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657;p36">
              <a:extLst>
                <a:ext uri="{FF2B5EF4-FFF2-40B4-BE49-F238E27FC236}">
                  <a16:creationId xmlns:a16="http://schemas.microsoft.com/office/drawing/2014/main" id="{23C1CB5B-B8EF-6E7D-4D78-A1BB0AE0A8F1}"/>
                </a:ext>
              </a:extLst>
            </p:cNvPr>
            <p:cNvSpPr/>
            <p:nvPr/>
          </p:nvSpPr>
          <p:spPr>
            <a:xfrm>
              <a:off x="2564575" y="3397834"/>
              <a:ext cx="301841" cy="746407"/>
            </a:xfrm>
            <a:custGeom>
              <a:avLst/>
              <a:gdLst/>
              <a:ahLst/>
              <a:cxnLst/>
              <a:rect l="l" t="t" r="r" b="b"/>
              <a:pathLst>
                <a:path w="5348" h="13233" extrusionOk="0">
                  <a:moveTo>
                    <a:pt x="4163" y="1"/>
                  </a:moveTo>
                  <a:cubicBezTo>
                    <a:pt x="2735" y="96"/>
                    <a:pt x="1428" y="211"/>
                    <a:pt x="1" y="307"/>
                  </a:cubicBezTo>
                  <a:cubicBezTo>
                    <a:pt x="1" y="1868"/>
                    <a:pt x="249" y="3429"/>
                    <a:pt x="721" y="4914"/>
                  </a:cubicBezTo>
                  <a:cubicBezTo>
                    <a:pt x="1467" y="7266"/>
                    <a:pt x="1492" y="9835"/>
                    <a:pt x="1900" y="12263"/>
                  </a:cubicBezTo>
                  <a:cubicBezTo>
                    <a:pt x="2002" y="12894"/>
                    <a:pt x="2824" y="13219"/>
                    <a:pt x="3455" y="13232"/>
                  </a:cubicBezTo>
                  <a:cubicBezTo>
                    <a:pt x="3472" y="13232"/>
                    <a:pt x="3488" y="13232"/>
                    <a:pt x="3505" y="13232"/>
                  </a:cubicBezTo>
                  <a:cubicBezTo>
                    <a:pt x="4133" y="13232"/>
                    <a:pt x="4891" y="12884"/>
                    <a:pt x="4978" y="12276"/>
                  </a:cubicBezTo>
                  <a:cubicBezTo>
                    <a:pt x="5348" y="9542"/>
                    <a:pt x="5055" y="6916"/>
                    <a:pt x="4226" y="4162"/>
                  </a:cubicBezTo>
                  <a:cubicBezTo>
                    <a:pt x="4188" y="2779"/>
                    <a:pt x="4201" y="1384"/>
                    <a:pt x="4163" y="1"/>
                  </a:cubicBezTo>
                  <a:close/>
                </a:path>
              </a:pathLst>
            </a:custGeom>
            <a:solidFill>
              <a:srgbClr val="C1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658;p36">
              <a:extLst>
                <a:ext uri="{FF2B5EF4-FFF2-40B4-BE49-F238E27FC236}">
                  <a16:creationId xmlns:a16="http://schemas.microsoft.com/office/drawing/2014/main" id="{EEEB6094-A51E-C655-3FF8-CFF9336FCED9}"/>
                </a:ext>
              </a:extLst>
            </p:cNvPr>
            <p:cNvSpPr/>
            <p:nvPr/>
          </p:nvSpPr>
          <p:spPr>
            <a:xfrm>
              <a:off x="2553061" y="3443805"/>
              <a:ext cx="40693" cy="198884"/>
            </a:xfrm>
            <a:custGeom>
              <a:avLst/>
              <a:gdLst/>
              <a:ahLst/>
              <a:cxnLst/>
              <a:rect l="l" t="t" r="r" b="b"/>
              <a:pathLst>
                <a:path w="721" h="3526" extrusionOk="0">
                  <a:moveTo>
                    <a:pt x="76" y="0"/>
                  </a:moveTo>
                  <a:cubicBezTo>
                    <a:pt x="72" y="0"/>
                    <a:pt x="68" y="1"/>
                    <a:pt x="64" y="1"/>
                  </a:cubicBezTo>
                  <a:cubicBezTo>
                    <a:pt x="26" y="8"/>
                    <a:pt x="1" y="40"/>
                    <a:pt x="7" y="78"/>
                  </a:cubicBezTo>
                  <a:lnTo>
                    <a:pt x="581" y="3469"/>
                  </a:lnTo>
                  <a:cubicBezTo>
                    <a:pt x="587" y="3507"/>
                    <a:pt x="613" y="3526"/>
                    <a:pt x="644" y="3526"/>
                  </a:cubicBezTo>
                  <a:lnTo>
                    <a:pt x="657" y="3526"/>
                  </a:lnTo>
                  <a:cubicBezTo>
                    <a:pt x="695" y="3519"/>
                    <a:pt x="721" y="3488"/>
                    <a:pt x="715" y="3449"/>
                  </a:cubicBezTo>
                  <a:lnTo>
                    <a:pt x="147" y="59"/>
                  </a:lnTo>
                  <a:cubicBezTo>
                    <a:pt x="142" y="24"/>
                    <a:pt x="110" y="0"/>
                    <a:pt x="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659;p36">
              <a:extLst>
                <a:ext uri="{FF2B5EF4-FFF2-40B4-BE49-F238E27FC236}">
                  <a16:creationId xmlns:a16="http://schemas.microsoft.com/office/drawing/2014/main" id="{D7D09C25-1091-0C57-3548-04ECD13C9D75}"/>
                </a:ext>
              </a:extLst>
            </p:cNvPr>
            <p:cNvSpPr/>
            <p:nvPr/>
          </p:nvSpPr>
          <p:spPr>
            <a:xfrm>
              <a:off x="2609221" y="3644666"/>
              <a:ext cx="65132" cy="23182"/>
            </a:xfrm>
            <a:custGeom>
              <a:avLst/>
              <a:gdLst/>
              <a:ahLst/>
              <a:cxnLst/>
              <a:rect l="l" t="t" r="r" b="b"/>
              <a:pathLst>
                <a:path w="1154" h="411" extrusionOk="0">
                  <a:moveTo>
                    <a:pt x="1072" y="0"/>
                  </a:moveTo>
                  <a:cubicBezTo>
                    <a:pt x="1051" y="0"/>
                    <a:pt x="1031" y="10"/>
                    <a:pt x="1020" y="29"/>
                  </a:cubicBezTo>
                  <a:cubicBezTo>
                    <a:pt x="897" y="186"/>
                    <a:pt x="693" y="272"/>
                    <a:pt x="492" y="272"/>
                  </a:cubicBezTo>
                  <a:cubicBezTo>
                    <a:pt x="359" y="272"/>
                    <a:pt x="227" y="235"/>
                    <a:pt x="121" y="156"/>
                  </a:cubicBezTo>
                  <a:cubicBezTo>
                    <a:pt x="109" y="149"/>
                    <a:pt x="95" y="145"/>
                    <a:pt x="82" y="145"/>
                  </a:cubicBezTo>
                  <a:cubicBezTo>
                    <a:pt x="58" y="145"/>
                    <a:pt x="35" y="155"/>
                    <a:pt x="19" y="175"/>
                  </a:cubicBezTo>
                  <a:cubicBezTo>
                    <a:pt x="0" y="201"/>
                    <a:pt x="6" y="245"/>
                    <a:pt x="38" y="271"/>
                  </a:cubicBezTo>
                  <a:cubicBezTo>
                    <a:pt x="172" y="366"/>
                    <a:pt x="331" y="411"/>
                    <a:pt x="491" y="411"/>
                  </a:cubicBezTo>
                  <a:cubicBezTo>
                    <a:pt x="733" y="411"/>
                    <a:pt x="982" y="309"/>
                    <a:pt x="1128" y="111"/>
                  </a:cubicBezTo>
                  <a:cubicBezTo>
                    <a:pt x="1154" y="80"/>
                    <a:pt x="1147" y="35"/>
                    <a:pt x="1115" y="16"/>
                  </a:cubicBezTo>
                  <a:cubicBezTo>
                    <a:pt x="1102" y="5"/>
                    <a:pt x="1087" y="0"/>
                    <a:pt x="10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660;p36">
              <a:extLst>
                <a:ext uri="{FF2B5EF4-FFF2-40B4-BE49-F238E27FC236}">
                  <a16:creationId xmlns:a16="http://schemas.microsoft.com/office/drawing/2014/main" id="{FFFBAB60-6F1D-A1AD-DD2A-7BDE924E7860}"/>
                </a:ext>
              </a:extLst>
            </p:cNvPr>
            <p:cNvSpPr/>
            <p:nvPr/>
          </p:nvSpPr>
          <p:spPr>
            <a:xfrm>
              <a:off x="2512084" y="4011982"/>
              <a:ext cx="352186" cy="227143"/>
            </a:xfrm>
            <a:custGeom>
              <a:avLst/>
              <a:gdLst/>
              <a:ahLst/>
              <a:cxnLst/>
              <a:rect l="l" t="t" r="r" b="b"/>
              <a:pathLst>
                <a:path w="6240" h="4027" extrusionOk="0">
                  <a:moveTo>
                    <a:pt x="3148" y="1"/>
                  </a:moveTo>
                  <a:cubicBezTo>
                    <a:pt x="3103" y="1"/>
                    <a:pt x="3058" y="8"/>
                    <a:pt x="3015" y="24"/>
                  </a:cubicBezTo>
                  <a:cubicBezTo>
                    <a:pt x="2811" y="94"/>
                    <a:pt x="2715" y="330"/>
                    <a:pt x="2645" y="534"/>
                  </a:cubicBezTo>
                  <a:cubicBezTo>
                    <a:pt x="2537" y="833"/>
                    <a:pt x="2435" y="1133"/>
                    <a:pt x="2333" y="1426"/>
                  </a:cubicBezTo>
                  <a:cubicBezTo>
                    <a:pt x="2059" y="2210"/>
                    <a:pt x="1453" y="2860"/>
                    <a:pt x="714" y="3236"/>
                  </a:cubicBezTo>
                  <a:cubicBezTo>
                    <a:pt x="548" y="3319"/>
                    <a:pt x="370" y="3395"/>
                    <a:pt x="230" y="3516"/>
                  </a:cubicBezTo>
                  <a:cubicBezTo>
                    <a:pt x="89" y="3644"/>
                    <a:pt x="0" y="3848"/>
                    <a:pt x="58" y="4026"/>
                  </a:cubicBezTo>
                  <a:lnTo>
                    <a:pt x="6189" y="3739"/>
                  </a:lnTo>
                  <a:cubicBezTo>
                    <a:pt x="6201" y="2841"/>
                    <a:pt x="6233" y="1936"/>
                    <a:pt x="6240" y="1031"/>
                  </a:cubicBezTo>
                  <a:lnTo>
                    <a:pt x="6240" y="1031"/>
                  </a:lnTo>
                  <a:cubicBezTo>
                    <a:pt x="5602" y="1158"/>
                    <a:pt x="4971" y="1235"/>
                    <a:pt x="4328" y="1362"/>
                  </a:cubicBezTo>
                  <a:cubicBezTo>
                    <a:pt x="4219" y="922"/>
                    <a:pt x="3964" y="515"/>
                    <a:pt x="3620" y="215"/>
                  </a:cubicBezTo>
                  <a:cubicBezTo>
                    <a:pt x="3489" y="104"/>
                    <a:pt x="3318" y="1"/>
                    <a:pt x="314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661;p36">
              <a:extLst>
                <a:ext uri="{FF2B5EF4-FFF2-40B4-BE49-F238E27FC236}">
                  <a16:creationId xmlns:a16="http://schemas.microsoft.com/office/drawing/2014/main" id="{8482C5E8-A8D6-EBD9-6C2C-99714DD24D90}"/>
                </a:ext>
              </a:extLst>
            </p:cNvPr>
            <p:cNvSpPr/>
            <p:nvPr/>
          </p:nvSpPr>
          <p:spPr>
            <a:xfrm>
              <a:off x="2508472" y="4172006"/>
              <a:ext cx="73090" cy="57759"/>
            </a:xfrm>
            <a:custGeom>
              <a:avLst/>
              <a:gdLst/>
              <a:ahLst/>
              <a:cxnLst/>
              <a:rect l="l" t="t" r="r" b="b"/>
              <a:pathLst>
                <a:path w="1295" h="1024" extrusionOk="0">
                  <a:moveTo>
                    <a:pt x="1220" y="0"/>
                  </a:moveTo>
                  <a:cubicBezTo>
                    <a:pt x="1204" y="0"/>
                    <a:pt x="1187" y="5"/>
                    <a:pt x="1173" y="17"/>
                  </a:cubicBezTo>
                  <a:lnTo>
                    <a:pt x="32" y="896"/>
                  </a:lnTo>
                  <a:cubicBezTo>
                    <a:pt x="7" y="922"/>
                    <a:pt x="0" y="966"/>
                    <a:pt x="26" y="998"/>
                  </a:cubicBezTo>
                  <a:cubicBezTo>
                    <a:pt x="39" y="1017"/>
                    <a:pt x="58" y="1024"/>
                    <a:pt x="77" y="1024"/>
                  </a:cubicBezTo>
                  <a:cubicBezTo>
                    <a:pt x="96" y="1024"/>
                    <a:pt x="109" y="1017"/>
                    <a:pt x="122" y="1011"/>
                  </a:cubicBezTo>
                  <a:lnTo>
                    <a:pt x="1262" y="125"/>
                  </a:lnTo>
                  <a:cubicBezTo>
                    <a:pt x="1288" y="99"/>
                    <a:pt x="1294" y="55"/>
                    <a:pt x="1275" y="23"/>
                  </a:cubicBezTo>
                  <a:cubicBezTo>
                    <a:pt x="1261" y="9"/>
                    <a:pt x="1240" y="0"/>
                    <a:pt x="122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662;p36">
              <a:extLst>
                <a:ext uri="{FF2B5EF4-FFF2-40B4-BE49-F238E27FC236}">
                  <a16:creationId xmlns:a16="http://schemas.microsoft.com/office/drawing/2014/main" id="{8B2CDE0C-73C0-055C-3057-68B9C08A3977}"/>
                </a:ext>
              </a:extLst>
            </p:cNvPr>
            <p:cNvSpPr/>
            <p:nvPr/>
          </p:nvSpPr>
          <p:spPr>
            <a:xfrm>
              <a:off x="2543014" y="4174995"/>
              <a:ext cx="317644" cy="55841"/>
            </a:xfrm>
            <a:custGeom>
              <a:avLst/>
              <a:gdLst/>
              <a:ahLst/>
              <a:cxnLst/>
              <a:rect l="l" t="t" r="r" b="b"/>
              <a:pathLst>
                <a:path w="5628" h="990" extrusionOk="0">
                  <a:moveTo>
                    <a:pt x="5545" y="1"/>
                  </a:moveTo>
                  <a:cubicBezTo>
                    <a:pt x="5541" y="1"/>
                    <a:pt x="5536" y="1"/>
                    <a:pt x="5532" y="2"/>
                  </a:cubicBezTo>
                  <a:cubicBezTo>
                    <a:pt x="3754" y="518"/>
                    <a:pt x="1919" y="805"/>
                    <a:pt x="70" y="849"/>
                  </a:cubicBezTo>
                  <a:cubicBezTo>
                    <a:pt x="32" y="849"/>
                    <a:pt x="0" y="881"/>
                    <a:pt x="0" y="920"/>
                  </a:cubicBezTo>
                  <a:cubicBezTo>
                    <a:pt x="7" y="958"/>
                    <a:pt x="32" y="990"/>
                    <a:pt x="70" y="990"/>
                  </a:cubicBezTo>
                  <a:lnTo>
                    <a:pt x="77" y="990"/>
                  </a:lnTo>
                  <a:cubicBezTo>
                    <a:pt x="1931" y="939"/>
                    <a:pt x="3780" y="652"/>
                    <a:pt x="5571" y="136"/>
                  </a:cubicBezTo>
                  <a:cubicBezTo>
                    <a:pt x="5603" y="129"/>
                    <a:pt x="5628" y="91"/>
                    <a:pt x="5615" y="53"/>
                  </a:cubicBezTo>
                  <a:cubicBezTo>
                    <a:pt x="5604" y="19"/>
                    <a:pt x="5574" y="1"/>
                    <a:pt x="55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663;p36">
              <a:extLst>
                <a:ext uri="{FF2B5EF4-FFF2-40B4-BE49-F238E27FC236}">
                  <a16:creationId xmlns:a16="http://schemas.microsoft.com/office/drawing/2014/main" id="{D4CACE08-7A06-B13C-1D0E-31A16801F3ED}"/>
                </a:ext>
              </a:extLst>
            </p:cNvPr>
            <p:cNvSpPr/>
            <p:nvPr/>
          </p:nvSpPr>
          <p:spPr>
            <a:xfrm>
              <a:off x="2769968" y="4097888"/>
              <a:ext cx="93973" cy="104180"/>
            </a:xfrm>
            <a:custGeom>
              <a:avLst/>
              <a:gdLst/>
              <a:ahLst/>
              <a:cxnLst/>
              <a:rect l="l" t="t" r="r" b="b"/>
              <a:pathLst>
                <a:path w="1665" h="1847" extrusionOk="0">
                  <a:moveTo>
                    <a:pt x="1589" y="1"/>
                  </a:moveTo>
                  <a:cubicBezTo>
                    <a:pt x="1575" y="1"/>
                    <a:pt x="1562" y="4"/>
                    <a:pt x="1550" y="11"/>
                  </a:cubicBezTo>
                  <a:cubicBezTo>
                    <a:pt x="887" y="438"/>
                    <a:pt x="358" y="1037"/>
                    <a:pt x="20" y="1745"/>
                  </a:cubicBezTo>
                  <a:cubicBezTo>
                    <a:pt x="1" y="1783"/>
                    <a:pt x="14" y="1821"/>
                    <a:pt x="52" y="1840"/>
                  </a:cubicBezTo>
                  <a:cubicBezTo>
                    <a:pt x="58" y="1847"/>
                    <a:pt x="71" y="1847"/>
                    <a:pt x="77" y="1847"/>
                  </a:cubicBezTo>
                  <a:cubicBezTo>
                    <a:pt x="109" y="1847"/>
                    <a:pt x="128" y="1834"/>
                    <a:pt x="141" y="1809"/>
                  </a:cubicBezTo>
                  <a:cubicBezTo>
                    <a:pt x="473" y="1120"/>
                    <a:pt x="989" y="540"/>
                    <a:pt x="1626" y="132"/>
                  </a:cubicBezTo>
                  <a:cubicBezTo>
                    <a:pt x="1658" y="107"/>
                    <a:pt x="1664" y="62"/>
                    <a:pt x="1645" y="30"/>
                  </a:cubicBezTo>
                  <a:cubicBezTo>
                    <a:pt x="1633" y="10"/>
                    <a:pt x="1611" y="1"/>
                    <a:pt x="15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664;p36">
              <a:extLst>
                <a:ext uri="{FF2B5EF4-FFF2-40B4-BE49-F238E27FC236}">
                  <a16:creationId xmlns:a16="http://schemas.microsoft.com/office/drawing/2014/main" id="{3CFDC136-99E7-5BBF-9D6F-1D2FC35B7EE8}"/>
                </a:ext>
              </a:extLst>
            </p:cNvPr>
            <p:cNvSpPr/>
            <p:nvPr/>
          </p:nvSpPr>
          <p:spPr>
            <a:xfrm>
              <a:off x="2625759" y="4117912"/>
              <a:ext cx="74501" cy="7953"/>
            </a:xfrm>
            <a:custGeom>
              <a:avLst/>
              <a:gdLst/>
              <a:ahLst/>
              <a:cxnLst/>
              <a:rect l="l" t="t" r="r" b="b"/>
              <a:pathLst>
                <a:path w="1320" h="141" extrusionOk="0">
                  <a:moveTo>
                    <a:pt x="70" y="0"/>
                  </a:moveTo>
                  <a:cubicBezTo>
                    <a:pt x="32" y="0"/>
                    <a:pt x="0" y="32"/>
                    <a:pt x="0" y="71"/>
                  </a:cubicBezTo>
                  <a:cubicBezTo>
                    <a:pt x="0" y="109"/>
                    <a:pt x="32" y="141"/>
                    <a:pt x="70" y="141"/>
                  </a:cubicBezTo>
                  <a:lnTo>
                    <a:pt x="1249" y="141"/>
                  </a:lnTo>
                  <a:cubicBezTo>
                    <a:pt x="1288" y="141"/>
                    <a:pt x="1319" y="109"/>
                    <a:pt x="1319" y="71"/>
                  </a:cubicBezTo>
                  <a:cubicBezTo>
                    <a:pt x="1319" y="32"/>
                    <a:pt x="1288" y="0"/>
                    <a:pt x="12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665;p36">
              <a:extLst>
                <a:ext uri="{FF2B5EF4-FFF2-40B4-BE49-F238E27FC236}">
                  <a16:creationId xmlns:a16="http://schemas.microsoft.com/office/drawing/2014/main" id="{09A80A3A-69D7-5084-D3BA-827E16F3331E}"/>
                </a:ext>
              </a:extLst>
            </p:cNvPr>
            <p:cNvSpPr/>
            <p:nvPr/>
          </p:nvSpPr>
          <p:spPr>
            <a:xfrm>
              <a:off x="2609560" y="4150571"/>
              <a:ext cx="66599" cy="9814"/>
            </a:xfrm>
            <a:custGeom>
              <a:avLst/>
              <a:gdLst/>
              <a:ahLst/>
              <a:cxnLst/>
              <a:rect l="l" t="t" r="r" b="b"/>
              <a:pathLst>
                <a:path w="1180" h="174" extrusionOk="0">
                  <a:moveTo>
                    <a:pt x="66" y="1"/>
                  </a:moveTo>
                  <a:cubicBezTo>
                    <a:pt x="27" y="1"/>
                    <a:pt x="0" y="30"/>
                    <a:pt x="0" y="65"/>
                  </a:cubicBezTo>
                  <a:cubicBezTo>
                    <a:pt x="0" y="103"/>
                    <a:pt x="32" y="135"/>
                    <a:pt x="70" y="135"/>
                  </a:cubicBezTo>
                  <a:lnTo>
                    <a:pt x="1103" y="174"/>
                  </a:lnTo>
                  <a:lnTo>
                    <a:pt x="1109" y="174"/>
                  </a:lnTo>
                  <a:cubicBezTo>
                    <a:pt x="1148" y="174"/>
                    <a:pt x="1173" y="142"/>
                    <a:pt x="1179" y="103"/>
                  </a:cubicBezTo>
                  <a:cubicBezTo>
                    <a:pt x="1179" y="65"/>
                    <a:pt x="1148" y="33"/>
                    <a:pt x="1109" y="33"/>
                  </a:cubicBezTo>
                  <a:lnTo>
                    <a:pt x="77" y="1"/>
                  </a:lnTo>
                  <a:cubicBezTo>
                    <a:pt x="73" y="1"/>
                    <a:pt x="69" y="1"/>
                    <a:pt x="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666;p36">
              <a:extLst>
                <a:ext uri="{FF2B5EF4-FFF2-40B4-BE49-F238E27FC236}">
                  <a16:creationId xmlns:a16="http://schemas.microsoft.com/office/drawing/2014/main" id="{D5AF7A0C-C3EB-BDC6-5A6C-27925E3C7A16}"/>
                </a:ext>
              </a:extLst>
            </p:cNvPr>
            <p:cNvSpPr/>
            <p:nvPr/>
          </p:nvSpPr>
          <p:spPr>
            <a:xfrm>
              <a:off x="2335815" y="3122121"/>
              <a:ext cx="484932" cy="325118"/>
            </a:xfrm>
            <a:custGeom>
              <a:avLst/>
              <a:gdLst/>
              <a:ahLst/>
              <a:cxnLst/>
              <a:rect l="l" t="t" r="r" b="b"/>
              <a:pathLst>
                <a:path w="8592" h="5764" extrusionOk="0">
                  <a:moveTo>
                    <a:pt x="421" y="0"/>
                  </a:moveTo>
                  <a:cubicBezTo>
                    <a:pt x="281" y="1740"/>
                    <a:pt x="140" y="3480"/>
                    <a:pt x="0" y="5220"/>
                  </a:cubicBezTo>
                  <a:cubicBezTo>
                    <a:pt x="1192" y="5265"/>
                    <a:pt x="2333" y="5328"/>
                    <a:pt x="3531" y="5373"/>
                  </a:cubicBezTo>
                  <a:cubicBezTo>
                    <a:pt x="3550" y="5488"/>
                    <a:pt x="3614" y="5615"/>
                    <a:pt x="3633" y="5730"/>
                  </a:cubicBezTo>
                  <a:cubicBezTo>
                    <a:pt x="4004" y="5753"/>
                    <a:pt x="4374" y="5764"/>
                    <a:pt x="4744" y="5764"/>
                  </a:cubicBezTo>
                  <a:cubicBezTo>
                    <a:pt x="6034" y="5764"/>
                    <a:pt x="7319" y="5630"/>
                    <a:pt x="8592" y="5392"/>
                  </a:cubicBezTo>
                  <a:cubicBezTo>
                    <a:pt x="8521" y="3716"/>
                    <a:pt x="8496" y="1970"/>
                    <a:pt x="8426" y="293"/>
                  </a:cubicBezTo>
                  <a:lnTo>
                    <a:pt x="42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667;p36">
              <a:extLst>
                <a:ext uri="{FF2B5EF4-FFF2-40B4-BE49-F238E27FC236}">
                  <a16:creationId xmlns:a16="http://schemas.microsoft.com/office/drawing/2014/main" id="{055815E4-D7F3-7CAE-AC60-58A1A9BFF52D}"/>
                </a:ext>
              </a:extLst>
            </p:cNvPr>
            <p:cNvSpPr/>
            <p:nvPr/>
          </p:nvSpPr>
          <p:spPr>
            <a:xfrm>
              <a:off x="2503448" y="3237810"/>
              <a:ext cx="37476" cy="203227"/>
            </a:xfrm>
            <a:custGeom>
              <a:avLst/>
              <a:gdLst/>
              <a:ahLst/>
              <a:cxnLst/>
              <a:rect l="l" t="t" r="r" b="b"/>
              <a:pathLst>
                <a:path w="664" h="3603" extrusionOk="0">
                  <a:moveTo>
                    <a:pt x="82" y="0"/>
                  </a:moveTo>
                  <a:cubicBezTo>
                    <a:pt x="78" y="0"/>
                    <a:pt x="74" y="1"/>
                    <a:pt x="70" y="1"/>
                  </a:cubicBezTo>
                  <a:cubicBezTo>
                    <a:pt x="32" y="8"/>
                    <a:pt x="0" y="46"/>
                    <a:pt x="7" y="84"/>
                  </a:cubicBezTo>
                  <a:lnTo>
                    <a:pt x="516" y="3545"/>
                  </a:lnTo>
                  <a:cubicBezTo>
                    <a:pt x="523" y="3577"/>
                    <a:pt x="555" y="3602"/>
                    <a:pt x="587" y="3602"/>
                  </a:cubicBezTo>
                  <a:lnTo>
                    <a:pt x="599" y="3602"/>
                  </a:lnTo>
                  <a:cubicBezTo>
                    <a:pt x="638" y="3596"/>
                    <a:pt x="663" y="3558"/>
                    <a:pt x="657" y="3520"/>
                  </a:cubicBezTo>
                  <a:lnTo>
                    <a:pt x="147" y="59"/>
                  </a:lnTo>
                  <a:cubicBezTo>
                    <a:pt x="141" y="25"/>
                    <a:pt x="115" y="0"/>
                    <a:pt x="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668;p36">
              <a:extLst>
                <a:ext uri="{FF2B5EF4-FFF2-40B4-BE49-F238E27FC236}">
                  <a16:creationId xmlns:a16="http://schemas.microsoft.com/office/drawing/2014/main" id="{6F00CF22-0A1D-7C36-AB14-36747C62C8CA}"/>
                </a:ext>
              </a:extLst>
            </p:cNvPr>
            <p:cNvSpPr/>
            <p:nvPr/>
          </p:nvSpPr>
          <p:spPr>
            <a:xfrm>
              <a:off x="2627903" y="3141469"/>
              <a:ext cx="183486" cy="102544"/>
            </a:xfrm>
            <a:custGeom>
              <a:avLst/>
              <a:gdLst/>
              <a:ahLst/>
              <a:cxnLst/>
              <a:rect l="l" t="t" r="r" b="b"/>
              <a:pathLst>
                <a:path w="3251" h="1818" extrusionOk="0">
                  <a:moveTo>
                    <a:pt x="72" y="0"/>
                  </a:moveTo>
                  <a:cubicBezTo>
                    <a:pt x="68" y="0"/>
                    <a:pt x="63" y="1"/>
                    <a:pt x="58" y="1"/>
                  </a:cubicBezTo>
                  <a:cubicBezTo>
                    <a:pt x="20" y="8"/>
                    <a:pt x="0" y="46"/>
                    <a:pt x="7" y="84"/>
                  </a:cubicBezTo>
                  <a:cubicBezTo>
                    <a:pt x="147" y="747"/>
                    <a:pt x="625" y="1333"/>
                    <a:pt x="1237" y="1620"/>
                  </a:cubicBezTo>
                  <a:cubicBezTo>
                    <a:pt x="1524" y="1748"/>
                    <a:pt x="1842" y="1818"/>
                    <a:pt x="2161" y="1818"/>
                  </a:cubicBezTo>
                  <a:cubicBezTo>
                    <a:pt x="2524" y="1818"/>
                    <a:pt x="2888" y="1729"/>
                    <a:pt x="3206" y="1556"/>
                  </a:cubicBezTo>
                  <a:cubicBezTo>
                    <a:pt x="3238" y="1537"/>
                    <a:pt x="3251" y="1499"/>
                    <a:pt x="3232" y="1461"/>
                  </a:cubicBezTo>
                  <a:cubicBezTo>
                    <a:pt x="3223" y="1439"/>
                    <a:pt x="3200" y="1426"/>
                    <a:pt x="3176" y="1426"/>
                  </a:cubicBezTo>
                  <a:cubicBezTo>
                    <a:pt x="3164" y="1426"/>
                    <a:pt x="3153" y="1429"/>
                    <a:pt x="3142" y="1435"/>
                  </a:cubicBezTo>
                  <a:cubicBezTo>
                    <a:pt x="2842" y="1596"/>
                    <a:pt x="2499" y="1678"/>
                    <a:pt x="2156" y="1678"/>
                  </a:cubicBezTo>
                  <a:cubicBezTo>
                    <a:pt x="1859" y="1678"/>
                    <a:pt x="1563" y="1617"/>
                    <a:pt x="1294" y="1493"/>
                  </a:cubicBezTo>
                  <a:cubicBezTo>
                    <a:pt x="721" y="1225"/>
                    <a:pt x="274" y="677"/>
                    <a:pt x="141" y="52"/>
                  </a:cubicBezTo>
                  <a:cubicBezTo>
                    <a:pt x="135" y="19"/>
                    <a:pt x="105" y="0"/>
                    <a:pt x="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669;p36">
              <a:extLst>
                <a:ext uri="{FF2B5EF4-FFF2-40B4-BE49-F238E27FC236}">
                  <a16:creationId xmlns:a16="http://schemas.microsoft.com/office/drawing/2014/main" id="{A171BB7F-C9F3-161A-61B2-D92F2399566C}"/>
                </a:ext>
              </a:extLst>
            </p:cNvPr>
            <p:cNvSpPr/>
            <p:nvPr/>
          </p:nvSpPr>
          <p:spPr>
            <a:xfrm>
              <a:off x="2346934" y="3127818"/>
              <a:ext cx="51868" cy="61199"/>
            </a:xfrm>
            <a:custGeom>
              <a:avLst/>
              <a:gdLst/>
              <a:ahLst/>
              <a:cxnLst/>
              <a:rect l="l" t="t" r="r" b="b"/>
              <a:pathLst>
                <a:path w="919" h="1085" extrusionOk="0">
                  <a:moveTo>
                    <a:pt x="839" y="1"/>
                  </a:moveTo>
                  <a:cubicBezTo>
                    <a:pt x="820" y="1"/>
                    <a:pt x="799" y="9"/>
                    <a:pt x="785" y="27"/>
                  </a:cubicBezTo>
                  <a:lnTo>
                    <a:pt x="26" y="970"/>
                  </a:lnTo>
                  <a:cubicBezTo>
                    <a:pt x="1" y="1002"/>
                    <a:pt x="7" y="1046"/>
                    <a:pt x="39" y="1066"/>
                  </a:cubicBezTo>
                  <a:cubicBezTo>
                    <a:pt x="52" y="1078"/>
                    <a:pt x="65" y="1085"/>
                    <a:pt x="77" y="1085"/>
                  </a:cubicBezTo>
                  <a:cubicBezTo>
                    <a:pt x="103" y="1085"/>
                    <a:pt x="122" y="1072"/>
                    <a:pt x="135" y="1059"/>
                  </a:cubicBezTo>
                  <a:lnTo>
                    <a:pt x="893" y="116"/>
                  </a:lnTo>
                  <a:cubicBezTo>
                    <a:pt x="919" y="84"/>
                    <a:pt x="912" y="39"/>
                    <a:pt x="880" y="14"/>
                  </a:cubicBezTo>
                  <a:cubicBezTo>
                    <a:pt x="869" y="6"/>
                    <a:pt x="854" y="1"/>
                    <a:pt x="8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670;p36">
              <a:extLst>
                <a:ext uri="{FF2B5EF4-FFF2-40B4-BE49-F238E27FC236}">
                  <a16:creationId xmlns:a16="http://schemas.microsoft.com/office/drawing/2014/main" id="{D0EDB3EC-0978-9239-1CD8-EDB5478DA831}"/>
                </a:ext>
              </a:extLst>
            </p:cNvPr>
            <p:cNvSpPr/>
            <p:nvPr/>
          </p:nvSpPr>
          <p:spPr>
            <a:xfrm>
              <a:off x="2531105" y="3370815"/>
              <a:ext cx="297947" cy="32094"/>
            </a:xfrm>
            <a:custGeom>
              <a:avLst/>
              <a:gdLst/>
              <a:ahLst/>
              <a:cxnLst/>
              <a:rect l="l" t="t" r="r" b="b"/>
              <a:pathLst>
                <a:path w="5279" h="569" extrusionOk="0">
                  <a:moveTo>
                    <a:pt x="5201" y="1"/>
                  </a:moveTo>
                  <a:cubicBezTo>
                    <a:pt x="5197" y="1"/>
                    <a:pt x="5193" y="1"/>
                    <a:pt x="5189" y="2"/>
                  </a:cubicBezTo>
                  <a:cubicBezTo>
                    <a:pt x="3776" y="291"/>
                    <a:pt x="2337" y="431"/>
                    <a:pt x="897" y="431"/>
                  </a:cubicBezTo>
                  <a:cubicBezTo>
                    <a:pt x="621" y="431"/>
                    <a:pt x="346" y="426"/>
                    <a:pt x="71" y="416"/>
                  </a:cubicBezTo>
                  <a:cubicBezTo>
                    <a:pt x="68" y="415"/>
                    <a:pt x="65" y="415"/>
                    <a:pt x="61" y="415"/>
                  </a:cubicBezTo>
                  <a:cubicBezTo>
                    <a:pt x="28" y="415"/>
                    <a:pt x="1" y="445"/>
                    <a:pt x="1" y="480"/>
                  </a:cubicBezTo>
                  <a:cubicBezTo>
                    <a:pt x="1" y="518"/>
                    <a:pt x="26" y="550"/>
                    <a:pt x="65" y="556"/>
                  </a:cubicBezTo>
                  <a:cubicBezTo>
                    <a:pt x="352" y="562"/>
                    <a:pt x="638" y="569"/>
                    <a:pt x="919" y="569"/>
                  </a:cubicBezTo>
                  <a:cubicBezTo>
                    <a:pt x="2359" y="569"/>
                    <a:pt x="3806" y="429"/>
                    <a:pt x="5221" y="142"/>
                  </a:cubicBezTo>
                  <a:cubicBezTo>
                    <a:pt x="5253" y="129"/>
                    <a:pt x="5278" y="97"/>
                    <a:pt x="5272" y="59"/>
                  </a:cubicBezTo>
                  <a:cubicBezTo>
                    <a:pt x="5266" y="25"/>
                    <a:pt x="5235" y="1"/>
                    <a:pt x="52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671;p36">
              <a:extLst>
                <a:ext uri="{FF2B5EF4-FFF2-40B4-BE49-F238E27FC236}">
                  <a16:creationId xmlns:a16="http://schemas.microsoft.com/office/drawing/2014/main" id="{9C8A9992-01F9-ABCF-4B58-263BC09C0377}"/>
                </a:ext>
              </a:extLst>
            </p:cNvPr>
            <p:cNvSpPr/>
            <p:nvPr/>
          </p:nvSpPr>
          <p:spPr>
            <a:xfrm>
              <a:off x="2331469" y="3364329"/>
              <a:ext cx="197540" cy="16301"/>
            </a:xfrm>
            <a:custGeom>
              <a:avLst/>
              <a:gdLst/>
              <a:ahLst/>
              <a:cxnLst/>
              <a:rect l="l" t="t" r="r" b="b"/>
              <a:pathLst>
                <a:path w="3500" h="289" extrusionOk="0">
                  <a:moveTo>
                    <a:pt x="72" y="1"/>
                  </a:moveTo>
                  <a:cubicBezTo>
                    <a:pt x="39" y="1"/>
                    <a:pt x="13" y="25"/>
                    <a:pt x="7" y="59"/>
                  </a:cubicBezTo>
                  <a:cubicBezTo>
                    <a:pt x="1" y="97"/>
                    <a:pt x="26" y="129"/>
                    <a:pt x="65" y="136"/>
                  </a:cubicBezTo>
                  <a:cubicBezTo>
                    <a:pt x="753" y="238"/>
                    <a:pt x="1454" y="289"/>
                    <a:pt x="2149" y="289"/>
                  </a:cubicBezTo>
                  <a:cubicBezTo>
                    <a:pt x="2576" y="289"/>
                    <a:pt x="3009" y="270"/>
                    <a:pt x="3430" y="231"/>
                  </a:cubicBezTo>
                  <a:cubicBezTo>
                    <a:pt x="3468" y="225"/>
                    <a:pt x="3500" y="193"/>
                    <a:pt x="3493" y="155"/>
                  </a:cubicBezTo>
                  <a:cubicBezTo>
                    <a:pt x="3493" y="117"/>
                    <a:pt x="3455" y="91"/>
                    <a:pt x="3417" y="91"/>
                  </a:cubicBezTo>
                  <a:cubicBezTo>
                    <a:pt x="2991" y="130"/>
                    <a:pt x="2562" y="150"/>
                    <a:pt x="2134" y="150"/>
                  </a:cubicBezTo>
                  <a:cubicBezTo>
                    <a:pt x="1448" y="150"/>
                    <a:pt x="762" y="100"/>
                    <a:pt x="84" y="2"/>
                  </a:cubicBezTo>
                  <a:cubicBezTo>
                    <a:pt x="80" y="1"/>
                    <a:pt x="76" y="1"/>
                    <a:pt x="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672;p36">
              <a:extLst>
                <a:ext uri="{FF2B5EF4-FFF2-40B4-BE49-F238E27FC236}">
                  <a16:creationId xmlns:a16="http://schemas.microsoft.com/office/drawing/2014/main" id="{5FE0D918-FB04-D6C7-4A79-4D8D3458EABE}"/>
                </a:ext>
              </a:extLst>
            </p:cNvPr>
            <p:cNvSpPr/>
            <p:nvPr/>
          </p:nvSpPr>
          <p:spPr>
            <a:xfrm>
              <a:off x="2753431" y="3232057"/>
              <a:ext cx="19472" cy="154719"/>
            </a:xfrm>
            <a:custGeom>
              <a:avLst/>
              <a:gdLst/>
              <a:ahLst/>
              <a:cxnLst/>
              <a:rect l="l" t="t" r="r" b="b"/>
              <a:pathLst>
                <a:path w="345" h="2743" extrusionOk="0">
                  <a:moveTo>
                    <a:pt x="74" y="1"/>
                  </a:moveTo>
                  <a:cubicBezTo>
                    <a:pt x="71" y="1"/>
                    <a:pt x="68" y="1"/>
                    <a:pt x="64" y="1"/>
                  </a:cubicBezTo>
                  <a:cubicBezTo>
                    <a:pt x="26" y="1"/>
                    <a:pt x="1" y="40"/>
                    <a:pt x="1" y="78"/>
                  </a:cubicBezTo>
                  <a:lnTo>
                    <a:pt x="205" y="2678"/>
                  </a:lnTo>
                  <a:cubicBezTo>
                    <a:pt x="205" y="2717"/>
                    <a:pt x="237" y="2742"/>
                    <a:pt x="275" y="2742"/>
                  </a:cubicBezTo>
                  <a:lnTo>
                    <a:pt x="281" y="2742"/>
                  </a:lnTo>
                  <a:cubicBezTo>
                    <a:pt x="313" y="2742"/>
                    <a:pt x="345" y="2704"/>
                    <a:pt x="345" y="2666"/>
                  </a:cubicBezTo>
                  <a:lnTo>
                    <a:pt x="141" y="65"/>
                  </a:lnTo>
                  <a:cubicBezTo>
                    <a:pt x="135" y="30"/>
                    <a:pt x="108" y="1"/>
                    <a:pt x="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673;p36">
              <a:extLst>
                <a:ext uri="{FF2B5EF4-FFF2-40B4-BE49-F238E27FC236}">
                  <a16:creationId xmlns:a16="http://schemas.microsoft.com/office/drawing/2014/main" id="{3535BA00-E4EB-1E12-EA89-8D759D40FDAC}"/>
                </a:ext>
              </a:extLst>
            </p:cNvPr>
            <p:cNvSpPr/>
            <p:nvPr/>
          </p:nvSpPr>
          <p:spPr>
            <a:xfrm>
              <a:off x="2334743" y="2638497"/>
              <a:ext cx="498252" cy="544929"/>
            </a:xfrm>
            <a:custGeom>
              <a:avLst/>
              <a:gdLst/>
              <a:ahLst/>
              <a:cxnLst/>
              <a:rect l="l" t="t" r="r" b="b"/>
              <a:pathLst>
                <a:path w="8828" h="9661" extrusionOk="0">
                  <a:moveTo>
                    <a:pt x="7156" y="0"/>
                  </a:moveTo>
                  <a:cubicBezTo>
                    <a:pt x="7118" y="0"/>
                    <a:pt x="7081" y="1"/>
                    <a:pt x="7043" y="2"/>
                  </a:cubicBezTo>
                  <a:cubicBezTo>
                    <a:pt x="6507" y="21"/>
                    <a:pt x="5985" y="149"/>
                    <a:pt x="5468" y="289"/>
                  </a:cubicBezTo>
                  <a:cubicBezTo>
                    <a:pt x="4130" y="639"/>
                    <a:pt x="2753" y="1073"/>
                    <a:pt x="1734" y="2016"/>
                  </a:cubicBezTo>
                  <a:cubicBezTo>
                    <a:pt x="637" y="3029"/>
                    <a:pt x="402" y="4572"/>
                    <a:pt x="261" y="6057"/>
                  </a:cubicBezTo>
                  <a:cubicBezTo>
                    <a:pt x="172" y="6949"/>
                    <a:pt x="89" y="7841"/>
                    <a:pt x="0" y="8734"/>
                  </a:cubicBezTo>
                  <a:cubicBezTo>
                    <a:pt x="2686" y="9375"/>
                    <a:pt x="5459" y="9660"/>
                    <a:pt x="8220" y="9660"/>
                  </a:cubicBezTo>
                  <a:cubicBezTo>
                    <a:pt x="8367" y="9660"/>
                    <a:pt x="8514" y="9659"/>
                    <a:pt x="8662" y="9658"/>
                  </a:cubicBezTo>
                  <a:cubicBezTo>
                    <a:pt x="8827" y="6567"/>
                    <a:pt x="8757" y="3476"/>
                    <a:pt x="8566" y="384"/>
                  </a:cubicBezTo>
                  <a:cubicBezTo>
                    <a:pt x="8151" y="118"/>
                    <a:pt x="7654" y="0"/>
                    <a:pt x="715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674;p36">
              <a:extLst>
                <a:ext uri="{FF2B5EF4-FFF2-40B4-BE49-F238E27FC236}">
                  <a16:creationId xmlns:a16="http://schemas.microsoft.com/office/drawing/2014/main" id="{CCC7F140-1673-B8D1-A814-6E6F0068DDB2}"/>
                </a:ext>
              </a:extLst>
            </p:cNvPr>
            <p:cNvSpPr/>
            <p:nvPr/>
          </p:nvSpPr>
          <p:spPr>
            <a:xfrm>
              <a:off x="2353087" y="3070171"/>
              <a:ext cx="473419" cy="60974"/>
            </a:xfrm>
            <a:custGeom>
              <a:avLst/>
              <a:gdLst/>
              <a:ahLst/>
              <a:cxnLst/>
              <a:rect l="l" t="t" r="r" b="b"/>
              <a:pathLst>
                <a:path w="8388" h="1081" extrusionOk="0">
                  <a:moveTo>
                    <a:pt x="75" y="0"/>
                  </a:moveTo>
                  <a:cubicBezTo>
                    <a:pt x="45" y="0"/>
                    <a:pt x="17" y="22"/>
                    <a:pt x="7" y="48"/>
                  </a:cubicBezTo>
                  <a:cubicBezTo>
                    <a:pt x="0" y="86"/>
                    <a:pt x="19" y="125"/>
                    <a:pt x="51" y="137"/>
                  </a:cubicBezTo>
                  <a:cubicBezTo>
                    <a:pt x="2008" y="762"/>
                    <a:pt x="4079" y="1081"/>
                    <a:pt x="6144" y="1081"/>
                  </a:cubicBezTo>
                  <a:cubicBezTo>
                    <a:pt x="6871" y="1081"/>
                    <a:pt x="7597" y="1036"/>
                    <a:pt x="8324" y="959"/>
                  </a:cubicBezTo>
                  <a:cubicBezTo>
                    <a:pt x="8362" y="953"/>
                    <a:pt x="8388" y="921"/>
                    <a:pt x="8381" y="883"/>
                  </a:cubicBezTo>
                  <a:cubicBezTo>
                    <a:pt x="8375" y="845"/>
                    <a:pt x="8343" y="819"/>
                    <a:pt x="8305" y="819"/>
                  </a:cubicBezTo>
                  <a:cubicBezTo>
                    <a:pt x="7590" y="899"/>
                    <a:pt x="6869" y="938"/>
                    <a:pt x="6147" y="938"/>
                  </a:cubicBezTo>
                  <a:cubicBezTo>
                    <a:pt x="4097" y="938"/>
                    <a:pt x="2037" y="621"/>
                    <a:pt x="96" y="3"/>
                  </a:cubicBezTo>
                  <a:cubicBezTo>
                    <a:pt x="89" y="1"/>
                    <a:pt x="82" y="0"/>
                    <a:pt x="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675;p36">
              <a:extLst>
                <a:ext uri="{FF2B5EF4-FFF2-40B4-BE49-F238E27FC236}">
                  <a16:creationId xmlns:a16="http://schemas.microsoft.com/office/drawing/2014/main" id="{0B76BB4B-945E-F0E3-1352-0ECC0967AAD9}"/>
                </a:ext>
              </a:extLst>
            </p:cNvPr>
            <p:cNvSpPr/>
            <p:nvPr/>
          </p:nvSpPr>
          <p:spPr>
            <a:xfrm>
              <a:off x="2597312" y="2651526"/>
              <a:ext cx="357999" cy="394158"/>
            </a:xfrm>
            <a:custGeom>
              <a:avLst/>
              <a:gdLst/>
              <a:ahLst/>
              <a:cxnLst/>
              <a:rect l="l" t="t" r="r" b="b"/>
              <a:pathLst>
                <a:path w="6343" h="6988" extrusionOk="0">
                  <a:moveTo>
                    <a:pt x="4934" y="1"/>
                  </a:moveTo>
                  <a:cubicBezTo>
                    <a:pt x="3971" y="173"/>
                    <a:pt x="3085" y="631"/>
                    <a:pt x="2327" y="1256"/>
                  </a:cubicBezTo>
                  <a:cubicBezTo>
                    <a:pt x="2639" y="2059"/>
                    <a:pt x="2977" y="2875"/>
                    <a:pt x="3289" y="3678"/>
                  </a:cubicBezTo>
                  <a:cubicBezTo>
                    <a:pt x="2945" y="3888"/>
                    <a:pt x="2646" y="4175"/>
                    <a:pt x="2263" y="4315"/>
                  </a:cubicBezTo>
                  <a:cubicBezTo>
                    <a:pt x="1881" y="4462"/>
                    <a:pt x="1498" y="4608"/>
                    <a:pt x="1116" y="4749"/>
                  </a:cubicBezTo>
                  <a:cubicBezTo>
                    <a:pt x="676" y="5443"/>
                    <a:pt x="224" y="6202"/>
                    <a:pt x="1" y="6986"/>
                  </a:cubicBezTo>
                  <a:cubicBezTo>
                    <a:pt x="75" y="6987"/>
                    <a:pt x="148" y="6987"/>
                    <a:pt x="222" y="6987"/>
                  </a:cubicBezTo>
                  <a:cubicBezTo>
                    <a:pt x="1449" y="6987"/>
                    <a:pt x="2636" y="6839"/>
                    <a:pt x="3850" y="6629"/>
                  </a:cubicBezTo>
                  <a:cubicBezTo>
                    <a:pt x="4430" y="6520"/>
                    <a:pt x="5029" y="6387"/>
                    <a:pt x="5488" y="6017"/>
                  </a:cubicBezTo>
                  <a:cubicBezTo>
                    <a:pt x="6113" y="5513"/>
                    <a:pt x="6342" y="4583"/>
                    <a:pt x="6113" y="3818"/>
                  </a:cubicBezTo>
                  <a:cubicBezTo>
                    <a:pt x="5724" y="2543"/>
                    <a:pt x="5322" y="1282"/>
                    <a:pt x="4934" y="1"/>
                  </a:cubicBezTo>
                  <a:close/>
                </a:path>
              </a:pathLst>
            </a:custGeom>
            <a:solidFill>
              <a:srgbClr val="C1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676;p36">
              <a:extLst>
                <a:ext uri="{FF2B5EF4-FFF2-40B4-BE49-F238E27FC236}">
                  <a16:creationId xmlns:a16="http://schemas.microsoft.com/office/drawing/2014/main" id="{57C71EE6-4AD1-3CBB-C86C-D1E1C86EE12C}"/>
                </a:ext>
              </a:extLst>
            </p:cNvPr>
            <p:cNvSpPr/>
            <p:nvPr/>
          </p:nvSpPr>
          <p:spPr>
            <a:xfrm>
              <a:off x="2769968" y="2839471"/>
              <a:ext cx="114460" cy="26398"/>
            </a:xfrm>
            <a:custGeom>
              <a:avLst/>
              <a:gdLst/>
              <a:ahLst/>
              <a:cxnLst/>
              <a:rect l="l" t="t" r="r" b="b"/>
              <a:pathLst>
                <a:path w="2028" h="468" extrusionOk="0">
                  <a:moveTo>
                    <a:pt x="1132" y="1"/>
                  </a:moveTo>
                  <a:cubicBezTo>
                    <a:pt x="744" y="1"/>
                    <a:pt x="354" y="118"/>
                    <a:pt x="39" y="346"/>
                  </a:cubicBezTo>
                  <a:cubicBezTo>
                    <a:pt x="7" y="365"/>
                    <a:pt x="1" y="410"/>
                    <a:pt x="20" y="442"/>
                  </a:cubicBezTo>
                  <a:cubicBezTo>
                    <a:pt x="39" y="461"/>
                    <a:pt x="58" y="467"/>
                    <a:pt x="77" y="467"/>
                  </a:cubicBezTo>
                  <a:cubicBezTo>
                    <a:pt x="97" y="467"/>
                    <a:pt x="109" y="467"/>
                    <a:pt x="122" y="454"/>
                  </a:cubicBezTo>
                  <a:cubicBezTo>
                    <a:pt x="411" y="245"/>
                    <a:pt x="770" y="137"/>
                    <a:pt x="1129" y="137"/>
                  </a:cubicBezTo>
                  <a:cubicBezTo>
                    <a:pt x="1403" y="137"/>
                    <a:pt x="1677" y="200"/>
                    <a:pt x="1919" y="327"/>
                  </a:cubicBezTo>
                  <a:cubicBezTo>
                    <a:pt x="1929" y="333"/>
                    <a:pt x="1940" y="336"/>
                    <a:pt x="1951" y="336"/>
                  </a:cubicBezTo>
                  <a:cubicBezTo>
                    <a:pt x="1976" y="336"/>
                    <a:pt x="2002" y="321"/>
                    <a:pt x="2015" y="295"/>
                  </a:cubicBezTo>
                  <a:cubicBezTo>
                    <a:pt x="2028" y="263"/>
                    <a:pt x="2015" y="218"/>
                    <a:pt x="1983" y="206"/>
                  </a:cubicBezTo>
                  <a:cubicBezTo>
                    <a:pt x="1722" y="68"/>
                    <a:pt x="1427" y="1"/>
                    <a:pt x="113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677;p36">
              <a:extLst>
                <a:ext uri="{FF2B5EF4-FFF2-40B4-BE49-F238E27FC236}">
                  <a16:creationId xmlns:a16="http://schemas.microsoft.com/office/drawing/2014/main" id="{E44EF4D7-3979-32CB-E6CE-BE43BD981DEE}"/>
                </a:ext>
              </a:extLst>
            </p:cNvPr>
            <p:cNvSpPr/>
            <p:nvPr/>
          </p:nvSpPr>
          <p:spPr>
            <a:xfrm>
              <a:off x="2139735" y="2651526"/>
              <a:ext cx="282087" cy="411362"/>
            </a:xfrm>
            <a:custGeom>
              <a:avLst/>
              <a:gdLst/>
              <a:ahLst/>
              <a:cxnLst/>
              <a:rect l="l" t="t" r="r" b="b"/>
              <a:pathLst>
                <a:path w="4998" h="7293" extrusionOk="0">
                  <a:moveTo>
                    <a:pt x="2518" y="1"/>
                  </a:moveTo>
                  <a:cubicBezTo>
                    <a:pt x="1683" y="1294"/>
                    <a:pt x="976" y="2671"/>
                    <a:pt x="409" y="4099"/>
                  </a:cubicBezTo>
                  <a:cubicBezTo>
                    <a:pt x="230" y="4538"/>
                    <a:pt x="71" y="4991"/>
                    <a:pt x="33" y="5469"/>
                  </a:cubicBezTo>
                  <a:cubicBezTo>
                    <a:pt x="1" y="5940"/>
                    <a:pt x="109" y="6444"/>
                    <a:pt x="428" y="6795"/>
                  </a:cubicBezTo>
                  <a:cubicBezTo>
                    <a:pt x="729" y="7130"/>
                    <a:pt x="1187" y="7293"/>
                    <a:pt x="1639" y="7293"/>
                  </a:cubicBezTo>
                  <a:cubicBezTo>
                    <a:pt x="1694" y="7293"/>
                    <a:pt x="1750" y="7290"/>
                    <a:pt x="1804" y="7285"/>
                  </a:cubicBezTo>
                  <a:cubicBezTo>
                    <a:pt x="2308" y="7241"/>
                    <a:pt x="2780" y="7005"/>
                    <a:pt x="3181" y="6699"/>
                  </a:cubicBezTo>
                  <a:cubicBezTo>
                    <a:pt x="3583" y="6399"/>
                    <a:pt x="3920" y="6023"/>
                    <a:pt x="4258" y="5647"/>
                  </a:cubicBezTo>
                  <a:lnTo>
                    <a:pt x="4997" y="855"/>
                  </a:lnTo>
                  <a:cubicBezTo>
                    <a:pt x="4175" y="555"/>
                    <a:pt x="3340" y="306"/>
                    <a:pt x="2518" y="1"/>
                  </a:cubicBezTo>
                  <a:close/>
                </a:path>
              </a:pathLst>
            </a:custGeom>
            <a:solidFill>
              <a:srgbClr val="C1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678;p36">
              <a:extLst>
                <a:ext uri="{FF2B5EF4-FFF2-40B4-BE49-F238E27FC236}">
                  <a16:creationId xmlns:a16="http://schemas.microsoft.com/office/drawing/2014/main" id="{9643EBE9-84FC-9444-924E-007BE86D2FB5}"/>
                </a:ext>
              </a:extLst>
            </p:cNvPr>
            <p:cNvSpPr/>
            <p:nvPr/>
          </p:nvSpPr>
          <p:spPr>
            <a:xfrm>
              <a:off x="2135838" y="2834169"/>
              <a:ext cx="119879" cy="227651"/>
            </a:xfrm>
            <a:custGeom>
              <a:avLst/>
              <a:gdLst/>
              <a:ahLst/>
              <a:cxnLst/>
              <a:rect l="l" t="t" r="r" b="b"/>
              <a:pathLst>
                <a:path w="2124" h="4036" extrusionOk="0">
                  <a:moveTo>
                    <a:pt x="810" y="0"/>
                  </a:moveTo>
                  <a:lnTo>
                    <a:pt x="332" y="1122"/>
                  </a:lnTo>
                  <a:cubicBezTo>
                    <a:pt x="141" y="1562"/>
                    <a:pt x="1" y="2046"/>
                    <a:pt x="77" y="2518"/>
                  </a:cubicBezTo>
                  <a:cubicBezTo>
                    <a:pt x="154" y="2989"/>
                    <a:pt x="402" y="3429"/>
                    <a:pt x="766" y="3741"/>
                  </a:cubicBezTo>
                  <a:cubicBezTo>
                    <a:pt x="912" y="3869"/>
                    <a:pt x="1084" y="3977"/>
                    <a:pt x="1282" y="4015"/>
                  </a:cubicBezTo>
                  <a:cubicBezTo>
                    <a:pt x="1340" y="4029"/>
                    <a:pt x="1400" y="4036"/>
                    <a:pt x="1459" y="4036"/>
                  </a:cubicBezTo>
                  <a:cubicBezTo>
                    <a:pt x="1598" y="4036"/>
                    <a:pt x="1736" y="3998"/>
                    <a:pt x="1843" y="3913"/>
                  </a:cubicBezTo>
                  <a:cubicBezTo>
                    <a:pt x="1977" y="3811"/>
                    <a:pt x="2059" y="3646"/>
                    <a:pt x="2091" y="3480"/>
                  </a:cubicBezTo>
                  <a:cubicBezTo>
                    <a:pt x="2123" y="3308"/>
                    <a:pt x="2110" y="3136"/>
                    <a:pt x="2079" y="2970"/>
                  </a:cubicBezTo>
                  <a:cubicBezTo>
                    <a:pt x="1951" y="2263"/>
                    <a:pt x="1562" y="1606"/>
                    <a:pt x="995" y="1166"/>
                  </a:cubicBezTo>
                  <a:cubicBezTo>
                    <a:pt x="1046" y="918"/>
                    <a:pt x="1193" y="650"/>
                    <a:pt x="1129" y="402"/>
                  </a:cubicBezTo>
                  <a:cubicBezTo>
                    <a:pt x="1084" y="230"/>
                    <a:pt x="970" y="83"/>
                    <a:pt x="810" y="0"/>
                  </a:cubicBezTo>
                  <a:close/>
                </a:path>
              </a:pathLst>
            </a:custGeom>
            <a:solidFill>
              <a:srgbClr val="C1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679;p36">
              <a:extLst>
                <a:ext uri="{FF2B5EF4-FFF2-40B4-BE49-F238E27FC236}">
                  <a16:creationId xmlns:a16="http://schemas.microsoft.com/office/drawing/2014/main" id="{364533F3-D826-729C-A556-F8C19DEB2139}"/>
                </a:ext>
              </a:extLst>
            </p:cNvPr>
            <p:cNvSpPr/>
            <p:nvPr/>
          </p:nvSpPr>
          <p:spPr>
            <a:xfrm>
              <a:off x="2246242" y="2456587"/>
              <a:ext cx="681682" cy="343563"/>
            </a:xfrm>
            <a:custGeom>
              <a:avLst/>
              <a:gdLst/>
              <a:ahLst/>
              <a:cxnLst/>
              <a:rect l="l" t="t" r="r" b="b"/>
              <a:pathLst>
                <a:path w="12078" h="6091" extrusionOk="0">
                  <a:moveTo>
                    <a:pt x="6153" y="0"/>
                  </a:moveTo>
                  <a:cubicBezTo>
                    <a:pt x="5926" y="0"/>
                    <a:pt x="5697" y="10"/>
                    <a:pt x="5469" y="28"/>
                  </a:cubicBezTo>
                  <a:cubicBezTo>
                    <a:pt x="3168" y="206"/>
                    <a:pt x="1007" y="1640"/>
                    <a:pt x="0" y="3724"/>
                  </a:cubicBezTo>
                  <a:cubicBezTo>
                    <a:pt x="689" y="4049"/>
                    <a:pt x="1383" y="4374"/>
                    <a:pt x="2072" y="4699"/>
                  </a:cubicBezTo>
                  <a:cubicBezTo>
                    <a:pt x="3085" y="5177"/>
                    <a:pt x="4035" y="5745"/>
                    <a:pt x="5131" y="5993"/>
                  </a:cubicBezTo>
                  <a:cubicBezTo>
                    <a:pt x="5425" y="6060"/>
                    <a:pt x="5727" y="6091"/>
                    <a:pt x="6030" y="6091"/>
                  </a:cubicBezTo>
                  <a:cubicBezTo>
                    <a:pt x="6852" y="6091"/>
                    <a:pt x="7689" y="5868"/>
                    <a:pt x="8439" y="5547"/>
                  </a:cubicBezTo>
                  <a:cubicBezTo>
                    <a:pt x="9637" y="5031"/>
                    <a:pt x="10880" y="4502"/>
                    <a:pt x="12078" y="3985"/>
                  </a:cubicBezTo>
                  <a:cubicBezTo>
                    <a:pt x="11574" y="2685"/>
                    <a:pt x="10631" y="1557"/>
                    <a:pt x="9433" y="843"/>
                  </a:cubicBezTo>
                  <a:cubicBezTo>
                    <a:pt x="8432" y="242"/>
                    <a:pt x="7306" y="0"/>
                    <a:pt x="61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680;p36">
              <a:extLst>
                <a:ext uri="{FF2B5EF4-FFF2-40B4-BE49-F238E27FC236}">
                  <a16:creationId xmlns:a16="http://schemas.microsoft.com/office/drawing/2014/main" id="{D464C288-D15C-8645-738D-AC41CCDDC580}"/>
                </a:ext>
              </a:extLst>
            </p:cNvPr>
            <p:cNvSpPr/>
            <p:nvPr/>
          </p:nvSpPr>
          <p:spPr>
            <a:xfrm>
              <a:off x="2461681" y="2469730"/>
              <a:ext cx="239983" cy="87315"/>
            </a:xfrm>
            <a:custGeom>
              <a:avLst/>
              <a:gdLst/>
              <a:ahLst/>
              <a:cxnLst/>
              <a:rect l="l" t="t" r="r" b="b"/>
              <a:pathLst>
                <a:path w="4252" h="1548" extrusionOk="0">
                  <a:moveTo>
                    <a:pt x="4173" y="0"/>
                  </a:moveTo>
                  <a:cubicBezTo>
                    <a:pt x="4145" y="0"/>
                    <a:pt x="4121" y="15"/>
                    <a:pt x="4112" y="43"/>
                  </a:cubicBezTo>
                  <a:cubicBezTo>
                    <a:pt x="3793" y="814"/>
                    <a:pt x="3022" y="1362"/>
                    <a:pt x="2193" y="1407"/>
                  </a:cubicBezTo>
                  <a:cubicBezTo>
                    <a:pt x="2156" y="1409"/>
                    <a:pt x="2120" y="1410"/>
                    <a:pt x="2083" y="1410"/>
                  </a:cubicBezTo>
                  <a:cubicBezTo>
                    <a:pt x="1287" y="1410"/>
                    <a:pt x="519" y="954"/>
                    <a:pt x="141" y="254"/>
                  </a:cubicBezTo>
                  <a:cubicBezTo>
                    <a:pt x="128" y="227"/>
                    <a:pt x="103" y="213"/>
                    <a:pt x="78" y="213"/>
                  </a:cubicBezTo>
                  <a:cubicBezTo>
                    <a:pt x="66" y="213"/>
                    <a:pt x="55" y="216"/>
                    <a:pt x="46" y="222"/>
                  </a:cubicBezTo>
                  <a:cubicBezTo>
                    <a:pt x="14" y="241"/>
                    <a:pt x="1" y="285"/>
                    <a:pt x="20" y="317"/>
                  </a:cubicBezTo>
                  <a:cubicBezTo>
                    <a:pt x="422" y="1063"/>
                    <a:pt x="1237" y="1547"/>
                    <a:pt x="2085" y="1547"/>
                  </a:cubicBezTo>
                  <a:lnTo>
                    <a:pt x="2200" y="1547"/>
                  </a:lnTo>
                  <a:cubicBezTo>
                    <a:pt x="3086" y="1496"/>
                    <a:pt x="3901" y="916"/>
                    <a:pt x="4239" y="94"/>
                  </a:cubicBezTo>
                  <a:cubicBezTo>
                    <a:pt x="4252" y="62"/>
                    <a:pt x="4239" y="18"/>
                    <a:pt x="4201" y="5"/>
                  </a:cubicBezTo>
                  <a:cubicBezTo>
                    <a:pt x="4191" y="2"/>
                    <a:pt x="4182" y="0"/>
                    <a:pt x="41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681;p36">
              <a:extLst>
                <a:ext uri="{FF2B5EF4-FFF2-40B4-BE49-F238E27FC236}">
                  <a16:creationId xmlns:a16="http://schemas.microsoft.com/office/drawing/2014/main" id="{340E8711-611E-1A29-5BC1-340A91EF5C29}"/>
                </a:ext>
              </a:extLst>
            </p:cNvPr>
            <p:cNvSpPr/>
            <p:nvPr/>
          </p:nvSpPr>
          <p:spPr>
            <a:xfrm>
              <a:off x="2694110" y="2475878"/>
              <a:ext cx="43572" cy="304756"/>
            </a:xfrm>
            <a:custGeom>
              <a:avLst/>
              <a:gdLst/>
              <a:ahLst/>
              <a:cxnLst/>
              <a:rect l="l" t="t" r="r" b="b"/>
              <a:pathLst>
                <a:path w="772" h="5403" extrusionOk="0">
                  <a:moveTo>
                    <a:pt x="693" y="0"/>
                  </a:moveTo>
                  <a:cubicBezTo>
                    <a:pt x="665" y="0"/>
                    <a:pt x="635" y="19"/>
                    <a:pt x="625" y="49"/>
                  </a:cubicBezTo>
                  <a:cubicBezTo>
                    <a:pt x="32" y="1751"/>
                    <a:pt x="0" y="3637"/>
                    <a:pt x="548" y="5358"/>
                  </a:cubicBezTo>
                  <a:cubicBezTo>
                    <a:pt x="561" y="5383"/>
                    <a:pt x="586" y="5403"/>
                    <a:pt x="612" y="5403"/>
                  </a:cubicBezTo>
                  <a:lnTo>
                    <a:pt x="637" y="5403"/>
                  </a:lnTo>
                  <a:cubicBezTo>
                    <a:pt x="669" y="5390"/>
                    <a:pt x="695" y="5352"/>
                    <a:pt x="682" y="5313"/>
                  </a:cubicBezTo>
                  <a:cubicBezTo>
                    <a:pt x="147" y="3624"/>
                    <a:pt x="172" y="1770"/>
                    <a:pt x="759" y="94"/>
                  </a:cubicBezTo>
                  <a:cubicBezTo>
                    <a:pt x="771" y="55"/>
                    <a:pt x="752" y="17"/>
                    <a:pt x="714" y="4"/>
                  </a:cubicBezTo>
                  <a:cubicBezTo>
                    <a:pt x="707" y="2"/>
                    <a:pt x="700" y="0"/>
                    <a:pt x="6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682;p36">
              <a:extLst>
                <a:ext uri="{FF2B5EF4-FFF2-40B4-BE49-F238E27FC236}">
                  <a16:creationId xmlns:a16="http://schemas.microsoft.com/office/drawing/2014/main" id="{16C18EBD-AD97-BF44-C83E-6CE8711FC61C}"/>
                </a:ext>
              </a:extLst>
            </p:cNvPr>
            <p:cNvSpPr/>
            <p:nvPr/>
          </p:nvSpPr>
          <p:spPr>
            <a:xfrm>
              <a:off x="2714937" y="2639061"/>
              <a:ext cx="201491" cy="98427"/>
            </a:xfrm>
            <a:custGeom>
              <a:avLst/>
              <a:gdLst/>
              <a:ahLst/>
              <a:cxnLst/>
              <a:rect l="l" t="t" r="r" b="b"/>
              <a:pathLst>
                <a:path w="3570" h="1745" extrusionOk="0">
                  <a:moveTo>
                    <a:pt x="3484" y="0"/>
                  </a:moveTo>
                  <a:cubicBezTo>
                    <a:pt x="3474" y="0"/>
                    <a:pt x="3465" y="2"/>
                    <a:pt x="3455" y="5"/>
                  </a:cubicBezTo>
                  <a:lnTo>
                    <a:pt x="52" y="1617"/>
                  </a:lnTo>
                  <a:cubicBezTo>
                    <a:pt x="14" y="1630"/>
                    <a:pt x="1" y="1675"/>
                    <a:pt x="20" y="1706"/>
                  </a:cubicBezTo>
                  <a:cubicBezTo>
                    <a:pt x="26" y="1732"/>
                    <a:pt x="52" y="1745"/>
                    <a:pt x="77" y="1745"/>
                  </a:cubicBezTo>
                  <a:cubicBezTo>
                    <a:pt x="90" y="1745"/>
                    <a:pt x="103" y="1745"/>
                    <a:pt x="109" y="1738"/>
                  </a:cubicBezTo>
                  <a:lnTo>
                    <a:pt x="3519" y="132"/>
                  </a:lnTo>
                  <a:cubicBezTo>
                    <a:pt x="3551" y="120"/>
                    <a:pt x="3570" y="75"/>
                    <a:pt x="3551" y="43"/>
                  </a:cubicBezTo>
                  <a:cubicBezTo>
                    <a:pt x="3536" y="14"/>
                    <a:pt x="3511" y="0"/>
                    <a:pt x="34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683;p36">
              <a:extLst>
                <a:ext uri="{FF2B5EF4-FFF2-40B4-BE49-F238E27FC236}">
                  <a16:creationId xmlns:a16="http://schemas.microsoft.com/office/drawing/2014/main" id="{1A181135-60C0-7FD3-77C0-71725D4CF228}"/>
                </a:ext>
              </a:extLst>
            </p:cNvPr>
            <p:cNvSpPr/>
            <p:nvPr/>
          </p:nvSpPr>
          <p:spPr>
            <a:xfrm>
              <a:off x="2399482" y="2494210"/>
              <a:ext cx="33525" cy="234306"/>
            </a:xfrm>
            <a:custGeom>
              <a:avLst/>
              <a:gdLst/>
              <a:ahLst/>
              <a:cxnLst/>
              <a:rect l="l" t="t" r="r" b="b"/>
              <a:pathLst>
                <a:path w="594" h="4154" extrusionOk="0">
                  <a:moveTo>
                    <a:pt x="88" y="0"/>
                  </a:moveTo>
                  <a:cubicBezTo>
                    <a:pt x="80" y="0"/>
                    <a:pt x="72" y="2"/>
                    <a:pt x="64" y="4"/>
                  </a:cubicBezTo>
                  <a:cubicBezTo>
                    <a:pt x="26" y="11"/>
                    <a:pt x="0" y="49"/>
                    <a:pt x="13" y="87"/>
                  </a:cubicBezTo>
                  <a:cubicBezTo>
                    <a:pt x="376" y="1375"/>
                    <a:pt x="453" y="2751"/>
                    <a:pt x="243" y="4071"/>
                  </a:cubicBezTo>
                  <a:cubicBezTo>
                    <a:pt x="236" y="4109"/>
                    <a:pt x="262" y="4147"/>
                    <a:pt x="300" y="4153"/>
                  </a:cubicBezTo>
                  <a:lnTo>
                    <a:pt x="313" y="4153"/>
                  </a:lnTo>
                  <a:cubicBezTo>
                    <a:pt x="344" y="4153"/>
                    <a:pt x="376" y="4128"/>
                    <a:pt x="383" y="4096"/>
                  </a:cubicBezTo>
                  <a:cubicBezTo>
                    <a:pt x="593" y="2758"/>
                    <a:pt x="517" y="1355"/>
                    <a:pt x="147" y="49"/>
                  </a:cubicBezTo>
                  <a:cubicBezTo>
                    <a:pt x="142" y="19"/>
                    <a:pt x="117" y="0"/>
                    <a:pt x="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684;p36">
              <a:extLst>
                <a:ext uri="{FF2B5EF4-FFF2-40B4-BE49-F238E27FC236}">
                  <a16:creationId xmlns:a16="http://schemas.microsoft.com/office/drawing/2014/main" id="{B8CBC7E1-7712-4B09-A4B1-7EE293FEBE79}"/>
                </a:ext>
              </a:extLst>
            </p:cNvPr>
            <p:cNvSpPr/>
            <p:nvPr/>
          </p:nvSpPr>
          <p:spPr>
            <a:xfrm>
              <a:off x="2258433" y="2634492"/>
              <a:ext cx="161926" cy="88274"/>
            </a:xfrm>
            <a:custGeom>
              <a:avLst/>
              <a:gdLst/>
              <a:ahLst/>
              <a:cxnLst/>
              <a:rect l="l" t="t" r="r" b="b"/>
              <a:pathLst>
                <a:path w="2869" h="1565" extrusionOk="0">
                  <a:moveTo>
                    <a:pt x="77" y="1"/>
                  </a:moveTo>
                  <a:cubicBezTo>
                    <a:pt x="52" y="1"/>
                    <a:pt x="27" y="15"/>
                    <a:pt x="14" y="41"/>
                  </a:cubicBezTo>
                  <a:cubicBezTo>
                    <a:pt x="1" y="73"/>
                    <a:pt x="14" y="118"/>
                    <a:pt x="46" y="130"/>
                  </a:cubicBezTo>
                  <a:lnTo>
                    <a:pt x="2761" y="1558"/>
                  </a:lnTo>
                  <a:cubicBezTo>
                    <a:pt x="2767" y="1564"/>
                    <a:pt x="2780" y="1564"/>
                    <a:pt x="2793" y="1564"/>
                  </a:cubicBezTo>
                  <a:cubicBezTo>
                    <a:pt x="2818" y="1564"/>
                    <a:pt x="2843" y="1552"/>
                    <a:pt x="2856" y="1526"/>
                  </a:cubicBezTo>
                  <a:cubicBezTo>
                    <a:pt x="2869" y="1494"/>
                    <a:pt x="2856" y="1450"/>
                    <a:pt x="2824" y="1437"/>
                  </a:cubicBezTo>
                  <a:lnTo>
                    <a:pt x="109" y="9"/>
                  </a:lnTo>
                  <a:cubicBezTo>
                    <a:pt x="99" y="3"/>
                    <a:pt x="88" y="1"/>
                    <a:pt x="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685;p36">
              <a:extLst>
                <a:ext uri="{FF2B5EF4-FFF2-40B4-BE49-F238E27FC236}">
                  <a16:creationId xmlns:a16="http://schemas.microsoft.com/office/drawing/2014/main" id="{61E17004-ED20-68B3-49B5-21FCFEEE746D}"/>
                </a:ext>
              </a:extLst>
            </p:cNvPr>
            <p:cNvSpPr/>
            <p:nvPr/>
          </p:nvSpPr>
          <p:spPr>
            <a:xfrm>
              <a:off x="2439048" y="2160174"/>
              <a:ext cx="264421" cy="197361"/>
            </a:xfrm>
            <a:custGeom>
              <a:avLst/>
              <a:gdLst/>
              <a:ahLst/>
              <a:cxnLst/>
              <a:rect l="l" t="t" r="r" b="b"/>
              <a:pathLst>
                <a:path w="4685" h="3499" extrusionOk="0">
                  <a:moveTo>
                    <a:pt x="2167" y="0"/>
                  </a:moveTo>
                  <a:cubicBezTo>
                    <a:pt x="2099" y="0"/>
                    <a:pt x="2030" y="6"/>
                    <a:pt x="1963" y="18"/>
                  </a:cubicBezTo>
                  <a:cubicBezTo>
                    <a:pt x="1708" y="63"/>
                    <a:pt x="1517" y="254"/>
                    <a:pt x="1352" y="445"/>
                  </a:cubicBezTo>
                  <a:cubicBezTo>
                    <a:pt x="1281" y="426"/>
                    <a:pt x="1208" y="417"/>
                    <a:pt x="1135" y="417"/>
                  </a:cubicBezTo>
                  <a:cubicBezTo>
                    <a:pt x="912" y="417"/>
                    <a:pt x="688" y="503"/>
                    <a:pt x="529" y="662"/>
                  </a:cubicBezTo>
                  <a:cubicBezTo>
                    <a:pt x="319" y="866"/>
                    <a:pt x="223" y="1229"/>
                    <a:pt x="306" y="1510"/>
                  </a:cubicBezTo>
                  <a:cubicBezTo>
                    <a:pt x="83" y="1707"/>
                    <a:pt x="0" y="2051"/>
                    <a:pt x="122" y="2319"/>
                  </a:cubicBezTo>
                  <a:cubicBezTo>
                    <a:pt x="227" y="2572"/>
                    <a:pt x="496" y="2743"/>
                    <a:pt x="767" y="2743"/>
                  </a:cubicBezTo>
                  <a:cubicBezTo>
                    <a:pt x="790" y="2743"/>
                    <a:pt x="813" y="2742"/>
                    <a:pt x="835" y="2740"/>
                  </a:cubicBezTo>
                  <a:lnTo>
                    <a:pt x="3997" y="3498"/>
                  </a:lnTo>
                  <a:cubicBezTo>
                    <a:pt x="4347" y="3320"/>
                    <a:pt x="4596" y="2956"/>
                    <a:pt x="4640" y="2568"/>
                  </a:cubicBezTo>
                  <a:cubicBezTo>
                    <a:pt x="4685" y="2179"/>
                    <a:pt x="4519" y="1758"/>
                    <a:pt x="4220" y="1503"/>
                  </a:cubicBezTo>
                  <a:cubicBezTo>
                    <a:pt x="4360" y="1185"/>
                    <a:pt x="4251" y="783"/>
                    <a:pt x="3977" y="573"/>
                  </a:cubicBezTo>
                  <a:cubicBezTo>
                    <a:pt x="3837" y="465"/>
                    <a:pt x="3666" y="409"/>
                    <a:pt x="3495" y="409"/>
                  </a:cubicBezTo>
                  <a:cubicBezTo>
                    <a:pt x="3333" y="409"/>
                    <a:pt x="3171" y="460"/>
                    <a:pt x="3041" y="566"/>
                  </a:cubicBezTo>
                  <a:cubicBezTo>
                    <a:pt x="3028" y="375"/>
                    <a:pt x="2875" y="222"/>
                    <a:pt x="2709" y="133"/>
                  </a:cubicBezTo>
                  <a:cubicBezTo>
                    <a:pt x="2541" y="44"/>
                    <a:pt x="2353" y="0"/>
                    <a:pt x="21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86;p36">
              <a:extLst>
                <a:ext uri="{FF2B5EF4-FFF2-40B4-BE49-F238E27FC236}">
                  <a16:creationId xmlns:a16="http://schemas.microsoft.com/office/drawing/2014/main" id="{7E40310D-785B-2209-C20D-15742D419F7D}"/>
                </a:ext>
              </a:extLst>
            </p:cNvPr>
            <p:cNvSpPr/>
            <p:nvPr/>
          </p:nvSpPr>
          <p:spPr>
            <a:xfrm>
              <a:off x="2671420" y="2203155"/>
              <a:ext cx="40016" cy="50088"/>
            </a:xfrm>
            <a:custGeom>
              <a:avLst/>
              <a:gdLst/>
              <a:ahLst/>
              <a:cxnLst/>
              <a:rect l="l" t="t" r="r" b="b"/>
              <a:pathLst>
                <a:path w="709" h="888" extrusionOk="0">
                  <a:moveTo>
                    <a:pt x="344" y="1"/>
                  </a:moveTo>
                  <a:cubicBezTo>
                    <a:pt x="340" y="1"/>
                    <a:pt x="336" y="1"/>
                    <a:pt x="332" y="2"/>
                  </a:cubicBezTo>
                  <a:cubicBezTo>
                    <a:pt x="294" y="8"/>
                    <a:pt x="268" y="40"/>
                    <a:pt x="275" y="78"/>
                  </a:cubicBezTo>
                  <a:cubicBezTo>
                    <a:pt x="307" y="327"/>
                    <a:pt x="224" y="582"/>
                    <a:pt x="45" y="754"/>
                  </a:cubicBezTo>
                  <a:cubicBezTo>
                    <a:pt x="39" y="760"/>
                    <a:pt x="32" y="767"/>
                    <a:pt x="26" y="773"/>
                  </a:cubicBezTo>
                  <a:cubicBezTo>
                    <a:pt x="1" y="799"/>
                    <a:pt x="1" y="843"/>
                    <a:pt x="26" y="869"/>
                  </a:cubicBezTo>
                  <a:cubicBezTo>
                    <a:pt x="39" y="881"/>
                    <a:pt x="58" y="888"/>
                    <a:pt x="77" y="888"/>
                  </a:cubicBezTo>
                  <a:cubicBezTo>
                    <a:pt x="96" y="888"/>
                    <a:pt x="109" y="881"/>
                    <a:pt x="122" y="869"/>
                  </a:cubicBezTo>
                  <a:cubicBezTo>
                    <a:pt x="128" y="862"/>
                    <a:pt x="134" y="856"/>
                    <a:pt x="141" y="856"/>
                  </a:cubicBezTo>
                  <a:cubicBezTo>
                    <a:pt x="217" y="784"/>
                    <a:pt x="321" y="747"/>
                    <a:pt x="424" y="747"/>
                  </a:cubicBezTo>
                  <a:cubicBezTo>
                    <a:pt x="485" y="747"/>
                    <a:pt x="545" y="760"/>
                    <a:pt x="600" y="786"/>
                  </a:cubicBezTo>
                  <a:cubicBezTo>
                    <a:pt x="612" y="792"/>
                    <a:pt x="623" y="795"/>
                    <a:pt x="635" y="795"/>
                  </a:cubicBezTo>
                  <a:cubicBezTo>
                    <a:pt x="660" y="795"/>
                    <a:pt x="682" y="780"/>
                    <a:pt x="695" y="754"/>
                  </a:cubicBezTo>
                  <a:cubicBezTo>
                    <a:pt x="708" y="722"/>
                    <a:pt x="695" y="677"/>
                    <a:pt x="663" y="665"/>
                  </a:cubicBezTo>
                  <a:cubicBezTo>
                    <a:pt x="587" y="629"/>
                    <a:pt x="500" y="612"/>
                    <a:pt x="416" y="612"/>
                  </a:cubicBezTo>
                  <a:cubicBezTo>
                    <a:pt x="381" y="612"/>
                    <a:pt x="346" y="615"/>
                    <a:pt x="313" y="620"/>
                  </a:cubicBezTo>
                  <a:cubicBezTo>
                    <a:pt x="402" y="448"/>
                    <a:pt x="440" y="250"/>
                    <a:pt x="415" y="59"/>
                  </a:cubicBezTo>
                  <a:cubicBezTo>
                    <a:pt x="409" y="25"/>
                    <a:pt x="378" y="1"/>
                    <a:pt x="3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87;p36">
              <a:extLst>
                <a:ext uri="{FF2B5EF4-FFF2-40B4-BE49-F238E27FC236}">
                  <a16:creationId xmlns:a16="http://schemas.microsoft.com/office/drawing/2014/main" id="{0E75BFB0-4C50-5788-E018-06C18721A451}"/>
                </a:ext>
              </a:extLst>
            </p:cNvPr>
            <p:cNvSpPr/>
            <p:nvPr/>
          </p:nvSpPr>
          <p:spPr>
            <a:xfrm>
              <a:off x="2495885" y="2373276"/>
              <a:ext cx="171295" cy="158724"/>
            </a:xfrm>
            <a:custGeom>
              <a:avLst/>
              <a:gdLst/>
              <a:ahLst/>
              <a:cxnLst/>
              <a:rect l="l" t="t" r="r" b="b"/>
              <a:pathLst>
                <a:path w="3035" h="2814" extrusionOk="0">
                  <a:moveTo>
                    <a:pt x="2543" y="1"/>
                  </a:moveTo>
                  <a:cubicBezTo>
                    <a:pt x="1823" y="243"/>
                    <a:pt x="1128" y="504"/>
                    <a:pt x="408" y="746"/>
                  </a:cubicBezTo>
                  <a:lnTo>
                    <a:pt x="408" y="1766"/>
                  </a:lnTo>
                  <a:cubicBezTo>
                    <a:pt x="287" y="1830"/>
                    <a:pt x="121" y="1849"/>
                    <a:pt x="0" y="1913"/>
                  </a:cubicBezTo>
                  <a:cubicBezTo>
                    <a:pt x="311" y="2430"/>
                    <a:pt x="871" y="2814"/>
                    <a:pt x="1471" y="2814"/>
                  </a:cubicBezTo>
                  <a:cubicBezTo>
                    <a:pt x="1499" y="2814"/>
                    <a:pt x="1527" y="2813"/>
                    <a:pt x="1556" y="2811"/>
                  </a:cubicBezTo>
                  <a:cubicBezTo>
                    <a:pt x="2186" y="2773"/>
                    <a:pt x="2779" y="2359"/>
                    <a:pt x="3034" y="1779"/>
                  </a:cubicBezTo>
                  <a:cubicBezTo>
                    <a:pt x="2856" y="1740"/>
                    <a:pt x="2741" y="1702"/>
                    <a:pt x="2562" y="1658"/>
                  </a:cubicBezTo>
                  <a:cubicBezTo>
                    <a:pt x="2556" y="1103"/>
                    <a:pt x="2550" y="555"/>
                    <a:pt x="2543" y="1"/>
                  </a:cubicBezTo>
                  <a:close/>
                </a:path>
              </a:pathLst>
            </a:custGeom>
            <a:solidFill>
              <a:srgbClr val="C1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88;p36">
              <a:extLst>
                <a:ext uri="{FF2B5EF4-FFF2-40B4-BE49-F238E27FC236}">
                  <a16:creationId xmlns:a16="http://schemas.microsoft.com/office/drawing/2014/main" id="{4AFDC402-E21C-F41B-D4E9-B812642C6B34}"/>
                </a:ext>
              </a:extLst>
            </p:cNvPr>
            <p:cNvSpPr/>
            <p:nvPr/>
          </p:nvSpPr>
          <p:spPr>
            <a:xfrm>
              <a:off x="2462415" y="2248506"/>
              <a:ext cx="220568" cy="189746"/>
            </a:xfrm>
            <a:custGeom>
              <a:avLst/>
              <a:gdLst/>
              <a:ahLst/>
              <a:cxnLst/>
              <a:rect l="l" t="t" r="r" b="b"/>
              <a:pathLst>
                <a:path w="3908" h="3364" extrusionOk="0">
                  <a:moveTo>
                    <a:pt x="511" y="1"/>
                  </a:moveTo>
                  <a:cubicBezTo>
                    <a:pt x="409" y="205"/>
                    <a:pt x="319" y="453"/>
                    <a:pt x="217" y="657"/>
                  </a:cubicBezTo>
                  <a:cubicBezTo>
                    <a:pt x="186" y="1346"/>
                    <a:pt x="1" y="2104"/>
                    <a:pt x="326" y="2722"/>
                  </a:cubicBezTo>
                  <a:cubicBezTo>
                    <a:pt x="550" y="3142"/>
                    <a:pt x="1043" y="3364"/>
                    <a:pt x="1519" y="3364"/>
                  </a:cubicBezTo>
                  <a:cubicBezTo>
                    <a:pt x="1557" y="3364"/>
                    <a:pt x="1595" y="3363"/>
                    <a:pt x="1632" y="3360"/>
                  </a:cubicBezTo>
                  <a:cubicBezTo>
                    <a:pt x="2149" y="3315"/>
                    <a:pt x="2576" y="2748"/>
                    <a:pt x="3034" y="2531"/>
                  </a:cubicBezTo>
                  <a:cubicBezTo>
                    <a:pt x="3238" y="2436"/>
                    <a:pt x="3442" y="2334"/>
                    <a:pt x="3608" y="2187"/>
                  </a:cubicBezTo>
                  <a:cubicBezTo>
                    <a:pt x="3767" y="2034"/>
                    <a:pt x="3895" y="1830"/>
                    <a:pt x="3901" y="1607"/>
                  </a:cubicBezTo>
                  <a:cubicBezTo>
                    <a:pt x="3908" y="1384"/>
                    <a:pt x="3767" y="1155"/>
                    <a:pt x="3551" y="1097"/>
                  </a:cubicBezTo>
                  <a:cubicBezTo>
                    <a:pt x="3514" y="1088"/>
                    <a:pt x="3477" y="1084"/>
                    <a:pt x="3441" y="1084"/>
                  </a:cubicBezTo>
                  <a:cubicBezTo>
                    <a:pt x="3273" y="1084"/>
                    <a:pt x="3108" y="1172"/>
                    <a:pt x="2977" y="1282"/>
                  </a:cubicBezTo>
                  <a:cubicBezTo>
                    <a:pt x="2843" y="887"/>
                    <a:pt x="2639" y="504"/>
                    <a:pt x="2505" y="109"/>
                  </a:cubicBezTo>
                  <a:cubicBezTo>
                    <a:pt x="2249" y="223"/>
                    <a:pt x="1957" y="275"/>
                    <a:pt x="1662" y="275"/>
                  </a:cubicBezTo>
                  <a:cubicBezTo>
                    <a:pt x="1259" y="275"/>
                    <a:pt x="849" y="177"/>
                    <a:pt x="511" y="1"/>
                  </a:cubicBezTo>
                  <a:close/>
                </a:path>
              </a:pathLst>
            </a:custGeom>
            <a:solidFill>
              <a:srgbClr val="C1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89;p36">
              <a:extLst>
                <a:ext uri="{FF2B5EF4-FFF2-40B4-BE49-F238E27FC236}">
                  <a16:creationId xmlns:a16="http://schemas.microsoft.com/office/drawing/2014/main" id="{CB02CE79-FAA7-7448-A152-B1DCBF3B8270}"/>
                </a:ext>
              </a:extLst>
            </p:cNvPr>
            <p:cNvSpPr/>
            <p:nvPr/>
          </p:nvSpPr>
          <p:spPr>
            <a:xfrm>
              <a:off x="2487983" y="2324372"/>
              <a:ext cx="15860" cy="15511"/>
            </a:xfrm>
            <a:custGeom>
              <a:avLst/>
              <a:gdLst/>
              <a:ahLst/>
              <a:cxnLst/>
              <a:rect l="l" t="t" r="r" b="b"/>
              <a:pathLst>
                <a:path w="281" h="275" extrusionOk="0">
                  <a:moveTo>
                    <a:pt x="140" y="1"/>
                  </a:moveTo>
                  <a:cubicBezTo>
                    <a:pt x="64" y="1"/>
                    <a:pt x="0" y="64"/>
                    <a:pt x="0" y="141"/>
                  </a:cubicBezTo>
                  <a:cubicBezTo>
                    <a:pt x="0" y="217"/>
                    <a:pt x="64" y="275"/>
                    <a:pt x="140" y="275"/>
                  </a:cubicBezTo>
                  <a:cubicBezTo>
                    <a:pt x="217" y="275"/>
                    <a:pt x="281" y="217"/>
                    <a:pt x="281" y="141"/>
                  </a:cubicBezTo>
                  <a:cubicBezTo>
                    <a:pt x="281" y="64"/>
                    <a:pt x="217" y="1"/>
                    <a:pt x="1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0" name="Google Shape;690;p36">
              <a:extLst>
                <a:ext uri="{FF2B5EF4-FFF2-40B4-BE49-F238E27FC236}">
                  <a16:creationId xmlns:a16="http://schemas.microsoft.com/office/drawing/2014/main" id="{6A9EEC2A-FD37-E5A7-5893-AAF09E611940}"/>
                </a:ext>
              </a:extLst>
            </p:cNvPr>
            <p:cNvSpPr/>
            <p:nvPr/>
          </p:nvSpPr>
          <p:spPr>
            <a:xfrm>
              <a:off x="2565309" y="2324372"/>
              <a:ext cx="15521" cy="15511"/>
            </a:xfrm>
            <a:custGeom>
              <a:avLst/>
              <a:gdLst/>
              <a:ahLst/>
              <a:cxnLst/>
              <a:rect l="l" t="t" r="r" b="b"/>
              <a:pathLst>
                <a:path w="275" h="275" extrusionOk="0">
                  <a:moveTo>
                    <a:pt x="141" y="1"/>
                  </a:moveTo>
                  <a:cubicBezTo>
                    <a:pt x="58" y="1"/>
                    <a:pt x="0" y="64"/>
                    <a:pt x="0" y="141"/>
                  </a:cubicBezTo>
                  <a:cubicBezTo>
                    <a:pt x="0" y="217"/>
                    <a:pt x="58" y="275"/>
                    <a:pt x="141" y="275"/>
                  </a:cubicBezTo>
                  <a:cubicBezTo>
                    <a:pt x="217" y="275"/>
                    <a:pt x="275" y="217"/>
                    <a:pt x="275" y="141"/>
                  </a:cubicBezTo>
                  <a:cubicBezTo>
                    <a:pt x="275" y="64"/>
                    <a:pt x="217" y="1"/>
                    <a:pt x="14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1" name="Google Shape;691;p36">
              <a:extLst>
                <a:ext uri="{FF2B5EF4-FFF2-40B4-BE49-F238E27FC236}">
                  <a16:creationId xmlns:a16="http://schemas.microsoft.com/office/drawing/2014/main" id="{E66D6E18-85C4-28A0-B3F7-D77C87F99EBE}"/>
                </a:ext>
              </a:extLst>
            </p:cNvPr>
            <p:cNvSpPr/>
            <p:nvPr/>
          </p:nvSpPr>
          <p:spPr>
            <a:xfrm>
              <a:off x="2469978" y="2289457"/>
              <a:ext cx="38210" cy="15229"/>
            </a:xfrm>
            <a:custGeom>
              <a:avLst/>
              <a:gdLst/>
              <a:ahLst/>
              <a:cxnLst/>
              <a:rect l="l" t="t" r="r" b="b"/>
              <a:pathLst>
                <a:path w="677" h="270" extrusionOk="0">
                  <a:moveTo>
                    <a:pt x="321" y="1"/>
                  </a:moveTo>
                  <a:cubicBezTo>
                    <a:pt x="203" y="1"/>
                    <a:pt x="98" y="45"/>
                    <a:pt x="26" y="129"/>
                  </a:cubicBezTo>
                  <a:cubicBezTo>
                    <a:pt x="1" y="154"/>
                    <a:pt x="1" y="199"/>
                    <a:pt x="32" y="225"/>
                  </a:cubicBezTo>
                  <a:cubicBezTo>
                    <a:pt x="44" y="237"/>
                    <a:pt x="61" y="243"/>
                    <a:pt x="77" y="243"/>
                  </a:cubicBezTo>
                  <a:cubicBezTo>
                    <a:pt x="96" y="243"/>
                    <a:pt x="115" y="235"/>
                    <a:pt x="128" y="218"/>
                  </a:cubicBezTo>
                  <a:cubicBezTo>
                    <a:pt x="175" y="172"/>
                    <a:pt x="243" y="141"/>
                    <a:pt x="317" y="141"/>
                  </a:cubicBezTo>
                  <a:cubicBezTo>
                    <a:pt x="324" y="141"/>
                    <a:pt x="331" y="141"/>
                    <a:pt x="338" y="142"/>
                  </a:cubicBezTo>
                  <a:cubicBezTo>
                    <a:pt x="421" y="142"/>
                    <a:pt x="498" y="180"/>
                    <a:pt x="542" y="244"/>
                  </a:cubicBezTo>
                  <a:cubicBezTo>
                    <a:pt x="555" y="256"/>
                    <a:pt x="574" y="269"/>
                    <a:pt x="600" y="269"/>
                  </a:cubicBezTo>
                  <a:cubicBezTo>
                    <a:pt x="612" y="269"/>
                    <a:pt x="625" y="263"/>
                    <a:pt x="638" y="256"/>
                  </a:cubicBezTo>
                  <a:cubicBezTo>
                    <a:pt x="670" y="237"/>
                    <a:pt x="676" y="193"/>
                    <a:pt x="651" y="161"/>
                  </a:cubicBezTo>
                  <a:cubicBezTo>
                    <a:pt x="587" y="65"/>
                    <a:pt x="472" y="8"/>
                    <a:pt x="345" y="2"/>
                  </a:cubicBezTo>
                  <a:cubicBezTo>
                    <a:pt x="337" y="1"/>
                    <a:pt x="329" y="1"/>
                    <a:pt x="3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2" name="Google Shape;692;p36">
              <a:extLst>
                <a:ext uri="{FF2B5EF4-FFF2-40B4-BE49-F238E27FC236}">
                  <a16:creationId xmlns:a16="http://schemas.microsoft.com/office/drawing/2014/main" id="{573A5651-2F52-8D75-DBFC-66D7B9D6D15B}"/>
                </a:ext>
              </a:extLst>
            </p:cNvPr>
            <p:cNvSpPr/>
            <p:nvPr/>
          </p:nvSpPr>
          <p:spPr>
            <a:xfrm>
              <a:off x="2537991" y="2287990"/>
              <a:ext cx="50740" cy="18106"/>
            </a:xfrm>
            <a:custGeom>
              <a:avLst/>
              <a:gdLst/>
              <a:ahLst/>
              <a:cxnLst/>
              <a:rect l="l" t="t" r="r" b="b"/>
              <a:pathLst>
                <a:path w="899" h="321" extrusionOk="0">
                  <a:moveTo>
                    <a:pt x="484" y="0"/>
                  </a:moveTo>
                  <a:cubicBezTo>
                    <a:pt x="467" y="0"/>
                    <a:pt x="450" y="1"/>
                    <a:pt x="433" y="2"/>
                  </a:cubicBezTo>
                  <a:cubicBezTo>
                    <a:pt x="268" y="15"/>
                    <a:pt x="121" y="91"/>
                    <a:pt x="26" y="206"/>
                  </a:cubicBezTo>
                  <a:cubicBezTo>
                    <a:pt x="0" y="238"/>
                    <a:pt x="6" y="282"/>
                    <a:pt x="38" y="302"/>
                  </a:cubicBezTo>
                  <a:cubicBezTo>
                    <a:pt x="51" y="314"/>
                    <a:pt x="64" y="321"/>
                    <a:pt x="83" y="321"/>
                  </a:cubicBezTo>
                  <a:cubicBezTo>
                    <a:pt x="102" y="321"/>
                    <a:pt x="121" y="308"/>
                    <a:pt x="134" y="295"/>
                  </a:cubicBezTo>
                  <a:cubicBezTo>
                    <a:pt x="204" y="206"/>
                    <a:pt x="319" y="149"/>
                    <a:pt x="446" y="142"/>
                  </a:cubicBezTo>
                  <a:cubicBezTo>
                    <a:pt x="462" y="141"/>
                    <a:pt x="478" y="140"/>
                    <a:pt x="494" y="140"/>
                  </a:cubicBezTo>
                  <a:cubicBezTo>
                    <a:pt x="602" y="140"/>
                    <a:pt x="700" y="177"/>
                    <a:pt x="778" y="244"/>
                  </a:cubicBezTo>
                  <a:cubicBezTo>
                    <a:pt x="789" y="255"/>
                    <a:pt x="804" y="260"/>
                    <a:pt x="819" y="260"/>
                  </a:cubicBezTo>
                  <a:cubicBezTo>
                    <a:pt x="839" y="260"/>
                    <a:pt x="859" y="252"/>
                    <a:pt x="873" y="238"/>
                  </a:cubicBezTo>
                  <a:cubicBezTo>
                    <a:pt x="899" y="206"/>
                    <a:pt x="899" y="161"/>
                    <a:pt x="867" y="136"/>
                  </a:cubicBezTo>
                  <a:cubicBezTo>
                    <a:pt x="770" y="50"/>
                    <a:pt x="631" y="0"/>
                    <a:pt x="4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3" name="Google Shape;693;p36">
              <a:extLst>
                <a:ext uri="{FF2B5EF4-FFF2-40B4-BE49-F238E27FC236}">
                  <a16:creationId xmlns:a16="http://schemas.microsoft.com/office/drawing/2014/main" id="{12CCA30E-50C9-7741-D086-9939A24040E2}"/>
                </a:ext>
              </a:extLst>
            </p:cNvPr>
            <p:cNvSpPr/>
            <p:nvPr/>
          </p:nvSpPr>
          <p:spPr>
            <a:xfrm>
              <a:off x="2508810" y="2327925"/>
              <a:ext cx="21278" cy="48283"/>
            </a:xfrm>
            <a:custGeom>
              <a:avLst/>
              <a:gdLst/>
              <a:ahLst/>
              <a:cxnLst/>
              <a:rect l="l" t="t" r="r" b="b"/>
              <a:pathLst>
                <a:path w="377" h="856" extrusionOk="0">
                  <a:moveTo>
                    <a:pt x="206" y="1"/>
                  </a:moveTo>
                  <a:cubicBezTo>
                    <a:pt x="172" y="1"/>
                    <a:pt x="140" y="25"/>
                    <a:pt x="135" y="59"/>
                  </a:cubicBezTo>
                  <a:lnTo>
                    <a:pt x="7" y="734"/>
                  </a:lnTo>
                  <a:cubicBezTo>
                    <a:pt x="1" y="760"/>
                    <a:pt x="7" y="773"/>
                    <a:pt x="20" y="792"/>
                  </a:cubicBezTo>
                  <a:cubicBezTo>
                    <a:pt x="26" y="805"/>
                    <a:pt x="45" y="817"/>
                    <a:pt x="65" y="817"/>
                  </a:cubicBezTo>
                  <a:lnTo>
                    <a:pt x="294" y="856"/>
                  </a:lnTo>
                  <a:lnTo>
                    <a:pt x="307" y="856"/>
                  </a:lnTo>
                  <a:cubicBezTo>
                    <a:pt x="339" y="856"/>
                    <a:pt x="370" y="830"/>
                    <a:pt x="370" y="792"/>
                  </a:cubicBezTo>
                  <a:cubicBezTo>
                    <a:pt x="377" y="760"/>
                    <a:pt x="351" y="722"/>
                    <a:pt x="313" y="715"/>
                  </a:cubicBezTo>
                  <a:lnTo>
                    <a:pt x="154" y="690"/>
                  </a:lnTo>
                  <a:lnTo>
                    <a:pt x="269" y="84"/>
                  </a:lnTo>
                  <a:cubicBezTo>
                    <a:pt x="275" y="46"/>
                    <a:pt x="249" y="8"/>
                    <a:pt x="218" y="1"/>
                  </a:cubicBezTo>
                  <a:cubicBezTo>
                    <a:pt x="214" y="1"/>
                    <a:pt x="210" y="1"/>
                    <a:pt x="2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4" name="Google Shape;694;p36">
              <a:extLst>
                <a:ext uri="{FF2B5EF4-FFF2-40B4-BE49-F238E27FC236}">
                  <a16:creationId xmlns:a16="http://schemas.microsoft.com/office/drawing/2014/main" id="{0D46EEE2-B9B5-593C-A6F8-11E79D08C0E6}"/>
                </a:ext>
              </a:extLst>
            </p:cNvPr>
            <p:cNvSpPr/>
            <p:nvPr/>
          </p:nvSpPr>
          <p:spPr>
            <a:xfrm>
              <a:off x="2524276" y="2372373"/>
              <a:ext cx="35331" cy="21434"/>
            </a:xfrm>
            <a:custGeom>
              <a:avLst/>
              <a:gdLst/>
              <a:ahLst/>
              <a:cxnLst/>
              <a:rect l="l" t="t" r="r" b="b"/>
              <a:pathLst>
                <a:path w="626" h="380" extrusionOk="0">
                  <a:moveTo>
                    <a:pt x="542" y="0"/>
                  </a:moveTo>
                  <a:cubicBezTo>
                    <a:pt x="513" y="0"/>
                    <a:pt x="489" y="23"/>
                    <a:pt x="479" y="55"/>
                  </a:cubicBezTo>
                  <a:cubicBezTo>
                    <a:pt x="466" y="131"/>
                    <a:pt x="409" y="195"/>
                    <a:pt x="339" y="227"/>
                  </a:cubicBezTo>
                  <a:cubicBezTo>
                    <a:pt x="312" y="237"/>
                    <a:pt x="282" y="242"/>
                    <a:pt x="252" y="242"/>
                  </a:cubicBezTo>
                  <a:cubicBezTo>
                    <a:pt x="204" y="242"/>
                    <a:pt x="155" y="229"/>
                    <a:pt x="116" y="201"/>
                  </a:cubicBezTo>
                  <a:cubicBezTo>
                    <a:pt x="104" y="192"/>
                    <a:pt x="91" y="188"/>
                    <a:pt x="79" y="188"/>
                  </a:cubicBezTo>
                  <a:cubicBezTo>
                    <a:pt x="57" y="188"/>
                    <a:pt x="36" y="200"/>
                    <a:pt x="20" y="220"/>
                  </a:cubicBezTo>
                  <a:cubicBezTo>
                    <a:pt x="1" y="246"/>
                    <a:pt x="7" y="291"/>
                    <a:pt x="39" y="316"/>
                  </a:cubicBezTo>
                  <a:cubicBezTo>
                    <a:pt x="103" y="361"/>
                    <a:pt x="179" y="380"/>
                    <a:pt x="256" y="380"/>
                  </a:cubicBezTo>
                  <a:cubicBezTo>
                    <a:pt x="300" y="380"/>
                    <a:pt x="345" y="373"/>
                    <a:pt x="390" y="354"/>
                  </a:cubicBezTo>
                  <a:cubicBezTo>
                    <a:pt x="504" y="310"/>
                    <a:pt x="594" y="208"/>
                    <a:pt x="619" y="87"/>
                  </a:cubicBezTo>
                  <a:cubicBezTo>
                    <a:pt x="625" y="48"/>
                    <a:pt x="600" y="10"/>
                    <a:pt x="562" y="4"/>
                  </a:cubicBezTo>
                  <a:cubicBezTo>
                    <a:pt x="555" y="2"/>
                    <a:pt x="548" y="0"/>
                    <a:pt x="5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2" name="Google Shape;695;p36">
              <a:extLst>
                <a:ext uri="{FF2B5EF4-FFF2-40B4-BE49-F238E27FC236}">
                  <a16:creationId xmlns:a16="http://schemas.microsoft.com/office/drawing/2014/main" id="{A5983473-EC1F-6D58-6000-69EFD27FB8F7}"/>
                </a:ext>
              </a:extLst>
            </p:cNvPr>
            <p:cNvSpPr/>
            <p:nvPr/>
          </p:nvSpPr>
          <p:spPr>
            <a:xfrm>
              <a:off x="2633322" y="2332043"/>
              <a:ext cx="30252" cy="16865"/>
            </a:xfrm>
            <a:custGeom>
              <a:avLst/>
              <a:gdLst/>
              <a:ahLst/>
              <a:cxnLst/>
              <a:rect l="l" t="t" r="r" b="b"/>
              <a:pathLst>
                <a:path w="536" h="299" extrusionOk="0">
                  <a:moveTo>
                    <a:pt x="455" y="0"/>
                  </a:moveTo>
                  <a:cubicBezTo>
                    <a:pt x="446" y="0"/>
                    <a:pt x="437" y="2"/>
                    <a:pt x="427" y="5"/>
                  </a:cubicBezTo>
                  <a:lnTo>
                    <a:pt x="51" y="164"/>
                  </a:lnTo>
                  <a:cubicBezTo>
                    <a:pt x="19" y="183"/>
                    <a:pt x="0" y="222"/>
                    <a:pt x="19" y="260"/>
                  </a:cubicBezTo>
                  <a:cubicBezTo>
                    <a:pt x="26" y="285"/>
                    <a:pt x="51" y="298"/>
                    <a:pt x="83" y="298"/>
                  </a:cubicBezTo>
                  <a:lnTo>
                    <a:pt x="108" y="298"/>
                  </a:lnTo>
                  <a:lnTo>
                    <a:pt x="484" y="132"/>
                  </a:lnTo>
                  <a:cubicBezTo>
                    <a:pt x="516" y="120"/>
                    <a:pt x="535" y="75"/>
                    <a:pt x="523" y="43"/>
                  </a:cubicBezTo>
                  <a:cubicBezTo>
                    <a:pt x="508" y="15"/>
                    <a:pt x="483" y="0"/>
                    <a:pt x="4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3" name="Google Shape;696;p36">
              <a:extLst>
                <a:ext uri="{FF2B5EF4-FFF2-40B4-BE49-F238E27FC236}">
                  <a16:creationId xmlns:a16="http://schemas.microsoft.com/office/drawing/2014/main" id="{ABB81F27-088C-DB07-7E01-900B0F9CABA4}"/>
                </a:ext>
              </a:extLst>
            </p:cNvPr>
            <p:cNvSpPr/>
            <p:nvPr/>
          </p:nvSpPr>
          <p:spPr>
            <a:xfrm>
              <a:off x="2516374" y="2421052"/>
              <a:ext cx="73824" cy="22393"/>
            </a:xfrm>
            <a:custGeom>
              <a:avLst/>
              <a:gdLst/>
              <a:ahLst/>
              <a:cxnLst/>
              <a:rect l="l" t="t" r="r" b="b"/>
              <a:pathLst>
                <a:path w="1308" h="397" extrusionOk="0">
                  <a:moveTo>
                    <a:pt x="1227" y="1"/>
                  </a:moveTo>
                  <a:cubicBezTo>
                    <a:pt x="1212" y="1"/>
                    <a:pt x="1197" y="6"/>
                    <a:pt x="1186" y="14"/>
                  </a:cubicBezTo>
                  <a:cubicBezTo>
                    <a:pt x="997" y="174"/>
                    <a:pt x="751" y="257"/>
                    <a:pt x="503" y="257"/>
                  </a:cubicBezTo>
                  <a:cubicBezTo>
                    <a:pt x="367" y="257"/>
                    <a:pt x="230" y="232"/>
                    <a:pt x="103" y="180"/>
                  </a:cubicBezTo>
                  <a:cubicBezTo>
                    <a:pt x="96" y="177"/>
                    <a:pt x="88" y="176"/>
                    <a:pt x="81" y="176"/>
                  </a:cubicBezTo>
                  <a:cubicBezTo>
                    <a:pt x="53" y="176"/>
                    <a:pt x="23" y="193"/>
                    <a:pt x="13" y="218"/>
                  </a:cubicBezTo>
                  <a:cubicBezTo>
                    <a:pt x="1" y="256"/>
                    <a:pt x="20" y="294"/>
                    <a:pt x="52" y="313"/>
                  </a:cubicBezTo>
                  <a:cubicBezTo>
                    <a:pt x="192" y="371"/>
                    <a:pt x="345" y="396"/>
                    <a:pt x="498" y="396"/>
                  </a:cubicBezTo>
                  <a:cubicBezTo>
                    <a:pt x="778" y="396"/>
                    <a:pt x="1059" y="301"/>
                    <a:pt x="1275" y="122"/>
                  </a:cubicBezTo>
                  <a:cubicBezTo>
                    <a:pt x="1301" y="97"/>
                    <a:pt x="1307" y="52"/>
                    <a:pt x="1282" y="27"/>
                  </a:cubicBezTo>
                  <a:cubicBezTo>
                    <a:pt x="1267" y="9"/>
                    <a:pt x="1247" y="1"/>
                    <a:pt x="12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4" name="Google Shape;697;p36">
              <a:extLst>
                <a:ext uri="{FF2B5EF4-FFF2-40B4-BE49-F238E27FC236}">
                  <a16:creationId xmlns:a16="http://schemas.microsoft.com/office/drawing/2014/main" id="{D6ADE21E-89EB-6C84-3416-76C63D2C8752}"/>
                </a:ext>
              </a:extLst>
            </p:cNvPr>
            <p:cNvSpPr/>
            <p:nvPr/>
          </p:nvSpPr>
          <p:spPr>
            <a:xfrm>
              <a:off x="2169903" y="2722711"/>
              <a:ext cx="390339" cy="389759"/>
            </a:xfrm>
            <a:custGeom>
              <a:avLst/>
              <a:gdLst/>
              <a:ahLst/>
              <a:cxnLst/>
              <a:rect l="l" t="t" r="r" b="b"/>
              <a:pathLst>
                <a:path w="6916" h="6910" extrusionOk="0">
                  <a:moveTo>
                    <a:pt x="3455" y="0"/>
                  </a:moveTo>
                  <a:cubicBezTo>
                    <a:pt x="3009" y="0"/>
                    <a:pt x="2582" y="83"/>
                    <a:pt x="2187" y="236"/>
                  </a:cubicBezTo>
                  <a:cubicBezTo>
                    <a:pt x="906" y="746"/>
                    <a:pt x="1" y="1995"/>
                    <a:pt x="1" y="3455"/>
                  </a:cubicBezTo>
                  <a:cubicBezTo>
                    <a:pt x="1" y="3761"/>
                    <a:pt x="39" y="4054"/>
                    <a:pt x="115" y="4334"/>
                  </a:cubicBezTo>
                  <a:cubicBezTo>
                    <a:pt x="300" y="5035"/>
                    <a:pt x="695" y="5647"/>
                    <a:pt x="1237" y="6100"/>
                  </a:cubicBezTo>
                  <a:cubicBezTo>
                    <a:pt x="1836" y="6610"/>
                    <a:pt x="2607" y="6909"/>
                    <a:pt x="3455" y="6909"/>
                  </a:cubicBezTo>
                  <a:cubicBezTo>
                    <a:pt x="4392" y="6909"/>
                    <a:pt x="5240" y="6539"/>
                    <a:pt x="5864" y="5934"/>
                  </a:cubicBezTo>
                  <a:cubicBezTo>
                    <a:pt x="6336" y="5475"/>
                    <a:pt x="6674" y="4889"/>
                    <a:pt x="6827" y="4232"/>
                  </a:cubicBezTo>
                  <a:cubicBezTo>
                    <a:pt x="6884" y="3984"/>
                    <a:pt x="6916" y="3722"/>
                    <a:pt x="6916" y="3455"/>
                  </a:cubicBezTo>
                  <a:cubicBezTo>
                    <a:pt x="6916" y="1944"/>
                    <a:pt x="5947" y="657"/>
                    <a:pt x="4596" y="192"/>
                  </a:cubicBezTo>
                  <a:cubicBezTo>
                    <a:pt x="4239" y="64"/>
                    <a:pt x="3857" y="0"/>
                    <a:pt x="345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5" name="Google Shape;698;p36">
              <a:extLst>
                <a:ext uri="{FF2B5EF4-FFF2-40B4-BE49-F238E27FC236}">
                  <a16:creationId xmlns:a16="http://schemas.microsoft.com/office/drawing/2014/main" id="{7A181C0A-91F0-C97A-E72E-4B9D4C7C6A6B}"/>
                </a:ext>
              </a:extLst>
            </p:cNvPr>
            <p:cNvSpPr/>
            <p:nvPr/>
          </p:nvSpPr>
          <p:spPr>
            <a:xfrm>
              <a:off x="2222789" y="2805740"/>
              <a:ext cx="103680" cy="130578"/>
            </a:xfrm>
            <a:custGeom>
              <a:avLst/>
              <a:gdLst/>
              <a:ahLst/>
              <a:cxnLst/>
              <a:rect l="l" t="t" r="r" b="b"/>
              <a:pathLst>
                <a:path w="1837" h="2315" extrusionOk="0">
                  <a:moveTo>
                    <a:pt x="1110" y="1"/>
                  </a:moveTo>
                  <a:cubicBezTo>
                    <a:pt x="721" y="211"/>
                    <a:pt x="351" y="453"/>
                    <a:pt x="1" y="727"/>
                  </a:cubicBezTo>
                  <a:cubicBezTo>
                    <a:pt x="13" y="1180"/>
                    <a:pt x="1" y="1626"/>
                    <a:pt x="13" y="2078"/>
                  </a:cubicBezTo>
                  <a:cubicBezTo>
                    <a:pt x="383" y="2136"/>
                    <a:pt x="753" y="2250"/>
                    <a:pt x="1122" y="2314"/>
                  </a:cubicBezTo>
                  <a:cubicBezTo>
                    <a:pt x="1345" y="1874"/>
                    <a:pt x="1613" y="1473"/>
                    <a:pt x="1836" y="1033"/>
                  </a:cubicBezTo>
                  <a:cubicBezTo>
                    <a:pt x="1588" y="702"/>
                    <a:pt x="1352" y="338"/>
                    <a:pt x="11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6" name="Google Shape;699;p36">
              <a:extLst>
                <a:ext uri="{FF2B5EF4-FFF2-40B4-BE49-F238E27FC236}">
                  <a16:creationId xmlns:a16="http://schemas.microsoft.com/office/drawing/2014/main" id="{8D80EDF9-B676-8BB4-5886-553ABA4EDB5B}"/>
                </a:ext>
              </a:extLst>
            </p:cNvPr>
            <p:cNvSpPr/>
            <p:nvPr/>
          </p:nvSpPr>
          <p:spPr>
            <a:xfrm>
              <a:off x="2412378" y="2805402"/>
              <a:ext cx="108703" cy="128378"/>
            </a:xfrm>
            <a:custGeom>
              <a:avLst/>
              <a:gdLst/>
              <a:ahLst/>
              <a:cxnLst/>
              <a:rect l="l" t="t" r="r" b="b"/>
              <a:pathLst>
                <a:path w="1926" h="2276" extrusionOk="0">
                  <a:moveTo>
                    <a:pt x="695" y="0"/>
                  </a:moveTo>
                  <a:cubicBezTo>
                    <a:pt x="466" y="338"/>
                    <a:pt x="236" y="670"/>
                    <a:pt x="0" y="1001"/>
                  </a:cubicBezTo>
                  <a:cubicBezTo>
                    <a:pt x="262" y="1428"/>
                    <a:pt x="523" y="1855"/>
                    <a:pt x="778" y="2276"/>
                  </a:cubicBezTo>
                  <a:cubicBezTo>
                    <a:pt x="1160" y="2180"/>
                    <a:pt x="1549" y="2097"/>
                    <a:pt x="1925" y="1995"/>
                  </a:cubicBezTo>
                  <a:cubicBezTo>
                    <a:pt x="1887" y="1536"/>
                    <a:pt x="1855" y="1077"/>
                    <a:pt x="1823" y="612"/>
                  </a:cubicBezTo>
                  <a:cubicBezTo>
                    <a:pt x="1466" y="376"/>
                    <a:pt x="1090" y="166"/>
                    <a:pt x="6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7" name="Google Shape;700;p36">
              <a:extLst>
                <a:ext uri="{FF2B5EF4-FFF2-40B4-BE49-F238E27FC236}">
                  <a16:creationId xmlns:a16="http://schemas.microsoft.com/office/drawing/2014/main" id="{E70E9104-E31F-987D-E1D7-CEA461AE2755}"/>
                </a:ext>
              </a:extLst>
            </p:cNvPr>
            <p:cNvSpPr/>
            <p:nvPr/>
          </p:nvSpPr>
          <p:spPr>
            <a:xfrm>
              <a:off x="2306606" y="3010325"/>
              <a:ext cx="130264" cy="88838"/>
            </a:xfrm>
            <a:custGeom>
              <a:avLst/>
              <a:gdLst/>
              <a:ahLst/>
              <a:cxnLst/>
              <a:rect l="l" t="t" r="r" b="b"/>
              <a:pathLst>
                <a:path w="2308" h="1575" extrusionOk="0">
                  <a:moveTo>
                    <a:pt x="447" y="0"/>
                  </a:moveTo>
                  <a:cubicBezTo>
                    <a:pt x="300" y="338"/>
                    <a:pt x="154" y="682"/>
                    <a:pt x="1" y="1020"/>
                  </a:cubicBezTo>
                  <a:cubicBezTo>
                    <a:pt x="377" y="1205"/>
                    <a:pt x="785" y="1390"/>
                    <a:pt x="1161" y="1574"/>
                  </a:cubicBezTo>
                  <a:cubicBezTo>
                    <a:pt x="1537" y="1396"/>
                    <a:pt x="1925" y="1198"/>
                    <a:pt x="2308" y="1020"/>
                  </a:cubicBezTo>
                  <a:cubicBezTo>
                    <a:pt x="2174" y="682"/>
                    <a:pt x="2059" y="351"/>
                    <a:pt x="1925" y="13"/>
                  </a:cubicBezTo>
                  <a:cubicBezTo>
                    <a:pt x="1435" y="6"/>
                    <a:pt x="938" y="0"/>
                    <a:pt x="4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8" name="Google Shape;701;p36">
              <a:extLst>
                <a:ext uri="{FF2B5EF4-FFF2-40B4-BE49-F238E27FC236}">
                  <a16:creationId xmlns:a16="http://schemas.microsoft.com/office/drawing/2014/main" id="{964DA327-2DAF-CB24-C497-FFC1A5358D6E}"/>
                </a:ext>
              </a:extLst>
            </p:cNvPr>
            <p:cNvSpPr/>
            <p:nvPr/>
          </p:nvSpPr>
          <p:spPr>
            <a:xfrm>
              <a:off x="2500879" y="2961421"/>
              <a:ext cx="54352" cy="96058"/>
            </a:xfrm>
            <a:custGeom>
              <a:avLst/>
              <a:gdLst/>
              <a:ahLst/>
              <a:cxnLst/>
              <a:rect l="l" t="t" r="r" b="b"/>
              <a:pathLst>
                <a:path w="963" h="1703" extrusionOk="0">
                  <a:moveTo>
                    <a:pt x="963" y="0"/>
                  </a:moveTo>
                  <a:lnTo>
                    <a:pt x="963" y="0"/>
                  </a:lnTo>
                  <a:cubicBezTo>
                    <a:pt x="867" y="83"/>
                    <a:pt x="771" y="172"/>
                    <a:pt x="676" y="249"/>
                  </a:cubicBezTo>
                  <a:cubicBezTo>
                    <a:pt x="555" y="714"/>
                    <a:pt x="325" y="1148"/>
                    <a:pt x="0" y="1498"/>
                  </a:cubicBezTo>
                  <a:lnTo>
                    <a:pt x="0" y="1702"/>
                  </a:lnTo>
                  <a:cubicBezTo>
                    <a:pt x="472" y="1243"/>
                    <a:pt x="810" y="657"/>
                    <a:pt x="9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9" name="Google Shape;702;p36">
              <a:extLst>
                <a:ext uri="{FF2B5EF4-FFF2-40B4-BE49-F238E27FC236}">
                  <a16:creationId xmlns:a16="http://schemas.microsoft.com/office/drawing/2014/main" id="{89AFCBB8-BED8-A351-F565-AC78B8B82A6A}"/>
                </a:ext>
              </a:extLst>
            </p:cNvPr>
            <p:cNvSpPr/>
            <p:nvPr/>
          </p:nvSpPr>
          <p:spPr>
            <a:xfrm>
              <a:off x="2293285" y="2722372"/>
              <a:ext cx="136020" cy="33448"/>
            </a:xfrm>
            <a:custGeom>
              <a:avLst/>
              <a:gdLst/>
              <a:ahLst/>
              <a:cxnLst/>
              <a:rect l="l" t="t" r="r" b="b"/>
              <a:pathLst>
                <a:path w="2410" h="593" extrusionOk="0">
                  <a:moveTo>
                    <a:pt x="1269" y="0"/>
                  </a:moveTo>
                  <a:cubicBezTo>
                    <a:pt x="823" y="0"/>
                    <a:pt x="396" y="89"/>
                    <a:pt x="1" y="242"/>
                  </a:cubicBezTo>
                  <a:cubicBezTo>
                    <a:pt x="186" y="357"/>
                    <a:pt x="383" y="484"/>
                    <a:pt x="568" y="593"/>
                  </a:cubicBezTo>
                  <a:cubicBezTo>
                    <a:pt x="829" y="521"/>
                    <a:pt x="1098" y="485"/>
                    <a:pt x="1367" y="485"/>
                  </a:cubicBezTo>
                  <a:cubicBezTo>
                    <a:pt x="1597" y="485"/>
                    <a:pt x="1827" y="511"/>
                    <a:pt x="2053" y="561"/>
                  </a:cubicBezTo>
                  <a:cubicBezTo>
                    <a:pt x="2174" y="446"/>
                    <a:pt x="2289" y="319"/>
                    <a:pt x="2410" y="191"/>
                  </a:cubicBezTo>
                  <a:cubicBezTo>
                    <a:pt x="2053" y="70"/>
                    <a:pt x="1671" y="0"/>
                    <a:pt x="12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0" name="Google Shape;703;p36">
              <a:extLst>
                <a:ext uri="{FF2B5EF4-FFF2-40B4-BE49-F238E27FC236}">
                  <a16:creationId xmlns:a16="http://schemas.microsoft.com/office/drawing/2014/main" id="{37B2D37F-77AA-208C-186D-0625411BC84F}"/>
                </a:ext>
              </a:extLst>
            </p:cNvPr>
            <p:cNvSpPr/>
            <p:nvPr/>
          </p:nvSpPr>
          <p:spPr>
            <a:xfrm>
              <a:off x="2176393" y="2967174"/>
              <a:ext cx="64454" cy="99611"/>
            </a:xfrm>
            <a:custGeom>
              <a:avLst/>
              <a:gdLst/>
              <a:ahLst/>
              <a:cxnLst/>
              <a:rect l="l" t="t" r="r" b="b"/>
              <a:pathLst>
                <a:path w="1142" h="1766" extrusionOk="0">
                  <a:moveTo>
                    <a:pt x="0" y="0"/>
                  </a:moveTo>
                  <a:cubicBezTo>
                    <a:pt x="185" y="701"/>
                    <a:pt x="580" y="1313"/>
                    <a:pt x="1122" y="1766"/>
                  </a:cubicBezTo>
                  <a:cubicBezTo>
                    <a:pt x="1129" y="1696"/>
                    <a:pt x="1135" y="1619"/>
                    <a:pt x="1141" y="1543"/>
                  </a:cubicBezTo>
                  <a:cubicBezTo>
                    <a:pt x="810" y="1205"/>
                    <a:pt x="542" y="759"/>
                    <a:pt x="408" y="300"/>
                  </a:cubicBezTo>
                  <a:cubicBezTo>
                    <a:pt x="262" y="211"/>
                    <a:pt x="122" y="115"/>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1" name="Google Shape;704;p36">
              <a:extLst>
                <a:ext uri="{FF2B5EF4-FFF2-40B4-BE49-F238E27FC236}">
                  <a16:creationId xmlns:a16="http://schemas.microsoft.com/office/drawing/2014/main" id="{5DEDE362-F0FD-A71F-AF50-D35DB2ADA748}"/>
                </a:ext>
              </a:extLst>
            </p:cNvPr>
            <p:cNvSpPr/>
            <p:nvPr/>
          </p:nvSpPr>
          <p:spPr>
            <a:xfrm>
              <a:off x="2276748" y="2743355"/>
              <a:ext cx="63721" cy="73947"/>
            </a:xfrm>
            <a:custGeom>
              <a:avLst/>
              <a:gdLst/>
              <a:ahLst/>
              <a:cxnLst/>
              <a:rect l="l" t="t" r="r" b="b"/>
              <a:pathLst>
                <a:path w="1129" h="1311" extrusionOk="0">
                  <a:moveTo>
                    <a:pt x="1052" y="1"/>
                  </a:moveTo>
                  <a:cubicBezTo>
                    <a:pt x="1037" y="1"/>
                    <a:pt x="1022" y="6"/>
                    <a:pt x="1008" y="17"/>
                  </a:cubicBezTo>
                  <a:cubicBezTo>
                    <a:pt x="606" y="335"/>
                    <a:pt x="262" y="750"/>
                    <a:pt x="20" y="1209"/>
                  </a:cubicBezTo>
                  <a:cubicBezTo>
                    <a:pt x="1" y="1241"/>
                    <a:pt x="13" y="1285"/>
                    <a:pt x="52" y="1304"/>
                  </a:cubicBezTo>
                  <a:cubicBezTo>
                    <a:pt x="58" y="1311"/>
                    <a:pt x="71" y="1311"/>
                    <a:pt x="84" y="1311"/>
                  </a:cubicBezTo>
                  <a:cubicBezTo>
                    <a:pt x="109" y="1311"/>
                    <a:pt x="128" y="1298"/>
                    <a:pt x="141" y="1272"/>
                  </a:cubicBezTo>
                  <a:cubicBezTo>
                    <a:pt x="377" y="833"/>
                    <a:pt x="708" y="437"/>
                    <a:pt x="1097" y="125"/>
                  </a:cubicBezTo>
                  <a:cubicBezTo>
                    <a:pt x="1122" y="100"/>
                    <a:pt x="1129" y="55"/>
                    <a:pt x="1103" y="23"/>
                  </a:cubicBezTo>
                  <a:cubicBezTo>
                    <a:pt x="1089" y="9"/>
                    <a:pt x="1071" y="1"/>
                    <a:pt x="10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2" name="Google Shape;705;p36">
              <a:extLst>
                <a:ext uri="{FF2B5EF4-FFF2-40B4-BE49-F238E27FC236}">
                  <a16:creationId xmlns:a16="http://schemas.microsoft.com/office/drawing/2014/main" id="{D2D2B05F-0320-110F-F70D-DD87D082B77B}"/>
                </a:ext>
              </a:extLst>
            </p:cNvPr>
            <p:cNvSpPr/>
            <p:nvPr/>
          </p:nvSpPr>
          <p:spPr>
            <a:xfrm>
              <a:off x="2405887" y="2743468"/>
              <a:ext cx="58359" cy="78177"/>
            </a:xfrm>
            <a:custGeom>
              <a:avLst/>
              <a:gdLst/>
              <a:ahLst/>
              <a:cxnLst/>
              <a:rect l="l" t="t" r="r" b="b"/>
              <a:pathLst>
                <a:path w="1034" h="1386" extrusionOk="0">
                  <a:moveTo>
                    <a:pt x="79" y="1"/>
                  </a:moveTo>
                  <a:cubicBezTo>
                    <a:pt x="65" y="1"/>
                    <a:pt x="51" y="5"/>
                    <a:pt x="39" y="15"/>
                  </a:cubicBezTo>
                  <a:cubicBezTo>
                    <a:pt x="7" y="34"/>
                    <a:pt x="1" y="79"/>
                    <a:pt x="20" y="110"/>
                  </a:cubicBezTo>
                  <a:lnTo>
                    <a:pt x="899" y="1360"/>
                  </a:lnTo>
                  <a:cubicBezTo>
                    <a:pt x="912" y="1379"/>
                    <a:pt x="931" y="1385"/>
                    <a:pt x="957" y="1385"/>
                  </a:cubicBezTo>
                  <a:cubicBezTo>
                    <a:pt x="969" y="1385"/>
                    <a:pt x="982" y="1385"/>
                    <a:pt x="995" y="1372"/>
                  </a:cubicBezTo>
                  <a:cubicBezTo>
                    <a:pt x="1027" y="1353"/>
                    <a:pt x="1033" y="1309"/>
                    <a:pt x="1014" y="1277"/>
                  </a:cubicBezTo>
                  <a:lnTo>
                    <a:pt x="135" y="28"/>
                  </a:lnTo>
                  <a:cubicBezTo>
                    <a:pt x="123" y="12"/>
                    <a:pt x="101" y="1"/>
                    <a:pt x="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3" name="Google Shape;706;p36">
              <a:extLst>
                <a:ext uri="{FF2B5EF4-FFF2-40B4-BE49-F238E27FC236}">
                  <a16:creationId xmlns:a16="http://schemas.microsoft.com/office/drawing/2014/main" id="{C6DCCB30-3729-A2EF-5AA0-8B9CA158B588}"/>
                </a:ext>
              </a:extLst>
            </p:cNvPr>
            <p:cNvSpPr/>
            <p:nvPr/>
          </p:nvSpPr>
          <p:spPr>
            <a:xfrm>
              <a:off x="2314169" y="2854362"/>
              <a:ext cx="106897" cy="14722"/>
            </a:xfrm>
            <a:custGeom>
              <a:avLst/>
              <a:gdLst/>
              <a:ahLst/>
              <a:cxnLst/>
              <a:rect l="l" t="t" r="r" b="b"/>
              <a:pathLst>
                <a:path w="1894" h="261" extrusionOk="0">
                  <a:moveTo>
                    <a:pt x="1421" y="1"/>
                  </a:moveTo>
                  <a:cubicBezTo>
                    <a:pt x="965" y="1"/>
                    <a:pt x="511" y="42"/>
                    <a:pt x="64" y="120"/>
                  </a:cubicBezTo>
                  <a:cubicBezTo>
                    <a:pt x="26" y="127"/>
                    <a:pt x="0" y="165"/>
                    <a:pt x="7" y="203"/>
                  </a:cubicBezTo>
                  <a:cubicBezTo>
                    <a:pt x="13" y="235"/>
                    <a:pt x="45" y="260"/>
                    <a:pt x="77" y="260"/>
                  </a:cubicBezTo>
                  <a:lnTo>
                    <a:pt x="90" y="260"/>
                  </a:lnTo>
                  <a:cubicBezTo>
                    <a:pt x="514" y="179"/>
                    <a:pt x="948" y="138"/>
                    <a:pt x="1380" y="138"/>
                  </a:cubicBezTo>
                  <a:cubicBezTo>
                    <a:pt x="1526" y="138"/>
                    <a:pt x="1672" y="142"/>
                    <a:pt x="1817" y="152"/>
                  </a:cubicBezTo>
                  <a:cubicBezTo>
                    <a:pt x="1855" y="152"/>
                    <a:pt x="1887" y="120"/>
                    <a:pt x="1893" y="82"/>
                  </a:cubicBezTo>
                  <a:cubicBezTo>
                    <a:pt x="1893" y="44"/>
                    <a:pt x="1868" y="12"/>
                    <a:pt x="1830" y="12"/>
                  </a:cubicBezTo>
                  <a:cubicBezTo>
                    <a:pt x="1694" y="5"/>
                    <a:pt x="1557" y="1"/>
                    <a:pt x="14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4" name="Google Shape;707;p36">
              <a:extLst>
                <a:ext uri="{FF2B5EF4-FFF2-40B4-BE49-F238E27FC236}">
                  <a16:creationId xmlns:a16="http://schemas.microsoft.com/office/drawing/2014/main" id="{687551A3-2158-2A6B-42AB-383A73DAD9E1}"/>
                </a:ext>
              </a:extLst>
            </p:cNvPr>
            <p:cNvSpPr/>
            <p:nvPr/>
          </p:nvSpPr>
          <p:spPr>
            <a:xfrm>
              <a:off x="2279626" y="2925885"/>
              <a:ext cx="65188" cy="107846"/>
            </a:xfrm>
            <a:custGeom>
              <a:avLst/>
              <a:gdLst/>
              <a:ahLst/>
              <a:cxnLst/>
              <a:rect l="l" t="t" r="r" b="b"/>
              <a:pathLst>
                <a:path w="1155" h="1912" extrusionOk="0">
                  <a:moveTo>
                    <a:pt x="80" y="1"/>
                  </a:moveTo>
                  <a:cubicBezTo>
                    <a:pt x="71" y="1"/>
                    <a:pt x="61" y="3"/>
                    <a:pt x="52" y="6"/>
                  </a:cubicBezTo>
                  <a:cubicBezTo>
                    <a:pt x="20" y="25"/>
                    <a:pt x="1" y="63"/>
                    <a:pt x="13" y="101"/>
                  </a:cubicBezTo>
                  <a:cubicBezTo>
                    <a:pt x="281" y="726"/>
                    <a:pt x="619" y="1325"/>
                    <a:pt x="1020" y="1880"/>
                  </a:cubicBezTo>
                  <a:cubicBezTo>
                    <a:pt x="1033" y="1899"/>
                    <a:pt x="1059" y="1911"/>
                    <a:pt x="1078" y="1911"/>
                  </a:cubicBezTo>
                  <a:cubicBezTo>
                    <a:pt x="1090" y="1911"/>
                    <a:pt x="1103" y="1905"/>
                    <a:pt x="1116" y="1899"/>
                  </a:cubicBezTo>
                  <a:cubicBezTo>
                    <a:pt x="1148" y="1873"/>
                    <a:pt x="1154" y="1829"/>
                    <a:pt x="1135" y="1797"/>
                  </a:cubicBezTo>
                  <a:cubicBezTo>
                    <a:pt x="740" y="1255"/>
                    <a:pt x="409" y="662"/>
                    <a:pt x="147" y="44"/>
                  </a:cubicBezTo>
                  <a:cubicBezTo>
                    <a:pt x="133" y="15"/>
                    <a:pt x="108" y="1"/>
                    <a:pt x="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5" name="Google Shape;708;p36">
              <a:extLst>
                <a:ext uri="{FF2B5EF4-FFF2-40B4-BE49-F238E27FC236}">
                  <a16:creationId xmlns:a16="http://schemas.microsoft.com/office/drawing/2014/main" id="{8443EB69-46D4-047D-5D48-B81BDC7D06ED}"/>
                </a:ext>
              </a:extLst>
            </p:cNvPr>
            <p:cNvSpPr/>
            <p:nvPr/>
          </p:nvSpPr>
          <p:spPr>
            <a:xfrm>
              <a:off x="2406621" y="2927126"/>
              <a:ext cx="57230" cy="96904"/>
            </a:xfrm>
            <a:custGeom>
              <a:avLst/>
              <a:gdLst/>
              <a:ahLst/>
              <a:cxnLst/>
              <a:rect l="l" t="t" r="r" b="b"/>
              <a:pathLst>
                <a:path w="1014" h="1718" extrusionOk="0">
                  <a:moveTo>
                    <a:pt x="936" y="0"/>
                  </a:moveTo>
                  <a:cubicBezTo>
                    <a:pt x="911" y="0"/>
                    <a:pt x="887" y="13"/>
                    <a:pt x="874" y="35"/>
                  </a:cubicBezTo>
                  <a:lnTo>
                    <a:pt x="20" y="1615"/>
                  </a:lnTo>
                  <a:cubicBezTo>
                    <a:pt x="0" y="1654"/>
                    <a:pt x="13" y="1692"/>
                    <a:pt x="51" y="1711"/>
                  </a:cubicBezTo>
                  <a:cubicBezTo>
                    <a:pt x="58" y="1717"/>
                    <a:pt x="71" y="1717"/>
                    <a:pt x="83" y="1717"/>
                  </a:cubicBezTo>
                  <a:cubicBezTo>
                    <a:pt x="109" y="1717"/>
                    <a:pt x="128" y="1705"/>
                    <a:pt x="141" y="1685"/>
                  </a:cubicBezTo>
                  <a:lnTo>
                    <a:pt x="995" y="98"/>
                  </a:lnTo>
                  <a:cubicBezTo>
                    <a:pt x="1014" y="67"/>
                    <a:pt x="1001" y="28"/>
                    <a:pt x="969" y="9"/>
                  </a:cubicBezTo>
                  <a:cubicBezTo>
                    <a:pt x="959" y="3"/>
                    <a:pt x="947" y="0"/>
                    <a:pt x="9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6" name="Google Shape;709;p36">
              <a:extLst>
                <a:ext uri="{FF2B5EF4-FFF2-40B4-BE49-F238E27FC236}">
                  <a16:creationId xmlns:a16="http://schemas.microsoft.com/office/drawing/2014/main" id="{18339E4C-6F0C-EA80-494C-302D2A6DA53A}"/>
                </a:ext>
              </a:extLst>
            </p:cNvPr>
            <p:cNvSpPr/>
            <p:nvPr/>
          </p:nvSpPr>
          <p:spPr>
            <a:xfrm>
              <a:off x="2512732" y="2910204"/>
              <a:ext cx="35670" cy="67799"/>
            </a:xfrm>
            <a:custGeom>
              <a:avLst/>
              <a:gdLst/>
              <a:ahLst/>
              <a:cxnLst/>
              <a:rect l="l" t="t" r="r" b="b"/>
              <a:pathLst>
                <a:path w="632" h="1202" extrusionOk="0">
                  <a:moveTo>
                    <a:pt x="79" y="1"/>
                  </a:moveTo>
                  <a:cubicBezTo>
                    <a:pt x="67" y="1"/>
                    <a:pt x="55" y="4"/>
                    <a:pt x="45" y="10"/>
                  </a:cubicBezTo>
                  <a:cubicBezTo>
                    <a:pt x="7" y="29"/>
                    <a:pt x="1" y="73"/>
                    <a:pt x="20" y="105"/>
                  </a:cubicBezTo>
                  <a:cubicBezTo>
                    <a:pt x="224" y="437"/>
                    <a:pt x="377" y="787"/>
                    <a:pt x="491" y="1157"/>
                  </a:cubicBezTo>
                  <a:cubicBezTo>
                    <a:pt x="498" y="1182"/>
                    <a:pt x="523" y="1202"/>
                    <a:pt x="555" y="1202"/>
                  </a:cubicBezTo>
                  <a:lnTo>
                    <a:pt x="574" y="1202"/>
                  </a:lnTo>
                  <a:cubicBezTo>
                    <a:pt x="612" y="1189"/>
                    <a:pt x="632" y="1151"/>
                    <a:pt x="625" y="1112"/>
                  </a:cubicBezTo>
                  <a:cubicBezTo>
                    <a:pt x="510" y="736"/>
                    <a:pt x="345" y="373"/>
                    <a:pt x="141" y="35"/>
                  </a:cubicBezTo>
                  <a:cubicBezTo>
                    <a:pt x="128" y="14"/>
                    <a:pt x="103" y="1"/>
                    <a:pt x="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7" name="Google Shape;710;p36">
              <a:extLst>
                <a:ext uri="{FF2B5EF4-FFF2-40B4-BE49-F238E27FC236}">
                  <a16:creationId xmlns:a16="http://schemas.microsoft.com/office/drawing/2014/main" id="{6C4D3F41-22ED-F4EA-A7E8-F2D52052C2A4}"/>
                </a:ext>
              </a:extLst>
            </p:cNvPr>
            <p:cNvSpPr/>
            <p:nvPr/>
          </p:nvSpPr>
          <p:spPr>
            <a:xfrm>
              <a:off x="2502290" y="2824185"/>
              <a:ext cx="42894" cy="23690"/>
            </a:xfrm>
            <a:custGeom>
              <a:avLst/>
              <a:gdLst/>
              <a:ahLst/>
              <a:cxnLst/>
              <a:rect l="l" t="t" r="r" b="b"/>
              <a:pathLst>
                <a:path w="760" h="420" extrusionOk="0">
                  <a:moveTo>
                    <a:pt x="680" y="0"/>
                  </a:moveTo>
                  <a:cubicBezTo>
                    <a:pt x="671" y="0"/>
                    <a:pt x="661" y="2"/>
                    <a:pt x="651" y="5"/>
                  </a:cubicBezTo>
                  <a:lnTo>
                    <a:pt x="52" y="286"/>
                  </a:lnTo>
                  <a:cubicBezTo>
                    <a:pt x="20" y="305"/>
                    <a:pt x="1" y="343"/>
                    <a:pt x="20" y="381"/>
                  </a:cubicBezTo>
                  <a:cubicBezTo>
                    <a:pt x="33" y="407"/>
                    <a:pt x="58" y="419"/>
                    <a:pt x="84" y="419"/>
                  </a:cubicBezTo>
                  <a:cubicBezTo>
                    <a:pt x="90" y="419"/>
                    <a:pt x="103" y="419"/>
                    <a:pt x="109" y="413"/>
                  </a:cubicBezTo>
                  <a:lnTo>
                    <a:pt x="715" y="133"/>
                  </a:lnTo>
                  <a:cubicBezTo>
                    <a:pt x="746" y="113"/>
                    <a:pt x="759" y="75"/>
                    <a:pt x="746" y="37"/>
                  </a:cubicBezTo>
                  <a:cubicBezTo>
                    <a:pt x="732" y="13"/>
                    <a:pt x="708" y="0"/>
                    <a:pt x="6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8" name="Google Shape;711;p36">
              <a:extLst>
                <a:ext uri="{FF2B5EF4-FFF2-40B4-BE49-F238E27FC236}">
                  <a16:creationId xmlns:a16="http://schemas.microsoft.com/office/drawing/2014/main" id="{A5A742CF-ADAB-5D4C-7ACF-88202F9ED930}"/>
                </a:ext>
              </a:extLst>
            </p:cNvPr>
            <p:cNvSpPr/>
            <p:nvPr/>
          </p:nvSpPr>
          <p:spPr>
            <a:xfrm>
              <a:off x="2195076" y="2911558"/>
              <a:ext cx="36065" cy="79757"/>
            </a:xfrm>
            <a:custGeom>
              <a:avLst/>
              <a:gdLst/>
              <a:ahLst/>
              <a:cxnLst/>
              <a:rect l="l" t="t" r="r" b="b"/>
              <a:pathLst>
                <a:path w="639" h="1414" extrusionOk="0">
                  <a:moveTo>
                    <a:pt x="559" y="0"/>
                  </a:moveTo>
                  <a:cubicBezTo>
                    <a:pt x="531" y="0"/>
                    <a:pt x="506" y="14"/>
                    <a:pt x="492" y="43"/>
                  </a:cubicBezTo>
                  <a:lnTo>
                    <a:pt x="14" y="1318"/>
                  </a:lnTo>
                  <a:cubicBezTo>
                    <a:pt x="1" y="1356"/>
                    <a:pt x="14" y="1394"/>
                    <a:pt x="52" y="1407"/>
                  </a:cubicBezTo>
                  <a:cubicBezTo>
                    <a:pt x="58" y="1413"/>
                    <a:pt x="71" y="1413"/>
                    <a:pt x="77" y="1413"/>
                  </a:cubicBezTo>
                  <a:cubicBezTo>
                    <a:pt x="103" y="1413"/>
                    <a:pt x="128" y="1394"/>
                    <a:pt x="141" y="1369"/>
                  </a:cubicBezTo>
                  <a:lnTo>
                    <a:pt x="626" y="94"/>
                  </a:lnTo>
                  <a:cubicBezTo>
                    <a:pt x="638" y="56"/>
                    <a:pt x="619" y="18"/>
                    <a:pt x="587" y="5"/>
                  </a:cubicBezTo>
                  <a:cubicBezTo>
                    <a:pt x="578" y="2"/>
                    <a:pt x="568" y="0"/>
                    <a:pt x="5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9" name="Google Shape;712;p36">
              <a:extLst>
                <a:ext uri="{FF2B5EF4-FFF2-40B4-BE49-F238E27FC236}">
                  <a16:creationId xmlns:a16="http://schemas.microsoft.com/office/drawing/2014/main" id="{A55F07E8-EB93-DA5F-4CA5-2B3F547C3758}"/>
                </a:ext>
              </a:extLst>
            </p:cNvPr>
            <p:cNvSpPr/>
            <p:nvPr/>
          </p:nvSpPr>
          <p:spPr>
            <a:xfrm>
              <a:off x="2182884" y="2832646"/>
              <a:ext cx="50062" cy="17711"/>
            </a:xfrm>
            <a:custGeom>
              <a:avLst/>
              <a:gdLst/>
              <a:ahLst/>
              <a:cxnLst/>
              <a:rect l="l" t="t" r="r" b="b"/>
              <a:pathLst>
                <a:path w="887" h="314" extrusionOk="0">
                  <a:moveTo>
                    <a:pt x="84" y="1"/>
                  </a:moveTo>
                  <a:cubicBezTo>
                    <a:pt x="50" y="1"/>
                    <a:pt x="19" y="25"/>
                    <a:pt x="13" y="59"/>
                  </a:cubicBezTo>
                  <a:cubicBezTo>
                    <a:pt x="0" y="91"/>
                    <a:pt x="26" y="129"/>
                    <a:pt x="64" y="142"/>
                  </a:cubicBezTo>
                  <a:lnTo>
                    <a:pt x="797" y="314"/>
                  </a:lnTo>
                  <a:lnTo>
                    <a:pt x="810" y="314"/>
                  </a:lnTo>
                  <a:cubicBezTo>
                    <a:pt x="842" y="314"/>
                    <a:pt x="873" y="295"/>
                    <a:pt x="880" y="263"/>
                  </a:cubicBezTo>
                  <a:cubicBezTo>
                    <a:pt x="886" y="225"/>
                    <a:pt x="867" y="187"/>
                    <a:pt x="829" y="180"/>
                  </a:cubicBezTo>
                  <a:lnTo>
                    <a:pt x="96" y="2"/>
                  </a:lnTo>
                  <a:cubicBezTo>
                    <a:pt x="92" y="1"/>
                    <a:pt x="88" y="1"/>
                    <a:pt x="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0" name="Google Shape;713;p36">
              <a:extLst>
                <a:ext uri="{FF2B5EF4-FFF2-40B4-BE49-F238E27FC236}">
                  <a16:creationId xmlns:a16="http://schemas.microsoft.com/office/drawing/2014/main" id="{671B2A1E-F297-5048-480E-0B6A6E3F92A1}"/>
                </a:ext>
              </a:extLst>
            </p:cNvPr>
            <p:cNvSpPr/>
            <p:nvPr/>
          </p:nvSpPr>
          <p:spPr>
            <a:xfrm>
              <a:off x="2228546" y="3049753"/>
              <a:ext cx="93973" cy="22054"/>
            </a:xfrm>
            <a:custGeom>
              <a:avLst/>
              <a:gdLst/>
              <a:ahLst/>
              <a:cxnLst/>
              <a:rect l="l" t="t" r="r" b="b"/>
              <a:pathLst>
                <a:path w="1665" h="391" extrusionOk="0">
                  <a:moveTo>
                    <a:pt x="78" y="1"/>
                  </a:moveTo>
                  <a:cubicBezTo>
                    <a:pt x="52" y="1"/>
                    <a:pt x="29" y="17"/>
                    <a:pt x="20" y="40"/>
                  </a:cubicBezTo>
                  <a:cubicBezTo>
                    <a:pt x="1" y="79"/>
                    <a:pt x="20" y="117"/>
                    <a:pt x="52" y="136"/>
                  </a:cubicBezTo>
                  <a:cubicBezTo>
                    <a:pt x="447" y="302"/>
                    <a:pt x="874" y="391"/>
                    <a:pt x="1301" y="391"/>
                  </a:cubicBezTo>
                  <a:cubicBezTo>
                    <a:pt x="1403" y="391"/>
                    <a:pt x="1498" y="385"/>
                    <a:pt x="1600" y="372"/>
                  </a:cubicBezTo>
                  <a:cubicBezTo>
                    <a:pt x="1639" y="372"/>
                    <a:pt x="1664" y="340"/>
                    <a:pt x="1664" y="302"/>
                  </a:cubicBezTo>
                  <a:cubicBezTo>
                    <a:pt x="1658" y="267"/>
                    <a:pt x="1631" y="237"/>
                    <a:pt x="1597" y="237"/>
                  </a:cubicBezTo>
                  <a:cubicBezTo>
                    <a:pt x="1594" y="237"/>
                    <a:pt x="1591" y="237"/>
                    <a:pt x="1588" y="238"/>
                  </a:cubicBezTo>
                  <a:cubicBezTo>
                    <a:pt x="1495" y="246"/>
                    <a:pt x="1402" y="250"/>
                    <a:pt x="1309" y="250"/>
                  </a:cubicBezTo>
                  <a:cubicBezTo>
                    <a:pt x="898" y="250"/>
                    <a:pt x="489" y="170"/>
                    <a:pt x="109" y="9"/>
                  </a:cubicBezTo>
                  <a:cubicBezTo>
                    <a:pt x="98" y="3"/>
                    <a:pt x="88" y="1"/>
                    <a:pt x="7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1" name="Google Shape;714;p36">
              <a:extLst>
                <a:ext uri="{FF2B5EF4-FFF2-40B4-BE49-F238E27FC236}">
                  <a16:creationId xmlns:a16="http://schemas.microsoft.com/office/drawing/2014/main" id="{56406174-BCFB-27F4-437F-0E7F083836F2}"/>
                </a:ext>
              </a:extLst>
            </p:cNvPr>
            <p:cNvSpPr/>
            <p:nvPr/>
          </p:nvSpPr>
          <p:spPr>
            <a:xfrm>
              <a:off x="2366321" y="3089011"/>
              <a:ext cx="10498" cy="25946"/>
            </a:xfrm>
            <a:custGeom>
              <a:avLst/>
              <a:gdLst/>
              <a:ahLst/>
              <a:cxnLst/>
              <a:rect l="l" t="t" r="r" b="b"/>
              <a:pathLst>
                <a:path w="186" h="460" extrusionOk="0">
                  <a:moveTo>
                    <a:pt x="122" y="1"/>
                  </a:moveTo>
                  <a:cubicBezTo>
                    <a:pt x="83" y="1"/>
                    <a:pt x="45" y="26"/>
                    <a:pt x="45" y="65"/>
                  </a:cubicBezTo>
                  <a:lnTo>
                    <a:pt x="7" y="383"/>
                  </a:lnTo>
                  <a:cubicBezTo>
                    <a:pt x="1" y="422"/>
                    <a:pt x="33" y="460"/>
                    <a:pt x="71" y="460"/>
                  </a:cubicBezTo>
                  <a:lnTo>
                    <a:pt x="77" y="460"/>
                  </a:lnTo>
                  <a:cubicBezTo>
                    <a:pt x="109" y="460"/>
                    <a:pt x="141" y="434"/>
                    <a:pt x="147" y="402"/>
                  </a:cubicBezTo>
                  <a:lnTo>
                    <a:pt x="179" y="77"/>
                  </a:lnTo>
                  <a:cubicBezTo>
                    <a:pt x="185" y="39"/>
                    <a:pt x="160" y="7"/>
                    <a:pt x="1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2" name="Google Shape;715;p36">
              <a:extLst>
                <a:ext uri="{FF2B5EF4-FFF2-40B4-BE49-F238E27FC236}">
                  <a16:creationId xmlns:a16="http://schemas.microsoft.com/office/drawing/2014/main" id="{FB591382-4688-2991-E181-07FCA4FA0B21}"/>
                </a:ext>
              </a:extLst>
            </p:cNvPr>
            <p:cNvSpPr/>
            <p:nvPr/>
          </p:nvSpPr>
          <p:spPr>
            <a:xfrm>
              <a:off x="2421014" y="3041010"/>
              <a:ext cx="89627" cy="31925"/>
            </a:xfrm>
            <a:custGeom>
              <a:avLst/>
              <a:gdLst/>
              <a:ahLst/>
              <a:cxnLst/>
              <a:rect l="l" t="t" r="r" b="b"/>
              <a:pathLst>
                <a:path w="1588" h="566" extrusionOk="0">
                  <a:moveTo>
                    <a:pt x="1504" y="0"/>
                  </a:moveTo>
                  <a:cubicBezTo>
                    <a:pt x="1491" y="0"/>
                    <a:pt x="1478" y="4"/>
                    <a:pt x="1466" y="11"/>
                  </a:cubicBezTo>
                  <a:cubicBezTo>
                    <a:pt x="1067" y="279"/>
                    <a:pt x="582" y="425"/>
                    <a:pt x="107" y="425"/>
                  </a:cubicBezTo>
                  <a:cubicBezTo>
                    <a:pt x="97" y="425"/>
                    <a:pt x="87" y="425"/>
                    <a:pt x="77" y="425"/>
                  </a:cubicBezTo>
                  <a:cubicBezTo>
                    <a:pt x="74" y="424"/>
                    <a:pt x="70" y="424"/>
                    <a:pt x="67" y="424"/>
                  </a:cubicBezTo>
                  <a:cubicBezTo>
                    <a:pt x="29" y="424"/>
                    <a:pt x="6" y="460"/>
                    <a:pt x="0" y="495"/>
                  </a:cubicBezTo>
                  <a:cubicBezTo>
                    <a:pt x="0" y="533"/>
                    <a:pt x="32" y="565"/>
                    <a:pt x="70" y="565"/>
                  </a:cubicBezTo>
                  <a:lnTo>
                    <a:pt x="102" y="565"/>
                  </a:lnTo>
                  <a:cubicBezTo>
                    <a:pt x="612" y="565"/>
                    <a:pt x="1122" y="412"/>
                    <a:pt x="1543" y="132"/>
                  </a:cubicBezTo>
                  <a:cubicBezTo>
                    <a:pt x="1575" y="106"/>
                    <a:pt x="1587" y="68"/>
                    <a:pt x="1562" y="36"/>
                  </a:cubicBezTo>
                  <a:cubicBezTo>
                    <a:pt x="1550" y="12"/>
                    <a:pt x="1527" y="0"/>
                    <a:pt x="150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3" name="Google Shape;716;p36">
              <a:extLst>
                <a:ext uri="{FF2B5EF4-FFF2-40B4-BE49-F238E27FC236}">
                  <a16:creationId xmlns:a16="http://schemas.microsoft.com/office/drawing/2014/main" id="{F753FEDC-DB03-D3F4-1845-D0C3A8610B50}"/>
                </a:ext>
              </a:extLst>
            </p:cNvPr>
            <p:cNvSpPr/>
            <p:nvPr/>
          </p:nvSpPr>
          <p:spPr>
            <a:xfrm>
              <a:off x="2476808" y="2864008"/>
              <a:ext cx="209787" cy="223307"/>
            </a:xfrm>
            <a:custGeom>
              <a:avLst/>
              <a:gdLst/>
              <a:ahLst/>
              <a:cxnLst/>
              <a:rect l="l" t="t" r="r" b="b"/>
              <a:pathLst>
                <a:path w="3717" h="3959" extrusionOk="0">
                  <a:moveTo>
                    <a:pt x="2117" y="0"/>
                  </a:moveTo>
                  <a:cubicBezTo>
                    <a:pt x="2034" y="26"/>
                    <a:pt x="1964" y="121"/>
                    <a:pt x="1970" y="204"/>
                  </a:cubicBezTo>
                  <a:cubicBezTo>
                    <a:pt x="1976" y="287"/>
                    <a:pt x="2015" y="363"/>
                    <a:pt x="2059" y="434"/>
                  </a:cubicBezTo>
                  <a:cubicBezTo>
                    <a:pt x="2174" y="644"/>
                    <a:pt x="2295" y="848"/>
                    <a:pt x="2410" y="1052"/>
                  </a:cubicBezTo>
                  <a:cubicBezTo>
                    <a:pt x="2493" y="1198"/>
                    <a:pt x="2314" y="1396"/>
                    <a:pt x="2199" y="1517"/>
                  </a:cubicBezTo>
                  <a:cubicBezTo>
                    <a:pt x="2078" y="1644"/>
                    <a:pt x="1932" y="1727"/>
                    <a:pt x="1779" y="1804"/>
                  </a:cubicBezTo>
                  <a:cubicBezTo>
                    <a:pt x="1396" y="2014"/>
                    <a:pt x="1008" y="2205"/>
                    <a:pt x="606" y="2390"/>
                  </a:cubicBezTo>
                  <a:cubicBezTo>
                    <a:pt x="479" y="2454"/>
                    <a:pt x="326" y="2594"/>
                    <a:pt x="319" y="2734"/>
                  </a:cubicBezTo>
                  <a:cubicBezTo>
                    <a:pt x="459" y="2747"/>
                    <a:pt x="593" y="2785"/>
                    <a:pt x="734" y="2792"/>
                  </a:cubicBezTo>
                  <a:cubicBezTo>
                    <a:pt x="568" y="2836"/>
                    <a:pt x="351" y="2900"/>
                    <a:pt x="205" y="2989"/>
                  </a:cubicBezTo>
                  <a:cubicBezTo>
                    <a:pt x="147" y="3028"/>
                    <a:pt x="83" y="3072"/>
                    <a:pt x="45" y="3136"/>
                  </a:cubicBezTo>
                  <a:cubicBezTo>
                    <a:pt x="13" y="3206"/>
                    <a:pt x="1" y="3289"/>
                    <a:pt x="39" y="3353"/>
                  </a:cubicBezTo>
                  <a:cubicBezTo>
                    <a:pt x="268" y="3365"/>
                    <a:pt x="530" y="3353"/>
                    <a:pt x="759" y="3372"/>
                  </a:cubicBezTo>
                  <a:cubicBezTo>
                    <a:pt x="600" y="3384"/>
                    <a:pt x="434" y="3442"/>
                    <a:pt x="294" y="3518"/>
                  </a:cubicBezTo>
                  <a:cubicBezTo>
                    <a:pt x="217" y="3563"/>
                    <a:pt x="198" y="3665"/>
                    <a:pt x="256" y="3729"/>
                  </a:cubicBezTo>
                  <a:cubicBezTo>
                    <a:pt x="491" y="3754"/>
                    <a:pt x="727" y="3780"/>
                    <a:pt x="969" y="3786"/>
                  </a:cubicBezTo>
                  <a:cubicBezTo>
                    <a:pt x="931" y="3818"/>
                    <a:pt x="912" y="3862"/>
                    <a:pt x="918" y="3913"/>
                  </a:cubicBezTo>
                  <a:cubicBezTo>
                    <a:pt x="1186" y="3926"/>
                    <a:pt x="1473" y="3945"/>
                    <a:pt x="1747" y="3958"/>
                  </a:cubicBezTo>
                  <a:cubicBezTo>
                    <a:pt x="1763" y="3959"/>
                    <a:pt x="1778" y="3959"/>
                    <a:pt x="1794" y="3959"/>
                  </a:cubicBezTo>
                  <a:cubicBezTo>
                    <a:pt x="2256" y="3959"/>
                    <a:pt x="2702" y="3692"/>
                    <a:pt x="3034" y="3372"/>
                  </a:cubicBezTo>
                  <a:cubicBezTo>
                    <a:pt x="3372" y="3040"/>
                    <a:pt x="3716" y="2524"/>
                    <a:pt x="3659" y="2052"/>
                  </a:cubicBezTo>
                  <a:cubicBezTo>
                    <a:pt x="3576" y="1421"/>
                    <a:pt x="3385" y="612"/>
                    <a:pt x="2811" y="338"/>
                  </a:cubicBezTo>
                  <a:cubicBezTo>
                    <a:pt x="2582" y="223"/>
                    <a:pt x="2346" y="115"/>
                    <a:pt x="2117" y="0"/>
                  </a:cubicBezTo>
                  <a:close/>
                </a:path>
              </a:pathLst>
            </a:custGeom>
            <a:solidFill>
              <a:srgbClr val="C1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4" name="Google Shape;717;p36">
              <a:extLst>
                <a:ext uri="{FF2B5EF4-FFF2-40B4-BE49-F238E27FC236}">
                  <a16:creationId xmlns:a16="http://schemas.microsoft.com/office/drawing/2014/main" id="{380FE335-9C74-254D-057C-F43AD24D8B95}"/>
                </a:ext>
              </a:extLst>
            </p:cNvPr>
            <p:cNvSpPr/>
            <p:nvPr/>
          </p:nvSpPr>
          <p:spPr>
            <a:xfrm>
              <a:off x="2431794" y="3006546"/>
              <a:ext cx="68067" cy="21434"/>
            </a:xfrm>
            <a:custGeom>
              <a:avLst/>
              <a:gdLst/>
              <a:ahLst/>
              <a:cxnLst/>
              <a:rect l="l" t="t" r="r" b="b"/>
              <a:pathLst>
                <a:path w="1206" h="380" extrusionOk="0">
                  <a:moveTo>
                    <a:pt x="1136" y="0"/>
                  </a:moveTo>
                  <a:cubicBezTo>
                    <a:pt x="1129" y="0"/>
                    <a:pt x="1123" y="1"/>
                    <a:pt x="1116" y="3"/>
                  </a:cubicBezTo>
                  <a:lnTo>
                    <a:pt x="58" y="239"/>
                  </a:lnTo>
                  <a:cubicBezTo>
                    <a:pt x="20" y="246"/>
                    <a:pt x="1" y="284"/>
                    <a:pt x="7" y="322"/>
                  </a:cubicBezTo>
                  <a:cubicBezTo>
                    <a:pt x="13" y="354"/>
                    <a:pt x="45" y="379"/>
                    <a:pt x="77" y="379"/>
                  </a:cubicBezTo>
                  <a:cubicBezTo>
                    <a:pt x="77" y="379"/>
                    <a:pt x="83" y="379"/>
                    <a:pt x="90" y="373"/>
                  </a:cubicBezTo>
                  <a:lnTo>
                    <a:pt x="1148" y="137"/>
                  </a:lnTo>
                  <a:cubicBezTo>
                    <a:pt x="1186" y="131"/>
                    <a:pt x="1205" y="93"/>
                    <a:pt x="1199" y="54"/>
                  </a:cubicBezTo>
                  <a:cubicBezTo>
                    <a:pt x="1194" y="23"/>
                    <a:pt x="1167" y="0"/>
                    <a:pt x="11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5" name="Google Shape;718;p36">
              <a:extLst>
                <a:ext uri="{FF2B5EF4-FFF2-40B4-BE49-F238E27FC236}">
                  <a16:creationId xmlns:a16="http://schemas.microsoft.com/office/drawing/2014/main" id="{732B0CE8-04F0-FF5F-7886-274F018232A5}"/>
                </a:ext>
              </a:extLst>
            </p:cNvPr>
            <p:cNvSpPr/>
            <p:nvPr/>
          </p:nvSpPr>
          <p:spPr>
            <a:xfrm>
              <a:off x="2427843" y="3043322"/>
              <a:ext cx="68067" cy="15568"/>
            </a:xfrm>
            <a:custGeom>
              <a:avLst/>
              <a:gdLst/>
              <a:ahLst/>
              <a:cxnLst/>
              <a:rect l="l" t="t" r="r" b="b"/>
              <a:pathLst>
                <a:path w="1206" h="276" extrusionOk="0">
                  <a:moveTo>
                    <a:pt x="1132" y="0"/>
                  </a:moveTo>
                  <a:cubicBezTo>
                    <a:pt x="1129" y="0"/>
                    <a:pt x="1125" y="1"/>
                    <a:pt x="1122" y="1"/>
                  </a:cubicBezTo>
                  <a:lnTo>
                    <a:pt x="71" y="135"/>
                  </a:lnTo>
                  <a:cubicBezTo>
                    <a:pt x="32" y="142"/>
                    <a:pt x="0" y="174"/>
                    <a:pt x="7" y="212"/>
                  </a:cubicBezTo>
                  <a:cubicBezTo>
                    <a:pt x="13" y="250"/>
                    <a:pt x="45" y="276"/>
                    <a:pt x="77" y="276"/>
                  </a:cubicBezTo>
                  <a:lnTo>
                    <a:pt x="83" y="276"/>
                  </a:lnTo>
                  <a:lnTo>
                    <a:pt x="1135" y="142"/>
                  </a:lnTo>
                  <a:cubicBezTo>
                    <a:pt x="1173" y="135"/>
                    <a:pt x="1205" y="97"/>
                    <a:pt x="1199" y="59"/>
                  </a:cubicBezTo>
                  <a:cubicBezTo>
                    <a:pt x="1193" y="25"/>
                    <a:pt x="1162" y="0"/>
                    <a:pt x="11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6" name="Google Shape;719;p36">
              <a:extLst>
                <a:ext uri="{FF2B5EF4-FFF2-40B4-BE49-F238E27FC236}">
                  <a16:creationId xmlns:a16="http://schemas.microsoft.com/office/drawing/2014/main" id="{2C9AD15C-034B-2504-6F40-C07446C68908}"/>
                </a:ext>
              </a:extLst>
            </p:cNvPr>
            <p:cNvSpPr/>
            <p:nvPr/>
          </p:nvSpPr>
          <p:spPr>
            <a:xfrm>
              <a:off x="2444042" y="3064531"/>
              <a:ext cx="65865" cy="16639"/>
            </a:xfrm>
            <a:custGeom>
              <a:avLst/>
              <a:gdLst/>
              <a:ahLst/>
              <a:cxnLst/>
              <a:rect l="l" t="t" r="r" b="b"/>
              <a:pathLst>
                <a:path w="1167" h="295" extrusionOk="0">
                  <a:moveTo>
                    <a:pt x="1095" y="1"/>
                  </a:moveTo>
                  <a:cubicBezTo>
                    <a:pt x="1092" y="1"/>
                    <a:pt x="1088" y="1"/>
                    <a:pt x="1084" y="1"/>
                  </a:cubicBezTo>
                  <a:lnTo>
                    <a:pt x="64" y="161"/>
                  </a:lnTo>
                  <a:cubicBezTo>
                    <a:pt x="26" y="167"/>
                    <a:pt x="0" y="199"/>
                    <a:pt x="7" y="237"/>
                  </a:cubicBezTo>
                  <a:cubicBezTo>
                    <a:pt x="13" y="276"/>
                    <a:pt x="45" y="295"/>
                    <a:pt x="77" y="295"/>
                  </a:cubicBezTo>
                  <a:lnTo>
                    <a:pt x="90" y="295"/>
                  </a:lnTo>
                  <a:lnTo>
                    <a:pt x="1103" y="135"/>
                  </a:lnTo>
                  <a:cubicBezTo>
                    <a:pt x="1141" y="129"/>
                    <a:pt x="1167" y="97"/>
                    <a:pt x="1160" y="59"/>
                  </a:cubicBezTo>
                  <a:cubicBezTo>
                    <a:pt x="1155" y="25"/>
                    <a:pt x="1128" y="1"/>
                    <a:pt x="10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7" name="Google Shape;720;p36">
              <a:extLst>
                <a:ext uri="{FF2B5EF4-FFF2-40B4-BE49-F238E27FC236}">
                  <a16:creationId xmlns:a16="http://schemas.microsoft.com/office/drawing/2014/main" id="{49313B75-8D32-07F1-962F-103076A1C229}"/>
                </a:ext>
              </a:extLst>
            </p:cNvPr>
            <p:cNvSpPr/>
            <p:nvPr/>
          </p:nvSpPr>
          <p:spPr>
            <a:xfrm>
              <a:off x="2649464" y="3013483"/>
              <a:ext cx="30986" cy="39991"/>
            </a:xfrm>
            <a:custGeom>
              <a:avLst/>
              <a:gdLst/>
              <a:ahLst/>
              <a:cxnLst/>
              <a:rect l="l" t="t" r="r" b="b"/>
              <a:pathLst>
                <a:path w="549" h="709" extrusionOk="0">
                  <a:moveTo>
                    <a:pt x="472" y="1"/>
                  </a:moveTo>
                  <a:cubicBezTo>
                    <a:pt x="450" y="1"/>
                    <a:pt x="427" y="13"/>
                    <a:pt x="415" y="33"/>
                  </a:cubicBezTo>
                  <a:lnTo>
                    <a:pt x="20" y="601"/>
                  </a:lnTo>
                  <a:cubicBezTo>
                    <a:pt x="1" y="632"/>
                    <a:pt x="7" y="677"/>
                    <a:pt x="39" y="703"/>
                  </a:cubicBezTo>
                  <a:cubicBezTo>
                    <a:pt x="52" y="709"/>
                    <a:pt x="65" y="709"/>
                    <a:pt x="77" y="709"/>
                  </a:cubicBezTo>
                  <a:cubicBezTo>
                    <a:pt x="103" y="709"/>
                    <a:pt x="122" y="703"/>
                    <a:pt x="135" y="683"/>
                  </a:cubicBezTo>
                  <a:lnTo>
                    <a:pt x="530" y="110"/>
                  </a:lnTo>
                  <a:cubicBezTo>
                    <a:pt x="549" y="78"/>
                    <a:pt x="543" y="33"/>
                    <a:pt x="511" y="14"/>
                  </a:cubicBezTo>
                  <a:cubicBezTo>
                    <a:pt x="499" y="5"/>
                    <a:pt x="486" y="1"/>
                    <a:pt x="4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8" name="Google Shape;721;p36">
              <a:extLst>
                <a:ext uri="{FF2B5EF4-FFF2-40B4-BE49-F238E27FC236}">
                  <a16:creationId xmlns:a16="http://schemas.microsoft.com/office/drawing/2014/main" id="{73E8976B-BD4F-FC06-60CE-8E8970B48D73}"/>
                </a:ext>
              </a:extLst>
            </p:cNvPr>
            <p:cNvSpPr/>
            <p:nvPr/>
          </p:nvSpPr>
          <p:spPr>
            <a:xfrm>
              <a:off x="2664252" y="2912009"/>
              <a:ext cx="17327" cy="23916"/>
            </a:xfrm>
            <a:custGeom>
              <a:avLst/>
              <a:gdLst/>
              <a:ahLst/>
              <a:cxnLst/>
              <a:rect l="l" t="t" r="r" b="b"/>
              <a:pathLst>
                <a:path w="307" h="424" extrusionOk="0">
                  <a:moveTo>
                    <a:pt x="84" y="1"/>
                  </a:moveTo>
                  <a:cubicBezTo>
                    <a:pt x="73" y="1"/>
                    <a:pt x="61" y="3"/>
                    <a:pt x="51" y="10"/>
                  </a:cubicBezTo>
                  <a:cubicBezTo>
                    <a:pt x="13" y="29"/>
                    <a:pt x="0" y="67"/>
                    <a:pt x="19" y="105"/>
                  </a:cubicBezTo>
                  <a:lnTo>
                    <a:pt x="166" y="386"/>
                  </a:lnTo>
                  <a:cubicBezTo>
                    <a:pt x="179" y="411"/>
                    <a:pt x="204" y="424"/>
                    <a:pt x="230" y="424"/>
                  </a:cubicBezTo>
                  <a:cubicBezTo>
                    <a:pt x="236" y="424"/>
                    <a:pt x="249" y="417"/>
                    <a:pt x="261" y="417"/>
                  </a:cubicBezTo>
                  <a:cubicBezTo>
                    <a:pt x="293" y="398"/>
                    <a:pt x="306" y="354"/>
                    <a:pt x="287" y="322"/>
                  </a:cubicBezTo>
                  <a:lnTo>
                    <a:pt x="140" y="35"/>
                  </a:lnTo>
                  <a:cubicBezTo>
                    <a:pt x="132" y="13"/>
                    <a:pt x="108" y="1"/>
                    <a:pt x="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9" name="Google Shape;722;p36">
              <a:extLst>
                <a:ext uri="{FF2B5EF4-FFF2-40B4-BE49-F238E27FC236}">
                  <a16:creationId xmlns:a16="http://schemas.microsoft.com/office/drawing/2014/main" id="{E570E63F-AD81-E1A2-A77D-EE79DDC93F7B}"/>
                </a:ext>
              </a:extLst>
            </p:cNvPr>
            <p:cNvSpPr/>
            <p:nvPr/>
          </p:nvSpPr>
          <p:spPr>
            <a:xfrm>
              <a:off x="2114872" y="2890236"/>
              <a:ext cx="120217" cy="155903"/>
            </a:xfrm>
            <a:custGeom>
              <a:avLst/>
              <a:gdLst/>
              <a:ahLst/>
              <a:cxnLst/>
              <a:rect l="l" t="t" r="r" b="b"/>
              <a:pathLst>
                <a:path w="2130" h="2764" extrusionOk="0">
                  <a:moveTo>
                    <a:pt x="657" y="0"/>
                  </a:moveTo>
                  <a:cubicBezTo>
                    <a:pt x="402" y="160"/>
                    <a:pt x="198" y="364"/>
                    <a:pt x="77" y="638"/>
                  </a:cubicBezTo>
                  <a:cubicBezTo>
                    <a:pt x="33" y="740"/>
                    <a:pt x="1" y="854"/>
                    <a:pt x="26" y="963"/>
                  </a:cubicBezTo>
                  <a:cubicBezTo>
                    <a:pt x="51" y="1068"/>
                    <a:pt x="148" y="1167"/>
                    <a:pt x="252" y="1167"/>
                  </a:cubicBezTo>
                  <a:cubicBezTo>
                    <a:pt x="255" y="1167"/>
                    <a:pt x="259" y="1167"/>
                    <a:pt x="262" y="1167"/>
                  </a:cubicBezTo>
                  <a:lnTo>
                    <a:pt x="262" y="1167"/>
                  </a:lnTo>
                  <a:cubicBezTo>
                    <a:pt x="179" y="1275"/>
                    <a:pt x="166" y="1434"/>
                    <a:pt x="217" y="1562"/>
                  </a:cubicBezTo>
                  <a:cubicBezTo>
                    <a:pt x="275" y="1689"/>
                    <a:pt x="396" y="1779"/>
                    <a:pt x="536" y="1791"/>
                  </a:cubicBezTo>
                  <a:cubicBezTo>
                    <a:pt x="453" y="1919"/>
                    <a:pt x="466" y="2091"/>
                    <a:pt x="562" y="2206"/>
                  </a:cubicBezTo>
                  <a:cubicBezTo>
                    <a:pt x="626" y="2289"/>
                    <a:pt x="734" y="2335"/>
                    <a:pt x="842" y="2335"/>
                  </a:cubicBezTo>
                  <a:cubicBezTo>
                    <a:pt x="883" y="2335"/>
                    <a:pt x="924" y="2328"/>
                    <a:pt x="963" y="2314"/>
                  </a:cubicBezTo>
                  <a:lnTo>
                    <a:pt x="963" y="2314"/>
                  </a:lnTo>
                  <a:cubicBezTo>
                    <a:pt x="931" y="2492"/>
                    <a:pt x="1014" y="2684"/>
                    <a:pt x="1186" y="2747"/>
                  </a:cubicBezTo>
                  <a:cubicBezTo>
                    <a:pt x="1215" y="2758"/>
                    <a:pt x="1247" y="2763"/>
                    <a:pt x="1279" y="2763"/>
                  </a:cubicBezTo>
                  <a:cubicBezTo>
                    <a:pt x="1440" y="2763"/>
                    <a:pt x="1628" y="2644"/>
                    <a:pt x="1702" y="2512"/>
                  </a:cubicBezTo>
                  <a:cubicBezTo>
                    <a:pt x="1817" y="2505"/>
                    <a:pt x="1925" y="2454"/>
                    <a:pt x="2008" y="2378"/>
                  </a:cubicBezTo>
                  <a:cubicBezTo>
                    <a:pt x="2091" y="2301"/>
                    <a:pt x="2117" y="2174"/>
                    <a:pt x="2129" y="2065"/>
                  </a:cubicBezTo>
                  <a:cubicBezTo>
                    <a:pt x="1894" y="2065"/>
                    <a:pt x="1670" y="2027"/>
                    <a:pt x="1435" y="2027"/>
                  </a:cubicBezTo>
                  <a:cubicBezTo>
                    <a:pt x="1556" y="1912"/>
                    <a:pt x="1658" y="1779"/>
                    <a:pt x="1741" y="1638"/>
                  </a:cubicBezTo>
                  <a:cubicBezTo>
                    <a:pt x="1766" y="1594"/>
                    <a:pt x="1792" y="1549"/>
                    <a:pt x="1804" y="1498"/>
                  </a:cubicBezTo>
                  <a:cubicBezTo>
                    <a:pt x="1811" y="1447"/>
                    <a:pt x="1817" y="1396"/>
                    <a:pt x="1785" y="1358"/>
                  </a:cubicBezTo>
                  <a:cubicBezTo>
                    <a:pt x="1537" y="1390"/>
                    <a:pt x="1282" y="1428"/>
                    <a:pt x="1040" y="1460"/>
                  </a:cubicBezTo>
                  <a:cubicBezTo>
                    <a:pt x="1192" y="1358"/>
                    <a:pt x="1339" y="1230"/>
                    <a:pt x="1467" y="1097"/>
                  </a:cubicBezTo>
                  <a:cubicBezTo>
                    <a:pt x="1511" y="1039"/>
                    <a:pt x="1562" y="988"/>
                    <a:pt x="1588" y="918"/>
                  </a:cubicBezTo>
                  <a:cubicBezTo>
                    <a:pt x="1619" y="854"/>
                    <a:pt x="1639" y="759"/>
                    <a:pt x="1607" y="695"/>
                  </a:cubicBezTo>
                  <a:cubicBezTo>
                    <a:pt x="1393" y="695"/>
                    <a:pt x="1183" y="687"/>
                    <a:pt x="970" y="687"/>
                  </a:cubicBezTo>
                  <a:cubicBezTo>
                    <a:pt x="917" y="687"/>
                    <a:pt x="864" y="687"/>
                    <a:pt x="810" y="689"/>
                  </a:cubicBezTo>
                  <a:cubicBezTo>
                    <a:pt x="918" y="631"/>
                    <a:pt x="1027" y="574"/>
                    <a:pt x="1135" y="517"/>
                  </a:cubicBezTo>
                  <a:cubicBezTo>
                    <a:pt x="1205" y="485"/>
                    <a:pt x="1275" y="447"/>
                    <a:pt x="1333" y="389"/>
                  </a:cubicBezTo>
                  <a:cubicBezTo>
                    <a:pt x="1384" y="338"/>
                    <a:pt x="1428" y="236"/>
                    <a:pt x="1409" y="160"/>
                  </a:cubicBezTo>
                  <a:lnTo>
                    <a:pt x="657" y="0"/>
                  </a:lnTo>
                  <a:close/>
                </a:path>
              </a:pathLst>
            </a:custGeom>
            <a:solidFill>
              <a:srgbClr val="C1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0" name="Google Shape;723;p36">
              <a:extLst>
                <a:ext uri="{FF2B5EF4-FFF2-40B4-BE49-F238E27FC236}">
                  <a16:creationId xmlns:a16="http://schemas.microsoft.com/office/drawing/2014/main" id="{932BABB1-4365-1E3D-E3BA-C2931128D23B}"/>
                </a:ext>
              </a:extLst>
            </p:cNvPr>
            <p:cNvSpPr/>
            <p:nvPr/>
          </p:nvSpPr>
          <p:spPr>
            <a:xfrm>
              <a:off x="2111259" y="2830108"/>
              <a:ext cx="104753" cy="216539"/>
            </a:xfrm>
            <a:custGeom>
              <a:avLst/>
              <a:gdLst/>
              <a:ahLst/>
              <a:cxnLst/>
              <a:rect l="l" t="t" r="r" b="b"/>
              <a:pathLst>
                <a:path w="1856" h="3839" extrusionOk="0">
                  <a:moveTo>
                    <a:pt x="1187" y="1"/>
                  </a:moveTo>
                  <a:cubicBezTo>
                    <a:pt x="1159" y="1"/>
                    <a:pt x="1134" y="19"/>
                    <a:pt x="1123" y="47"/>
                  </a:cubicBezTo>
                  <a:lnTo>
                    <a:pt x="702" y="1009"/>
                  </a:lnTo>
                  <a:cubicBezTo>
                    <a:pt x="645" y="1130"/>
                    <a:pt x="530" y="1226"/>
                    <a:pt x="409" y="1328"/>
                  </a:cubicBezTo>
                  <a:cubicBezTo>
                    <a:pt x="294" y="1430"/>
                    <a:pt x="167" y="1532"/>
                    <a:pt x="97" y="1666"/>
                  </a:cubicBezTo>
                  <a:cubicBezTo>
                    <a:pt x="52" y="1761"/>
                    <a:pt x="1" y="1882"/>
                    <a:pt x="7" y="2010"/>
                  </a:cubicBezTo>
                  <a:cubicBezTo>
                    <a:pt x="14" y="2112"/>
                    <a:pt x="71" y="2226"/>
                    <a:pt x="167" y="2284"/>
                  </a:cubicBezTo>
                  <a:cubicBezTo>
                    <a:pt x="128" y="2411"/>
                    <a:pt x="141" y="2583"/>
                    <a:pt x="205" y="2704"/>
                  </a:cubicBezTo>
                  <a:cubicBezTo>
                    <a:pt x="269" y="2819"/>
                    <a:pt x="377" y="2908"/>
                    <a:pt x="504" y="2940"/>
                  </a:cubicBezTo>
                  <a:cubicBezTo>
                    <a:pt x="479" y="3055"/>
                    <a:pt x="498" y="3201"/>
                    <a:pt x="555" y="3291"/>
                  </a:cubicBezTo>
                  <a:cubicBezTo>
                    <a:pt x="619" y="3380"/>
                    <a:pt x="721" y="3444"/>
                    <a:pt x="829" y="3456"/>
                  </a:cubicBezTo>
                  <a:cubicBezTo>
                    <a:pt x="836" y="3507"/>
                    <a:pt x="855" y="3552"/>
                    <a:pt x="887" y="3597"/>
                  </a:cubicBezTo>
                  <a:cubicBezTo>
                    <a:pt x="963" y="3711"/>
                    <a:pt x="1110" y="3807"/>
                    <a:pt x="1250" y="3832"/>
                  </a:cubicBezTo>
                  <a:cubicBezTo>
                    <a:pt x="1288" y="3839"/>
                    <a:pt x="1320" y="3839"/>
                    <a:pt x="1358" y="3839"/>
                  </a:cubicBezTo>
                  <a:cubicBezTo>
                    <a:pt x="1511" y="3839"/>
                    <a:pt x="1664" y="3788"/>
                    <a:pt x="1805" y="3724"/>
                  </a:cubicBezTo>
                  <a:cubicBezTo>
                    <a:pt x="1836" y="3711"/>
                    <a:pt x="1856" y="3667"/>
                    <a:pt x="1836" y="3635"/>
                  </a:cubicBezTo>
                  <a:cubicBezTo>
                    <a:pt x="1827" y="3606"/>
                    <a:pt x="1803" y="3592"/>
                    <a:pt x="1776" y="3592"/>
                  </a:cubicBezTo>
                  <a:cubicBezTo>
                    <a:pt x="1766" y="3592"/>
                    <a:pt x="1757" y="3593"/>
                    <a:pt x="1747" y="3597"/>
                  </a:cubicBezTo>
                  <a:cubicBezTo>
                    <a:pt x="1624" y="3653"/>
                    <a:pt x="1497" y="3701"/>
                    <a:pt x="1369" y="3701"/>
                  </a:cubicBezTo>
                  <a:cubicBezTo>
                    <a:pt x="1338" y="3701"/>
                    <a:pt x="1307" y="3698"/>
                    <a:pt x="1276" y="3692"/>
                  </a:cubicBezTo>
                  <a:cubicBezTo>
                    <a:pt x="1174" y="3673"/>
                    <a:pt x="1059" y="3603"/>
                    <a:pt x="1002" y="3520"/>
                  </a:cubicBezTo>
                  <a:cubicBezTo>
                    <a:pt x="976" y="3482"/>
                    <a:pt x="963" y="3444"/>
                    <a:pt x="970" y="3405"/>
                  </a:cubicBezTo>
                  <a:cubicBezTo>
                    <a:pt x="976" y="3386"/>
                    <a:pt x="970" y="3361"/>
                    <a:pt x="957" y="3348"/>
                  </a:cubicBezTo>
                  <a:cubicBezTo>
                    <a:pt x="938" y="3329"/>
                    <a:pt x="919" y="3323"/>
                    <a:pt x="900" y="3323"/>
                  </a:cubicBezTo>
                  <a:cubicBezTo>
                    <a:pt x="894" y="3323"/>
                    <a:pt x="888" y="3323"/>
                    <a:pt x="883" y="3323"/>
                  </a:cubicBezTo>
                  <a:cubicBezTo>
                    <a:pt x="799" y="3323"/>
                    <a:pt x="718" y="3280"/>
                    <a:pt x="670" y="3214"/>
                  </a:cubicBezTo>
                  <a:cubicBezTo>
                    <a:pt x="626" y="3144"/>
                    <a:pt x="619" y="2998"/>
                    <a:pt x="664" y="2921"/>
                  </a:cubicBezTo>
                  <a:cubicBezTo>
                    <a:pt x="670" y="2896"/>
                    <a:pt x="670" y="2870"/>
                    <a:pt x="664" y="2851"/>
                  </a:cubicBezTo>
                  <a:cubicBezTo>
                    <a:pt x="651" y="2832"/>
                    <a:pt x="626" y="2819"/>
                    <a:pt x="606" y="2819"/>
                  </a:cubicBezTo>
                  <a:cubicBezTo>
                    <a:pt x="492" y="2806"/>
                    <a:pt x="383" y="2743"/>
                    <a:pt x="332" y="2641"/>
                  </a:cubicBezTo>
                  <a:cubicBezTo>
                    <a:pt x="275" y="2532"/>
                    <a:pt x="269" y="2373"/>
                    <a:pt x="320" y="2284"/>
                  </a:cubicBezTo>
                  <a:cubicBezTo>
                    <a:pt x="332" y="2265"/>
                    <a:pt x="332" y="2239"/>
                    <a:pt x="326" y="2220"/>
                  </a:cubicBezTo>
                  <a:cubicBezTo>
                    <a:pt x="313" y="2195"/>
                    <a:pt x="294" y="2182"/>
                    <a:pt x="275" y="2175"/>
                  </a:cubicBezTo>
                  <a:cubicBezTo>
                    <a:pt x="198" y="2163"/>
                    <a:pt x="154" y="2073"/>
                    <a:pt x="148" y="2003"/>
                  </a:cubicBezTo>
                  <a:cubicBezTo>
                    <a:pt x="141" y="1908"/>
                    <a:pt x="186" y="1806"/>
                    <a:pt x="224" y="1729"/>
                  </a:cubicBezTo>
                  <a:cubicBezTo>
                    <a:pt x="281" y="1621"/>
                    <a:pt x="390" y="1532"/>
                    <a:pt x="498" y="1436"/>
                  </a:cubicBezTo>
                  <a:cubicBezTo>
                    <a:pt x="632" y="1328"/>
                    <a:pt x="759" y="1219"/>
                    <a:pt x="829" y="1066"/>
                  </a:cubicBezTo>
                  <a:lnTo>
                    <a:pt x="1225" y="155"/>
                  </a:lnTo>
                  <a:lnTo>
                    <a:pt x="1244" y="155"/>
                  </a:lnTo>
                  <a:cubicBezTo>
                    <a:pt x="1263" y="161"/>
                    <a:pt x="1288" y="168"/>
                    <a:pt x="1320" y="174"/>
                  </a:cubicBezTo>
                  <a:cubicBezTo>
                    <a:pt x="1324" y="175"/>
                    <a:pt x="1328" y="175"/>
                    <a:pt x="1332" y="175"/>
                  </a:cubicBezTo>
                  <a:cubicBezTo>
                    <a:pt x="1366" y="175"/>
                    <a:pt x="1397" y="151"/>
                    <a:pt x="1403" y="117"/>
                  </a:cubicBezTo>
                  <a:cubicBezTo>
                    <a:pt x="1409" y="79"/>
                    <a:pt x="1384" y="40"/>
                    <a:pt x="1346" y="34"/>
                  </a:cubicBezTo>
                  <a:cubicBezTo>
                    <a:pt x="1314" y="28"/>
                    <a:pt x="1295" y="21"/>
                    <a:pt x="1269" y="21"/>
                  </a:cubicBezTo>
                  <a:cubicBezTo>
                    <a:pt x="1250" y="15"/>
                    <a:pt x="1231" y="8"/>
                    <a:pt x="1199" y="2"/>
                  </a:cubicBezTo>
                  <a:cubicBezTo>
                    <a:pt x="1195" y="1"/>
                    <a:pt x="1191" y="1"/>
                    <a:pt x="11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1" name="Google Shape;724;p36">
              <a:extLst>
                <a:ext uri="{FF2B5EF4-FFF2-40B4-BE49-F238E27FC236}">
                  <a16:creationId xmlns:a16="http://schemas.microsoft.com/office/drawing/2014/main" id="{65ED017E-1CED-0B03-55E8-0F20CCFF2BAF}"/>
                </a:ext>
              </a:extLst>
            </p:cNvPr>
            <p:cNvSpPr/>
            <p:nvPr/>
          </p:nvSpPr>
          <p:spPr>
            <a:xfrm>
              <a:off x="2121701" y="2925659"/>
              <a:ext cx="45773" cy="37622"/>
            </a:xfrm>
            <a:custGeom>
              <a:avLst/>
              <a:gdLst/>
              <a:ahLst/>
              <a:cxnLst/>
              <a:rect l="l" t="t" r="r" b="b"/>
              <a:pathLst>
                <a:path w="811" h="667" extrusionOk="0">
                  <a:moveTo>
                    <a:pt x="738" y="0"/>
                  </a:moveTo>
                  <a:cubicBezTo>
                    <a:pt x="732" y="0"/>
                    <a:pt x="727" y="1"/>
                    <a:pt x="721" y="3"/>
                  </a:cubicBezTo>
                  <a:cubicBezTo>
                    <a:pt x="415" y="73"/>
                    <a:pt x="154" y="284"/>
                    <a:pt x="13" y="564"/>
                  </a:cubicBezTo>
                  <a:cubicBezTo>
                    <a:pt x="1" y="602"/>
                    <a:pt x="13" y="641"/>
                    <a:pt x="52" y="660"/>
                  </a:cubicBezTo>
                  <a:cubicBezTo>
                    <a:pt x="58" y="660"/>
                    <a:pt x="71" y="666"/>
                    <a:pt x="77" y="666"/>
                  </a:cubicBezTo>
                  <a:cubicBezTo>
                    <a:pt x="103" y="666"/>
                    <a:pt x="128" y="653"/>
                    <a:pt x="141" y="628"/>
                  </a:cubicBezTo>
                  <a:cubicBezTo>
                    <a:pt x="256" y="386"/>
                    <a:pt x="491" y="201"/>
                    <a:pt x="746" y="137"/>
                  </a:cubicBezTo>
                  <a:cubicBezTo>
                    <a:pt x="785" y="131"/>
                    <a:pt x="810" y="93"/>
                    <a:pt x="804" y="54"/>
                  </a:cubicBezTo>
                  <a:cubicBezTo>
                    <a:pt x="793" y="23"/>
                    <a:pt x="766" y="0"/>
                    <a:pt x="7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2" name="Google Shape;725;p36">
              <a:extLst>
                <a:ext uri="{FF2B5EF4-FFF2-40B4-BE49-F238E27FC236}">
                  <a16:creationId xmlns:a16="http://schemas.microsoft.com/office/drawing/2014/main" id="{79CC1AEF-8F1B-A039-A5C2-D38AB1C48D28}"/>
                </a:ext>
              </a:extLst>
            </p:cNvPr>
            <p:cNvSpPr/>
            <p:nvPr/>
          </p:nvSpPr>
          <p:spPr>
            <a:xfrm>
              <a:off x="2137900" y="2965482"/>
              <a:ext cx="43967" cy="32997"/>
            </a:xfrm>
            <a:custGeom>
              <a:avLst/>
              <a:gdLst/>
              <a:ahLst/>
              <a:cxnLst/>
              <a:rect l="l" t="t" r="r" b="b"/>
              <a:pathLst>
                <a:path w="779" h="585" extrusionOk="0">
                  <a:moveTo>
                    <a:pt x="697" y="0"/>
                  </a:moveTo>
                  <a:cubicBezTo>
                    <a:pt x="683" y="0"/>
                    <a:pt x="669" y="4"/>
                    <a:pt x="657" y="11"/>
                  </a:cubicBezTo>
                  <a:lnTo>
                    <a:pt x="39" y="457"/>
                  </a:lnTo>
                  <a:cubicBezTo>
                    <a:pt x="7" y="483"/>
                    <a:pt x="1" y="527"/>
                    <a:pt x="20" y="559"/>
                  </a:cubicBezTo>
                  <a:cubicBezTo>
                    <a:pt x="32" y="578"/>
                    <a:pt x="58" y="585"/>
                    <a:pt x="77" y="585"/>
                  </a:cubicBezTo>
                  <a:cubicBezTo>
                    <a:pt x="90" y="585"/>
                    <a:pt x="103" y="578"/>
                    <a:pt x="115" y="572"/>
                  </a:cubicBezTo>
                  <a:lnTo>
                    <a:pt x="740" y="126"/>
                  </a:lnTo>
                  <a:cubicBezTo>
                    <a:pt x="772" y="100"/>
                    <a:pt x="778" y="56"/>
                    <a:pt x="759" y="30"/>
                  </a:cubicBezTo>
                  <a:cubicBezTo>
                    <a:pt x="743" y="10"/>
                    <a:pt x="720" y="0"/>
                    <a:pt x="6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3" name="Google Shape;726;p36">
              <a:extLst>
                <a:ext uri="{FF2B5EF4-FFF2-40B4-BE49-F238E27FC236}">
                  <a16:creationId xmlns:a16="http://schemas.microsoft.com/office/drawing/2014/main" id="{E415E192-5942-11AD-899F-AC459CFA5F0E}"/>
                </a:ext>
              </a:extLst>
            </p:cNvPr>
            <p:cNvSpPr/>
            <p:nvPr/>
          </p:nvSpPr>
          <p:spPr>
            <a:xfrm>
              <a:off x="2158388" y="2996110"/>
              <a:ext cx="45378" cy="28992"/>
            </a:xfrm>
            <a:custGeom>
              <a:avLst/>
              <a:gdLst/>
              <a:ahLst/>
              <a:cxnLst/>
              <a:rect l="l" t="t" r="r" b="b"/>
              <a:pathLst>
                <a:path w="804" h="514" extrusionOk="0">
                  <a:moveTo>
                    <a:pt x="722" y="1"/>
                  </a:moveTo>
                  <a:cubicBezTo>
                    <a:pt x="711" y="1"/>
                    <a:pt x="699" y="4"/>
                    <a:pt x="689" y="10"/>
                  </a:cubicBezTo>
                  <a:lnTo>
                    <a:pt x="45" y="386"/>
                  </a:lnTo>
                  <a:cubicBezTo>
                    <a:pt x="14" y="405"/>
                    <a:pt x="1" y="450"/>
                    <a:pt x="20" y="482"/>
                  </a:cubicBezTo>
                  <a:cubicBezTo>
                    <a:pt x="33" y="501"/>
                    <a:pt x="58" y="513"/>
                    <a:pt x="84" y="513"/>
                  </a:cubicBezTo>
                  <a:cubicBezTo>
                    <a:pt x="96" y="513"/>
                    <a:pt x="109" y="513"/>
                    <a:pt x="116" y="507"/>
                  </a:cubicBezTo>
                  <a:lnTo>
                    <a:pt x="759" y="131"/>
                  </a:lnTo>
                  <a:cubicBezTo>
                    <a:pt x="791" y="112"/>
                    <a:pt x="804" y="67"/>
                    <a:pt x="785" y="35"/>
                  </a:cubicBezTo>
                  <a:cubicBezTo>
                    <a:pt x="772" y="14"/>
                    <a:pt x="747" y="1"/>
                    <a:pt x="7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04" name="Google Shape;727;p36">
            <a:extLst>
              <a:ext uri="{FF2B5EF4-FFF2-40B4-BE49-F238E27FC236}">
                <a16:creationId xmlns:a16="http://schemas.microsoft.com/office/drawing/2014/main" id="{C6C26ED7-9EED-D106-86C3-7FE8CBA15541}"/>
              </a:ext>
            </a:extLst>
          </p:cNvPr>
          <p:cNvGrpSpPr/>
          <p:nvPr/>
        </p:nvGrpSpPr>
        <p:grpSpPr>
          <a:xfrm flipH="1">
            <a:off x="1107309" y="1860991"/>
            <a:ext cx="753983" cy="2878392"/>
            <a:chOff x="3522709" y="1378331"/>
            <a:chExt cx="753983" cy="2878392"/>
          </a:xfrm>
        </p:grpSpPr>
        <p:sp>
          <p:nvSpPr>
            <p:cNvPr id="3105" name="Google Shape;728;p36">
              <a:extLst>
                <a:ext uri="{FF2B5EF4-FFF2-40B4-BE49-F238E27FC236}">
                  <a16:creationId xmlns:a16="http://schemas.microsoft.com/office/drawing/2014/main" id="{68C87FCE-F62D-D526-F6F3-4561D74CA9CA}"/>
                </a:ext>
              </a:extLst>
            </p:cNvPr>
            <p:cNvSpPr/>
            <p:nvPr/>
          </p:nvSpPr>
          <p:spPr>
            <a:xfrm>
              <a:off x="3570176" y="1571521"/>
              <a:ext cx="196468" cy="760791"/>
            </a:xfrm>
            <a:custGeom>
              <a:avLst/>
              <a:gdLst/>
              <a:ahLst/>
              <a:cxnLst/>
              <a:rect l="l" t="t" r="r" b="b"/>
              <a:pathLst>
                <a:path w="3481" h="13488" extrusionOk="0">
                  <a:moveTo>
                    <a:pt x="2472" y="1"/>
                  </a:moveTo>
                  <a:cubicBezTo>
                    <a:pt x="2327" y="1"/>
                    <a:pt x="2183" y="33"/>
                    <a:pt x="2053" y="98"/>
                  </a:cubicBezTo>
                  <a:cubicBezTo>
                    <a:pt x="1804" y="225"/>
                    <a:pt x="1626" y="461"/>
                    <a:pt x="1511" y="716"/>
                  </a:cubicBezTo>
                  <a:cubicBezTo>
                    <a:pt x="1390" y="971"/>
                    <a:pt x="1339" y="1245"/>
                    <a:pt x="1282" y="1519"/>
                  </a:cubicBezTo>
                  <a:cubicBezTo>
                    <a:pt x="1084" y="2488"/>
                    <a:pt x="887" y="3463"/>
                    <a:pt x="689" y="4431"/>
                  </a:cubicBezTo>
                  <a:cubicBezTo>
                    <a:pt x="83" y="7401"/>
                    <a:pt x="1" y="10486"/>
                    <a:pt x="440" y="13488"/>
                  </a:cubicBezTo>
                  <a:lnTo>
                    <a:pt x="3480" y="12551"/>
                  </a:lnTo>
                  <a:cubicBezTo>
                    <a:pt x="3410" y="10155"/>
                    <a:pt x="3264" y="7758"/>
                    <a:pt x="3321" y="5362"/>
                  </a:cubicBezTo>
                  <a:cubicBezTo>
                    <a:pt x="3359" y="3864"/>
                    <a:pt x="3398" y="2366"/>
                    <a:pt x="3430" y="869"/>
                  </a:cubicBezTo>
                  <a:cubicBezTo>
                    <a:pt x="3436" y="556"/>
                    <a:pt x="3219" y="289"/>
                    <a:pt x="2952" y="129"/>
                  </a:cubicBezTo>
                  <a:cubicBezTo>
                    <a:pt x="2808" y="44"/>
                    <a:pt x="2640" y="1"/>
                    <a:pt x="2472" y="1"/>
                  </a:cubicBezTo>
                  <a:close/>
                </a:path>
              </a:pathLst>
            </a:custGeom>
            <a:solidFill>
              <a:srgbClr val="FF9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6" name="Google Shape;729;p36">
              <a:extLst>
                <a:ext uri="{FF2B5EF4-FFF2-40B4-BE49-F238E27FC236}">
                  <a16:creationId xmlns:a16="http://schemas.microsoft.com/office/drawing/2014/main" id="{0F05FE92-7D7C-32AB-1A31-ADC6786408B2}"/>
                </a:ext>
              </a:extLst>
            </p:cNvPr>
            <p:cNvSpPr/>
            <p:nvPr/>
          </p:nvSpPr>
          <p:spPr>
            <a:xfrm>
              <a:off x="3655799" y="1378331"/>
              <a:ext cx="186365" cy="286143"/>
            </a:xfrm>
            <a:custGeom>
              <a:avLst/>
              <a:gdLst/>
              <a:ahLst/>
              <a:cxnLst/>
              <a:rect l="l" t="t" r="r" b="b"/>
              <a:pathLst>
                <a:path w="3302" h="5073" extrusionOk="0">
                  <a:moveTo>
                    <a:pt x="2317" y="1"/>
                  </a:moveTo>
                  <a:cubicBezTo>
                    <a:pt x="2201" y="1"/>
                    <a:pt x="2089" y="48"/>
                    <a:pt x="2008" y="138"/>
                  </a:cubicBezTo>
                  <a:cubicBezTo>
                    <a:pt x="1913" y="253"/>
                    <a:pt x="1855" y="393"/>
                    <a:pt x="1804" y="533"/>
                  </a:cubicBezTo>
                  <a:cubicBezTo>
                    <a:pt x="1823" y="400"/>
                    <a:pt x="1791" y="291"/>
                    <a:pt x="1811" y="157"/>
                  </a:cubicBezTo>
                  <a:cubicBezTo>
                    <a:pt x="1799" y="144"/>
                    <a:pt x="1776" y="138"/>
                    <a:pt x="1750" y="138"/>
                  </a:cubicBezTo>
                  <a:cubicBezTo>
                    <a:pt x="1703" y="138"/>
                    <a:pt x="1644" y="156"/>
                    <a:pt x="1619" y="177"/>
                  </a:cubicBezTo>
                  <a:cubicBezTo>
                    <a:pt x="1575" y="208"/>
                    <a:pt x="1556" y="259"/>
                    <a:pt x="1536" y="304"/>
                  </a:cubicBezTo>
                  <a:cubicBezTo>
                    <a:pt x="1460" y="476"/>
                    <a:pt x="1384" y="648"/>
                    <a:pt x="1307" y="820"/>
                  </a:cubicBezTo>
                  <a:cubicBezTo>
                    <a:pt x="1326" y="705"/>
                    <a:pt x="1333" y="572"/>
                    <a:pt x="1352" y="451"/>
                  </a:cubicBezTo>
                  <a:cubicBezTo>
                    <a:pt x="1338" y="448"/>
                    <a:pt x="1325" y="446"/>
                    <a:pt x="1312" y="446"/>
                  </a:cubicBezTo>
                  <a:cubicBezTo>
                    <a:pt x="1241" y="446"/>
                    <a:pt x="1171" y="486"/>
                    <a:pt x="1129" y="540"/>
                  </a:cubicBezTo>
                  <a:cubicBezTo>
                    <a:pt x="1078" y="597"/>
                    <a:pt x="1052" y="680"/>
                    <a:pt x="1027" y="756"/>
                  </a:cubicBezTo>
                  <a:cubicBezTo>
                    <a:pt x="823" y="1336"/>
                    <a:pt x="612" y="1923"/>
                    <a:pt x="408" y="2509"/>
                  </a:cubicBezTo>
                  <a:cubicBezTo>
                    <a:pt x="236" y="3006"/>
                    <a:pt x="13" y="3516"/>
                    <a:pt x="7" y="4039"/>
                  </a:cubicBezTo>
                  <a:cubicBezTo>
                    <a:pt x="1" y="4268"/>
                    <a:pt x="26" y="4510"/>
                    <a:pt x="153" y="4702"/>
                  </a:cubicBezTo>
                  <a:cubicBezTo>
                    <a:pt x="311" y="4950"/>
                    <a:pt x="625" y="5072"/>
                    <a:pt x="925" y="5072"/>
                  </a:cubicBezTo>
                  <a:cubicBezTo>
                    <a:pt x="939" y="5072"/>
                    <a:pt x="954" y="5072"/>
                    <a:pt x="969" y="5071"/>
                  </a:cubicBezTo>
                  <a:cubicBezTo>
                    <a:pt x="1282" y="5052"/>
                    <a:pt x="1613" y="4912"/>
                    <a:pt x="1823" y="4676"/>
                  </a:cubicBezTo>
                  <a:cubicBezTo>
                    <a:pt x="2384" y="4020"/>
                    <a:pt x="2658" y="3401"/>
                    <a:pt x="2977" y="2592"/>
                  </a:cubicBezTo>
                  <a:cubicBezTo>
                    <a:pt x="3079" y="2331"/>
                    <a:pt x="3194" y="2095"/>
                    <a:pt x="3302" y="1834"/>
                  </a:cubicBezTo>
                  <a:cubicBezTo>
                    <a:pt x="3278" y="1753"/>
                    <a:pt x="3195" y="1708"/>
                    <a:pt x="3112" y="1708"/>
                  </a:cubicBezTo>
                  <a:cubicBezTo>
                    <a:pt x="3083" y="1708"/>
                    <a:pt x="3054" y="1714"/>
                    <a:pt x="3028" y="1725"/>
                  </a:cubicBezTo>
                  <a:cubicBezTo>
                    <a:pt x="2926" y="1763"/>
                    <a:pt x="2856" y="1853"/>
                    <a:pt x="2792" y="1942"/>
                  </a:cubicBezTo>
                  <a:cubicBezTo>
                    <a:pt x="2639" y="2152"/>
                    <a:pt x="2486" y="2318"/>
                    <a:pt x="2333" y="2528"/>
                  </a:cubicBezTo>
                  <a:cubicBezTo>
                    <a:pt x="2429" y="1795"/>
                    <a:pt x="2537" y="1050"/>
                    <a:pt x="2633" y="317"/>
                  </a:cubicBezTo>
                  <a:cubicBezTo>
                    <a:pt x="2588" y="298"/>
                    <a:pt x="2537" y="286"/>
                    <a:pt x="2488" y="286"/>
                  </a:cubicBezTo>
                  <a:cubicBezTo>
                    <a:pt x="2420" y="286"/>
                    <a:pt x="2357" y="310"/>
                    <a:pt x="2327" y="374"/>
                  </a:cubicBezTo>
                  <a:cubicBezTo>
                    <a:pt x="2359" y="253"/>
                    <a:pt x="2378" y="138"/>
                    <a:pt x="2410" y="11"/>
                  </a:cubicBezTo>
                  <a:cubicBezTo>
                    <a:pt x="2379" y="4"/>
                    <a:pt x="2348" y="1"/>
                    <a:pt x="2317" y="1"/>
                  </a:cubicBezTo>
                  <a:close/>
                </a:path>
              </a:pathLst>
            </a:custGeom>
            <a:solidFill>
              <a:srgbClr val="FF9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7" name="Google Shape;730;p36">
              <a:extLst>
                <a:ext uri="{FF2B5EF4-FFF2-40B4-BE49-F238E27FC236}">
                  <a16:creationId xmlns:a16="http://schemas.microsoft.com/office/drawing/2014/main" id="{410EC59E-B3C7-19E0-5EB0-3F460E5A4C57}"/>
                </a:ext>
              </a:extLst>
            </p:cNvPr>
            <p:cNvSpPr/>
            <p:nvPr/>
          </p:nvSpPr>
          <p:spPr>
            <a:xfrm>
              <a:off x="3714047" y="1518274"/>
              <a:ext cx="78113" cy="72086"/>
            </a:xfrm>
            <a:custGeom>
              <a:avLst/>
              <a:gdLst/>
              <a:ahLst/>
              <a:cxnLst/>
              <a:rect l="l" t="t" r="r" b="b"/>
              <a:pathLst>
                <a:path w="1384" h="1278" extrusionOk="0">
                  <a:moveTo>
                    <a:pt x="1308" y="0"/>
                  </a:moveTo>
                  <a:cubicBezTo>
                    <a:pt x="1297" y="0"/>
                    <a:pt x="1286" y="3"/>
                    <a:pt x="1276" y="9"/>
                  </a:cubicBezTo>
                  <a:cubicBezTo>
                    <a:pt x="855" y="213"/>
                    <a:pt x="504" y="564"/>
                    <a:pt x="294" y="984"/>
                  </a:cubicBezTo>
                  <a:cubicBezTo>
                    <a:pt x="281" y="927"/>
                    <a:pt x="262" y="876"/>
                    <a:pt x="243" y="825"/>
                  </a:cubicBezTo>
                  <a:cubicBezTo>
                    <a:pt x="199" y="710"/>
                    <a:pt x="154" y="595"/>
                    <a:pt x="148" y="481"/>
                  </a:cubicBezTo>
                  <a:cubicBezTo>
                    <a:pt x="141" y="442"/>
                    <a:pt x="109" y="417"/>
                    <a:pt x="71" y="417"/>
                  </a:cubicBezTo>
                  <a:cubicBezTo>
                    <a:pt x="26" y="423"/>
                    <a:pt x="1" y="455"/>
                    <a:pt x="7" y="493"/>
                  </a:cubicBezTo>
                  <a:cubicBezTo>
                    <a:pt x="20" y="627"/>
                    <a:pt x="65" y="755"/>
                    <a:pt x="109" y="869"/>
                  </a:cubicBezTo>
                  <a:cubicBezTo>
                    <a:pt x="154" y="991"/>
                    <a:pt x="192" y="1099"/>
                    <a:pt x="205" y="1214"/>
                  </a:cubicBezTo>
                  <a:cubicBezTo>
                    <a:pt x="205" y="1245"/>
                    <a:pt x="230" y="1271"/>
                    <a:pt x="262" y="1277"/>
                  </a:cubicBezTo>
                  <a:lnTo>
                    <a:pt x="275" y="1277"/>
                  </a:lnTo>
                  <a:cubicBezTo>
                    <a:pt x="301" y="1277"/>
                    <a:pt x="332" y="1258"/>
                    <a:pt x="339" y="1233"/>
                  </a:cubicBezTo>
                  <a:cubicBezTo>
                    <a:pt x="517" y="755"/>
                    <a:pt x="881" y="360"/>
                    <a:pt x="1339" y="130"/>
                  </a:cubicBezTo>
                  <a:cubicBezTo>
                    <a:pt x="1371" y="117"/>
                    <a:pt x="1384" y="73"/>
                    <a:pt x="1371" y="41"/>
                  </a:cubicBezTo>
                  <a:cubicBezTo>
                    <a:pt x="1358" y="15"/>
                    <a:pt x="1333" y="0"/>
                    <a:pt x="13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0" name="Google Shape;731;p36">
              <a:extLst>
                <a:ext uri="{FF2B5EF4-FFF2-40B4-BE49-F238E27FC236}">
                  <a16:creationId xmlns:a16="http://schemas.microsoft.com/office/drawing/2014/main" id="{30D32619-9782-A15E-F2C8-762E216CAB56}"/>
                </a:ext>
              </a:extLst>
            </p:cNvPr>
            <p:cNvSpPr/>
            <p:nvPr/>
          </p:nvSpPr>
          <p:spPr>
            <a:xfrm>
              <a:off x="3709419" y="1505414"/>
              <a:ext cx="68744" cy="14101"/>
            </a:xfrm>
            <a:custGeom>
              <a:avLst/>
              <a:gdLst/>
              <a:ahLst/>
              <a:cxnLst/>
              <a:rect l="l" t="t" r="r" b="b"/>
              <a:pathLst>
                <a:path w="1218" h="250" extrusionOk="0">
                  <a:moveTo>
                    <a:pt x="1146" y="0"/>
                  </a:moveTo>
                  <a:cubicBezTo>
                    <a:pt x="1142" y="0"/>
                    <a:pt x="1139" y="1"/>
                    <a:pt x="1135" y="1"/>
                  </a:cubicBezTo>
                  <a:lnTo>
                    <a:pt x="64" y="110"/>
                  </a:lnTo>
                  <a:cubicBezTo>
                    <a:pt x="26" y="110"/>
                    <a:pt x="0" y="148"/>
                    <a:pt x="0" y="186"/>
                  </a:cubicBezTo>
                  <a:cubicBezTo>
                    <a:pt x="7" y="218"/>
                    <a:pt x="38" y="250"/>
                    <a:pt x="70" y="250"/>
                  </a:cubicBezTo>
                  <a:cubicBezTo>
                    <a:pt x="70" y="250"/>
                    <a:pt x="77" y="250"/>
                    <a:pt x="77" y="243"/>
                  </a:cubicBezTo>
                  <a:lnTo>
                    <a:pt x="1147" y="135"/>
                  </a:lnTo>
                  <a:cubicBezTo>
                    <a:pt x="1186" y="135"/>
                    <a:pt x="1217" y="97"/>
                    <a:pt x="1211" y="59"/>
                  </a:cubicBezTo>
                  <a:cubicBezTo>
                    <a:pt x="1205" y="24"/>
                    <a:pt x="1179" y="0"/>
                    <a:pt x="11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1" name="Google Shape;732;p36">
              <a:extLst>
                <a:ext uri="{FF2B5EF4-FFF2-40B4-BE49-F238E27FC236}">
                  <a16:creationId xmlns:a16="http://schemas.microsoft.com/office/drawing/2014/main" id="{2B627DBB-61BC-773C-B64E-A8D08B94B56E}"/>
                </a:ext>
              </a:extLst>
            </p:cNvPr>
            <p:cNvSpPr/>
            <p:nvPr/>
          </p:nvSpPr>
          <p:spPr>
            <a:xfrm>
              <a:off x="3710830" y="1412287"/>
              <a:ext cx="24156" cy="93576"/>
            </a:xfrm>
            <a:custGeom>
              <a:avLst/>
              <a:gdLst/>
              <a:ahLst/>
              <a:cxnLst/>
              <a:rect l="l" t="t" r="r" b="b"/>
              <a:pathLst>
                <a:path w="428" h="1659" extrusionOk="0">
                  <a:moveTo>
                    <a:pt x="358" y="1"/>
                  </a:moveTo>
                  <a:cubicBezTo>
                    <a:pt x="324" y="1"/>
                    <a:pt x="293" y="24"/>
                    <a:pt x="287" y="53"/>
                  </a:cubicBezTo>
                  <a:lnTo>
                    <a:pt x="7" y="1582"/>
                  </a:lnTo>
                  <a:cubicBezTo>
                    <a:pt x="1" y="1620"/>
                    <a:pt x="26" y="1652"/>
                    <a:pt x="64" y="1659"/>
                  </a:cubicBezTo>
                  <a:lnTo>
                    <a:pt x="77" y="1659"/>
                  </a:lnTo>
                  <a:cubicBezTo>
                    <a:pt x="109" y="1659"/>
                    <a:pt x="141" y="1639"/>
                    <a:pt x="147" y="1608"/>
                  </a:cubicBezTo>
                  <a:lnTo>
                    <a:pt x="421" y="78"/>
                  </a:lnTo>
                  <a:cubicBezTo>
                    <a:pt x="428" y="40"/>
                    <a:pt x="409" y="8"/>
                    <a:pt x="370" y="2"/>
                  </a:cubicBezTo>
                  <a:cubicBezTo>
                    <a:pt x="366" y="1"/>
                    <a:pt x="362" y="1"/>
                    <a:pt x="3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2" name="Google Shape;733;p36">
              <a:extLst>
                <a:ext uri="{FF2B5EF4-FFF2-40B4-BE49-F238E27FC236}">
                  <a16:creationId xmlns:a16="http://schemas.microsoft.com/office/drawing/2014/main" id="{9B3B6F96-244F-7322-41BA-F67A768BD4DD}"/>
                </a:ext>
              </a:extLst>
            </p:cNvPr>
            <p:cNvSpPr/>
            <p:nvPr/>
          </p:nvSpPr>
          <p:spPr>
            <a:xfrm>
              <a:off x="3734197" y="1396832"/>
              <a:ext cx="28164" cy="111908"/>
            </a:xfrm>
            <a:custGeom>
              <a:avLst/>
              <a:gdLst/>
              <a:ahLst/>
              <a:cxnLst/>
              <a:rect l="l" t="t" r="r" b="b"/>
              <a:pathLst>
                <a:path w="499" h="1984" extrusionOk="0">
                  <a:moveTo>
                    <a:pt x="422" y="0"/>
                  </a:moveTo>
                  <a:cubicBezTo>
                    <a:pt x="388" y="0"/>
                    <a:pt x="357" y="25"/>
                    <a:pt x="351" y="59"/>
                  </a:cubicBezTo>
                  <a:lnTo>
                    <a:pt x="7" y="1907"/>
                  </a:lnTo>
                  <a:cubicBezTo>
                    <a:pt x="1" y="1939"/>
                    <a:pt x="26" y="1977"/>
                    <a:pt x="65" y="1984"/>
                  </a:cubicBezTo>
                  <a:lnTo>
                    <a:pt x="77" y="1984"/>
                  </a:lnTo>
                  <a:cubicBezTo>
                    <a:pt x="109" y="1984"/>
                    <a:pt x="141" y="1964"/>
                    <a:pt x="147" y="1933"/>
                  </a:cubicBezTo>
                  <a:lnTo>
                    <a:pt x="492" y="84"/>
                  </a:lnTo>
                  <a:cubicBezTo>
                    <a:pt x="498" y="46"/>
                    <a:pt x="473" y="8"/>
                    <a:pt x="434" y="1"/>
                  </a:cubicBezTo>
                  <a:cubicBezTo>
                    <a:pt x="430" y="1"/>
                    <a:pt x="426" y="0"/>
                    <a:pt x="4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3" name="Google Shape;734;p36">
              <a:extLst>
                <a:ext uri="{FF2B5EF4-FFF2-40B4-BE49-F238E27FC236}">
                  <a16:creationId xmlns:a16="http://schemas.microsoft.com/office/drawing/2014/main" id="{397E26F1-3D40-A50B-B76B-2DDAD8465756}"/>
                </a:ext>
              </a:extLst>
            </p:cNvPr>
            <p:cNvSpPr/>
            <p:nvPr/>
          </p:nvSpPr>
          <p:spPr>
            <a:xfrm>
              <a:off x="3763378" y="1389669"/>
              <a:ext cx="27712" cy="113656"/>
            </a:xfrm>
            <a:custGeom>
              <a:avLst/>
              <a:gdLst/>
              <a:ahLst/>
              <a:cxnLst/>
              <a:rect l="l" t="t" r="r" b="b"/>
              <a:pathLst>
                <a:path w="491" h="2015" extrusionOk="0">
                  <a:moveTo>
                    <a:pt x="415" y="0"/>
                  </a:moveTo>
                  <a:cubicBezTo>
                    <a:pt x="381" y="0"/>
                    <a:pt x="350" y="24"/>
                    <a:pt x="344" y="58"/>
                  </a:cubicBezTo>
                  <a:lnTo>
                    <a:pt x="7" y="1932"/>
                  </a:lnTo>
                  <a:cubicBezTo>
                    <a:pt x="0" y="1970"/>
                    <a:pt x="26" y="2002"/>
                    <a:pt x="64" y="2015"/>
                  </a:cubicBezTo>
                  <a:lnTo>
                    <a:pt x="77" y="2015"/>
                  </a:lnTo>
                  <a:cubicBezTo>
                    <a:pt x="108" y="2015"/>
                    <a:pt x="140" y="1989"/>
                    <a:pt x="147" y="1958"/>
                  </a:cubicBezTo>
                  <a:lnTo>
                    <a:pt x="485" y="77"/>
                  </a:lnTo>
                  <a:cubicBezTo>
                    <a:pt x="491" y="39"/>
                    <a:pt x="465" y="7"/>
                    <a:pt x="427" y="1"/>
                  </a:cubicBezTo>
                  <a:cubicBezTo>
                    <a:pt x="423" y="0"/>
                    <a:pt x="419" y="0"/>
                    <a:pt x="4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4" name="Google Shape;735;p36">
              <a:extLst>
                <a:ext uri="{FF2B5EF4-FFF2-40B4-BE49-F238E27FC236}">
                  <a16:creationId xmlns:a16="http://schemas.microsoft.com/office/drawing/2014/main" id="{DB621B5A-F7D0-2AF3-C4F0-88260610BF21}"/>
                </a:ext>
              </a:extLst>
            </p:cNvPr>
            <p:cNvSpPr/>
            <p:nvPr/>
          </p:nvSpPr>
          <p:spPr>
            <a:xfrm>
              <a:off x="3941058" y="2304743"/>
              <a:ext cx="150074" cy="146653"/>
            </a:xfrm>
            <a:custGeom>
              <a:avLst/>
              <a:gdLst/>
              <a:ahLst/>
              <a:cxnLst/>
              <a:rect l="l" t="t" r="r" b="b"/>
              <a:pathLst>
                <a:path w="2659" h="2600" extrusionOk="0">
                  <a:moveTo>
                    <a:pt x="973" y="0"/>
                  </a:moveTo>
                  <a:cubicBezTo>
                    <a:pt x="775" y="0"/>
                    <a:pt x="582" y="91"/>
                    <a:pt x="434" y="228"/>
                  </a:cubicBezTo>
                  <a:cubicBezTo>
                    <a:pt x="275" y="381"/>
                    <a:pt x="166" y="585"/>
                    <a:pt x="103" y="801"/>
                  </a:cubicBezTo>
                  <a:cubicBezTo>
                    <a:pt x="13" y="1101"/>
                    <a:pt x="1" y="1419"/>
                    <a:pt x="96" y="1719"/>
                  </a:cubicBezTo>
                  <a:cubicBezTo>
                    <a:pt x="185" y="2019"/>
                    <a:pt x="383" y="2286"/>
                    <a:pt x="651" y="2439"/>
                  </a:cubicBezTo>
                  <a:cubicBezTo>
                    <a:pt x="839" y="2549"/>
                    <a:pt x="1058" y="2599"/>
                    <a:pt x="1275" y="2599"/>
                  </a:cubicBezTo>
                  <a:cubicBezTo>
                    <a:pt x="1322" y="2599"/>
                    <a:pt x="1369" y="2597"/>
                    <a:pt x="1415" y="2592"/>
                  </a:cubicBezTo>
                  <a:cubicBezTo>
                    <a:pt x="1849" y="2560"/>
                    <a:pt x="2282" y="2337"/>
                    <a:pt x="2480" y="1948"/>
                  </a:cubicBezTo>
                  <a:cubicBezTo>
                    <a:pt x="2658" y="1585"/>
                    <a:pt x="2607" y="1126"/>
                    <a:pt x="2378" y="801"/>
                  </a:cubicBezTo>
                  <a:cubicBezTo>
                    <a:pt x="2308" y="699"/>
                    <a:pt x="2219" y="604"/>
                    <a:pt x="2117" y="527"/>
                  </a:cubicBezTo>
                  <a:cubicBezTo>
                    <a:pt x="1944" y="393"/>
                    <a:pt x="1741" y="304"/>
                    <a:pt x="1524" y="260"/>
                  </a:cubicBezTo>
                  <a:cubicBezTo>
                    <a:pt x="1415" y="240"/>
                    <a:pt x="1390" y="234"/>
                    <a:pt x="1326" y="151"/>
                  </a:cubicBezTo>
                  <a:cubicBezTo>
                    <a:pt x="1256" y="62"/>
                    <a:pt x="1154" y="17"/>
                    <a:pt x="1046" y="5"/>
                  </a:cubicBezTo>
                  <a:cubicBezTo>
                    <a:pt x="1022" y="2"/>
                    <a:pt x="997" y="0"/>
                    <a:pt x="973" y="0"/>
                  </a:cubicBezTo>
                  <a:close/>
                </a:path>
              </a:pathLst>
            </a:custGeom>
            <a:solidFill>
              <a:srgbClr val="C1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5" name="Google Shape;736;p36">
              <a:extLst>
                <a:ext uri="{FF2B5EF4-FFF2-40B4-BE49-F238E27FC236}">
                  <a16:creationId xmlns:a16="http://schemas.microsoft.com/office/drawing/2014/main" id="{51C337CF-7752-EFB7-0BB9-F5F10AA6F443}"/>
                </a:ext>
              </a:extLst>
            </p:cNvPr>
            <p:cNvSpPr/>
            <p:nvPr/>
          </p:nvSpPr>
          <p:spPr>
            <a:xfrm>
              <a:off x="4002580" y="2309763"/>
              <a:ext cx="109776" cy="87315"/>
            </a:xfrm>
            <a:custGeom>
              <a:avLst/>
              <a:gdLst/>
              <a:ahLst/>
              <a:cxnLst/>
              <a:rect l="l" t="t" r="r" b="b"/>
              <a:pathLst>
                <a:path w="1945" h="1548" extrusionOk="0">
                  <a:moveTo>
                    <a:pt x="415" y="1"/>
                  </a:moveTo>
                  <a:cubicBezTo>
                    <a:pt x="295" y="1"/>
                    <a:pt x="176" y="14"/>
                    <a:pt x="58" y="43"/>
                  </a:cubicBezTo>
                  <a:cubicBezTo>
                    <a:pt x="26" y="49"/>
                    <a:pt x="0" y="88"/>
                    <a:pt x="7" y="126"/>
                  </a:cubicBezTo>
                  <a:cubicBezTo>
                    <a:pt x="18" y="159"/>
                    <a:pt x="48" y="178"/>
                    <a:pt x="82" y="178"/>
                  </a:cubicBezTo>
                  <a:cubicBezTo>
                    <a:pt x="86" y="178"/>
                    <a:pt x="91" y="178"/>
                    <a:pt x="96" y="177"/>
                  </a:cubicBezTo>
                  <a:cubicBezTo>
                    <a:pt x="200" y="152"/>
                    <a:pt x="307" y="139"/>
                    <a:pt x="415" y="139"/>
                  </a:cubicBezTo>
                  <a:cubicBezTo>
                    <a:pt x="715" y="139"/>
                    <a:pt x="1017" y="236"/>
                    <a:pt x="1256" y="419"/>
                  </a:cubicBezTo>
                  <a:cubicBezTo>
                    <a:pt x="1587" y="668"/>
                    <a:pt x="1791" y="1063"/>
                    <a:pt x="1804" y="1477"/>
                  </a:cubicBezTo>
                  <a:cubicBezTo>
                    <a:pt x="1804" y="1515"/>
                    <a:pt x="1836" y="1541"/>
                    <a:pt x="1874" y="1541"/>
                  </a:cubicBezTo>
                  <a:cubicBezTo>
                    <a:pt x="1874" y="1541"/>
                    <a:pt x="1874" y="1541"/>
                    <a:pt x="1874" y="1547"/>
                  </a:cubicBezTo>
                  <a:cubicBezTo>
                    <a:pt x="1912" y="1541"/>
                    <a:pt x="1944" y="1509"/>
                    <a:pt x="1944" y="1471"/>
                  </a:cubicBezTo>
                  <a:cubicBezTo>
                    <a:pt x="1925" y="1018"/>
                    <a:pt x="1702" y="585"/>
                    <a:pt x="1339" y="311"/>
                  </a:cubicBezTo>
                  <a:cubicBezTo>
                    <a:pt x="1076" y="109"/>
                    <a:pt x="748" y="1"/>
                    <a:pt x="415" y="1"/>
                  </a:cubicBezTo>
                  <a:close/>
                </a:path>
              </a:pathLst>
            </a:custGeom>
            <a:solidFill>
              <a:srgbClr val="C1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6" name="Google Shape;737;p36">
              <a:extLst>
                <a:ext uri="{FF2B5EF4-FFF2-40B4-BE49-F238E27FC236}">
                  <a16:creationId xmlns:a16="http://schemas.microsoft.com/office/drawing/2014/main" id="{0466FC49-BAA4-6C47-069D-FE349601C715}"/>
                </a:ext>
              </a:extLst>
            </p:cNvPr>
            <p:cNvSpPr/>
            <p:nvPr/>
          </p:nvSpPr>
          <p:spPr>
            <a:xfrm>
              <a:off x="3602179" y="3302226"/>
              <a:ext cx="301164" cy="822554"/>
            </a:xfrm>
            <a:custGeom>
              <a:avLst/>
              <a:gdLst/>
              <a:ahLst/>
              <a:cxnLst/>
              <a:rect l="l" t="t" r="r" b="b"/>
              <a:pathLst>
                <a:path w="5336" h="14583" extrusionOk="0">
                  <a:moveTo>
                    <a:pt x="4341" y="0"/>
                  </a:moveTo>
                  <a:lnTo>
                    <a:pt x="1" y="1364"/>
                  </a:lnTo>
                  <a:cubicBezTo>
                    <a:pt x="492" y="5571"/>
                    <a:pt x="982" y="9783"/>
                    <a:pt x="1473" y="13996"/>
                  </a:cubicBezTo>
                  <a:cubicBezTo>
                    <a:pt x="2620" y="14283"/>
                    <a:pt x="3736" y="14506"/>
                    <a:pt x="4915" y="14583"/>
                  </a:cubicBezTo>
                  <a:cubicBezTo>
                    <a:pt x="5335" y="10765"/>
                    <a:pt x="5093" y="6941"/>
                    <a:pt x="4379" y="3174"/>
                  </a:cubicBezTo>
                  <a:cubicBezTo>
                    <a:pt x="4182" y="2129"/>
                    <a:pt x="4424" y="1058"/>
                    <a:pt x="4341" y="0"/>
                  </a:cubicBezTo>
                  <a:close/>
                </a:path>
              </a:pathLst>
            </a:custGeom>
            <a:solidFill>
              <a:srgbClr val="FF9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7" name="Google Shape;738;p36">
              <a:extLst>
                <a:ext uri="{FF2B5EF4-FFF2-40B4-BE49-F238E27FC236}">
                  <a16:creationId xmlns:a16="http://schemas.microsoft.com/office/drawing/2014/main" id="{67FA2DED-4E2E-DF92-9470-C7D613CFF511}"/>
                </a:ext>
              </a:extLst>
            </p:cNvPr>
            <p:cNvSpPr/>
            <p:nvPr/>
          </p:nvSpPr>
          <p:spPr>
            <a:xfrm>
              <a:off x="3622329" y="3575287"/>
              <a:ext cx="77041" cy="20306"/>
            </a:xfrm>
            <a:custGeom>
              <a:avLst/>
              <a:gdLst/>
              <a:ahLst/>
              <a:cxnLst/>
              <a:rect l="l" t="t" r="r" b="b"/>
              <a:pathLst>
                <a:path w="1365" h="360" extrusionOk="0">
                  <a:moveTo>
                    <a:pt x="1288" y="0"/>
                  </a:moveTo>
                  <a:cubicBezTo>
                    <a:pt x="1272" y="0"/>
                    <a:pt x="1257" y="5"/>
                    <a:pt x="1244" y="16"/>
                  </a:cubicBezTo>
                  <a:cubicBezTo>
                    <a:pt x="1072" y="152"/>
                    <a:pt x="853" y="221"/>
                    <a:pt x="634" y="221"/>
                  </a:cubicBezTo>
                  <a:cubicBezTo>
                    <a:pt x="454" y="221"/>
                    <a:pt x="274" y="174"/>
                    <a:pt x="122" y="80"/>
                  </a:cubicBezTo>
                  <a:cubicBezTo>
                    <a:pt x="110" y="73"/>
                    <a:pt x="97" y="71"/>
                    <a:pt x="86" y="71"/>
                  </a:cubicBezTo>
                  <a:cubicBezTo>
                    <a:pt x="61" y="71"/>
                    <a:pt x="39" y="83"/>
                    <a:pt x="26" y="105"/>
                  </a:cubicBezTo>
                  <a:cubicBezTo>
                    <a:pt x="1" y="137"/>
                    <a:pt x="14" y="181"/>
                    <a:pt x="45" y="201"/>
                  </a:cubicBezTo>
                  <a:cubicBezTo>
                    <a:pt x="217" y="309"/>
                    <a:pt x="428" y="360"/>
                    <a:pt x="632" y="360"/>
                  </a:cubicBezTo>
                  <a:cubicBezTo>
                    <a:pt x="880" y="360"/>
                    <a:pt x="1135" y="283"/>
                    <a:pt x="1333" y="124"/>
                  </a:cubicBezTo>
                  <a:cubicBezTo>
                    <a:pt x="1358" y="99"/>
                    <a:pt x="1365" y="60"/>
                    <a:pt x="1346" y="29"/>
                  </a:cubicBezTo>
                  <a:cubicBezTo>
                    <a:pt x="1331" y="10"/>
                    <a:pt x="1309" y="0"/>
                    <a:pt x="12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8" name="Google Shape;739;p36">
              <a:extLst>
                <a:ext uri="{FF2B5EF4-FFF2-40B4-BE49-F238E27FC236}">
                  <a16:creationId xmlns:a16="http://schemas.microsoft.com/office/drawing/2014/main" id="{6D6B1D61-E474-CA15-BF22-41B8D7587CCC}"/>
                </a:ext>
              </a:extLst>
            </p:cNvPr>
            <p:cNvSpPr/>
            <p:nvPr/>
          </p:nvSpPr>
          <p:spPr>
            <a:xfrm>
              <a:off x="3522709" y="3983723"/>
              <a:ext cx="387461" cy="250720"/>
            </a:xfrm>
            <a:custGeom>
              <a:avLst/>
              <a:gdLst/>
              <a:ahLst/>
              <a:cxnLst/>
              <a:rect l="l" t="t" r="r" b="b"/>
              <a:pathLst>
                <a:path w="6865" h="4445" extrusionOk="0">
                  <a:moveTo>
                    <a:pt x="3107" y="1"/>
                  </a:moveTo>
                  <a:cubicBezTo>
                    <a:pt x="2991" y="1"/>
                    <a:pt x="2878" y="37"/>
                    <a:pt x="2798" y="117"/>
                  </a:cubicBezTo>
                  <a:cubicBezTo>
                    <a:pt x="2677" y="238"/>
                    <a:pt x="2652" y="416"/>
                    <a:pt x="2626" y="576"/>
                  </a:cubicBezTo>
                  <a:cubicBezTo>
                    <a:pt x="2575" y="990"/>
                    <a:pt x="2518" y="1398"/>
                    <a:pt x="2467" y="1812"/>
                  </a:cubicBezTo>
                  <a:cubicBezTo>
                    <a:pt x="2371" y="2513"/>
                    <a:pt x="1715" y="2985"/>
                    <a:pt x="1116" y="3355"/>
                  </a:cubicBezTo>
                  <a:cubicBezTo>
                    <a:pt x="893" y="3501"/>
                    <a:pt x="644" y="3616"/>
                    <a:pt x="434" y="3782"/>
                  </a:cubicBezTo>
                  <a:cubicBezTo>
                    <a:pt x="217" y="3947"/>
                    <a:pt x="39" y="4177"/>
                    <a:pt x="0" y="4444"/>
                  </a:cubicBezTo>
                  <a:lnTo>
                    <a:pt x="6788" y="4196"/>
                  </a:lnTo>
                  <a:cubicBezTo>
                    <a:pt x="6801" y="3182"/>
                    <a:pt x="6852" y="2093"/>
                    <a:pt x="6864" y="1086"/>
                  </a:cubicBezTo>
                  <a:lnTo>
                    <a:pt x="6864" y="1086"/>
                  </a:lnTo>
                  <a:cubicBezTo>
                    <a:pt x="5998" y="1309"/>
                    <a:pt x="5144" y="1474"/>
                    <a:pt x="4277" y="1697"/>
                  </a:cubicBezTo>
                  <a:cubicBezTo>
                    <a:pt x="4271" y="1169"/>
                    <a:pt x="4047" y="646"/>
                    <a:pt x="3665" y="276"/>
                  </a:cubicBezTo>
                  <a:cubicBezTo>
                    <a:pt x="3550" y="162"/>
                    <a:pt x="3410" y="60"/>
                    <a:pt x="3257" y="21"/>
                  </a:cubicBezTo>
                  <a:cubicBezTo>
                    <a:pt x="3208" y="8"/>
                    <a:pt x="3157" y="1"/>
                    <a:pt x="310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9" name="Google Shape;740;p36">
              <a:extLst>
                <a:ext uri="{FF2B5EF4-FFF2-40B4-BE49-F238E27FC236}">
                  <a16:creationId xmlns:a16="http://schemas.microsoft.com/office/drawing/2014/main" id="{8349416C-F46D-BFB4-7BCF-7C389D3F49B0}"/>
                </a:ext>
              </a:extLst>
            </p:cNvPr>
            <p:cNvSpPr/>
            <p:nvPr/>
          </p:nvSpPr>
          <p:spPr>
            <a:xfrm>
              <a:off x="3528071" y="4169975"/>
              <a:ext cx="382437" cy="56913"/>
            </a:xfrm>
            <a:custGeom>
              <a:avLst/>
              <a:gdLst/>
              <a:ahLst/>
              <a:cxnLst/>
              <a:rect l="l" t="t" r="r" b="b"/>
              <a:pathLst>
                <a:path w="6776" h="1009" extrusionOk="0">
                  <a:moveTo>
                    <a:pt x="6689" y="0"/>
                  </a:moveTo>
                  <a:cubicBezTo>
                    <a:pt x="6684" y="0"/>
                    <a:pt x="6679" y="1"/>
                    <a:pt x="6674" y="2"/>
                  </a:cubicBezTo>
                  <a:cubicBezTo>
                    <a:pt x="4832" y="579"/>
                    <a:pt x="2924" y="872"/>
                    <a:pt x="999" y="872"/>
                  </a:cubicBezTo>
                  <a:cubicBezTo>
                    <a:pt x="692" y="872"/>
                    <a:pt x="385" y="864"/>
                    <a:pt x="77" y="849"/>
                  </a:cubicBezTo>
                  <a:cubicBezTo>
                    <a:pt x="74" y="849"/>
                    <a:pt x="71" y="848"/>
                    <a:pt x="68" y="848"/>
                  </a:cubicBezTo>
                  <a:cubicBezTo>
                    <a:pt x="34" y="848"/>
                    <a:pt x="7" y="878"/>
                    <a:pt x="7" y="913"/>
                  </a:cubicBezTo>
                  <a:cubicBezTo>
                    <a:pt x="1" y="951"/>
                    <a:pt x="33" y="983"/>
                    <a:pt x="71" y="983"/>
                  </a:cubicBezTo>
                  <a:cubicBezTo>
                    <a:pt x="390" y="1002"/>
                    <a:pt x="702" y="1009"/>
                    <a:pt x="1021" y="1009"/>
                  </a:cubicBezTo>
                  <a:cubicBezTo>
                    <a:pt x="2952" y="1009"/>
                    <a:pt x="4864" y="715"/>
                    <a:pt x="6718" y="135"/>
                  </a:cubicBezTo>
                  <a:cubicBezTo>
                    <a:pt x="6750" y="123"/>
                    <a:pt x="6776" y="84"/>
                    <a:pt x="6763" y="46"/>
                  </a:cubicBezTo>
                  <a:cubicBezTo>
                    <a:pt x="6752" y="18"/>
                    <a:pt x="6722" y="0"/>
                    <a:pt x="66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0" name="Google Shape;741;p36">
              <a:extLst>
                <a:ext uri="{FF2B5EF4-FFF2-40B4-BE49-F238E27FC236}">
                  <a16:creationId xmlns:a16="http://schemas.microsoft.com/office/drawing/2014/main" id="{5C937EF1-3A18-D5D3-1B67-DEE30A5B908C}"/>
                </a:ext>
              </a:extLst>
            </p:cNvPr>
            <p:cNvSpPr/>
            <p:nvPr/>
          </p:nvSpPr>
          <p:spPr>
            <a:xfrm>
              <a:off x="3719805" y="4071321"/>
              <a:ext cx="47184" cy="143720"/>
            </a:xfrm>
            <a:custGeom>
              <a:avLst/>
              <a:gdLst/>
              <a:ahLst/>
              <a:cxnLst/>
              <a:rect l="l" t="t" r="r" b="b"/>
              <a:pathLst>
                <a:path w="836" h="2548" extrusionOk="0">
                  <a:moveTo>
                    <a:pt x="758" y="1"/>
                  </a:moveTo>
                  <a:cubicBezTo>
                    <a:pt x="728" y="1"/>
                    <a:pt x="701" y="23"/>
                    <a:pt x="696" y="49"/>
                  </a:cubicBezTo>
                  <a:lnTo>
                    <a:pt x="14" y="2458"/>
                  </a:lnTo>
                  <a:cubicBezTo>
                    <a:pt x="1" y="2496"/>
                    <a:pt x="26" y="2535"/>
                    <a:pt x="58" y="2541"/>
                  </a:cubicBezTo>
                  <a:cubicBezTo>
                    <a:pt x="65" y="2547"/>
                    <a:pt x="71" y="2547"/>
                    <a:pt x="77" y="2547"/>
                  </a:cubicBezTo>
                  <a:cubicBezTo>
                    <a:pt x="109" y="2547"/>
                    <a:pt x="141" y="2528"/>
                    <a:pt x="148" y="2496"/>
                  </a:cubicBezTo>
                  <a:lnTo>
                    <a:pt x="829" y="87"/>
                  </a:lnTo>
                  <a:cubicBezTo>
                    <a:pt x="836" y="49"/>
                    <a:pt x="817" y="11"/>
                    <a:pt x="779" y="4"/>
                  </a:cubicBezTo>
                  <a:cubicBezTo>
                    <a:pt x="772" y="2"/>
                    <a:pt x="765" y="1"/>
                    <a:pt x="7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1" name="Google Shape;742;p36">
              <a:extLst>
                <a:ext uri="{FF2B5EF4-FFF2-40B4-BE49-F238E27FC236}">
                  <a16:creationId xmlns:a16="http://schemas.microsoft.com/office/drawing/2014/main" id="{3E1EF974-D88B-E69C-DDCA-2FF2C309AEE8}"/>
                </a:ext>
              </a:extLst>
            </p:cNvPr>
            <p:cNvSpPr/>
            <p:nvPr/>
          </p:nvSpPr>
          <p:spPr>
            <a:xfrm>
              <a:off x="3653259" y="4087284"/>
              <a:ext cx="69139" cy="16639"/>
            </a:xfrm>
            <a:custGeom>
              <a:avLst/>
              <a:gdLst/>
              <a:ahLst/>
              <a:cxnLst/>
              <a:rect l="l" t="t" r="r" b="b"/>
              <a:pathLst>
                <a:path w="1225" h="295" extrusionOk="0">
                  <a:moveTo>
                    <a:pt x="78" y="1"/>
                  </a:moveTo>
                  <a:cubicBezTo>
                    <a:pt x="44" y="1"/>
                    <a:pt x="13" y="25"/>
                    <a:pt x="7" y="59"/>
                  </a:cubicBezTo>
                  <a:cubicBezTo>
                    <a:pt x="1" y="97"/>
                    <a:pt x="26" y="136"/>
                    <a:pt x="65" y="142"/>
                  </a:cubicBezTo>
                  <a:lnTo>
                    <a:pt x="1142" y="295"/>
                  </a:lnTo>
                  <a:lnTo>
                    <a:pt x="1154" y="295"/>
                  </a:lnTo>
                  <a:cubicBezTo>
                    <a:pt x="1186" y="295"/>
                    <a:pt x="1218" y="269"/>
                    <a:pt x="1225" y="238"/>
                  </a:cubicBezTo>
                  <a:cubicBezTo>
                    <a:pt x="1225" y="199"/>
                    <a:pt x="1199" y="161"/>
                    <a:pt x="1161" y="155"/>
                  </a:cubicBezTo>
                  <a:lnTo>
                    <a:pt x="90" y="2"/>
                  </a:lnTo>
                  <a:cubicBezTo>
                    <a:pt x="86" y="1"/>
                    <a:pt x="82" y="1"/>
                    <a:pt x="7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2" name="Google Shape;743;p36">
              <a:extLst>
                <a:ext uri="{FF2B5EF4-FFF2-40B4-BE49-F238E27FC236}">
                  <a16:creationId xmlns:a16="http://schemas.microsoft.com/office/drawing/2014/main" id="{3B5929A9-164E-C95E-A566-322062B3FD11}"/>
                </a:ext>
              </a:extLst>
            </p:cNvPr>
            <p:cNvSpPr/>
            <p:nvPr/>
          </p:nvSpPr>
          <p:spPr>
            <a:xfrm>
              <a:off x="3635311" y="4122199"/>
              <a:ext cx="79185" cy="10886"/>
            </a:xfrm>
            <a:custGeom>
              <a:avLst/>
              <a:gdLst/>
              <a:ahLst/>
              <a:cxnLst/>
              <a:rect l="l" t="t" r="r" b="b"/>
              <a:pathLst>
                <a:path w="1403" h="193" extrusionOk="0">
                  <a:moveTo>
                    <a:pt x="77" y="1"/>
                  </a:moveTo>
                  <a:cubicBezTo>
                    <a:pt x="38" y="1"/>
                    <a:pt x="7" y="33"/>
                    <a:pt x="0" y="71"/>
                  </a:cubicBezTo>
                  <a:cubicBezTo>
                    <a:pt x="0" y="109"/>
                    <a:pt x="32" y="141"/>
                    <a:pt x="70" y="141"/>
                  </a:cubicBezTo>
                  <a:lnTo>
                    <a:pt x="1326" y="192"/>
                  </a:lnTo>
                  <a:lnTo>
                    <a:pt x="1332" y="192"/>
                  </a:lnTo>
                  <a:cubicBezTo>
                    <a:pt x="1370" y="192"/>
                    <a:pt x="1396" y="160"/>
                    <a:pt x="1402" y="122"/>
                  </a:cubicBezTo>
                  <a:cubicBezTo>
                    <a:pt x="1402" y="84"/>
                    <a:pt x="1370" y="52"/>
                    <a:pt x="1332" y="52"/>
                  </a:cubicBezTo>
                  <a:lnTo>
                    <a:pt x="7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3" name="Google Shape;744;p36">
              <a:extLst>
                <a:ext uri="{FF2B5EF4-FFF2-40B4-BE49-F238E27FC236}">
                  <a16:creationId xmlns:a16="http://schemas.microsoft.com/office/drawing/2014/main" id="{7B1EB98F-5BD6-BD9A-6E8E-3100DF95A665}"/>
                </a:ext>
              </a:extLst>
            </p:cNvPr>
            <p:cNvSpPr/>
            <p:nvPr/>
          </p:nvSpPr>
          <p:spPr>
            <a:xfrm>
              <a:off x="3604719" y="4150233"/>
              <a:ext cx="84208" cy="16639"/>
            </a:xfrm>
            <a:custGeom>
              <a:avLst/>
              <a:gdLst/>
              <a:ahLst/>
              <a:cxnLst/>
              <a:rect l="l" t="t" r="r" b="b"/>
              <a:pathLst>
                <a:path w="1492" h="295" extrusionOk="0">
                  <a:moveTo>
                    <a:pt x="72" y="0"/>
                  </a:moveTo>
                  <a:cubicBezTo>
                    <a:pt x="39" y="0"/>
                    <a:pt x="13" y="24"/>
                    <a:pt x="7" y="58"/>
                  </a:cubicBezTo>
                  <a:cubicBezTo>
                    <a:pt x="0" y="97"/>
                    <a:pt x="32" y="135"/>
                    <a:pt x="71" y="141"/>
                  </a:cubicBezTo>
                  <a:lnTo>
                    <a:pt x="1409" y="294"/>
                  </a:lnTo>
                  <a:lnTo>
                    <a:pt x="1422" y="294"/>
                  </a:lnTo>
                  <a:cubicBezTo>
                    <a:pt x="1454" y="294"/>
                    <a:pt x="1485" y="269"/>
                    <a:pt x="1492" y="237"/>
                  </a:cubicBezTo>
                  <a:cubicBezTo>
                    <a:pt x="1492" y="199"/>
                    <a:pt x="1466" y="160"/>
                    <a:pt x="1428" y="160"/>
                  </a:cubicBezTo>
                  <a:lnTo>
                    <a:pt x="83" y="1"/>
                  </a:lnTo>
                  <a:cubicBezTo>
                    <a:pt x="79" y="0"/>
                    <a:pt x="76" y="0"/>
                    <a:pt x="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4" name="Google Shape;745;p36">
              <a:extLst>
                <a:ext uri="{FF2B5EF4-FFF2-40B4-BE49-F238E27FC236}">
                  <a16:creationId xmlns:a16="http://schemas.microsoft.com/office/drawing/2014/main" id="{7DAD3745-913D-224A-7D25-5EED8F4337FC}"/>
                </a:ext>
              </a:extLst>
            </p:cNvPr>
            <p:cNvSpPr/>
            <p:nvPr/>
          </p:nvSpPr>
          <p:spPr>
            <a:xfrm>
              <a:off x="3883487" y="3387060"/>
              <a:ext cx="371319" cy="740936"/>
            </a:xfrm>
            <a:custGeom>
              <a:avLst/>
              <a:gdLst/>
              <a:ahLst/>
              <a:cxnLst/>
              <a:rect l="l" t="t" r="r" b="b"/>
              <a:pathLst>
                <a:path w="6579" h="13136" extrusionOk="0">
                  <a:moveTo>
                    <a:pt x="4825" y="0"/>
                  </a:moveTo>
                  <a:cubicBezTo>
                    <a:pt x="3245" y="64"/>
                    <a:pt x="1581" y="0"/>
                    <a:pt x="1" y="71"/>
                  </a:cubicBezTo>
                  <a:cubicBezTo>
                    <a:pt x="147" y="1128"/>
                    <a:pt x="651" y="2161"/>
                    <a:pt x="868" y="3206"/>
                  </a:cubicBezTo>
                  <a:cubicBezTo>
                    <a:pt x="1754" y="7457"/>
                    <a:pt x="2506" y="9739"/>
                    <a:pt x="2665" y="13136"/>
                  </a:cubicBezTo>
                  <a:lnTo>
                    <a:pt x="6253" y="12696"/>
                  </a:lnTo>
                  <a:cubicBezTo>
                    <a:pt x="6578" y="8942"/>
                    <a:pt x="6017" y="5118"/>
                    <a:pt x="4634" y="1613"/>
                  </a:cubicBezTo>
                  <a:cubicBezTo>
                    <a:pt x="4418" y="1078"/>
                    <a:pt x="4743" y="568"/>
                    <a:pt x="4825" y="0"/>
                  </a:cubicBezTo>
                  <a:close/>
                </a:path>
              </a:pathLst>
            </a:custGeom>
            <a:solidFill>
              <a:srgbClr val="FF9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5" name="Google Shape;746;p36">
              <a:extLst>
                <a:ext uri="{FF2B5EF4-FFF2-40B4-BE49-F238E27FC236}">
                  <a16:creationId xmlns:a16="http://schemas.microsoft.com/office/drawing/2014/main" id="{1DFA3DCB-96C6-BD85-DFC5-F65CD3A26769}"/>
                </a:ext>
              </a:extLst>
            </p:cNvPr>
            <p:cNvSpPr/>
            <p:nvPr/>
          </p:nvSpPr>
          <p:spPr>
            <a:xfrm>
              <a:off x="3961546" y="3582958"/>
              <a:ext cx="84942" cy="19516"/>
            </a:xfrm>
            <a:custGeom>
              <a:avLst/>
              <a:gdLst/>
              <a:ahLst/>
              <a:cxnLst/>
              <a:rect l="l" t="t" r="r" b="b"/>
              <a:pathLst>
                <a:path w="1505" h="346" extrusionOk="0">
                  <a:moveTo>
                    <a:pt x="1422" y="0"/>
                  </a:moveTo>
                  <a:cubicBezTo>
                    <a:pt x="1409" y="0"/>
                    <a:pt x="1396" y="4"/>
                    <a:pt x="1384" y="14"/>
                  </a:cubicBezTo>
                  <a:cubicBezTo>
                    <a:pt x="1193" y="139"/>
                    <a:pt x="961" y="203"/>
                    <a:pt x="730" y="203"/>
                  </a:cubicBezTo>
                  <a:cubicBezTo>
                    <a:pt x="513" y="203"/>
                    <a:pt x="297" y="147"/>
                    <a:pt x="116" y="33"/>
                  </a:cubicBezTo>
                  <a:cubicBezTo>
                    <a:pt x="105" y="27"/>
                    <a:pt x="94" y="24"/>
                    <a:pt x="82" y="24"/>
                  </a:cubicBezTo>
                  <a:cubicBezTo>
                    <a:pt x="58" y="24"/>
                    <a:pt x="33" y="37"/>
                    <a:pt x="20" y="58"/>
                  </a:cubicBezTo>
                  <a:cubicBezTo>
                    <a:pt x="1" y="90"/>
                    <a:pt x="7" y="135"/>
                    <a:pt x="45" y="154"/>
                  </a:cubicBezTo>
                  <a:cubicBezTo>
                    <a:pt x="249" y="281"/>
                    <a:pt x="492" y="345"/>
                    <a:pt x="727" y="345"/>
                  </a:cubicBezTo>
                  <a:cubicBezTo>
                    <a:pt x="989" y="345"/>
                    <a:pt x="1250" y="269"/>
                    <a:pt x="1460" y="128"/>
                  </a:cubicBezTo>
                  <a:cubicBezTo>
                    <a:pt x="1492" y="103"/>
                    <a:pt x="1505" y="65"/>
                    <a:pt x="1479" y="33"/>
                  </a:cubicBezTo>
                  <a:cubicBezTo>
                    <a:pt x="1467" y="13"/>
                    <a:pt x="1445" y="0"/>
                    <a:pt x="14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6" name="Google Shape;747;p36">
              <a:extLst>
                <a:ext uri="{FF2B5EF4-FFF2-40B4-BE49-F238E27FC236}">
                  <a16:creationId xmlns:a16="http://schemas.microsoft.com/office/drawing/2014/main" id="{BBE1C64E-EE2B-0A62-F4AF-94D8BE353F24}"/>
                </a:ext>
              </a:extLst>
            </p:cNvPr>
            <p:cNvSpPr/>
            <p:nvPr/>
          </p:nvSpPr>
          <p:spPr>
            <a:xfrm>
              <a:off x="3926326" y="4005777"/>
              <a:ext cx="339995" cy="250946"/>
            </a:xfrm>
            <a:custGeom>
              <a:avLst/>
              <a:gdLst/>
              <a:ahLst/>
              <a:cxnLst/>
              <a:rect l="l" t="t" r="r" b="b"/>
              <a:pathLst>
                <a:path w="6024" h="4449" extrusionOk="0">
                  <a:moveTo>
                    <a:pt x="3002" y="0"/>
                  </a:moveTo>
                  <a:cubicBezTo>
                    <a:pt x="2909" y="0"/>
                    <a:pt x="2817" y="16"/>
                    <a:pt x="2728" y="51"/>
                  </a:cubicBezTo>
                  <a:cubicBezTo>
                    <a:pt x="2480" y="147"/>
                    <a:pt x="2307" y="376"/>
                    <a:pt x="2212" y="625"/>
                  </a:cubicBezTo>
                  <a:cubicBezTo>
                    <a:pt x="2116" y="873"/>
                    <a:pt x="2091" y="1141"/>
                    <a:pt x="2065" y="1408"/>
                  </a:cubicBezTo>
                  <a:cubicBezTo>
                    <a:pt x="1925" y="1345"/>
                    <a:pt x="1753" y="1306"/>
                    <a:pt x="1613" y="1243"/>
                  </a:cubicBezTo>
                  <a:lnTo>
                    <a:pt x="1613" y="1243"/>
                  </a:lnTo>
                  <a:cubicBezTo>
                    <a:pt x="1657" y="2052"/>
                    <a:pt x="1275" y="2868"/>
                    <a:pt x="689" y="3422"/>
                  </a:cubicBezTo>
                  <a:cubicBezTo>
                    <a:pt x="536" y="3569"/>
                    <a:pt x="364" y="3703"/>
                    <a:pt x="230" y="3862"/>
                  </a:cubicBezTo>
                  <a:cubicBezTo>
                    <a:pt x="90" y="4028"/>
                    <a:pt x="0" y="4238"/>
                    <a:pt x="32" y="4449"/>
                  </a:cubicBezTo>
                  <a:lnTo>
                    <a:pt x="6023" y="4124"/>
                  </a:lnTo>
                  <a:cubicBezTo>
                    <a:pt x="5953" y="3021"/>
                    <a:pt x="5889" y="1823"/>
                    <a:pt x="5819" y="720"/>
                  </a:cubicBezTo>
                  <a:cubicBezTo>
                    <a:pt x="5316" y="860"/>
                    <a:pt x="4787" y="981"/>
                    <a:pt x="4290" y="1122"/>
                  </a:cubicBezTo>
                  <a:cubicBezTo>
                    <a:pt x="4124" y="816"/>
                    <a:pt x="3952" y="503"/>
                    <a:pt x="3690" y="280"/>
                  </a:cubicBezTo>
                  <a:cubicBezTo>
                    <a:pt x="3500" y="113"/>
                    <a:pt x="3249" y="0"/>
                    <a:pt x="300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7" name="Google Shape;748;p36">
              <a:extLst>
                <a:ext uri="{FF2B5EF4-FFF2-40B4-BE49-F238E27FC236}">
                  <a16:creationId xmlns:a16="http://schemas.microsoft.com/office/drawing/2014/main" id="{862BEB10-42A9-675F-E882-EB4CF4D24ACC}"/>
                </a:ext>
              </a:extLst>
            </p:cNvPr>
            <p:cNvSpPr/>
            <p:nvPr/>
          </p:nvSpPr>
          <p:spPr>
            <a:xfrm>
              <a:off x="3929939" y="4195696"/>
              <a:ext cx="334181" cy="53134"/>
            </a:xfrm>
            <a:custGeom>
              <a:avLst/>
              <a:gdLst/>
              <a:ahLst/>
              <a:cxnLst/>
              <a:rect l="l" t="t" r="r" b="b"/>
              <a:pathLst>
                <a:path w="5921" h="942" extrusionOk="0">
                  <a:moveTo>
                    <a:pt x="5843" y="1"/>
                  </a:moveTo>
                  <a:cubicBezTo>
                    <a:pt x="5835" y="1"/>
                    <a:pt x="5827" y="2"/>
                    <a:pt x="5819" y="4"/>
                  </a:cubicBezTo>
                  <a:cubicBezTo>
                    <a:pt x="4266" y="529"/>
                    <a:pt x="2598" y="802"/>
                    <a:pt x="952" y="802"/>
                  </a:cubicBezTo>
                  <a:cubicBezTo>
                    <a:pt x="659" y="802"/>
                    <a:pt x="367" y="793"/>
                    <a:pt x="76" y="776"/>
                  </a:cubicBezTo>
                  <a:cubicBezTo>
                    <a:pt x="38" y="776"/>
                    <a:pt x="6" y="801"/>
                    <a:pt x="6" y="839"/>
                  </a:cubicBezTo>
                  <a:cubicBezTo>
                    <a:pt x="0" y="878"/>
                    <a:pt x="32" y="916"/>
                    <a:pt x="70" y="916"/>
                  </a:cubicBezTo>
                  <a:cubicBezTo>
                    <a:pt x="357" y="935"/>
                    <a:pt x="644" y="941"/>
                    <a:pt x="931" y="941"/>
                  </a:cubicBezTo>
                  <a:cubicBezTo>
                    <a:pt x="2600" y="941"/>
                    <a:pt x="4289" y="667"/>
                    <a:pt x="5864" y="138"/>
                  </a:cubicBezTo>
                  <a:cubicBezTo>
                    <a:pt x="5902" y="126"/>
                    <a:pt x="5921" y="87"/>
                    <a:pt x="5908" y="49"/>
                  </a:cubicBezTo>
                  <a:cubicBezTo>
                    <a:pt x="5898" y="19"/>
                    <a:pt x="5872" y="1"/>
                    <a:pt x="58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8" name="Google Shape;749;p36">
              <a:extLst>
                <a:ext uri="{FF2B5EF4-FFF2-40B4-BE49-F238E27FC236}">
                  <a16:creationId xmlns:a16="http://schemas.microsoft.com/office/drawing/2014/main" id="{A8FD1A36-F03A-6122-60D7-8C9783DC1350}"/>
                </a:ext>
              </a:extLst>
            </p:cNvPr>
            <p:cNvSpPr/>
            <p:nvPr/>
          </p:nvSpPr>
          <p:spPr>
            <a:xfrm>
              <a:off x="4117326" y="4064891"/>
              <a:ext cx="52207" cy="172769"/>
            </a:xfrm>
            <a:custGeom>
              <a:avLst/>
              <a:gdLst/>
              <a:ahLst/>
              <a:cxnLst/>
              <a:rect l="l" t="t" r="r" b="b"/>
              <a:pathLst>
                <a:path w="925" h="3063" extrusionOk="0">
                  <a:moveTo>
                    <a:pt x="841" y="0"/>
                  </a:moveTo>
                  <a:cubicBezTo>
                    <a:pt x="810" y="0"/>
                    <a:pt x="783" y="23"/>
                    <a:pt x="778" y="55"/>
                  </a:cubicBezTo>
                  <a:lnTo>
                    <a:pt x="13" y="2974"/>
                  </a:lnTo>
                  <a:cubicBezTo>
                    <a:pt x="1" y="3012"/>
                    <a:pt x="20" y="3050"/>
                    <a:pt x="58" y="3056"/>
                  </a:cubicBezTo>
                  <a:cubicBezTo>
                    <a:pt x="64" y="3063"/>
                    <a:pt x="71" y="3063"/>
                    <a:pt x="77" y="3063"/>
                  </a:cubicBezTo>
                  <a:cubicBezTo>
                    <a:pt x="109" y="3063"/>
                    <a:pt x="134" y="3037"/>
                    <a:pt x="147" y="3012"/>
                  </a:cubicBezTo>
                  <a:lnTo>
                    <a:pt x="912" y="86"/>
                  </a:lnTo>
                  <a:cubicBezTo>
                    <a:pt x="925" y="48"/>
                    <a:pt x="899" y="10"/>
                    <a:pt x="861" y="4"/>
                  </a:cubicBezTo>
                  <a:cubicBezTo>
                    <a:pt x="854" y="1"/>
                    <a:pt x="847" y="0"/>
                    <a:pt x="8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9" name="Google Shape;750;p36">
              <a:extLst>
                <a:ext uri="{FF2B5EF4-FFF2-40B4-BE49-F238E27FC236}">
                  <a16:creationId xmlns:a16="http://schemas.microsoft.com/office/drawing/2014/main" id="{2B8FE87E-F391-46A4-9207-DF4AAE7AC8CB}"/>
                </a:ext>
              </a:extLst>
            </p:cNvPr>
            <p:cNvSpPr/>
            <p:nvPr/>
          </p:nvSpPr>
          <p:spPr>
            <a:xfrm>
              <a:off x="3965497" y="4076003"/>
              <a:ext cx="81386" cy="118902"/>
            </a:xfrm>
            <a:custGeom>
              <a:avLst/>
              <a:gdLst/>
              <a:ahLst/>
              <a:cxnLst/>
              <a:rect l="l" t="t" r="r" b="b"/>
              <a:pathLst>
                <a:path w="1442" h="2108" extrusionOk="0">
                  <a:moveTo>
                    <a:pt x="1360" y="0"/>
                  </a:moveTo>
                  <a:cubicBezTo>
                    <a:pt x="1331" y="0"/>
                    <a:pt x="1305" y="18"/>
                    <a:pt x="1295" y="49"/>
                  </a:cubicBezTo>
                  <a:cubicBezTo>
                    <a:pt x="1078" y="794"/>
                    <a:pt x="626" y="1483"/>
                    <a:pt x="33" y="1986"/>
                  </a:cubicBezTo>
                  <a:cubicBezTo>
                    <a:pt x="7" y="2005"/>
                    <a:pt x="1" y="2050"/>
                    <a:pt x="26" y="2082"/>
                  </a:cubicBezTo>
                  <a:cubicBezTo>
                    <a:pt x="39" y="2101"/>
                    <a:pt x="58" y="2107"/>
                    <a:pt x="77" y="2107"/>
                  </a:cubicBezTo>
                  <a:cubicBezTo>
                    <a:pt x="97" y="2107"/>
                    <a:pt x="109" y="2101"/>
                    <a:pt x="122" y="2088"/>
                  </a:cubicBezTo>
                  <a:cubicBezTo>
                    <a:pt x="734" y="1572"/>
                    <a:pt x="1199" y="858"/>
                    <a:pt x="1429" y="87"/>
                  </a:cubicBezTo>
                  <a:cubicBezTo>
                    <a:pt x="1441" y="49"/>
                    <a:pt x="1422" y="11"/>
                    <a:pt x="1384" y="4"/>
                  </a:cubicBezTo>
                  <a:cubicBezTo>
                    <a:pt x="1376" y="1"/>
                    <a:pt x="1368" y="0"/>
                    <a:pt x="13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0" name="Google Shape;751;p36">
              <a:extLst>
                <a:ext uri="{FF2B5EF4-FFF2-40B4-BE49-F238E27FC236}">
                  <a16:creationId xmlns:a16="http://schemas.microsoft.com/office/drawing/2014/main" id="{A7D7A930-911E-F041-8AA3-D01317355360}"/>
                </a:ext>
              </a:extLst>
            </p:cNvPr>
            <p:cNvSpPr/>
            <p:nvPr/>
          </p:nvSpPr>
          <p:spPr>
            <a:xfrm>
              <a:off x="4050781" y="4104206"/>
              <a:ext cx="67333" cy="10548"/>
            </a:xfrm>
            <a:custGeom>
              <a:avLst/>
              <a:gdLst/>
              <a:ahLst/>
              <a:cxnLst/>
              <a:rect l="l" t="t" r="r" b="b"/>
              <a:pathLst>
                <a:path w="1193" h="187" extrusionOk="0">
                  <a:moveTo>
                    <a:pt x="67" y="0"/>
                  </a:moveTo>
                  <a:cubicBezTo>
                    <a:pt x="33" y="0"/>
                    <a:pt x="7" y="30"/>
                    <a:pt x="7" y="65"/>
                  </a:cubicBezTo>
                  <a:cubicBezTo>
                    <a:pt x="0" y="103"/>
                    <a:pt x="32" y="135"/>
                    <a:pt x="71" y="141"/>
                  </a:cubicBezTo>
                  <a:lnTo>
                    <a:pt x="1116" y="186"/>
                  </a:lnTo>
                  <a:cubicBezTo>
                    <a:pt x="1154" y="186"/>
                    <a:pt x="1186" y="154"/>
                    <a:pt x="1186" y="122"/>
                  </a:cubicBezTo>
                  <a:cubicBezTo>
                    <a:pt x="1192" y="78"/>
                    <a:pt x="1160" y="46"/>
                    <a:pt x="1122" y="46"/>
                  </a:cubicBezTo>
                  <a:lnTo>
                    <a:pt x="77" y="1"/>
                  </a:lnTo>
                  <a:cubicBezTo>
                    <a:pt x="74" y="1"/>
                    <a:pt x="70" y="0"/>
                    <a:pt x="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1" name="Google Shape;752;p36">
              <a:extLst>
                <a:ext uri="{FF2B5EF4-FFF2-40B4-BE49-F238E27FC236}">
                  <a16:creationId xmlns:a16="http://schemas.microsoft.com/office/drawing/2014/main" id="{3DF807C8-F74D-5C0E-04E9-9982DC285F65}"/>
                </a:ext>
              </a:extLst>
            </p:cNvPr>
            <p:cNvSpPr/>
            <p:nvPr/>
          </p:nvSpPr>
          <p:spPr>
            <a:xfrm>
              <a:off x="4035655" y="4135906"/>
              <a:ext cx="74557" cy="7953"/>
            </a:xfrm>
            <a:custGeom>
              <a:avLst/>
              <a:gdLst/>
              <a:ahLst/>
              <a:cxnLst/>
              <a:rect l="l" t="t" r="r" b="b"/>
              <a:pathLst>
                <a:path w="1321" h="141" extrusionOk="0">
                  <a:moveTo>
                    <a:pt x="71" y="0"/>
                  </a:moveTo>
                  <a:cubicBezTo>
                    <a:pt x="33" y="0"/>
                    <a:pt x="1" y="32"/>
                    <a:pt x="1" y="70"/>
                  </a:cubicBezTo>
                  <a:cubicBezTo>
                    <a:pt x="1" y="108"/>
                    <a:pt x="33" y="140"/>
                    <a:pt x="71" y="140"/>
                  </a:cubicBezTo>
                  <a:lnTo>
                    <a:pt x="1250" y="140"/>
                  </a:lnTo>
                  <a:cubicBezTo>
                    <a:pt x="1288" y="140"/>
                    <a:pt x="1320" y="108"/>
                    <a:pt x="1320" y="70"/>
                  </a:cubicBezTo>
                  <a:cubicBezTo>
                    <a:pt x="1320" y="32"/>
                    <a:pt x="1288" y="0"/>
                    <a:pt x="12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2" name="Google Shape;753;p36">
              <a:extLst>
                <a:ext uri="{FF2B5EF4-FFF2-40B4-BE49-F238E27FC236}">
                  <a16:creationId xmlns:a16="http://schemas.microsoft.com/office/drawing/2014/main" id="{E50C0529-57FE-1C0F-6870-EE8951F23C7E}"/>
                </a:ext>
              </a:extLst>
            </p:cNvPr>
            <p:cNvSpPr/>
            <p:nvPr/>
          </p:nvSpPr>
          <p:spPr>
            <a:xfrm>
              <a:off x="4017706" y="4163545"/>
              <a:ext cx="94255" cy="11225"/>
            </a:xfrm>
            <a:custGeom>
              <a:avLst/>
              <a:gdLst/>
              <a:ahLst/>
              <a:cxnLst/>
              <a:rect l="l" t="t" r="r" b="b"/>
              <a:pathLst>
                <a:path w="1670" h="199" extrusionOk="0">
                  <a:moveTo>
                    <a:pt x="70" y="1"/>
                  </a:moveTo>
                  <a:cubicBezTo>
                    <a:pt x="38" y="1"/>
                    <a:pt x="0" y="33"/>
                    <a:pt x="0" y="71"/>
                  </a:cubicBezTo>
                  <a:cubicBezTo>
                    <a:pt x="0" y="109"/>
                    <a:pt x="26" y="141"/>
                    <a:pt x="64" y="141"/>
                  </a:cubicBezTo>
                  <a:lnTo>
                    <a:pt x="1593" y="198"/>
                  </a:lnTo>
                  <a:cubicBezTo>
                    <a:pt x="1632" y="198"/>
                    <a:pt x="1664" y="167"/>
                    <a:pt x="1664" y="135"/>
                  </a:cubicBezTo>
                  <a:cubicBezTo>
                    <a:pt x="1670" y="90"/>
                    <a:pt x="1638" y="58"/>
                    <a:pt x="1600" y="58"/>
                  </a:cubicBezTo>
                  <a:lnTo>
                    <a:pt x="7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3" name="Google Shape;754;p36">
              <a:extLst>
                <a:ext uri="{FF2B5EF4-FFF2-40B4-BE49-F238E27FC236}">
                  <a16:creationId xmlns:a16="http://schemas.microsoft.com/office/drawing/2014/main" id="{6DB12112-C445-B521-E4E9-6549BB147118}"/>
                </a:ext>
              </a:extLst>
            </p:cNvPr>
            <p:cNvSpPr/>
            <p:nvPr/>
          </p:nvSpPr>
          <p:spPr>
            <a:xfrm>
              <a:off x="4084251" y="2685878"/>
              <a:ext cx="170900" cy="369002"/>
            </a:xfrm>
            <a:custGeom>
              <a:avLst/>
              <a:gdLst/>
              <a:ahLst/>
              <a:cxnLst/>
              <a:rect l="l" t="t" r="r" b="b"/>
              <a:pathLst>
                <a:path w="3028" h="6542" extrusionOk="0">
                  <a:moveTo>
                    <a:pt x="1520" y="0"/>
                  </a:moveTo>
                  <a:cubicBezTo>
                    <a:pt x="1475" y="0"/>
                    <a:pt x="1429" y="3"/>
                    <a:pt x="1383" y="10"/>
                  </a:cubicBezTo>
                  <a:cubicBezTo>
                    <a:pt x="861" y="73"/>
                    <a:pt x="389" y="443"/>
                    <a:pt x="198" y="927"/>
                  </a:cubicBezTo>
                  <a:cubicBezTo>
                    <a:pt x="0" y="1425"/>
                    <a:pt x="89" y="1979"/>
                    <a:pt x="185" y="2502"/>
                  </a:cubicBezTo>
                  <a:cubicBezTo>
                    <a:pt x="421" y="3751"/>
                    <a:pt x="727" y="5019"/>
                    <a:pt x="1453" y="6058"/>
                  </a:cubicBezTo>
                  <a:cubicBezTo>
                    <a:pt x="1581" y="6243"/>
                    <a:pt x="1740" y="6434"/>
                    <a:pt x="1957" y="6511"/>
                  </a:cubicBezTo>
                  <a:cubicBezTo>
                    <a:pt x="2021" y="6532"/>
                    <a:pt x="2087" y="6542"/>
                    <a:pt x="2154" y="6542"/>
                  </a:cubicBezTo>
                  <a:cubicBezTo>
                    <a:pt x="2367" y="6542"/>
                    <a:pt x="2582" y="6440"/>
                    <a:pt x="2728" y="6275"/>
                  </a:cubicBezTo>
                  <a:cubicBezTo>
                    <a:pt x="2919" y="6064"/>
                    <a:pt x="3008" y="5778"/>
                    <a:pt x="3015" y="5491"/>
                  </a:cubicBezTo>
                  <a:cubicBezTo>
                    <a:pt x="3028" y="5204"/>
                    <a:pt x="3021" y="4898"/>
                    <a:pt x="2996" y="4611"/>
                  </a:cubicBezTo>
                  <a:cubicBezTo>
                    <a:pt x="2887" y="3311"/>
                    <a:pt x="2773" y="2005"/>
                    <a:pt x="2664" y="698"/>
                  </a:cubicBezTo>
                  <a:cubicBezTo>
                    <a:pt x="2380" y="315"/>
                    <a:pt x="1979" y="0"/>
                    <a:pt x="1520" y="0"/>
                  </a:cubicBezTo>
                  <a:close/>
                </a:path>
              </a:pathLst>
            </a:custGeom>
            <a:solidFill>
              <a:srgbClr val="FF9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4" name="Google Shape;755;p36">
              <a:extLst>
                <a:ext uri="{FF2B5EF4-FFF2-40B4-BE49-F238E27FC236}">
                  <a16:creationId xmlns:a16="http://schemas.microsoft.com/office/drawing/2014/main" id="{A575F674-FE73-D7E4-3D77-D116014B4421}"/>
                </a:ext>
              </a:extLst>
            </p:cNvPr>
            <p:cNvSpPr/>
            <p:nvPr/>
          </p:nvSpPr>
          <p:spPr>
            <a:xfrm>
              <a:off x="3584908" y="2953524"/>
              <a:ext cx="583195" cy="561173"/>
            </a:xfrm>
            <a:custGeom>
              <a:avLst/>
              <a:gdLst/>
              <a:ahLst/>
              <a:cxnLst/>
              <a:rect l="l" t="t" r="r" b="b"/>
              <a:pathLst>
                <a:path w="10333" h="9949" extrusionOk="0">
                  <a:moveTo>
                    <a:pt x="613" y="0"/>
                  </a:moveTo>
                  <a:cubicBezTo>
                    <a:pt x="199" y="3117"/>
                    <a:pt x="1" y="6272"/>
                    <a:pt x="14" y="9420"/>
                  </a:cubicBezTo>
                  <a:cubicBezTo>
                    <a:pt x="1715" y="9439"/>
                    <a:pt x="3423" y="9522"/>
                    <a:pt x="5125" y="9541"/>
                  </a:cubicBezTo>
                  <a:cubicBezTo>
                    <a:pt x="5144" y="9669"/>
                    <a:pt x="5170" y="9713"/>
                    <a:pt x="5195" y="9841"/>
                  </a:cubicBezTo>
                  <a:cubicBezTo>
                    <a:pt x="6884" y="9879"/>
                    <a:pt x="8643" y="9917"/>
                    <a:pt x="10332" y="9949"/>
                  </a:cubicBezTo>
                  <a:cubicBezTo>
                    <a:pt x="10147" y="6902"/>
                    <a:pt x="9918" y="3786"/>
                    <a:pt x="9733" y="733"/>
                  </a:cubicBezTo>
                  <a:lnTo>
                    <a:pt x="61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5" name="Google Shape;756;p36">
              <a:extLst>
                <a:ext uri="{FF2B5EF4-FFF2-40B4-BE49-F238E27FC236}">
                  <a16:creationId xmlns:a16="http://schemas.microsoft.com/office/drawing/2014/main" id="{C4F30D1E-1EFF-DDE7-3D8E-2C3F827EC3C8}"/>
                </a:ext>
              </a:extLst>
            </p:cNvPr>
            <p:cNvSpPr/>
            <p:nvPr/>
          </p:nvSpPr>
          <p:spPr>
            <a:xfrm>
              <a:off x="3807233" y="3157488"/>
              <a:ext cx="71622" cy="340009"/>
            </a:xfrm>
            <a:custGeom>
              <a:avLst/>
              <a:gdLst/>
              <a:ahLst/>
              <a:cxnLst/>
              <a:rect l="l" t="t" r="r" b="b"/>
              <a:pathLst>
                <a:path w="1269" h="6028" extrusionOk="0">
                  <a:moveTo>
                    <a:pt x="80" y="1"/>
                  </a:moveTo>
                  <a:cubicBezTo>
                    <a:pt x="61" y="1"/>
                    <a:pt x="40" y="9"/>
                    <a:pt x="26" y="23"/>
                  </a:cubicBezTo>
                  <a:cubicBezTo>
                    <a:pt x="1" y="55"/>
                    <a:pt x="1" y="100"/>
                    <a:pt x="33" y="125"/>
                  </a:cubicBezTo>
                  <a:cubicBezTo>
                    <a:pt x="84" y="170"/>
                    <a:pt x="141" y="221"/>
                    <a:pt x="198" y="272"/>
                  </a:cubicBezTo>
                  <a:cubicBezTo>
                    <a:pt x="249" y="316"/>
                    <a:pt x="300" y="361"/>
                    <a:pt x="345" y="399"/>
                  </a:cubicBezTo>
                  <a:lnTo>
                    <a:pt x="1122" y="5970"/>
                  </a:lnTo>
                  <a:cubicBezTo>
                    <a:pt x="1129" y="6002"/>
                    <a:pt x="1161" y="6027"/>
                    <a:pt x="1193" y="6027"/>
                  </a:cubicBezTo>
                  <a:lnTo>
                    <a:pt x="1199" y="6027"/>
                  </a:lnTo>
                  <a:cubicBezTo>
                    <a:pt x="1237" y="6021"/>
                    <a:pt x="1269" y="5989"/>
                    <a:pt x="1263" y="5951"/>
                  </a:cubicBezTo>
                  <a:lnTo>
                    <a:pt x="479" y="355"/>
                  </a:lnTo>
                  <a:cubicBezTo>
                    <a:pt x="479" y="342"/>
                    <a:pt x="472" y="323"/>
                    <a:pt x="460" y="316"/>
                  </a:cubicBezTo>
                  <a:cubicBezTo>
                    <a:pt x="402" y="272"/>
                    <a:pt x="345" y="221"/>
                    <a:pt x="294" y="170"/>
                  </a:cubicBezTo>
                  <a:cubicBezTo>
                    <a:pt x="237" y="113"/>
                    <a:pt x="179" y="62"/>
                    <a:pt x="122" y="17"/>
                  </a:cubicBezTo>
                  <a:cubicBezTo>
                    <a:pt x="111" y="6"/>
                    <a:pt x="96" y="1"/>
                    <a:pt x="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4" name="Google Shape;757;p36">
              <a:extLst>
                <a:ext uri="{FF2B5EF4-FFF2-40B4-BE49-F238E27FC236}">
                  <a16:creationId xmlns:a16="http://schemas.microsoft.com/office/drawing/2014/main" id="{0A572465-893F-F3A7-5FA9-466A8D54D796}"/>
                </a:ext>
              </a:extLst>
            </p:cNvPr>
            <p:cNvSpPr/>
            <p:nvPr/>
          </p:nvSpPr>
          <p:spPr>
            <a:xfrm>
              <a:off x="3870900" y="3448825"/>
              <a:ext cx="281748" cy="31756"/>
            </a:xfrm>
            <a:custGeom>
              <a:avLst/>
              <a:gdLst/>
              <a:ahLst/>
              <a:cxnLst/>
              <a:rect l="l" t="t" r="r" b="b"/>
              <a:pathLst>
                <a:path w="4992" h="563" extrusionOk="0">
                  <a:moveTo>
                    <a:pt x="72" y="1"/>
                  </a:moveTo>
                  <a:cubicBezTo>
                    <a:pt x="34" y="1"/>
                    <a:pt x="7" y="30"/>
                    <a:pt x="7" y="65"/>
                  </a:cubicBezTo>
                  <a:cubicBezTo>
                    <a:pt x="1" y="104"/>
                    <a:pt x="33" y="135"/>
                    <a:pt x="71" y="142"/>
                  </a:cubicBezTo>
                  <a:lnTo>
                    <a:pt x="4915" y="562"/>
                  </a:lnTo>
                  <a:cubicBezTo>
                    <a:pt x="4953" y="562"/>
                    <a:pt x="4985" y="537"/>
                    <a:pt x="4985" y="499"/>
                  </a:cubicBezTo>
                  <a:cubicBezTo>
                    <a:pt x="4991" y="461"/>
                    <a:pt x="4966" y="429"/>
                    <a:pt x="4927" y="422"/>
                  </a:cubicBezTo>
                  <a:lnTo>
                    <a:pt x="84" y="2"/>
                  </a:lnTo>
                  <a:cubicBezTo>
                    <a:pt x="80" y="1"/>
                    <a:pt x="76" y="1"/>
                    <a:pt x="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5" name="Google Shape;758;p36">
              <a:extLst>
                <a:ext uri="{FF2B5EF4-FFF2-40B4-BE49-F238E27FC236}">
                  <a16:creationId xmlns:a16="http://schemas.microsoft.com/office/drawing/2014/main" id="{0FBBA384-9DA9-09F1-C981-0ACA7EE0CC57}"/>
                </a:ext>
              </a:extLst>
            </p:cNvPr>
            <p:cNvSpPr/>
            <p:nvPr/>
          </p:nvSpPr>
          <p:spPr>
            <a:xfrm>
              <a:off x="3585642" y="3429816"/>
              <a:ext cx="281353" cy="15173"/>
            </a:xfrm>
            <a:custGeom>
              <a:avLst/>
              <a:gdLst/>
              <a:ahLst/>
              <a:cxnLst/>
              <a:rect l="l" t="t" r="r" b="b"/>
              <a:pathLst>
                <a:path w="4985" h="269" extrusionOk="0">
                  <a:moveTo>
                    <a:pt x="4915" y="1"/>
                  </a:moveTo>
                  <a:lnTo>
                    <a:pt x="71" y="128"/>
                  </a:lnTo>
                  <a:cubicBezTo>
                    <a:pt x="33" y="135"/>
                    <a:pt x="1" y="167"/>
                    <a:pt x="1" y="205"/>
                  </a:cubicBezTo>
                  <a:cubicBezTo>
                    <a:pt x="1" y="243"/>
                    <a:pt x="33" y="269"/>
                    <a:pt x="71" y="269"/>
                  </a:cubicBezTo>
                  <a:lnTo>
                    <a:pt x="4915" y="141"/>
                  </a:lnTo>
                  <a:cubicBezTo>
                    <a:pt x="4953" y="135"/>
                    <a:pt x="4985" y="103"/>
                    <a:pt x="4985" y="65"/>
                  </a:cubicBezTo>
                  <a:cubicBezTo>
                    <a:pt x="4985" y="26"/>
                    <a:pt x="4953" y="1"/>
                    <a:pt x="49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6" name="Google Shape;759;p36">
              <a:extLst>
                <a:ext uri="{FF2B5EF4-FFF2-40B4-BE49-F238E27FC236}">
                  <a16:creationId xmlns:a16="http://schemas.microsoft.com/office/drawing/2014/main" id="{636CEEA1-CCBA-0A40-4A8A-0DCD46AFDC08}"/>
                </a:ext>
              </a:extLst>
            </p:cNvPr>
            <p:cNvSpPr/>
            <p:nvPr/>
          </p:nvSpPr>
          <p:spPr>
            <a:xfrm>
              <a:off x="3985647" y="3035031"/>
              <a:ext cx="172368" cy="204299"/>
            </a:xfrm>
            <a:custGeom>
              <a:avLst/>
              <a:gdLst/>
              <a:ahLst/>
              <a:cxnLst/>
              <a:rect l="l" t="t" r="r" b="b"/>
              <a:pathLst>
                <a:path w="3054" h="3622" extrusionOk="0">
                  <a:moveTo>
                    <a:pt x="76" y="1"/>
                  </a:moveTo>
                  <a:cubicBezTo>
                    <a:pt x="73" y="1"/>
                    <a:pt x="69" y="1"/>
                    <a:pt x="65" y="2"/>
                  </a:cubicBezTo>
                  <a:cubicBezTo>
                    <a:pt x="26" y="8"/>
                    <a:pt x="1" y="46"/>
                    <a:pt x="7" y="78"/>
                  </a:cubicBezTo>
                  <a:cubicBezTo>
                    <a:pt x="294" y="1659"/>
                    <a:pt x="1454" y="3042"/>
                    <a:pt x="2952" y="3616"/>
                  </a:cubicBezTo>
                  <a:cubicBezTo>
                    <a:pt x="2958" y="3616"/>
                    <a:pt x="2964" y="3622"/>
                    <a:pt x="2977" y="3622"/>
                  </a:cubicBezTo>
                  <a:cubicBezTo>
                    <a:pt x="3003" y="3622"/>
                    <a:pt x="3028" y="3603"/>
                    <a:pt x="3041" y="3577"/>
                  </a:cubicBezTo>
                  <a:cubicBezTo>
                    <a:pt x="3054" y="3539"/>
                    <a:pt x="3035" y="3501"/>
                    <a:pt x="2996" y="3482"/>
                  </a:cubicBezTo>
                  <a:cubicBezTo>
                    <a:pt x="1543" y="2934"/>
                    <a:pt x="428" y="1582"/>
                    <a:pt x="141" y="53"/>
                  </a:cubicBezTo>
                  <a:cubicBezTo>
                    <a:pt x="135" y="24"/>
                    <a:pt x="109" y="1"/>
                    <a:pt x="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7" name="Google Shape;760;p36">
              <a:extLst>
                <a:ext uri="{FF2B5EF4-FFF2-40B4-BE49-F238E27FC236}">
                  <a16:creationId xmlns:a16="http://schemas.microsoft.com/office/drawing/2014/main" id="{2660ACBB-5197-782C-86FD-0960AF325B51}"/>
                </a:ext>
              </a:extLst>
            </p:cNvPr>
            <p:cNvSpPr/>
            <p:nvPr/>
          </p:nvSpPr>
          <p:spPr>
            <a:xfrm>
              <a:off x="4070197" y="3195111"/>
              <a:ext cx="17327" cy="278302"/>
            </a:xfrm>
            <a:custGeom>
              <a:avLst/>
              <a:gdLst/>
              <a:ahLst/>
              <a:cxnLst/>
              <a:rect l="l" t="t" r="r" b="b"/>
              <a:pathLst>
                <a:path w="307" h="4934" extrusionOk="0">
                  <a:moveTo>
                    <a:pt x="236" y="0"/>
                  </a:moveTo>
                  <a:cubicBezTo>
                    <a:pt x="198" y="0"/>
                    <a:pt x="166" y="32"/>
                    <a:pt x="166" y="70"/>
                  </a:cubicBezTo>
                  <a:lnTo>
                    <a:pt x="1" y="4863"/>
                  </a:lnTo>
                  <a:cubicBezTo>
                    <a:pt x="1" y="4901"/>
                    <a:pt x="32" y="4933"/>
                    <a:pt x="71" y="4933"/>
                  </a:cubicBezTo>
                  <a:cubicBezTo>
                    <a:pt x="109" y="4933"/>
                    <a:pt x="141" y="4901"/>
                    <a:pt x="141" y="4869"/>
                  </a:cubicBezTo>
                  <a:lnTo>
                    <a:pt x="300" y="77"/>
                  </a:lnTo>
                  <a:cubicBezTo>
                    <a:pt x="307" y="38"/>
                    <a:pt x="275" y="6"/>
                    <a:pt x="2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8" name="Google Shape;761;p36">
              <a:extLst>
                <a:ext uri="{FF2B5EF4-FFF2-40B4-BE49-F238E27FC236}">
                  <a16:creationId xmlns:a16="http://schemas.microsoft.com/office/drawing/2014/main" id="{1C8474E6-94F5-18C6-594D-CD48A586BD38}"/>
                </a:ext>
              </a:extLst>
            </p:cNvPr>
            <p:cNvSpPr/>
            <p:nvPr/>
          </p:nvSpPr>
          <p:spPr>
            <a:xfrm>
              <a:off x="3819481" y="3201485"/>
              <a:ext cx="15521" cy="237409"/>
            </a:xfrm>
            <a:custGeom>
              <a:avLst/>
              <a:gdLst/>
              <a:ahLst/>
              <a:cxnLst/>
              <a:rect l="l" t="t" r="r" b="b"/>
              <a:pathLst>
                <a:path w="275" h="4209" extrusionOk="0">
                  <a:moveTo>
                    <a:pt x="200" y="1"/>
                  </a:moveTo>
                  <a:cubicBezTo>
                    <a:pt x="162" y="1"/>
                    <a:pt x="140" y="31"/>
                    <a:pt x="134" y="65"/>
                  </a:cubicBezTo>
                  <a:lnTo>
                    <a:pt x="0" y="4132"/>
                  </a:lnTo>
                  <a:cubicBezTo>
                    <a:pt x="0" y="4170"/>
                    <a:pt x="32" y="4202"/>
                    <a:pt x="70" y="4208"/>
                  </a:cubicBezTo>
                  <a:cubicBezTo>
                    <a:pt x="109" y="4208"/>
                    <a:pt x="141" y="4176"/>
                    <a:pt x="141" y="4138"/>
                  </a:cubicBezTo>
                  <a:lnTo>
                    <a:pt x="274" y="72"/>
                  </a:lnTo>
                  <a:cubicBezTo>
                    <a:pt x="274" y="34"/>
                    <a:pt x="249" y="2"/>
                    <a:pt x="211" y="2"/>
                  </a:cubicBezTo>
                  <a:cubicBezTo>
                    <a:pt x="207" y="1"/>
                    <a:pt x="203" y="1"/>
                    <a:pt x="2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9" name="Google Shape;762;p36">
              <a:extLst>
                <a:ext uri="{FF2B5EF4-FFF2-40B4-BE49-F238E27FC236}">
                  <a16:creationId xmlns:a16="http://schemas.microsoft.com/office/drawing/2014/main" id="{CFE1D0D4-C9A5-7ABE-39D2-3AA4C1A7E8C8}"/>
                </a:ext>
              </a:extLst>
            </p:cNvPr>
            <p:cNvSpPr/>
            <p:nvPr/>
          </p:nvSpPr>
          <p:spPr>
            <a:xfrm>
              <a:off x="3598228" y="2978117"/>
              <a:ext cx="118072" cy="141182"/>
            </a:xfrm>
            <a:custGeom>
              <a:avLst/>
              <a:gdLst/>
              <a:ahLst/>
              <a:cxnLst/>
              <a:rect l="l" t="t" r="r" b="b"/>
              <a:pathLst>
                <a:path w="2092" h="2503" extrusionOk="0">
                  <a:moveTo>
                    <a:pt x="2007" y="1"/>
                  </a:moveTo>
                  <a:cubicBezTo>
                    <a:pt x="1977" y="1"/>
                    <a:pt x="1950" y="23"/>
                    <a:pt x="1945" y="55"/>
                  </a:cubicBezTo>
                  <a:cubicBezTo>
                    <a:pt x="1683" y="1049"/>
                    <a:pt x="976" y="1916"/>
                    <a:pt x="45" y="2368"/>
                  </a:cubicBezTo>
                  <a:cubicBezTo>
                    <a:pt x="14" y="2381"/>
                    <a:pt x="1" y="2426"/>
                    <a:pt x="14" y="2458"/>
                  </a:cubicBezTo>
                  <a:cubicBezTo>
                    <a:pt x="26" y="2483"/>
                    <a:pt x="52" y="2502"/>
                    <a:pt x="77" y="2502"/>
                  </a:cubicBezTo>
                  <a:cubicBezTo>
                    <a:pt x="90" y="2502"/>
                    <a:pt x="96" y="2496"/>
                    <a:pt x="109" y="2496"/>
                  </a:cubicBezTo>
                  <a:cubicBezTo>
                    <a:pt x="1071" y="2024"/>
                    <a:pt x="1811" y="1126"/>
                    <a:pt x="2078" y="87"/>
                  </a:cubicBezTo>
                  <a:cubicBezTo>
                    <a:pt x="2091" y="55"/>
                    <a:pt x="2066" y="17"/>
                    <a:pt x="2027" y="4"/>
                  </a:cubicBezTo>
                  <a:cubicBezTo>
                    <a:pt x="2021" y="2"/>
                    <a:pt x="2014" y="1"/>
                    <a:pt x="20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0" name="Google Shape;763;p36">
              <a:extLst>
                <a:ext uri="{FF2B5EF4-FFF2-40B4-BE49-F238E27FC236}">
                  <a16:creationId xmlns:a16="http://schemas.microsoft.com/office/drawing/2014/main" id="{36C13E8A-6CE1-23DD-47C7-5029E1A978F3}"/>
                </a:ext>
              </a:extLst>
            </p:cNvPr>
            <p:cNvSpPr/>
            <p:nvPr/>
          </p:nvSpPr>
          <p:spPr>
            <a:xfrm>
              <a:off x="3545003" y="2186346"/>
              <a:ext cx="731688" cy="895542"/>
            </a:xfrm>
            <a:custGeom>
              <a:avLst/>
              <a:gdLst/>
              <a:ahLst/>
              <a:cxnLst/>
              <a:rect l="l" t="t" r="r" b="b"/>
              <a:pathLst>
                <a:path w="12964" h="15877" extrusionOk="0">
                  <a:moveTo>
                    <a:pt x="4188" y="0"/>
                  </a:moveTo>
                  <a:cubicBezTo>
                    <a:pt x="2792" y="294"/>
                    <a:pt x="1396" y="587"/>
                    <a:pt x="1" y="886"/>
                  </a:cubicBezTo>
                  <a:cubicBezTo>
                    <a:pt x="109" y="2652"/>
                    <a:pt x="498" y="4398"/>
                    <a:pt x="1052" y="6081"/>
                  </a:cubicBezTo>
                  <a:cubicBezTo>
                    <a:pt x="1868" y="8560"/>
                    <a:pt x="1027" y="11243"/>
                    <a:pt x="714" y="13837"/>
                  </a:cubicBezTo>
                  <a:cubicBezTo>
                    <a:pt x="4041" y="14423"/>
                    <a:pt x="7324" y="15042"/>
                    <a:pt x="10599" y="15876"/>
                  </a:cubicBezTo>
                  <a:cubicBezTo>
                    <a:pt x="10427" y="13945"/>
                    <a:pt x="10236" y="11976"/>
                    <a:pt x="10070" y="10038"/>
                  </a:cubicBezTo>
                  <a:cubicBezTo>
                    <a:pt x="11001" y="9828"/>
                    <a:pt x="12033" y="9656"/>
                    <a:pt x="12964" y="9446"/>
                  </a:cubicBezTo>
                  <a:cubicBezTo>
                    <a:pt x="12709" y="7820"/>
                    <a:pt x="11861" y="6297"/>
                    <a:pt x="10625" y="5214"/>
                  </a:cubicBezTo>
                  <a:cubicBezTo>
                    <a:pt x="9382" y="4130"/>
                    <a:pt x="7757" y="3455"/>
                    <a:pt x="6113" y="3423"/>
                  </a:cubicBezTo>
                  <a:cubicBezTo>
                    <a:pt x="6023" y="3512"/>
                    <a:pt x="5921" y="3576"/>
                    <a:pt x="5832" y="3665"/>
                  </a:cubicBezTo>
                  <a:cubicBezTo>
                    <a:pt x="4608" y="3168"/>
                    <a:pt x="4111" y="1817"/>
                    <a:pt x="4111" y="1817"/>
                  </a:cubicBezTo>
                  <a:cubicBezTo>
                    <a:pt x="4111" y="1817"/>
                    <a:pt x="4162" y="619"/>
                    <a:pt x="418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1" name="Google Shape;764;p36">
              <a:extLst>
                <a:ext uri="{FF2B5EF4-FFF2-40B4-BE49-F238E27FC236}">
                  <a16:creationId xmlns:a16="http://schemas.microsoft.com/office/drawing/2014/main" id="{80D17393-20C5-59D6-30E8-236DE73C2C65}"/>
                </a:ext>
              </a:extLst>
            </p:cNvPr>
            <p:cNvSpPr/>
            <p:nvPr/>
          </p:nvSpPr>
          <p:spPr>
            <a:xfrm>
              <a:off x="3693954" y="2495846"/>
              <a:ext cx="285304" cy="407752"/>
            </a:xfrm>
            <a:custGeom>
              <a:avLst/>
              <a:gdLst/>
              <a:ahLst/>
              <a:cxnLst/>
              <a:rect l="l" t="t" r="r" b="b"/>
              <a:pathLst>
                <a:path w="5055" h="7229" extrusionOk="0">
                  <a:moveTo>
                    <a:pt x="3327" y="1"/>
                  </a:moveTo>
                  <a:lnTo>
                    <a:pt x="0" y="3666"/>
                  </a:lnTo>
                  <a:cubicBezTo>
                    <a:pt x="714" y="3767"/>
                    <a:pt x="1415" y="3901"/>
                    <a:pt x="2129" y="4003"/>
                  </a:cubicBezTo>
                  <a:cubicBezTo>
                    <a:pt x="1797" y="5080"/>
                    <a:pt x="1440" y="6151"/>
                    <a:pt x="1115" y="7228"/>
                  </a:cubicBezTo>
                  <a:cubicBezTo>
                    <a:pt x="2403" y="5883"/>
                    <a:pt x="3760" y="4609"/>
                    <a:pt x="5054" y="3264"/>
                  </a:cubicBezTo>
                  <a:cubicBezTo>
                    <a:pt x="4245" y="3079"/>
                    <a:pt x="3359" y="2894"/>
                    <a:pt x="2549" y="2710"/>
                  </a:cubicBezTo>
                  <a:cubicBezTo>
                    <a:pt x="2862" y="1792"/>
                    <a:pt x="3021" y="925"/>
                    <a:pt x="33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2" name="Google Shape;765;p36">
              <a:extLst>
                <a:ext uri="{FF2B5EF4-FFF2-40B4-BE49-F238E27FC236}">
                  <a16:creationId xmlns:a16="http://schemas.microsoft.com/office/drawing/2014/main" id="{97BE3315-C6F3-009B-C429-50E6F2A2624A}"/>
                </a:ext>
              </a:extLst>
            </p:cNvPr>
            <p:cNvSpPr/>
            <p:nvPr/>
          </p:nvSpPr>
          <p:spPr>
            <a:xfrm>
              <a:off x="3803282" y="2360359"/>
              <a:ext cx="229937" cy="122963"/>
            </a:xfrm>
            <a:custGeom>
              <a:avLst/>
              <a:gdLst/>
              <a:ahLst/>
              <a:cxnLst/>
              <a:rect l="l" t="t" r="r" b="b"/>
              <a:pathLst>
                <a:path w="4074" h="2180" extrusionOk="0">
                  <a:moveTo>
                    <a:pt x="71" y="0"/>
                  </a:moveTo>
                  <a:cubicBezTo>
                    <a:pt x="32" y="0"/>
                    <a:pt x="1" y="32"/>
                    <a:pt x="1" y="70"/>
                  </a:cubicBezTo>
                  <a:cubicBezTo>
                    <a:pt x="7" y="1033"/>
                    <a:pt x="740" y="1938"/>
                    <a:pt x="1683" y="2142"/>
                  </a:cubicBezTo>
                  <a:cubicBezTo>
                    <a:pt x="1817" y="2167"/>
                    <a:pt x="1951" y="2180"/>
                    <a:pt x="2085" y="2180"/>
                  </a:cubicBezTo>
                  <a:cubicBezTo>
                    <a:pt x="2907" y="2180"/>
                    <a:pt x="3723" y="1683"/>
                    <a:pt x="4060" y="924"/>
                  </a:cubicBezTo>
                  <a:cubicBezTo>
                    <a:pt x="4073" y="892"/>
                    <a:pt x="4060" y="848"/>
                    <a:pt x="4022" y="835"/>
                  </a:cubicBezTo>
                  <a:cubicBezTo>
                    <a:pt x="4013" y="830"/>
                    <a:pt x="4004" y="827"/>
                    <a:pt x="3994" y="827"/>
                  </a:cubicBezTo>
                  <a:cubicBezTo>
                    <a:pt x="3968" y="827"/>
                    <a:pt x="3942" y="844"/>
                    <a:pt x="3933" y="867"/>
                  </a:cubicBezTo>
                  <a:cubicBezTo>
                    <a:pt x="3615" y="1573"/>
                    <a:pt x="2855" y="2040"/>
                    <a:pt x="2090" y="2040"/>
                  </a:cubicBezTo>
                  <a:cubicBezTo>
                    <a:pt x="1964" y="2040"/>
                    <a:pt x="1839" y="2027"/>
                    <a:pt x="1715" y="2001"/>
                  </a:cubicBezTo>
                  <a:cubicBezTo>
                    <a:pt x="835" y="1816"/>
                    <a:pt x="141" y="969"/>
                    <a:pt x="141" y="70"/>
                  </a:cubicBezTo>
                  <a:cubicBezTo>
                    <a:pt x="141" y="32"/>
                    <a:pt x="109" y="0"/>
                    <a:pt x="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3" name="Google Shape;766;p36">
              <a:extLst>
                <a:ext uri="{FF2B5EF4-FFF2-40B4-BE49-F238E27FC236}">
                  <a16:creationId xmlns:a16="http://schemas.microsoft.com/office/drawing/2014/main" id="{ABDE79C1-6311-3CAA-348B-36C47C33B7C8}"/>
                </a:ext>
              </a:extLst>
            </p:cNvPr>
            <p:cNvSpPr/>
            <p:nvPr/>
          </p:nvSpPr>
          <p:spPr>
            <a:xfrm>
              <a:off x="4086735" y="2669294"/>
              <a:ext cx="183882" cy="62835"/>
            </a:xfrm>
            <a:custGeom>
              <a:avLst/>
              <a:gdLst/>
              <a:ahLst/>
              <a:cxnLst/>
              <a:rect l="l" t="t" r="r" b="b"/>
              <a:pathLst>
                <a:path w="3258" h="1114" extrusionOk="0">
                  <a:moveTo>
                    <a:pt x="3182" y="0"/>
                  </a:moveTo>
                  <a:cubicBezTo>
                    <a:pt x="3176" y="0"/>
                    <a:pt x="3169" y="2"/>
                    <a:pt x="3162" y="4"/>
                  </a:cubicBezTo>
                  <a:lnTo>
                    <a:pt x="58" y="973"/>
                  </a:lnTo>
                  <a:cubicBezTo>
                    <a:pt x="20" y="986"/>
                    <a:pt x="1" y="1024"/>
                    <a:pt x="14" y="1062"/>
                  </a:cubicBezTo>
                  <a:cubicBezTo>
                    <a:pt x="20" y="1094"/>
                    <a:pt x="45" y="1113"/>
                    <a:pt x="77" y="1113"/>
                  </a:cubicBezTo>
                  <a:cubicBezTo>
                    <a:pt x="84" y="1113"/>
                    <a:pt x="90" y="1107"/>
                    <a:pt x="96" y="1107"/>
                  </a:cubicBezTo>
                  <a:lnTo>
                    <a:pt x="3200" y="132"/>
                  </a:lnTo>
                  <a:cubicBezTo>
                    <a:pt x="3238" y="125"/>
                    <a:pt x="3258" y="81"/>
                    <a:pt x="3245" y="49"/>
                  </a:cubicBezTo>
                  <a:cubicBezTo>
                    <a:pt x="3235" y="19"/>
                    <a:pt x="3209" y="0"/>
                    <a:pt x="31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4" name="Google Shape;767;p36">
              <a:extLst>
                <a:ext uri="{FF2B5EF4-FFF2-40B4-BE49-F238E27FC236}">
                  <a16:creationId xmlns:a16="http://schemas.microsoft.com/office/drawing/2014/main" id="{B7C85E1A-D759-C363-B659-0EA1DEFF051D}"/>
                </a:ext>
              </a:extLst>
            </p:cNvPr>
            <p:cNvSpPr/>
            <p:nvPr/>
          </p:nvSpPr>
          <p:spPr>
            <a:xfrm>
              <a:off x="3545737" y="2219231"/>
              <a:ext cx="235637" cy="65317"/>
            </a:xfrm>
            <a:custGeom>
              <a:avLst/>
              <a:gdLst/>
              <a:ahLst/>
              <a:cxnLst/>
              <a:rect l="l" t="t" r="r" b="b"/>
              <a:pathLst>
                <a:path w="4175" h="1158" extrusionOk="0">
                  <a:moveTo>
                    <a:pt x="4100" y="0"/>
                  </a:moveTo>
                  <a:cubicBezTo>
                    <a:pt x="4093" y="0"/>
                    <a:pt x="4086" y="1"/>
                    <a:pt x="4079" y="4"/>
                  </a:cubicBezTo>
                  <a:lnTo>
                    <a:pt x="58" y="1023"/>
                  </a:lnTo>
                  <a:cubicBezTo>
                    <a:pt x="19" y="1030"/>
                    <a:pt x="0" y="1068"/>
                    <a:pt x="13" y="1106"/>
                  </a:cubicBezTo>
                  <a:cubicBezTo>
                    <a:pt x="19" y="1138"/>
                    <a:pt x="45" y="1157"/>
                    <a:pt x="77" y="1157"/>
                  </a:cubicBezTo>
                  <a:lnTo>
                    <a:pt x="96" y="1157"/>
                  </a:lnTo>
                  <a:lnTo>
                    <a:pt x="4117" y="138"/>
                  </a:lnTo>
                  <a:cubicBezTo>
                    <a:pt x="4156" y="125"/>
                    <a:pt x="4175" y="87"/>
                    <a:pt x="4162" y="48"/>
                  </a:cubicBezTo>
                  <a:cubicBezTo>
                    <a:pt x="4157" y="22"/>
                    <a:pt x="4130" y="0"/>
                    <a:pt x="41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5" name="Google Shape;768;p36">
              <a:extLst>
                <a:ext uri="{FF2B5EF4-FFF2-40B4-BE49-F238E27FC236}">
                  <a16:creationId xmlns:a16="http://schemas.microsoft.com/office/drawing/2014/main" id="{7B55BF79-A5E7-646B-E489-5D88245776C7}"/>
                </a:ext>
              </a:extLst>
            </p:cNvPr>
            <p:cNvSpPr/>
            <p:nvPr/>
          </p:nvSpPr>
          <p:spPr>
            <a:xfrm>
              <a:off x="3583497" y="2917481"/>
              <a:ext cx="554354" cy="107282"/>
            </a:xfrm>
            <a:custGeom>
              <a:avLst/>
              <a:gdLst/>
              <a:ahLst/>
              <a:cxnLst/>
              <a:rect l="l" t="t" r="r" b="b"/>
              <a:pathLst>
                <a:path w="9822" h="1902" extrusionOk="0">
                  <a:moveTo>
                    <a:pt x="78" y="1"/>
                  </a:moveTo>
                  <a:cubicBezTo>
                    <a:pt x="45" y="1"/>
                    <a:pt x="19" y="25"/>
                    <a:pt x="13" y="59"/>
                  </a:cubicBezTo>
                  <a:cubicBezTo>
                    <a:pt x="0" y="97"/>
                    <a:pt x="26" y="136"/>
                    <a:pt x="64" y="142"/>
                  </a:cubicBezTo>
                  <a:lnTo>
                    <a:pt x="9739" y="1901"/>
                  </a:lnTo>
                  <a:lnTo>
                    <a:pt x="9752" y="1901"/>
                  </a:lnTo>
                  <a:cubicBezTo>
                    <a:pt x="9784" y="1901"/>
                    <a:pt x="9815" y="1876"/>
                    <a:pt x="9815" y="1844"/>
                  </a:cubicBezTo>
                  <a:cubicBezTo>
                    <a:pt x="9822" y="1805"/>
                    <a:pt x="9796" y="1767"/>
                    <a:pt x="9764" y="1761"/>
                  </a:cubicBezTo>
                  <a:lnTo>
                    <a:pt x="90" y="2"/>
                  </a:lnTo>
                  <a:cubicBezTo>
                    <a:pt x="86" y="1"/>
                    <a:pt x="82" y="1"/>
                    <a:pt x="7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6" name="Google Shape;769;p36">
              <a:extLst>
                <a:ext uri="{FF2B5EF4-FFF2-40B4-BE49-F238E27FC236}">
                  <a16:creationId xmlns:a16="http://schemas.microsoft.com/office/drawing/2014/main" id="{7EDE30C6-D024-CF7B-CBB0-A6FE25E26BD3}"/>
                </a:ext>
              </a:extLst>
            </p:cNvPr>
            <p:cNvSpPr/>
            <p:nvPr/>
          </p:nvSpPr>
          <p:spPr>
            <a:xfrm>
              <a:off x="4116254" y="2847481"/>
              <a:ext cx="138899" cy="428283"/>
            </a:xfrm>
            <a:custGeom>
              <a:avLst/>
              <a:gdLst/>
              <a:ahLst/>
              <a:cxnLst/>
              <a:rect l="l" t="t" r="r" b="b"/>
              <a:pathLst>
                <a:path w="2461" h="7593" extrusionOk="0">
                  <a:moveTo>
                    <a:pt x="1066" y="1"/>
                  </a:moveTo>
                  <a:cubicBezTo>
                    <a:pt x="827" y="1"/>
                    <a:pt x="591" y="79"/>
                    <a:pt x="415" y="242"/>
                  </a:cubicBezTo>
                  <a:cubicBezTo>
                    <a:pt x="115" y="510"/>
                    <a:pt x="0" y="3206"/>
                    <a:pt x="58" y="4136"/>
                  </a:cubicBezTo>
                  <a:cubicBezTo>
                    <a:pt x="96" y="4786"/>
                    <a:pt x="134" y="5430"/>
                    <a:pt x="172" y="6080"/>
                  </a:cubicBezTo>
                  <a:cubicBezTo>
                    <a:pt x="204" y="6545"/>
                    <a:pt x="255" y="7055"/>
                    <a:pt x="600" y="7368"/>
                  </a:cubicBezTo>
                  <a:cubicBezTo>
                    <a:pt x="763" y="7517"/>
                    <a:pt x="984" y="7592"/>
                    <a:pt x="1205" y="7592"/>
                  </a:cubicBezTo>
                  <a:cubicBezTo>
                    <a:pt x="1398" y="7592"/>
                    <a:pt x="1592" y="7535"/>
                    <a:pt x="1747" y="7419"/>
                  </a:cubicBezTo>
                  <a:cubicBezTo>
                    <a:pt x="2129" y="7132"/>
                    <a:pt x="2218" y="6609"/>
                    <a:pt x="2269" y="6131"/>
                  </a:cubicBezTo>
                  <a:cubicBezTo>
                    <a:pt x="2314" y="5698"/>
                    <a:pt x="2352" y="5264"/>
                    <a:pt x="2378" y="4831"/>
                  </a:cubicBezTo>
                  <a:cubicBezTo>
                    <a:pt x="2429" y="4079"/>
                    <a:pt x="2454" y="3327"/>
                    <a:pt x="2454" y="2575"/>
                  </a:cubicBezTo>
                  <a:cubicBezTo>
                    <a:pt x="2454" y="1988"/>
                    <a:pt x="2461" y="1338"/>
                    <a:pt x="2199" y="797"/>
                  </a:cubicBezTo>
                  <a:cubicBezTo>
                    <a:pt x="2040" y="472"/>
                    <a:pt x="1772" y="191"/>
                    <a:pt x="1434" y="64"/>
                  </a:cubicBezTo>
                  <a:cubicBezTo>
                    <a:pt x="1316" y="22"/>
                    <a:pt x="1191" y="1"/>
                    <a:pt x="1066" y="1"/>
                  </a:cubicBezTo>
                  <a:close/>
                </a:path>
              </a:pathLst>
            </a:custGeom>
            <a:solidFill>
              <a:srgbClr val="FF9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7" name="Google Shape;770;p36">
              <a:extLst>
                <a:ext uri="{FF2B5EF4-FFF2-40B4-BE49-F238E27FC236}">
                  <a16:creationId xmlns:a16="http://schemas.microsoft.com/office/drawing/2014/main" id="{9407815A-5CD6-4FA2-2E72-EBEE408925AC}"/>
                </a:ext>
              </a:extLst>
            </p:cNvPr>
            <p:cNvSpPr/>
            <p:nvPr/>
          </p:nvSpPr>
          <p:spPr>
            <a:xfrm>
              <a:off x="4115915" y="2874894"/>
              <a:ext cx="23028" cy="45575"/>
            </a:xfrm>
            <a:custGeom>
              <a:avLst/>
              <a:gdLst/>
              <a:ahLst/>
              <a:cxnLst/>
              <a:rect l="l" t="t" r="r" b="b"/>
              <a:pathLst>
                <a:path w="408" h="808" extrusionOk="0">
                  <a:moveTo>
                    <a:pt x="333" y="1"/>
                  </a:moveTo>
                  <a:cubicBezTo>
                    <a:pt x="304" y="1"/>
                    <a:pt x="278" y="19"/>
                    <a:pt x="268" y="49"/>
                  </a:cubicBezTo>
                  <a:lnTo>
                    <a:pt x="19" y="712"/>
                  </a:lnTo>
                  <a:cubicBezTo>
                    <a:pt x="0" y="750"/>
                    <a:pt x="19" y="789"/>
                    <a:pt x="57" y="801"/>
                  </a:cubicBezTo>
                  <a:cubicBezTo>
                    <a:pt x="64" y="808"/>
                    <a:pt x="70" y="808"/>
                    <a:pt x="83" y="808"/>
                  </a:cubicBezTo>
                  <a:cubicBezTo>
                    <a:pt x="108" y="808"/>
                    <a:pt x="134" y="789"/>
                    <a:pt x="147" y="763"/>
                  </a:cubicBezTo>
                  <a:lnTo>
                    <a:pt x="395" y="94"/>
                  </a:lnTo>
                  <a:cubicBezTo>
                    <a:pt x="408" y="62"/>
                    <a:pt x="389" y="17"/>
                    <a:pt x="357" y="5"/>
                  </a:cubicBezTo>
                  <a:cubicBezTo>
                    <a:pt x="349" y="2"/>
                    <a:pt x="341" y="1"/>
                    <a:pt x="3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8" name="Google Shape;771;p36">
              <a:extLst>
                <a:ext uri="{FF2B5EF4-FFF2-40B4-BE49-F238E27FC236}">
                  <a16:creationId xmlns:a16="http://schemas.microsoft.com/office/drawing/2014/main" id="{E19C0AED-74EF-AE7D-ED05-5592C39E4B21}"/>
                </a:ext>
              </a:extLst>
            </p:cNvPr>
            <p:cNvSpPr/>
            <p:nvPr/>
          </p:nvSpPr>
          <p:spPr>
            <a:xfrm>
              <a:off x="4073810" y="3137013"/>
              <a:ext cx="178125" cy="339615"/>
            </a:xfrm>
            <a:custGeom>
              <a:avLst/>
              <a:gdLst/>
              <a:ahLst/>
              <a:cxnLst/>
              <a:rect l="l" t="t" r="r" b="b"/>
              <a:pathLst>
                <a:path w="3156" h="6021" extrusionOk="0">
                  <a:moveTo>
                    <a:pt x="2081" y="1"/>
                  </a:moveTo>
                  <a:cubicBezTo>
                    <a:pt x="1945" y="1"/>
                    <a:pt x="1810" y="31"/>
                    <a:pt x="1689" y="93"/>
                  </a:cubicBezTo>
                  <a:cubicBezTo>
                    <a:pt x="1422" y="227"/>
                    <a:pt x="1205" y="399"/>
                    <a:pt x="1179" y="692"/>
                  </a:cubicBezTo>
                  <a:cubicBezTo>
                    <a:pt x="944" y="883"/>
                    <a:pt x="740" y="1119"/>
                    <a:pt x="593" y="1387"/>
                  </a:cubicBezTo>
                  <a:cubicBezTo>
                    <a:pt x="198" y="2094"/>
                    <a:pt x="192" y="2993"/>
                    <a:pt x="0" y="3777"/>
                  </a:cubicBezTo>
                  <a:cubicBezTo>
                    <a:pt x="50" y="3814"/>
                    <a:pt x="119" y="3841"/>
                    <a:pt x="183" y="3841"/>
                  </a:cubicBezTo>
                  <a:cubicBezTo>
                    <a:pt x="218" y="3841"/>
                    <a:pt x="252" y="3833"/>
                    <a:pt x="281" y="3815"/>
                  </a:cubicBezTo>
                  <a:cubicBezTo>
                    <a:pt x="364" y="3764"/>
                    <a:pt x="421" y="3681"/>
                    <a:pt x="472" y="3605"/>
                  </a:cubicBezTo>
                  <a:cubicBezTo>
                    <a:pt x="638" y="3375"/>
                    <a:pt x="803" y="3140"/>
                    <a:pt x="969" y="2904"/>
                  </a:cubicBezTo>
                  <a:lnTo>
                    <a:pt x="969" y="2904"/>
                  </a:lnTo>
                  <a:cubicBezTo>
                    <a:pt x="931" y="3286"/>
                    <a:pt x="886" y="3662"/>
                    <a:pt x="848" y="4045"/>
                  </a:cubicBezTo>
                  <a:cubicBezTo>
                    <a:pt x="810" y="4376"/>
                    <a:pt x="650" y="4714"/>
                    <a:pt x="555" y="5032"/>
                  </a:cubicBezTo>
                  <a:cubicBezTo>
                    <a:pt x="529" y="5122"/>
                    <a:pt x="497" y="5217"/>
                    <a:pt x="504" y="5307"/>
                  </a:cubicBezTo>
                  <a:cubicBezTo>
                    <a:pt x="504" y="5402"/>
                    <a:pt x="536" y="5498"/>
                    <a:pt x="606" y="5561"/>
                  </a:cubicBezTo>
                  <a:cubicBezTo>
                    <a:pt x="797" y="5300"/>
                    <a:pt x="982" y="5096"/>
                    <a:pt x="1167" y="4841"/>
                  </a:cubicBezTo>
                  <a:lnTo>
                    <a:pt x="1167" y="4841"/>
                  </a:lnTo>
                  <a:cubicBezTo>
                    <a:pt x="1128" y="5064"/>
                    <a:pt x="1077" y="5313"/>
                    <a:pt x="1033" y="5542"/>
                  </a:cubicBezTo>
                  <a:cubicBezTo>
                    <a:pt x="1020" y="5625"/>
                    <a:pt x="1007" y="5714"/>
                    <a:pt x="1020" y="5804"/>
                  </a:cubicBezTo>
                  <a:cubicBezTo>
                    <a:pt x="1026" y="5893"/>
                    <a:pt x="1071" y="5976"/>
                    <a:pt x="1148" y="6020"/>
                  </a:cubicBezTo>
                  <a:cubicBezTo>
                    <a:pt x="1332" y="5663"/>
                    <a:pt x="1543" y="5294"/>
                    <a:pt x="1721" y="4937"/>
                  </a:cubicBezTo>
                  <a:lnTo>
                    <a:pt x="1721" y="4937"/>
                  </a:lnTo>
                  <a:cubicBezTo>
                    <a:pt x="1696" y="5090"/>
                    <a:pt x="1657" y="5281"/>
                    <a:pt x="1626" y="5434"/>
                  </a:cubicBezTo>
                  <a:cubicBezTo>
                    <a:pt x="1613" y="5511"/>
                    <a:pt x="1594" y="5587"/>
                    <a:pt x="1619" y="5657"/>
                  </a:cubicBezTo>
                  <a:cubicBezTo>
                    <a:pt x="1640" y="5721"/>
                    <a:pt x="1702" y="5772"/>
                    <a:pt x="1762" y="5772"/>
                  </a:cubicBezTo>
                  <a:cubicBezTo>
                    <a:pt x="1774" y="5772"/>
                    <a:pt x="1786" y="5770"/>
                    <a:pt x="1798" y="5765"/>
                  </a:cubicBezTo>
                  <a:cubicBezTo>
                    <a:pt x="1938" y="5485"/>
                    <a:pt x="2091" y="5185"/>
                    <a:pt x="2225" y="4905"/>
                  </a:cubicBezTo>
                  <a:cubicBezTo>
                    <a:pt x="2257" y="4956"/>
                    <a:pt x="2295" y="5007"/>
                    <a:pt x="2327" y="5058"/>
                  </a:cubicBezTo>
                  <a:cubicBezTo>
                    <a:pt x="2492" y="4644"/>
                    <a:pt x="2690" y="4249"/>
                    <a:pt x="2856" y="3828"/>
                  </a:cubicBezTo>
                  <a:cubicBezTo>
                    <a:pt x="3155" y="3070"/>
                    <a:pt x="3155" y="2215"/>
                    <a:pt x="3098" y="1400"/>
                  </a:cubicBezTo>
                  <a:cubicBezTo>
                    <a:pt x="3066" y="915"/>
                    <a:pt x="2945" y="380"/>
                    <a:pt x="2531" y="125"/>
                  </a:cubicBezTo>
                  <a:cubicBezTo>
                    <a:pt x="2397" y="43"/>
                    <a:pt x="2239" y="1"/>
                    <a:pt x="2081" y="1"/>
                  </a:cubicBezTo>
                  <a:close/>
                </a:path>
              </a:pathLst>
            </a:custGeom>
            <a:solidFill>
              <a:srgbClr val="FF9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9" name="Google Shape;772;p36">
              <a:extLst>
                <a:ext uri="{FF2B5EF4-FFF2-40B4-BE49-F238E27FC236}">
                  <a16:creationId xmlns:a16="http://schemas.microsoft.com/office/drawing/2014/main" id="{46E836B1-502F-E99B-A6BA-B9672FB29075}"/>
                </a:ext>
              </a:extLst>
            </p:cNvPr>
            <p:cNvSpPr/>
            <p:nvPr/>
          </p:nvSpPr>
          <p:spPr>
            <a:xfrm>
              <a:off x="4121277" y="3277012"/>
              <a:ext cx="16988" cy="42135"/>
            </a:xfrm>
            <a:custGeom>
              <a:avLst/>
              <a:gdLst/>
              <a:ahLst/>
              <a:cxnLst/>
              <a:rect l="l" t="t" r="r" b="b"/>
              <a:pathLst>
                <a:path w="301" h="747" extrusionOk="0">
                  <a:moveTo>
                    <a:pt x="231" y="0"/>
                  </a:moveTo>
                  <a:cubicBezTo>
                    <a:pt x="197" y="0"/>
                    <a:pt x="166" y="24"/>
                    <a:pt x="160" y="52"/>
                  </a:cubicBezTo>
                  <a:lnTo>
                    <a:pt x="7" y="664"/>
                  </a:lnTo>
                  <a:cubicBezTo>
                    <a:pt x="1" y="696"/>
                    <a:pt x="20" y="734"/>
                    <a:pt x="58" y="747"/>
                  </a:cubicBezTo>
                  <a:lnTo>
                    <a:pt x="77" y="747"/>
                  </a:lnTo>
                  <a:cubicBezTo>
                    <a:pt x="103" y="747"/>
                    <a:pt x="134" y="728"/>
                    <a:pt x="141" y="696"/>
                  </a:cubicBezTo>
                  <a:lnTo>
                    <a:pt x="294" y="90"/>
                  </a:lnTo>
                  <a:cubicBezTo>
                    <a:pt x="300" y="52"/>
                    <a:pt x="281" y="14"/>
                    <a:pt x="243" y="1"/>
                  </a:cubicBezTo>
                  <a:cubicBezTo>
                    <a:pt x="239" y="0"/>
                    <a:pt x="235" y="0"/>
                    <a:pt x="2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0" name="Google Shape;773;p36">
              <a:extLst>
                <a:ext uri="{FF2B5EF4-FFF2-40B4-BE49-F238E27FC236}">
                  <a16:creationId xmlns:a16="http://schemas.microsoft.com/office/drawing/2014/main" id="{4EA19F82-EA5F-4230-CDDE-2E4D861FBD7C}"/>
                </a:ext>
              </a:extLst>
            </p:cNvPr>
            <p:cNvSpPr/>
            <p:nvPr/>
          </p:nvSpPr>
          <p:spPr>
            <a:xfrm>
              <a:off x="4189290" y="3344417"/>
              <a:ext cx="36742" cy="84382"/>
            </a:xfrm>
            <a:custGeom>
              <a:avLst/>
              <a:gdLst/>
              <a:ahLst/>
              <a:cxnLst/>
              <a:rect l="l" t="t" r="r" b="b"/>
              <a:pathLst>
                <a:path w="651" h="1496" extrusionOk="0">
                  <a:moveTo>
                    <a:pt x="571" y="0"/>
                  </a:moveTo>
                  <a:cubicBezTo>
                    <a:pt x="543" y="0"/>
                    <a:pt x="514" y="18"/>
                    <a:pt x="504" y="43"/>
                  </a:cubicBezTo>
                  <a:lnTo>
                    <a:pt x="13" y="1400"/>
                  </a:lnTo>
                  <a:cubicBezTo>
                    <a:pt x="0" y="1438"/>
                    <a:pt x="19" y="1477"/>
                    <a:pt x="58" y="1489"/>
                  </a:cubicBezTo>
                  <a:cubicBezTo>
                    <a:pt x="64" y="1496"/>
                    <a:pt x="70" y="1496"/>
                    <a:pt x="77" y="1496"/>
                  </a:cubicBezTo>
                  <a:cubicBezTo>
                    <a:pt x="109" y="1496"/>
                    <a:pt x="134" y="1477"/>
                    <a:pt x="147" y="1451"/>
                  </a:cubicBezTo>
                  <a:lnTo>
                    <a:pt x="638" y="94"/>
                  </a:lnTo>
                  <a:cubicBezTo>
                    <a:pt x="650" y="55"/>
                    <a:pt x="631" y="17"/>
                    <a:pt x="593" y="4"/>
                  </a:cubicBezTo>
                  <a:cubicBezTo>
                    <a:pt x="586" y="2"/>
                    <a:pt x="579" y="0"/>
                    <a:pt x="5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1" name="Google Shape;774;p36">
              <a:extLst>
                <a:ext uri="{FF2B5EF4-FFF2-40B4-BE49-F238E27FC236}">
                  <a16:creationId xmlns:a16="http://schemas.microsoft.com/office/drawing/2014/main" id="{F3F43F7C-9721-7BB0-F3A2-ECCA2D62AAC9}"/>
                </a:ext>
              </a:extLst>
            </p:cNvPr>
            <p:cNvSpPr/>
            <p:nvPr/>
          </p:nvSpPr>
          <p:spPr>
            <a:xfrm>
              <a:off x="4162988" y="3352822"/>
              <a:ext cx="32114" cy="83536"/>
            </a:xfrm>
            <a:custGeom>
              <a:avLst/>
              <a:gdLst/>
              <a:ahLst/>
              <a:cxnLst/>
              <a:rect l="l" t="t" r="r" b="b"/>
              <a:pathLst>
                <a:path w="569" h="1481" extrusionOk="0">
                  <a:moveTo>
                    <a:pt x="496" y="1"/>
                  </a:moveTo>
                  <a:cubicBezTo>
                    <a:pt x="463" y="1"/>
                    <a:pt x="433" y="20"/>
                    <a:pt x="422" y="53"/>
                  </a:cubicBezTo>
                  <a:lnTo>
                    <a:pt x="14" y="1391"/>
                  </a:lnTo>
                  <a:cubicBezTo>
                    <a:pt x="1" y="1423"/>
                    <a:pt x="20" y="1461"/>
                    <a:pt x="58" y="1474"/>
                  </a:cubicBezTo>
                  <a:cubicBezTo>
                    <a:pt x="65" y="1481"/>
                    <a:pt x="71" y="1481"/>
                    <a:pt x="77" y="1481"/>
                  </a:cubicBezTo>
                  <a:cubicBezTo>
                    <a:pt x="109" y="1481"/>
                    <a:pt x="135" y="1461"/>
                    <a:pt x="148" y="1430"/>
                  </a:cubicBezTo>
                  <a:lnTo>
                    <a:pt x="555" y="91"/>
                  </a:lnTo>
                  <a:cubicBezTo>
                    <a:pt x="568" y="53"/>
                    <a:pt x="543" y="15"/>
                    <a:pt x="511" y="2"/>
                  </a:cubicBezTo>
                  <a:cubicBezTo>
                    <a:pt x="506" y="1"/>
                    <a:pt x="501" y="1"/>
                    <a:pt x="49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2" name="Google Shape;775;p36">
              <a:extLst>
                <a:ext uri="{FF2B5EF4-FFF2-40B4-BE49-F238E27FC236}">
                  <a16:creationId xmlns:a16="http://schemas.microsoft.com/office/drawing/2014/main" id="{9F70F4AD-587D-E5DA-BF81-C80C8E69EBBF}"/>
                </a:ext>
              </a:extLst>
            </p:cNvPr>
            <p:cNvSpPr/>
            <p:nvPr/>
          </p:nvSpPr>
          <p:spPr>
            <a:xfrm>
              <a:off x="4131719" y="3353047"/>
              <a:ext cx="28446" cy="84382"/>
            </a:xfrm>
            <a:custGeom>
              <a:avLst/>
              <a:gdLst/>
              <a:ahLst/>
              <a:cxnLst/>
              <a:rect l="l" t="t" r="r" b="b"/>
              <a:pathLst>
                <a:path w="504" h="1496" extrusionOk="0">
                  <a:moveTo>
                    <a:pt x="426" y="1"/>
                  </a:moveTo>
                  <a:cubicBezTo>
                    <a:pt x="396" y="1"/>
                    <a:pt x="368" y="24"/>
                    <a:pt x="357" y="55"/>
                  </a:cubicBezTo>
                  <a:lnTo>
                    <a:pt x="7" y="1413"/>
                  </a:lnTo>
                  <a:cubicBezTo>
                    <a:pt x="0" y="1451"/>
                    <a:pt x="20" y="1489"/>
                    <a:pt x="58" y="1496"/>
                  </a:cubicBezTo>
                  <a:lnTo>
                    <a:pt x="77" y="1496"/>
                  </a:lnTo>
                  <a:cubicBezTo>
                    <a:pt x="109" y="1496"/>
                    <a:pt x="134" y="1477"/>
                    <a:pt x="141" y="1445"/>
                  </a:cubicBezTo>
                  <a:lnTo>
                    <a:pt x="498" y="87"/>
                  </a:lnTo>
                  <a:cubicBezTo>
                    <a:pt x="504" y="49"/>
                    <a:pt x="485" y="11"/>
                    <a:pt x="447" y="4"/>
                  </a:cubicBezTo>
                  <a:cubicBezTo>
                    <a:pt x="440" y="2"/>
                    <a:pt x="433" y="1"/>
                    <a:pt x="4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3" name="Google Shape;776;p36">
              <a:extLst>
                <a:ext uri="{FF2B5EF4-FFF2-40B4-BE49-F238E27FC236}">
                  <a16:creationId xmlns:a16="http://schemas.microsoft.com/office/drawing/2014/main" id="{D3847DAB-FBFE-54DC-1049-60D66B369F5E}"/>
                </a:ext>
              </a:extLst>
            </p:cNvPr>
            <p:cNvSpPr/>
            <p:nvPr/>
          </p:nvSpPr>
          <p:spPr>
            <a:xfrm>
              <a:off x="3785672" y="2122777"/>
              <a:ext cx="70211" cy="53528"/>
            </a:xfrm>
            <a:custGeom>
              <a:avLst/>
              <a:gdLst/>
              <a:ahLst/>
              <a:cxnLst/>
              <a:rect l="l" t="t" r="r" b="b"/>
              <a:pathLst>
                <a:path w="1244" h="949" extrusionOk="0">
                  <a:moveTo>
                    <a:pt x="848" y="0"/>
                  </a:moveTo>
                  <a:cubicBezTo>
                    <a:pt x="682" y="0"/>
                    <a:pt x="514" y="49"/>
                    <a:pt x="376" y="146"/>
                  </a:cubicBezTo>
                  <a:cubicBezTo>
                    <a:pt x="141" y="305"/>
                    <a:pt x="0" y="598"/>
                    <a:pt x="26" y="885"/>
                  </a:cubicBezTo>
                  <a:cubicBezTo>
                    <a:pt x="32" y="923"/>
                    <a:pt x="58" y="949"/>
                    <a:pt x="96" y="949"/>
                  </a:cubicBezTo>
                  <a:lnTo>
                    <a:pt x="102" y="949"/>
                  </a:lnTo>
                  <a:cubicBezTo>
                    <a:pt x="141" y="943"/>
                    <a:pt x="172" y="911"/>
                    <a:pt x="166" y="872"/>
                  </a:cubicBezTo>
                  <a:cubicBezTo>
                    <a:pt x="147" y="637"/>
                    <a:pt x="262" y="394"/>
                    <a:pt x="459" y="261"/>
                  </a:cubicBezTo>
                  <a:cubicBezTo>
                    <a:pt x="574" y="179"/>
                    <a:pt x="709" y="139"/>
                    <a:pt x="845" y="139"/>
                  </a:cubicBezTo>
                  <a:cubicBezTo>
                    <a:pt x="944" y="139"/>
                    <a:pt x="1044" y="160"/>
                    <a:pt x="1135" y="203"/>
                  </a:cubicBezTo>
                  <a:cubicBezTo>
                    <a:pt x="1143" y="207"/>
                    <a:pt x="1152" y="208"/>
                    <a:pt x="1161" y="208"/>
                  </a:cubicBezTo>
                  <a:cubicBezTo>
                    <a:pt x="1188" y="208"/>
                    <a:pt x="1216" y="195"/>
                    <a:pt x="1230" y="171"/>
                  </a:cubicBezTo>
                  <a:cubicBezTo>
                    <a:pt x="1243" y="133"/>
                    <a:pt x="1230" y="95"/>
                    <a:pt x="1192" y="76"/>
                  </a:cubicBezTo>
                  <a:cubicBezTo>
                    <a:pt x="1086" y="25"/>
                    <a:pt x="967" y="0"/>
                    <a:pt x="848" y="0"/>
                  </a:cubicBezTo>
                  <a:close/>
                </a:path>
              </a:pathLst>
            </a:custGeom>
            <a:solidFill>
              <a:srgbClr val="C1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4" name="Google Shape;777;p36">
              <a:extLst>
                <a:ext uri="{FF2B5EF4-FFF2-40B4-BE49-F238E27FC236}">
                  <a16:creationId xmlns:a16="http://schemas.microsoft.com/office/drawing/2014/main" id="{46743044-94BA-8905-46EE-EA5C6A35D6E4}"/>
                </a:ext>
              </a:extLst>
            </p:cNvPr>
            <p:cNvSpPr/>
            <p:nvPr/>
          </p:nvSpPr>
          <p:spPr>
            <a:xfrm>
              <a:off x="3807967" y="2099989"/>
              <a:ext cx="237104" cy="200012"/>
            </a:xfrm>
            <a:custGeom>
              <a:avLst/>
              <a:gdLst/>
              <a:ahLst/>
              <a:cxnLst/>
              <a:rect l="l" t="t" r="r" b="b"/>
              <a:pathLst>
                <a:path w="4201" h="3546" extrusionOk="0">
                  <a:moveTo>
                    <a:pt x="1690" y="1"/>
                  </a:moveTo>
                  <a:cubicBezTo>
                    <a:pt x="1286" y="1"/>
                    <a:pt x="884" y="220"/>
                    <a:pt x="663" y="563"/>
                  </a:cubicBezTo>
                  <a:cubicBezTo>
                    <a:pt x="653" y="562"/>
                    <a:pt x="644" y="562"/>
                    <a:pt x="634" y="562"/>
                  </a:cubicBezTo>
                  <a:cubicBezTo>
                    <a:pt x="421" y="562"/>
                    <a:pt x="212" y="692"/>
                    <a:pt x="109" y="881"/>
                  </a:cubicBezTo>
                  <a:cubicBezTo>
                    <a:pt x="0" y="1072"/>
                    <a:pt x="0" y="1321"/>
                    <a:pt x="96" y="1531"/>
                  </a:cubicBezTo>
                  <a:cubicBezTo>
                    <a:pt x="185" y="1735"/>
                    <a:pt x="364" y="1895"/>
                    <a:pt x="568" y="1990"/>
                  </a:cubicBezTo>
                  <a:lnTo>
                    <a:pt x="3493" y="3545"/>
                  </a:lnTo>
                  <a:cubicBezTo>
                    <a:pt x="3952" y="3144"/>
                    <a:pt x="4200" y="2506"/>
                    <a:pt x="4130" y="1901"/>
                  </a:cubicBezTo>
                  <a:cubicBezTo>
                    <a:pt x="4092" y="1557"/>
                    <a:pt x="3946" y="1213"/>
                    <a:pt x="3697" y="971"/>
                  </a:cubicBezTo>
                  <a:cubicBezTo>
                    <a:pt x="3489" y="768"/>
                    <a:pt x="3215" y="651"/>
                    <a:pt x="2934" y="651"/>
                  </a:cubicBezTo>
                  <a:cubicBezTo>
                    <a:pt x="2878" y="651"/>
                    <a:pt x="2822" y="655"/>
                    <a:pt x="2766" y="665"/>
                  </a:cubicBezTo>
                  <a:cubicBezTo>
                    <a:pt x="2569" y="289"/>
                    <a:pt x="2167" y="21"/>
                    <a:pt x="1740" y="2"/>
                  </a:cubicBezTo>
                  <a:cubicBezTo>
                    <a:pt x="1724" y="1"/>
                    <a:pt x="1707" y="1"/>
                    <a:pt x="1690" y="1"/>
                  </a:cubicBezTo>
                  <a:close/>
                </a:path>
              </a:pathLst>
            </a:custGeom>
            <a:solidFill>
              <a:srgbClr val="C1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5" name="Google Shape;778;p36">
              <a:extLst>
                <a:ext uri="{FF2B5EF4-FFF2-40B4-BE49-F238E27FC236}">
                  <a16:creationId xmlns:a16="http://schemas.microsoft.com/office/drawing/2014/main" id="{39837D7B-C59F-0FF5-FD0B-36D56760404C}"/>
                </a:ext>
              </a:extLst>
            </p:cNvPr>
            <p:cNvSpPr/>
            <p:nvPr/>
          </p:nvSpPr>
          <p:spPr>
            <a:xfrm>
              <a:off x="3833479" y="2313937"/>
              <a:ext cx="168078" cy="138023"/>
            </a:xfrm>
            <a:custGeom>
              <a:avLst/>
              <a:gdLst/>
              <a:ahLst/>
              <a:cxnLst/>
              <a:rect l="l" t="t" r="r" b="b"/>
              <a:pathLst>
                <a:path w="2978" h="2447" extrusionOk="0">
                  <a:moveTo>
                    <a:pt x="2627" y="1"/>
                  </a:moveTo>
                  <a:lnTo>
                    <a:pt x="2627" y="1"/>
                  </a:lnTo>
                  <a:cubicBezTo>
                    <a:pt x="1907" y="237"/>
                    <a:pt x="1225" y="524"/>
                    <a:pt x="511" y="753"/>
                  </a:cubicBezTo>
                  <a:cubicBezTo>
                    <a:pt x="453" y="963"/>
                    <a:pt x="402" y="1167"/>
                    <a:pt x="351" y="1371"/>
                  </a:cubicBezTo>
                  <a:cubicBezTo>
                    <a:pt x="237" y="1327"/>
                    <a:pt x="116" y="1263"/>
                    <a:pt x="1" y="1218"/>
                  </a:cubicBezTo>
                  <a:lnTo>
                    <a:pt x="1" y="1218"/>
                  </a:lnTo>
                  <a:cubicBezTo>
                    <a:pt x="186" y="1843"/>
                    <a:pt x="670" y="2334"/>
                    <a:pt x="1307" y="2429"/>
                  </a:cubicBezTo>
                  <a:cubicBezTo>
                    <a:pt x="1384" y="2441"/>
                    <a:pt x="1462" y="2446"/>
                    <a:pt x="1539" y="2446"/>
                  </a:cubicBezTo>
                  <a:cubicBezTo>
                    <a:pt x="2104" y="2446"/>
                    <a:pt x="2669" y="2147"/>
                    <a:pt x="2977" y="1671"/>
                  </a:cubicBezTo>
                  <a:lnTo>
                    <a:pt x="2518" y="1613"/>
                  </a:lnTo>
                  <a:cubicBezTo>
                    <a:pt x="2557" y="1065"/>
                    <a:pt x="2582" y="549"/>
                    <a:pt x="2627" y="1"/>
                  </a:cubicBezTo>
                  <a:close/>
                </a:path>
              </a:pathLst>
            </a:custGeom>
            <a:solidFill>
              <a:srgbClr val="FF9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6" name="Google Shape;779;p36">
              <a:extLst>
                <a:ext uri="{FF2B5EF4-FFF2-40B4-BE49-F238E27FC236}">
                  <a16:creationId xmlns:a16="http://schemas.microsoft.com/office/drawing/2014/main" id="{D66A4953-0F63-312D-6C23-A04A6F409D7A}"/>
                </a:ext>
              </a:extLst>
            </p:cNvPr>
            <p:cNvSpPr/>
            <p:nvPr/>
          </p:nvSpPr>
          <p:spPr>
            <a:xfrm>
              <a:off x="3802210" y="2174840"/>
              <a:ext cx="233887" cy="200576"/>
            </a:xfrm>
            <a:custGeom>
              <a:avLst/>
              <a:gdLst/>
              <a:ahLst/>
              <a:cxnLst/>
              <a:rect l="l" t="t" r="r" b="b"/>
              <a:pathLst>
                <a:path w="4144" h="3556" extrusionOk="0">
                  <a:moveTo>
                    <a:pt x="2492" y="0"/>
                  </a:moveTo>
                  <a:cubicBezTo>
                    <a:pt x="2130" y="102"/>
                    <a:pt x="1737" y="151"/>
                    <a:pt x="1346" y="151"/>
                  </a:cubicBezTo>
                  <a:cubicBezTo>
                    <a:pt x="1076" y="151"/>
                    <a:pt x="806" y="128"/>
                    <a:pt x="549" y="83"/>
                  </a:cubicBezTo>
                  <a:cubicBezTo>
                    <a:pt x="306" y="644"/>
                    <a:pt x="153" y="1211"/>
                    <a:pt x="71" y="1817"/>
                  </a:cubicBezTo>
                  <a:cubicBezTo>
                    <a:pt x="0" y="2320"/>
                    <a:pt x="173" y="2843"/>
                    <a:pt x="549" y="3181"/>
                  </a:cubicBezTo>
                  <a:cubicBezTo>
                    <a:pt x="814" y="3424"/>
                    <a:pt x="1176" y="3556"/>
                    <a:pt x="1534" y="3556"/>
                  </a:cubicBezTo>
                  <a:cubicBezTo>
                    <a:pt x="1682" y="3556"/>
                    <a:pt x="1830" y="3533"/>
                    <a:pt x="1970" y="3487"/>
                  </a:cubicBezTo>
                  <a:cubicBezTo>
                    <a:pt x="2390" y="3353"/>
                    <a:pt x="2798" y="3092"/>
                    <a:pt x="3047" y="2728"/>
                  </a:cubicBezTo>
                  <a:cubicBezTo>
                    <a:pt x="3122" y="2743"/>
                    <a:pt x="3201" y="2751"/>
                    <a:pt x="3280" y="2751"/>
                  </a:cubicBezTo>
                  <a:cubicBezTo>
                    <a:pt x="3400" y="2751"/>
                    <a:pt x="3521" y="2732"/>
                    <a:pt x="3633" y="2690"/>
                  </a:cubicBezTo>
                  <a:cubicBezTo>
                    <a:pt x="3818" y="2620"/>
                    <a:pt x="3977" y="2473"/>
                    <a:pt x="4048" y="2288"/>
                  </a:cubicBezTo>
                  <a:cubicBezTo>
                    <a:pt x="4143" y="2046"/>
                    <a:pt x="4041" y="1740"/>
                    <a:pt x="3831" y="1594"/>
                  </a:cubicBezTo>
                  <a:cubicBezTo>
                    <a:pt x="3732" y="1524"/>
                    <a:pt x="3612" y="1490"/>
                    <a:pt x="3492" y="1490"/>
                  </a:cubicBezTo>
                  <a:cubicBezTo>
                    <a:pt x="3349" y="1490"/>
                    <a:pt x="3205" y="1538"/>
                    <a:pt x="3098" y="1632"/>
                  </a:cubicBezTo>
                  <a:cubicBezTo>
                    <a:pt x="2919" y="1103"/>
                    <a:pt x="2677" y="536"/>
                    <a:pt x="2492" y="0"/>
                  </a:cubicBezTo>
                  <a:close/>
                </a:path>
              </a:pathLst>
            </a:custGeom>
            <a:solidFill>
              <a:srgbClr val="FF9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7" name="Google Shape;780;p36">
              <a:extLst>
                <a:ext uri="{FF2B5EF4-FFF2-40B4-BE49-F238E27FC236}">
                  <a16:creationId xmlns:a16="http://schemas.microsoft.com/office/drawing/2014/main" id="{F0FC4902-9F45-6C7F-6BBF-03C36C5DDBC5}"/>
                </a:ext>
              </a:extLst>
            </p:cNvPr>
            <p:cNvSpPr/>
            <p:nvPr/>
          </p:nvSpPr>
          <p:spPr>
            <a:xfrm>
              <a:off x="3974867" y="2278175"/>
              <a:ext cx="37476" cy="18557"/>
            </a:xfrm>
            <a:custGeom>
              <a:avLst/>
              <a:gdLst/>
              <a:ahLst/>
              <a:cxnLst/>
              <a:rect l="l" t="t" r="r" b="b"/>
              <a:pathLst>
                <a:path w="664" h="329" extrusionOk="0">
                  <a:moveTo>
                    <a:pt x="583" y="0"/>
                  </a:moveTo>
                  <a:cubicBezTo>
                    <a:pt x="575" y="0"/>
                    <a:pt x="568" y="1"/>
                    <a:pt x="562" y="4"/>
                  </a:cubicBezTo>
                  <a:lnTo>
                    <a:pt x="52" y="195"/>
                  </a:lnTo>
                  <a:cubicBezTo>
                    <a:pt x="13" y="208"/>
                    <a:pt x="1" y="246"/>
                    <a:pt x="13" y="284"/>
                  </a:cubicBezTo>
                  <a:cubicBezTo>
                    <a:pt x="20" y="310"/>
                    <a:pt x="52" y="329"/>
                    <a:pt x="77" y="329"/>
                  </a:cubicBezTo>
                  <a:cubicBezTo>
                    <a:pt x="84" y="329"/>
                    <a:pt x="90" y="329"/>
                    <a:pt x="103" y="323"/>
                  </a:cubicBezTo>
                  <a:lnTo>
                    <a:pt x="606" y="138"/>
                  </a:lnTo>
                  <a:cubicBezTo>
                    <a:pt x="644" y="125"/>
                    <a:pt x="664" y="80"/>
                    <a:pt x="651" y="49"/>
                  </a:cubicBezTo>
                  <a:cubicBezTo>
                    <a:pt x="641" y="18"/>
                    <a:pt x="611" y="0"/>
                    <a:pt x="5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8" name="Google Shape;781;p36">
              <a:extLst>
                <a:ext uri="{FF2B5EF4-FFF2-40B4-BE49-F238E27FC236}">
                  <a16:creationId xmlns:a16="http://schemas.microsoft.com/office/drawing/2014/main" id="{E14BD8DC-1A97-E367-1CAC-132E728734F5}"/>
                </a:ext>
              </a:extLst>
            </p:cNvPr>
            <p:cNvSpPr/>
            <p:nvPr/>
          </p:nvSpPr>
          <p:spPr>
            <a:xfrm>
              <a:off x="3852556" y="2344904"/>
              <a:ext cx="111243" cy="37791"/>
            </a:xfrm>
            <a:custGeom>
              <a:avLst/>
              <a:gdLst/>
              <a:ahLst/>
              <a:cxnLst/>
              <a:rect l="l" t="t" r="r" b="b"/>
              <a:pathLst>
                <a:path w="1971" h="670" extrusionOk="0">
                  <a:moveTo>
                    <a:pt x="1894" y="1"/>
                  </a:moveTo>
                  <a:cubicBezTo>
                    <a:pt x="1875" y="1"/>
                    <a:pt x="1856" y="9"/>
                    <a:pt x="1843" y="26"/>
                  </a:cubicBezTo>
                  <a:cubicBezTo>
                    <a:pt x="1531" y="346"/>
                    <a:pt x="1072" y="525"/>
                    <a:pt x="619" y="525"/>
                  </a:cubicBezTo>
                  <a:cubicBezTo>
                    <a:pt x="441" y="525"/>
                    <a:pt x="263" y="497"/>
                    <a:pt x="96" y="440"/>
                  </a:cubicBezTo>
                  <a:cubicBezTo>
                    <a:pt x="90" y="437"/>
                    <a:pt x="83" y="436"/>
                    <a:pt x="76" y="436"/>
                  </a:cubicBezTo>
                  <a:cubicBezTo>
                    <a:pt x="50" y="436"/>
                    <a:pt x="24" y="454"/>
                    <a:pt x="13" y="484"/>
                  </a:cubicBezTo>
                  <a:cubicBezTo>
                    <a:pt x="1" y="523"/>
                    <a:pt x="20" y="561"/>
                    <a:pt x="52" y="574"/>
                  </a:cubicBezTo>
                  <a:cubicBezTo>
                    <a:pt x="237" y="637"/>
                    <a:pt x="434" y="669"/>
                    <a:pt x="632" y="669"/>
                  </a:cubicBezTo>
                  <a:cubicBezTo>
                    <a:pt x="1116" y="669"/>
                    <a:pt x="1600" y="472"/>
                    <a:pt x="1945" y="121"/>
                  </a:cubicBezTo>
                  <a:cubicBezTo>
                    <a:pt x="1970" y="89"/>
                    <a:pt x="1970" y="45"/>
                    <a:pt x="1945" y="19"/>
                  </a:cubicBezTo>
                  <a:cubicBezTo>
                    <a:pt x="1930" y="7"/>
                    <a:pt x="1912" y="1"/>
                    <a:pt x="18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9" name="Google Shape;782;p36">
              <a:extLst>
                <a:ext uri="{FF2B5EF4-FFF2-40B4-BE49-F238E27FC236}">
                  <a16:creationId xmlns:a16="http://schemas.microsoft.com/office/drawing/2014/main" id="{A40221EF-2D61-BA91-6EA5-81FDF5FC242B}"/>
                </a:ext>
              </a:extLst>
            </p:cNvPr>
            <p:cNvSpPr/>
            <p:nvPr/>
          </p:nvSpPr>
          <p:spPr>
            <a:xfrm>
              <a:off x="3825577" y="2237055"/>
              <a:ext cx="15916" cy="15850"/>
            </a:xfrm>
            <a:custGeom>
              <a:avLst/>
              <a:gdLst/>
              <a:ahLst/>
              <a:cxnLst/>
              <a:rect l="l" t="t" r="r" b="b"/>
              <a:pathLst>
                <a:path w="282" h="281" extrusionOk="0">
                  <a:moveTo>
                    <a:pt x="141" y="0"/>
                  </a:moveTo>
                  <a:cubicBezTo>
                    <a:pt x="64" y="0"/>
                    <a:pt x="1" y="64"/>
                    <a:pt x="1" y="140"/>
                  </a:cubicBezTo>
                  <a:cubicBezTo>
                    <a:pt x="1" y="217"/>
                    <a:pt x="64" y="280"/>
                    <a:pt x="141" y="280"/>
                  </a:cubicBezTo>
                  <a:cubicBezTo>
                    <a:pt x="217" y="280"/>
                    <a:pt x="281" y="217"/>
                    <a:pt x="281" y="140"/>
                  </a:cubicBezTo>
                  <a:cubicBezTo>
                    <a:pt x="281" y="64"/>
                    <a:pt x="217" y="0"/>
                    <a:pt x="1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0" name="Google Shape;783;p36">
              <a:extLst>
                <a:ext uri="{FF2B5EF4-FFF2-40B4-BE49-F238E27FC236}">
                  <a16:creationId xmlns:a16="http://schemas.microsoft.com/office/drawing/2014/main" id="{760F8895-03FA-2348-092F-DCF42752F3E1}"/>
                </a:ext>
              </a:extLst>
            </p:cNvPr>
            <p:cNvSpPr/>
            <p:nvPr/>
          </p:nvSpPr>
          <p:spPr>
            <a:xfrm>
              <a:off x="3902959" y="2247096"/>
              <a:ext cx="15860" cy="15850"/>
            </a:xfrm>
            <a:custGeom>
              <a:avLst/>
              <a:gdLst/>
              <a:ahLst/>
              <a:cxnLst/>
              <a:rect l="l" t="t" r="r" b="b"/>
              <a:pathLst>
                <a:path w="281" h="281" extrusionOk="0">
                  <a:moveTo>
                    <a:pt x="140" y="0"/>
                  </a:moveTo>
                  <a:cubicBezTo>
                    <a:pt x="64" y="0"/>
                    <a:pt x="0" y="64"/>
                    <a:pt x="0" y="141"/>
                  </a:cubicBezTo>
                  <a:cubicBezTo>
                    <a:pt x="0" y="217"/>
                    <a:pt x="64" y="281"/>
                    <a:pt x="140" y="281"/>
                  </a:cubicBezTo>
                  <a:cubicBezTo>
                    <a:pt x="217" y="281"/>
                    <a:pt x="280" y="217"/>
                    <a:pt x="280" y="141"/>
                  </a:cubicBezTo>
                  <a:cubicBezTo>
                    <a:pt x="280" y="64"/>
                    <a:pt x="217" y="0"/>
                    <a:pt x="1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1" name="Google Shape;784;p36">
              <a:extLst>
                <a:ext uri="{FF2B5EF4-FFF2-40B4-BE49-F238E27FC236}">
                  <a16:creationId xmlns:a16="http://schemas.microsoft.com/office/drawing/2014/main" id="{368365A8-AAA7-286A-78D0-EE494BC8E6F2}"/>
                </a:ext>
              </a:extLst>
            </p:cNvPr>
            <p:cNvSpPr/>
            <p:nvPr/>
          </p:nvSpPr>
          <p:spPr>
            <a:xfrm>
              <a:off x="3843243" y="2241117"/>
              <a:ext cx="27712" cy="44842"/>
            </a:xfrm>
            <a:custGeom>
              <a:avLst/>
              <a:gdLst/>
              <a:ahLst/>
              <a:cxnLst/>
              <a:rect l="l" t="t" r="r" b="b"/>
              <a:pathLst>
                <a:path w="491" h="795" extrusionOk="0">
                  <a:moveTo>
                    <a:pt x="410" y="0"/>
                  </a:moveTo>
                  <a:cubicBezTo>
                    <a:pt x="387" y="0"/>
                    <a:pt x="366" y="10"/>
                    <a:pt x="351" y="30"/>
                  </a:cubicBezTo>
                  <a:lnTo>
                    <a:pt x="13" y="565"/>
                  </a:lnTo>
                  <a:cubicBezTo>
                    <a:pt x="0" y="578"/>
                    <a:pt x="0" y="597"/>
                    <a:pt x="6" y="616"/>
                  </a:cubicBezTo>
                  <a:cubicBezTo>
                    <a:pt x="6" y="635"/>
                    <a:pt x="19" y="655"/>
                    <a:pt x="38" y="661"/>
                  </a:cubicBezTo>
                  <a:lnTo>
                    <a:pt x="268" y="788"/>
                  </a:lnTo>
                  <a:cubicBezTo>
                    <a:pt x="280" y="795"/>
                    <a:pt x="293" y="795"/>
                    <a:pt x="306" y="795"/>
                  </a:cubicBezTo>
                  <a:cubicBezTo>
                    <a:pt x="325" y="795"/>
                    <a:pt x="351" y="782"/>
                    <a:pt x="363" y="757"/>
                  </a:cubicBezTo>
                  <a:cubicBezTo>
                    <a:pt x="382" y="725"/>
                    <a:pt x="370" y="680"/>
                    <a:pt x="338" y="667"/>
                  </a:cubicBezTo>
                  <a:lnTo>
                    <a:pt x="172" y="578"/>
                  </a:lnTo>
                  <a:lnTo>
                    <a:pt x="472" y="106"/>
                  </a:lnTo>
                  <a:cubicBezTo>
                    <a:pt x="491" y="75"/>
                    <a:pt x="484" y="30"/>
                    <a:pt x="453" y="11"/>
                  </a:cubicBezTo>
                  <a:cubicBezTo>
                    <a:pt x="438" y="4"/>
                    <a:pt x="424" y="0"/>
                    <a:pt x="4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2" name="Google Shape;785;p36">
              <a:extLst>
                <a:ext uri="{FF2B5EF4-FFF2-40B4-BE49-F238E27FC236}">
                  <a16:creationId xmlns:a16="http://schemas.microsoft.com/office/drawing/2014/main" id="{06F392FE-B23F-7AC1-E73E-91367F7B5D08}"/>
                </a:ext>
              </a:extLst>
            </p:cNvPr>
            <p:cNvSpPr/>
            <p:nvPr/>
          </p:nvSpPr>
          <p:spPr>
            <a:xfrm>
              <a:off x="3815869" y="2202479"/>
              <a:ext cx="36742" cy="14835"/>
            </a:xfrm>
            <a:custGeom>
              <a:avLst/>
              <a:gdLst/>
              <a:ahLst/>
              <a:cxnLst/>
              <a:rect l="l" t="t" r="r" b="b"/>
              <a:pathLst>
                <a:path w="651" h="263" extrusionOk="0">
                  <a:moveTo>
                    <a:pt x="309" y="1"/>
                  </a:moveTo>
                  <a:cubicBezTo>
                    <a:pt x="197" y="1"/>
                    <a:pt x="92" y="45"/>
                    <a:pt x="26" y="122"/>
                  </a:cubicBezTo>
                  <a:cubicBezTo>
                    <a:pt x="1" y="154"/>
                    <a:pt x="1" y="192"/>
                    <a:pt x="33" y="218"/>
                  </a:cubicBezTo>
                  <a:cubicBezTo>
                    <a:pt x="45" y="230"/>
                    <a:pt x="61" y="236"/>
                    <a:pt x="77" y="236"/>
                  </a:cubicBezTo>
                  <a:cubicBezTo>
                    <a:pt x="96" y="236"/>
                    <a:pt x="115" y="228"/>
                    <a:pt x="128" y="211"/>
                  </a:cubicBezTo>
                  <a:cubicBezTo>
                    <a:pt x="168" y="166"/>
                    <a:pt x="234" y="140"/>
                    <a:pt x="303" y="140"/>
                  </a:cubicBezTo>
                  <a:cubicBezTo>
                    <a:pt x="310" y="140"/>
                    <a:pt x="318" y="141"/>
                    <a:pt x="326" y="141"/>
                  </a:cubicBezTo>
                  <a:cubicBezTo>
                    <a:pt x="409" y="141"/>
                    <a:pt x="479" y="180"/>
                    <a:pt x="517" y="237"/>
                  </a:cubicBezTo>
                  <a:cubicBezTo>
                    <a:pt x="530" y="256"/>
                    <a:pt x="549" y="262"/>
                    <a:pt x="574" y="262"/>
                  </a:cubicBezTo>
                  <a:cubicBezTo>
                    <a:pt x="587" y="262"/>
                    <a:pt x="600" y="262"/>
                    <a:pt x="612" y="256"/>
                  </a:cubicBezTo>
                  <a:cubicBezTo>
                    <a:pt x="644" y="231"/>
                    <a:pt x="651" y="186"/>
                    <a:pt x="632" y="154"/>
                  </a:cubicBezTo>
                  <a:cubicBezTo>
                    <a:pt x="568" y="65"/>
                    <a:pt x="453" y="8"/>
                    <a:pt x="332" y="1"/>
                  </a:cubicBezTo>
                  <a:cubicBezTo>
                    <a:pt x="324" y="1"/>
                    <a:pt x="317" y="1"/>
                    <a:pt x="3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3" name="Google Shape;786;p36">
              <a:extLst>
                <a:ext uri="{FF2B5EF4-FFF2-40B4-BE49-F238E27FC236}">
                  <a16:creationId xmlns:a16="http://schemas.microsoft.com/office/drawing/2014/main" id="{B1E0913E-EE00-CE84-A465-E5CA705634AB}"/>
                </a:ext>
              </a:extLst>
            </p:cNvPr>
            <p:cNvSpPr/>
            <p:nvPr/>
          </p:nvSpPr>
          <p:spPr>
            <a:xfrm>
              <a:off x="3891445" y="2211898"/>
              <a:ext cx="48595" cy="20531"/>
            </a:xfrm>
            <a:custGeom>
              <a:avLst/>
              <a:gdLst/>
              <a:ahLst/>
              <a:cxnLst/>
              <a:rect l="l" t="t" r="r" b="b"/>
              <a:pathLst>
                <a:path w="861" h="364" extrusionOk="0">
                  <a:moveTo>
                    <a:pt x="365" y="0"/>
                  </a:moveTo>
                  <a:cubicBezTo>
                    <a:pt x="249" y="0"/>
                    <a:pt x="135" y="34"/>
                    <a:pt x="45" y="95"/>
                  </a:cubicBezTo>
                  <a:cubicBezTo>
                    <a:pt x="13" y="115"/>
                    <a:pt x="0" y="159"/>
                    <a:pt x="26" y="191"/>
                  </a:cubicBezTo>
                  <a:cubicBezTo>
                    <a:pt x="38" y="211"/>
                    <a:pt x="59" y="221"/>
                    <a:pt x="82" y="221"/>
                  </a:cubicBezTo>
                  <a:cubicBezTo>
                    <a:pt x="95" y="221"/>
                    <a:pt x="109" y="217"/>
                    <a:pt x="121" y="210"/>
                  </a:cubicBezTo>
                  <a:cubicBezTo>
                    <a:pt x="189" y="162"/>
                    <a:pt x="278" y="139"/>
                    <a:pt x="367" y="139"/>
                  </a:cubicBezTo>
                  <a:cubicBezTo>
                    <a:pt x="396" y="139"/>
                    <a:pt x="424" y="142"/>
                    <a:pt x="453" y="146"/>
                  </a:cubicBezTo>
                  <a:cubicBezTo>
                    <a:pt x="567" y="172"/>
                    <a:pt x="669" y="236"/>
                    <a:pt x="720" y="325"/>
                  </a:cubicBezTo>
                  <a:cubicBezTo>
                    <a:pt x="733" y="350"/>
                    <a:pt x="758" y="363"/>
                    <a:pt x="778" y="363"/>
                  </a:cubicBezTo>
                  <a:cubicBezTo>
                    <a:pt x="790" y="363"/>
                    <a:pt x="803" y="357"/>
                    <a:pt x="816" y="350"/>
                  </a:cubicBezTo>
                  <a:cubicBezTo>
                    <a:pt x="848" y="331"/>
                    <a:pt x="860" y="287"/>
                    <a:pt x="841" y="255"/>
                  </a:cubicBezTo>
                  <a:cubicBezTo>
                    <a:pt x="771" y="134"/>
                    <a:pt x="637" y="44"/>
                    <a:pt x="484" y="13"/>
                  </a:cubicBezTo>
                  <a:cubicBezTo>
                    <a:pt x="445" y="4"/>
                    <a:pt x="405" y="0"/>
                    <a:pt x="3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4" name="Google Shape;787;p36">
              <a:extLst>
                <a:ext uri="{FF2B5EF4-FFF2-40B4-BE49-F238E27FC236}">
                  <a16:creationId xmlns:a16="http://schemas.microsoft.com/office/drawing/2014/main" id="{94A9049F-837D-CB8B-34FA-BC5B8C975EBC}"/>
                </a:ext>
              </a:extLst>
            </p:cNvPr>
            <p:cNvSpPr/>
            <p:nvPr/>
          </p:nvSpPr>
          <p:spPr>
            <a:xfrm>
              <a:off x="3862264" y="2286185"/>
              <a:ext cx="38944" cy="39314"/>
            </a:xfrm>
            <a:custGeom>
              <a:avLst/>
              <a:gdLst/>
              <a:ahLst/>
              <a:cxnLst/>
              <a:rect l="l" t="t" r="r" b="b"/>
              <a:pathLst>
                <a:path w="690" h="697" extrusionOk="0">
                  <a:moveTo>
                    <a:pt x="511" y="295"/>
                  </a:moveTo>
                  <a:cubicBezTo>
                    <a:pt x="492" y="365"/>
                    <a:pt x="466" y="436"/>
                    <a:pt x="428" y="493"/>
                  </a:cubicBezTo>
                  <a:cubicBezTo>
                    <a:pt x="399" y="533"/>
                    <a:pt x="365" y="558"/>
                    <a:pt x="327" y="558"/>
                  </a:cubicBezTo>
                  <a:cubicBezTo>
                    <a:pt x="322" y="558"/>
                    <a:pt x="318" y="557"/>
                    <a:pt x="313" y="557"/>
                  </a:cubicBezTo>
                  <a:cubicBezTo>
                    <a:pt x="268" y="550"/>
                    <a:pt x="230" y="512"/>
                    <a:pt x="211" y="455"/>
                  </a:cubicBezTo>
                  <a:cubicBezTo>
                    <a:pt x="198" y="416"/>
                    <a:pt x="186" y="385"/>
                    <a:pt x="179" y="346"/>
                  </a:cubicBezTo>
                  <a:lnTo>
                    <a:pt x="179" y="346"/>
                  </a:lnTo>
                  <a:cubicBezTo>
                    <a:pt x="216" y="359"/>
                    <a:pt x="256" y="366"/>
                    <a:pt x="298" y="366"/>
                  </a:cubicBezTo>
                  <a:cubicBezTo>
                    <a:pt x="322" y="366"/>
                    <a:pt x="346" y="364"/>
                    <a:pt x="370" y="359"/>
                  </a:cubicBezTo>
                  <a:cubicBezTo>
                    <a:pt x="421" y="346"/>
                    <a:pt x="472" y="327"/>
                    <a:pt x="511" y="295"/>
                  </a:cubicBezTo>
                  <a:close/>
                  <a:moveTo>
                    <a:pt x="610" y="1"/>
                  </a:moveTo>
                  <a:cubicBezTo>
                    <a:pt x="583" y="1"/>
                    <a:pt x="560" y="14"/>
                    <a:pt x="549" y="40"/>
                  </a:cubicBezTo>
                  <a:cubicBezTo>
                    <a:pt x="511" y="136"/>
                    <a:pt x="434" y="200"/>
                    <a:pt x="339" y="219"/>
                  </a:cubicBezTo>
                  <a:cubicBezTo>
                    <a:pt x="322" y="223"/>
                    <a:pt x="304" y="225"/>
                    <a:pt x="287" y="225"/>
                  </a:cubicBezTo>
                  <a:cubicBezTo>
                    <a:pt x="227" y="225"/>
                    <a:pt x="167" y="200"/>
                    <a:pt x="122" y="155"/>
                  </a:cubicBezTo>
                  <a:cubicBezTo>
                    <a:pt x="110" y="143"/>
                    <a:pt x="92" y="136"/>
                    <a:pt x="74" y="136"/>
                  </a:cubicBezTo>
                  <a:cubicBezTo>
                    <a:pt x="64" y="136"/>
                    <a:pt x="54" y="138"/>
                    <a:pt x="45" y="142"/>
                  </a:cubicBezTo>
                  <a:cubicBezTo>
                    <a:pt x="14" y="162"/>
                    <a:pt x="1" y="187"/>
                    <a:pt x="7" y="219"/>
                  </a:cubicBezTo>
                  <a:cubicBezTo>
                    <a:pt x="20" y="308"/>
                    <a:pt x="52" y="416"/>
                    <a:pt x="77" y="499"/>
                  </a:cubicBezTo>
                  <a:cubicBezTo>
                    <a:pt x="116" y="608"/>
                    <a:pt x="198" y="684"/>
                    <a:pt x="300" y="697"/>
                  </a:cubicBezTo>
                  <a:lnTo>
                    <a:pt x="326" y="697"/>
                  </a:lnTo>
                  <a:cubicBezTo>
                    <a:pt x="415" y="697"/>
                    <a:pt x="492" y="652"/>
                    <a:pt x="543" y="569"/>
                  </a:cubicBezTo>
                  <a:cubicBezTo>
                    <a:pt x="638" y="416"/>
                    <a:pt x="689" y="244"/>
                    <a:pt x="683" y="66"/>
                  </a:cubicBezTo>
                  <a:cubicBezTo>
                    <a:pt x="683" y="34"/>
                    <a:pt x="664" y="9"/>
                    <a:pt x="625" y="2"/>
                  </a:cubicBezTo>
                  <a:cubicBezTo>
                    <a:pt x="620" y="1"/>
                    <a:pt x="615" y="1"/>
                    <a:pt x="6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6931173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107">
          <a:extLst>
            <a:ext uri="{FF2B5EF4-FFF2-40B4-BE49-F238E27FC236}">
              <a16:creationId xmlns:a16="http://schemas.microsoft.com/office/drawing/2014/main" id="{C629958E-B408-E7CC-735B-25660D9D88DE}"/>
            </a:ext>
          </a:extLst>
        </p:cNvPr>
        <p:cNvGrpSpPr/>
        <p:nvPr/>
      </p:nvGrpSpPr>
      <p:grpSpPr>
        <a:xfrm>
          <a:off x="0" y="0"/>
          <a:ext cx="0" cy="0"/>
          <a:chOff x="0" y="0"/>
          <a:chExt cx="0" cy="0"/>
        </a:xfrm>
      </p:grpSpPr>
      <p:sp>
        <p:nvSpPr>
          <p:cNvPr id="3108" name="Google Shape;3108;p72">
            <a:extLst>
              <a:ext uri="{FF2B5EF4-FFF2-40B4-BE49-F238E27FC236}">
                <a16:creationId xmlns:a16="http://schemas.microsoft.com/office/drawing/2014/main" id="{58D365EF-ADD5-EC4F-B7E5-33642BA642A7}"/>
              </a:ext>
            </a:extLst>
          </p:cNvPr>
          <p:cNvSpPr txBox="1">
            <a:spLocks noGrp="1"/>
          </p:cNvSpPr>
          <p:nvPr>
            <p:ph type="title"/>
          </p:nvPr>
        </p:nvSpPr>
        <p:spPr>
          <a:xfrm>
            <a:off x="539277" y="423122"/>
            <a:ext cx="8011900" cy="640200"/>
          </a:xfrm>
          <a:prstGeom prst="rect">
            <a:avLst/>
          </a:prstGeom>
        </p:spPr>
        <p:txBody>
          <a:bodyPr spcFirstLastPara="1" wrap="square" lIns="91425" tIns="91425" rIns="91425" bIns="91425" anchor="t" anchorCtr="0">
            <a:noAutofit/>
          </a:bodyPr>
          <a:lstStyle/>
          <a:p>
            <a:pPr lvl="0" algn="r"/>
            <a:r>
              <a:rPr lang="ar-SA" sz="2800" b="1" dirty="0">
                <a:latin typeface="Sakkal Majalla" panose="02000000000000000000" pitchFamily="2" charset="-78"/>
                <a:cs typeface="Sakkal Majalla" panose="02000000000000000000" pitchFamily="2" charset="-78"/>
              </a:rPr>
              <a:t>إرشادات لضمان سلامة الطلاب في حصص التربية البدنية للمدارس الأمريكية</a:t>
            </a:r>
            <a:endParaRPr sz="2800" b="1" dirty="0">
              <a:latin typeface="Sakkal Majalla" panose="02000000000000000000" pitchFamily="2" charset="-78"/>
              <a:cs typeface="Sakkal Majalla" panose="02000000000000000000" pitchFamily="2" charset="-78"/>
            </a:endParaRPr>
          </a:p>
        </p:txBody>
      </p:sp>
      <p:sp>
        <p:nvSpPr>
          <p:cNvPr id="3109" name="Google Shape;3109;p72">
            <a:extLst>
              <a:ext uri="{FF2B5EF4-FFF2-40B4-BE49-F238E27FC236}">
                <a16:creationId xmlns:a16="http://schemas.microsoft.com/office/drawing/2014/main" id="{AFBB9ABD-9DE7-7D47-4DC1-055ED3BCDD98}"/>
              </a:ext>
            </a:extLst>
          </p:cNvPr>
          <p:cNvSpPr txBox="1">
            <a:spLocks noGrp="1"/>
          </p:cNvSpPr>
          <p:nvPr>
            <p:ph type="body" idx="1"/>
          </p:nvPr>
        </p:nvSpPr>
        <p:spPr>
          <a:xfrm>
            <a:off x="382278" y="1184879"/>
            <a:ext cx="6099474" cy="3639835"/>
          </a:xfrm>
          <a:prstGeom prst="rect">
            <a:avLst/>
          </a:prstGeom>
        </p:spPr>
        <p:txBody>
          <a:bodyPr spcFirstLastPara="1" wrap="square" lIns="91425" tIns="91425" rIns="91425" bIns="91425" anchor="t" anchorCtr="0">
            <a:noAutofit/>
          </a:bodyPr>
          <a:lstStyle/>
          <a:p>
            <a:pPr marL="0" lvl="0" indent="0" algn="r" rtl="1">
              <a:buNone/>
            </a:pPr>
            <a:r>
              <a:rPr lang="ar-SA" sz="1800" b="1" dirty="0">
                <a:latin typeface="Traditional Arabic" panose="02020603050405020304" pitchFamily="18" charset="-78"/>
                <a:cs typeface="Traditional Arabic" panose="02020603050405020304" pitchFamily="18" charset="-78"/>
              </a:rPr>
              <a:t>1- سلامة المعدات</a:t>
            </a:r>
            <a:r>
              <a:rPr lang="ar-SA" sz="1800" dirty="0">
                <a:latin typeface="Traditional Arabic" panose="02020603050405020304" pitchFamily="18" charset="-78"/>
                <a:cs typeface="Traditional Arabic" panose="02020603050405020304" pitchFamily="18" charset="-78"/>
              </a:rPr>
              <a:t>: يجب التأكد من أن جميع المعدات الرياضية المستخدمة في الصف آمنة، مثبتة جيدًا، وخالية من العيوب أو التلف.</a:t>
            </a:r>
          </a:p>
          <a:p>
            <a:pPr marL="0" lvl="0" indent="0" algn="r" rtl="1">
              <a:buNone/>
            </a:pPr>
            <a:r>
              <a:rPr lang="ar-SA" sz="1800" b="1" dirty="0">
                <a:latin typeface="Traditional Arabic" panose="02020603050405020304" pitchFamily="18" charset="-78"/>
                <a:cs typeface="Traditional Arabic" panose="02020603050405020304" pitchFamily="18" charset="-78"/>
              </a:rPr>
              <a:t>2- تهيئة المساحة المادية</a:t>
            </a:r>
            <a:r>
              <a:rPr lang="ar-SA" sz="1800" dirty="0">
                <a:latin typeface="Traditional Arabic" panose="02020603050405020304" pitchFamily="18" charset="-78"/>
                <a:cs typeface="Traditional Arabic" panose="02020603050405020304" pitchFamily="18" charset="-78"/>
              </a:rPr>
              <a:t>: توفير مساحة كافية لحركة الطلاب بحرية، مع إزالة أي عوائق أو أدوات قد تشكل خطرًا.</a:t>
            </a:r>
          </a:p>
          <a:p>
            <a:pPr marL="0" lvl="0" indent="0" algn="r" rtl="1">
              <a:buNone/>
            </a:pPr>
            <a:r>
              <a:rPr lang="ar-SA" sz="1800" b="1" dirty="0">
                <a:latin typeface="Traditional Arabic" panose="02020603050405020304" pitchFamily="18" charset="-78"/>
                <a:cs typeface="Traditional Arabic" panose="02020603050405020304" pitchFamily="18" charset="-78"/>
              </a:rPr>
              <a:t>3- التدريب على السلوك الآمن</a:t>
            </a:r>
            <a:r>
              <a:rPr lang="ar-SA" sz="1800" dirty="0">
                <a:latin typeface="Traditional Arabic" panose="02020603050405020304" pitchFamily="18" charset="-78"/>
                <a:cs typeface="Traditional Arabic" panose="02020603050405020304" pitchFamily="18" charset="-78"/>
              </a:rPr>
              <a:t>: تعليم الطلاب قواعد السلوك الآمن داخل الصف الرياضي، بما في ذلك الإحماء والتهدئة.</a:t>
            </a:r>
          </a:p>
          <a:p>
            <a:pPr marL="0" lvl="0" indent="0" algn="r" rtl="1">
              <a:buNone/>
            </a:pPr>
            <a:r>
              <a:rPr lang="ar-SA" sz="1800" b="1" dirty="0">
                <a:latin typeface="Traditional Arabic" panose="02020603050405020304" pitchFamily="18" charset="-78"/>
                <a:cs typeface="Traditional Arabic" panose="02020603050405020304" pitchFamily="18" charset="-78"/>
              </a:rPr>
              <a:t>4- وجود خطة طوارئ</a:t>
            </a:r>
            <a:r>
              <a:rPr lang="ar-SA" sz="1800" dirty="0">
                <a:latin typeface="Traditional Arabic" panose="02020603050405020304" pitchFamily="18" charset="-78"/>
                <a:cs typeface="Traditional Arabic" panose="02020603050405020304" pitchFamily="18" charset="-78"/>
              </a:rPr>
              <a:t>: توافر خطة واضحة للتعامل مع الإصابات أو الحوادث الطارئة، مع تدريب المعلمين على الإسعافات الأولية.</a:t>
            </a:r>
          </a:p>
          <a:p>
            <a:pPr marL="0" lvl="0" indent="0" algn="r" rtl="1">
              <a:buNone/>
            </a:pPr>
            <a:r>
              <a:rPr lang="ar-SA" sz="1800" b="1" dirty="0">
                <a:latin typeface="Traditional Arabic" panose="02020603050405020304" pitchFamily="18" charset="-78"/>
                <a:cs typeface="Traditional Arabic" panose="02020603050405020304" pitchFamily="18" charset="-78"/>
              </a:rPr>
              <a:t>5- إشراف دائم</a:t>
            </a:r>
            <a:r>
              <a:rPr lang="ar-SA" sz="1800" dirty="0">
                <a:latin typeface="Traditional Arabic" panose="02020603050405020304" pitchFamily="18" charset="-78"/>
                <a:cs typeface="Traditional Arabic" panose="02020603050405020304" pitchFamily="18" charset="-78"/>
              </a:rPr>
              <a:t>: وجود إشراف فعال من قبل معلم التربية البدنية لضمان التفاعل الآمن بين الطلاب.</a:t>
            </a:r>
            <a:r>
              <a:rPr lang="ar-SA" sz="1800" b="1" dirty="0">
                <a:latin typeface="Traditional Arabic" panose="02020603050405020304" pitchFamily="18" charset="-78"/>
                <a:cs typeface="Traditional Arabic" panose="02020603050405020304" pitchFamily="18" charset="-78"/>
              </a:rPr>
              <a:t> </a:t>
            </a:r>
            <a:endParaRPr sz="1600" dirty="0">
              <a:latin typeface="Traditional Arabic" panose="02020603050405020304" pitchFamily="18" charset="-78"/>
              <a:cs typeface="Traditional Arabic" panose="02020603050405020304" pitchFamily="18" charset="-78"/>
            </a:endParaRPr>
          </a:p>
        </p:txBody>
      </p:sp>
      <p:grpSp>
        <p:nvGrpSpPr>
          <p:cNvPr id="3" name="Google Shape;3133;p72">
            <a:extLst>
              <a:ext uri="{FF2B5EF4-FFF2-40B4-BE49-F238E27FC236}">
                <a16:creationId xmlns:a16="http://schemas.microsoft.com/office/drawing/2014/main" id="{A200E4EA-EDCC-9DCE-0249-33220785BF6C}"/>
              </a:ext>
            </a:extLst>
          </p:cNvPr>
          <p:cNvGrpSpPr/>
          <p:nvPr/>
        </p:nvGrpSpPr>
        <p:grpSpPr>
          <a:xfrm flipH="1">
            <a:off x="6652002" y="1889747"/>
            <a:ext cx="2183150" cy="2799750"/>
            <a:chOff x="3794600" y="1712675"/>
            <a:chExt cx="2183150" cy="2799750"/>
          </a:xfrm>
        </p:grpSpPr>
        <p:sp>
          <p:nvSpPr>
            <p:cNvPr id="4" name="Google Shape;3134;p72">
              <a:extLst>
                <a:ext uri="{FF2B5EF4-FFF2-40B4-BE49-F238E27FC236}">
                  <a16:creationId xmlns:a16="http://schemas.microsoft.com/office/drawing/2014/main" id="{354A4DCF-EA60-6BC3-CEE5-186CD898F42F}"/>
                </a:ext>
              </a:extLst>
            </p:cNvPr>
            <p:cNvSpPr/>
            <p:nvPr/>
          </p:nvSpPr>
          <p:spPr>
            <a:xfrm>
              <a:off x="4115425" y="3048250"/>
              <a:ext cx="693000" cy="1023175"/>
            </a:xfrm>
            <a:custGeom>
              <a:avLst/>
              <a:gdLst/>
              <a:ahLst/>
              <a:cxnLst/>
              <a:rect l="l" t="t" r="r" b="b"/>
              <a:pathLst>
                <a:path w="27720" h="40927" extrusionOk="0">
                  <a:moveTo>
                    <a:pt x="20904" y="0"/>
                  </a:moveTo>
                  <a:cubicBezTo>
                    <a:pt x="15201" y="0"/>
                    <a:pt x="9672" y="818"/>
                    <a:pt x="4230" y="2664"/>
                  </a:cubicBezTo>
                  <a:cubicBezTo>
                    <a:pt x="4011" y="4550"/>
                    <a:pt x="4283" y="6488"/>
                    <a:pt x="3699" y="8301"/>
                  </a:cubicBezTo>
                  <a:cubicBezTo>
                    <a:pt x="1036" y="16586"/>
                    <a:pt x="1" y="25396"/>
                    <a:pt x="658" y="34080"/>
                  </a:cubicBezTo>
                  <a:cubicBezTo>
                    <a:pt x="1364" y="37415"/>
                    <a:pt x="3252" y="39821"/>
                    <a:pt x="5138" y="39821"/>
                  </a:cubicBezTo>
                  <a:cubicBezTo>
                    <a:pt x="6658" y="39821"/>
                    <a:pt x="8175" y="38258"/>
                    <a:pt x="9070" y="34359"/>
                  </a:cubicBezTo>
                  <a:cubicBezTo>
                    <a:pt x="10072" y="30734"/>
                    <a:pt x="11148" y="27315"/>
                    <a:pt x="12150" y="23690"/>
                  </a:cubicBezTo>
                  <a:lnTo>
                    <a:pt x="12150" y="23690"/>
                  </a:lnTo>
                  <a:cubicBezTo>
                    <a:pt x="11692" y="27202"/>
                    <a:pt x="11181" y="30748"/>
                    <a:pt x="10716" y="34253"/>
                  </a:cubicBezTo>
                  <a:cubicBezTo>
                    <a:pt x="11115" y="38422"/>
                    <a:pt x="12994" y="40746"/>
                    <a:pt x="14779" y="40905"/>
                  </a:cubicBezTo>
                  <a:cubicBezTo>
                    <a:pt x="14911" y="40917"/>
                    <a:pt x="15059" y="40926"/>
                    <a:pt x="15220" y="40926"/>
                  </a:cubicBezTo>
                  <a:cubicBezTo>
                    <a:pt x="16523" y="40926"/>
                    <a:pt x="18656" y="40332"/>
                    <a:pt x="19726" y="35734"/>
                  </a:cubicBezTo>
                  <a:cubicBezTo>
                    <a:pt x="21830" y="27873"/>
                    <a:pt x="24240" y="20132"/>
                    <a:pt x="26199" y="12238"/>
                  </a:cubicBezTo>
                  <a:cubicBezTo>
                    <a:pt x="27029" y="8878"/>
                    <a:pt x="27693" y="5220"/>
                    <a:pt x="27719" y="1754"/>
                  </a:cubicBezTo>
                  <a:cubicBezTo>
                    <a:pt x="26591" y="340"/>
                    <a:pt x="24566" y="88"/>
                    <a:pt x="22753" y="28"/>
                  </a:cubicBezTo>
                  <a:cubicBezTo>
                    <a:pt x="22135" y="10"/>
                    <a:pt x="21518" y="0"/>
                    <a:pt x="20904" y="0"/>
                  </a:cubicBezTo>
                  <a:close/>
                </a:path>
              </a:pathLst>
            </a:custGeom>
            <a:solidFill>
              <a:srgbClr val="C1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3135;p72">
              <a:extLst>
                <a:ext uri="{FF2B5EF4-FFF2-40B4-BE49-F238E27FC236}">
                  <a16:creationId xmlns:a16="http://schemas.microsoft.com/office/drawing/2014/main" id="{416AE94D-D477-2CCA-0E7F-8302919BFC50}"/>
                </a:ext>
              </a:extLst>
            </p:cNvPr>
            <p:cNvSpPr/>
            <p:nvPr/>
          </p:nvSpPr>
          <p:spPr>
            <a:xfrm>
              <a:off x="4410050" y="3159050"/>
              <a:ext cx="129150" cy="506850"/>
            </a:xfrm>
            <a:custGeom>
              <a:avLst/>
              <a:gdLst/>
              <a:ahLst/>
              <a:cxnLst/>
              <a:rect l="l" t="t" r="r" b="b"/>
              <a:pathLst>
                <a:path w="5166" h="20274" extrusionOk="0">
                  <a:moveTo>
                    <a:pt x="4992" y="0"/>
                  </a:moveTo>
                  <a:cubicBezTo>
                    <a:pt x="4923" y="0"/>
                    <a:pt x="4857" y="49"/>
                    <a:pt x="4840" y="118"/>
                  </a:cubicBezTo>
                  <a:lnTo>
                    <a:pt x="20" y="20088"/>
                  </a:lnTo>
                  <a:cubicBezTo>
                    <a:pt x="0" y="20168"/>
                    <a:pt x="53" y="20254"/>
                    <a:pt x="133" y="20274"/>
                  </a:cubicBezTo>
                  <a:lnTo>
                    <a:pt x="173" y="20274"/>
                  </a:lnTo>
                  <a:cubicBezTo>
                    <a:pt x="239" y="20274"/>
                    <a:pt x="306" y="20227"/>
                    <a:pt x="319" y="20154"/>
                  </a:cubicBezTo>
                  <a:lnTo>
                    <a:pt x="5146" y="191"/>
                  </a:lnTo>
                  <a:cubicBezTo>
                    <a:pt x="5165" y="111"/>
                    <a:pt x="5112" y="25"/>
                    <a:pt x="5026" y="5"/>
                  </a:cubicBezTo>
                  <a:cubicBezTo>
                    <a:pt x="5015" y="2"/>
                    <a:pt x="5003" y="0"/>
                    <a:pt x="49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3136;p72">
              <a:extLst>
                <a:ext uri="{FF2B5EF4-FFF2-40B4-BE49-F238E27FC236}">
                  <a16:creationId xmlns:a16="http://schemas.microsoft.com/office/drawing/2014/main" id="{1E40E1D0-859A-2DD3-1F55-6A654A33A023}"/>
                </a:ext>
              </a:extLst>
            </p:cNvPr>
            <p:cNvSpPr/>
            <p:nvPr/>
          </p:nvSpPr>
          <p:spPr>
            <a:xfrm>
              <a:off x="4634125" y="3322375"/>
              <a:ext cx="76875" cy="31500"/>
            </a:xfrm>
            <a:custGeom>
              <a:avLst/>
              <a:gdLst/>
              <a:ahLst/>
              <a:cxnLst/>
              <a:rect l="l" t="t" r="r" b="b"/>
              <a:pathLst>
                <a:path w="3075" h="1260" extrusionOk="0">
                  <a:moveTo>
                    <a:pt x="174" y="1"/>
                  </a:moveTo>
                  <a:cubicBezTo>
                    <a:pt x="151" y="1"/>
                    <a:pt x="128" y="6"/>
                    <a:pt x="106" y="18"/>
                  </a:cubicBezTo>
                  <a:cubicBezTo>
                    <a:pt x="33" y="58"/>
                    <a:pt x="0" y="144"/>
                    <a:pt x="40" y="224"/>
                  </a:cubicBezTo>
                  <a:cubicBezTo>
                    <a:pt x="286" y="722"/>
                    <a:pt x="777" y="1080"/>
                    <a:pt x="1374" y="1206"/>
                  </a:cubicBezTo>
                  <a:cubicBezTo>
                    <a:pt x="1534" y="1239"/>
                    <a:pt x="1686" y="1259"/>
                    <a:pt x="1839" y="1259"/>
                  </a:cubicBezTo>
                  <a:cubicBezTo>
                    <a:pt x="2271" y="1259"/>
                    <a:pt x="2682" y="1120"/>
                    <a:pt x="3001" y="861"/>
                  </a:cubicBezTo>
                  <a:cubicBezTo>
                    <a:pt x="3067" y="808"/>
                    <a:pt x="3074" y="715"/>
                    <a:pt x="3021" y="649"/>
                  </a:cubicBezTo>
                  <a:cubicBezTo>
                    <a:pt x="2990" y="610"/>
                    <a:pt x="2946" y="589"/>
                    <a:pt x="2901" y="589"/>
                  </a:cubicBezTo>
                  <a:cubicBezTo>
                    <a:pt x="2869" y="589"/>
                    <a:pt x="2836" y="600"/>
                    <a:pt x="2808" y="622"/>
                  </a:cubicBezTo>
                  <a:cubicBezTo>
                    <a:pt x="2541" y="835"/>
                    <a:pt x="2190" y="948"/>
                    <a:pt x="1822" y="948"/>
                  </a:cubicBezTo>
                  <a:cubicBezTo>
                    <a:pt x="1696" y="948"/>
                    <a:pt x="1568" y="935"/>
                    <a:pt x="1441" y="907"/>
                  </a:cubicBezTo>
                  <a:cubicBezTo>
                    <a:pt x="936" y="795"/>
                    <a:pt x="518" y="489"/>
                    <a:pt x="312" y="84"/>
                  </a:cubicBezTo>
                  <a:cubicBezTo>
                    <a:pt x="284" y="33"/>
                    <a:pt x="229" y="1"/>
                    <a:pt x="1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3137;p72">
              <a:extLst>
                <a:ext uri="{FF2B5EF4-FFF2-40B4-BE49-F238E27FC236}">
                  <a16:creationId xmlns:a16="http://schemas.microsoft.com/office/drawing/2014/main" id="{4097F92A-1E06-A056-A219-D0E46E637680}"/>
                </a:ext>
              </a:extLst>
            </p:cNvPr>
            <p:cNvSpPr/>
            <p:nvPr/>
          </p:nvSpPr>
          <p:spPr>
            <a:xfrm>
              <a:off x="4332850" y="3297625"/>
              <a:ext cx="91500" cy="25200"/>
            </a:xfrm>
            <a:custGeom>
              <a:avLst/>
              <a:gdLst/>
              <a:ahLst/>
              <a:cxnLst/>
              <a:rect l="l" t="t" r="r" b="b"/>
              <a:pathLst>
                <a:path w="3660" h="1008" extrusionOk="0">
                  <a:moveTo>
                    <a:pt x="176" y="0"/>
                  </a:moveTo>
                  <a:cubicBezTo>
                    <a:pt x="137" y="0"/>
                    <a:pt x="97" y="15"/>
                    <a:pt x="67" y="45"/>
                  </a:cubicBezTo>
                  <a:cubicBezTo>
                    <a:pt x="8" y="105"/>
                    <a:pt x="1" y="198"/>
                    <a:pt x="61" y="264"/>
                  </a:cubicBezTo>
                  <a:cubicBezTo>
                    <a:pt x="552" y="756"/>
                    <a:pt x="1243" y="1008"/>
                    <a:pt x="1933" y="1008"/>
                  </a:cubicBezTo>
                  <a:cubicBezTo>
                    <a:pt x="2531" y="1008"/>
                    <a:pt x="3128" y="822"/>
                    <a:pt x="3586" y="437"/>
                  </a:cubicBezTo>
                  <a:cubicBezTo>
                    <a:pt x="3653" y="384"/>
                    <a:pt x="3659" y="291"/>
                    <a:pt x="3606" y="224"/>
                  </a:cubicBezTo>
                  <a:cubicBezTo>
                    <a:pt x="3577" y="188"/>
                    <a:pt x="3535" y="169"/>
                    <a:pt x="3492" y="169"/>
                  </a:cubicBezTo>
                  <a:cubicBezTo>
                    <a:pt x="3458" y="169"/>
                    <a:pt x="3423" y="181"/>
                    <a:pt x="3394" y="205"/>
                  </a:cubicBezTo>
                  <a:cubicBezTo>
                    <a:pt x="2985" y="542"/>
                    <a:pt x="2460" y="708"/>
                    <a:pt x="1935" y="708"/>
                  </a:cubicBezTo>
                  <a:cubicBezTo>
                    <a:pt x="1324" y="708"/>
                    <a:pt x="712" y="484"/>
                    <a:pt x="280" y="45"/>
                  </a:cubicBezTo>
                  <a:cubicBezTo>
                    <a:pt x="253" y="15"/>
                    <a:pt x="215" y="0"/>
                    <a:pt x="1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3138;p72">
              <a:extLst>
                <a:ext uri="{FF2B5EF4-FFF2-40B4-BE49-F238E27FC236}">
                  <a16:creationId xmlns:a16="http://schemas.microsoft.com/office/drawing/2014/main" id="{FDDB5BF7-2CC1-F42B-F67E-A583B33B153D}"/>
                </a:ext>
              </a:extLst>
            </p:cNvPr>
            <p:cNvSpPr/>
            <p:nvPr/>
          </p:nvSpPr>
          <p:spPr>
            <a:xfrm>
              <a:off x="4353625" y="3864225"/>
              <a:ext cx="268575" cy="414250"/>
            </a:xfrm>
            <a:custGeom>
              <a:avLst/>
              <a:gdLst/>
              <a:ahLst/>
              <a:cxnLst/>
              <a:rect l="l" t="t" r="r" b="b"/>
              <a:pathLst>
                <a:path w="10743" h="16570" extrusionOk="0">
                  <a:moveTo>
                    <a:pt x="909" y="1"/>
                  </a:moveTo>
                  <a:cubicBezTo>
                    <a:pt x="657" y="2424"/>
                    <a:pt x="305" y="4715"/>
                    <a:pt x="53" y="7131"/>
                  </a:cubicBezTo>
                  <a:cubicBezTo>
                    <a:pt x="1" y="12446"/>
                    <a:pt x="3209" y="16569"/>
                    <a:pt x="9049" y="16569"/>
                  </a:cubicBezTo>
                  <a:cubicBezTo>
                    <a:pt x="9154" y="16569"/>
                    <a:pt x="9261" y="16568"/>
                    <a:pt x="9368" y="16565"/>
                  </a:cubicBezTo>
                  <a:cubicBezTo>
                    <a:pt x="10065" y="15151"/>
                    <a:pt x="9414" y="13452"/>
                    <a:pt x="9487" y="10716"/>
                  </a:cubicBezTo>
                  <a:cubicBezTo>
                    <a:pt x="9560" y="8074"/>
                    <a:pt x="10370" y="4416"/>
                    <a:pt x="10742" y="2032"/>
                  </a:cubicBezTo>
                  <a:lnTo>
                    <a:pt x="10742" y="2032"/>
                  </a:lnTo>
                  <a:lnTo>
                    <a:pt x="8956" y="4880"/>
                  </a:lnTo>
                  <a:cubicBezTo>
                    <a:pt x="8897" y="2538"/>
                    <a:pt x="7908" y="1355"/>
                    <a:pt x="6641" y="1355"/>
                  </a:cubicBezTo>
                  <a:cubicBezTo>
                    <a:pt x="5632" y="1355"/>
                    <a:pt x="4446" y="2106"/>
                    <a:pt x="3412" y="3619"/>
                  </a:cubicBezTo>
                  <a:lnTo>
                    <a:pt x="90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3139;p72">
              <a:extLst>
                <a:ext uri="{FF2B5EF4-FFF2-40B4-BE49-F238E27FC236}">
                  <a16:creationId xmlns:a16="http://schemas.microsoft.com/office/drawing/2014/main" id="{93A268F6-AD27-AC3F-F25E-A42C3AFEAB8D}"/>
                </a:ext>
              </a:extLst>
            </p:cNvPr>
            <p:cNvSpPr/>
            <p:nvPr/>
          </p:nvSpPr>
          <p:spPr>
            <a:xfrm>
              <a:off x="4366900" y="4085025"/>
              <a:ext cx="229075" cy="173275"/>
            </a:xfrm>
            <a:custGeom>
              <a:avLst/>
              <a:gdLst/>
              <a:ahLst/>
              <a:cxnLst/>
              <a:rect l="l" t="t" r="r" b="b"/>
              <a:pathLst>
                <a:path w="9163" h="6931" extrusionOk="0">
                  <a:moveTo>
                    <a:pt x="170" y="1"/>
                  </a:moveTo>
                  <a:cubicBezTo>
                    <a:pt x="158" y="1"/>
                    <a:pt x="145" y="2"/>
                    <a:pt x="133" y="5"/>
                  </a:cubicBezTo>
                  <a:cubicBezTo>
                    <a:pt x="46" y="25"/>
                    <a:pt x="0" y="105"/>
                    <a:pt x="20" y="191"/>
                  </a:cubicBezTo>
                  <a:cubicBezTo>
                    <a:pt x="491" y="2150"/>
                    <a:pt x="1686" y="3969"/>
                    <a:pt x="3300" y="5177"/>
                  </a:cubicBezTo>
                  <a:cubicBezTo>
                    <a:pt x="4800" y="6299"/>
                    <a:pt x="6706" y="6930"/>
                    <a:pt x="8591" y="6930"/>
                  </a:cubicBezTo>
                  <a:cubicBezTo>
                    <a:pt x="8731" y="6930"/>
                    <a:pt x="8870" y="6923"/>
                    <a:pt x="9009" y="6917"/>
                  </a:cubicBezTo>
                  <a:cubicBezTo>
                    <a:pt x="9096" y="6910"/>
                    <a:pt x="9162" y="6837"/>
                    <a:pt x="9155" y="6751"/>
                  </a:cubicBezTo>
                  <a:cubicBezTo>
                    <a:pt x="9149" y="6671"/>
                    <a:pt x="9076" y="6605"/>
                    <a:pt x="8996" y="6605"/>
                  </a:cubicBezTo>
                  <a:cubicBezTo>
                    <a:pt x="8859" y="6612"/>
                    <a:pt x="8721" y="6615"/>
                    <a:pt x="8583" y="6615"/>
                  </a:cubicBezTo>
                  <a:cubicBezTo>
                    <a:pt x="6770" y="6615"/>
                    <a:pt x="4936" y="6011"/>
                    <a:pt x="3486" y="4932"/>
                  </a:cubicBezTo>
                  <a:cubicBezTo>
                    <a:pt x="1925" y="3763"/>
                    <a:pt x="770" y="2010"/>
                    <a:pt x="319" y="118"/>
                  </a:cubicBezTo>
                  <a:cubicBezTo>
                    <a:pt x="302" y="45"/>
                    <a:pt x="238" y="1"/>
                    <a:pt x="1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3140;p72">
              <a:extLst>
                <a:ext uri="{FF2B5EF4-FFF2-40B4-BE49-F238E27FC236}">
                  <a16:creationId xmlns:a16="http://schemas.microsoft.com/office/drawing/2014/main" id="{BE23488D-A958-9849-A455-4BAEF01DFE4E}"/>
                </a:ext>
              </a:extLst>
            </p:cNvPr>
            <p:cNvSpPr/>
            <p:nvPr/>
          </p:nvSpPr>
          <p:spPr>
            <a:xfrm>
              <a:off x="4386475" y="3944550"/>
              <a:ext cx="57625" cy="196550"/>
            </a:xfrm>
            <a:custGeom>
              <a:avLst/>
              <a:gdLst/>
              <a:ahLst/>
              <a:cxnLst/>
              <a:rect l="l" t="t" r="r" b="b"/>
              <a:pathLst>
                <a:path w="2305" h="7862" extrusionOk="0">
                  <a:moveTo>
                    <a:pt x="2090" y="1"/>
                  </a:moveTo>
                  <a:cubicBezTo>
                    <a:pt x="2086" y="1"/>
                    <a:pt x="2082" y="1"/>
                    <a:pt x="2079" y="1"/>
                  </a:cubicBezTo>
                  <a:cubicBezTo>
                    <a:pt x="1992" y="1"/>
                    <a:pt x="1926" y="74"/>
                    <a:pt x="1926" y="154"/>
                  </a:cubicBezTo>
                  <a:cubicBezTo>
                    <a:pt x="1992" y="2776"/>
                    <a:pt x="1342" y="5359"/>
                    <a:pt x="47" y="7629"/>
                  </a:cubicBezTo>
                  <a:cubicBezTo>
                    <a:pt x="0" y="7702"/>
                    <a:pt x="27" y="7795"/>
                    <a:pt x="100" y="7842"/>
                  </a:cubicBezTo>
                  <a:cubicBezTo>
                    <a:pt x="127" y="7855"/>
                    <a:pt x="153" y="7862"/>
                    <a:pt x="180" y="7862"/>
                  </a:cubicBezTo>
                  <a:cubicBezTo>
                    <a:pt x="233" y="7862"/>
                    <a:pt x="286" y="7835"/>
                    <a:pt x="312" y="7782"/>
                  </a:cubicBezTo>
                  <a:cubicBezTo>
                    <a:pt x="1640" y="5465"/>
                    <a:pt x="2304" y="2823"/>
                    <a:pt x="2238" y="147"/>
                  </a:cubicBezTo>
                  <a:cubicBezTo>
                    <a:pt x="2232" y="65"/>
                    <a:pt x="2165" y="1"/>
                    <a:pt x="20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3141;p72">
              <a:extLst>
                <a:ext uri="{FF2B5EF4-FFF2-40B4-BE49-F238E27FC236}">
                  <a16:creationId xmlns:a16="http://schemas.microsoft.com/office/drawing/2014/main" id="{7ED90696-45D0-2B62-56A1-0C582702B8AA}"/>
                </a:ext>
              </a:extLst>
            </p:cNvPr>
            <p:cNvSpPr/>
            <p:nvPr/>
          </p:nvSpPr>
          <p:spPr>
            <a:xfrm>
              <a:off x="4571700" y="3966950"/>
              <a:ext cx="25600" cy="173650"/>
            </a:xfrm>
            <a:custGeom>
              <a:avLst/>
              <a:gdLst/>
              <a:ahLst/>
              <a:cxnLst/>
              <a:rect l="l" t="t" r="r" b="b"/>
              <a:pathLst>
                <a:path w="1024" h="6946" extrusionOk="0">
                  <a:moveTo>
                    <a:pt x="340" y="1"/>
                  </a:moveTo>
                  <a:cubicBezTo>
                    <a:pt x="259" y="1"/>
                    <a:pt x="193" y="59"/>
                    <a:pt x="187" y="141"/>
                  </a:cubicBezTo>
                  <a:cubicBezTo>
                    <a:pt x="1" y="2385"/>
                    <a:pt x="173" y="4635"/>
                    <a:pt x="705" y="6826"/>
                  </a:cubicBezTo>
                  <a:cubicBezTo>
                    <a:pt x="724" y="6899"/>
                    <a:pt x="784" y="6946"/>
                    <a:pt x="857" y="6946"/>
                  </a:cubicBezTo>
                  <a:cubicBezTo>
                    <a:pt x="864" y="6946"/>
                    <a:pt x="877" y="6946"/>
                    <a:pt x="890" y="6939"/>
                  </a:cubicBezTo>
                  <a:cubicBezTo>
                    <a:pt x="970" y="6919"/>
                    <a:pt x="1023" y="6840"/>
                    <a:pt x="1003" y="6753"/>
                  </a:cubicBezTo>
                  <a:cubicBezTo>
                    <a:pt x="479" y="4596"/>
                    <a:pt x="306" y="2378"/>
                    <a:pt x="492" y="167"/>
                  </a:cubicBezTo>
                  <a:cubicBezTo>
                    <a:pt x="499" y="81"/>
                    <a:pt x="439" y="8"/>
                    <a:pt x="353" y="1"/>
                  </a:cubicBezTo>
                  <a:cubicBezTo>
                    <a:pt x="348" y="1"/>
                    <a:pt x="344" y="1"/>
                    <a:pt x="3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3142;p72">
              <a:extLst>
                <a:ext uri="{FF2B5EF4-FFF2-40B4-BE49-F238E27FC236}">
                  <a16:creationId xmlns:a16="http://schemas.microsoft.com/office/drawing/2014/main" id="{FB741FED-C884-DFA5-3ED6-12BF40F538C1}"/>
                </a:ext>
              </a:extLst>
            </p:cNvPr>
            <p:cNvSpPr/>
            <p:nvPr/>
          </p:nvSpPr>
          <p:spPr>
            <a:xfrm>
              <a:off x="4469625" y="3994175"/>
              <a:ext cx="81525" cy="18300"/>
            </a:xfrm>
            <a:custGeom>
              <a:avLst/>
              <a:gdLst/>
              <a:ahLst/>
              <a:cxnLst/>
              <a:rect l="l" t="t" r="r" b="b"/>
              <a:pathLst>
                <a:path w="3261" h="732" extrusionOk="0">
                  <a:moveTo>
                    <a:pt x="173" y="1"/>
                  </a:moveTo>
                  <a:cubicBezTo>
                    <a:pt x="92" y="1"/>
                    <a:pt x="20" y="58"/>
                    <a:pt x="7" y="134"/>
                  </a:cubicBezTo>
                  <a:cubicBezTo>
                    <a:pt x="1" y="220"/>
                    <a:pt x="54" y="300"/>
                    <a:pt x="140" y="307"/>
                  </a:cubicBezTo>
                  <a:lnTo>
                    <a:pt x="3075" y="725"/>
                  </a:lnTo>
                  <a:cubicBezTo>
                    <a:pt x="3075" y="731"/>
                    <a:pt x="3088" y="731"/>
                    <a:pt x="3095" y="731"/>
                  </a:cubicBezTo>
                  <a:cubicBezTo>
                    <a:pt x="3168" y="731"/>
                    <a:pt x="3234" y="672"/>
                    <a:pt x="3247" y="599"/>
                  </a:cubicBezTo>
                  <a:cubicBezTo>
                    <a:pt x="3261" y="512"/>
                    <a:pt x="3201" y="433"/>
                    <a:pt x="3114" y="419"/>
                  </a:cubicBezTo>
                  <a:lnTo>
                    <a:pt x="187" y="1"/>
                  </a:lnTo>
                  <a:cubicBezTo>
                    <a:pt x="182" y="1"/>
                    <a:pt x="178" y="1"/>
                    <a:pt x="17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3143;p72">
              <a:extLst>
                <a:ext uri="{FF2B5EF4-FFF2-40B4-BE49-F238E27FC236}">
                  <a16:creationId xmlns:a16="http://schemas.microsoft.com/office/drawing/2014/main" id="{5D4DA4F8-189D-2464-F062-80BD9A63B215}"/>
                </a:ext>
              </a:extLst>
            </p:cNvPr>
            <p:cNvSpPr/>
            <p:nvPr/>
          </p:nvSpPr>
          <p:spPr>
            <a:xfrm>
              <a:off x="4463825" y="4040325"/>
              <a:ext cx="93300" cy="13650"/>
            </a:xfrm>
            <a:custGeom>
              <a:avLst/>
              <a:gdLst/>
              <a:ahLst/>
              <a:cxnLst/>
              <a:rect l="l" t="t" r="r" b="b"/>
              <a:pathLst>
                <a:path w="3732" h="546" extrusionOk="0">
                  <a:moveTo>
                    <a:pt x="161" y="0"/>
                  </a:moveTo>
                  <a:cubicBezTo>
                    <a:pt x="80" y="0"/>
                    <a:pt x="13" y="65"/>
                    <a:pt x="7" y="147"/>
                  </a:cubicBezTo>
                  <a:cubicBezTo>
                    <a:pt x="0" y="227"/>
                    <a:pt x="67" y="306"/>
                    <a:pt x="153" y="306"/>
                  </a:cubicBezTo>
                  <a:lnTo>
                    <a:pt x="3559" y="545"/>
                  </a:lnTo>
                  <a:lnTo>
                    <a:pt x="3572" y="545"/>
                  </a:lnTo>
                  <a:cubicBezTo>
                    <a:pt x="3652" y="545"/>
                    <a:pt x="3718" y="479"/>
                    <a:pt x="3725" y="399"/>
                  </a:cubicBezTo>
                  <a:cubicBezTo>
                    <a:pt x="3732" y="313"/>
                    <a:pt x="3665" y="240"/>
                    <a:pt x="3579" y="233"/>
                  </a:cubicBezTo>
                  <a:lnTo>
                    <a:pt x="173" y="1"/>
                  </a:lnTo>
                  <a:cubicBezTo>
                    <a:pt x="169" y="1"/>
                    <a:pt x="165" y="0"/>
                    <a:pt x="1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3144;p72">
              <a:extLst>
                <a:ext uri="{FF2B5EF4-FFF2-40B4-BE49-F238E27FC236}">
                  <a16:creationId xmlns:a16="http://schemas.microsoft.com/office/drawing/2014/main" id="{75BC6B55-8F86-0010-A005-0C1A489A4DB7}"/>
                </a:ext>
              </a:extLst>
            </p:cNvPr>
            <p:cNvSpPr/>
            <p:nvPr/>
          </p:nvSpPr>
          <p:spPr>
            <a:xfrm>
              <a:off x="4463825" y="4084950"/>
              <a:ext cx="94800" cy="15150"/>
            </a:xfrm>
            <a:custGeom>
              <a:avLst/>
              <a:gdLst/>
              <a:ahLst/>
              <a:cxnLst/>
              <a:rect l="l" t="t" r="r" b="b"/>
              <a:pathLst>
                <a:path w="3792" h="606" extrusionOk="0">
                  <a:moveTo>
                    <a:pt x="151" y="0"/>
                  </a:moveTo>
                  <a:cubicBezTo>
                    <a:pt x="75" y="0"/>
                    <a:pt x="13" y="62"/>
                    <a:pt x="7" y="141"/>
                  </a:cubicBezTo>
                  <a:cubicBezTo>
                    <a:pt x="0" y="221"/>
                    <a:pt x="60" y="301"/>
                    <a:pt x="146" y="307"/>
                  </a:cubicBezTo>
                  <a:lnTo>
                    <a:pt x="3619" y="606"/>
                  </a:lnTo>
                  <a:lnTo>
                    <a:pt x="3632" y="606"/>
                  </a:lnTo>
                  <a:cubicBezTo>
                    <a:pt x="3712" y="606"/>
                    <a:pt x="3778" y="546"/>
                    <a:pt x="3785" y="467"/>
                  </a:cubicBezTo>
                  <a:cubicBezTo>
                    <a:pt x="3791" y="380"/>
                    <a:pt x="3732" y="307"/>
                    <a:pt x="3645" y="301"/>
                  </a:cubicBezTo>
                  <a:lnTo>
                    <a:pt x="173" y="2"/>
                  </a:lnTo>
                  <a:cubicBezTo>
                    <a:pt x="165" y="1"/>
                    <a:pt x="158" y="0"/>
                    <a:pt x="1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3145;p72">
              <a:extLst>
                <a:ext uri="{FF2B5EF4-FFF2-40B4-BE49-F238E27FC236}">
                  <a16:creationId xmlns:a16="http://schemas.microsoft.com/office/drawing/2014/main" id="{D2D3B74C-34D2-F44D-E1B3-561B6FC78D4A}"/>
                </a:ext>
              </a:extLst>
            </p:cNvPr>
            <p:cNvSpPr/>
            <p:nvPr/>
          </p:nvSpPr>
          <p:spPr>
            <a:xfrm>
              <a:off x="4089675" y="3839175"/>
              <a:ext cx="286875" cy="440800"/>
            </a:xfrm>
            <a:custGeom>
              <a:avLst/>
              <a:gdLst/>
              <a:ahLst/>
              <a:cxnLst/>
              <a:rect l="l" t="t" r="r" b="b"/>
              <a:pathLst>
                <a:path w="11475" h="17632" extrusionOk="0">
                  <a:moveTo>
                    <a:pt x="984" y="0"/>
                  </a:moveTo>
                  <a:cubicBezTo>
                    <a:pt x="772" y="2536"/>
                    <a:pt x="360" y="5139"/>
                    <a:pt x="148" y="7668"/>
                  </a:cubicBezTo>
                  <a:cubicBezTo>
                    <a:pt x="1" y="13513"/>
                    <a:pt x="2438" y="17631"/>
                    <a:pt x="8165" y="17631"/>
                  </a:cubicBezTo>
                  <a:cubicBezTo>
                    <a:pt x="8651" y="17631"/>
                    <a:pt x="9161" y="17602"/>
                    <a:pt x="9695" y="17541"/>
                  </a:cubicBezTo>
                  <a:cubicBezTo>
                    <a:pt x="11474" y="15762"/>
                    <a:pt x="9768" y="11924"/>
                    <a:pt x="10013" y="9222"/>
                  </a:cubicBezTo>
                  <a:cubicBezTo>
                    <a:pt x="10246" y="6712"/>
                    <a:pt x="10611" y="4150"/>
                    <a:pt x="10843" y="1640"/>
                  </a:cubicBezTo>
                  <a:lnTo>
                    <a:pt x="10843" y="1640"/>
                  </a:lnTo>
                  <a:lnTo>
                    <a:pt x="8779" y="5165"/>
                  </a:lnTo>
                  <a:cubicBezTo>
                    <a:pt x="8395" y="3222"/>
                    <a:pt x="7457" y="2353"/>
                    <a:pt x="6385" y="2353"/>
                  </a:cubicBezTo>
                  <a:cubicBezTo>
                    <a:pt x="5303" y="2353"/>
                    <a:pt x="4085" y="3237"/>
                    <a:pt x="3162" y="4794"/>
                  </a:cubicBezTo>
                  <a:lnTo>
                    <a:pt x="98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3146;p72">
              <a:extLst>
                <a:ext uri="{FF2B5EF4-FFF2-40B4-BE49-F238E27FC236}">
                  <a16:creationId xmlns:a16="http://schemas.microsoft.com/office/drawing/2014/main" id="{0258E8DF-4DE6-E7DE-4AD6-D42A41E15C71}"/>
                </a:ext>
              </a:extLst>
            </p:cNvPr>
            <p:cNvSpPr/>
            <p:nvPr/>
          </p:nvSpPr>
          <p:spPr>
            <a:xfrm>
              <a:off x="4102325" y="4059425"/>
              <a:ext cx="249650" cy="196700"/>
            </a:xfrm>
            <a:custGeom>
              <a:avLst/>
              <a:gdLst/>
              <a:ahLst/>
              <a:cxnLst/>
              <a:rect l="l" t="t" r="r" b="b"/>
              <a:pathLst>
                <a:path w="9986" h="7868" extrusionOk="0">
                  <a:moveTo>
                    <a:pt x="153" y="0"/>
                  </a:moveTo>
                  <a:cubicBezTo>
                    <a:pt x="67" y="7"/>
                    <a:pt x="0" y="73"/>
                    <a:pt x="0" y="160"/>
                  </a:cubicBezTo>
                  <a:cubicBezTo>
                    <a:pt x="86" y="2530"/>
                    <a:pt x="1262" y="4807"/>
                    <a:pt x="3154" y="6241"/>
                  </a:cubicBezTo>
                  <a:cubicBezTo>
                    <a:pt x="4548" y="7303"/>
                    <a:pt x="6281" y="7868"/>
                    <a:pt x="8020" y="7868"/>
                  </a:cubicBezTo>
                  <a:cubicBezTo>
                    <a:pt x="8631" y="7868"/>
                    <a:pt x="9249" y="7801"/>
                    <a:pt x="9853" y="7655"/>
                  </a:cubicBezTo>
                  <a:cubicBezTo>
                    <a:pt x="9932" y="7635"/>
                    <a:pt x="9985" y="7549"/>
                    <a:pt x="9966" y="7469"/>
                  </a:cubicBezTo>
                  <a:cubicBezTo>
                    <a:pt x="9949" y="7401"/>
                    <a:pt x="9888" y="7352"/>
                    <a:pt x="9816" y="7352"/>
                  </a:cubicBezTo>
                  <a:cubicBezTo>
                    <a:pt x="9804" y="7352"/>
                    <a:pt x="9792" y="7354"/>
                    <a:pt x="9780" y="7357"/>
                  </a:cubicBezTo>
                  <a:cubicBezTo>
                    <a:pt x="9202" y="7495"/>
                    <a:pt x="8612" y="7562"/>
                    <a:pt x="8022" y="7562"/>
                  </a:cubicBezTo>
                  <a:cubicBezTo>
                    <a:pt x="6348" y="7562"/>
                    <a:pt x="4680" y="7017"/>
                    <a:pt x="3340" y="5996"/>
                  </a:cubicBezTo>
                  <a:cubicBezTo>
                    <a:pt x="1521" y="4615"/>
                    <a:pt x="392" y="2430"/>
                    <a:pt x="312" y="153"/>
                  </a:cubicBezTo>
                  <a:cubicBezTo>
                    <a:pt x="306" y="67"/>
                    <a:pt x="233" y="0"/>
                    <a:pt x="1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3147;p72">
              <a:extLst>
                <a:ext uri="{FF2B5EF4-FFF2-40B4-BE49-F238E27FC236}">
                  <a16:creationId xmlns:a16="http://schemas.microsoft.com/office/drawing/2014/main" id="{83E657E7-EF9A-E1BD-E262-E4F82353F9BB}"/>
                </a:ext>
              </a:extLst>
            </p:cNvPr>
            <p:cNvSpPr/>
            <p:nvPr/>
          </p:nvSpPr>
          <p:spPr>
            <a:xfrm>
              <a:off x="4106800" y="3944550"/>
              <a:ext cx="65575" cy="171175"/>
            </a:xfrm>
            <a:custGeom>
              <a:avLst/>
              <a:gdLst/>
              <a:ahLst/>
              <a:cxnLst/>
              <a:rect l="l" t="t" r="r" b="b"/>
              <a:pathLst>
                <a:path w="2623" h="6847" extrusionOk="0">
                  <a:moveTo>
                    <a:pt x="2458" y="1"/>
                  </a:moveTo>
                  <a:cubicBezTo>
                    <a:pt x="2377" y="1"/>
                    <a:pt x="2311" y="65"/>
                    <a:pt x="2311" y="147"/>
                  </a:cubicBezTo>
                  <a:cubicBezTo>
                    <a:pt x="2218" y="2451"/>
                    <a:pt x="1415" y="4741"/>
                    <a:pt x="47" y="6600"/>
                  </a:cubicBezTo>
                  <a:cubicBezTo>
                    <a:pt x="0" y="6667"/>
                    <a:pt x="14" y="6760"/>
                    <a:pt x="80" y="6813"/>
                  </a:cubicBezTo>
                  <a:cubicBezTo>
                    <a:pt x="107" y="6833"/>
                    <a:pt x="140" y="6846"/>
                    <a:pt x="173" y="6846"/>
                  </a:cubicBezTo>
                  <a:cubicBezTo>
                    <a:pt x="220" y="6846"/>
                    <a:pt x="266" y="6819"/>
                    <a:pt x="293" y="6780"/>
                  </a:cubicBezTo>
                  <a:cubicBezTo>
                    <a:pt x="1700" y="4874"/>
                    <a:pt x="2523" y="2524"/>
                    <a:pt x="2616" y="160"/>
                  </a:cubicBezTo>
                  <a:cubicBezTo>
                    <a:pt x="2623" y="74"/>
                    <a:pt x="2550" y="1"/>
                    <a:pt x="2470" y="1"/>
                  </a:cubicBezTo>
                  <a:cubicBezTo>
                    <a:pt x="2466" y="1"/>
                    <a:pt x="2462" y="1"/>
                    <a:pt x="24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3148;p72">
              <a:extLst>
                <a:ext uri="{FF2B5EF4-FFF2-40B4-BE49-F238E27FC236}">
                  <a16:creationId xmlns:a16="http://schemas.microsoft.com/office/drawing/2014/main" id="{6828FF41-8FA4-28CD-DE37-6C25468819D4}"/>
                </a:ext>
              </a:extLst>
            </p:cNvPr>
            <p:cNvSpPr/>
            <p:nvPr/>
          </p:nvSpPr>
          <p:spPr>
            <a:xfrm>
              <a:off x="4304800" y="3948700"/>
              <a:ext cx="43025" cy="171150"/>
            </a:xfrm>
            <a:custGeom>
              <a:avLst/>
              <a:gdLst/>
              <a:ahLst/>
              <a:cxnLst/>
              <a:rect l="l" t="t" r="r" b="b"/>
              <a:pathLst>
                <a:path w="1721" h="6846" extrusionOk="0">
                  <a:moveTo>
                    <a:pt x="166" y="1"/>
                  </a:moveTo>
                  <a:cubicBezTo>
                    <a:pt x="162" y="1"/>
                    <a:pt x="158" y="1"/>
                    <a:pt x="154" y="1"/>
                  </a:cubicBezTo>
                  <a:cubicBezTo>
                    <a:pt x="67" y="1"/>
                    <a:pt x="1" y="74"/>
                    <a:pt x="8" y="160"/>
                  </a:cubicBezTo>
                  <a:cubicBezTo>
                    <a:pt x="107" y="2318"/>
                    <a:pt x="220" y="4755"/>
                    <a:pt x="1415" y="6773"/>
                  </a:cubicBezTo>
                  <a:cubicBezTo>
                    <a:pt x="1442" y="6819"/>
                    <a:pt x="1495" y="6846"/>
                    <a:pt x="1548" y="6846"/>
                  </a:cubicBezTo>
                  <a:cubicBezTo>
                    <a:pt x="1574" y="6846"/>
                    <a:pt x="1601" y="6839"/>
                    <a:pt x="1628" y="6826"/>
                  </a:cubicBezTo>
                  <a:cubicBezTo>
                    <a:pt x="1701" y="6780"/>
                    <a:pt x="1721" y="6687"/>
                    <a:pt x="1681" y="6614"/>
                  </a:cubicBezTo>
                  <a:cubicBezTo>
                    <a:pt x="525" y="4668"/>
                    <a:pt x="413" y="2265"/>
                    <a:pt x="313" y="147"/>
                  </a:cubicBezTo>
                  <a:cubicBezTo>
                    <a:pt x="313" y="65"/>
                    <a:pt x="247" y="1"/>
                    <a:pt x="1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3149;p72">
              <a:extLst>
                <a:ext uri="{FF2B5EF4-FFF2-40B4-BE49-F238E27FC236}">
                  <a16:creationId xmlns:a16="http://schemas.microsoft.com/office/drawing/2014/main" id="{01AE6101-10AF-4A6C-3B86-649E0262AC88}"/>
                </a:ext>
              </a:extLst>
            </p:cNvPr>
            <p:cNvSpPr/>
            <p:nvPr/>
          </p:nvSpPr>
          <p:spPr>
            <a:xfrm>
              <a:off x="4197750" y="3996675"/>
              <a:ext cx="84175" cy="10975"/>
            </a:xfrm>
            <a:custGeom>
              <a:avLst/>
              <a:gdLst/>
              <a:ahLst/>
              <a:cxnLst/>
              <a:rect l="l" t="t" r="r" b="b"/>
              <a:pathLst>
                <a:path w="3367" h="439" extrusionOk="0">
                  <a:moveTo>
                    <a:pt x="3201" y="1"/>
                  </a:moveTo>
                  <a:lnTo>
                    <a:pt x="153" y="134"/>
                  </a:lnTo>
                  <a:cubicBezTo>
                    <a:pt x="67" y="134"/>
                    <a:pt x="1" y="207"/>
                    <a:pt x="7" y="293"/>
                  </a:cubicBezTo>
                  <a:cubicBezTo>
                    <a:pt x="7" y="373"/>
                    <a:pt x="74" y="439"/>
                    <a:pt x="160" y="439"/>
                  </a:cubicBezTo>
                  <a:lnTo>
                    <a:pt x="167" y="439"/>
                  </a:lnTo>
                  <a:lnTo>
                    <a:pt x="3214" y="313"/>
                  </a:lnTo>
                  <a:cubicBezTo>
                    <a:pt x="3300" y="306"/>
                    <a:pt x="3367" y="233"/>
                    <a:pt x="3360" y="153"/>
                  </a:cubicBezTo>
                  <a:cubicBezTo>
                    <a:pt x="3360" y="67"/>
                    <a:pt x="3287" y="1"/>
                    <a:pt x="32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3150;p72">
              <a:extLst>
                <a:ext uri="{FF2B5EF4-FFF2-40B4-BE49-F238E27FC236}">
                  <a16:creationId xmlns:a16="http://schemas.microsoft.com/office/drawing/2014/main" id="{56F39C48-5AF7-9D68-7647-EB2B6BD22B8E}"/>
                </a:ext>
              </a:extLst>
            </p:cNvPr>
            <p:cNvSpPr/>
            <p:nvPr/>
          </p:nvSpPr>
          <p:spPr>
            <a:xfrm>
              <a:off x="4193275" y="4041825"/>
              <a:ext cx="94475" cy="10975"/>
            </a:xfrm>
            <a:custGeom>
              <a:avLst/>
              <a:gdLst/>
              <a:ahLst/>
              <a:cxnLst/>
              <a:rect l="l" t="t" r="r" b="b"/>
              <a:pathLst>
                <a:path w="3779" h="439" extrusionOk="0">
                  <a:moveTo>
                    <a:pt x="3619" y="1"/>
                  </a:moveTo>
                  <a:lnTo>
                    <a:pt x="153" y="133"/>
                  </a:lnTo>
                  <a:cubicBezTo>
                    <a:pt x="67" y="133"/>
                    <a:pt x="0" y="206"/>
                    <a:pt x="0" y="293"/>
                  </a:cubicBezTo>
                  <a:cubicBezTo>
                    <a:pt x="7" y="372"/>
                    <a:pt x="73" y="439"/>
                    <a:pt x="153" y="439"/>
                  </a:cubicBezTo>
                  <a:lnTo>
                    <a:pt x="160" y="439"/>
                  </a:lnTo>
                  <a:lnTo>
                    <a:pt x="3632" y="313"/>
                  </a:lnTo>
                  <a:cubicBezTo>
                    <a:pt x="3718" y="306"/>
                    <a:pt x="3778" y="240"/>
                    <a:pt x="3778" y="153"/>
                  </a:cubicBezTo>
                  <a:cubicBezTo>
                    <a:pt x="3778" y="67"/>
                    <a:pt x="3705" y="1"/>
                    <a:pt x="36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3151;p72">
              <a:extLst>
                <a:ext uri="{FF2B5EF4-FFF2-40B4-BE49-F238E27FC236}">
                  <a16:creationId xmlns:a16="http://schemas.microsoft.com/office/drawing/2014/main" id="{A22850F3-3376-09A3-812D-028435A6EA84}"/>
                </a:ext>
              </a:extLst>
            </p:cNvPr>
            <p:cNvSpPr/>
            <p:nvPr/>
          </p:nvSpPr>
          <p:spPr>
            <a:xfrm>
              <a:off x="4193275" y="4084150"/>
              <a:ext cx="100600" cy="12650"/>
            </a:xfrm>
            <a:custGeom>
              <a:avLst/>
              <a:gdLst/>
              <a:ahLst/>
              <a:cxnLst/>
              <a:rect l="l" t="t" r="r" b="b"/>
              <a:pathLst>
                <a:path w="4024" h="506" extrusionOk="0">
                  <a:moveTo>
                    <a:pt x="3870" y="0"/>
                  </a:moveTo>
                  <a:cubicBezTo>
                    <a:pt x="3866" y="0"/>
                    <a:pt x="3862" y="0"/>
                    <a:pt x="3858" y="1"/>
                  </a:cubicBezTo>
                  <a:lnTo>
                    <a:pt x="147" y="200"/>
                  </a:lnTo>
                  <a:cubicBezTo>
                    <a:pt x="67" y="206"/>
                    <a:pt x="0" y="279"/>
                    <a:pt x="7" y="359"/>
                  </a:cubicBezTo>
                  <a:cubicBezTo>
                    <a:pt x="7" y="445"/>
                    <a:pt x="73" y="505"/>
                    <a:pt x="160" y="505"/>
                  </a:cubicBezTo>
                  <a:lnTo>
                    <a:pt x="166" y="505"/>
                  </a:lnTo>
                  <a:lnTo>
                    <a:pt x="3871" y="306"/>
                  </a:lnTo>
                  <a:cubicBezTo>
                    <a:pt x="3957" y="306"/>
                    <a:pt x="4024" y="233"/>
                    <a:pt x="4017" y="147"/>
                  </a:cubicBezTo>
                  <a:cubicBezTo>
                    <a:pt x="4017" y="64"/>
                    <a:pt x="3951" y="0"/>
                    <a:pt x="38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3152;p72">
              <a:extLst>
                <a:ext uri="{FF2B5EF4-FFF2-40B4-BE49-F238E27FC236}">
                  <a16:creationId xmlns:a16="http://schemas.microsoft.com/office/drawing/2014/main" id="{DD5E779F-46A4-394B-0309-09C5A660146F}"/>
                </a:ext>
              </a:extLst>
            </p:cNvPr>
            <p:cNvSpPr/>
            <p:nvPr/>
          </p:nvSpPr>
          <p:spPr>
            <a:xfrm>
              <a:off x="4181975" y="2744375"/>
              <a:ext cx="673575" cy="470400"/>
            </a:xfrm>
            <a:custGeom>
              <a:avLst/>
              <a:gdLst/>
              <a:ahLst/>
              <a:cxnLst/>
              <a:rect l="l" t="t" r="r" b="b"/>
              <a:pathLst>
                <a:path w="26943" h="18816" extrusionOk="0">
                  <a:moveTo>
                    <a:pt x="26943" y="0"/>
                  </a:moveTo>
                  <a:lnTo>
                    <a:pt x="2696" y="2457"/>
                  </a:lnTo>
                  <a:cubicBezTo>
                    <a:pt x="1800" y="7642"/>
                    <a:pt x="904" y="12827"/>
                    <a:pt x="1" y="18012"/>
                  </a:cubicBezTo>
                  <a:cubicBezTo>
                    <a:pt x="1640" y="17699"/>
                    <a:pt x="3280" y="17557"/>
                    <a:pt x="4918" y="17557"/>
                  </a:cubicBezTo>
                  <a:cubicBezTo>
                    <a:pt x="7956" y="17557"/>
                    <a:pt x="10985" y="18044"/>
                    <a:pt x="13983" y="18816"/>
                  </a:cubicBezTo>
                  <a:cubicBezTo>
                    <a:pt x="14089" y="18444"/>
                    <a:pt x="14262" y="18225"/>
                    <a:pt x="14368" y="17853"/>
                  </a:cubicBezTo>
                  <a:cubicBezTo>
                    <a:pt x="15590" y="17661"/>
                    <a:pt x="16836" y="17568"/>
                    <a:pt x="18087" y="17568"/>
                  </a:cubicBezTo>
                  <a:cubicBezTo>
                    <a:pt x="20642" y="17568"/>
                    <a:pt x="23217" y="17956"/>
                    <a:pt x="25641" y="18683"/>
                  </a:cubicBezTo>
                  <a:cubicBezTo>
                    <a:pt x="26040" y="12469"/>
                    <a:pt x="26538" y="6215"/>
                    <a:pt x="269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3153;p72">
              <a:extLst>
                <a:ext uri="{FF2B5EF4-FFF2-40B4-BE49-F238E27FC236}">
                  <a16:creationId xmlns:a16="http://schemas.microsoft.com/office/drawing/2014/main" id="{54D44847-B7B5-CA18-3C1A-839C36C8A818}"/>
                </a:ext>
              </a:extLst>
            </p:cNvPr>
            <p:cNvSpPr/>
            <p:nvPr/>
          </p:nvSpPr>
          <p:spPr>
            <a:xfrm>
              <a:off x="4531375" y="2892050"/>
              <a:ext cx="73050" cy="312100"/>
            </a:xfrm>
            <a:custGeom>
              <a:avLst/>
              <a:gdLst/>
              <a:ahLst/>
              <a:cxnLst/>
              <a:rect l="l" t="t" r="r" b="b"/>
              <a:pathLst>
                <a:path w="2922" h="12484" extrusionOk="0">
                  <a:moveTo>
                    <a:pt x="2757" y="0"/>
                  </a:moveTo>
                  <a:cubicBezTo>
                    <a:pt x="2686" y="0"/>
                    <a:pt x="2615" y="50"/>
                    <a:pt x="2603" y="122"/>
                  </a:cubicBezTo>
                  <a:lnTo>
                    <a:pt x="20" y="12298"/>
                  </a:lnTo>
                  <a:cubicBezTo>
                    <a:pt x="0" y="12378"/>
                    <a:pt x="54" y="12464"/>
                    <a:pt x="140" y="12477"/>
                  </a:cubicBezTo>
                  <a:cubicBezTo>
                    <a:pt x="153" y="12484"/>
                    <a:pt x="160" y="12484"/>
                    <a:pt x="173" y="12484"/>
                  </a:cubicBezTo>
                  <a:cubicBezTo>
                    <a:pt x="239" y="12484"/>
                    <a:pt x="306" y="12431"/>
                    <a:pt x="319" y="12358"/>
                  </a:cubicBezTo>
                  <a:lnTo>
                    <a:pt x="2902" y="188"/>
                  </a:lnTo>
                  <a:cubicBezTo>
                    <a:pt x="2922" y="102"/>
                    <a:pt x="2869" y="22"/>
                    <a:pt x="2782" y="2"/>
                  </a:cubicBezTo>
                  <a:cubicBezTo>
                    <a:pt x="2774" y="1"/>
                    <a:pt x="2766" y="0"/>
                    <a:pt x="27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3154;p72">
              <a:extLst>
                <a:ext uri="{FF2B5EF4-FFF2-40B4-BE49-F238E27FC236}">
                  <a16:creationId xmlns:a16="http://schemas.microsoft.com/office/drawing/2014/main" id="{C5039058-FC2F-0AA1-D850-3CB6296507F3}"/>
                </a:ext>
              </a:extLst>
            </p:cNvPr>
            <p:cNvSpPr/>
            <p:nvPr/>
          </p:nvSpPr>
          <p:spPr>
            <a:xfrm>
              <a:off x="4181150" y="3122850"/>
              <a:ext cx="370500" cy="31025"/>
            </a:xfrm>
            <a:custGeom>
              <a:avLst/>
              <a:gdLst/>
              <a:ahLst/>
              <a:cxnLst/>
              <a:rect l="l" t="t" r="r" b="b"/>
              <a:pathLst>
                <a:path w="14820" h="1241" extrusionOk="0">
                  <a:moveTo>
                    <a:pt x="6227" y="1"/>
                  </a:moveTo>
                  <a:cubicBezTo>
                    <a:pt x="4183" y="1"/>
                    <a:pt x="2141" y="161"/>
                    <a:pt x="140" y="483"/>
                  </a:cubicBezTo>
                  <a:cubicBezTo>
                    <a:pt x="61" y="497"/>
                    <a:pt x="1" y="576"/>
                    <a:pt x="14" y="663"/>
                  </a:cubicBezTo>
                  <a:cubicBezTo>
                    <a:pt x="26" y="735"/>
                    <a:pt x="93" y="791"/>
                    <a:pt x="169" y="791"/>
                  </a:cubicBezTo>
                  <a:cubicBezTo>
                    <a:pt x="177" y="791"/>
                    <a:pt x="185" y="790"/>
                    <a:pt x="193" y="789"/>
                  </a:cubicBezTo>
                  <a:cubicBezTo>
                    <a:pt x="2177" y="470"/>
                    <a:pt x="4203" y="311"/>
                    <a:pt x="6231" y="311"/>
                  </a:cubicBezTo>
                  <a:cubicBezTo>
                    <a:pt x="9056" y="311"/>
                    <a:pt x="11885" y="619"/>
                    <a:pt x="14614" y="1234"/>
                  </a:cubicBezTo>
                  <a:cubicBezTo>
                    <a:pt x="14627" y="1240"/>
                    <a:pt x="14634" y="1240"/>
                    <a:pt x="14647" y="1240"/>
                  </a:cubicBezTo>
                  <a:cubicBezTo>
                    <a:pt x="14720" y="1240"/>
                    <a:pt x="14780" y="1194"/>
                    <a:pt x="14800" y="1121"/>
                  </a:cubicBezTo>
                  <a:cubicBezTo>
                    <a:pt x="14819" y="1034"/>
                    <a:pt x="14766" y="955"/>
                    <a:pt x="14680" y="935"/>
                  </a:cubicBezTo>
                  <a:cubicBezTo>
                    <a:pt x="11928" y="313"/>
                    <a:pt x="9075" y="1"/>
                    <a:pt x="62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3155;p72">
              <a:extLst>
                <a:ext uri="{FF2B5EF4-FFF2-40B4-BE49-F238E27FC236}">
                  <a16:creationId xmlns:a16="http://schemas.microsoft.com/office/drawing/2014/main" id="{9ECC2187-D7AB-5630-67F8-C38C2034A7CB}"/>
                </a:ext>
              </a:extLst>
            </p:cNvPr>
            <p:cNvSpPr/>
            <p:nvPr/>
          </p:nvSpPr>
          <p:spPr>
            <a:xfrm>
              <a:off x="4545975" y="3120125"/>
              <a:ext cx="292475" cy="33250"/>
            </a:xfrm>
            <a:custGeom>
              <a:avLst/>
              <a:gdLst/>
              <a:ahLst/>
              <a:cxnLst/>
              <a:rect l="l" t="t" r="r" b="b"/>
              <a:pathLst>
                <a:path w="11699" h="1330" extrusionOk="0">
                  <a:moveTo>
                    <a:pt x="4623" y="0"/>
                  </a:moveTo>
                  <a:cubicBezTo>
                    <a:pt x="3121" y="0"/>
                    <a:pt x="1619" y="142"/>
                    <a:pt x="140" y="426"/>
                  </a:cubicBezTo>
                  <a:cubicBezTo>
                    <a:pt x="60" y="446"/>
                    <a:pt x="1" y="526"/>
                    <a:pt x="21" y="606"/>
                  </a:cubicBezTo>
                  <a:cubicBezTo>
                    <a:pt x="33" y="683"/>
                    <a:pt x="98" y="734"/>
                    <a:pt x="174" y="734"/>
                  </a:cubicBezTo>
                  <a:cubicBezTo>
                    <a:pt x="182" y="734"/>
                    <a:pt x="191" y="733"/>
                    <a:pt x="200" y="732"/>
                  </a:cubicBezTo>
                  <a:cubicBezTo>
                    <a:pt x="1663" y="448"/>
                    <a:pt x="3152" y="308"/>
                    <a:pt x="4641" y="308"/>
                  </a:cubicBezTo>
                  <a:cubicBezTo>
                    <a:pt x="6955" y="308"/>
                    <a:pt x="9268" y="648"/>
                    <a:pt x="11486" y="1323"/>
                  </a:cubicBezTo>
                  <a:cubicBezTo>
                    <a:pt x="11500" y="1329"/>
                    <a:pt x="11513" y="1329"/>
                    <a:pt x="11526" y="1329"/>
                  </a:cubicBezTo>
                  <a:cubicBezTo>
                    <a:pt x="11593" y="1329"/>
                    <a:pt x="11659" y="1289"/>
                    <a:pt x="11679" y="1223"/>
                  </a:cubicBezTo>
                  <a:cubicBezTo>
                    <a:pt x="11699" y="1137"/>
                    <a:pt x="11652" y="1050"/>
                    <a:pt x="11573" y="1031"/>
                  </a:cubicBezTo>
                  <a:cubicBezTo>
                    <a:pt x="9321" y="346"/>
                    <a:pt x="6973" y="0"/>
                    <a:pt x="46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3156;p72">
              <a:extLst>
                <a:ext uri="{FF2B5EF4-FFF2-40B4-BE49-F238E27FC236}">
                  <a16:creationId xmlns:a16="http://schemas.microsoft.com/office/drawing/2014/main" id="{F6D77BD3-CE7F-B091-DDD4-70C71DA26F05}"/>
                </a:ext>
              </a:extLst>
            </p:cNvPr>
            <p:cNvSpPr/>
            <p:nvPr/>
          </p:nvSpPr>
          <p:spPr>
            <a:xfrm>
              <a:off x="4233600" y="2804150"/>
              <a:ext cx="152225" cy="77025"/>
            </a:xfrm>
            <a:custGeom>
              <a:avLst/>
              <a:gdLst/>
              <a:ahLst/>
              <a:cxnLst/>
              <a:rect l="l" t="t" r="r" b="b"/>
              <a:pathLst>
                <a:path w="6089" h="3081" extrusionOk="0">
                  <a:moveTo>
                    <a:pt x="5920" y="1"/>
                  </a:moveTo>
                  <a:cubicBezTo>
                    <a:pt x="5877" y="1"/>
                    <a:pt x="5833" y="19"/>
                    <a:pt x="5803" y="53"/>
                  </a:cubicBezTo>
                  <a:cubicBezTo>
                    <a:pt x="4409" y="1693"/>
                    <a:pt x="2298" y="2708"/>
                    <a:pt x="153" y="2768"/>
                  </a:cubicBezTo>
                  <a:cubicBezTo>
                    <a:pt x="67" y="2775"/>
                    <a:pt x="1" y="2841"/>
                    <a:pt x="1" y="2927"/>
                  </a:cubicBezTo>
                  <a:cubicBezTo>
                    <a:pt x="7" y="3014"/>
                    <a:pt x="74" y="3080"/>
                    <a:pt x="153" y="3080"/>
                  </a:cubicBezTo>
                  <a:lnTo>
                    <a:pt x="160" y="3080"/>
                  </a:lnTo>
                  <a:cubicBezTo>
                    <a:pt x="2398" y="3014"/>
                    <a:pt x="4588" y="1958"/>
                    <a:pt x="6036" y="252"/>
                  </a:cubicBezTo>
                  <a:cubicBezTo>
                    <a:pt x="6089" y="185"/>
                    <a:pt x="6082" y="92"/>
                    <a:pt x="6016" y="39"/>
                  </a:cubicBezTo>
                  <a:cubicBezTo>
                    <a:pt x="5989" y="13"/>
                    <a:pt x="5955" y="1"/>
                    <a:pt x="59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3157;p72">
              <a:extLst>
                <a:ext uri="{FF2B5EF4-FFF2-40B4-BE49-F238E27FC236}">
                  <a16:creationId xmlns:a16="http://schemas.microsoft.com/office/drawing/2014/main" id="{94705CC9-1154-23AA-CFDD-C200449B9FAB}"/>
                </a:ext>
              </a:extLst>
            </p:cNvPr>
            <p:cNvSpPr/>
            <p:nvPr/>
          </p:nvSpPr>
          <p:spPr>
            <a:xfrm>
              <a:off x="4789625" y="2808275"/>
              <a:ext cx="59625" cy="128500"/>
            </a:xfrm>
            <a:custGeom>
              <a:avLst/>
              <a:gdLst/>
              <a:ahLst/>
              <a:cxnLst/>
              <a:rect l="l" t="t" r="r" b="b"/>
              <a:pathLst>
                <a:path w="2385" h="5140" extrusionOk="0">
                  <a:moveTo>
                    <a:pt x="241" y="0"/>
                  </a:moveTo>
                  <a:cubicBezTo>
                    <a:pt x="160" y="0"/>
                    <a:pt x="94" y="64"/>
                    <a:pt x="87" y="147"/>
                  </a:cubicBezTo>
                  <a:cubicBezTo>
                    <a:pt x="1" y="1986"/>
                    <a:pt x="758" y="3838"/>
                    <a:pt x="2106" y="5093"/>
                  </a:cubicBezTo>
                  <a:cubicBezTo>
                    <a:pt x="2139" y="5126"/>
                    <a:pt x="2172" y="5139"/>
                    <a:pt x="2212" y="5139"/>
                  </a:cubicBezTo>
                  <a:cubicBezTo>
                    <a:pt x="2252" y="5139"/>
                    <a:pt x="2292" y="5119"/>
                    <a:pt x="2325" y="5086"/>
                  </a:cubicBezTo>
                  <a:cubicBezTo>
                    <a:pt x="2384" y="5026"/>
                    <a:pt x="2378" y="4927"/>
                    <a:pt x="2318" y="4867"/>
                  </a:cubicBezTo>
                  <a:cubicBezTo>
                    <a:pt x="1030" y="3672"/>
                    <a:pt x="313" y="1913"/>
                    <a:pt x="399" y="160"/>
                  </a:cubicBezTo>
                  <a:cubicBezTo>
                    <a:pt x="399" y="74"/>
                    <a:pt x="333" y="7"/>
                    <a:pt x="253" y="0"/>
                  </a:cubicBezTo>
                  <a:cubicBezTo>
                    <a:pt x="249" y="0"/>
                    <a:pt x="245" y="0"/>
                    <a:pt x="2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3158;p72">
              <a:extLst>
                <a:ext uri="{FF2B5EF4-FFF2-40B4-BE49-F238E27FC236}">
                  <a16:creationId xmlns:a16="http://schemas.microsoft.com/office/drawing/2014/main" id="{4FFA5580-C8F8-8346-A325-8C99AC66150C}"/>
                </a:ext>
              </a:extLst>
            </p:cNvPr>
            <p:cNvSpPr/>
            <p:nvPr/>
          </p:nvSpPr>
          <p:spPr>
            <a:xfrm>
              <a:off x="4234925" y="2864825"/>
              <a:ext cx="47500" cy="266475"/>
            </a:xfrm>
            <a:custGeom>
              <a:avLst/>
              <a:gdLst/>
              <a:ahLst/>
              <a:cxnLst/>
              <a:rect l="l" t="t" r="r" b="b"/>
              <a:pathLst>
                <a:path w="1900" h="10659" extrusionOk="0">
                  <a:moveTo>
                    <a:pt x="1731" y="1"/>
                  </a:moveTo>
                  <a:cubicBezTo>
                    <a:pt x="1660" y="1"/>
                    <a:pt x="1593" y="56"/>
                    <a:pt x="1581" y="129"/>
                  </a:cubicBezTo>
                  <a:lnTo>
                    <a:pt x="14" y="10486"/>
                  </a:lnTo>
                  <a:cubicBezTo>
                    <a:pt x="1" y="10572"/>
                    <a:pt x="61" y="10645"/>
                    <a:pt x="147" y="10658"/>
                  </a:cubicBezTo>
                  <a:lnTo>
                    <a:pt x="167" y="10658"/>
                  </a:lnTo>
                  <a:cubicBezTo>
                    <a:pt x="247" y="10658"/>
                    <a:pt x="313" y="10605"/>
                    <a:pt x="320" y="10532"/>
                  </a:cubicBezTo>
                  <a:lnTo>
                    <a:pt x="1886" y="175"/>
                  </a:lnTo>
                  <a:cubicBezTo>
                    <a:pt x="1900" y="95"/>
                    <a:pt x="1840" y="16"/>
                    <a:pt x="1754" y="2"/>
                  </a:cubicBezTo>
                  <a:cubicBezTo>
                    <a:pt x="1746" y="1"/>
                    <a:pt x="1739" y="1"/>
                    <a:pt x="17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3159;p72">
              <a:extLst>
                <a:ext uri="{FF2B5EF4-FFF2-40B4-BE49-F238E27FC236}">
                  <a16:creationId xmlns:a16="http://schemas.microsoft.com/office/drawing/2014/main" id="{D9F7F733-C794-0724-E1A4-D25EAAD50E83}"/>
                </a:ext>
              </a:extLst>
            </p:cNvPr>
            <p:cNvSpPr/>
            <p:nvPr/>
          </p:nvSpPr>
          <p:spPr>
            <a:xfrm>
              <a:off x="3909625" y="2199300"/>
              <a:ext cx="370325" cy="300550"/>
            </a:xfrm>
            <a:custGeom>
              <a:avLst/>
              <a:gdLst/>
              <a:ahLst/>
              <a:cxnLst/>
              <a:rect l="l" t="t" r="r" b="b"/>
              <a:pathLst>
                <a:path w="14813" h="12022" extrusionOk="0">
                  <a:moveTo>
                    <a:pt x="12130" y="0"/>
                  </a:moveTo>
                  <a:cubicBezTo>
                    <a:pt x="8558" y="644"/>
                    <a:pt x="5185" y="2324"/>
                    <a:pt x="2523" y="4774"/>
                  </a:cubicBezTo>
                  <a:cubicBezTo>
                    <a:pt x="1746" y="5484"/>
                    <a:pt x="1023" y="6274"/>
                    <a:pt x="578" y="7224"/>
                  </a:cubicBezTo>
                  <a:cubicBezTo>
                    <a:pt x="133" y="8180"/>
                    <a:pt x="0" y="9315"/>
                    <a:pt x="412" y="10278"/>
                  </a:cubicBezTo>
                  <a:cubicBezTo>
                    <a:pt x="801" y="11173"/>
                    <a:pt x="1780" y="11999"/>
                    <a:pt x="2753" y="11999"/>
                  </a:cubicBezTo>
                  <a:cubicBezTo>
                    <a:pt x="2827" y="11999"/>
                    <a:pt x="2901" y="11994"/>
                    <a:pt x="2974" y="11984"/>
                  </a:cubicBezTo>
                  <a:cubicBezTo>
                    <a:pt x="3340" y="12009"/>
                    <a:pt x="3707" y="12021"/>
                    <a:pt x="4073" y="12021"/>
                  </a:cubicBezTo>
                  <a:cubicBezTo>
                    <a:pt x="7943" y="12021"/>
                    <a:pt x="11810" y="10657"/>
                    <a:pt x="14812" y="8206"/>
                  </a:cubicBezTo>
                  <a:lnTo>
                    <a:pt x="12130" y="0"/>
                  </a:lnTo>
                  <a:close/>
                </a:path>
              </a:pathLst>
            </a:custGeom>
            <a:solidFill>
              <a:srgbClr val="C1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160;p72">
              <a:extLst>
                <a:ext uri="{FF2B5EF4-FFF2-40B4-BE49-F238E27FC236}">
                  <a16:creationId xmlns:a16="http://schemas.microsoft.com/office/drawing/2014/main" id="{49BA137D-ECA7-CEFA-EF8D-BC23550A2EB0}"/>
                </a:ext>
              </a:extLst>
            </p:cNvPr>
            <p:cNvSpPr/>
            <p:nvPr/>
          </p:nvSpPr>
          <p:spPr>
            <a:xfrm>
              <a:off x="4136175" y="2078850"/>
              <a:ext cx="836400" cy="748875"/>
            </a:xfrm>
            <a:custGeom>
              <a:avLst/>
              <a:gdLst/>
              <a:ahLst/>
              <a:cxnLst/>
              <a:rect l="l" t="t" r="r" b="b"/>
              <a:pathLst>
                <a:path w="33456" h="29955" extrusionOk="0">
                  <a:moveTo>
                    <a:pt x="18632" y="1"/>
                  </a:moveTo>
                  <a:cubicBezTo>
                    <a:pt x="15409" y="1"/>
                    <a:pt x="12186" y="308"/>
                    <a:pt x="9023" y="921"/>
                  </a:cubicBezTo>
                  <a:cubicBezTo>
                    <a:pt x="5816" y="1539"/>
                    <a:pt x="2716" y="3033"/>
                    <a:pt x="1" y="4845"/>
                  </a:cubicBezTo>
                  <a:cubicBezTo>
                    <a:pt x="1235" y="8357"/>
                    <a:pt x="2371" y="11803"/>
                    <a:pt x="3606" y="15308"/>
                  </a:cubicBezTo>
                  <a:cubicBezTo>
                    <a:pt x="4183" y="15182"/>
                    <a:pt x="4748" y="15056"/>
                    <a:pt x="5325" y="14923"/>
                  </a:cubicBezTo>
                  <a:lnTo>
                    <a:pt x="5325" y="14923"/>
                  </a:lnTo>
                  <a:cubicBezTo>
                    <a:pt x="4914" y="19869"/>
                    <a:pt x="4502" y="24889"/>
                    <a:pt x="4090" y="29835"/>
                  </a:cubicBezTo>
                  <a:cubicBezTo>
                    <a:pt x="8534" y="29647"/>
                    <a:pt x="12945" y="29495"/>
                    <a:pt x="17355" y="29495"/>
                  </a:cubicBezTo>
                  <a:cubicBezTo>
                    <a:pt x="21351" y="29495"/>
                    <a:pt x="25347" y="29620"/>
                    <a:pt x="29366" y="29954"/>
                  </a:cubicBezTo>
                  <a:cubicBezTo>
                    <a:pt x="29605" y="24490"/>
                    <a:pt x="29611" y="19033"/>
                    <a:pt x="29850" y="13569"/>
                  </a:cubicBezTo>
                  <a:cubicBezTo>
                    <a:pt x="29850" y="13569"/>
                    <a:pt x="31171" y="14691"/>
                    <a:pt x="32951" y="15474"/>
                  </a:cubicBezTo>
                  <a:cubicBezTo>
                    <a:pt x="33455" y="11783"/>
                    <a:pt x="32698" y="5642"/>
                    <a:pt x="33196" y="1957"/>
                  </a:cubicBezTo>
                  <a:cubicBezTo>
                    <a:pt x="31371" y="1506"/>
                    <a:pt x="29399" y="1127"/>
                    <a:pt x="27547" y="795"/>
                  </a:cubicBezTo>
                  <a:cubicBezTo>
                    <a:pt x="24608" y="265"/>
                    <a:pt x="21620" y="1"/>
                    <a:pt x="186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61;p72">
              <a:extLst>
                <a:ext uri="{FF2B5EF4-FFF2-40B4-BE49-F238E27FC236}">
                  <a16:creationId xmlns:a16="http://schemas.microsoft.com/office/drawing/2014/main" id="{06BEEE41-E6E5-B974-076B-230427968A4E}"/>
                </a:ext>
              </a:extLst>
            </p:cNvPr>
            <p:cNvSpPr/>
            <p:nvPr/>
          </p:nvSpPr>
          <p:spPr>
            <a:xfrm>
              <a:off x="4364900" y="2088075"/>
              <a:ext cx="349750" cy="141125"/>
            </a:xfrm>
            <a:custGeom>
              <a:avLst/>
              <a:gdLst/>
              <a:ahLst/>
              <a:cxnLst/>
              <a:rect l="l" t="t" r="r" b="b"/>
              <a:pathLst>
                <a:path w="13990" h="5645" extrusionOk="0">
                  <a:moveTo>
                    <a:pt x="13817" y="0"/>
                  </a:moveTo>
                  <a:cubicBezTo>
                    <a:pt x="13753" y="0"/>
                    <a:pt x="13692" y="44"/>
                    <a:pt x="13670" y="114"/>
                  </a:cubicBezTo>
                  <a:cubicBezTo>
                    <a:pt x="13086" y="2013"/>
                    <a:pt x="11758" y="3626"/>
                    <a:pt x="10026" y="4529"/>
                  </a:cubicBezTo>
                  <a:cubicBezTo>
                    <a:pt x="9005" y="5065"/>
                    <a:pt x="7855" y="5337"/>
                    <a:pt x="6712" y="5337"/>
                  </a:cubicBezTo>
                  <a:cubicBezTo>
                    <a:pt x="5900" y="5337"/>
                    <a:pt x="5092" y="5199"/>
                    <a:pt x="4336" y="4921"/>
                  </a:cubicBezTo>
                  <a:cubicBezTo>
                    <a:pt x="2477" y="4244"/>
                    <a:pt x="976" y="2743"/>
                    <a:pt x="319" y="904"/>
                  </a:cubicBezTo>
                  <a:cubicBezTo>
                    <a:pt x="298" y="841"/>
                    <a:pt x="235" y="803"/>
                    <a:pt x="171" y="803"/>
                  </a:cubicBezTo>
                  <a:cubicBezTo>
                    <a:pt x="154" y="803"/>
                    <a:pt x="136" y="806"/>
                    <a:pt x="120" y="811"/>
                  </a:cubicBezTo>
                  <a:cubicBezTo>
                    <a:pt x="40" y="838"/>
                    <a:pt x="0" y="931"/>
                    <a:pt x="27" y="1010"/>
                  </a:cubicBezTo>
                  <a:cubicBezTo>
                    <a:pt x="711" y="2929"/>
                    <a:pt x="2284" y="4503"/>
                    <a:pt x="4230" y="5213"/>
                  </a:cubicBezTo>
                  <a:cubicBezTo>
                    <a:pt x="5013" y="5505"/>
                    <a:pt x="5856" y="5645"/>
                    <a:pt x="6706" y="5645"/>
                  </a:cubicBezTo>
                  <a:cubicBezTo>
                    <a:pt x="7901" y="5645"/>
                    <a:pt x="9103" y="5359"/>
                    <a:pt x="10165" y="4801"/>
                  </a:cubicBezTo>
                  <a:cubicBezTo>
                    <a:pt x="11971" y="3859"/>
                    <a:pt x="13358" y="2186"/>
                    <a:pt x="13963" y="200"/>
                  </a:cubicBezTo>
                  <a:cubicBezTo>
                    <a:pt x="13989" y="121"/>
                    <a:pt x="13943" y="34"/>
                    <a:pt x="13863" y="8"/>
                  </a:cubicBezTo>
                  <a:cubicBezTo>
                    <a:pt x="13848" y="3"/>
                    <a:pt x="13832" y="0"/>
                    <a:pt x="138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162;p72">
              <a:extLst>
                <a:ext uri="{FF2B5EF4-FFF2-40B4-BE49-F238E27FC236}">
                  <a16:creationId xmlns:a16="http://schemas.microsoft.com/office/drawing/2014/main" id="{38DDCD48-42BC-4517-33CC-D020CA1F2D5E}"/>
                </a:ext>
              </a:extLst>
            </p:cNvPr>
            <p:cNvSpPr/>
            <p:nvPr/>
          </p:nvSpPr>
          <p:spPr>
            <a:xfrm>
              <a:off x="4247725" y="2403075"/>
              <a:ext cx="33375" cy="61650"/>
            </a:xfrm>
            <a:custGeom>
              <a:avLst/>
              <a:gdLst/>
              <a:ahLst/>
              <a:cxnLst/>
              <a:rect l="l" t="t" r="r" b="b"/>
              <a:pathLst>
                <a:path w="1335" h="2466" extrusionOk="0">
                  <a:moveTo>
                    <a:pt x="1169" y="0"/>
                  </a:moveTo>
                  <a:cubicBezTo>
                    <a:pt x="1093" y="0"/>
                    <a:pt x="1028" y="51"/>
                    <a:pt x="1016" y="128"/>
                  </a:cubicBezTo>
                  <a:lnTo>
                    <a:pt x="691" y="1815"/>
                  </a:lnTo>
                  <a:cubicBezTo>
                    <a:pt x="657" y="1762"/>
                    <a:pt x="624" y="1709"/>
                    <a:pt x="591" y="1662"/>
                  </a:cubicBezTo>
                  <a:cubicBezTo>
                    <a:pt x="478" y="1483"/>
                    <a:pt x="372" y="1310"/>
                    <a:pt x="319" y="1131"/>
                  </a:cubicBezTo>
                  <a:cubicBezTo>
                    <a:pt x="297" y="1059"/>
                    <a:pt x="238" y="1020"/>
                    <a:pt x="169" y="1020"/>
                  </a:cubicBezTo>
                  <a:cubicBezTo>
                    <a:pt x="155" y="1020"/>
                    <a:pt x="141" y="1021"/>
                    <a:pt x="126" y="1025"/>
                  </a:cubicBezTo>
                  <a:cubicBezTo>
                    <a:pt x="47" y="1051"/>
                    <a:pt x="0" y="1138"/>
                    <a:pt x="27" y="1217"/>
                  </a:cubicBezTo>
                  <a:cubicBezTo>
                    <a:pt x="86" y="1436"/>
                    <a:pt x="213" y="1636"/>
                    <a:pt x="332" y="1821"/>
                  </a:cubicBezTo>
                  <a:cubicBezTo>
                    <a:pt x="445" y="2001"/>
                    <a:pt x="551" y="2173"/>
                    <a:pt x="604" y="2353"/>
                  </a:cubicBezTo>
                  <a:cubicBezTo>
                    <a:pt x="624" y="2419"/>
                    <a:pt x="684" y="2465"/>
                    <a:pt x="750" y="2465"/>
                  </a:cubicBezTo>
                  <a:cubicBezTo>
                    <a:pt x="750" y="2465"/>
                    <a:pt x="757" y="2465"/>
                    <a:pt x="757" y="2459"/>
                  </a:cubicBezTo>
                  <a:cubicBezTo>
                    <a:pt x="830" y="2459"/>
                    <a:pt x="890" y="2406"/>
                    <a:pt x="903" y="2339"/>
                  </a:cubicBezTo>
                  <a:lnTo>
                    <a:pt x="1315" y="182"/>
                  </a:lnTo>
                  <a:cubicBezTo>
                    <a:pt x="1335" y="102"/>
                    <a:pt x="1281" y="22"/>
                    <a:pt x="1195" y="2"/>
                  </a:cubicBezTo>
                  <a:cubicBezTo>
                    <a:pt x="1186" y="1"/>
                    <a:pt x="1178" y="0"/>
                    <a:pt x="11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163;p72">
              <a:extLst>
                <a:ext uri="{FF2B5EF4-FFF2-40B4-BE49-F238E27FC236}">
                  <a16:creationId xmlns:a16="http://schemas.microsoft.com/office/drawing/2014/main" id="{064F1D5C-3666-AF1F-4CC9-A29E06F08C27}"/>
                </a:ext>
              </a:extLst>
            </p:cNvPr>
            <p:cNvSpPr/>
            <p:nvPr/>
          </p:nvSpPr>
          <p:spPr>
            <a:xfrm>
              <a:off x="4856700" y="2371625"/>
              <a:ext cx="32050" cy="52425"/>
            </a:xfrm>
            <a:custGeom>
              <a:avLst/>
              <a:gdLst/>
              <a:ahLst/>
              <a:cxnLst/>
              <a:rect l="l" t="t" r="r" b="b"/>
              <a:pathLst>
                <a:path w="1282" h="2097" extrusionOk="0">
                  <a:moveTo>
                    <a:pt x="166" y="1"/>
                  </a:moveTo>
                  <a:cubicBezTo>
                    <a:pt x="153" y="1"/>
                    <a:pt x="140" y="2"/>
                    <a:pt x="126" y="6"/>
                  </a:cubicBezTo>
                  <a:cubicBezTo>
                    <a:pt x="47" y="32"/>
                    <a:pt x="0" y="112"/>
                    <a:pt x="20" y="198"/>
                  </a:cubicBezTo>
                  <a:cubicBezTo>
                    <a:pt x="206" y="875"/>
                    <a:pt x="551" y="1513"/>
                    <a:pt x="1003" y="2044"/>
                  </a:cubicBezTo>
                  <a:cubicBezTo>
                    <a:pt x="1036" y="2077"/>
                    <a:pt x="1076" y="2097"/>
                    <a:pt x="1122" y="2097"/>
                  </a:cubicBezTo>
                  <a:cubicBezTo>
                    <a:pt x="1142" y="2097"/>
                    <a:pt x="1162" y="2097"/>
                    <a:pt x="1182" y="2090"/>
                  </a:cubicBezTo>
                  <a:cubicBezTo>
                    <a:pt x="1242" y="2064"/>
                    <a:pt x="1282" y="2004"/>
                    <a:pt x="1275" y="1938"/>
                  </a:cubicBezTo>
                  <a:cubicBezTo>
                    <a:pt x="1268" y="1738"/>
                    <a:pt x="1255" y="1539"/>
                    <a:pt x="1248" y="1340"/>
                  </a:cubicBezTo>
                  <a:cubicBezTo>
                    <a:pt x="1235" y="1141"/>
                    <a:pt x="1228" y="942"/>
                    <a:pt x="1215" y="742"/>
                  </a:cubicBezTo>
                  <a:cubicBezTo>
                    <a:pt x="1215" y="663"/>
                    <a:pt x="1142" y="596"/>
                    <a:pt x="1056" y="596"/>
                  </a:cubicBezTo>
                  <a:cubicBezTo>
                    <a:pt x="970" y="603"/>
                    <a:pt x="903" y="676"/>
                    <a:pt x="910" y="762"/>
                  </a:cubicBezTo>
                  <a:cubicBezTo>
                    <a:pt x="916" y="962"/>
                    <a:pt x="930" y="1161"/>
                    <a:pt x="936" y="1353"/>
                  </a:cubicBezTo>
                  <a:lnTo>
                    <a:pt x="943" y="1460"/>
                  </a:lnTo>
                  <a:cubicBezTo>
                    <a:pt x="664" y="1048"/>
                    <a:pt x="452" y="590"/>
                    <a:pt x="319" y="112"/>
                  </a:cubicBezTo>
                  <a:cubicBezTo>
                    <a:pt x="296" y="45"/>
                    <a:pt x="236" y="1"/>
                    <a:pt x="1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164;p72">
              <a:extLst>
                <a:ext uri="{FF2B5EF4-FFF2-40B4-BE49-F238E27FC236}">
                  <a16:creationId xmlns:a16="http://schemas.microsoft.com/office/drawing/2014/main" id="{89AC607E-38B2-9F4C-85C7-56BA368BBC48}"/>
                </a:ext>
              </a:extLst>
            </p:cNvPr>
            <p:cNvSpPr/>
            <p:nvPr/>
          </p:nvSpPr>
          <p:spPr>
            <a:xfrm>
              <a:off x="4242400" y="2763950"/>
              <a:ext cx="627925" cy="28075"/>
            </a:xfrm>
            <a:custGeom>
              <a:avLst/>
              <a:gdLst/>
              <a:ahLst/>
              <a:cxnLst/>
              <a:rect l="l" t="t" r="r" b="b"/>
              <a:pathLst>
                <a:path w="25117" h="1123" extrusionOk="0">
                  <a:moveTo>
                    <a:pt x="10448" y="0"/>
                  </a:moveTo>
                  <a:cubicBezTo>
                    <a:pt x="7010" y="0"/>
                    <a:pt x="3572" y="137"/>
                    <a:pt x="153" y="412"/>
                  </a:cubicBezTo>
                  <a:cubicBezTo>
                    <a:pt x="67" y="419"/>
                    <a:pt x="1" y="492"/>
                    <a:pt x="7" y="578"/>
                  </a:cubicBezTo>
                  <a:cubicBezTo>
                    <a:pt x="14" y="660"/>
                    <a:pt x="86" y="718"/>
                    <a:pt x="161" y="718"/>
                  </a:cubicBezTo>
                  <a:cubicBezTo>
                    <a:pt x="165" y="718"/>
                    <a:pt x="169" y="718"/>
                    <a:pt x="173" y="718"/>
                  </a:cubicBezTo>
                  <a:cubicBezTo>
                    <a:pt x="3592" y="445"/>
                    <a:pt x="7026" y="308"/>
                    <a:pt x="10462" y="308"/>
                  </a:cubicBezTo>
                  <a:cubicBezTo>
                    <a:pt x="15299" y="308"/>
                    <a:pt x="20139" y="579"/>
                    <a:pt x="24937" y="1123"/>
                  </a:cubicBezTo>
                  <a:lnTo>
                    <a:pt x="24951" y="1123"/>
                  </a:lnTo>
                  <a:cubicBezTo>
                    <a:pt x="25030" y="1123"/>
                    <a:pt x="25097" y="1063"/>
                    <a:pt x="25103" y="983"/>
                  </a:cubicBezTo>
                  <a:cubicBezTo>
                    <a:pt x="25117" y="897"/>
                    <a:pt x="25050" y="824"/>
                    <a:pt x="24971" y="817"/>
                  </a:cubicBezTo>
                  <a:cubicBezTo>
                    <a:pt x="20159" y="273"/>
                    <a:pt x="15303" y="0"/>
                    <a:pt x="104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165;p72">
              <a:extLst>
                <a:ext uri="{FF2B5EF4-FFF2-40B4-BE49-F238E27FC236}">
                  <a16:creationId xmlns:a16="http://schemas.microsoft.com/office/drawing/2014/main" id="{8305C27D-8CE5-03C6-0C7E-DCBC78FC3FB3}"/>
                </a:ext>
              </a:extLst>
            </p:cNvPr>
            <p:cNvSpPr/>
            <p:nvPr/>
          </p:nvSpPr>
          <p:spPr>
            <a:xfrm>
              <a:off x="3865125" y="1950675"/>
              <a:ext cx="463450" cy="548750"/>
            </a:xfrm>
            <a:custGeom>
              <a:avLst/>
              <a:gdLst/>
              <a:ahLst/>
              <a:cxnLst/>
              <a:rect l="l" t="t" r="r" b="b"/>
              <a:pathLst>
                <a:path w="18538" h="21950" extrusionOk="0">
                  <a:moveTo>
                    <a:pt x="12755" y="0"/>
                  </a:moveTo>
                  <a:cubicBezTo>
                    <a:pt x="11739" y="1421"/>
                    <a:pt x="10849" y="2954"/>
                    <a:pt x="10205" y="4574"/>
                  </a:cubicBezTo>
                  <a:cubicBezTo>
                    <a:pt x="8360" y="5896"/>
                    <a:pt x="6647" y="7303"/>
                    <a:pt x="4967" y="8837"/>
                  </a:cubicBezTo>
                  <a:cubicBezTo>
                    <a:pt x="3599" y="10085"/>
                    <a:pt x="2265" y="11426"/>
                    <a:pt x="1362" y="13053"/>
                  </a:cubicBezTo>
                  <a:cubicBezTo>
                    <a:pt x="452" y="14673"/>
                    <a:pt x="1" y="16624"/>
                    <a:pt x="485" y="18424"/>
                  </a:cubicBezTo>
                  <a:cubicBezTo>
                    <a:pt x="970" y="20216"/>
                    <a:pt x="2517" y="21776"/>
                    <a:pt x="4369" y="21936"/>
                  </a:cubicBezTo>
                  <a:cubicBezTo>
                    <a:pt x="4480" y="21945"/>
                    <a:pt x="4590" y="21950"/>
                    <a:pt x="4700" y="21950"/>
                  </a:cubicBezTo>
                  <a:cubicBezTo>
                    <a:pt x="6552" y="21950"/>
                    <a:pt x="8211" y="20661"/>
                    <a:pt x="9521" y="19313"/>
                  </a:cubicBezTo>
                  <a:cubicBezTo>
                    <a:pt x="12821" y="15921"/>
                    <a:pt x="15238" y="11685"/>
                    <a:pt x="16466" y="7117"/>
                  </a:cubicBezTo>
                  <a:lnTo>
                    <a:pt x="16466" y="7117"/>
                  </a:lnTo>
                  <a:cubicBezTo>
                    <a:pt x="16463" y="7127"/>
                    <a:pt x="16462" y="7131"/>
                    <a:pt x="16460" y="7131"/>
                  </a:cubicBezTo>
                  <a:cubicBezTo>
                    <a:pt x="16454" y="7131"/>
                    <a:pt x="16463" y="7033"/>
                    <a:pt x="16463" y="7006"/>
                  </a:cubicBezTo>
                  <a:lnTo>
                    <a:pt x="16463" y="7006"/>
                  </a:lnTo>
                  <a:cubicBezTo>
                    <a:pt x="17113" y="6191"/>
                    <a:pt x="17881" y="5296"/>
                    <a:pt x="18537" y="4475"/>
                  </a:cubicBezTo>
                  <a:cubicBezTo>
                    <a:pt x="16619" y="2968"/>
                    <a:pt x="14673" y="1514"/>
                    <a:pt x="12755" y="0"/>
                  </a:cubicBezTo>
                  <a:close/>
                </a:path>
              </a:pathLst>
            </a:custGeom>
            <a:solidFill>
              <a:srgbClr val="C1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166;p72">
              <a:extLst>
                <a:ext uri="{FF2B5EF4-FFF2-40B4-BE49-F238E27FC236}">
                  <a16:creationId xmlns:a16="http://schemas.microsoft.com/office/drawing/2014/main" id="{98CD726C-1C73-9387-BE6D-DA5928E548CA}"/>
                </a:ext>
              </a:extLst>
            </p:cNvPr>
            <p:cNvSpPr/>
            <p:nvPr/>
          </p:nvSpPr>
          <p:spPr>
            <a:xfrm>
              <a:off x="4078575" y="2329850"/>
              <a:ext cx="108575" cy="126075"/>
            </a:xfrm>
            <a:custGeom>
              <a:avLst/>
              <a:gdLst/>
              <a:ahLst/>
              <a:cxnLst/>
              <a:rect l="l" t="t" r="r" b="b"/>
              <a:pathLst>
                <a:path w="4343" h="5043" extrusionOk="0">
                  <a:moveTo>
                    <a:pt x="4171" y="0"/>
                  </a:moveTo>
                  <a:cubicBezTo>
                    <a:pt x="4119" y="0"/>
                    <a:pt x="4068" y="28"/>
                    <a:pt x="4037" y="77"/>
                  </a:cubicBezTo>
                  <a:cubicBezTo>
                    <a:pt x="2982" y="1856"/>
                    <a:pt x="1647" y="3429"/>
                    <a:pt x="74" y="4770"/>
                  </a:cubicBezTo>
                  <a:cubicBezTo>
                    <a:pt x="7" y="4824"/>
                    <a:pt x="1" y="4923"/>
                    <a:pt x="54" y="4989"/>
                  </a:cubicBezTo>
                  <a:cubicBezTo>
                    <a:pt x="87" y="5023"/>
                    <a:pt x="127" y="5043"/>
                    <a:pt x="173" y="5043"/>
                  </a:cubicBezTo>
                  <a:cubicBezTo>
                    <a:pt x="207" y="5043"/>
                    <a:pt x="240" y="5029"/>
                    <a:pt x="273" y="5003"/>
                  </a:cubicBezTo>
                  <a:cubicBezTo>
                    <a:pt x="1873" y="3642"/>
                    <a:pt x="3227" y="2042"/>
                    <a:pt x="4303" y="229"/>
                  </a:cubicBezTo>
                  <a:cubicBezTo>
                    <a:pt x="4343" y="156"/>
                    <a:pt x="4323" y="63"/>
                    <a:pt x="4250" y="23"/>
                  </a:cubicBezTo>
                  <a:cubicBezTo>
                    <a:pt x="4225" y="8"/>
                    <a:pt x="4198" y="0"/>
                    <a:pt x="41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167;p72">
              <a:extLst>
                <a:ext uri="{FF2B5EF4-FFF2-40B4-BE49-F238E27FC236}">
                  <a16:creationId xmlns:a16="http://schemas.microsoft.com/office/drawing/2014/main" id="{19289C0B-108E-1459-E5B7-E422B6FBB1DC}"/>
                </a:ext>
              </a:extLst>
            </p:cNvPr>
            <p:cNvSpPr/>
            <p:nvPr/>
          </p:nvSpPr>
          <p:spPr>
            <a:xfrm>
              <a:off x="4815850" y="1953975"/>
              <a:ext cx="342275" cy="536300"/>
            </a:xfrm>
            <a:custGeom>
              <a:avLst/>
              <a:gdLst/>
              <a:ahLst/>
              <a:cxnLst/>
              <a:rect l="l" t="t" r="r" b="b"/>
              <a:pathLst>
                <a:path w="13691" h="21452" extrusionOk="0">
                  <a:moveTo>
                    <a:pt x="5697" y="1"/>
                  </a:moveTo>
                  <a:cubicBezTo>
                    <a:pt x="4210" y="266"/>
                    <a:pt x="2557" y="1090"/>
                    <a:pt x="1541" y="2205"/>
                  </a:cubicBezTo>
                  <a:cubicBezTo>
                    <a:pt x="525" y="3320"/>
                    <a:pt x="127" y="4940"/>
                    <a:pt x="1" y="6441"/>
                  </a:cubicBezTo>
                  <a:cubicBezTo>
                    <a:pt x="658" y="6819"/>
                    <a:pt x="984" y="7118"/>
                    <a:pt x="1641" y="7496"/>
                  </a:cubicBezTo>
                  <a:cubicBezTo>
                    <a:pt x="2152" y="10378"/>
                    <a:pt x="2696" y="13233"/>
                    <a:pt x="3427" y="16068"/>
                  </a:cubicBezTo>
                  <a:cubicBezTo>
                    <a:pt x="3759" y="17362"/>
                    <a:pt x="4131" y="18690"/>
                    <a:pt x="4980" y="19719"/>
                  </a:cubicBezTo>
                  <a:cubicBezTo>
                    <a:pt x="5887" y="20834"/>
                    <a:pt x="7328" y="21451"/>
                    <a:pt x="8758" y="21451"/>
                  </a:cubicBezTo>
                  <a:cubicBezTo>
                    <a:pt x="9432" y="21451"/>
                    <a:pt x="10104" y="21314"/>
                    <a:pt x="10717" y="21027"/>
                  </a:cubicBezTo>
                  <a:cubicBezTo>
                    <a:pt x="12635" y="20137"/>
                    <a:pt x="13691" y="17860"/>
                    <a:pt x="13040" y="15855"/>
                  </a:cubicBezTo>
                  <a:cubicBezTo>
                    <a:pt x="11772" y="11951"/>
                    <a:pt x="9156" y="7755"/>
                    <a:pt x="7643" y="5093"/>
                  </a:cubicBezTo>
                  <a:cubicBezTo>
                    <a:pt x="7311" y="3300"/>
                    <a:pt x="6647" y="1561"/>
                    <a:pt x="5697" y="1"/>
                  </a:cubicBezTo>
                  <a:close/>
                </a:path>
              </a:pathLst>
            </a:custGeom>
            <a:solidFill>
              <a:srgbClr val="C1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168;p72">
              <a:extLst>
                <a:ext uri="{FF2B5EF4-FFF2-40B4-BE49-F238E27FC236}">
                  <a16:creationId xmlns:a16="http://schemas.microsoft.com/office/drawing/2014/main" id="{C6446C79-A034-CE28-7BC9-FF951C69869D}"/>
                </a:ext>
              </a:extLst>
            </p:cNvPr>
            <p:cNvSpPr/>
            <p:nvPr/>
          </p:nvSpPr>
          <p:spPr>
            <a:xfrm>
              <a:off x="4363225" y="1760450"/>
              <a:ext cx="39875" cy="53975"/>
            </a:xfrm>
            <a:custGeom>
              <a:avLst/>
              <a:gdLst/>
              <a:ahLst/>
              <a:cxnLst/>
              <a:rect l="l" t="t" r="r" b="b"/>
              <a:pathLst>
                <a:path w="1595" h="2159" extrusionOk="0">
                  <a:moveTo>
                    <a:pt x="1051" y="0"/>
                  </a:moveTo>
                  <a:cubicBezTo>
                    <a:pt x="970" y="0"/>
                    <a:pt x="904" y="64"/>
                    <a:pt x="897" y="147"/>
                  </a:cubicBezTo>
                  <a:cubicBezTo>
                    <a:pt x="857" y="638"/>
                    <a:pt x="924" y="1129"/>
                    <a:pt x="1083" y="1594"/>
                  </a:cubicBezTo>
                  <a:cubicBezTo>
                    <a:pt x="811" y="1441"/>
                    <a:pt x="512" y="1328"/>
                    <a:pt x="207" y="1249"/>
                  </a:cubicBezTo>
                  <a:cubicBezTo>
                    <a:pt x="195" y="1246"/>
                    <a:pt x="184" y="1245"/>
                    <a:pt x="172" y="1245"/>
                  </a:cubicBezTo>
                  <a:cubicBezTo>
                    <a:pt x="104" y="1245"/>
                    <a:pt x="38" y="1293"/>
                    <a:pt x="21" y="1362"/>
                  </a:cubicBezTo>
                  <a:cubicBezTo>
                    <a:pt x="1" y="1448"/>
                    <a:pt x="54" y="1528"/>
                    <a:pt x="134" y="1554"/>
                  </a:cubicBezTo>
                  <a:cubicBezTo>
                    <a:pt x="565" y="1660"/>
                    <a:pt x="977" y="1853"/>
                    <a:pt x="1329" y="2125"/>
                  </a:cubicBezTo>
                  <a:cubicBezTo>
                    <a:pt x="1362" y="2145"/>
                    <a:pt x="1395" y="2158"/>
                    <a:pt x="1428" y="2158"/>
                  </a:cubicBezTo>
                  <a:cubicBezTo>
                    <a:pt x="1462" y="2158"/>
                    <a:pt x="1495" y="2145"/>
                    <a:pt x="1521" y="2118"/>
                  </a:cubicBezTo>
                  <a:cubicBezTo>
                    <a:pt x="1581" y="2072"/>
                    <a:pt x="1594" y="1992"/>
                    <a:pt x="1561" y="1933"/>
                  </a:cubicBezTo>
                  <a:cubicBezTo>
                    <a:pt x="1289" y="1395"/>
                    <a:pt x="1156" y="771"/>
                    <a:pt x="1203" y="167"/>
                  </a:cubicBezTo>
                  <a:cubicBezTo>
                    <a:pt x="1209" y="87"/>
                    <a:pt x="1150" y="7"/>
                    <a:pt x="1063" y="1"/>
                  </a:cubicBezTo>
                  <a:cubicBezTo>
                    <a:pt x="1059" y="0"/>
                    <a:pt x="1055" y="0"/>
                    <a:pt x="10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169;p72">
              <a:extLst>
                <a:ext uri="{FF2B5EF4-FFF2-40B4-BE49-F238E27FC236}">
                  <a16:creationId xmlns:a16="http://schemas.microsoft.com/office/drawing/2014/main" id="{DAB2C8CC-F31E-40FE-B904-E721AA9288FB}"/>
                </a:ext>
              </a:extLst>
            </p:cNvPr>
            <p:cNvSpPr/>
            <p:nvPr/>
          </p:nvSpPr>
          <p:spPr>
            <a:xfrm>
              <a:off x="4656700" y="1832675"/>
              <a:ext cx="78200" cy="71050"/>
            </a:xfrm>
            <a:custGeom>
              <a:avLst/>
              <a:gdLst/>
              <a:ahLst/>
              <a:cxnLst/>
              <a:rect l="l" t="t" r="r" b="b"/>
              <a:pathLst>
                <a:path w="3128" h="2842" extrusionOk="0">
                  <a:moveTo>
                    <a:pt x="2951" y="0"/>
                  </a:moveTo>
                  <a:cubicBezTo>
                    <a:pt x="2890" y="0"/>
                    <a:pt x="2833" y="34"/>
                    <a:pt x="2808" y="93"/>
                  </a:cubicBezTo>
                  <a:cubicBezTo>
                    <a:pt x="2310" y="1228"/>
                    <a:pt x="1308" y="2151"/>
                    <a:pt x="126" y="2542"/>
                  </a:cubicBezTo>
                  <a:cubicBezTo>
                    <a:pt x="46" y="2569"/>
                    <a:pt x="0" y="2662"/>
                    <a:pt x="27" y="2742"/>
                  </a:cubicBezTo>
                  <a:cubicBezTo>
                    <a:pt x="53" y="2801"/>
                    <a:pt x="113" y="2841"/>
                    <a:pt x="173" y="2841"/>
                  </a:cubicBezTo>
                  <a:cubicBezTo>
                    <a:pt x="193" y="2841"/>
                    <a:pt x="212" y="2841"/>
                    <a:pt x="226" y="2835"/>
                  </a:cubicBezTo>
                  <a:cubicBezTo>
                    <a:pt x="1487" y="2410"/>
                    <a:pt x="2556" y="1434"/>
                    <a:pt x="3094" y="212"/>
                  </a:cubicBezTo>
                  <a:cubicBezTo>
                    <a:pt x="3127" y="139"/>
                    <a:pt x="3094" y="46"/>
                    <a:pt x="3014" y="13"/>
                  </a:cubicBezTo>
                  <a:cubicBezTo>
                    <a:pt x="2993" y="4"/>
                    <a:pt x="2972" y="0"/>
                    <a:pt x="29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3170;p72">
              <a:extLst>
                <a:ext uri="{FF2B5EF4-FFF2-40B4-BE49-F238E27FC236}">
                  <a16:creationId xmlns:a16="http://schemas.microsoft.com/office/drawing/2014/main" id="{FF4A99FF-42EB-9865-C996-F41CFF85D871}"/>
                </a:ext>
              </a:extLst>
            </p:cNvPr>
            <p:cNvSpPr/>
            <p:nvPr/>
          </p:nvSpPr>
          <p:spPr>
            <a:xfrm>
              <a:off x="4314275" y="1712675"/>
              <a:ext cx="402025" cy="291125"/>
            </a:xfrm>
            <a:custGeom>
              <a:avLst/>
              <a:gdLst/>
              <a:ahLst/>
              <a:cxnLst/>
              <a:rect l="l" t="t" r="r" b="b"/>
              <a:pathLst>
                <a:path w="16081" h="11645" extrusionOk="0">
                  <a:moveTo>
                    <a:pt x="9719" y="1"/>
                  </a:moveTo>
                  <a:cubicBezTo>
                    <a:pt x="9147" y="1"/>
                    <a:pt x="8540" y="246"/>
                    <a:pt x="8167" y="644"/>
                  </a:cubicBezTo>
                  <a:cubicBezTo>
                    <a:pt x="7861" y="278"/>
                    <a:pt x="7396" y="73"/>
                    <a:pt x="6918" y="33"/>
                  </a:cubicBezTo>
                  <a:cubicBezTo>
                    <a:pt x="6844" y="25"/>
                    <a:pt x="6769" y="22"/>
                    <a:pt x="6695" y="22"/>
                  </a:cubicBezTo>
                  <a:cubicBezTo>
                    <a:pt x="6299" y="22"/>
                    <a:pt x="5906" y="122"/>
                    <a:pt x="5537" y="278"/>
                  </a:cubicBezTo>
                  <a:cubicBezTo>
                    <a:pt x="4176" y="856"/>
                    <a:pt x="3333" y="2171"/>
                    <a:pt x="3227" y="3651"/>
                  </a:cubicBezTo>
                  <a:cubicBezTo>
                    <a:pt x="3189" y="3649"/>
                    <a:pt x="3151" y="3648"/>
                    <a:pt x="3114" y="3648"/>
                  </a:cubicBezTo>
                  <a:cubicBezTo>
                    <a:pt x="2242" y="3648"/>
                    <a:pt x="1383" y="4156"/>
                    <a:pt x="970" y="4926"/>
                  </a:cubicBezTo>
                  <a:cubicBezTo>
                    <a:pt x="538" y="5729"/>
                    <a:pt x="724" y="6864"/>
                    <a:pt x="1268" y="7595"/>
                  </a:cubicBezTo>
                  <a:cubicBezTo>
                    <a:pt x="445" y="8000"/>
                    <a:pt x="0" y="9055"/>
                    <a:pt x="286" y="9925"/>
                  </a:cubicBezTo>
                  <a:cubicBezTo>
                    <a:pt x="532" y="10662"/>
                    <a:pt x="1209" y="11200"/>
                    <a:pt x="1946" y="11439"/>
                  </a:cubicBezTo>
                  <a:cubicBezTo>
                    <a:pt x="2419" y="11592"/>
                    <a:pt x="2915" y="11645"/>
                    <a:pt x="3413" y="11645"/>
                  </a:cubicBezTo>
                  <a:cubicBezTo>
                    <a:pt x="3690" y="11645"/>
                    <a:pt x="3968" y="11628"/>
                    <a:pt x="4243" y="11605"/>
                  </a:cubicBezTo>
                  <a:lnTo>
                    <a:pt x="12907" y="7940"/>
                  </a:lnTo>
                  <a:cubicBezTo>
                    <a:pt x="14295" y="7588"/>
                    <a:pt x="15463" y="6479"/>
                    <a:pt x="15895" y="5118"/>
                  </a:cubicBezTo>
                  <a:cubicBezTo>
                    <a:pt x="16021" y="4700"/>
                    <a:pt x="16080" y="4222"/>
                    <a:pt x="15881" y="3837"/>
                  </a:cubicBezTo>
                  <a:cubicBezTo>
                    <a:pt x="15738" y="3564"/>
                    <a:pt x="15427" y="3375"/>
                    <a:pt x="15135" y="3375"/>
                  </a:cubicBezTo>
                  <a:cubicBezTo>
                    <a:pt x="15042" y="3375"/>
                    <a:pt x="14951" y="3394"/>
                    <a:pt x="14867" y="3436"/>
                  </a:cubicBezTo>
                  <a:lnTo>
                    <a:pt x="14867" y="3436"/>
                  </a:lnTo>
                  <a:cubicBezTo>
                    <a:pt x="15249" y="3169"/>
                    <a:pt x="15448" y="2655"/>
                    <a:pt x="15330" y="2204"/>
                  </a:cubicBezTo>
                  <a:cubicBezTo>
                    <a:pt x="15163" y="1555"/>
                    <a:pt x="14450" y="1180"/>
                    <a:pt x="13779" y="1180"/>
                  </a:cubicBezTo>
                  <a:cubicBezTo>
                    <a:pt x="13756" y="1180"/>
                    <a:pt x="13733" y="1180"/>
                    <a:pt x="13710" y="1181"/>
                  </a:cubicBezTo>
                  <a:cubicBezTo>
                    <a:pt x="13020" y="1214"/>
                    <a:pt x="12157" y="1487"/>
                    <a:pt x="11546" y="1812"/>
                  </a:cubicBezTo>
                  <a:cubicBezTo>
                    <a:pt x="11519" y="1068"/>
                    <a:pt x="11015" y="365"/>
                    <a:pt x="10324" y="106"/>
                  </a:cubicBezTo>
                  <a:cubicBezTo>
                    <a:pt x="10136" y="34"/>
                    <a:pt x="9930" y="1"/>
                    <a:pt x="97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3171;p72">
              <a:extLst>
                <a:ext uri="{FF2B5EF4-FFF2-40B4-BE49-F238E27FC236}">
                  <a16:creationId xmlns:a16="http://schemas.microsoft.com/office/drawing/2014/main" id="{DEF621E6-672E-B69F-384F-24AD264A87C0}"/>
                </a:ext>
              </a:extLst>
            </p:cNvPr>
            <p:cNvSpPr/>
            <p:nvPr/>
          </p:nvSpPr>
          <p:spPr>
            <a:xfrm>
              <a:off x="4407050" y="2024850"/>
              <a:ext cx="260450" cy="164275"/>
            </a:xfrm>
            <a:custGeom>
              <a:avLst/>
              <a:gdLst/>
              <a:ahLst/>
              <a:cxnLst/>
              <a:rect l="l" t="t" r="r" b="b"/>
              <a:pathLst>
                <a:path w="10418" h="6571" extrusionOk="0">
                  <a:moveTo>
                    <a:pt x="8552" y="1"/>
                  </a:moveTo>
                  <a:cubicBezTo>
                    <a:pt x="6261" y="41"/>
                    <a:pt x="3878" y="193"/>
                    <a:pt x="1587" y="233"/>
                  </a:cubicBezTo>
                  <a:cubicBezTo>
                    <a:pt x="1521" y="1149"/>
                    <a:pt x="1455" y="2066"/>
                    <a:pt x="1388" y="2982"/>
                  </a:cubicBezTo>
                  <a:cubicBezTo>
                    <a:pt x="937" y="3095"/>
                    <a:pt x="459" y="3188"/>
                    <a:pt x="1" y="3300"/>
                  </a:cubicBezTo>
                  <a:cubicBezTo>
                    <a:pt x="785" y="5306"/>
                    <a:pt x="3088" y="6571"/>
                    <a:pt x="5252" y="6571"/>
                  </a:cubicBezTo>
                  <a:cubicBezTo>
                    <a:pt x="5323" y="6571"/>
                    <a:pt x="5394" y="6570"/>
                    <a:pt x="5465" y="6567"/>
                  </a:cubicBezTo>
                  <a:cubicBezTo>
                    <a:pt x="7689" y="6481"/>
                    <a:pt x="9767" y="4874"/>
                    <a:pt x="10418" y="2749"/>
                  </a:cubicBezTo>
                  <a:cubicBezTo>
                    <a:pt x="9979" y="2690"/>
                    <a:pt x="9415" y="2563"/>
                    <a:pt x="8977" y="2504"/>
                  </a:cubicBezTo>
                  <a:cubicBezTo>
                    <a:pt x="8904" y="1627"/>
                    <a:pt x="8632" y="877"/>
                    <a:pt x="8552" y="1"/>
                  </a:cubicBezTo>
                  <a:close/>
                </a:path>
              </a:pathLst>
            </a:custGeom>
            <a:solidFill>
              <a:srgbClr val="C1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3172;p72">
              <a:extLst>
                <a:ext uri="{FF2B5EF4-FFF2-40B4-BE49-F238E27FC236}">
                  <a16:creationId xmlns:a16="http://schemas.microsoft.com/office/drawing/2014/main" id="{0D946905-A7A0-B77A-6E40-9FC70ED0B916}"/>
                </a:ext>
              </a:extLst>
            </p:cNvPr>
            <p:cNvSpPr/>
            <p:nvPr/>
          </p:nvSpPr>
          <p:spPr>
            <a:xfrm>
              <a:off x="4347800" y="1827850"/>
              <a:ext cx="340125" cy="266675"/>
            </a:xfrm>
            <a:custGeom>
              <a:avLst/>
              <a:gdLst/>
              <a:ahLst/>
              <a:cxnLst/>
              <a:rect l="l" t="t" r="r" b="b"/>
              <a:pathLst>
                <a:path w="13605" h="10667" extrusionOk="0">
                  <a:moveTo>
                    <a:pt x="9601" y="0"/>
                  </a:moveTo>
                  <a:lnTo>
                    <a:pt x="9601" y="0"/>
                  </a:lnTo>
                  <a:cubicBezTo>
                    <a:pt x="9707" y="286"/>
                    <a:pt x="9634" y="598"/>
                    <a:pt x="9342" y="691"/>
                  </a:cubicBezTo>
                  <a:cubicBezTo>
                    <a:pt x="9247" y="721"/>
                    <a:pt x="9151" y="735"/>
                    <a:pt x="9055" y="735"/>
                  </a:cubicBezTo>
                  <a:cubicBezTo>
                    <a:pt x="8855" y="735"/>
                    <a:pt x="8658" y="674"/>
                    <a:pt x="8479" y="571"/>
                  </a:cubicBezTo>
                  <a:cubicBezTo>
                    <a:pt x="8479" y="843"/>
                    <a:pt x="8299" y="1096"/>
                    <a:pt x="8067" y="1235"/>
                  </a:cubicBezTo>
                  <a:cubicBezTo>
                    <a:pt x="7845" y="1365"/>
                    <a:pt x="7587" y="1408"/>
                    <a:pt x="7333" y="1408"/>
                  </a:cubicBezTo>
                  <a:cubicBezTo>
                    <a:pt x="7314" y="1408"/>
                    <a:pt x="7296" y="1408"/>
                    <a:pt x="7277" y="1408"/>
                  </a:cubicBezTo>
                  <a:cubicBezTo>
                    <a:pt x="6567" y="1388"/>
                    <a:pt x="5843" y="1009"/>
                    <a:pt x="5392" y="452"/>
                  </a:cubicBezTo>
                  <a:cubicBezTo>
                    <a:pt x="4761" y="1175"/>
                    <a:pt x="3884" y="2111"/>
                    <a:pt x="3247" y="2828"/>
                  </a:cubicBezTo>
                  <a:cubicBezTo>
                    <a:pt x="3665" y="3120"/>
                    <a:pt x="3865" y="3698"/>
                    <a:pt x="3705" y="4176"/>
                  </a:cubicBezTo>
                  <a:cubicBezTo>
                    <a:pt x="3574" y="4592"/>
                    <a:pt x="3003" y="5096"/>
                    <a:pt x="2554" y="5096"/>
                  </a:cubicBezTo>
                  <a:cubicBezTo>
                    <a:pt x="2480" y="5096"/>
                    <a:pt x="2409" y="5083"/>
                    <a:pt x="2344" y="5052"/>
                  </a:cubicBezTo>
                  <a:cubicBezTo>
                    <a:pt x="2168" y="4970"/>
                    <a:pt x="1978" y="4932"/>
                    <a:pt x="1788" y="4932"/>
                  </a:cubicBezTo>
                  <a:cubicBezTo>
                    <a:pt x="1183" y="4932"/>
                    <a:pt x="567" y="5317"/>
                    <a:pt x="319" y="5882"/>
                  </a:cubicBezTo>
                  <a:cubicBezTo>
                    <a:pt x="1" y="6626"/>
                    <a:pt x="286" y="7555"/>
                    <a:pt x="917" y="8067"/>
                  </a:cubicBezTo>
                  <a:cubicBezTo>
                    <a:pt x="1333" y="8404"/>
                    <a:pt x="1868" y="8568"/>
                    <a:pt x="2404" y="8568"/>
                  </a:cubicBezTo>
                  <a:cubicBezTo>
                    <a:pt x="2681" y="8568"/>
                    <a:pt x="2959" y="8524"/>
                    <a:pt x="3221" y="8438"/>
                  </a:cubicBezTo>
                  <a:cubicBezTo>
                    <a:pt x="4355" y="9854"/>
                    <a:pt x="6170" y="10666"/>
                    <a:pt x="7981" y="10666"/>
                  </a:cubicBezTo>
                  <a:cubicBezTo>
                    <a:pt x="8098" y="10666"/>
                    <a:pt x="8216" y="10663"/>
                    <a:pt x="8333" y="10656"/>
                  </a:cubicBezTo>
                  <a:cubicBezTo>
                    <a:pt x="10258" y="10543"/>
                    <a:pt x="12436" y="9375"/>
                    <a:pt x="13086" y="7555"/>
                  </a:cubicBezTo>
                  <a:cubicBezTo>
                    <a:pt x="13604" y="6095"/>
                    <a:pt x="13538" y="4435"/>
                    <a:pt x="12900" y="3021"/>
                  </a:cubicBezTo>
                  <a:cubicBezTo>
                    <a:pt x="12263" y="1607"/>
                    <a:pt x="11327" y="671"/>
                    <a:pt x="9601" y="0"/>
                  </a:cubicBezTo>
                  <a:close/>
                </a:path>
              </a:pathLst>
            </a:custGeom>
            <a:solidFill>
              <a:srgbClr val="C1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3173;p72">
              <a:extLst>
                <a:ext uri="{FF2B5EF4-FFF2-40B4-BE49-F238E27FC236}">
                  <a16:creationId xmlns:a16="http://schemas.microsoft.com/office/drawing/2014/main" id="{8509DE4B-F1CF-3B59-DCA4-0035C4BB20EC}"/>
                </a:ext>
              </a:extLst>
            </p:cNvPr>
            <p:cNvSpPr/>
            <p:nvPr/>
          </p:nvSpPr>
          <p:spPr>
            <a:xfrm>
              <a:off x="4509625" y="1921275"/>
              <a:ext cx="16950" cy="16975"/>
            </a:xfrm>
            <a:custGeom>
              <a:avLst/>
              <a:gdLst/>
              <a:ahLst/>
              <a:cxnLst/>
              <a:rect l="l" t="t" r="r" b="b"/>
              <a:pathLst>
                <a:path w="678" h="679" extrusionOk="0">
                  <a:moveTo>
                    <a:pt x="339" y="1"/>
                  </a:moveTo>
                  <a:cubicBezTo>
                    <a:pt x="147" y="1"/>
                    <a:pt x="1" y="154"/>
                    <a:pt x="1" y="340"/>
                  </a:cubicBezTo>
                  <a:cubicBezTo>
                    <a:pt x="1" y="525"/>
                    <a:pt x="147" y="678"/>
                    <a:pt x="339" y="678"/>
                  </a:cubicBezTo>
                  <a:cubicBezTo>
                    <a:pt x="525" y="678"/>
                    <a:pt x="678" y="525"/>
                    <a:pt x="678" y="340"/>
                  </a:cubicBezTo>
                  <a:cubicBezTo>
                    <a:pt x="678" y="154"/>
                    <a:pt x="525" y="1"/>
                    <a:pt x="3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3174;p72">
              <a:extLst>
                <a:ext uri="{FF2B5EF4-FFF2-40B4-BE49-F238E27FC236}">
                  <a16:creationId xmlns:a16="http://schemas.microsoft.com/office/drawing/2014/main" id="{64ECEBCC-3F61-3970-371C-C0D16F504612}"/>
                </a:ext>
              </a:extLst>
            </p:cNvPr>
            <p:cNvSpPr/>
            <p:nvPr/>
          </p:nvSpPr>
          <p:spPr>
            <a:xfrm>
              <a:off x="4620500" y="1904350"/>
              <a:ext cx="16950" cy="16950"/>
            </a:xfrm>
            <a:custGeom>
              <a:avLst/>
              <a:gdLst/>
              <a:ahLst/>
              <a:cxnLst/>
              <a:rect l="l" t="t" r="r" b="b"/>
              <a:pathLst>
                <a:path w="678" h="678" extrusionOk="0">
                  <a:moveTo>
                    <a:pt x="339" y="1"/>
                  </a:moveTo>
                  <a:cubicBezTo>
                    <a:pt x="153" y="1"/>
                    <a:pt x="1" y="153"/>
                    <a:pt x="1" y="339"/>
                  </a:cubicBezTo>
                  <a:cubicBezTo>
                    <a:pt x="1" y="525"/>
                    <a:pt x="153" y="678"/>
                    <a:pt x="339" y="678"/>
                  </a:cubicBezTo>
                  <a:cubicBezTo>
                    <a:pt x="525" y="678"/>
                    <a:pt x="678" y="525"/>
                    <a:pt x="678" y="339"/>
                  </a:cubicBezTo>
                  <a:cubicBezTo>
                    <a:pt x="678" y="153"/>
                    <a:pt x="525" y="1"/>
                    <a:pt x="3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3175;p72">
              <a:extLst>
                <a:ext uri="{FF2B5EF4-FFF2-40B4-BE49-F238E27FC236}">
                  <a16:creationId xmlns:a16="http://schemas.microsoft.com/office/drawing/2014/main" id="{3B0D5D22-2B9F-F817-04E3-73A62C8474FF}"/>
                </a:ext>
              </a:extLst>
            </p:cNvPr>
            <p:cNvSpPr/>
            <p:nvPr/>
          </p:nvSpPr>
          <p:spPr>
            <a:xfrm>
              <a:off x="4477925" y="1878350"/>
              <a:ext cx="57950" cy="25200"/>
            </a:xfrm>
            <a:custGeom>
              <a:avLst/>
              <a:gdLst/>
              <a:ahLst/>
              <a:cxnLst/>
              <a:rect l="l" t="t" r="r" b="b"/>
              <a:pathLst>
                <a:path w="2318" h="1008" extrusionOk="0">
                  <a:moveTo>
                    <a:pt x="1667" y="1"/>
                  </a:moveTo>
                  <a:cubicBezTo>
                    <a:pt x="1055" y="1"/>
                    <a:pt x="442" y="276"/>
                    <a:pt x="60" y="755"/>
                  </a:cubicBezTo>
                  <a:cubicBezTo>
                    <a:pt x="1" y="828"/>
                    <a:pt x="14" y="921"/>
                    <a:pt x="80" y="974"/>
                  </a:cubicBezTo>
                  <a:cubicBezTo>
                    <a:pt x="107" y="1001"/>
                    <a:pt x="147" y="1008"/>
                    <a:pt x="180" y="1008"/>
                  </a:cubicBezTo>
                  <a:cubicBezTo>
                    <a:pt x="220" y="1008"/>
                    <a:pt x="266" y="988"/>
                    <a:pt x="299" y="948"/>
                  </a:cubicBezTo>
                  <a:cubicBezTo>
                    <a:pt x="625" y="540"/>
                    <a:pt x="1147" y="305"/>
                    <a:pt x="1666" y="305"/>
                  </a:cubicBezTo>
                  <a:cubicBezTo>
                    <a:pt x="1814" y="305"/>
                    <a:pt x="1962" y="324"/>
                    <a:pt x="2105" y="364"/>
                  </a:cubicBezTo>
                  <a:cubicBezTo>
                    <a:pt x="2121" y="368"/>
                    <a:pt x="2136" y="370"/>
                    <a:pt x="2150" y="370"/>
                  </a:cubicBezTo>
                  <a:cubicBezTo>
                    <a:pt x="2218" y="370"/>
                    <a:pt x="2276" y="323"/>
                    <a:pt x="2298" y="257"/>
                  </a:cubicBezTo>
                  <a:cubicBezTo>
                    <a:pt x="2318" y="178"/>
                    <a:pt x="2271" y="91"/>
                    <a:pt x="2192" y="71"/>
                  </a:cubicBezTo>
                  <a:cubicBezTo>
                    <a:pt x="2021" y="24"/>
                    <a:pt x="1844" y="1"/>
                    <a:pt x="16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3176;p72">
              <a:extLst>
                <a:ext uri="{FF2B5EF4-FFF2-40B4-BE49-F238E27FC236}">
                  <a16:creationId xmlns:a16="http://schemas.microsoft.com/office/drawing/2014/main" id="{C0325D30-8531-8F0A-E3F4-06BAA50590C5}"/>
                </a:ext>
              </a:extLst>
            </p:cNvPr>
            <p:cNvSpPr/>
            <p:nvPr/>
          </p:nvSpPr>
          <p:spPr>
            <a:xfrm>
              <a:off x="4589125" y="1857075"/>
              <a:ext cx="58625" cy="22900"/>
            </a:xfrm>
            <a:custGeom>
              <a:avLst/>
              <a:gdLst/>
              <a:ahLst/>
              <a:cxnLst/>
              <a:rect l="l" t="t" r="r" b="b"/>
              <a:pathLst>
                <a:path w="2345" h="916" extrusionOk="0">
                  <a:moveTo>
                    <a:pt x="1484" y="1"/>
                  </a:moveTo>
                  <a:cubicBezTo>
                    <a:pt x="942" y="1"/>
                    <a:pt x="400" y="236"/>
                    <a:pt x="54" y="663"/>
                  </a:cubicBezTo>
                  <a:cubicBezTo>
                    <a:pt x="1" y="730"/>
                    <a:pt x="8" y="829"/>
                    <a:pt x="74" y="883"/>
                  </a:cubicBezTo>
                  <a:cubicBezTo>
                    <a:pt x="107" y="909"/>
                    <a:pt x="140" y="916"/>
                    <a:pt x="173" y="916"/>
                  </a:cubicBezTo>
                  <a:cubicBezTo>
                    <a:pt x="220" y="916"/>
                    <a:pt x="260" y="896"/>
                    <a:pt x="293" y="863"/>
                  </a:cubicBezTo>
                  <a:cubicBezTo>
                    <a:pt x="578" y="509"/>
                    <a:pt x="1040" y="311"/>
                    <a:pt x="1494" y="311"/>
                  </a:cubicBezTo>
                  <a:cubicBezTo>
                    <a:pt x="1706" y="311"/>
                    <a:pt x="1916" y="354"/>
                    <a:pt x="2105" y="444"/>
                  </a:cubicBezTo>
                  <a:cubicBezTo>
                    <a:pt x="2127" y="453"/>
                    <a:pt x="2148" y="457"/>
                    <a:pt x="2169" y="457"/>
                  </a:cubicBezTo>
                  <a:cubicBezTo>
                    <a:pt x="2227" y="457"/>
                    <a:pt x="2282" y="425"/>
                    <a:pt x="2311" y="371"/>
                  </a:cubicBezTo>
                  <a:cubicBezTo>
                    <a:pt x="2345" y="292"/>
                    <a:pt x="2311" y="199"/>
                    <a:pt x="2238" y="166"/>
                  </a:cubicBezTo>
                  <a:cubicBezTo>
                    <a:pt x="2001" y="54"/>
                    <a:pt x="1742" y="1"/>
                    <a:pt x="14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3177;p72">
              <a:extLst>
                <a:ext uri="{FF2B5EF4-FFF2-40B4-BE49-F238E27FC236}">
                  <a16:creationId xmlns:a16="http://schemas.microsoft.com/office/drawing/2014/main" id="{8225316A-FB76-D659-6334-B0FEB336BD86}"/>
                </a:ext>
              </a:extLst>
            </p:cNvPr>
            <p:cNvSpPr/>
            <p:nvPr/>
          </p:nvSpPr>
          <p:spPr>
            <a:xfrm>
              <a:off x="4579000" y="1908375"/>
              <a:ext cx="38375" cy="48625"/>
            </a:xfrm>
            <a:custGeom>
              <a:avLst/>
              <a:gdLst/>
              <a:ahLst/>
              <a:cxnLst/>
              <a:rect l="l" t="t" r="r" b="b"/>
              <a:pathLst>
                <a:path w="1535" h="1945" extrusionOk="0">
                  <a:moveTo>
                    <a:pt x="167" y="1"/>
                  </a:moveTo>
                  <a:cubicBezTo>
                    <a:pt x="129" y="1"/>
                    <a:pt x="91" y="16"/>
                    <a:pt x="61" y="46"/>
                  </a:cubicBezTo>
                  <a:cubicBezTo>
                    <a:pt x="1" y="105"/>
                    <a:pt x="1" y="205"/>
                    <a:pt x="61" y="265"/>
                  </a:cubicBezTo>
                  <a:lnTo>
                    <a:pt x="1103" y="1300"/>
                  </a:lnTo>
                  <a:lnTo>
                    <a:pt x="280" y="1652"/>
                  </a:lnTo>
                  <a:cubicBezTo>
                    <a:pt x="200" y="1685"/>
                    <a:pt x="167" y="1772"/>
                    <a:pt x="200" y="1851"/>
                  </a:cubicBezTo>
                  <a:cubicBezTo>
                    <a:pt x="227" y="1911"/>
                    <a:pt x="280" y="1944"/>
                    <a:pt x="339" y="1944"/>
                  </a:cubicBezTo>
                  <a:cubicBezTo>
                    <a:pt x="359" y="1944"/>
                    <a:pt x="379" y="1944"/>
                    <a:pt x="399" y="1938"/>
                  </a:cubicBezTo>
                  <a:lnTo>
                    <a:pt x="1435" y="1493"/>
                  </a:lnTo>
                  <a:cubicBezTo>
                    <a:pt x="1481" y="1473"/>
                    <a:pt x="1515" y="1433"/>
                    <a:pt x="1521" y="1380"/>
                  </a:cubicBezTo>
                  <a:cubicBezTo>
                    <a:pt x="1535" y="1334"/>
                    <a:pt x="1521" y="1280"/>
                    <a:pt x="1481" y="1247"/>
                  </a:cubicBezTo>
                  <a:lnTo>
                    <a:pt x="273" y="46"/>
                  </a:lnTo>
                  <a:cubicBezTo>
                    <a:pt x="243" y="16"/>
                    <a:pt x="205" y="1"/>
                    <a:pt x="1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3178;p72">
              <a:extLst>
                <a:ext uri="{FF2B5EF4-FFF2-40B4-BE49-F238E27FC236}">
                  <a16:creationId xmlns:a16="http://schemas.microsoft.com/office/drawing/2014/main" id="{6839E2D8-6A6C-8A8D-8397-D7F4F8F09DF6}"/>
                </a:ext>
              </a:extLst>
            </p:cNvPr>
            <p:cNvSpPr/>
            <p:nvPr/>
          </p:nvSpPr>
          <p:spPr>
            <a:xfrm>
              <a:off x="4544975" y="1959900"/>
              <a:ext cx="48000" cy="31275"/>
            </a:xfrm>
            <a:custGeom>
              <a:avLst/>
              <a:gdLst/>
              <a:ahLst/>
              <a:cxnLst/>
              <a:rect l="l" t="t" r="r" b="b"/>
              <a:pathLst>
                <a:path w="1920" h="1251" extrusionOk="0">
                  <a:moveTo>
                    <a:pt x="169" y="1"/>
                  </a:moveTo>
                  <a:cubicBezTo>
                    <a:pt x="162" y="1"/>
                    <a:pt x="154" y="2"/>
                    <a:pt x="147" y="3"/>
                  </a:cubicBezTo>
                  <a:cubicBezTo>
                    <a:pt x="61" y="9"/>
                    <a:pt x="1" y="89"/>
                    <a:pt x="14" y="175"/>
                  </a:cubicBezTo>
                  <a:cubicBezTo>
                    <a:pt x="61" y="574"/>
                    <a:pt x="313" y="932"/>
                    <a:pt x="665" y="1118"/>
                  </a:cubicBezTo>
                  <a:cubicBezTo>
                    <a:pt x="844" y="1205"/>
                    <a:pt x="1037" y="1251"/>
                    <a:pt x="1229" y="1251"/>
                  </a:cubicBezTo>
                  <a:cubicBezTo>
                    <a:pt x="1435" y="1251"/>
                    <a:pt x="1634" y="1205"/>
                    <a:pt x="1820" y="1105"/>
                  </a:cubicBezTo>
                  <a:cubicBezTo>
                    <a:pt x="1893" y="1065"/>
                    <a:pt x="1920" y="972"/>
                    <a:pt x="1880" y="892"/>
                  </a:cubicBezTo>
                  <a:cubicBezTo>
                    <a:pt x="1852" y="842"/>
                    <a:pt x="1800" y="814"/>
                    <a:pt x="1744" y="814"/>
                  </a:cubicBezTo>
                  <a:cubicBezTo>
                    <a:pt x="1719" y="814"/>
                    <a:pt x="1692" y="820"/>
                    <a:pt x="1667" y="833"/>
                  </a:cubicBezTo>
                  <a:cubicBezTo>
                    <a:pt x="1533" y="905"/>
                    <a:pt x="1377" y="942"/>
                    <a:pt x="1223" y="942"/>
                  </a:cubicBezTo>
                  <a:cubicBezTo>
                    <a:pt x="1079" y="942"/>
                    <a:pt x="936" y="910"/>
                    <a:pt x="811" y="846"/>
                  </a:cubicBezTo>
                  <a:cubicBezTo>
                    <a:pt x="545" y="707"/>
                    <a:pt x="353" y="428"/>
                    <a:pt x="320" y="136"/>
                  </a:cubicBezTo>
                  <a:cubicBezTo>
                    <a:pt x="308" y="57"/>
                    <a:pt x="241" y="1"/>
                    <a:pt x="1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3179;p72">
              <a:extLst>
                <a:ext uri="{FF2B5EF4-FFF2-40B4-BE49-F238E27FC236}">
                  <a16:creationId xmlns:a16="http://schemas.microsoft.com/office/drawing/2014/main" id="{98E45C1B-1738-ACD7-FB51-C1A227653A4F}"/>
                </a:ext>
              </a:extLst>
            </p:cNvPr>
            <p:cNvSpPr/>
            <p:nvPr/>
          </p:nvSpPr>
          <p:spPr>
            <a:xfrm>
              <a:off x="4379825" y="1977950"/>
              <a:ext cx="53475" cy="17725"/>
            </a:xfrm>
            <a:custGeom>
              <a:avLst/>
              <a:gdLst/>
              <a:ahLst/>
              <a:cxnLst/>
              <a:rect l="l" t="t" r="r" b="b"/>
              <a:pathLst>
                <a:path w="2139" h="709" extrusionOk="0">
                  <a:moveTo>
                    <a:pt x="166" y="0"/>
                  </a:moveTo>
                  <a:cubicBezTo>
                    <a:pt x="97" y="0"/>
                    <a:pt x="31" y="50"/>
                    <a:pt x="14" y="124"/>
                  </a:cubicBezTo>
                  <a:cubicBezTo>
                    <a:pt x="1" y="204"/>
                    <a:pt x="54" y="290"/>
                    <a:pt x="134" y="303"/>
                  </a:cubicBezTo>
                  <a:lnTo>
                    <a:pt x="1940" y="708"/>
                  </a:lnTo>
                  <a:lnTo>
                    <a:pt x="1973" y="708"/>
                  </a:lnTo>
                  <a:cubicBezTo>
                    <a:pt x="2039" y="708"/>
                    <a:pt x="2105" y="662"/>
                    <a:pt x="2119" y="589"/>
                  </a:cubicBezTo>
                  <a:cubicBezTo>
                    <a:pt x="2139" y="509"/>
                    <a:pt x="2086" y="423"/>
                    <a:pt x="2006" y="409"/>
                  </a:cubicBezTo>
                  <a:lnTo>
                    <a:pt x="200" y="5"/>
                  </a:lnTo>
                  <a:cubicBezTo>
                    <a:pt x="189" y="2"/>
                    <a:pt x="177" y="0"/>
                    <a:pt x="1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3180;p72">
              <a:extLst>
                <a:ext uri="{FF2B5EF4-FFF2-40B4-BE49-F238E27FC236}">
                  <a16:creationId xmlns:a16="http://schemas.microsoft.com/office/drawing/2014/main" id="{CB61633C-5ADC-0474-16E8-1C2FD7200164}"/>
                </a:ext>
              </a:extLst>
            </p:cNvPr>
            <p:cNvSpPr/>
            <p:nvPr/>
          </p:nvSpPr>
          <p:spPr>
            <a:xfrm>
              <a:off x="4503650" y="2065325"/>
              <a:ext cx="130650" cy="29600"/>
            </a:xfrm>
            <a:custGeom>
              <a:avLst/>
              <a:gdLst/>
              <a:ahLst/>
              <a:cxnLst/>
              <a:rect l="l" t="t" r="r" b="b"/>
              <a:pathLst>
                <a:path w="5226" h="1184" extrusionOk="0">
                  <a:moveTo>
                    <a:pt x="5053" y="1"/>
                  </a:moveTo>
                  <a:cubicBezTo>
                    <a:pt x="5021" y="1"/>
                    <a:pt x="4989" y="10"/>
                    <a:pt x="4960" y="28"/>
                  </a:cubicBezTo>
                  <a:cubicBezTo>
                    <a:pt x="4213" y="588"/>
                    <a:pt x="3268" y="876"/>
                    <a:pt x="2324" y="876"/>
                  </a:cubicBezTo>
                  <a:cubicBezTo>
                    <a:pt x="1600" y="876"/>
                    <a:pt x="878" y="706"/>
                    <a:pt x="246" y="360"/>
                  </a:cubicBezTo>
                  <a:cubicBezTo>
                    <a:pt x="223" y="348"/>
                    <a:pt x="198" y="342"/>
                    <a:pt x="174" y="342"/>
                  </a:cubicBezTo>
                  <a:cubicBezTo>
                    <a:pt x="120" y="342"/>
                    <a:pt x="68" y="370"/>
                    <a:pt x="41" y="420"/>
                  </a:cubicBezTo>
                  <a:cubicBezTo>
                    <a:pt x="1" y="493"/>
                    <a:pt x="27" y="593"/>
                    <a:pt x="100" y="632"/>
                  </a:cubicBezTo>
                  <a:cubicBezTo>
                    <a:pt x="777" y="998"/>
                    <a:pt x="1548" y="1183"/>
                    <a:pt x="2324" y="1183"/>
                  </a:cubicBezTo>
                  <a:cubicBezTo>
                    <a:pt x="3334" y="1183"/>
                    <a:pt x="4343" y="878"/>
                    <a:pt x="5146" y="274"/>
                  </a:cubicBezTo>
                  <a:cubicBezTo>
                    <a:pt x="5212" y="227"/>
                    <a:pt x="5226" y="128"/>
                    <a:pt x="5179" y="61"/>
                  </a:cubicBezTo>
                  <a:cubicBezTo>
                    <a:pt x="5147" y="21"/>
                    <a:pt x="5101" y="1"/>
                    <a:pt x="50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3181;p72">
              <a:extLst>
                <a:ext uri="{FF2B5EF4-FFF2-40B4-BE49-F238E27FC236}">
                  <a16:creationId xmlns:a16="http://schemas.microsoft.com/office/drawing/2014/main" id="{9CA0DB14-A1A0-C714-FA5F-B27974A37E4B}"/>
                </a:ext>
              </a:extLst>
            </p:cNvPr>
            <p:cNvSpPr/>
            <p:nvPr/>
          </p:nvSpPr>
          <p:spPr>
            <a:xfrm>
              <a:off x="3794600" y="2011900"/>
              <a:ext cx="2183150" cy="2500525"/>
            </a:xfrm>
            <a:custGeom>
              <a:avLst/>
              <a:gdLst/>
              <a:ahLst/>
              <a:cxnLst/>
              <a:rect l="l" t="t" r="r" b="b"/>
              <a:pathLst>
                <a:path w="87326" h="100021" extrusionOk="0">
                  <a:moveTo>
                    <a:pt x="82552" y="1694"/>
                  </a:moveTo>
                  <a:cubicBezTo>
                    <a:pt x="84252" y="1694"/>
                    <a:pt x="85633" y="3075"/>
                    <a:pt x="85633" y="4774"/>
                  </a:cubicBezTo>
                  <a:lnTo>
                    <a:pt x="85633" y="12602"/>
                  </a:lnTo>
                  <a:lnTo>
                    <a:pt x="59846" y="12602"/>
                  </a:lnTo>
                  <a:lnTo>
                    <a:pt x="59846" y="1694"/>
                  </a:lnTo>
                  <a:close/>
                  <a:moveTo>
                    <a:pt x="85633" y="14295"/>
                  </a:moveTo>
                  <a:lnTo>
                    <a:pt x="85633" y="25203"/>
                  </a:lnTo>
                  <a:lnTo>
                    <a:pt x="59846" y="25203"/>
                  </a:lnTo>
                  <a:lnTo>
                    <a:pt x="59846" y="14295"/>
                  </a:lnTo>
                  <a:close/>
                  <a:moveTo>
                    <a:pt x="85633" y="26896"/>
                  </a:moveTo>
                  <a:lnTo>
                    <a:pt x="85633" y="37804"/>
                  </a:lnTo>
                  <a:lnTo>
                    <a:pt x="59846" y="37804"/>
                  </a:lnTo>
                  <a:lnTo>
                    <a:pt x="59846" y="26896"/>
                  </a:lnTo>
                  <a:close/>
                  <a:moveTo>
                    <a:pt x="85633" y="39497"/>
                  </a:moveTo>
                  <a:lnTo>
                    <a:pt x="85633" y="50405"/>
                  </a:lnTo>
                  <a:lnTo>
                    <a:pt x="59846" y="50405"/>
                  </a:lnTo>
                  <a:lnTo>
                    <a:pt x="59846" y="39497"/>
                  </a:lnTo>
                  <a:close/>
                  <a:moveTo>
                    <a:pt x="85633" y="52098"/>
                  </a:moveTo>
                  <a:lnTo>
                    <a:pt x="85633" y="63006"/>
                  </a:lnTo>
                  <a:lnTo>
                    <a:pt x="59846" y="63006"/>
                  </a:lnTo>
                  <a:lnTo>
                    <a:pt x="59846" y="52098"/>
                  </a:lnTo>
                  <a:close/>
                  <a:moveTo>
                    <a:pt x="85633" y="64699"/>
                  </a:moveTo>
                  <a:lnTo>
                    <a:pt x="85633" y="75607"/>
                  </a:lnTo>
                  <a:lnTo>
                    <a:pt x="59846" y="75607"/>
                  </a:lnTo>
                  <a:lnTo>
                    <a:pt x="59846" y="64699"/>
                  </a:lnTo>
                  <a:close/>
                  <a:moveTo>
                    <a:pt x="85633" y="77300"/>
                  </a:moveTo>
                  <a:lnTo>
                    <a:pt x="85633" y="88209"/>
                  </a:lnTo>
                  <a:lnTo>
                    <a:pt x="59846" y="88209"/>
                  </a:lnTo>
                  <a:lnTo>
                    <a:pt x="59846" y="77300"/>
                  </a:lnTo>
                  <a:close/>
                  <a:moveTo>
                    <a:pt x="4343" y="1"/>
                  </a:moveTo>
                  <a:cubicBezTo>
                    <a:pt x="1946" y="1"/>
                    <a:pt x="1" y="1940"/>
                    <a:pt x="1" y="4343"/>
                  </a:cubicBezTo>
                  <a:lnTo>
                    <a:pt x="1" y="99176"/>
                  </a:lnTo>
                  <a:cubicBezTo>
                    <a:pt x="1" y="99639"/>
                    <a:pt x="380" y="100021"/>
                    <a:pt x="844" y="100021"/>
                  </a:cubicBezTo>
                  <a:cubicBezTo>
                    <a:pt x="859" y="100021"/>
                    <a:pt x="875" y="100020"/>
                    <a:pt x="890" y="100020"/>
                  </a:cubicBezTo>
                  <a:cubicBezTo>
                    <a:pt x="1349" y="99993"/>
                    <a:pt x="1694" y="99588"/>
                    <a:pt x="1694" y="99123"/>
                  </a:cubicBezTo>
                  <a:lnTo>
                    <a:pt x="1694" y="4774"/>
                  </a:lnTo>
                  <a:cubicBezTo>
                    <a:pt x="1694" y="3075"/>
                    <a:pt x="3075" y="1694"/>
                    <a:pt x="4774" y="1694"/>
                  </a:cubicBezTo>
                  <a:lnTo>
                    <a:pt x="58153" y="1694"/>
                  </a:lnTo>
                  <a:lnTo>
                    <a:pt x="58153" y="99123"/>
                  </a:lnTo>
                  <a:cubicBezTo>
                    <a:pt x="58153" y="99581"/>
                    <a:pt x="58499" y="99993"/>
                    <a:pt x="58957" y="100020"/>
                  </a:cubicBezTo>
                  <a:cubicBezTo>
                    <a:pt x="58972" y="100020"/>
                    <a:pt x="58988" y="100021"/>
                    <a:pt x="59003" y="100021"/>
                  </a:cubicBezTo>
                  <a:cubicBezTo>
                    <a:pt x="59467" y="100021"/>
                    <a:pt x="59846" y="99639"/>
                    <a:pt x="59846" y="99176"/>
                  </a:cubicBezTo>
                  <a:lnTo>
                    <a:pt x="59846" y="89902"/>
                  </a:lnTo>
                  <a:lnTo>
                    <a:pt x="85633" y="89902"/>
                  </a:lnTo>
                  <a:lnTo>
                    <a:pt x="85633" y="99123"/>
                  </a:lnTo>
                  <a:cubicBezTo>
                    <a:pt x="85633" y="99581"/>
                    <a:pt x="85978" y="99993"/>
                    <a:pt x="86436" y="100020"/>
                  </a:cubicBezTo>
                  <a:cubicBezTo>
                    <a:pt x="86452" y="100020"/>
                    <a:pt x="86467" y="100021"/>
                    <a:pt x="86483" y="100021"/>
                  </a:cubicBezTo>
                  <a:cubicBezTo>
                    <a:pt x="86946" y="100021"/>
                    <a:pt x="87326" y="99639"/>
                    <a:pt x="87326" y="99176"/>
                  </a:cubicBezTo>
                  <a:lnTo>
                    <a:pt x="87326" y="4343"/>
                  </a:lnTo>
                  <a:cubicBezTo>
                    <a:pt x="87326" y="1946"/>
                    <a:pt x="85387" y="1"/>
                    <a:pt x="829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3182;p72">
              <a:extLst>
                <a:ext uri="{FF2B5EF4-FFF2-40B4-BE49-F238E27FC236}">
                  <a16:creationId xmlns:a16="http://schemas.microsoft.com/office/drawing/2014/main" id="{6DC58A4A-54E4-8DCC-647C-CBA841EBB515}"/>
                </a:ext>
              </a:extLst>
            </p:cNvPr>
            <p:cNvSpPr/>
            <p:nvPr/>
          </p:nvSpPr>
          <p:spPr>
            <a:xfrm>
              <a:off x="4183975" y="1921250"/>
              <a:ext cx="190750" cy="152100"/>
            </a:xfrm>
            <a:custGeom>
              <a:avLst/>
              <a:gdLst/>
              <a:ahLst/>
              <a:cxnLst/>
              <a:rect l="l" t="t" r="r" b="b"/>
              <a:pathLst>
                <a:path w="7630" h="6084" extrusionOk="0">
                  <a:moveTo>
                    <a:pt x="6272" y="0"/>
                  </a:moveTo>
                  <a:cubicBezTo>
                    <a:pt x="5878" y="0"/>
                    <a:pt x="5425" y="302"/>
                    <a:pt x="5259" y="653"/>
                  </a:cubicBezTo>
                  <a:cubicBezTo>
                    <a:pt x="5085" y="375"/>
                    <a:pt x="4760" y="203"/>
                    <a:pt x="4438" y="203"/>
                  </a:cubicBezTo>
                  <a:cubicBezTo>
                    <a:pt x="4391" y="203"/>
                    <a:pt x="4343" y="207"/>
                    <a:pt x="4296" y="214"/>
                  </a:cubicBezTo>
                  <a:cubicBezTo>
                    <a:pt x="3924" y="274"/>
                    <a:pt x="3606" y="526"/>
                    <a:pt x="3526" y="892"/>
                  </a:cubicBezTo>
                  <a:cubicBezTo>
                    <a:pt x="3354" y="625"/>
                    <a:pt x="3040" y="459"/>
                    <a:pt x="2725" y="459"/>
                  </a:cubicBezTo>
                  <a:cubicBezTo>
                    <a:pt x="2686" y="459"/>
                    <a:pt x="2648" y="462"/>
                    <a:pt x="2610" y="467"/>
                  </a:cubicBezTo>
                  <a:cubicBezTo>
                    <a:pt x="2258" y="513"/>
                    <a:pt x="1926" y="712"/>
                    <a:pt x="1820" y="1051"/>
                  </a:cubicBezTo>
                  <a:cubicBezTo>
                    <a:pt x="1601" y="795"/>
                    <a:pt x="1272" y="651"/>
                    <a:pt x="941" y="651"/>
                  </a:cubicBezTo>
                  <a:cubicBezTo>
                    <a:pt x="920" y="651"/>
                    <a:pt x="898" y="651"/>
                    <a:pt x="877" y="653"/>
                  </a:cubicBezTo>
                  <a:cubicBezTo>
                    <a:pt x="525" y="679"/>
                    <a:pt x="187" y="878"/>
                    <a:pt x="1" y="1177"/>
                  </a:cubicBezTo>
                  <a:cubicBezTo>
                    <a:pt x="213" y="2432"/>
                    <a:pt x="426" y="3514"/>
                    <a:pt x="638" y="4769"/>
                  </a:cubicBezTo>
                  <a:cubicBezTo>
                    <a:pt x="1488" y="5532"/>
                    <a:pt x="2643" y="6004"/>
                    <a:pt x="3785" y="6077"/>
                  </a:cubicBezTo>
                  <a:cubicBezTo>
                    <a:pt x="3853" y="6081"/>
                    <a:pt x="3921" y="6084"/>
                    <a:pt x="3989" y="6084"/>
                  </a:cubicBezTo>
                  <a:cubicBezTo>
                    <a:pt x="5086" y="6084"/>
                    <a:pt x="6297" y="5501"/>
                    <a:pt x="7191" y="4888"/>
                  </a:cubicBezTo>
                  <a:cubicBezTo>
                    <a:pt x="7217" y="3514"/>
                    <a:pt x="7629" y="2027"/>
                    <a:pt x="7217" y="712"/>
                  </a:cubicBezTo>
                  <a:cubicBezTo>
                    <a:pt x="7098" y="327"/>
                    <a:pt x="6726" y="28"/>
                    <a:pt x="6321" y="2"/>
                  </a:cubicBezTo>
                  <a:cubicBezTo>
                    <a:pt x="6305" y="1"/>
                    <a:pt x="6289" y="0"/>
                    <a:pt x="6272" y="0"/>
                  </a:cubicBezTo>
                  <a:close/>
                </a:path>
              </a:pathLst>
            </a:custGeom>
            <a:solidFill>
              <a:srgbClr val="C1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3183;p72">
              <a:extLst>
                <a:ext uri="{FF2B5EF4-FFF2-40B4-BE49-F238E27FC236}">
                  <a16:creationId xmlns:a16="http://schemas.microsoft.com/office/drawing/2014/main" id="{31638802-0498-6CAB-C93A-502FDAD96C08}"/>
                </a:ext>
              </a:extLst>
            </p:cNvPr>
            <p:cNvSpPr/>
            <p:nvPr/>
          </p:nvSpPr>
          <p:spPr>
            <a:xfrm>
              <a:off x="4225800" y="1940025"/>
              <a:ext cx="14625" cy="106275"/>
            </a:xfrm>
            <a:custGeom>
              <a:avLst/>
              <a:gdLst/>
              <a:ahLst/>
              <a:cxnLst/>
              <a:rect l="l" t="t" r="r" b="b"/>
              <a:pathLst>
                <a:path w="585" h="4251" extrusionOk="0">
                  <a:moveTo>
                    <a:pt x="160" y="1"/>
                  </a:moveTo>
                  <a:cubicBezTo>
                    <a:pt x="156" y="1"/>
                    <a:pt x="151" y="1"/>
                    <a:pt x="147" y="1"/>
                  </a:cubicBezTo>
                  <a:cubicBezTo>
                    <a:pt x="67" y="8"/>
                    <a:pt x="1" y="81"/>
                    <a:pt x="7" y="160"/>
                  </a:cubicBezTo>
                  <a:lnTo>
                    <a:pt x="273" y="4111"/>
                  </a:lnTo>
                  <a:cubicBezTo>
                    <a:pt x="280" y="4190"/>
                    <a:pt x="346" y="4250"/>
                    <a:pt x="426" y="4250"/>
                  </a:cubicBezTo>
                  <a:lnTo>
                    <a:pt x="439" y="4250"/>
                  </a:lnTo>
                  <a:cubicBezTo>
                    <a:pt x="519" y="4244"/>
                    <a:pt x="585" y="4171"/>
                    <a:pt x="578" y="4091"/>
                  </a:cubicBezTo>
                  <a:lnTo>
                    <a:pt x="313" y="141"/>
                  </a:lnTo>
                  <a:cubicBezTo>
                    <a:pt x="306" y="59"/>
                    <a:pt x="240" y="1"/>
                    <a:pt x="1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3184;p72">
              <a:extLst>
                <a:ext uri="{FF2B5EF4-FFF2-40B4-BE49-F238E27FC236}">
                  <a16:creationId xmlns:a16="http://schemas.microsoft.com/office/drawing/2014/main" id="{75A54FEB-6025-CE88-09E9-0F34C9392BB7}"/>
                </a:ext>
              </a:extLst>
            </p:cNvPr>
            <p:cNvSpPr/>
            <p:nvPr/>
          </p:nvSpPr>
          <p:spPr>
            <a:xfrm>
              <a:off x="4267625" y="1936050"/>
              <a:ext cx="12825" cy="110400"/>
            </a:xfrm>
            <a:custGeom>
              <a:avLst/>
              <a:gdLst/>
              <a:ahLst/>
              <a:cxnLst/>
              <a:rect l="l" t="t" r="r" b="b"/>
              <a:pathLst>
                <a:path w="513" h="4416" extrusionOk="0">
                  <a:moveTo>
                    <a:pt x="165" y="0"/>
                  </a:moveTo>
                  <a:cubicBezTo>
                    <a:pt x="161" y="0"/>
                    <a:pt x="157" y="0"/>
                    <a:pt x="153" y="1"/>
                  </a:cubicBezTo>
                  <a:cubicBezTo>
                    <a:pt x="67" y="1"/>
                    <a:pt x="1" y="74"/>
                    <a:pt x="7" y="160"/>
                  </a:cubicBezTo>
                  <a:lnTo>
                    <a:pt x="200" y="4270"/>
                  </a:lnTo>
                  <a:cubicBezTo>
                    <a:pt x="207" y="4349"/>
                    <a:pt x="273" y="4416"/>
                    <a:pt x="353" y="4416"/>
                  </a:cubicBezTo>
                  <a:lnTo>
                    <a:pt x="366" y="4416"/>
                  </a:lnTo>
                  <a:cubicBezTo>
                    <a:pt x="446" y="4409"/>
                    <a:pt x="512" y="4336"/>
                    <a:pt x="512" y="4250"/>
                  </a:cubicBezTo>
                  <a:lnTo>
                    <a:pt x="313" y="147"/>
                  </a:lnTo>
                  <a:cubicBezTo>
                    <a:pt x="313" y="65"/>
                    <a:pt x="246" y="0"/>
                    <a:pt x="1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3185;p72">
              <a:extLst>
                <a:ext uri="{FF2B5EF4-FFF2-40B4-BE49-F238E27FC236}">
                  <a16:creationId xmlns:a16="http://schemas.microsoft.com/office/drawing/2014/main" id="{BBAB0D12-D2E5-1F97-62C3-9EAD292279EF}"/>
                </a:ext>
              </a:extLst>
            </p:cNvPr>
            <p:cNvSpPr/>
            <p:nvPr/>
          </p:nvSpPr>
          <p:spPr>
            <a:xfrm>
              <a:off x="4310950" y="1927075"/>
              <a:ext cx="12650" cy="88350"/>
            </a:xfrm>
            <a:custGeom>
              <a:avLst/>
              <a:gdLst/>
              <a:ahLst/>
              <a:cxnLst/>
              <a:rect l="l" t="t" r="r" b="b"/>
              <a:pathLst>
                <a:path w="506" h="3534" extrusionOk="0">
                  <a:moveTo>
                    <a:pt x="164" y="1"/>
                  </a:moveTo>
                  <a:cubicBezTo>
                    <a:pt x="161" y="1"/>
                    <a:pt x="157" y="1"/>
                    <a:pt x="153" y="1"/>
                  </a:cubicBezTo>
                  <a:cubicBezTo>
                    <a:pt x="67" y="8"/>
                    <a:pt x="1" y="81"/>
                    <a:pt x="7" y="161"/>
                  </a:cubicBezTo>
                  <a:lnTo>
                    <a:pt x="193" y="3394"/>
                  </a:lnTo>
                  <a:cubicBezTo>
                    <a:pt x="200" y="3474"/>
                    <a:pt x="266" y="3533"/>
                    <a:pt x="346" y="3533"/>
                  </a:cubicBezTo>
                  <a:lnTo>
                    <a:pt x="352" y="3533"/>
                  </a:lnTo>
                  <a:cubicBezTo>
                    <a:pt x="439" y="3533"/>
                    <a:pt x="505" y="3460"/>
                    <a:pt x="499" y="3374"/>
                  </a:cubicBezTo>
                  <a:lnTo>
                    <a:pt x="313" y="147"/>
                  </a:lnTo>
                  <a:cubicBezTo>
                    <a:pt x="306" y="65"/>
                    <a:pt x="240" y="1"/>
                    <a:pt x="1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3186;p72">
              <a:extLst>
                <a:ext uri="{FF2B5EF4-FFF2-40B4-BE49-F238E27FC236}">
                  <a16:creationId xmlns:a16="http://schemas.microsoft.com/office/drawing/2014/main" id="{FFC3E11D-6684-F5B3-ACC3-CE33DB33B9C3}"/>
                </a:ext>
              </a:extLst>
            </p:cNvPr>
            <p:cNvSpPr/>
            <p:nvPr/>
          </p:nvSpPr>
          <p:spPr>
            <a:xfrm>
              <a:off x="4195100" y="2038700"/>
              <a:ext cx="98125" cy="26850"/>
            </a:xfrm>
            <a:custGeom>
              <a:avLst/>
              <a:gdLst/>
              <a:ahLst/>
              <a:cxnLst/>
              <a:rect l="l" t="t" r="r" b="b"/>
              <a:pathLst>
                <a:path w="3925" h="1074" extrusionOk="0">
                  <a:moveTo>
                    <a:pt x="174" y="1"/>
                  </a:moveTo>
                  <a:cubicBezTo>
                    <a:pt x="151" y="1"/>
                    <a:pt x="128" y="6"/>
                    <a:pt x="107" y="18"/>
                  </a:cubicBezTo>
                  <a:cubicBezTo>
                    <a:pt x="27" y="58"/>
                    <a:pt x="0" y="150"/>
                    <a:pt x="40" y="230"/>
                  </a:cubicBezTo>
                  <a:cubicBezTo>
                    <a:pt x="200" y="542"/>
                    <a:pt x="538" y="768"/>
                    <a:pt x="890" y="794"/>
                  </a:cubicBezTo>
                  <a:cubicBezTo>
                    <a:pt x="915" y="796"/>
                    <a:pt x="940" y="797"/>
                    <a:pt x="966" y="797"/>
                  </a:cubicBezTo>
                  <a:cubicBezTo>
                    <a:pt x="1207" y="797"/>
                    <a:pt x="1448" y="712"/>
                    <a:pt x="1640" y="555"/>
                  </a:cubicBezTo>
                  <a:cubicBezTo>
                    <a:pt x="1800" y="861"/>
                    <a:pt x="2125" y="1067"/>
                    <a:pt x="2477" y="1073"/>
                  </a:cubicBezTo>
                  <a:lnTo>
                    <a:pt x="2484" y="1073"/>
                  </a:lnTo>
                  <a:cubicBezTo>
                    <a:pt x="2802" y="1073"/>
                    <a:pt x="3108" y="894"/>
                    <a:pt x="3287" y="629"/>
                  </a:cubicBezTo>
                  <a:cubicBezTo>
                    <a:pt x="3413" y="781"/>
                    <a:pt x="3586" y="874"/>
                    <a:pt x="3772" y="874"/>
                  </a:cubicBezTo>
                  <a:cubicBezTo>
                    <a:pt x="3858" y="874"/>
                    <a:pt x="3924" y="808"/>
                    <a:pt x="3924" y="721"/>
                  </a:cubicBezTo>
                  <a:cubicBezTo>
                    <a:pt x="3924" y="635"/>
                    <a:pt x="3858" y="569"/>
                    <a:pt x="3772" y="569"/>
                  </a:cubicBezTo>
                  <a:cubicBezTo>
                    <a:pt x="3586" y="569"/>
                    <a:pt x="3473" y="390"/>
                    <a:pt x="3426" y="237"/>
                  </a:cubicBezTo>
                  <a:cubicBezTo>
                    <a:pt x="3406" y="170"/>
                    <a:pt x="3340" y="124"/>
                    <a:pt x="3274" y="124"/>
                  </a:cubicBezTo>
                  <a:cubicBezTo>
                    <a:pt x="3201" y="124"/>
                    <a:pt x="3141" y="177"/>
                    <a:pt x="3128" y="243"/>
                  </a:cubicBezTo>
                  <a:cubicBezTo>
                    <a:pt x="3061" y="529"/>
                    <a:pt x="2776" y="761"/>
                    <a:pt x="2484" y="761"/>
                  </a:cubicBezTo>
                  <a:lnTo>
                    <a:pt x="2477" y="761"/>
                  </a:lnTo>
                  <a:cubicBezTo>
                    <a:pt x="2185" y="761"/>
                    <a:pt x="1906" y="529"/>
                    <a:pt x="1846" y="243"/>
                  </a:cubicBezTo>
                  <a:cubicBezTo>
                    <a:pt x="1833" y="184"/>
                    <a:pt x="1786" y="137"/>
                    <a:pt x="1727" y="124"/>
                  </a:cubicBezTo>
                  <a:cubicBezTo>
                    <a:pt x="1715" y="121"/>
                    <a:pt x="1703" y="120"/>
                    <a:pt x="1691" y="120"/>
                  </a:cubicBezTo>
                  <a:cubicBezTo>
                    <a:pt x="1644" y="120"/>
                    <a:pt x="1601" y="141"/>
                    <a:pt x="1574" y="184"/>
                  </a:cubicBezTo>
                  <a:cubicBezTo>
                    <a:pt x="1432" y="375"/>
                    <a:pt x="1199" y="491"/>
                    <a:pt x="970" y="491"/>
                  </a:cubicBezTo>
                  <a:cubicBezTo>
                    <a:pt x="952" y="491"/>
                    <a:pt x="934" y="491"/>
                    <a:pt x="917" y="489"/>
                  </a:cubicBezTo>
                  <a:cubicBezTo>
                    <a:pt x="664" y="469"/>
                    <a:pt x="425" y="310"/>
                    <a:pt x="313" y="84"/>
                  </a:cubicBezTo>
                  <a:cubicBezTo>
                    <a:pt x="284" y="32"/>
                    <a:pt x="230" y="1"/>
                    <a:pt x="1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3187;p72">
              <a:extLst>
                <a:ext uri="{FF2B5EF4-FFF2-40B4-BE49-F238E27FC236}">
                  <a16:creationId xmlns:a16="http://schemas.microsoft.com/office/drawing/2014/main" id="{56C69CE9-3C49-E29D-82C3-89A3ED3C1113}"/>
                </a:ext>
              </a:extLst>
            </p:cNvPr>
            <p:cNvSpPr/>
            <p:nvPr/>
          </p:nvSpPr>
          <p:spPr>
            <a:xfrm>
              <a:off x="4182975" y="1978025"/>
              <a:ext cx="17300" cy="38725"/>
            </a:xfrm>
            <a:custGeom>
              <a:avLst/>
              <a:gdLst/>
              <a:ahLst/>
              <a:cxnLst/>
              <a:rect l="l" t="t" r="r" b="b"/>
              <a:pathLst>
                <a:path w="692" h="1549" extrusionOk="0">
                  <a:moveTo>
                    <a:pt x="179" y="1"/>
                  </a:moveTo>
                  <a:cubicBezTo>
                    <a:pt x="164" y="1"/>
                    <a:pt x="149" y="3"/>
                    <a:pt x="134" y="8"/>
                  </a:cubicBezTo>
                  <a:cubicBezTo>
                    <a:pt x="47" y="28"/>
                    <a:pt x="1" y="114"/>
                    <a:pt x="27" y="194"/>
                  </a:cubicBezTo>
                  <a:lnTo>
                    <a:pt x="373" y="1436"/>
                  </a:lnTo>
                  <a:cubicBezTo>
                    <a:pt x="393" y="1502"/>
                    <a:pt x="459" y="1548"/>
                    <a:pt x="525" y="1548"/>
                  </a:cubicBezTo>
                  <a:cubicBezTo>
                    <a:pt x="539" y="1548"/>
                    <a:pt x="552" y="1542"/>
                    <a:pt x="565" y="1542"/>
                  </a:cubicBezTo>
                  <a:cubicBezTo>
                    <a:pt x="645" y="1515"/>
                    <a:pt x="691" y="1429"/>
                    <a:pt x="671" y="1349"/>
                  </a:cubicBezTo>
                  <a:lnTo>
                    <a:pt x="319" y="114"/>
                  </a:lnTo>
                  <a:cubicBezTo>
                    <a:pt x="303" y="44"/>
                    <a:pt x="244" y="1"/>
                    <a:pt x="1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3188;p72">
              <a:extLst>
                <a:ext uri="{FF2B5EF4-FFF2-40B4-BE49-F238E27FC236}">
                  <a16:creationId xmlns:a16="http://schemas.microsoft.com/office/drawing/2014/main" id="{713CD124-AAF3-C19D-832B-C8B62F8BF7F6}"/>
                </a:ext>
              </a:extLst>
            </p:cNvPr>
            <p:cNvSpPr/>
            <p:nvPr/>
          </p:nvSpPr>
          <p:spPr>
            <a:xfrm>
              <a:off x="4363225" y="1950175"/>
              <a:ext cx="8500" cy="40175"/>
            </a:xfrm>
            <a:custGeom>
              <a:avLst/>
              <a:gdLst/>
              <a:ahLst/>
              <a:cxnLst/>
              <a:rect l="l" t="t" r="r" b="b"/>
              <a:pathLst>
                <a:path w="340" h="1607" extrusionOk="0">
                  <a:moveTo>
                    <a:pt x="187" y="0"/>
                  </a:moveTo>
                  <a:cubicBezTo>
                    <a:pt x="101" y="0"/>
                    <a:pt x="28" y="67"/>
                    <a:pt x="28" y="153"/>
                  </a:cubicBezTo>
                  <a:lnTo>
                    <a:pt x="8" y="1454"/>
                  </a:lnTo>
                  <a:cubicBezTo>
                    <a:pt x="1" y="1534"/>
                    <a:pt x="74" y="1607"/>
                    <a:pt x="154" y="1607"/>
                  </a:cubicBezTo>
                  <a:lnTo>
                    <a:pt x="160" y="1607"/>
                  </a:lnTo>
                  <a:cubicBezTo>
                    <a:pt x="240" y="1607"/>
                    <a:pt x="313" y="1540"/>
                    <a:pt x="313" y="1454"/>
                  </a:cubicBezTo>
                  <a:lnTo>
                    <a:pt x="333" y="159"/>
                  </a:lnTo>
                  <a:cubicBezTo>
                    <a:pt x="340" y="73"/>
                    <a:pt x="267" y="0"/>
                    <a:pt x="1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3189;p72">
              <a:extLst>
                <a:ext uri="{FF2B5EF4-FFF2-40B4-BE49-F238E27FC236}">
                  <a16:creationId xmlns:a16="http://schemas.microsoft.com/office/drawing/2014/main" id="{9BA387CC-592B-C740-24B4-9D126EBB8869}"/>
                </a:ext>
              </a:extLst>
            </p:cNvPr>
            <p:cNvSpPr/>
            <p:nvPr/>
          </p:nvSpPr>
          <p:spPr>
            <a:xfrm>
              <a:off x="4248700" y="1988500"/>
              <a:ext cx="164525" cy="152775"/>
            </a:xfrm>
            <a:custGeom>
              <a:avLst/>
              <a:gdLst/>
              <a:ahLst/>
              <a:cxnLst/>
              <a:rect l="l" t="t" r="r" b="b"/>
              <a:pathLst>
                <a:path w="6581" h="6111" extrusionOk="0">
                  <a:moveTo>
                    <a:pt x="4655" y="1"/>
                  </a:moveTo>
                  <a:cubicBezTo>
                    <a:pt x="4137" y="300"/>
                    <a:pt x="3433" y="651"/>
                    <a:pt x="2909" y="950"/>
                  </a:cubicBezTo>
                  <a:cubicBezTo>
                    <a:pt x="1926" y="2656"/>
                    <a:pt x="990" y="4276"/>
                    <a:pt x="1" y="5983"/>
                  </a:cubicBezTo>
                  <a:cubicBezTo>
                    <a:pt x="609" y="6048"/>
                    <a:pt x="1223" y="6110"/>
                    <a:pt x="1835" y="6110"/>
                  </a:cubicBezTo>
                  <a:cubicBezTo>
                    <a:pt x="2158" y="6110"/>
                    <a:pt x="2481" y="6093"/>
                    <a:pt x="2803" y="6049"/>
                  </a:cubicBezTo>
                  <a:cubicBezTo>
                    <a:pt x="3726" y="5923"/>
                    <a:pt x="4648" y="5558"/>
                    <a:pt x="5279" y="4861"/>
                  </a:cubicBezTo>
                  <a:cubicBezTo>
                    <a:pt x="6235" y="3792"/>
                    <a:pt x="6560" y="2251"/>
                    <a:pt x="6580" y="817"/>
                  </a:cubicBezTo>
                  <a:cubicBezTo>
                    <a:pt x="5943" y="545"/>
                    <a:pt x="5299" y="273"/>
                    <a:pt x="4655" y="1"/>
                  </a:cubicBezTo>
                  <a:close/>
                </a:path>
              </a:pathLst>
            </a:custGeom>
            <a:solidFill>
              <a:srgbClr val="C1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3190;p72">
              <a:extLst>
                <a:ext uri="{FF2B5EF4-FFF2-40B4-BE49-F238E27FC236}">
                  <a16:creationId xmlns:a16="http://schemas.microsoft.com/office/drawing/2014/main" id="{B842C7A0-FAEB-834E-C90F-05945FD3C4BF}"/>
                </a:ext>
              </a:extLst>
            </p:cNvPr>
            <p:cNvSpPr/>
            <p:nvPr/>
          </p:nvSpPr>
          <p:spPr>
            <a:xfrm>
              <a:off x="4252025" y="1982675"/>
              <a:ext cx="168325" cy="118050"/>
            </a:xfrm>
            <a:custGeom>
              <a:avLst/>
              <a:gdLst/>
              <a:ahLst/>
              <a:cxnLst/>
              <a:rect l="l" t="t" r="r" b="b"/>
              <a:pathLst>
                <a:path w="6733" h="4722" extrusionOk="0">
                  <a:moveTo>
                    <a:pt x="4610" y="0"/>
                  </a:moveTo>
                  <a:cubicBezTo>
                    <a:pt x="4585" y="0"/>
                    <a:pt x="4560" y="7"/>
                    <a:pt x="4535" y="21"/>
                  </a:cubicBezTo>
                  <a:cubicBezTo>
                    <a:pt x="4223" y="181"/>
                    <a:pt x="3865" y="360"/>
                    <a:pt x="3513" y="526"/>
                  </a:cubicBezTo>
                  <a:cubicBezTo>
                    <a:pt x="3168" y="699"/>
                    <a:pt x="2802" y="878"/>
                    <a:pt x="2490" y="1044"/>
                  </a:cubicBezTo>
                  <a:cubicBezTo>
                    <a:pt x="2464" y="1057"/>
                    <a:pt x="2444" y="1077"/>
                    <a:pt x="2424" y="1097"/>
                  </a:cubicBezTo>
                  <a:cubicBezTo>
                    <a:pt x="2351" y="1223"/>
                    <a:pt x="2331" y="1376"/>
                    <a:pt x="2371" y="1528"/>
                  </a:cubicBezTo>
                  <a:cubicBezTo>
                    <a:pt x="2411" y="1688"/>
                    <a:pt x="2510" y="1821"/>
                    <a:pt x="2650" y="1894"/>
                  </a:cubicBezTo>
                  <a:cubicBezTo>
                    <a:pt x="2829" y="2000"/>
                    <a:pt x="3035" y="2020"/>
                    <a:pt x="3221" y="2033"/>
                  </a:cubicBezTo>
                  <a:cubicBezTo>
                    <a:pt x="1893" y="2345"/>
                    <a:pt x="651" y="3281"/>
                    <a:pt x="41" y="4496"/>
                  </a:cubicBezTo>
                  <a:cubicBezTo>
                    <a:pt x="1" y="4576"/>
                    <a:pt x="34" y="4669"/>
                    <a:pt x="107" y="4709"/>
                  </a:cubicBezTo>
                  <a:cubicBezTo>
                    <a:pt x="133" y="4715"/>
                    <a:pt x="153" y="4722"/>
                    <a:pt x="180" y="4722"/>
                  </a:cubicBezTo>
                  <a:cubicBezTo>
                    <a:pt x="233" y="4722"/>
                    <a:pt x="286" y="4689"/>
                    <a:pt x="313" y="4636"/>
                  </a:cubicBezTo>
                  <a:cubicBezTo>
                    <a:pt x="997" y="3274"/>
                    <a:pt x="2524" y="2285"/>
                    <a:pt x="4031" y="2232"/>
                  </a:cubicBezTo>
                  <a:cubicBezTo>
                    <a:pt x="4090" y="2232"/>
                    <a:pt x="4150" y="2192"/>
                    <a:pt x="4170" y="2133"/>
                  </a:cubicBezTo>
                  <a:cubicBezTo>
                    <a:pt x="4190" y="2073"/>
                    <a:pt x="4177" y="2006"/>
                    <a:pt x="4124" y="1967"/>
                  </a:cubicBezTo>
                  <a:cubicBezTo>
                    <a:pt x="3924" y="1787"/>
                    <a:pt x="3652" y="1747"/>
                    <a:pt x="3393" y="1734"/>
                  </a:cubicBezTo>
                  <a:lnTo>
                    <a:pt x="3340" y="1734"/>
                  </a:lnTo>
                  <a:cubicBezTo>
                    <a:pt x="3141" y="1721"/>
                    <a:pt x="2949" y="1714"/>
                    <a:pt x="2802" y="1628"/>
                  </a:cubicBezTo>
                  <a:cubicBezTo>
                    <a:pt x="2736" y="1595"/>
                    <a:pt x="2690" y="1528"/>
                    <a:pt x="2670" y="1449"/>
                  </a:cubicBezTo>
                  <a:cubicBezTo>
                    <a:pt x="2656" y="1396"/>
                    <a:pt x="2656" y="1336"/>
                    <a:pt x="2676" y="1289"/>
                  </a:cubicBezTo>
                  <a:cubicBezTo>
                    <a:pt x="2975" y="1137"/>
                    <a:pt x="3320" y="964"/>
                    <a:pt x="3652" y="805"/>
                  </a:cubicBezTo>
                  <a:cubicBezTo>
                    <a:pt x="3978" y="645"/>
                    <a:pt x="4310" y="479"/>
                    <a:pt x="4608" y="327"/>
                  </a:cubicBezTo>
                  <a:lnTo>
                    <a:pt x="6494" y="1210"/>
                  </a:lnTo>
                  <a:cubicBezTo>
                    <a:pt x="6517" y="1221"/>
                    <a:pt x="6540" y="1227"/>
                    <a:pt x="6563" y="1227"/>
                  </a:cubicBezTo>
                  <a:cubicBezTo>
                    <a:pt x="6619" y="1227"/>
                    <a:pt x="6671" y="1193"/>
                    <a:pt x="6700" y="1137"/>
                  </a:cubicBezTo>
                  <a:cubicBezTo>
                    <a:pt x="6733" y="1064"/>
                    <a:pt x="6700" y="971"/>
                    <a:pt x="6627" y="931"/>
                  </a:cubicBezTo>
                  <a:lnTo>
                    <a:pt x="4675" y="15"/>
                  </a:lnTo>
                  <a:cubicBezTo>
                    <a:pt x="4653" y="5"/>
                    <a:pt x="4632" y="0"/>
                    <a:pt x="46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3191;p72">
              <a:extLst>
                <a:ext uri="{FF2B5EF4-FFF2-40B4-BE49-F238E27FC236}">
                  <a16:creationId xmlns:a16="http://schemas.microsoft.com/office/drawing/2014/main" id="{00C548F4-CF50-1B34-E326-9960533DB6F6}"/>
                </a:ext>
              </a:extLst>
            </p:cNvPr>
            <p:cNvSpPr/>
            <p:nvPr/>
          </p:nvSpPr>
          <p:spPr>
            <a:xfrm>
              <a:off x="4772550" y="1933325"/>
              <a:ext cx="187400" cy="128975"/>
            </a:xfrm>
            <a:custGeom>
              <a:avLst/>
              <a:gdLst/>
              <a:ahLst/>
              <a:cxnLst/>
              <a:rect l="l" t="t" r="r" b="b"/>
              <a:pathLst>
                <a:path w="7496" h="5159" extrusionOk="0">
                  <a:moveTo>
                    <a:pt x="1361" y="1"/>
                  </a:moveTo>
                  <a:cubicBezTo>
                    <a:pt x="1337" y="1"/>
                    <a:pt x="1312" y="2"/>
                    <a:pt x="1288" y="4"/>
                  </a:cubicBezTo>
                  <a:cubicBezTo>
                    <a:pt x="943" y="30"/>
                    <a:pt x="452" y="77"/>
                    <a:pt x="418" y="422"/>
                  </a:cubicBezTo>
                  <a:cubicBezTo>
                    <a:pt x="279" y="1796"/>
                    <a:pt x="140" y="3177"/>
                    <a:pt x="0" y="4551"/>
                  </a:cubicBezTo>
                  <a:cubicBezTo>
                    <a:pt x="951" y="4961"/>
                    <a:pt x="2015" y="5158"/>
                    <a:pt x="3086" y="5158"/>
                  </a:cubicBezTo>
                  <a:cubicBezTo>
                    <a:pt x="4428" y="5158"/>
                    <a:pt x="5782" y="4847"/>
                    <a:pt x="6938" y="4253"/>
                  </a:cubicBezTo>
                  <a:cubicBezTo>
                    <a:pt x="7111" y="3077"/>
                    <a:pt x="7323" y="2022"/>
                    <a:pt x="7496" y="847"/>
                  </a:cubicBezTo>
                  <a:cubicBezTo>
                    <a:pt x="7363" y="541"/>
                    <a:pt x="7071" y="309"/>
                    <a:pt x="6746" y="256"/>
                  </a:cubicBezTo>
                  <a:cubicBezTo>
                    <a:pt x="6710" y="249"/>
                    <a:pt x="6673" y="246"/>
                    <a:pt x="6633" y="246"/>
                  </a:cubicBezTo>
                  <a:cubicBezTo>
                    <a:pt x="6302" y="246"/>
                    <a:pt x="5832" y="454"/>
                    <a:pt x="5630" y="667"/>
                  </a:cubicBezTo>
                  <a:cubicBezTo>
                    <a:pt x="5511" y="362"/>
                    <a:pt x="5205" y="130"/>
                    <a:pt x="4873" y="103"/>
                  </a:cubicBezTo>
                  <a:cubicBezTo>
                    <a:pt x="4852" y="101"/>
                    <a:pt x="4830" y="101"/>
                    <a:pt x="4807" y="101"/>
                  </a:cubicBezTo>
                  <a:cubicBezTo>
                    <a:pt x="4489" y="101"/>
                    <a:pt x="4125" y="275"/>
                    <a:pt x="3970" y="548"/>
                  </a:cubicBezTo>
                  <a:cubicBezTo>
                    <a:pt x="3784" y="236"/>
                    <a:pt x="3433" y="23"/>
                    <a:pt x="3067" y="17"/>
                  </a:cubicBezTo>
                  <a:cubicBezTo>
                    <a:pt x="3049" y="16"/>
                    <a:pt x="3030" y="16"/>
                    <a:pt x="3012" y="16"/>
                  </a:cubicBezTo>
                  <a:cubicBezTo>
                    <a:pt x="2676" y="16"/>
                    <a:pt x="2380" y="132"/>
                    <a:pt x="2191" y="415"/>
                  </a:cubicBezTo>
                  <a:cubicBezTo>
                    <a:pt x="2000" y="162"/>
                    <a:pt x="1682" y="1"/>
                    <a:pt x="1361" y="1"/>
                  </a:cubicBezTo>
                  <a:close/>
                </a:path>
              </a:pathLst>
            </a:custGeom>
            <a:solidFill>
              <a:srgbClr val="C1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3192;p72">
              <a:extLst>
                <a:ext uri="{FF2B5EF4-FFF2-40B4-BE49-F238E27FC236}">
                  <a16:creationId xmlns:a16="http://schemas.microsoft.com/office/drawing/2014/main" id="{2C2FA7B4-6C9F-321A-8D2D-AEB9E29EA56A}"/>
                </a:ext>
              </a:extLst>
            </p:cNvPr>
            <p:cNvSpPr/>
            <p:nvPr/>
          </p:nvSpPr>
          <p:spPr>
            <a:xfrm>
              <a:off x="4735200" y="1975725"/>
              <a:ext cx="147575" cy="148925"/>
            </a:xfrm>
            <a:custGeom>
              <a:avLst/>
              <a:gdLst/>
              <a:ahLst/>
              <a:cxnLst/>
              <a:rect l="l" t="t" r="r" b="b"/>
              <a:pathLst>
                <a:path w="5903" h="5957" extrusionOk="0">
                  <a:moveTo>
                    <a:pt x="2105" y="1"/>
                  </a:moveTo>
                  <a:cubicBezTo>
                    <a:pt x="1434" y="352"/>
                    <a:pt x="764" y="704"/>
                    <a:pt x="87" y="1063"/>
                  </a:cubicBezTo>
                  <a:cubicBezTo>
                    <a:pt x="67" y="2165"/>
                    <a:pt x="0" y="3320"/>
                    <a:pt x="525" y="4289"/>
                  </a:cubicBezTo>
                  <a:cubicBezTo>
                    <a:pt x="1056" y="5272"/>
                    <a:pt x="2138" y="5929"/>
                    <a:pt x="3260" y="5956"/>
                  </a:cubicBezTo>
                  <a:cubicBezTo>
                    <a:pt x="3269" y="5956"/>
                    <a:pt x="3277" y="5956"/>
                    <a:pt x="3286" y="5956"/>
                  </a:cubicBezTo>
                  <a:cubicBezTo>
                    <a:pt x="3982" y="5956"/>
                    <a:pt x="4713" y="5425"/>
                    <a:pt x="5179" y="4907"/>
                  </a:cubicBezTo>
                  <a:cubicBezTo>
                    <a:pt x="5650" y="4382"/>
                    <a:pt x="5903" y="3665"/>
                    <a:pt x="5856" y="2962"/>
                  </a:cubicBezTo>
                  <a:cubicBezTo>
                    <a:pt x="5823" y="2444"/>
                    <a:pt x="5630" y="1926"/>
                    <a:pt x="5265" y="1561"/>
                  </a:cubicBezTo>
                  <a:cubicBezTo>
                    <a:pt x="4941" y="1224"/>
                    <a:pt x="4105" y="844"/>
                    <a:pt x="3570" y="844"/>
                  </a:cubicBezTo>
                  <a:cubicBezTo>
                    <a:pt x="3514" y="844"/>
                    <a:pt x="3461" y="848"/>
                    <a:pt x="3413" y="857"/>
                  </a:cubicBezTo>
                  <a:cubicBezTo>
                    <a:pt x="2975" y="572"/>
                    <a:pt x="2543" y="286"/>
                    <a:pt x="2105" y="1"/>
                  </a:cubicBezTo>
                  <a:close/>
                </a:path>
              </a:pathLst>
            </a:custGeom>
            <a:solidFill>
              <a:srgbClr val="C1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3193;p72">
              <a:extLst>
                <a:ext uri="{FF2B5EF4-FFF2-40B4-BE49-F238E27FC236}">
                  <a16:creationId xmlns:a16="http://schemas.microsoft.com/office/drawing/2014/main" id="{B7EF5A53-EE62-F4D7-1384-EAA4029CB600}"/>
                </a:ext>
              </a:extLst>
            </p:cNvPr>
            <p:cNvSpPr/>
            <p:nvPr/>
          </p:nvSpPr>
          <p:spPr>
            <a:xfrm>
              <a:off x="4771375" y="1972900"/>
              <a:ext cx="96800" cy="99275"/>
            </a:xfrm>
            <a:custGeom>
              <a:avLst/>
              <a:gdLst/>
              <a:ahLst/>
              <a:cxnLst/>
              <a:rect l="l" t="t" r="r" b="b"/>
              <a:pathLst>
                <a:path w="3872" h="3971" extrusionOk="0">
                  <a:moveTo>
                    <a:pt x="774" y="1"/>
                  </a:moveTo>
                  <a:cubicBezTo>
                    <a:pt x="758" y="1"/>
                    <a:pt x="741" y="3"/>
                    <a:pt x="724" y="7"/>
                  </a:cubicBezTo>
                  <a:lnTo>
                    <a:pt x="127" y="207"/>
                  </a:lnTo>
                  <a:cubicBezTo>
                    <a:pt x="47" y="233"/>
                    <a:pt x="1" y="326"/>
                    <a:pt x="27" y="406"/>
                  </a:cubicBezTo>
                  <a:cubicBezTo>
                    <a:pt x="48" y="469"/>
                    <a:pt x="111" y="507"/>
                    <a:pt x="176" y="507"/>
                  </a:cubicBezTo>
                  <a:cubicBezTo>
                    <a:pt x="193" y="507"/>
                    <a:pt x="210" y="504"/>
                    <a:pt x="226" y="499"/>
                  </a:cubicBezTo>
                  <a:lnTo>
                    <a:pt x="744" y="326"/>
                  </a:lnTo>
                  <a:cubicBezTo>
                    <a:pt x="930" y="472"/>
                    <a:pt x="1103" y="618"/>
                    <a:pt x="1282" y="764"/>
                  </a:cubicBezTo>
                  <a:cubicBezTo>
                    <a:pt x="1448" y="890"/>
                    <a:pt x="1607" y="1023"/>
                    <a:pt x="1773" y="1156"/>
                  </a:cubicBezTo>
                  <a:cubicBezTo>
                    <a:pt x="1643" y="1355"/>
                    <a:pt x="1400" y="1486"/>
                    <a:pt x="1162" y="1486"/>
                  </a:cubicBezTo>
                  <a:cubicBezTo>
                    <a:pt x="1122" y="1486"/>
                    <a:pt x="1082" y="1482"/>
                    <a:pt x="1043" y="1475"/>
                  </a:cubicBezTo>
                  <a:cubicBezTo>
                    <a:pt x="1032" y="1471"/>
                    <a:pt x="1020" y="1470"/>
                    <a:pt x="1009" y="1470"/>
                  </a:cubicBezTo>
                  <a:cubicBezTo>
                    <a:pt x="948" y="1470"/>
                    <a:pt x="893" y="1513"/>
                    <a:pt x="870" y="1574"/>
                  </a:cubicBezTo>
                  <a:cubicBezTo>
                    <a:pt x="831" y="1674"/>
                    <a:pt x="777" y="1767"/>
                    <a:pt x="718" y="1866"/>
                  </a:cubicBezTo>
                  <a:cubicBezTo>
                    <a:pt x="658" y="1979"/>
                    <a:pt x="592" y="2092"/>
                    <a:pt x="552" y="2218"/>
                  </a:cubicBezTo>
                  <a:cubicBezTo>
                    <a:pt x="532" y="2271"/>
                    <a:pt x="545" y="2331"/>
                    <a:pt x="585" y="2371"/>
                  </a:cubicBezTo>
                  <a:cubicBezTo>
                    <a:pt x="615" y="2406"/>
                    <a:pt x="657" y="2422"/>
                    <a:pt x="698" y="2422"/>
                  </a:cubicBezTo>
                  <a:cubicBezTo>
                    <a:pt x="711" y="2422"/>
                    <a:pt x="725" y="2421"/>
                    <a:pt x="738" y="2417"/>
                  </a:cubicBezTo>
                  <a:cubicBezTo>
                    <a:pt x="900" y="2372"/>
                    <a:pt x="1066" y="2349"/>
                    <a:pt x="1237" y="2349"/>
                  </a:cubicBezTo>
                  <a:cubicBezTo>
                    <a:pt x="1590" y="2349"/>
                    <a:pt x="1964" y="2446"/>
                    <a:pt x="2371" y="2643"/>
                  </a:cubicBezTo>
                  <a:cubicBezTo>
                    <a:pt x="2895" y="2889"/>
                    <a:pt x="3327" y="3340"/>
                    <a:pt x="3553" y="3878"/>
                  </a:cubicBezTo>
                  <a:cubicBezTo>
                    <a:pt x="3579" y="3938"/>
                    <a:pt x="3639" y="3971"/>
                    <a:pt x="3699" y="3971"/>
                  </a:cubicBezTo>
                  <a:cubicBezTo>
                    <a:pt x="3719" y="3971"/>
                    <a:pt x="3739" y="3971"/>
                    <a:pt x="3758" y="3958"/>
                  </a:cubicBezTo>
                  <a:cubicBezTo>
                    <a:pt x="3831" y="3924"/>
                    <a:pt x="3871" y="3838"/>
                    <a:pt x="3838" y="3758"/>
                  </a:cubicBezTo>
                  <a:cubicBezTo>
                    <a:pt x="3579" y="3154"/>
                    <a:pt x="3095" y="2643"/>
                    <a:pt x="2504" y="2364"/>
                  </a:cubicBezTo>
                  <a:cubicBezTo>
                    <a:pt x="2056" y="2148"/>
                    <a:pt x="1638" y="2042"/>
                    <a:pt x="1241" y="2042"/>
                  </a:cubicBezTo>
                  <a:cubicBezTo>
                    <a:pt x="1149" y="2042"/>
                    <a:pt x="1059" y="2048"/>
                    <a:pt x="970" y="2059"/>
                  </a:cubicBezTo>
                  <a:lnTo>
                    <a:pt x="990" y="2019"/>
                  </a:lnTo>
                  <a:cubicBezTo>
                    <a:pt x="1030" y="1946"/>
                    <a:pt x="1076" y="1873"/>
                    <a:pt x="1109" y="1793"/>
                  </a:cubicBezTo>
                  <a:cubicBezTo>
                    <a:pt x="1125" y="1794"/>
                    <a:pt x="1141" y="1794"/>
                    <a:pt x="1157" y="1794"/>
                  </a:cubicBezTo>
                  <a:cubicBezTo>
                    <a:pt x="1558" y="1794"/>
                    <a:pt x="1946" y="1553"/>
                    <a:pt x="2112" y="1176"/>
                  </a:cubicBezTo>
                  <a:cubicBezTo>
                    <a:pt x="2139" y="1109"/>
                    <a:pt x="2119" y="1036"/>
                    <a:pt x="2065" y="990"/>
                  </a:cubicBezTo>
                  <a:cubicBezTo>
                    <a:pt x="1866" y="831"/>
                    <a:pt x="1674" y="678"/>
                    <a:pt x="1475" y="519"/>
                  </a:cubicBezTo>
                  <a:cubicBezTo>
                    <a:pt x="1275" y="359"/>
                    <a:pt x="1076" y="200"/>
                    <a:pt x="870" y="34"/>
                  </a:cubicBezTo>
                  <a:cubicBezTo>
                    <a:pt x="843" y="11"/>
                    <a:pt x="810" y="1"/>
                    <a:pt x="7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0" name="Google Shape;3194;p72">
              <a:extLst>
                <a:ext uri="{FF2B5EF4-FFF2-40B4-BE49-F238E27FC236}">
                  <a16:creationId xmlns:a16="http://schemas.microsoft.com/office/drawing/2014/main" id="{B9A1D30D-09B3-AF29-4F67-7081F3536F1C}"/>
                </a:ext>
              </a:extLst>
            </p:cNvPr>
            <p:cNvSpPr/>
            <p:nvPr/>
          </p:nvSpPr>
          <p:spPr>
            <a:xfrm>
              <a:off x="4812550" y="1936000"/>
              <a:ext cx="19100" cy="95525"/>
            </a:xfrm>
            <a:custGeom>
              <a:avLst/>
              <a:gdLst/>
              <a:ahLst/>
              <a:cxnLst/>
              <a:rect l="l" t="t" r="r" b="b"/>
              <a:pathLst>
                <a:path w="764" h="3821" extrusionOk="0">
                  <a:moveTo>
                    <a:pt x="594" y="1"/>
                  </a:moveTo>
                  <a:cubicBezTo>
                    <a:pt x="518" y="1"/>
                    <a:pt x="457" y="57"/>
                    <a:pt x="445" y="136"/>
                  </a:cubicBezTo>
                  <a:lnTo>
                    <a:pt x="13" y="3648"/>
                  </a:lnTo>
                  <a:cubicBezTo>
                    <a:pt x="0" y="3734"/>
                    <a:pt x="60" y="3814"/>
                    <a:pt x="146" y="3820"/>
                  </a:cubicBezTo>
                  <a:lnTo>
                    <a:pt x="166" y="3820"/>
                  </a:lnTo>
                  <a:cubicBezTo>
                    <a:pt x="246" y="3820"/>
                    <a:pt x="312" y="3767"/>
                    <a:pt x="319" y="3688"/>
                  </a:cubicBezTo>
                  <a:lnTo>
                    <a:pt x="750" y="175"/>
                  </a:lnTo>
                  <a:cubicBezTo>
                    <a:pt x="764" y="89"/>
                    <a:pt x="704" y="9"/>
                    <a:pt x="618" y="3"/>
                  </a:cubicBezTo>
                  <a:cubicBezTo>
                    <a:pt x="610" y="2"/>
                    <a:pt x="602" y="1"/>
                    <a:pt x="5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1" name="Google Shape;3195;p72">
              <a:extLst>
                <a:ext uri="{FF2B5EF4-FFF2-40B4-BE49-F238E27FC236}">
                  <a16:creationId xmlns:a16="http://schemas.microsoft.com/office/drawing/2014/main" id="{D4D7C451-BE3E-955E-6F5D-B845A73E621F}"/>
                </a:ext>
              </a:extLst>
            </p:cNvPr>
            <p:cNvSpPr/>
            <p:nvPr/>
          </p:nvSpPr>
          <p:spPr>
            <a:xfrm>
              <a:off x="4852050" y="1937875"/>
              <a:ext cx="23750" cy="119375"/>
            </a:xfrm>
            <a:custGeom>
              <a:avLst/>
              <a:gdLst/>
              <a:ahLst/>
              <a:cxnLst/>
              <a:rect l="l" t="t" r="r" b="b"/>
              <a:pathLst>
                <a:path w="950" h="4775" extrusionOk="0">
                  <a:moveTo>
                    <a:pt x="790" y="0"/>
                  </a:moveTo>
                  <a:cubicBezTo>
                    <a:pt x="715" y="0"/>
                    <a:pt x="644" y="52"/>
                    <a:pt x="631" y="134"/>
                  </a:cubicBezTo>
                  <a:lnTo>
                    <a:pt x="14" y="4602"/>
                  </a:lnTo>
                  <a:cubicBezTo>
                    <a:pt x="0" y="4688"/>
                    <a:pt x="60" y="4768"/>
                    <a:pt x="146" y="4774"/>
                  </a:cubicBezTo>
                  <a:lnTo>
                    <a:pt x="166" y="4774"/>
                  </a:lnTo>
                  <a:cubicBezTo>
                    <a:pt x="246" y="4774"/>
                    <a:pt x="312" y="4721"/>
                    <a:pt x="319" y="4642"/>
                  </a:cubicBezTo>
                  <a:lnTo>
                    <a:pt x="936" y="173"/>
                  </a:lnTo>
                  <a:cubicBezTo>
                    <a:pt x="950" y="94"/>
                    <a:pt x="890" y="14"/>
                    <a:pt x="804" y="1"/>
                  </a:cubicBezTo>
                  <a:cubicBezTo>
                    <a:pt x="799" y="0"/>
                    <a:pt x="795" y="0"/>
                    <a:pt x="7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2" name="Google Shape;3196;p72">
              <a:extLst>
                <a:ext uri="{FF2B5EF4-FFF2-40B4-BE49-F238E27FC236}">
                  <a16:creationId xmlns:a16="http://schemas.microsoft.com/office/drawing/2014/main" id="{91D7015C-E8BF-AA8E-C3A6-DA9EEC75DE4B}"/>
                </a:ext>
              </a:extLst>
            </p:cNvPr>
            <p:cNvSpPr/>
            <p:nvPr/>
          </p:nvSpPr>
          <p:spPr>
            <a:xfrm>
              <a:off x="4853200" y="1941975"/>
              <a:ext cx="65250" cy="125400"/>
            </a:xfrm>
            <a:custGeom>
              <a:avLst/>
              <a:gdLst/>
              <a:ahLst/>
              <a:cxnLst/>
              <a:rect l="l" t="t" r="r" b="b"/>
              <a:pathLst>
                <a:path w="2610" h="5016" extrusionOk="0">
                  <a:moveTo>
                    <a:pt x="2447" y="1"/>
                  </a:moveTo>
                  <a:cubicBezTo>
                    <a:pt x="2370" y="1"/>
                    <a:pt x="2303" y="57"/>
                    <a:pt x="2291" y="136"/>
                  </a:cubicBezTo>
                  <a:lnTo>
                    <a:pt x="1654" y="4278"/>
                  </a:lnTo>
                  <a:cubicBezTo>
                    <a:pt x="1607" y="4557"/>
                    <a:pt x="1309" y="4697"/>
                    <a:pt x="1043" y="4703"/>
                  </a:cubicBezTo>
                  <a:cubicBezTo>
                    <a:pt x="1033" y="4704"/>
                    <a:pt x="1022" y="4704"/>
                    <a:pt x="1012" y="4704"/>
                  </a:cubicBezTo>
                  <a:cubicBezTo>
                    <a:pt x="730" y="4704"/>
                    <a:pt x="454" y="4535"/>
                    <a:pt x="313" y="4285"/>
                  </a:cubicBezTo>
                  <a:cubicBezTo>
                    <a:pt x="286" y="4235"/>
                    <a:pt x="233" y="4207"/>
                    <a:pt x="180" y="4207"/>
                  </a:cubicBezTo>
                  <a:cubicBezTo>
                    <a:pt x="155" y="4207"/>
                    <a:pt x="130" y="4213"/>
                    <a:pt x="107" y="4225"/>
                  </a:cubicBezTo>
                  <a:cubicBezTo>
                    <a:pt x="34" y="4265"/>
                    <a:pt x="1" y="4358"/>
                    <a:pt x="47" y="4431"/>
                  </a:cubicBezTo>
                  <a:cubicBezTo>
                    <a:pt x="233" y="4783"/>
                    <a:pt x="625" y="5015"/>
                    <a:pt x="1023" y="5015"/>
                  </a:cubicBezTo>
                  <a:lnTo>
                    <a:pt x="1056" y="5015"/>
                  </a:lnTo>
                  <a:cubicBezTo>
                    <a:pt x="1528" y="4995"/>
                    <a:pt x="1900" y="4717"/>
                    <a:pt x="1959" y="4325"/>
                  </a:cubicBezTo>
                  <a:lnTo>
                    <a:pt x="2597" y="182"/>
                  </a:lnTo>
                  <a:cubicBezTo>
                    <a:pt x="2610" y="96"/>
                    <a:pt x="2550" y="16"/>
                    <a:pt x="2471" y="3"/>
                  </a:cubicBezTo>
                  <a:cubicBezTo>
                    <a:pt x="2462" y="2"/>
                    <a:pt x="2454" y="1"/>
                    <a:pt x="24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3" name="Google Shape;3197;p72">
              <a:extLst>
                <a:ext uri="{FF2B5EF4-FFF2-40B4-BE49-F238E27FC236}">
                  <a16:creationId xmlns:a16="http://schemas.microsoft.com/office/drawing/2014/main" id="{0F1030C0-1B20-DDC5-ECF0-730067457CF0}"/>
                </a:ext>
              </a:extLst>
            </p:cNvPr>
            <p:cNvSpPr/>
            <p:nvPr/>
          </p:nvSpPr>
          <p:spPr>
            <a:xfrm>
              <a:off x="4895700" y="2030150"/>
              <a:ext cx="51650" cy="30425"/>
            </a:xfrm>
            <a:custGeom>
              <a:avLst/>
              <a:gdLst/>
              <a:ahLst/>
              <a:cxnLst/>
              <a:rect l="l" t="t" r="r" b="b"/>
              <a:pathLst>
                <a:path w="2066" h="1217" extrusionOk="0">
                  <a:moveTo>
                    <a:pt x="1892" y="1"/>
                  </a:moveTo>
                  <a:cubicBezTo>
                    <a:pt x="1838" y="1"/>
                    <a:pt x="1786" y="26"/>
                    <a:pt x="1760" y="74"/>
                  </a:cubicBezTo>
                  <a:cubicBezTo>
                    <a:pt x="1614" y="307"/>
                    <a:pt x="1428" y="512"/>
                    <a:pt x="1209" y="678"/>
                  </a:cubicBezTo>
                  <a:cubicBezTo>
                    <a:pt x="1023" y="818"/>
                    <a:pt x="864" y="891"/>
                    <a:pt x="711" y="904"/>
                  </a:cubicBezTo>
                  <a:cubicBezTo>
                    <a:pt x="693" y="906"/>
                    <a:pt x="675" y="907"/>
                    <a:pt x="658" y="907"/>
                  </a:cubicBezTo>
                  <a:cubicBezTo>
                    <a:pt x="505" y="907"/>
                    <a:pt x="366" y="832"/>
                    <a:pt x="312" y="725"/>
                  </a:cubicBezTo>
                  <a:cubicBezTo>
                    <a:pt x="281" y="675"/>
                    <a:pt x="227" y="647"/>
                    <a:pt x="173" y="647"/>
                  </a:cubicBezTo>
                  <a:cubicBezTo>
                    <a:pt x="148" y="647"/>
                    <a:pt x="123" y="653"/>
                    <a:pt x="100" y="665"/>
                  </a:cubicBezTo>
                  <a:cubicBezTo>
                    <a:pt x="27" y="705"/>
                    <a:pt x="0" y="798"/>
                    <a:pt x="40" y="878"/>
                  </a:cubicBezTo>
                  <a:cubicBezTo>
                    <a:pt x="153" y="1083"/>
                    <a:pt x="399" y="1216"/>
                    <a:pt x="664" y="1216"/>
                  </a:cubicBezTo>
                  <a:cubicBezTo>
                    <a:pt x="691" y="1216"/>
                    <a:pt x="711" y="1216"/>
                    <a:pt x="737" y="1210"/>
                  </a:cubicBezTo>
                  <a:cubicBezTo>
                    <a:pt x="950" y="1196"/>
                    <a:pt x="1162" y="1097"/>
                    <a:pt x="1395" y="924"/>
                  </a:cubicBezTo>
                  <a:cubicBezTo>
                    <a:pt x="1647" y="732"/>
                    <a:pt x="1853" y="499"/>
                    <a:pt x="2019" y="234"/>
                  </a:cubicBezTo>
                  <a:cubicBezTo>
                    <a:pt x="2065" y="161"/>
                    <a:pt x="2039" y="68"/>
                    <a:pt x="1972" y="21"/>
                  </a:cubicBezTo>
                  <a:cubicBezTo>
                    <a:pt x="1947" y="8"/>
                    <a:pt x="1920" y="1"/>
                    <a:pt x="189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4" name="Google Shape;3198;p72">
              <a:extLst>
                <a:ext uri="{FF2B5EF4-FFF2-40B4-BE49-F238E27FC236}">
                  <a16:creationId xmlns:a16="http://schemas.microsoft.com/office/drawing/2014/main" id="{E9035426-4A7A-AB61-E4E4-5A48975BF528}"/>
                </a:ext>
              </a:extLst>
            </p:cNvPr>
            <p:cNvSpPr/>
            <p:nvPr/>
          </p:nvSpPr>
          <p:spPr>
            <a:xfrm>
              <a:off x="4946150" y="1978950"/>
              <a:ext cx="16475" cy="41625"/>
            </a:xfrm>
            <a:custGeom>
              <a:avLst/>
              <a:gdLst/>
              <a:ahLst/>
              <a:cxnLst/>
              <a:rect l="l" t="t" r="r" b="b"/>
              <a:pathLst>
                <a:path w="659" h="1665" extrusionOk="0">
                  <a:moveTo>
                    <a:pt x="484" y="0"/>
                  </a:moveTo>
                  <a:cubicBezTo>
                    <a:pt x="416" y="0"/>
                    <a:pt x="350" y="49"/>
                    <a:pt x="333" y="117"/>
                  </a:cubicBezTo>
                  <a:lnTo>
                    <a:pt x="14" y="1472"/>
                  </a:lnTo>
                  <a:cubicBezTo>
                    <a:pt x="1" y="1558"/>
                    <a:pt x="47" y="1638"/>
                    <a:pt x="134" y="1657"/>
                  </a:cubicBezTo>
                  <a:cubicBezTo>
                    <a:pt x="147" y="1664"/>
                    <a:pt x="153" y="1664"/>
                    <a:pt x="167" y="1664"/>
                  </a:cubicBezTo>
                  <a:cubicBezTo>
                    <a:pt x="240" y="1664"/>
                    <a:pt x="299" y="1618"/>
                    <a:pt x="319" y="1545"/>
                  </a:cubicBezTo>
                  <a:lnTo>
                    <a:pt x="638" y="190"/>
                  </a:lnTo>
                  <a:cubicBezTo>
                    <a:pt x="658" y="104"/>
                    <a:pt x="605" y="24"/>
                    <a:pt x="519" y="4"/>
                  </a:cubicBezTo>
                  <a:cubicBezTo>
                    <a:pt x="507" y="1"/>
                    <a:pt x="496" y="0"/>
                    <a:pt x="4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8119033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854">
          <a:extLst>
            <a:ext uri="{FF2B5EF4-FFF2-40B4-BE49-F238E27FC236}">
              <a16:creationId xmlns:a16="http://schemas.microsoft.com/office/drawing/2014/main" id="{6378E25F-C3B0-4B75-883E-D7A8DABB4A41}"/>
            </a:ext>
          </a:extLst>
        </p:cNvPr>
        <p:cNvGrpSpPr/>
        <p:nvPr/>
      </p:nvGrpSpPr>
      <p:grpSpPr>
        <a:xfrm>
          <a:off x="0" y="0"/>
          <a:ext cx="0" cy="0"/>
          <a:chOff x="0" y="0"/>
          <a:chExt cx="0" cy="0"/>
        </a:xfrm>
      </p:grpSpPr>
      <p:grpSp>
        <p:nvGrpSpPr>
          <p:cNvPr id="858" name="Google Shape;858;p39">
            <a:extLst>
              <a:ext uri="{FF2B5EF4-FFF2-40B4-BE49-F238E27FC236}">
                <a16:creationId xmlns:a16="http://schemas.microsoft.com/office/drawing/2014/main" id="{526A74B3-934D-F7BE-6A19-CB91D4D70CB4}"/>
              </a:ext>
            </a:extLst>
          </p:cNvPr>
          <p:cNvGrpSpPr/>
          <p:nvPr/>
        </p:nvGrpSpPr>
        <p:grpSpPr>
          <a:xfrm flipH="1">
            <a:off x="913165" y="2667112"/>
            <a:ext cx="1289857" cy="2134723"/>
            <a:chOff x="3366059" y="2243993"/>
            <a:chExt cx="1208750" cy="2000490"/>
          </a:xfrm>
        </p:grpSpPr>
        <p:sp>
          <p:nvSpPr>
            <p:cNvPr id="859" name="Google Shape;859;p39">
              <a:extLst>
                <a:ext uri="{FF2B5EF4-FFF2-40B4-BE49-F238E27FC236}">
                  <a16:creationId xmlns:a16="http://schemas.microsoft.com/office/drawing/2014/main" id="{43E30251-C180-556C-62FE-B2C5DAAF297A}"/>
                </a:ext>
              </a:extLst>
            </p:cNvPr>
            <p:cNvSpPr/>
            <p:nvPr/>
          </p:nvSpPr>
          <p:spPr>
            <a:xfrm flipH="1">
              <a:off x="4264671" y="2625975"/>
              <a:ext cx="310138" cy="595016"/>
            </a:xfrm>
            <a:custGeom>
              <a:avLst/>
              <a:gdLst/>
              <a:ahLst/>
              <a:cxnLst/>
              <a:rect l="l" t="t" r="r" b="b"/>
              <a:pathLst>
                <a:path w="5495" h="10549" extrusionOk="0">
                  <a:moveTo>
                    <a:pt x="3194" y="1"/>
                  </a:moveTo>
                  <a:cubicBezTo>
                    <a:pt x="2295" y="677"/>
                    <a:pt x="1492" y="1486"/>
                    <a:pt x="830" y="2397"/>
                  </a:cubicBezTo>
                  <a:cubicBezTo>
                    <a:pt x="524" y="2818"/>
                    <a:pt x="237" y="3271"/>
                    <a:pt x="141" y="3780"/>
                  </a:cubicBezTo>
                  <a:cubicBezTo>
                    <a:pt x="1" y="4507"/>
                    <a:pt x="262" y="5259"/>
                    <a:pt x="677" y="5858"/>
                  </a:cubicBezTo>
                  <a:cubicBezTo>
                    <a:pt x="1097" y="6464"/>
                    <a:pt x="1664" y="6948"/>
                    <a:pt x="2232" y="7420"/>
                  </a:cubicBezTo>
                  <a:cubicBezTo>
                    <a:pt x="2081" y="7884"/>
                    <a:pt x="1918" y="8311"/>
                    <a:pt x="1773" y="8775"/>
                  </a:cubicBezTo>
                  <a:lnTo>
                    <a:pt x="1773" y="8775"/>
                  </a:lnTo>
                  <a:cubicBezTo>
                    <a:pt x="1809" y="8627"/>
                    <a:pt x="1644" y="8454"/>
                    <a:pt x="1485" y="8454"/>
                  </a:cubicBezTo>
                  <a:cubicBezTo>
                    <a:pt x="1470" y="8454"/>
                    <a:pt x="1456" y="8455"/>
                    <a:pt x="1441" y="8458"/>
                  </a:cubicBezTo>
                  <a:cubicBezTo>
                    <a:pt x="1441" y="8614"/>
                    <a:pt x="1394" y="8744"/>
                    <a:pt x="1385" y="8900"/>
                  </a:cubicBezTo>
                  <a:lnTo>
                    <a:pt x="1385" y="8900"/>
                  </a:lnTo>
                  <a:cubicBezTo>
                    <a:pt x="1379" y="8827"/>
                    <a:pt x="1338" y="8755"/>
                    <a:pt x="1276" y="8713"/>
                  </a:cubicBezTo>
                  <a:cubicBezTo>
                    <a:pt x="1239" y="8692"/>
                    <a:pt x="1194" y="8681"/>
                    <a:pt x="1150" y="8681"/>
                  </a:cubicBezTo>
                  <a:cubicBezTo>
                    <a:pt x="1102" y="8681"/>
                    <a:pt x="1054" y="8693"/>
                    <a:pt x="1014" y="8720"/>
                  </a:cubicBezTo>
                  <a:cubicBezTo>
                    <a:pt x="1008" y="9038"/>
                    <a:pt x="995" y="9351"/>
                    <a:pt x="1072" y="9657"/>
                  </a:cubicBezTo>
                  <a:cubicBezTo>
                    <a:pt x="1129" y="9873"/>
                    <a:pt x="1206" y="10090"/>
                    <a:pt x="1371" y="10243"/>
                  </a:cubicBezTo>
                  <a:cubicBezTo>
                    <a:pt x="1474" y="10338"/>
                    <a:pt x="1616" y="10396"/>
                    <a:pt x="1752" y="10396"/>
                  </a:cubicBezTo>
                  <a:cubicBezTo>
                    <a:pt x="1835" y="10396"/>
                    <a:pt x="1915" y="10374"/>
                    <a:pt x="1983" y="10326"/>
                  </a:cubicBezTo>
                  <a:cubicBezTo>
                    <a:pt x="2081" y="10413"/>
                    <a:pt x="2215" y="10455"/>
                    <a:pt x="2349" y="10455"/>
                  </a:cubicBezTo>
                  <a:cubicBezTo>
                    <a:pt x="2441" y="10455"/>
                    <a:pt x="2534" y="10435"/>
                    <a:pt x="2614" y="10396"/>
                  </a:cubicBezTo>
                  <a:cubicBezTo>
                    <a:pt x="2660" y="10471"/>
                    <a:pt x="2774" y="10499"/>
                    <a:pt x="2871" y="10499"/>
                  </a:cubicBezTo>
                  <a:cubicBezTo>
                    <a:pt x="2881" y="10499"/>
                    <a:pt x="2891" y="10499"/>
                    <a:pt x="2901" y="10498"/>
                  </a:cubicBezTo>
                  <a:cubicBezTo>
                    <a:pt x="2990" y="10498"/>
                    <a:pt x="3079" y="10443"/>
                    <a:pt x="3127" y="10358"/>
                  </a:cubicBezTo>
                  <a:lnTo>
                    <a:pt x="3127" y="10358"/>
                  </a:lnTo>
                  <a:cubicBezTo>
                    <a:pt x="3115" y="10410"/>
                    <a:pt x="3200" y="10483"/>
                    <a:pt x="3245" y="10517"/>
                  </a:cubicBezTo>
                  <a:cubicBezTo>
                    <a:pt x="3280" y="10539"/>
                    <a:pt x="3324" y="10549"/>
                    <a:pt x="3368" y="10549"/>
                  </a:cubicBezTo>
                  <a:cubicBezTo>
                    <a:pt x="3389" y="10549"/>
                    <a:pt x="3410" y="10547"/>
                    <a:pt x="3430" y="10543"/>
                  </a:cubicBezTo>
                  <a:cubicBezTo>
                    <a:pt x="3653" y="10517"/>
                    <a:pt x="3863" y="10409"/>
                    <a:pt x="4010" y="10243"/>
                  </a:cubicBezTo>
                  <a:cubicBezTo>
                    <a:pt x="5412" y="8643"/>
                    <a:pt x="4947" y="5871"/>
                    <a:pt x="3698" y="4144"/>
                  </a:cubicBezTo>
                  <a:cubicBezTo>
                    <a:pt x="4297" y="3545"/>
                    <a:pt x="4896" y="2958"/>
                    <a:pt x="5495" y="2353"/>
                  </a:cubicBezTo>
                  <a:lnTo>
                    <a:pt x="3194" y="1"/>
                  </a:lnTo>
                  <a:close/>
                </a:path>
              </a:pathLst>
            </a:custGeom>
            <a:solidFill>
              <a:srgbClr val="FFC9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39">
              <a:extLst>
                <a:ext uri="{FF2B5EF4-FFF2-40B4-BE49-F238E27FC236}">
                  <a16:creationId xmlns:a16="http://schemas.microsoft.com/office/drawing/2014/main" id="{ED05310F-9D4A-9F83-2A59-C01B5C394D53}"/>
                </a:ext>
              </a:extLst>
            </p:cNvPr>
            <p:cNvSpPr/>
            <p:nvPr/>
          </p:nvSpPr>
          <p:spPr>
            <a:xfrm flipH="1">
              <a:off x="4465369" y="3103000"/>
              <a:ext cx="38549" cy="65204"/>
            </a:xfrm>
            <a:custGeom>
              <a:avLst/>
              <a:gdLst/>
              <a:ahLst/>
              <a:cxnLst/>
              <a:rect l="l" t="t" r="r" b="b"/>
              <a:pathLst>
                <a:path w="683" h="1156" extrusionOk="0">
                  <a:moveTo>
                    <a:pt x="606" y="0"/>
                  </a:moveTo>
                  <a:cubicBezTo>
                    <a:pt x="578" y="0"/>
                    <a:pt x="547" y="19"/>
                    <a:pt x="536" y="52"/>
                  </a:cubicBezTo>
                  <a:lnTo>
                    <a:pt x="345" y="855"/>
                  </a:lnTo>
                  <a:cubicBezTo>
                    <a:pt x="326" y="811"/>
                    <a:pt x="306" y="766"/>
                    <a:pt x="281" y="722"/>
                  </a:cubicBezTo>
                  <a:cubicBezTo>
                    <a:pt x="230" y="620"/>
                    <a:pt x="179" y="505"/>
                    <a:pt x="147" y="397"/>
                  </a:cubicBezTo>
                  <a:cubicBezTo>
                    <a:pt x="137" y="370"/>
                    <a:pt x="109" y="349"/>
                    <a:pt x="78" y="349"/>
                  </a:cubicBezTo>
                  <a:cubicBezTo>
                    <a:pt x="72" y="349"/>
                    <a:pt x="65" y="350"/>
                    <a:pt x="58" y="352"/>
                  </a:cubicBezTo>
                  <a:cubicBezTo>
                    <a:pt x="20" y="365"/>
                    <a:pt x="1" y="403"/>
                    <a:pt x="13" y="441"/>
                  </a:cubicBezTo>
                  <a:cubicBezTo>
                    <a:pt x="45" y="556"/>
                    <a:pt x="102" y="671"/>
                    <a:pt x="160" y="785"/>
                  </a:cubicBezTo>
                  <a:cubicBezTo>
                    <a:pt x="211" y="894"/>
                    <a:pt x="262" y="1002"/>
                    <a:pt x="294" y="1110"/>
                  </a:cubicBezTo>
                  <a:cubicBezTo>
                    <a:pt x="306" y="1136"/>
                    <a:pt x="332" y="1155"/>
                    <a:pt x="364" y="1155"/>
                  </a:cubicBezTo>
                  <a:cubicBezTo>
                    <a:pt x="396" y="1155"/>
                    <a:pt x="421" y="1130"/>
                    <a:pt x="428" y="1104"/>
                  </a:cubicBezTo>
                  <a:lnTo>
                    <a:pt x="676" y="84"/>
                  </a:lnTo>
                  <a:cubicBezTo>
                    <a:pt x="682" y="46"/>
                    <a:pt x="657" y="14"/>
                    <a:pt x="619" y="1"/>
                  </a:cubicBezTo>
                  <a:cubicBezTo>
                    <a:pt x="615" y="1"/>
                    <a:pt x="611" y="0"/>
                    <a:pt x="6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39">
              <a:extLst>
                <a:ext uri="{FF2B5EF4-FFF2-40B4-BE49-F238E27FC236}">
                  <a16:creationId xmlns:a16="http://schemas.microsoft.com/office/drawing/2014/main" id="{C39EFC5C-2841-0170-7B93-E4732E79ED41}"/>
                </a:ext>
              </a:extLst>
            </p:cNvPr>
            <p:cNvSpPr/>
            <p:nvPr/>
          </p:nvSpPr>
          <p:spPr>
            <a:xfrm flipH="1">
              <a:off x="4438389" y="3017093"/>
              <a:ext cx="11570" cy="28879"/>
            </a:xfrm>
            <a:custGeom>
              <a:avLst/>
              <a:gdLst/>
              <a:ahLst/>
              <a:cxnLst/>
              <a:rect l="l" t="t" r="r" b="b"/>
              <a:pathLst>
                <a:path w="205" h="512" extrusionOk="0">
                  <a:moveTo>
                    <a:pt x="129" y="0"/>
                  </a:moveTo>
                  <a:cubicBezTo>
                    <a:pt x="96" y="0"/>
                    <a:pt x="70" y="24"/>
                    <a:pt x="64" y="59"/>
                  </a:cubicBezTo>
                  <a:lnTo>
                    <a:pt x="7" y="435"/>
                  </a:lnTo>
                  <a:cubicBezTo>
                    <a:pt x="1" y="473"/>
                    <a:pt x="26" y="505"/>
                    <a:pt x="64" y="511"/>
                  </a:cubicBezTo>
                  <a:lnTo>
                    <a:pt x="77" y="511"/>
                  </a:lnTo>
                  <a:cubicBezTo>
                    <a:pt x="109" y="511"/>
                    <a:pt x="141" y="486"/>
                    <a:pt x="147" y="454"/>
                  </a:cubicBezTo>
                  <a:lnTo>
                    <a:pt x="198" y="78"/>
                  </a:lnTo>
                  <a:cubicBezTo>
                    <a:pt x="204" y="39"/>
                    <a:pt x="179" y="8"/>
                    <a:pt x="141" y="1"/>
                  </a:cubicBezTo>
                  <a:cubicBezTo>
                    <a:pt x="137" y="1"/>
                    <a:pt x="133" y="0"/>
                    <a:pt x="1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39">
              <a:extLst>
                <a:ext uri="{FF2B5EF4-FFF2-40B4-BE49-F238E27FC236}">
                  <a16:creationId xmlns:a16="http://schemas.microsoft.com/office/drawing/2014/main" id="{9BCBBAB6-5CA6-0659-C958-86D0C87CE880}"/>
                </a:ext>
              </a:extLst>
            </p:cNvPr>
            <p:cNvSpPr/>
            <p:nvPr/>
          </p:nvSpPr>
          <p:spPr>
            <a:xfrm flipH="1">
              <a:off x="4442340" y="3189414"/>
              <a:ext cx="28107" cy="27638"/>
            </a:xfrm>
            <a:custGeom>
              <a:avLst/>
              <a:gdLst/>
              <a:ahLst/>
              <a:cxnLst/>
              <a:rect l="l" t="t" r="r" b="b"/>
              <a:pathLst>
                <a:path w="498" h="490" extrusionOk="0">
                  <a:moveTo>
                    <a:pt x="424" y="1"/>
                  </a:moveTo>
                  <a:cubicBezTo>
                    <a:pt x="407" y="1"/>
                    <a:pt x="389" y="9"/>
                    <a:pt x="376" y="25"/>
                  </a:cubicBezTo>
                  <a:lnTo>
                    <a:pt x="26" y="369"/>
                  </a:lnTo>
                  <a:cubicBezTo>
                    <a:pt x="0" y="401"/>
                    <a:pt x="0" y="445"/>
                    <a:pt x="26" y="471"/>
                  </a:cubicBezTo>
                  <a:cubicBezTo>
                    <a:pt x="38" y="483"/>
                    <a:pt x="58" y="490"/>
                    <a:pt x="77" y="490"/>
                  </a:cubicBezTo>
                  <a:cubicBezTo>
                    <a:pt x="96" y="490"/>
                    <a:pt x="115" y="483"/>
                    <a:pt x="128" y="471"/>
                  </a:cubicBezTo>
                  <a:lnTo>
                    <a:pt x="472" y="120"/>
                  </a:lnTo>
                  <a:cubicBezTo>
                    <a:pt x="497" y="95"/>
                    <a:pt x="497" y="50"/>
                    <a:pt x="472" y="25"/>
                  </a:cubicBezTo>
                  <a:cubicBezTo>
                    <a:pt x="459" y="9"/>
                    <a:pt x="442" y="1"/>
                    <a:pt x="4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39">
              <a:extLst>
                <a:ext uri="{FF2B5EF4-FFF2-40B4-BE49-F238E27FC236}">
                  <a16:creationId xmlns:a16="http://schemas.microsoft.com/office/drawing/2014/main" id="{AF36D236-EB4A-AD06-215B-4C9772190D12}"/>
                </a:ext>
              </a:extLst>
            </p:cNvPr>
            <p:cNvSpPr/>
            <p:nvPr/>
          </p:nvSpPr>
          <p:spPr>
            <a:xfrm flipH="1">
              <a:off x="4408531" y="3190880"/>
              <a:ext cx="24495" cy="33392"/>
            </a:xfrm>
            <a:custGeom>
              <a:avLst/>
              <a:gdLst/>
              <a:ahLst/>
              <a:cxnLst/>
              <a:rect l="l" t="t" r="r" b="b"/>
              <a:pathLst>
                <a:path w="434" h="592" extrusionOk="0">
                  <a:moveTo>
                    <a:pt x="351" y="1"/>
                  </a:moveTo>
                  <a:cubicBezTo>
                    <a:pt x="328" y="1"/>
                    <a:pt x="306" y="12"/>
                    <a:pt x="293" y="37"/>
                  </a:cubicBezTo>
                  <a:lnTo>
                    <a:pt x="19" y="483"/>
                  </a:lnTo>
                  <a:cubicBezTo>
                    <a:pt x="0" y="521"/>
                    <a:pt x="6" y="559"/>
                    <a:pt x="45" y="579"/>
                  </a:cubicBezTo>
                  <a:cubicBezTo>
                    <a:pt x="51" y="591"/>
                    <a:pt x="64" y="591"/>
                    <a:pt x="77" y="591"/>
                  </a:cubicBezTo>
                  <a:cubicBezTo>
                    <a:pt x="102" y="591"/>
                    <a:pt x="128" y="579"/>
                    <a:pt x="140" y="559"/>
                  </a:cubicBezTo>
                  <a:lnTo>
                    <a:pt x="408" y="107"/>
                  </a:lnTo>
                  <a:cubicBezTo>
                    <a:pt x="433" y="75"/>
                    <a:pt x="421" y="30"/>
                    <a:pt x="389" y="11"/>
                  </a:cubicBezTo>
                  <a:cubicBezTo>
                    <a:pt x="377" y="4"/>
                    <a:pt x="364" y="1"/>
                    <a:pt x="3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39">
              <a:extLst>
                <a:ext uri="{FF2B5EF4-FFF2-40B4-BE49-F238E27FC236}">
                  <a16:creationId xmlns:a16="http://schemas.microsoft.com/office/drawing/2014/main" id="{6F0F82F3-8E76-12D6-06A2-DA4AFAC02160}"/>
                </a:ext>
              </a:extLst>
            </p:cNvPr>
            <p:cNvSpPr/>
            <p:nvPr/>
          </p:nvSpPr>
          <p:spPr>
            <a:xfrm flipH="1">
              <a:off x="4378673" y="3198382"/>
              <a:ext cx="25229" cy="24818"/>
            </a:xfrm>
            <a:custGeom>
              <a:avLst/>
              <a:gdLst/>
              <a:ahLst/>
              <a:cxnLst/>
              <a:rect l="l" t="t" r="r" b="b"/>
              <a:pathLst>
                <a:path w="447" h="440" extrusionOk="0">
                  <a:moveTo>
                    <a:pt x="368" y="1"/>
                  </a:moveTo>
                  <a:cubicBezTo>
                    <a:pt x="349" y="1"/>
                    <a:pt x="332" y="9"/>
                    <a:pt x="319" y="25"/>
                  </a:cubicBezTo>
                  <a:lnTo>
                    <a:pt x="26" y="318"/>
                  </a:lnTo>
                  <a:cubicBezTo>
                    <a:pt x="0" y="344"/>
                    <a:pt x="0" y="388"/>
                    <a:pt x="26" y="420"/>
                  </a:cubicBezTo>
                  <a:cubicBezTo>
                    <a:pt x="39" y="433"/>
                    <a:pt x="58" y="439"/>
                    <a:pt x="77" y="439"/>
                  </a:cubicBezTo>
                  <a:cubicBezTo>
                    <a:pt x="96" y="439"/>
                    <a:pt x="109" y="433"/>
                    <a:pt x="128" y="414"/>
                  </a:cubicBezTo>
                  <a:lnTo>
                    <a:pt x="421" y="120"/>
                  </a:lnTo>
                  <a:cubicBezTo>
                    <a:pt x="446" y="95"/>
                    <a:pt x="446" y="50"/>
                    <a:pt x="421" y="25"/>
                  </a:cubicBezTo>
                  <a:cubicBezTo>
                    <a:pt x="405" y="9"/>
                    <a:pt x="386" y="1"/>
                    <a:pt x="3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39">
              <a:extLst>
                <a:ext uri="{FF2B5EF4-FFF2-40B4-BE49-F238E27FC236}">
                  <a16:creationId xmlns:a16="http://schemas.microsoft.com/office/drawing/2014/main" id="{C9BDBA5C-AF53-5F77-D786-99AF7962D15E}"/>
                </a:ext>
              </a:extLst>
            </p:cNvPr>
            <p:cNvSpPr/>
            <p:nvPr/>
          </p:nvSpPr>
          <p:spPr>
            <a:xfrm flipH="1">
              <a:off x="4357116" y="2806756"/>
              <a:ext cx="106164" cy="57307"/>
            </a:xfrm>
            <a:custGeom>
              <a:avLst/>
              <a:gdLst/>
              <a:ahLst/>
              <a:cxnLst/>
              <a:rect l="l" t="t" r="r" b="b"/>
              <a:pathLst>
                <a:path w="1881" h="1016" extrusionOk="0">
                  <a:moveTo>
                    <a:pt x="119" y="0"/>
                  </a:moveTo>
                  <a:cubicBezTo>
                    <a:pt x="103" y="0"/>
                    <a:pt x="87" y="1"/>
                    <a:pt x="71" y="2"/>
                  </a:cubicBezTo>
                  <a:cubicBezTo>
                    <a:pt x="33" y="8"/>
                    <a:pt x="1" y="40"/>
                    <a:pt x="1" y="78"/>
                  </a:cubicBezTo>
                  <a:cubicBezTo>
                    <a:pt x="7" y="113"/>
                    <a:pt x="34" y="143"/>
                    <a:pt x="67" y="143"/>
                  </a:cubicBezTo>
                  <a:cubicBezTo>
                    <a:pt x="71" y="143"/>
                    <a:pt x="74" y="143"/>
                    <a:pt x="77" y="142"/>
                  </a:cubicBezTo>
                  <a:cubicBezTo>
                    <a:pt x="86" y="142"/>
                    <a:pt x="95" y="142"/>
                    <a:pt x="104" y="142"/>
                  </a:cubicBezTo>
                  <a:cubicBezTo>
                    <a:pt x="286" y="142"/>
                    <a:pt x="466" y="202"/>
                    <a:pt x="606" y="257"/>
                  </a:cubicBezTo>
                  <a:cubicBezTo>
                    <a:pt x="1033" y="429"/>
                    <a:pt x="1428" y="684"/>
                    <a:pt x="1760" y="996"/>
                  </a:cubicBezTo>
                  <a:cubicBezTo>
                    <a:pt x="1773" y="1009"/>
                    <a:pt x="1785" y="1015"/>
                    <a:pt x="1804" y="1015"/>
                  </a:cubicBezTo>
                  <a:cubicBezTo>
                    <a:pt x="1823" y="1015"/>
                    <a:pt x="1843" y="1009"/>
                    <a:pt x="1855" y="996"/>
                  </a:cubicBezTo>
                  <a:cubicBezTo>
                    <a:pt x="1881" y="964"/>
                    <a:pt x="1881" y="920"/>
                    <a:pt x="1855" y="894"/>
                  </a:cubicBezTo>
                  <a:cubicBezTo>
                    <a:pt x="1511" y="569"/>
                    <a:pt x="1097" y="301"/>
                    <a:pt x="664" y="129"/>
                  </a:cubicBezTo>
                  <a:cubicBezTo>
                    <a:pt x="510" y="70"/>
                    <a:pt x="319" y="0"/>
                    <a:pt x="1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39">
              <a:extLst>
                <a:ext uri="{FF2B5EF4-FFF2-40B4-BE49-F238E27FC236}">
                  <a16:creationId xmlns:a16="http://schemas.microsoft.com/office/drawing/2014/main" id="{DD5C1517-EA90-6BD4-3597-3E6B7D093ABD}"/>
                </a:ext>
              </a:extLst>
            </p:cNvPr>
            <p:cNvSpPr/>
            <p:nvPr/>
          </p:nvSpPr>
          <p:spPr>
            <a:xfrm flipH="1">
              <a:off x="3945945" y="3402177"/>
              <a:ext cx="388194" cy="725481"/>
            </a:xfrm>
            <a:custGeom>
              <a:avLst/>
              <a:gdLst/>
              <a:ahLst/>
              <a:cxnLst/>
              <a:rect l="l" t="t" r="r" b="b"/>
              <a:pathLst>
                <a:path w="6878" h="12862" extrusionOk="0">
                  <a:moveTo>
                    <a:pt x="6049" y="0"/>
                  </a:moveTo>
                  <a:lnTo>
                    <a:pt x="1" y="1122"/>
                  </a:lnTo>
                  <a:lnTo>
                    <a:pt x="2072" y="12862"/>
                  </a:lnTo>
                  <a:cubicBezTo>
                    <a:pt x="3646" y="12530"/>
                    <a:pt x="5195" y="12301"/>
                    <a:pt x="6769" y="11969"/>
                  </a:cubicBezTo>
                  <a:cubicBezTo>
                    <a:pt x="6878" y="9248"/>
                    <a:pt x="6387" y="6482"/>
                    <a:pt x="5456" y="3971"/>
                  </a:cubicBezTo>
                  <a:cubicBezTo>
                    <a:pt x="5679" y="2639"/>
                    <a:pt x="5826" y="1332"/>
                    <a:pt x="6049" y="0"/>
                  </a:cubicBezTo>
                  <a:close/>
                </a:path>
              </a:pathLst>
            </a:custGeom>
            <a:solidFill>
              <a:srgbClr val="FFC9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39">
              <a:extLst>
                <a:ext uri="{FF2B5EF4-FFF2-40B4-BE49-F238E27FC236}">
                  <a16:creationId xmlns:a16="http://schemas.microsoft.com/office/drawing/2014/main" id="{0D1F7064-3ED3-F6E3-3400-DFE604768757}"/>
                </a:ext>
              </a:extLst>
            </p:cNvPr>
            <p:cNvSpPr/>
            <p:nvPr/>
          </p:nvSpPr>
          <p:spPr>
            <a:xfrm flipH="1">
              <a:off x="4217138" y="3630960"/>
              <a:ext cx="74557" cy="20757"/>
            </a:xfrm>
            <a:custGeom>
              <a:avLst/>
              <a:gdLst/>
              <a:ahLst/>
              <a:cxnLst/>
              <a:rect l="l" t="t" r="r" b="b"/>
              <a:pathLst>
                <a:path w="1321" h="368" extrusionOk="0">
                  <a:moveTo>
                    <a:pt x="81" y="0"/>
                  </a:moveTo>
                  <a:cubicBezTo>
                    <a:pt x="61" y="0"/>
                    <a:pt x="41" y="9"/>
                    <a:pt x="26" y="23"/>
                  </a:cubicBezTo>
                  <a:cubicBezTo>
                    <a:pt x="1" y="49"/>
                    <a:pt x="1" y="93"/>
                    <a:pt x="26" y="119"/>
                  </a:cubicBezTo>
                  <a:cubicBezTo>
                    <a:pt x="205" y="284"/>
                    <a:pt x="447" y="367"/>
                    <a:pt x="689" y="367"/>
                  </a:cubicBezTo>
                  <a:cubicBezTo>
                    <a:pt x="899" y="367"/>
                    <a:pt x="1116" y="303"/>
                    <a:pt x="1288" y="170"/>
                  </a:cubicBezTo>
                  <a:cubicBezTo>
                    <a:pt x="1314" y="144"/>
                    <a:pt x="1320" y="100"/>
                    <a:pt x="1295" y="68"/>
                  </a:cubicBezTo>
                  <a:cubicBezTo>
                    <a:pt x="1284" y="53"/>
                    <a:pt x="1265" y="45"/>
                    <a:pt x="1245" y="45"/>
                  </a:cubicBezTo>
                  <a:cubicBezTo>
                    <a:pt x="1229" y="45"/>
                    <a:pt x="1213" y="50"/>
                    <a:pt x="1199" y="61"/>
                  </a:cubicBezTo>
                  <a:cubicBezTo>
                    <a:pt x="1056" y="175"/>
                    <a:pt x="873" y="231"/>
                    <a:pt x="690" y="231"/>
                  </a:cubicBezTo>
                  <a:cubicBezTo>
                    <a:pt x="482" y="231"/>
                    <a:pt x="274" y="159"/>
                    <a:pt x="122" y="17"/>
                  </a:cubicBezTo>
                  <a:cubicBezTo>
                    <a:pt x="111" y="5"/>
                    <a:pt x="96" y="0"/>
                    <a:pt x="8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39">
              <a:extLst>
                <a:ext uri="{FF2B5EF4-FFF2-40B4-BE49-F238E27FC236}">
                  <a16:creationId xmlns:a16="http://schemas.microsoft.com/office/drawing/2014/main" id="{F17F9E91-09E7-2D7F-1129-1415D5BC74CF}"/>
                </a:ext>
              </a:extLst>
            </p:cNvPr>
            <p:cNvSpPr/>
            <p:nvPr/>
          </p:nvSpPr>
          <p:spPr>
            <a:xfrm flipH="1">
              <a:off x="3932628" y="3998670"/>
              <a:ext cx="466589" cy="242598"/>
            </a:xfrm>
            <a:custGeom>
              <a:avLst/>
              <a:gdLst/>
              <a:ahLst/>
              <a:cxnLst/>
              <a:rect l="l" t="t" r="r" b="b"/>
              <a:pathLst>
                <a:path w="8267" h="4301" extrusionOk="0">
                  <a:moveTo>
                    <a:pt x="3029" y="0"/>
                  </a:moveTo>
                  <a:cubicBezTo>
                    <a:pt x="2988" y="0"/>
                    <a:pt x="2947" y="7"/>
                    <a:pt x="2906" y="24"/>
                  </a:cubicBezTo>
                  <a:cubicBezTo>
                    <a:pt x="2728" y="100"/>
                    <a:pt x="2664" y="304"/>
                    <a:pt x="2620" y="489"/>
                  </a:cubicBezTo>
                  <a:cubicBezTo>
                    <a:pt x="2530" y="853"/>
                    <a:pt x="2460" y="1222"/>
                    <a:pt x="2403" y="1598"/>
                  </a:cubicBezTo>
                  <a:cubicBezTo>
                    <a:pt x="2269" y="2529"/>
                    <a:pt x="1396" y="3274"/>
                    <a:pt x="561" y="3708"/>
                  </a:cubicBezTo>
                  <a:cubicBezTo>
                    <a:pt x="434" y="3772"/>
                    <a:pt x="300" y="3835"/>
                    <a:pt x="191" y="3924"/>
                  </a:cubicBezTo>
                  <a:cubicBezTo>
                    <a:pt x="83" y="4020"/>
                    <a:pt x="0" y="4160"/>
                    <a:pt x="13" y="4301"/>
                  </a:cubicBezTo>
                  <a:lnTo>
                    <a:pt x="7922" y="4058"/>
                  </a:lnTo>
                  <a:cubicBezTo>
                    <a:pt x="8031" y="2854"/>
                    <a:pt x="8152" y="1643"/>
                    <a:pt x="8266" y="438"/>
                  </a:cubicBezTo>
                  <a:lnTo>
                    <a:pt x="8266" y="438"/>
                  </a:lnTo>
                  <a:cubicBezTo>
                    <a:pt x="7049" y="700"/>
                    <a:pt x="5800" y="993"/>
                    <a:pt x="4589" y="1248"/>
                  </a:cubicBezTo>
                  <a:cubicBezTo>
                    <a:pt x="4251" y="859"/>
                    <a:pt x="3869" y="502"/>
                    <a:pt x="3455" y="190"/>
                  </a:cubicBezTo>
                  <a:cubicBezTo>
                    <a:pt x="3330" y="95"/>
                    <a:pt x="3178" y="0"/>
                    <a:pt x="302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39">
              <a:extLst>
                <a:ext uri="{FF2B5EF4-FFF2-40B4-BE49-F238E27FC236}">
                  <a16:creationId xmlns:a16="http://schemas.microsoft.com/office/drawing/2014/main" id="{01A064A5-D9B4-2E2F-4015-D170E469FB49}"/>
                </a:ext>
              </a:extLst>
            </p:cNvPr>
            <p:cNvSpPr/>
            <p:nvPr/>
          </p:nvSpPr>
          <p:spPr>
            <a:xfrm flipH="1">
              <a:off x="4030100" y="4184923"/>
              <a:ext cx="369851" cy="53134"/>
            </a:xfrm>
            <a:custGeom>
              <a:avLst/>
              <a:gdLst/>
              <a:ahLst/>
              <a:cxnLst/>
              <a:rect l="l" t="t" r="r" b="b"/>
              <a:pathLst>
                <a:path w="6553" h="942" extrusionOk="0">
                  <a:moveTo>
                    <a:pt x="6480" y="0"/>
                  </a:moveTo>
                  <a:cubicBezTo>
                    <a:pt x="6473" y="0"/>
                    <a:pt x="6465" y="2"/>
                    <a:pt x="6457" y="4"/>
                  </a:cubicBezTo>
                  <a:cubicBezTo>
                    <a:pt x="4563" y="533"/>
                    <a:pt x="2610" y="802"/>
                    <a:pt x="648" y="802"/>
                  </a:cubicBezTo>
                  <a:cubicBezTo>
                    <a:pt x="458" y="802"/>
                    <a:pt x="267" y="800"/>
                    <a:pt x="77" y="795"/>
                  </a:cubicBezTo>
                  <a:lnTo>
                    <a:pt x="71" y="795"/>
                  </a:lnTo>
                  <a:cubicBezTo>
                    <a:pt x="32" y="795"/>
                    <a:pt x="7" y="826"/>
                    <a:pt x="0" y="865"/>
                  </a:cubicBezTo>
                  <a:cubicBezTo>
                    <a:pt x="0" y="903"/>
                    <a:pt x="32" y="935"/>
                    <a:pt x="71" y="935"/>
                  </a:cubicBezTo>
                  <a:cubicBezTo>
                    <a:pt x="255" y="941"/>
                    <a:pt x="447" y="941"/>
                    <a:pt x="631" y="941"/>
                  </a:cubicBezTo>
                  <a:cubicBezTo>
                    <a:pt x="2614" y="941"/>
                    <a:pt x="4583" y="673"/>
                    <a:pt x="6495" y="138"/>
                  </a:cubicBezTo>
                  <a:cubicBezTo>
                    <a:pt x="6527" y="125"/>
                    <a:pt x="6552" y="87"/>
                    <a:pt x="6540" y="49"/>
                  </a:cubicBezTo>
                  <a:cubicBezTo>
                    <a:pt x="6534" y="19"/>
                    <a:pt x="6509" y="0"/>
                    <a:pt x="64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39">
              <a:extLst>
                <a:ext uri="{FF2B5EF4-FFF2-40B4-BE49-F238E27FC236}">
                  <a16:creationId xmlns:a16="http://schemas.microsoft.com/office/drawing/2014/main" id="{F640750D-E983-4480-C348-C55EA487D08E}"/>
                </a:ext>
              </a:extLst>
            </p:cNvPr>
            <p:cNvSpPr/>
            <p:nvPr/>
          </p:nvSpPr>
          <p:spPr>
            <a:xfrm flipH="1">
              <a:off x="4138740" y="4065737"/>
              <a:ext cx="74896" cy="162221"/>
            </a:xfrm>
            <a:custGeom>
              <a:avLst/>
              <a:gdLst/>
              <a:ahLst/>
              <a:cxnLst/>
              <a:rect l="l" t="t" r="r" b="b"/>
              <a:pathLst>
                <a:path w="1327" h="2876" extrusionOk="0">
                  <a:moveTo>
                    <a:pt x="1255" y="0"/>
                  </a:moveTo>
                  <a:cubicBezTo>
                    <a:pt x="1222" y="0"/>
                    <a:pt x="1191" y="19"/>
                    <a:pt x="1180" y="52"/>
                  </a:cubicBezTo>
                  <a:cubicBezTo>
                    <a:pt x="899" y="1002"/>
                    <a:pt x="511" y="1913"/>
                    <a:pt x="20" y="2774"/>
                  </a:cubicBezTo>
                  <a:cubicBezTo>
                    <a:pt x="1" y="2806"/>
                    <a:pt x="14" y="2850"/>
                    <a:pt x="45" y="2869"/>
                  </a:cubicBezTo>
                  <a:cubicBezTo>
                    <a:pt x="58" y="2876"/>
                    <a:pt x="71" y="2876"/>
                    <a:pt x="84" y="2876"/>
                  </a:cubicBezTo>
                  <a:cubicBezTo>
                    <a:pt x="103" y="2876"/>
                    <a:pt x="128" y="2863"/>
                    <a:pt x="141" y="2844"/>
                  </a:cubicBezTo>
                  <a:cubicBezTo>
                    <a:pt x="638" y="1977"/>
                    <a:pt x="1033" y="1047"/>
                    <a:pt x="1314" y="91"/>
                  </a:cubicBezTo>
                  <a:cubicBezTo>
                    <a:pt x="1326" y="52"/>
                    <a:pt x="1307" y="14"/>
                    <a:pt x="1269" y="1"/>
                  </a:cubicBezTo>
                  <a:cubicBezTo>
                    <a:pt x="1264" y="0"/>
                    <a:pt x="1259" y="0"/>
                    <a:pt x="12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39">
              <a:extLst>
                <a:ext uri="{FF2B5EF4-FFF2-40B4-BE49-F238E27FC236}">
                  <a16:creationId xmlns:a16="http://schemas.microsoft.com/office/drawing/2014/main" id="{B90AE8A3-5836-2583-4429-A61B5A3ECFE1}"/>
                </a:ext>
              </a:extLst>
            </p:cNvPr>
            <p:cNvSpPr/>
            <p:nvPr/>
          </p:nvSpPr>
          <p:spPr>
            <a:xfrm flipH="1">
              <a:off x="4198456" y="4101385"/>
              <a:ext cx="80653" cy="7953"/>
            </a:xfrm>
            <a:custGeom>
              <a:avLst/>
              <a:gdLst/>
              <a:ahLst/>
              <a:cxnLst/>
              <a:rect l="l" t="t" r="r" b="b"/>
              <a:pathLst>
                <a:path w="1429" h="141" extrusionOk="0">
                  <a:moveTo>
                    <a:pt x="71" y="0"/>
                  </a:moveTo>
                  <a:cubicBezTo>
                    <a:pt x="33" y="0"/>
                    <a:pt x="1" y="32"/>
                    <a:pt x="1" y="70"/>
                  </a:cubicBezTo>
                  <a:cubicBezTo>
                    <a:pt x="1" y="109"/>
                    <a:pt x="33" y="140"/>
                    <a:pt x="71" y="140"/>
                  </a:cubicBezTo>
                  <a:lnTo>
                    <a:pt x="1358" y="140"/>
                  </a:lnTo>
                  <a:cubicBezTo>
                    <a:pt x="1397" y="140"/>
                    <a:pt x="1429" y="109"/>
                    <a:pt x="1429" y="70"/>
                  </a:cubicBezTo>
                  <a:cubicBezTo>
                    <a:pt x="1429" y="32"/>
                    <a:pt x="1397" y="0"/>
                    <a:pt x="13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39">
              <a:extLst>
                <a:ext uri="{FF2B5EF4-FFF2-40B4-BE49-F238E27FC236}">
                  <a16:creationId xmlns:a16="http://schemas.microsoft.com/office/drawing/2014/main" id="{084E9EAB-979F-D022-78B4-8C65522C11BD}"/>
                </a:ext>
              </a:extLst>
            </p:cNvPr>
            <p:cNvSpPr/>
            <p:nvPr/>
          </p:nvSpPr>
          <p:spPr>
            <a:xfrm flipH="1">
              <a:off x="4212510" y="4141659"/>
              <a:ext cx="82402" cy="10096"/>
            </a:xfrm>
            <a:custGeom>
              <a:avLst/>
              <a:gdLst/>
              <a:ahLst/>
              <a:cxnLst/>
              <a:rect l="l" t="t" r="r" b="b"/>
              <a:pathLst>
                <a:path w="1460" h="179" extrusionOk="0">
                  <a:moveTo>
                    <a:pt x="1383" y="0"/>
                  </a:moveTo>
                  <a:lnTo>
                    <a:pt x="64" y="38"/>
                  </a:lnTo>
                  <a:cubicBezTo>
                    <a:pt x="26" y="38"/>
                    <a:pt x="0" y="70"/>
                    <a:pt x="0" y="108"/>
                  </a:cubicBezTo>
                  <a:cubicBezTo>
                    <a:pt x="0" y="147"/>
                    <a:pt x="32" y="179"/>
                    <a:pt x="71" y="179"/>
                  </a:cubicBezTo>
                  <a:lnTo>
                    <a:pt x="1390" y="140"/>
                  </a:lnTo>
                  <a:cubicBezTo>
                    <a:pt x="1428" y="140"/>
                    <a:pt x="1460" y="108"/>
                    <a:pt x="1460" y="70"/>
                  </a:cubicBezTo>
                  <a:cubicBezTo>
                    <a:pt x="1460" y="32"/>
                    <a:pt x="1428" y="0"/>
                    <a:pt x="13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39">
              <a:extLst>
                <a:ext uri="{FF2B5EF4-FFF2-40B4-BE49-F238E27FC236}">
                  <a16:creationId xmlns:a16="http://schemas.microsoft.com/office/drawing/2014/main" id="{1684EBAF-E21C-A356-78D0-3D95DB295A61}"/>
                </a:ext>
              </a:extLst>
            </p:cNvPr>
            <p:cNvSpPr/>
            <p:nvPr/>
          </p:nvSpPr>
          <p:spPr>
            <a:xfrm flipH="1">
              <a:off x="3630432" y="3471161"/>
              <a:ext cx="354387" cy="651252"/>
            </a:xfrm>
            <a:custGeom>
              <a:avLst/>
              <a:gdLst/>
              <a:ahLst/>
              <a:cxnLst/>
              <a:rect l="l" t="t" r="r" b="b"/>
              <a:pathLst>
                <a:path w="6279" h="11546" extrusionOk="0">
                  <a:moveTo>
                    <a:pt x="5456" y="1"/>
                  </a:moveTo>
                  <a:lnTo>
                    <a:pt x="0" y="562"/>
                  </a:lnTo>
                  <a:lnTo>
                    <a:pt x="472" y="3774"/>
                  </a:lnTo>
                  <a:cubicBezTo>
                    <a:pt x="848" y="6355"/>
                    <a:pt x="1320" y="8930"/>
                    <a:pt x="1230" y="11537"/>
                  </a:cubicBezTo>
                  <a:cubicBezTo>
                    <a:pt x="1416" y="11543"/>
                    <a:pt x="1602" y="11546"/>
                    <a:pt x="1789" y="11546"/>
                  </a:cubicBezTo>
                  <a:cubicBezTo>
                    <a:pt x="3142" y="11546"/>
                    <a:pt x="4503" y="11383"/>
                    <a:pt x="5819" y="11052"/>
                  </a:cubicBezTo>
                  <a:cubicBezTo>
                    <a:pt x="6278" y="8089"/>
                    <a:pt x="6138" y="4946"/>
                    <a:pt x="5373" y="2047"/>
                  </a:cubicBezTo>
                  <a:cubicBezTo>
                    <a:pt x="5188" y="1358"/>
                    <a:pt x="5424" y="715"/>
                    <a:pt x="5456" y="1"/>
                  </a:cubicBezTo>
                  <a:close/>
                </a:path>
              </a:pathLst>
            </a:custGeom>
            <a:solidFill>
              <a:srgbClr val="FFC9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39">
              <a:extLst>
                <a:ext uri="{FF2B5EF4-FFF2-40B4-BE49-F238E27FC236}">
                  <a16:creationId xmlns:a16="http://schemas.microsoft.com/office/drawing/2014/main" id="{5F8849D4-F507-CC81-30A6-580F119F5BF5}"/>
                </a:ext>
              </a:extLst>
            </p:cNvPr>
            <p:cNvSpPr/>
            <p:nvPr/>
          </p:nvSpPr>
          <p:spPr>
            <a:xfrm flipH="1">
              <a:off x="3810304" y="3626560"/>
              <a:ext cx="96851" cy="36663"/>
            </a:xfrm>
            <a:custGeom>
              <a:avLst/>
              <a:gdLst/>
              <a:ahLst/>
              <a:cxnLst/>
              <a:rect l="l" t="t" r="r" b="b"/>
              <a:pathLst>
                <a:path w="1716" h="650" extrusionOk="0">
                  <a:moveTo>
                    <a:pt x="80" y="1"/>
                  </a:moveTo>
                  <a:cubicBezTo>
                    <a:pt x="71" y="1"/>
                    <a:pt x="61" y="2"/>
                    <a:pt x="52" y="5"/>
                  </a:cubicBezTo>
                  <a:cubicBezTo>
                    <a:pt x="20" y="25"/>
                    <a:pt x="1" y="63"/>
                    <a:pt x="20" y="101"/>
                  </a:cubicBezTo>
                  <a:cubicBezTo>
                    <a:pt x="167" y="407"/>
                    <a:pt x="492" y="630"/>
                    <a:pt x="829" y="649"/>
                  </a:cubicBezTo>
                  <a:lnTo>
                    <a:pt x="880" y="649"/>
                  </a:lnTo>
                  <a:cubicBezTo>
                    <a:pt x="1199" y="649"/>
                    <a:pt x="1524" y="477"/>
                    <a:pt x="1696" y="203"/>
                  </a:cubicBezTo>
                  <a:cubicBezTo>
                    <a:pt x="1715" y="165"/>
                    <a:pt x="1703" y="127"/>
                    <a:pt x="1671" y="107"/>
                  </a:cubicBezTo>
                  <a:cubicBezTo>
                    <a:pt x="1659" y="98"/>
                    <a:pt x="1646" y="94"/>
                    <a:pt x="1632" y="94"/>
                  </a:cubicBezTo>
                  <a:cubicBezTo>
                    <a:pt x="1610" y="94"/>
                    <a:pt x="1587" y="106"/>
                    <a:pt x="1575" y="127"/>
                  </a:cubicBezTo>
                  <a:cubicBezTo>
                    <a:pt x="1431" y="361"/>
                    <a:pt x="1162" y="511"/>
                    <a:pt x="885" y="511"/>
                  </a:cubicBezTo>
                  <a:cubicBezTo>
                    <a:pt x="869" y="511"/>
                    <a:pt x="852" y="510"/>
                    <a:pt x="836" y="509"/>
                  </a:cubicBezTo>
                  <a:cubicBezTo>
                    <a:pt x="549" y="490"/>
                    <a:pt x="269" y="305"/>
                    <a:pt x="148" y="44"/>
                  </a:cubicBezTo>
                  <a:cubicBezTo>
                    <a:pt x="133" y="15"/>
                    <a:pt x="108" y="1"/>
                    <a:pt x="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39">
              <a:extLst>
                <a:ext uri="{FF2B5EF4-FFF2-40B4-BE49-F238E27FC236}">
                  <a16:creationId xmlns:a16="http://schemas.microsoft.com/office/drawing/2014/main" id="{7BD634D6-E44C-B90E-E702-B9F0A123EC5B}"/>
                </a:ext>
              </a:extLst>
            </p:cNvPr>
            <p:cNvSpPr/>
            <p:nvPr/>
          </p:nvSpPr>
          <p:spPr>
            <a:xfrm flipH="1">
              <a:off x="3633709" y="3992240"/>
              <a:ext cx="436394" cy="252243"/>
            </a:xfrm>
            <a:custGeom>
              <a:avLst/>
              <a:gdLst/>
              <a:ahLst/>
              <a:cxnLst/>
              <a:rect l="l" t="t" r="r" b="b"/>
              <a:pathLst>
                <a:path w="7732" h="4472" extrusionOk="0">
                  <a:moveTo>
                    <a:pt x="3918" y="1"/>
                  </a:moveTo>
                  <a:cubicBezTo>
                    <a:pt x="3833" y="1"/>
                    <a:pt x="3748" y="12"/>
                    <a:pt x="3665" y="36"/>
                  </a:cubicBezTo>
                  <a:cubicBezTo>
                    <a:pt x="3398" y="112"/>
                    <a:pt x="3181" y="310"/>
                    <a:pt x="3028" y="540"/>
                  </a:cubicBezTo>
                  <a:cubicBezTo>
                    <a:pt x="2869" y="769"/>
                    <a:pt x="2773" y="1030"/>
                    <a:pt x="2678" y="1292"/>
                  </a:cubicBezTo>
                  <a:cubicBezTo>
                    <a:pt x="2314" y="2248"/>
                    <a:pt x="1671" y="3108"/>
                    <a:pt x="734" y="3516"/>
                  </a:cubicBezTo>
                  <a:cubicBezTo>
                    <a:pt x="562" y="3592"/>
                    <a:pt x="383" y="3650"/>
                    <a:pt x="243" y="3771"/>
                  </a:cubicBezTo>
                  <a:cubicBezTo>
                    <a:pt x="103" y="3886"/>
                    <a:pt x="1" y="4077"/>
                    <a:pt x="52" y="4249"/>
                  </a:cubicBezTo>
                  <a:lnTo>
                    <a:pt x="7286" y="4472"/>
                  </a:lnTo>
                  <a:cubicBezTo>
                    <a:pt x="7445" y="3376"/>
                    <a:pt x="7572" y="2273"/>
                    <a:pt x="7732" y="1177"/>
                  </a:cubicBezTo>
                  <a:lnTo>
                    <a:pt x="7732" y="1177"/>
                  </a:lnTo>
                  <a:cubicBezTo>
                    <a:pt x="6992" y="1266"/>
                    <a:pt x="6208" y="1336"/>
                    <a:pt x="5469" y="1425"/>
                  </a:cubicBezTo>
                  <a:cubicBezTo>
                    <a:pt x="5284" y="1056"/>
                    <a:pt x="5093" y="673"/>
                    <a:pt x="4800" y="387"/>
                  </a:cubicBezTo>
                  <a:cubicBezTo>
                    <a:pt x="4563" y="160"/>
                    <a:pt x="4239" y="1"/>
                    <a:pt x="39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39">
              <a:extLst>
                <a:ext uri="{FF2B5EF4-FFF2-40B4-BE49-F238E27FC236}">
                  <a16:creationId xmlns:a16="http://schemas.microsoft.com/office/drawing/2014/main" id="{915AF276-659E-F586-921C-A1548E8AE38E}"/>
                </a:ext>
              </a:extLst>
            </p:cNvPr>
            <p:cNvSpPr/>
            <p:nvPr/>
          </p:nvSpPr>
          <p:spPr>
            <a:xfrm flipH="1">
              <a:off x="3932954" y="4100483"/>
              <a:ext cx="145389" cy="130352"/>
            </a:xfrm>
            <a:custGeom>
              <a:avLst/>
              <a:gdLst/>
              <a:ahLst/>
              <a:cxnLst/>
              <a:rect l="l" t="t" r="r" b="b"/>
              <a:pathLst>
                <a:path w="2576" h="2311" extrusionOk="0">
                  <a:moveTo>
                    <a:pt x="2497" y="1"/>
                  </a:moveTo>
                  <a:cubicBezTo>
                    <a:pt x="2473" y="1"/>
                    <a:pt x="2448" y="14"/>
                    <a:pt x="2435" y="35"/>
                  </a:cubicBezTo>
                  <a:cubicBezTo>
                    <a:pt x="2040" y="762"/>
                    <a:pt x="1370" y="1355"/>
                    <a:pt x="606" y="1661"/>
                  </a:cubicBezTo>
                  <a:lnTo>
                    <a:pt x="548" y="1680"/>
                  </a:lnTo>
                  <a:cubicBezTo>
                    <a:pt x="440" y="1724"/>
                    <a:pt x="325" y="1769"/>
                    <a:pt x="223" y="1839"/>
                  </a:cubicBezTo>
                  <a:cubicBezTo>
                    <a:pt x="77" y="1947"/>
                    <a:pt x="0" y="2100"/>
                    <a:pt x="7" y="2247"/>
                  </a:cubicBezTo>
                  <a:cubicBezTo>
                    <a:pt x="13" y="2285"/>
                    <a:pt x="38" y="2311"/>
                    <a:pt x="77" y="2311"/>
                  </a:cubicBezTo>
                  <a:lnTo>
                    <a:pt x="83" y="2311"/>
                  </a:lnTo>
                  <a:cubicBezTo>
                    <a:pt x="121" y="2311"/>
                    <a:pt x="147" y="2272"/>
                    <a:pt x="147" y="2234"/>
                  </a:cubicBezTo>
                  <a:cubicBezTo>
                    <a:pt x="140" y="2119"/>
                    <a:pt x="223" y="2011"/>
                    <a:pt x="306" y="1954"/>
                  </a:cubicBezTo>
                  <a:cubicBezTo>
                    <a:pt x="389" y="1890"/>
                    <a:pt x="491" y="1852"/>
                    <a:pt x="599" y="1807"/>
                  </a:cubicBezTo>
                  <a:lnTo>
                    <a:pt x="657" y="1788"/>
                  </a:lnTo>
                  <a:cubicBezTo>
                    <a:pt x="1453" y="1469"/>
                    <a:pt x="2148" y="858"/>
                    <a:pt x="2556" y="105"/>
                  </a:cubicBezTo>
                  <a:cubicBezTo>
                    <a:pt x="2575" y="67"/>
                    <a:pt x="2562" y="29"/>
                    <a:pt x="2530" y="10"/>
                  </a:cubicBezTo>
                  <a:cubicBezTo>
                    <a:pt x="2520" y="4"/>
                    <a:pt x="2509" y="1"/>
                    <a:pt x="249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39">
              <a:extLst>
                <a:ext uri="{FF2B5EF4-FFF2-40B4-BE49-F238E27FC236}">
                  <a16:creationId xmlns:a16="http://schemas.microsoft.com/office/drawing/2014/main" id="{E56666C7-E2C3-258B-268D-B613CAF04121}"/>
                </a:ext>
              </a:extLst>
            </p:cNvPr>
            <p:cNvSpPr/>
            <p:nvPr/>
          </p:nvSpPr>
          <p:spPr>
            <a:xfrm flipH="1">
              <a:off x="3649512" y="4194794"/>
              <a:ext cx="409754" cy="40724"/>
            </a:xfrm>
            <a:custGeom>
              <a:avLst/>
              <a:gdLst/>
              <a:ahLst/>
              <a:cxnLst/>
              <a:rect l="l" t="t" r="r" b="b"/>
              <a:pathLst>
                <a:path w="7260" h="722" extrusionOk="0">
                  <a:moveTo>
                    <a:pt x="7178" y="0"/>
                  </a:moveTo>
                  <a:cubicBezTo>
                    <a:pt x="7173" y="0"/>
                    <a:pt x="7169" y="1"/>
                    <a:pt x="7164" y="1"/>
                  </a:cubicBezTo>
                  <a:cubicBezTo>
                    <a:pt x="5701" y="388"/>
                    <a:pt x="4174" y="583"/>
                    <a:pt x="2650" y="583"/>
                  </a:cubicBezTo>
                  <a:cubicBezTo>
                    <a:pt x="1789" y="583"/>
                    <a:pt x="929" y="521"/>
                    <a:pt x="83" y="396"/>
                  </a:cubicBezTo>
                  <a:cubicBezTo>
                    <a:pt x="45" y="396"/>
                    <a:pt x="6" y="416"/>
                    <a:pt x="0" y="454"/>
                  </a:cubicBezTo>
                  <a:cubicBezTo>
                    <a:pt x="0" y="498"/>
                    <a:pt x="25" y="530"/>
                    <a:pt x="64" y="537"/>
                  </a:cubicBezTo>
                  <a:cubicBezTo>
                    <a:pt x="911" y="664"/>
                    <a:pt x="1778" y="722"/>
                    <a:pt x="2645" y="722"/>
                  </a:cubicBezTo>
                  <a:cubicBezTo>
                    <a:pt x="4181" y="722"/>
                    <a:pt x="5723" y="530"/>
                    <a:pt x="7202" y="142"/>
                  </a:cubicBezTo>
                  <a:cubicBezTo>
                    <a:pt x="7240" y="129"/>
                    <a:pt x="7259" y="91"/>
                    <a:pt x="7253" y="52"/>
                  </a:cubicBezTo>
                  <a:cubicBezTo>
                    <a:pt x="7242" y="19"/>
                    <a:pt x="7211" y="0"/>
                    <a:pt x="71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39">
              <a:extLst>
                <a:ext uri="{FF2B5EF4-FFF2-40B4-BE49-F238E27FC236}">
                  <a16:creationId xmlns:a16="http://schemas.microsoft.com/office/drawing/2014/main" id="{ADEABC93-AD5C-4C64-C7DE-1B990CD6CB11}"/>
                </a:ext>
              </a:extLst>
            </p:cNvPr>
            <p:cNvSpPr/>
            <p:nvPr/>
          </p:nvSpPr>
          <p:spPr>
            <a:xfrm flipH="1">
              <a:off x="3754200" y="4070757"/>
              <a:ext cx="85281" cy="162221"/>
            </a:xfrm>
            <a:custGeom>
              <a:avLst/>
              <a:gdLst/>
              <a:ahLst/>
              <a:cxnLst/>
              <a:rect l="l" t="t" r="r" b="b"/>
              <a:pathLst>
                <a:path w="1511" h="2876" extrusionOk="0">
                  <a:moveTo>
                    <a:pt x="1431" y="0"/>
                  </a:moveTo>
                  <a:cubicBezTo>
                    <a:pt x="1406" y="0"/>
                    <a:pt x="1380" y="17"/>
                    <a:pt x="1370" y="40"/>
                  </a:cubicBezTo>
                  <a:lnTo>
                    <a:pt x="19" y="2774"/>
                  </a:lnTo>
                  <a:cubicBezTo>
                    <a:pt x="0" y="2806"/>
                    <a:pt x="13" y="2850"/>
                    <a:pt x="51" y="2863"/>
                  </a:cubicBezTo>
                  <a:cubicBezTo>
                    <a:pt x="57" y="2870"/>
                    <a:pt x="70" y="2876"/>
                    <a:pt x="83" y="2876"/>
                  </a:cubicBezTo>
                  <a:cubicBezTo>
                    <a:pt x="108" y="2876"/>
                    <a:pt x="128" y="2857"/>
                    <a:pt x="140" y="2831"/>
                  </a:cubicBezTo>
                  <a:lnTo>
                    <a:pt x="1492" y="104"/>
                  </a:lnTo>
                  <a:cubicBezTo>
                    <a:pt x="1511" y="65"/>
                    <a:pt x="1498" y="27"/>
                    <a:pt x="1460" y="8"/>
                  </a:cubicBezTo>
                  <a:cubicBezTo>
                    <a:pt x="1451" y="3"/>
                    <a:pt x="1441" y="0"/>
                    <a:pt x="14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39">
              <a:extLst>
                <a:ext uri="{FF2B5EF4-FFF2-40B4-BE49-F238E27FC236}">
                  <a16:creationId xmlns:a16="http://schemas.microsoft.com/office/drawing/2014/main" id="{C7EE1103-9EA0-4591-75D1-0E402623E452}"/>
                </a:ext>
              </a:extLst>
            </p:cNvPr>
            <p:cNvSpPr/>
            <p:nvPr/>
          </p:nvSpPr>
          <p:spPr>
            <a:xfrm flipH="1">
              <a:off x="3819673" y="4090950"/>
              <a:ext cx="100745" cy="11901"/>
            </a:xfrm>
            <a:custGeom>
              <a:avLst/>
              <a:gdLst/>
              <a:ahLst/>
              <a:cxnLst/>
              <a:rect l="l" t="t" r="r" b="b"/>
              <a:pathLst>
                <a:path w="1785" h="211" extrusionOk="0">
                  <a:moveTo>
                    <a:pt x="77" y="0"/>
                  </a:moveTo>
                  <a:cubicBezTo>
                    <a:pt x="38" y="0"/>
                    <a:pt x="6" y="26"/>
                    <a:pt x="0" y="64"/>
                  </a:cubicBezTo>
                  <a:cubicBezTo>
                    <a:pt x="0" y="102"/>
                    <a:pt x="32" y="141"/>
                    <a:pt x="70" y="141"/>
                  </a:cubicBezTo>
                  <a:lnTo>
                    <a:pt x="1708" y="211"/>
                  </a:lnTo>
                  <a:lnTo>
                    <a:pt x="1715" y="211"/>
                  </a:lnTo>
                  <a:cubicBezTo>
                    <a:pt x="1753" y="211"/>
                    <a:pt x="1778" y="179"/>
                    <a:pt x="1785" y="141"/>
                  </a:cubicBezTo>
                  <a:cubicBezTo>
                    <a:pt x="1785" y="102"/>
                    <a:pt x="1753" y="71"/>
                    <a:pt x="1715" y="71"/>
                  </a:cubicBezTo>
                  <a:lnTo>
                    <a:pt x="7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39">
              <a:extLst>
                <a:ext uri="{FF2B5EF4-FFF2-40B4-BE49-F238E27FC236}">
                  <a16:creationId xmlns:a16="http://schemas.microsoft.com/office/drawing/2014/main" id="{20C8651C-244E-A9C3-8D26-BB00D8D2BC02}"/>
                </a:ext>
              </a:extLst>
            </p:cNvPr>
            <p:cNvSpPr/>
            <p:nvPr/>
          </p:nvSpPr>
          <p:spPr>
            <a:xfrm flipH="1">
              <a:off x="3825769" y="4129758"/>
              <a:ext cx="110848" cy="14101"/>
            </a:xfrm>
            <a:custGeom>
              <a:avLst/>
              <a:gdLst/>
              <a:ahLst/>
              <a:cxnLst/>
              <a:rect l="l" t="t" r="r" b="b"/>
              <a:pathLst>
                <a:path w="1964" h="250" extrusionOk="0">
                  <a:moveTo>
                    <a:pt x="77" y="1"/>
                  </a:moveTo>
                  <a:cubicBezTo>
                    <a:pt x="39" y="1"/>
                    <a:pt x="7" y="33"/>
                    <a:pt x="7" y="71"/>
                  </a:cubicBezTo>
                  <a:cubicBezTo>
                    <a:pt x="0" y="109"/>
                    <a:pt x="32" y="141"/>
                    <a:pt x="70" y="141"/>
                  </a:cubicBezTo>
                  <a:lnTo>
                    <a:pt x="1887" y="249"/>
                  </a:lnTo>
                  <a:lnTo>
                    <a:pt x="1893" y="249"/>
                  </a:lnTo>
                  <a:cubicBezTo>
                    <a:pt x="1931" y="249"/>
                    <a:pt x="1963" y="217"/>
                    <a:pt x="1963" y="186"/>
                  </a:cubicBezTo>
                  <a:cubicBezTo>
                    <a:pt x="1963" y="147"/>
                    <a:pt x="1938" y="109"/>
                    <a:pt x="1900" y="109"/>
                  </a:cubicBezTo>
                  <a:lnTo>
                    <a:pt x="7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39">
              <a:extLst>
                <a:ext uri="{FF2B5EF4-FFF2-40B4-BE49-F238E27FC236}">
                  <a16:creationId xmlns:a16="http://schemas.microsoft.com/office/drawing/2014/main" id="{3AAAAE32-A43C-3F72-6F14-8C9BA0360AC5}"/>
                </a:ext>
              </a:extLst>
            </p:cNvPr>
            <p:cNvSpPr/>
            <p:nvPr/>
          </p:nvSpPr>
          <p:spPr>
            <a:xfrm flipH="1">
              <a:off x="3633720" y="2981558"/>
              <a:ext cx="733156" cy="614758"/>
            </a:xfrm>
            <a:custGeom>
              <a:avLst/>
              <a:gdLst/>
              <a:ahLst/>
              <a:cxnLst/>
              <a:rect l="l" t="t" r="r" b="b"/>
              <a:pathLst>
                <a:path w="12990" h="10899" extrusionOk="0">
                  <a:moveTo>
                    <a:pt x="11415" y="0"/>
                  </a:moveTo>
                  <a:lnTo>
                    <a:pt x="307" y="778"/>
                  </a:lnTo>
                  <a:cubicBezTo>
                    <a:pt x="205" y="4060"/>
                    <a:pt x="103" y="7349"/>
                    <a:pt x="1" y="10631"/>
                  </a:cubicBezTo>
                  <a:cubicBezTo>
                    <a:pt x="1977" y="10523"/>
                    <a:pt x="3946" y="10408"/>
                    <a:pt x="5922" y="10306"/>
                  </a:cubicBezTo>
                  <a:cubicBezTo>
                    <a:pt x="5947" y="10510"/>
                    <a:pt x="5973" y="10695"/>
                    <a:pt x="5998" y="10899"/>
                  </a:cubicBezTo>
                  <a:cubicBezTo>
                    <a:pt x="7794" y="10610"/>
                    <a:pt x="9630" y="10489"/>
                    <a:pt x="11455" y="10489"/>
                  </a:cubicBezTo>
                  <a:cubicBezTo>
                    <a:pt x="11968" y="10489"/>
                    <a:pt x="12480" y="10498"/>
                    <a:pt x="12990" y="10516"/>
                  </a:cubicBezTo>
                  <a:cubicBezTo>
                    <a:pt x="12467" y="7030"/>
                    <a:pt x="11938" y="3480"/>
                    <a:pt x="1141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39">
              <a:extLst>
                <a:ext uri="{FF2B5EF4-FFF2-40B4-BE49-F238E27FC236}">
                  <a16:creationId xmlns:a16="http://schemas.microsoft.com/office/drawing/2014/main" id="{7A4D0737-F0AE-C91C-5CF2-094B9566FB9D}"/>
                </a:ext>
              </a:extLst>
            </p:cNvPr>
            <p:cNvSpPr/>
            <p:nvPr/>
          </p:nvSpPr>
          <p:spPr>
            <a:xfrm flipH="1">
              <a:off x="4027606" y="3209607"/>
              <a:ext cx="89627" cy="367648"/>
            </a:xfrm>
            <a:custGeom>
              <a:avLst/>
              <a:gdLst/>
              <a:ahLst/>
              <a:cxnLst/>
              <a:rect l="l" t="t" r="r" b="b"/>
              <a:pathLst>
                <a:path w="1588" h="6518" extrusionOk="0">
                  <a:moveTo>
                    <a:pt x="86" y="0"/>
                  </a:moveTo>
                  <a:cubicBezTo>
                    <a:pt x="56" y="0"/>
                    <a:pt x="30" y="19"/>
                    <a:pt x="20" y="49"/>
                  </a:cubicBezTo>
                  <a:cubicBezTo>
                    <a:pt x="1" y="81"/>
                    <a:pt x="20" y="125"/>
                    <a:pt x="58" y="138"/>
                  </a:cubicBezTo>
                  <a:cubicBezTo>
                    <a:pt x="147" y="170"/>
                    <a:pt x="262" y="208"/>
                    <a:pt x="371" y="240"/>
                  </a:cubicBezTo>
                  <a:cubicBezTo>
                    <a:pt x="466" y="266"/>
                    <a:pt x="562" y="291"/>
                    <a:pt x="638" y="323"/>
                  </a:cubicBezTo>
                  <a:lnTo>
                    <a:pt x="1441" y="6461"/>
                  </a:lnTo>
                  <a:cubicBezTo>
                    <a:pt x="1448" y="6492"/>
                    <a:pt x="1480" y="6518"/>
                    <a:pt x="1511" y="6518"/>
                  </a:cubicBezTo>
                  <a:lnTo>
                    <a:pt x="1524" y="6518"/>
                  </a:lnTo>
                  <a:cubicBezTo>
                    <a:pt x="1562" y="6512"/>
                    <a:pt x="1588" y="6480"/>
                    <a:pt x="1581" y="6441"/>
                  </a:cubicBezTo>
                  <a:lnTo>
                    <a:pt x="772" y="259"/>
                  </a:lnTo>
                  <a:cubicBezTo>
                    <a:pt x="772" y="234"/>
                    <a:pt x="753" y="215"/>
                    <a:pt x="727" y="202"/>
                  </a:cubicBezTo>
                  <a:cubicBezTo>
                    <a:pt x="638" y="170"/>
                    <a:pt x="524" y="138"/>
                    <a:pt x="415" y="106"/>
                  </a:cubicBezTo>
                  <a:cubicBezTo>
                    <a:pt x="307" y="74"/>
                    <a:pt x="192" y="43"/>
                    <a:pt x="109" y="4"/>
                  </a:cubicBezTo>
                  <a:cubicBezTo>
                    <a:pt x="101" y="2"/>
                    <a:pt x="93" y="0"/>
                    <a:pt x="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39">
              <a:extLst>
                <a:ext uri="{FF2B5EF4-FFF2-40B4-BE49-F238E27FC236}">
                  <a16:creationId xmlns:a16="http://schemas.microsoft.com/office/drawing/2014/main" id="{BEE1F264-8CCD-BE08-6567-FC0DC7B0F592}"/>
                </a:ext>
              </a:extLst>
            </p:cNvPr>
            <p:cNvSpPr/>
            <p:nvPr/>
          </p:nvSpPr>
          <p:spPr>
            <a:xfrm flipH="1">
              <a:off x="3644827" y="3490509"/>
              <a:ext cx="391468" cy="46139"/>
            </a:xfrm>
            <a:custGeom>
              <a:avLst/>
              <a:gdLst/>
              <a:ahLst/>
              <a:cxnLst/>
              <a:rect l="l" t="t" r="r" b="b"/>
              <a:pathLst>
                <a:path w="6936" h="818" extrusionOk="0">
                  <a:moveTo>
                    <a:pt x="5295" y="0"/>
                  </a:moveTo>
                  <a:cubicBezTo>
                    <a:pt x="3529" y="0"/>
                    <a:pt x="1775" y="225"/>
                    <a:pt x="58" y="678"/>
                  </a:cubicBezTo>
                  <a:cubicBezTo>
                    <a:pt x="20" y="690"/>
                    <a:pt x="1" y="728"/>
                    <a:pt x="7" y="767"/>
                  </a:cubicBezTo>
                  <a:cubicBezTo>
                    <a:pt x="14" y="799"/>
                    <a:pt x="46" y="818"/>
                    <a:pt x="77" y="818"/>
                  </a:cubicBezTo>
                  <a:lnTo>
                    <a:pt x="90" y="818"/>
                  </a:lnTo>
                  <a:cubicBezTo>
                    <a:pt x="1797" y="365"/>
                    <a:pt x="3541" y="141"/>
                    <a:pt x="5297" y="141"/>
                  </a:cubicBezTo>
                  <a:cubicBezTo>
                    <a:pt x="5817" y="141"/>
                    <a:pt x="6338" y="160"/>
                    <a:pt x="6859" y="200"/>
                  </a:cubicBezTo>
                  <a:cubicBezTo>
                    <a:pt x="6891" y="200"/>
                    <a:pt x="6929" y="174"/>
                    <a:pt x="6929" y="136"/>
                  </a:cubicBezTo>
                  <a:cubicBezTo>
                    <a:pt x="6935" y="98"/>
                    <a:pt x="6903" y="59"/>
                    <a:pt x="6865" y="59"/>
                  </a:cubicBezTo>
                  <a:cubicBezTo>
                    <a:pt x="6341" y="20"/>
                    <a:pt x="5817" y="0"/>
                    <a:pt x="52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39">
              <a:extLst>
                <a:ext uri="{FF2B5EF4-FFF2-40B4-BE49-F238E27FC236}">
                  <a16:creationId xmlns:a16="http://schemas.microsoft.com/office/drawing/2014/main" id="{A5FE2E9D-25D0-BE15-F75C-21C9A2542F99}"/>
                </a:ext>
              </a:extLst>
            </p:cNvPr>
            <p:cNvSpPr/>
            <p:nvPr/>
          </p:nvSpPr>
          <p:spPr>
            <a:xfrm flipH="1">
              <a:off x="4039468" y="3503144"/>
              <a:ext cx="332770" cy="10886"/>
            </a:xfrm>
            <a:custGeom>
              <a:avLst/>
              <a:gdLst/>
              <a:ahLst/>
              <a:cxnLst/>
              <a:rect l="l" t="t" r="r" b="b"/>
              <a:pathLst>
                <a:path w="5896" h="193" extrusionOk="0">
                  <a:moveTo>
                    <a:pt x="5825" y="1"/>
                  </a:moveTo>
                  <a:lnTo>
                    <a:pt x="70" y="52"/>
                  </a:lnTo>
                  <a:cubicBezTo>
                    <a:pt x="32" y="52"/>
                    <a:pt x="0" y="84"/>
                    <a:pt x="0" y="122"/>
                  </a:cubicBezTo>
                  <a:cubicBezTo>
                    <a:pt x="0" y="160"/>
                    <a:pt x="32" y="192"/>
                    <a:pt x="70" y="192"/>
                  </a:cubicBezTo>
                  <a:lnTo>
                    <a:pt x="5825" y="141"/>
                  </a:lnTo>
                  <a:cubicBezTo>
                    <a:pt x="5864" y="141"/>
                    <a:pt x="5896" y="109"/>
                    <a:pt x="5896" y="71"/>
                  </a:cubicBezTo>
                  <a:cubicBezTo>
                    <a:pt x="5896" y="33"/>
                    <a:pt x="5864" y="1"/>
                    <a:pt x="58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39">
              <a:extLst>
                <a:ext uri="{FF2B5EF4-FFF2-40B4-BE49-F238E27FC236}">
                  <a16:creationId xmlns:a16="http://schemas.microsoft.com/office/drawing/2014/main" id="{5FF9CFEB-43B5-BEAE-68D3-2C05D7C99367}"/>
                </a:ext>
              </a:extLst>
            </p:cNvPr>
            <p:cNvSpPr/>
            <p:nvPr/>
          </p:nvSpPr>
          <p:spPr>
            <a:xfrm flipH="1">
              <a:off x="4283683" y="3059116"/>
              <a:ext cx="76702" cy="135316"/>
            </a:xfrm>
            <a:custGeom>
              <a:avLst/>
              <a:gdLst/>
              <a:ahLst/>
              <a:cxnLst/>
              <a:rect l="l" t="t" r="r" b="b"/>
              <a:pathLst>
                <a:path w="1359" h="2399" extrusionOk="0">
                  <a:moveTo>
                    <a:pt x="1283" y="1"/>
                  </a:moveTo>
                  <a:cubicBezTo>
                    <a:pt x="1250" y="1"/>
                    <a:pt x="1224" y="25"/>
                    <a:pt x="1218" y="59"/>
                  </a:cubicBezTo>
                  <a:cubicBezTo>
                    <a:pt x="1078" y="907"/>
                    <a:pt x="657" y="1691"/>
                    <a:pt x="32" y="2277"/>
                  </a:cubicBezTo>
                  <a:cubicBezTo>
                    <a:pt x="0" y="2303"/>
                    <a:pt x="0" y="2347"/>
                    <a:pt x="26" y="2373"/>
                  </a:cubicBezTo>
                  <a:cubicBezTo>
                    <a:pt x="39" y="2386"/>
                    <a:pt x="58" y="2398"/>
                    <a:pt x="77" y="2398"/>
                  </a:cubicBezTo>
                  <a:cubicBezTo>
                    <a:pt x="96" y="2398"/>
                    <a:pt x="115" y="2392"/>
                    <a:pt x="128" y="2379"/>
                  </a:cubicBezTo>
                  <a:cubicBezTo>
                    <a:pt x="772" y="1774"/>
                    <a:pt x="1211" y="958"/>
                    <a:pt x="1352" y="78"/>
                  </a:cubicBezTo>
                  <a:cubicBezTo>
                    <a:pt x="1358" y="47"/>
                    <a:pt x="1333" y="8"/>
                    <a:pt x="1294" y="2"/>
                  </a:cubicBezTo>
                  <a:cubicBezTo>
                    <a:pt x="1290" y="1"/>
                    <a:pt x="1286" y="1"/>
                    <a:pt x="12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39">
              <a:extLst>
                <a:ext uri="{FF2B5EF4-FFF2-40B4-BE49-F238E27FC236}">
                  <a16:creationId xmlns:a16="http://schemas.microsoft.com/office/drawing/2014/main" id="{9E1459FE-9932-4BA9-93FD-7940EC59290A}"/>
                </a:ext>
              </a:extLst>
            </p:cNvPr>
            <p:cNvSpPr/>
            <p:nvPr/>
          </p:nvSpPr>
          <p:spPr>
            <a:xfrm flipH="1">
              <a:off x="3679757" y="3042081"/>
              <a:ext cx="210803" cy="214508"/>
            </a:xfrm>
            <a:custGeom>
              <a:avLst/>
              <a:gdLst/>
              <a:ahLst/>
              <a:cxnLst/>
              <a:rect l="l" t="t" r="r" b="b"/>
              <a:pathLst>
                <a:path w="3735" h="3803" extrusionOk="0">
                  <a:moveTo>
                    <a:pt x="81" y="0"/>
                  </a:moveTo>
                  <a:cubicBezTo>
                    <a:pt x="73" y="0"/>
                    <a:pt x="65" y="2"/>
                    <a:pt x="57" y="4"/>
                  </a:cubicBezTo>
                  <a:cubicBezTo>
                    <a:pt x="19" y="17"/>
                    <a:pt x="0" y="55"/>
                    <a:pt x="13" y="94"/>
                  </a:cubicBezTo>
                  <a:cubicBezTo>
                    <a:pt x="606" y="1783"/>
                    <a:pt x="1963" y="3172"/>
                    <a:pt x="3633" y="3803"/>
                  </a:cubicBezTo>
                  <a:lnTo>
                    <a:pt x="3658" y="3803"/>
                  </a:lnTo>
                  <a:cubicBezTo>
                    <a:pt x="3690" y="3803"/>
                    <a:pt x="3716" y="3790"/>
                    <a:pt x="3722" y="3758"/>
                  </a:cubicBezTo>
                  <a:cubicBezTo>
                    <a:pt x="3735" y="3726"/>
                    <a:pt x="3722" y="3682"/>
                    <a:pt x="3684" y="3669"/>
                  </a:cubicBezTo>
                  <a:cubicBezTo>
                    <a:pt x="2046" y="3057"/>
                    <a:pt x="720" y="1700"/>
                    <a:pt x="147" y="49"/>
                  </a:cubicBezTo>
                  <a:cubicBezTo>
                    <a:pt x="137" y="19"/>
                    <a:pt x="111" y="0"/>
                    <a:pt x="8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39">
              <a:extLst>
                <a:ext uri="{FF2B5EF4-FFF2-40B4-BE49-F238E27FC236}">
                  <a16:creationId xmlns:a16="http://schemas.microsoft.com/office/drawing/2014/main" id="{078BF0D8-AA0B-D962-7928-B3334F1F0EEE}"/>
                </a:ext>
              </a:extLst>
            </p:cNvPr>
            <p:cNvSpPr/>
            <p:nvPr/>
          </p:nvSpPr>
          <p:spPr>
            <a:xfrm flipH="1">
              <a:off x="3714237" y="3225570"/>
              <a:ext cx="33525" cy="275144"/>
            </a:xfrm>
            <a:custGeom>
              <a:avLst/>
              <a:gdLst/>
              <a:ahLst/>
              <a:cxnLst/>
              <a:rect l="l" t="t" r="r" b="b"/>
              <a:pathLst>
                <a:path w="594" h="4878" extrusionOk="0">
                  <a:moveTo>
                    <a:pt x="80" y="1"/>
                  </a:moveTo>
                  <a:cubicBezTo>
                    <a:pt x="77" y="1"/>
                    <a:pt x="74" y="1"/>
                    <a:pt x="70" y="2"/>
                  </a:cubicBezTo>
                  <a:cubicBezTo>
                    <a:pt x="32" y="2"/>
                    <a:pt x="0" y="40"/>
                    <a:pt x="7" y="78"/>
                  </a:cubicBezTo>
                  <a:lnTo>
                    <a:pt x="453" y="4814"/>
                  </a:lnTo>
                  <a:cubicBezTo>
                    <a:pt x="453" y="4852"/>
                    <a:pt x="485" y="4877"/>
                    <a:pt x="517" y="4877"/>
                  </a:cubicBezTo>
                  <a:lnTo>
                    <a:pt x="523" y="4877"/>
                  </a:lnTo>
                  <a:cubicBezTo>
                    <a:pt x="561" y="4877"/>
                    <a:pt x="593" y="4839"/>
                    <a:pt x="587" y="4801"/>
                  </a:cubicBezTo>
                  <a:lnTo>
                    <a:pt x="141" y="65"/>
                  </a:lnTo>
                  <a:cubicBezTo>
                    <a:pt x="141" y="31"/>
                    <a:pt x="114" y="1"/>
                    <a:pt x="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39">
              <a:extLst>
                <a:ext uri="{FF2B5EF4-FFF2-40B4-BE49-F238E27FC236}">
                  <a16:creationId xmlns:a16="http://schemas.microsoft.com/office/drawing/2014/main" id="{BA1A82D9-E246-E62B-4AE2-D22C3D04C123}"/>
                </a:ext>
              </a:extLst>
            </p:cNvPr>
            <p:cNvSpPr/>
            <p:nvPr/>
          </p:nvSpPr>
          <p:spPr>
            <a:xfrm flipH="1">
              <a:off x="4089802" y="3220945"/>
              <a:ext cx="11965" cy="287327"/>
            </a:xfrm>
            <a:custGeom>
              <a:avLst/>
              <a:gdLst/>
              <a:ahLst/>
              <a:cxnLst/>
              <a:rect l="l" t="t" r="r" b="b"/>
              <a:pathLst>
                <a:path w="212" h="5094" extrusionOk="0">
                  <a:moveTo>
                    <a:pt x="71" y="1"/>
                  </a:moveTo>
                  <a:cubicBezTo>
                    <a:pt x="33" y="1"/>
                    <a:pt x="1" y="33"/>
                    <a:pt x="1" y="71"/>
                  </a:cubicBezTo>
                  <a:lnTo>
                    <a:pt x="71" y="5023"/>
                  </a:lnTo>
                  <a:cubicBezTo>
                    <a:pt x="71" y="5061"/>
                    <a:pt x="103" y="5093"/>
                    <a:pt x="141" y="5093"/>
                  </a:cubicBezTo>
                  <a:cubicBezTo>
                    <a:pt x="179" y="5093"/>
                    <a:pt x="211" y="5061"/>
                    <a:pt x="211" y="5023"/>
                  </a:cubicBezTo>
                  <a:lnTo>
                    <a:pt x="141" y="71"/>
                  </a:lnTo>
                  <a:cubicBezTo>
                    <a:pt x="141" y="33"/>
                    <a:pt x="109" y="1"/>
                    <a:pt x="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39">
              <a:extLst>
                <a:ext uri="{FF2B5EF4-FFF2-40B4-BE49-F238E27FC236}">
                  <a16:creationId xmlns:a16="http://schemas.microsoft.com/office/drawing/2014/main" id="{70A9C0EA-D820-1A45-7BCB-977B8860D375}"/>
                </a:ext>
              </a:extLst>
            </p:cNvPr>
            <p:cNvSpPr/>
            <p:nvPr/>
          </p:nvSpPr>
          <p:spPr>
            <a:xfrm flipH="1">
              <a:off x="3703144" y="2500528"/>
              <a:ext cx="735300" cy="565911"/>
            </a:xfrm>
            <a:custGeom>
              <a:avLst/>
              <a:gdLst/>
              <a:ahLst/>
              <a:cxnLst/>
              <a:rect l="l" t="t" r="r" b="b"/>
              <a:pathLst>
                <a:path w="13028" h="10033" extrusionOk="0">
                  <a:moveTo>
                    <a:pt x="7348" y="1"/>
                  </a:moveTo>
                  <a:cubicBezTo>
                    <a:pt x="4732" y="1"/>
                    <a:pt x="2053" y="697"/>
                    <a:pt x="0" y="2327"/>
                  </a:cubicBezTo>
                  <a:cubicBezTo>
                    <a:pt x="670" y="3219"/>
                    <a:pt x="1339" y="4067"/>
                    <a:pt x="2002" y="4966"/>
                  </a:cubicBezTo>
                  <a:cubicBezTo>
                    <a:pt x="1804" y="6597"/>
                    <a:pt x="1536" y="8235"/>
                    <a:pt x="1333" y="9867"/>
                  </a:cubicBezTo>
                  <a:cubicBezTo>
                    <a:pt x="2832" y="9980"/>
                    <a:pt x="4334" y="10033"/>
                    <a:pt x="5837" y="10033"/>
                  </a:cubicBezTo>
                  <a:cubicBezTo>
                    <a:pt x="8237" y="10033"/>
                    <a:pt x="10637" y="9897"/>
                    <a:pt x="13028" y="9650"/>
                  </a:cubicBezTo>
                  <a:lnTo>
                    <a:pt x="12805" y="4691"/>
                  </a:lnTo>
                  <a:lnTo>
                    <a:pt x="7419" y="1"/>
                  </a:lnTo>
                  <a:cubicBezTo>
                    <a:pt x="7395" y="1"/>
                    <a:pt x="7372" y="1"/>
                    <a:pt x="734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39">
              <a:extLst>
                <a:ext uri="{FF2B5EF4-FFF2-40B4-BE49-F238E27FC236}">
                  <a16:creationId xmlns:a16="http://schemas.microsoft.com/office/drawing/2014/main" id="{E1013FF1-8574-A8AD-D2F3-A7A90F2E0A69}"/>
                </a:ext>
              </a:extLst>
            </p:cNvPr>
            <p:cNvSpPr/>
            <p:nvPr/>
          </p:nvSpPr>
          <p:spPr>
            <a:xfrm flipH="1">
              <a:off x="3892774" y="2687175"/>
              <a:ext cx="320466" cy="248069"/>
            </a:xfrm>
            <a:custGeom>
              <a:avLst/>
              <a:gdLst/>
              <a:ahLst/>
              <a:cxnLst/>
              <a:rect l="l" t="t" r="r" b="b"/>
              <a:pathLst>
                <a:path w="5678" h="4398" extrusionOk="0">
                  <a:moveTo>
                    <a:pt x="1577" y="1"/>
                  </a:moveTo>
                  <a:cubicBezTo>
                    <a:pt x="366" y="1"/>
                    <a:pt x="0" y="2718"/>
                    <a:pt x="2703" y="4397"/>
                  </a:cubicBezTo>
                  <a:cubicBezTo>
                    <a:pt x="5678" y="2540"/>
                    <a:pt x="5415" y="269"/>
                    <a:pt x="4115" y="269"/>
                  </a:cubicBezTo>
                  <a:cubicBezTo>
                    <a:pt x="3755" y="269"/>
                    <a:pt x="3315" y="442"/>
                    <a:pt x="2843" y="847"/>
                  </a:cubicBezTo>
                  <a:cubicBezTo>
                    <a:pt x="2385" y="249"/>
                    <a:pt x="1942" y="1"/>
                    <a:pt x="157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39">
              <a:extLst>
                <a:ext uri="{FF2B5EF4-FFF2-40B4-BE49-F238E27FC236}">
                  <a16:creationId xmlns:a16="http://schemas.microsoft.com/office/drawing/2014/main" id="{2A63E82E-9263-AF43-3B48-7DA80018E68B}"/>
                </a:ext>
              </a:extLst>
            </p:cNvPr>
            <p:cNvSpPr/>
            <p:nvPr/>
          </p:nvSpPr>
          <p:spPr>
            <a:xfrm flipH="1">
              <a:off x="4306371" y="2710471"/>
              <a:ext cx="28446" cy="79136"/>
            </a:xfrm>
            <a:custGeom>
              <a:avLst/>
              <a:gdLst/>
              <a:ahLst/>
              <a:cxnLst/>
              <a:rect l="l" t="t" r="r" b="b"/>
              <a:pathLst>
                <a:path w="504" h="1403" extrusionOk="0">
                  <a:moveTo>
                    <a:pt x="280" y="1"/>
                  </a:moveTo>
                  <a:cubicBezTo>
                    <a:pt x="242" y="1"/>
                    <a:pt x="204" y="26"/>
                    <a:pt x="198" y="64"/>
                  </a:cubicBezTo>
                  <a:lnTo>
                    <a:pt x="6" y="1326"/>
                  </a:lnTo>
                  <a:cubicBezTo>
                    <a:pt x="0" y="1358"/>
                    <a:pt x="19" y="1390"/>
                    <a:pt x="51" y="1397"/>
                  </a:cubicBezTo>
                  <a:cubicBezTo>
                    <a:pt x="57" y="1403"/>
                    <a:pt x="70" y="1403"/>
                    <a:pt x="76" y="1403"/>
                  </a:cubicBezTo>
                  <a:cubicBezTo>
                    <a:pt x="102" y="1403"/>
                    <a:pt x="121" y="1390"/>
                    <a:pt x="134" y="1371"/>
                  </a:cubicBezTo>
                  <a:cubicBezTo>
                    <a:pt x="191" y="1282"/>
                    <a:pt x="249" y="1212"/>
                    <a:pt x="306" y="1135"/>
                  </a:cubicBezTo>
                  <a:cubicBezTo>
                    <a:pt x="363" y="1059"/>
                    <a:pt x="421" y="982"/>
                    <a:pt x="484" y="887"/>
                  </a:cubicBezTo>
                  <a:cubicBezTo>
                    <a:pt x="503" y="848"/>
                    <a:pt x="491" y="810"/>
                    <a:pt x="459" y="791"/>
                  </a:cubicBezTo>
                  <a:cubicBezTo>
                    <a:pt x="447" y="782"/>
                    <a:pt x="434" y="777"/>
                    <a:pt x="421" y="777"/>
                  </a:cubicBezTo>
                  <a:cubicBezTo>
                    <a:pt x="398" y="777"/>
                    <a:pt x="375" y="790"/>
                    <a:pt x="363" y="810"/>
                  </a:cubicBezTo>
                  <a:cubicBezTo>
                    <a:pt x="306" y="899"/>
                    <a:pt x="255" y="969"/>
                    <a:pt x="198" y="1046"/>
                  </a:cubicBezTo>
                  <a:cubicBezTo>
                    <a:pt x="195" y="1049"/>
                    <a:pt x="193" y="1050"/>
                    <a:pt x="192" y="1052"/>
                  </a:cubicBezTo>
                  <a:lnTo>
                    <a:pt x="192" y="1052"/>
                  </a:lnTo>
                  <a:lnTo>
                    <a:pt x="338" y="84"/>
                  </a:lnTo>
                  <a:cubicBezTo>
                    <a:pt x="344" y="45"/>
                    <a:pt x="319" y="7"/>
                    <a:pt x="2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39">
              <a:extLst>
                <a:ext uri="{FF2B5EF4-FFF2-40B4-BE49-F238E27FC236}">
                  <a16:creationId xmlns:a16="http://schemas.microsoft.com/office/drawing/2014/main" id="{1741463F-9C01-7837-71EE-A282D02B4CB7}"/>
                </a:ext>
              </a:extLst>
            </p:cNvPr>
            <p:cNvSpPr/>
            <p:nvPr/>
          </p:nvSpPr>
          <p:spPr>
            <a:xfrm flipH="1">
              <a:off x="4317549" y="2599633"/>
              <a:ext cx="92844" cy="138249"/>
            </a:xfrm>
            <a:custGeom>
              <a:avLst/>
              <a:gdLst/>
              <a:ahLst/>
              <a:cxnLst/>
              <a:rect l="l" t="t" r="r" b="b"/>
              <a:pathLst>
                <a:path w="1645" h="2451" extrusionOk="0">
                  <a:moveTo>
                    <a:pt x="79" y="0"/>
                  </a:moveTo>
                  <a:cubicBezTo>
                    <a:pt x="67" y="0"/>
                    <a:pt x="55" y="3"/>
                    <a:pt x="45" y="9"/>
                  </a:cubicBezTo>
                  <a:cubicBezTo>
                    <a:pt x="13" y="28"/>
                    <a:pt x="1" y="66"/>
                    <a:pt x="20" y="105"/>
                  </a:cubicBezTo>
                  <a:cubicBezTo>
                    <a:pt x="447" y="914"/>
                    <a:pt x="950" y="1692"/>
                    <a:pt x="1511" y="2425"/>
                  </a:cubicBezTo>
                  <a:cubicBezTo>
                    <a:pt x="1524" y="2437"/>
                    <a:pt x="1543" y="2450"/>
                    <a:pt x="1568" y="2450"/>
                  </a:cubicBezTo>
                  <a:cubicBezTo>
                    <a:pt x="1581" y="2450"/>
                    <a:pt x="1594" y="2444"/>
                    <a:pt x="1607" y="2437"/>
                  </a:cubicBezTo>
                  <a:cubicBezTo>
                    <a:pt x="1639" y="2412"/>
                    <a:pt x="1645" y="2367"/>
                    <a:pt x="1619" y="2335"/>
                  </a:cubicBezTo>
                  <a:cubicBezTo>
                    <a:pt x="1065" y="1615"/>
                    <a:pt x="568" y="844"/>
                    <a:pt x="141" y="35"/>
                  </a:cubicBezTo>
                  <a:cubicBezTo>
                    <a:pt x="128" y="13"/>
                    <a:pt x="103" y="0"/>
                    <a:pt x="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39">
              <a:extLst>
                <a:ext uri="{FF2B5EF4-FFF2-40B4-BE49-F238E27FC236}">
                  <a16:creationId xmlns:a16="http://schemas.microsoft.com/office/drawing/2014/main" id="{C1567AAE-DDF0-A68A-C18B-9160834F8C72}"/>
                </a:ext>
              </a:extLst>
            </p:cNvPr>
            <p:cNvSpPr/>
            <p:nvPr/>
          </p:nvSpPr>
          <p:spPr>
            <a:xfrm flipH="1">
              <a:off x="3702746" y="2981106"/>
              <a:ext cx="656905" cy="37509"/>
            </a:xfrm>
            <a:custGeom>
              <a:avLst/>
              <a:gdLst/>
              <a:ahLst/>
              <a:cxnLst/>
              <a:rect l="l" t="t" r="r" b="b"/>
              <a:pathLst>
                <a:path w="11639" h="665" extrusionOk="0">
                  <a:moveTo>
                    <a:pt x="11561" y="1"/>
                  </a:moveTo>
                  <a:cubicBezTo>
                    <a:pt x="11557" y="1"/>
                    <a:pt x="11553" y="1"/>
                    <a:pt x="11549" y="2"/>
                  </a:cubicBezTo>
                  <a:cubicBezTo>
                    <a:pt x="9453" y="351"/>
                    <a:pt x="7335" y="526"/>
                    <a:pt x="5217" y="526"/>
                  </a:cubicBezTo>
                  <a:cubicBezTo>
                    <a:pt x="3503" y="526"/>
                    <a:pt x="1788" y="411"/>
                    <a:pt x="83" y="180"/>
                  </a:cubicBezTo>
                  <a:cubicBezTo>
                    <a:pt x="79" y="180"/>
                    <a:pt x="75" y="179"/>
                    <a:pt x="71" y="179"/>
                  </a:cubicBezTo>
                  <a:cubicBezTo>
                    <a:pt x="39" y="179"/>
                    <a:pt x="12" y="203"/>
                    <a:pt x="7" y="238"/>
                  </a:cubicBezTo>
                  <a:cubicBezTo>
                    <a:pt x="0" y="276"/>
                    <a:pt x="26" y="314"/>
                    <a:pt x="64" y="314"/>
                  </a:cubicBezTo>
                  <a:cubicBezTo>
                    <a:pt x="1778" y="550"/>
                    <a:pt x="3499" y="665"/>
                    <a:pt x="5220" y="665"/>
                  </a:cubicBezTo>
                  <a:cubicBezTo>
                    <a:pt x="7349" y="665"/>
                    <a:pt x="9471" y="486"/>
                    <a:pt x="11574" y="136"/>
                  </a:cubicBezTo>
                  <a:cubicBezTo>
                    <a:pt x="11613" y="129"/>
                    <a:pt x="11638" y="97"/>
                    <a:pt x="11632" y="59"/>
                  </a:cubicBezTo>
                  <a:cubicBezTo>
                    <a:pt x="11626" y="25"/>
                    <a:pt x="11595" y="1"/>
                    <a:pt x="1156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39">
              <a:extLst>
                <a:ext uri="{FF2B5EF4-FFF2-40B4-BE49-F238E27FC236}">
                  <a16:creationId xmlns:a16="http://schemas.microsoft.com/office/drawing/2014/main" id="{969B3C08-B6E1-BB6C-F7A8-A899C9C3CA95}"/>
                </a:ext>
              </a:extLst>
            </p:cNvPr>
            <p:cNvSpPr/>
            <p:nvPr/>
          </p:nvSpPr>
          <p:spPr>
            <a:xfrm flipH="1">
              <a:off x="3366059" y="2591116"/>
              <a:ext cx="400780" cy="643976"/>
            </a:xfrm>
            <a:custGeom>
              <a:avLst/>
              <a:gdLst/>
              <a:ahLst/>
              <a:cxnLst/>
              <a:rect l="l" t="t" r="r" b="b"/>
              <a:pathLst>
                <a:path w="7101" h="11417" extrusionOk="0">
                  <a:moveTo>
                    <a:pt x="2136" y="1"/>
                  </a:moveTo>
                  <a:lnTo>
                    <a:pt x="1033" y="3946"/>
                  </a:lnTo>
                  <a:cubicBezTo>
                    <a:pt x="1409" y="4163"/>
                    <a:pt x="1791" y="4379"/>
                    <a:pt x="2167" y="4602"/>
                  </a:cubicBezTo>
                  <a:cubicBezTo>
                    <a:pt x="988" y="6132"/>
                    <a:pt x="230" y="7980"/>
                    <a:pt x="32" y="9905"/>
                  </a:cubicBezTo>
                  <a:cubicBezTo>
                    <a:pt x="13" y="10128"/>
                    <a:pt x="1" y="10364"/>
                    <a:pt x="96" y="10568"/>
                  </a:cubicBezTo>
                  <a:cubicBezTo>
                    <a:pt x="176" y="10728"/>
                    <a:pt x="347" y="10853"/>
                    <a:pt x="515" y="10853"/>
                  </a:cubicBezTo>
                  <a:cubicBezTo>
                    <a:pt x="561" y="10853"/>
                    <a:pt x="607" y="10843"/>
                    <a:pt x="651" y="10823"/>
                  </a:cubicBezTo>
                  <a:cubicBezTo>
                    <a:pt x="676" y="11027"/>
                    <a:pt x="880" y="11161"/>
                    <a:pt x="1078" y="11199"/>
                  </a:cubicBezTo>
                  <a:cubicBezTo>
                    <a:pt x="1104" y="11204"/>
                    <a:pt x="1130" y="11206"/>
                    <a:pt x="1157" y="11206"/>
                  </a:cubicBezTo>
                  <a:cubicBezTo>
                    <a:pt x="1327" y="11206"/>
                    <a:pt x="1504" y="11105"/>
                    <a:pt x="1581" y="10957"/>
                  </a:cubicBezTo>
                  <a:cubicBezTo>
                    <a:pt x="1613" y="11141"/>
                    <a:pt x="1804" y="11396"/>
                    <a:pt x="1995" y="11415"/>
                  </a:cubicBezTo>
                  <a:cubicBezTo>
                    <a:pt x="2004" y="11416"/>
                    <a:pt x="2013" y="11416"/>
                    <a:pt x="2022" y="11416"/>
                  </a:cubicBezTo>
                  <a:cubicBezTo>
                    <a:pt x="2204" y="11416"/>
                    <a:pt x="2380" y="11292"/>
                    <a:pt x="2435" y="11116"/>
                  </a:cubicBezTo>
                  <a:cubicBezTo>
                    <a:pt x="2502" y="11300"/>
                    <a:pt x="2733" y="11410"/>
                    <a:pt x="2937" y="11410"/>
                  </a:cubicBezTo>
                  <a:cubicBezTo>
                    <a:pt x="2987" y="11410"/>
                    <a:pt x="3035" y="11404"/>
                    <a:pt x="3079" y="11390"/>
                  </a:cubicBezTo>
                  <a:cubicBezTo>
                    <a:pt x="3308" y="11320"/>
                    <a:pt x="3487" y="11135"/>
                    <a:pt x="3652" y="10963"/>
                  </a:cubicBezTo>
                  <a:cubicBezTo>
                    <a:pt x="3793" y="10810"/>
                    <a:pt x="3933" y="10663"/>
                    <a:pt x="4073" y="10510"/>
                  </a:cubicBezTo>
                  <a:cubicBezTo>
                    <a:pt x="3998" y="10390"/>
                    <a:pt x="3852" y="10333"/>
                    <a:pt x="3702" y="10333"/>
                  </a:cubicBezTo>
                  <a:cubicBezTo>
                    <a:pt x="3558" y="10333"/>
                    <a:pt x="3411" y="10385"/>
                    <a:pt x="3321" y="10485"/>
                  </a:cubicBezTo>
                  <a:cubicBezTo>
                    <a:pt x="3429" y="10032"/>
                    <a:pt x="3512" y="9574"/>
                    <a:pt x="3621" y="9121"/>
                  </a:cubicBezTo>
                  <a:cubicBezTo>
                    <a:pt x="4730" y="8898"/>
                    <a:pt x="5743" y="8018"/>
                    <a:pt x="6336" y="7050"/>
                  </a:cubicBezTo>
                  <a:cubicBezTo>
                    <a:pt x="6928" y="6081"/>
                    <a:pt x="7100" y="4864"/>
                    <a:pt x="6795" y="3774"/>
                  </a:cubicBezTo>
                  <a:cubicBezTo>
                    <a:pt x="6514" y="2760"/>
                    <a:pt x="5845" y="1875"/>
                    <a:pt x="5004" y="1244"/>
                  </a:cubicBezTo>
                  <a:cubicBezTo>
                    <a:pt x="4169" y="613"/>
                    <a:pt x="3162" y="217"/>
                    <a:pt x="2136" y="1"/>
                  </a:cubicBezTo>
                  <a:close/>
                </a:path>
              </a:pathLst>
            </a:custGeom>
            <a:solidFill>
              <a:srgbClr val="FFC9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39">
              <a:extLst>
                <a:ext uri="{FF2B5EF4-FFF2-40B4-BE49-F238E27FC236}">
                  <a16:creationId xmlns:a16="http://schemas.microsoft.com/office/drawing/2014/main" id="{1249A8FC-6B4E-C93C-662E-F37A8FF082DD}"/>
                </a:ext>
              </a:extLst>
            </p:cNvPr>
            <p:cNvSpPr/>
            <p:nvPr/>
          </p:nvSpPr>
          <p:spPr>
            <a:xfrm flipH="1">
              <a:off x="3537633" y="2767948"/>
              <a:ext cx="115194" cy="91433"/>
            </a:xfrm>
            <a:custGeom>
              <a:avLst/>
              <a:gdLst/>
              <a:ahLst/>
              <a:cxnLst/>
              <a:rect l="l" t="t" r="r" b="b"/>
              <a:pathLst>
                <a:path w="2041" h="1621" extrusionOk="0">
                  <a:moveTo>
                    <a:pt x="1959" y="0"/>
                  </a:moveTo>
                  <a:cubicBezTo>
                    <a:pt x="1955" y="0"/>
                    <a:pt x="1950" y="1"/>
                    <a:pt x="1945" y="1"/>
                  </a:cubicBezTo>
                  <a:cubicBezTo>
                    <a:pt x="1135" y="218"/>
                    <a:pt x="415" y="779"/>
                    <a:pt x="20" y="1512"/>
                  </a:cubicBezTo>
                  <a:cubicBezTo>
                    <a:pt x="1" y="1550"/>
                    <a:pt x="14" y="1588"/>
                    <a:pt x="46" y="1608"/>
                  </a:cubicBezTo>
                  <a:cubicBezTo>
                    <a:pt x="58" y="1614"/>
                    <a:pt x="71" y="1620"/>
                    <a:pt x="77" y="1620"/>
                  </a:cubicBezTo>
                  <a:cubicBezTo>
                    <a:pt x="103" y="1620"/>
                    <a:pt x="128" y="1608"/>
                    <a:pt x="141" y="1582"/>
                  </a:cubicBezTo>
                  <a:cubicBezTo>
                    <a:pt x="524" y="881"/>
                    <a:pt x="1212" y="339"/>
                    <a:pt x="1983" y="142"/>
                  </a:cubicBezTo>
                  <a:cubicBezTo>
                    <a:pt x="2015" y="129"/>
                    <a:pt x="2040" y="91"/>
                    <a:pt x="2028" y="52"/>
                  </a:cubicBezTo>
                  <a:cubicBezTo>
                    <a:pt x="2022" y="19"/>
                    <a:pt x="1992" y="0"/>
                    <a:pt x="19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39">
              <a:extLst>
                <a:ext uri="{FF2B5EF4-FFF2-40B4-BE49-F238E27FC236}">
                  <a16:creationId xmlns:a16="http://schemas.microsoft.com/office/drawing/2014/main" id="{415EB027-8C83-2995-F6C8-316F8BFEC1D9}"/>
                </a:ext>
              </a:extLst>
            </p:cNvPr>
            <p:cNvSpPr/>
            <p:nvPr/>
          </p:nvSpPr>
          <p:spPr>
            <a:xfrm flipH="1">
              <a:off x="3559246" y="3058044"/>
              <a:ext cx="12981" cy="59056"/>
            </a:xfrm>
            <a:custGeom>
              <a:avLst/>
              <a:gdLst/>
              <a:ahLst/>
              <a:cxnLst/>
              <a:rect l="l" t="t" r="r" b="b"/>
              <a:pathLst>
                <a:path w="230" h="1047" extrusionOk="0">
                  <a:moveTo>
                    <a:pt x="82" y="1"/>
                  </a:moveTo>
                  <a:cubicBezTo>
                    <a:pt x="78" y="1"/>
                    <a:pt x="75" y="1"/>
                    <a:pt x="71" y="2"/>
                  </a:cubicBezTo>
                  <a:cubicBezTo>
                    <a:pt x="32" y="2"/>
                    <a:pt x="1" y="34"/>
                    <a:pt x="7" y="72"/>
                  </a:cubicBezTo>
                  <a:lnTo>
                    <a:pt x="90" y="983"/>
                  </a:lnTo>
                  <a:cubicBezTo>
                    <a:pt x="96" y="1022"/>
                    <a:pt x="122" y="1047"/>
                    <a:pt x="160" y="1047"/>
                  </a:cubicBezTo>
                  <a:lnTo>
                    <a:pt x="166" y="1047"/>
                  </a:lnTo>
                  <a:cubicBezTo>
                    <a:pt x="204" y="1041"/>
                    <a:pt x="230" y="1009"/>
                    <a:pt x="230" y="971"/>
                  </a:cubicBezTo>
                  <a:lnTo>
                    <a:pt x="147" y="59"/>
                  </a:lnTo>
                  <a:cubicBezTo>
                    <a:pt x="141" y="25"/>
                    <a:pt x="115" y="1"/>
                    <a:pt x="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39">
              <a:extLst>
                <a:ext uri="{FF2B5EF4-FFF2-40B4-BE49-F238E27FC236}">
                  <a16:creationId xmlns:a16="http://schemas.microsoft.com/office/drawing/2014/main" id="{A42A1AAB-D7D3-96B3-4AD5-1CB2719AEA07}"/>
                </a:ext>
              </a:extLst>
            </p:cNvPr>
            <p:cNvSpPr/>
            <p:nvPr/>
          </p:nvSpPr>
          <p:spPr>
            <a:xfrm flipH="1">
              <a:off x="3725750" y="3172718"/>
              <a:ext cx="10893" cy="32151"/>
            </a:xfrm>
            <a:custGeom>
              <a:avLst/>
              <a:gdLst/>
              <a:ahLst/>
              <a:cxnLst/>
              <a:rect l="l" t="t" r="r" b="b"/>
              <a:pathLst>
                <a:path w="193" h="570" extrusionOk="0">
                  <a:moveTo>
                    <a:pt x="76" y="1"/>
                  </a:moveTo>
                  <a:cubicBezTo>
                    <a:pt x="72" y="1"/>
                    <a:pt x="69" y="1"/>
                    <a:pt x="65" y="2"/>
                  </a:cubicBezTo>
                  <a:cubicBezTo>
                    <a:pt x="26" y="2"/>
                    <a:pt x="1" y="40"/>
                    <a:pt x="1" y="78"/>
                  </a:cubicBezTo>
                  <a:lnTo>
                    <a:pt x="52" y="505"/>
                  </a:lnTo>
                  <a:cubicBezTo>
                    <a:pt x="52" y="544"/>
                    <a:pt x="84" y="569"/>
                    <a:pt x="122" y="569"/>
                  </a:cubicBezTo>
                  <a:lnTo>
                    <a:pt x="128" y="569"/>
                  </a:lnTo>
                  <a:cubicBezTo>
                    <a:pt x="167" y="563"/>
                    <a:pt x="192" y="531"/>
                    <a:pt x="192" y="493"/>
                  </a:cubicBezTo>
                  <a:lnTo>
                    <a:pt x="141" y="59"/>
                  </a:lnTo>
                  <a:cubicBezTo>
                    <a:pt x="135" y="25"/>
                    <a:pt x="109" y="1"/>
                    <a:pt x="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39">
              <a:extLst>
                <a:ext uri="{FF2B5EF4-FFF2-40B4-BE49-F238E27FC236}">
                  <a16:creationId xmlns:a16="http://schemas.microsoft.com/office/drawing/2014/main" id="{6DB72F76-4973-C4DB-3E9E-767A406C7A2C}"/>
                </a:ext>
              </a:extLst>
            </p:cNvPr>
            <p:cNvSpPr/>
            <p:nvPr/>
          </p:nvSpPr>
          <p:spPr>
            <a:xfrm flipH="1">
              <a:off x="3675404" y="3183209"/>
              <a:ext cx="11570" cy="44278"/>
            </a:xfrm>
            <a:custGeom>
              <a:avLst/>
              <a:gdLst/>
              <a:ahLst/>
              <a:cxnLst/>
              <a:rect l="l" t="t" r="r" b="b"/>
              <a:pathLst>
                <a:path w="205" h="785" extrusionOk="0">
                  <a:moveTo>
                    <a:pt x="71" y="1"/>
                  </a:moveTo>
                  <a:cubicBezTo>
                    <a:pt x="32" y="7"/>
                    <a:pt x="0" y="39"/>
                    <a:pt x="7" y="77"/>
                  </a:cubicBezTo>
                  <a:lnTo>
                    <a:pt x="64" y="721"/>
                  </a:lnTo>
                  <a:cubicBezTo>
                    <a:pt x="64" y="753"/>
                    <a:pt x="96" y="785"/>
                    <a:pt x="128" y="785"/>
                  </a:cubicBezTo>
                  <a:lnTo>
                    <a:pt x="134" y="785"/>
                  </a:lnTo>
                  <a:cubicBezTo>
                    <a:pt x="173" y="778"/>
                    <a:pt x="204" y="746"/>
                    <a:pt x="198" y="708"/>
                  </a:cubicBezTo>
                  <a:lnTo>
                    <a:pt x="147" y="64"/>
                  </a:lnTo>
                  <a:cubicBezTo>
                    <a:pt x="141" y="26"/>
                    <a:pt x="109" y="1"/>
                    <a:pt x="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39">
              <a:extLst>
                <a:ext uri="{FF2B5EF4-FFF2-40B4-BE49-F238E27FC236}">
                  <a16:creationId xmlns:a16="http://schemas.microsoft.com/office/drawing/2014/main" id="{56955DE3-11BB-7F03-C570-32B90018B922}"/>
                </a:ext>
              </a:extLst>
            </p:cNvPr>
            <p:cNvSpPr/>
            <p:nvPr/>
          </p:nvSpPr>
          <p:spPr>
            <a:xfrm flipH="1">
              <a:off x="3628275" y="3187552"/>
              <a:ext cx="11232" cy="42811"/>
            </a:xfrm>
            <a:custGeom>
              <a:avLst/>
              <a:gdLst/>
              <a:ahLst/>
              <a:cxnLst/>
              <a:rect l="l" t="t" r="r" b="b"/>
              <a:pathLst>
                <a:path w="199" h="759" extrusionOk="0">
                  <a:moveTo>
                    <a:pt x="64" y="0"/>
                  </a:moveTo>
                  <a:cubicBezTo>
                    <a:pt x="26" y="7"/>
                    <a:pt x="1" y="38"/>
                    <a:pt x="1" y="77"/>
                  </a:cubicBezTo>
                  <a:lnTo>
                    <a:pt x="58" y="695"/>
                  </a:lnTo>
                  <a:cubicBezTo>
                    <a:pt x="58" y="733"/>
                    <a:pt x="90" y="759"/>
                    <a:pt x="122" y="759"/>
                  </a:cubicBezTo>
                  <a:lnTo>
                    <a:pt x="128" y="759"/>
                  </a:lnTo>
                  <a:cubicBezTo>
                    <a:pt x="166" y="752"/>
                    <a:pt x="198" y="720"/>
                    <a:pt x="192" y="682"/>
                  </a:cubicBezTo>
                  <a:lnTo>
                    <a:pt x="141" y="64"/>
                  </a:lnTo>
                  <a:cubicBezTo>
                    <a:pt x="141" y="26"/>
                    <a:pt x="109" y="0"/>
                    <a:pt x="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39">
              <a:extLst>
                <a:ext uri="{FF2B5EF4-FFF2-40B4-BE49-F238E27FC236}">
                  <a16:creationId xmlns:a16="http://schemas.microsoft.com/office/drawing/2014/main" id="{B8859CD0-A565-C188-0DFC-984B7A612C42}"/>
                </a:ext>
              </a:extLst>
            </p:cNvPr>
            <p:cNvSpPr/>
            <p:nvPr/>
          </p:nvSpPr>
          <p:spPr>
            <a:xfrm flipH="1">
              <a:off x="3572171" y="3161944"/>
              <a:ext cx="16593" cy="48678"/>
            </a:xfrm>
            <a:custGeom>
              <a:avLst/>
              <a:gdLst/>
              <a:ahLst/>
              <a:cxnLst/>
              <a:rect l="l" t="t" r="r" b="b"/>
              <a:pathLst>
                <a:path w="294" h="863" extrusionOk="0">
                  <a:moveTo>
                    <a:pt x="218" y="1"/>
                  </a:moveTo>
                  <a:cubicBezTo>
                    <a:pt x="184" y="1"/>
                    <a:pt x="153" y="25"/>
                    <a:pt x="147" y="59"/>
                  </a:cubicBezTo>
                  <a:lnTo>
                    <a:pt x="7" y="779"/>
                  </a:lnTo>
                  <a:cubicBezTo>
                    <a:pt x="0" y="817"/>
                    <a:pt x="26" y="856"/>
                    <a:pt x="64" y="862"/>
                  </a:cubicBezTo>
                  <a:lnTo>
                    <a:pt x="77" y="862"/>
                  </a:lnTo>
                  <a:cubicBezTo>
                    <a:pt x="109" y="862"/>
                    <a:pt x="141" y="837"/>
                    <a:pt x="147" y="805"/>
                  </a:cubicBezTo>
                  <a:lnTo>
                    <a:pt x="287" y="85"/>
                  </a:lnTo>
                  <a:cubicBezTo>
                    <a:pt x="294" y="46"/>
                    <a:pt x="268" y="8"/>
                    <a:pt x="230" y="2"/>
                  </a:cubicBezTo>
                  <a:cubicBezTo>
                    <a:pt x="226" y="1"/>
                    <a:pt x="222" y="1"/>
                    <a:pt x="2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39">
              <a:extLst>
                <a:ext uri="{FF2B5EF4-FFF2-40B4-BE49-F238E27FC236}">
                  <a16:creationId xmlns:a16="http://schemas.microsoft.com/office/drawing/2014/main" id="{50E9FCE0-1A31-D4EF-D422-12F741D3C849}"/>
                </a:ext>
              </a:extLst>
            </p:cNvPr>
            <p:cNvSpPr/>
            <p:nvPr/>
          </p:nvSpPr>
          <p:spPr>
            <a:xfrm flipH="1">
              <a:off x="3582629" y="2498384"/>
              <a:ext cx="425219" cy="408767"/>
            </a:xfrm>
            <a:custGeom>
              <a:avLst/>
              <a:gdLst/>
              <a:ahLst/>
              <a:cxnLst/>
              <a:rect l="l" t="t" r="r" b="b"/>
              <a:pathLst>
                <a:path w="7534" h="7247" extrusionOk="0">
                  <a:moveTo>
                    <a:pt x="568" y="0"/>
                  </a:moveTo>
                  <a:cubicBezTo>
                    <a:pt x="77" y="663"/>
                    <a:pt x="0" y="1556"/>
                    <a:pt x="281" y="2327"/>
                  </a:cubicBezTo>
                  <a:cubicBezTo>
                    <a:pt x="555" y="3104"/>
                    <a:pt x="1097" y="3761"/>
                    <a:pt x="1657" y="4366"/>
                  </a:cubicBezTo>
                  <a:cubicBezTo>
                    <a:pt x="2613" y="5411"/>
                    <a:pt x="3678" y="6412"/>
                    <a:pt x="4819" y="7247"/>
                  </a:cubicBezTo>
                  <a:cubicBezTo>
                    <a:pt x="5845" y="5399"/>
                    <a:pt x="6782" y="3493"/>
                    <a:pt x="7534" y="1517"/>
                  </a:cubicBezTo>
                  <a:cubicBezTo>
                    <a:pt x="5303" y="663"/>
                    <a:pt x="2951" y="153"/>
                    <a:pt x="56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39">
              <a:extLst>
                <a:ext uri="{FF2B5EF4-FFF2-40B4-BE49-F238E27FC236}">
                  <a16:creationId xmlns:a16="http://schemas.microsoft.com/office/drawing/2014/main" id="{6DB89413-7B7D-E224-D409-4C29BF1C9B76}"/>
                </a:ext>
              </a:extLst>
            </p:cNvPr>
            <p:cNvSpPr/>
            <p:nvPr/>
          </p:nvSpPr>
          <p:spPr>
            <a:xfrm flipH="1">
              <a:off x="3890513" y="2509101"/>
              <a:ext cx="232815" cy="120932"/>
            </a:xfrm>
            <a:custGeom>
              <a:avLst/>
              <a:gdLst/>
              <a:ahLst/>
              <a:cxnLst/>
              <a:rect l="l" t="t" r="r" b="b"/>
              <a:pathLst>
                <a:path w="4125" h="2144" extrusionOk="0">
                  <a:moveTo>
                    <a:pt x="80" y="1"/>
                  </a:moveTo>
                  <a:cubicBezTo>
                    <a:pt x="46" y="1"/>
                    <a:pt x="20" y="30"/>
                    <a:pt x="20" y="65"/>
                  </a:cubicBezTo>
                  <a:cubicBezTo>
                    <a:pt x="1" y="817"/>
                    <a:pt x="408" y="1582"/>
                    <a:pt x="1014" y="1926"/>
                  </a:cubicBezTo>
                  <a:cubicBezTo>
                    <a:pt x="1269" y="2067"/>
                    <a:pt x="1556" y="2143"/>
                    <a:pt x="1849" y="2143"/>
                  </a:cubicBezTo>
                  <a:cubicBezTo>
                    <a:pt x="2199" y="2143"/>
                    <a:pt x="2563" y="2035"/>
                    <a:pt x="2888" y="1824"/>
                  </a:cubicBezTo>
                  <a:cubicBezTo>
                    <a:pt x="3429" y="1474"/>
                    <a:pt x="3863" y="868"/>
                    <a:pt x="4111" y="110"/>
                  </a:cubicBezTo>
                  <a:cubicBezTo>
                    <a:pt x="4124" y="72"/>
                    <a:pt x="4099" y="34"/>
                    <a:pt x="4067" y="21"/>
                  </a:cubicBezTo>
                  <a:cubicBezTo>
                    <a:pt x="4059" y="18"/>
                    <a:pt x="4051" y="17"/>
                    <a:pt x="4043" y="17"/>
                  </a:cubicBezTo>
                  <a:cubicBezTo>
                    <a:pt x="4014" y="17"/>
                    <a:pt x="3988" y="35"/>
                    <a:pt x="3978" y="65"/>
                  </a:cubicBezTo>
                  <a:cubicBezTo>
                    <a:pt x="3742" y="792"/>
                    <a:pt x="3327" y="1378"/>
                    <a:pt x="2811" y="1710"/>
                  </a:cubicBezTo>
                  <a:cubicBezTo>
                    <a:pt x="2509" y="1903"/>
                    <a:pt x="2171" y="2002"/>
                    <a:pt x="1842" y="2002"/>
                  </a:cubicBezTo>
                  <a:cubicBezTo>
                    <a:pt x="1574" y="2002"/>
                    <a:pt x="1312" y="1937"/>
                    <a:pt x="1078" y="1805"/>
                  </a:cubicBezTo>
                  <a:cubicBezTo>
                    <a:pt x="523" y="1487"/>
                    <a:pt x="141" y="773"/>
                    <a:pt x="160" y="72"/>
                  </a:cubicBezTo>
                  <a:cubicBezTo>
                    <a:pt x="160" y="34"/>
                    <a:pt x="128" y="2"/>
                    <a:pt x="90" y="2"/>
                  </a:cubicBezTo>
                  <a:cubicBezTo>
                    <a:pt x="86" y="1"/>
                    <a:pt x="83" y="1"/>
                    <a:pt x="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39">
              <a:extLst>
                <a:ext uri="{FF2B5EF4-FFF2-40B4-BE49-F238E27FC236}">
                  <a16:creationId xmlns:a16="http://schemas.microsoft.com/office/drawing/2014/main" id="{A670D03E-5F59-D1FF-7CF1-82525C523449}"/>
                </a:ext>
              </a:extLst>
            </p:cNvPr>
            <p:cNvSpPr/>
            <p:nvPr/>
          </p:nvSpPr>
          <p:spPr>
            <a:xfrm flipH="1">
              <a:off x="3617498" y="2568553"/>
              <a:ext cx="118016" cy="260591"/>
            </a:xfrm>
            <a:custGeom>
              <a:avLst/>
              <a:gdLst/>
              <a:ahLst/>
              <a:cxnLst/>
              <a:rect l="l" t="t" r="r" b="b"/>
              <a:pathLst>
                <a:path w="2091" h="4620" extrusionOk="0">
                  <a:moveTo>
                    <a:pt x="2011" y="1"/>
                  </a:moveTo>
                  <a:cubicBezTo>
                    <a:pt x="1983" y="1"/>
                    <a:pt x="1958" y="15"/>
                    <a:pt x="1944" y="44"/>
                  </a:cubicBezTo>
                  <a:lnTo>
                    <a:pt x="13" y="4524"/>
                  </a:lnTo>
                  <a:cubicBezTo>
                    <a:pt x="0" y="4556"/>
                    <a:pt x="19" y="4601"/>
                    <a:pt x="51" y="4614"/>
                  </a:cubicBezTo>
                  <a:cubicBezTo>
                    <a:pt x="64" y="4620"/>
                    <a:pt x="70" y="4620"/>
                    <a:pt x="77" y="4620"/>
                  </a:cubicBezTo>
                  <a:cubicBezTo>
                    <a:pt x="108" y="4620"/>
                    <a:pt x="134" y="4607"/>
                    <a:pt x="147" y="4575"/>
                  </a:cubicBezTo>
                  <a:lnTo>
                    <a:pt x="2078" y="95"/>
                  </a:lnTo>
                  <a:cubicBezTo>
                    <a:pt x="2091" y="63"/>
                    <a:pt x="2071" y="18"/>
                    <a:pt x="2040" y="6"/>
                  </a:cubicBezTo>
                  <a:cubicBezTo>
                    <a:pt x="2030" y="2"/>
                    <a:pt x="2020" y="1"/>
                    <a:pt x="20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39">
              <a:extLst>
                <a:ext uri="{FF2B5EF4-FFF2-40B4-BE49-F238E27FC236}">
                  <a16:creationId xmlns:a16="http://schemas.microsoft.com/office/drawing/2014/main" id="{02291B2F-3267-FCE6-EF4A-B885D60C9E03}"/>
                </a:ext>
              </a:extLst>
            </p:cNvPr>
            <p:cNvSpPr/>
            <p:nvPr/>
          </p:nvSpPr>
          <p:spPr>
            <a:xfrm flipH="1">
              <a:off x="3700975" y="2752324"/>
              <a:ext cx="80991" cy="114615"/>
            </a:xfrm>
            <a:custGeom>
              <a:avLst/>
              <a:gdLst/>
              <a:ahLst/>
              <a:cxnLst/>
              <a:rect l="l" t="t" r="r" b="b"/>
              <a:pathLst>
                <a:path w="1435" h="2032" extrusionOk="0">
                  <a:moveTo>
                    <a:pt x="79" y="0"/>
                  </a:moveTo>
                  <a:cubicBezTo>
                    <a:pt x="65" y="0"/>
                    <a:pt x="51" y="4"/>
                    <a:pt x="39" y="11"/>
                  </a:cubicBezTo>
                  <a:cubicBezTo>
                    <a:pt x="7" y="36"/>
                    <a:pt x="1" y="75"/>
                    <a:pt x="20" y="106"/>
                  </a:cubicBezTo>
                  <a:lnTo>
                    <a:pt x="1295" y="1999"/>
                  </a:lnTo>
                  <a:cubicBezTo>
                    <a:pt x="1307" y="2018"/>
                    <a:pt x="1333" y="2031"/>
                    <a:pt x="1352" y="2031"/>
                  </a:cubicBezTo>
                  <a:cubicBezTo>
                    <a:pt x="1365" y="2031"/>
                    <a:pt x="1378" y="2025"/>
                    <a:pt x="1390" y="2018"/>
                  </a:cubicBezTo>
                  <a:cubicBezTo>
                    <a:pt x="1422" y="1999"/>
                    <a:pt x="1435" y="1955"/>
                    <a:pt x="1409" y="1923"/>
                  </a:cubicBezTo>
                  <a:lnTo>
                    <a:pt x="141" y="30"/>
                  </a:lnTo>
                  <a:cubicBezTo>
                    <a:pt x="125" y="10"/>
                    <a:pt x="102" y="0"/>
                    <a:pt x="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39">
              <a:extLst>
                <a:ext uri="{FF2B5EF4-FFF2-40B4-BE49-F238E27FC236}">
                  <a16:creationId xmlns:a16="http://schemas.microsoft.com/office/drawing/2014/main" id="{956FB634-0772-AF43-ED5F-FFE979E7339F}"/>
                </a:ext>
              </a:extLst>
            </p:cNvPr>
            <p:cNvSpPr/>
            <p:nvPr/>
          </p:nvSpPr>
          <p:spPr>
            <a:xfrm flipH="1">
              <a:off x="3926860" y="2453429"/>
              <a:ext cx="168756" cy="142310"/>
            </a:xfrm>
            <a:custGeom>
              <a:avLst/>
              <a:gdLst/>
              <a:ahLst/>
              <a:cxnLst/>
              <a:rect l="l" t="t" r="r" b="b"/>
              <a:pathLst>
                <a:path w="2990" h="2523" extrusionOk="0">
                  <a:moveTo>
                    <a:pt x="2499" y="1"/>
                  </a:moveTo>
                  <a:lnTo>
                    <a:pt x="2499" y="1"/>
                  </a:lnTo>
                  <a:cubicBezTo>
                    <a:pt x="1804" y="205"/>
                    <a:pt x="1122" y="434"/>
                    <a:pt x="434" y="638"/>
                  </a:cubicBezTo>
                  <a:lnTo>
                    <a:pt x="434" y="1122"/>
                  </a:lnTo>
                  <a:cubicBezTo>
                    <a:pt x="403" y="1124"/>
                    <a:pt x="371" y="1124"/>
                    <a:pt x="339" y="1124"/>
                  </a:cubicBezTo>
                  <a:cubicBezTo>
                    <a:pt x="280" y="1124"/>
                    <a:pt x="219" y="1123"/>
                    <a:pt x="158" y="1123"/>
                  </a:cubicBezTo>
                  <a:cubicBezTo>
                    <a:pt x="104" y="1123"/>
                    <a:pt x="50" y="1124"/>
                    <a:pt x="0" y="1129"/>
                  </a:cubicBezTo>
                  <a:cubicBezTo>
                    <a:pt x="109" y="1435"/>
                    <a:pt x="236" y="1741"/>
                    <a:pt x="434" y="1996"/>
                  </a:cubicBezTo>
                  <a:cubicBezTo>
                    <a:pt x="631" y="2257"/>
                    <a:pt x="905" y="2461"/>
                    <a:pt x="1224" y="2512"/>
                  </a:cubicBezTo>
                  <a:cubicBezTo>
                    <a:pt x="1272" y="2519"/>
                    <a:pt x="1320" y="2522"/>
                    <a:pt x="1368" y="2522"/>
                  </a:cubicBezTo>
                  <a:cubicBezTo>
                    <a:pt x="1720" y="2522"/>
                    <a:pt x="2062" y="2344"/>
                    <a:pt x="2320" y="2091"/>
                  </a:cubicBezTo>
                  <a:cubicBezTo>
                    <a:pt x="2607" y="1811"/>
                    <a:pt x="2798" y="1428"/>
                    <a:pt x="2989" y="1072"/>
                  </a:cubicBezTo>
                  <a:cubicBezTo>
                    <a:pt x="2907" y="1062"/>
                    <a:pt x="2825" y="1062"/>
                    <a:pt x="2744" y="1062"/>
                  </a:cubicBezTo>
                  <a:cubicBezTo>
                    <a:pt x="2663" y="1062"/>
                    <a:pt x="2582" y="1062"/>
                    <a:pt x="2499" y="1052"/>
                  </a:cubicBezTo>
                  <a:cubicBezTo>
                    <a:pt x="2492" y="708"/>
                    <a:pt x="2505" y="351"/>
                    <a:pt x="2499" y="1"/>
                  </a:cubicBezTo>
                  <a:close/>
                </a:path>
              </a:pathLst>
            </a:custGeom>
            <a:solidFill>
              <a:srgbClr val="FFC9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39">
              <a:extLst>
                <a:ext uri="{FF2B5EF4-FFF2-40B4-BE49-F238E27FC236}">
                  <a16:creationId xmlns:a16="http://schemas.microsoft.com/office/drawing/2014/main" id="{044B5305-C8CF-BD90-A0BA-589857F772C9}"/>
                </a:ext>
              </a:extLst>
            </p:cNvPr>
            <p:cNvSpPr/>
            <p:nvPr/>
          </p:nvSpPr>
          <p:spPr>
            <a:xfrm flipH="1">
              <a:off x="3929400" y="2243993"/>
              <a:ext cx="193928" cy="62497"/>
            </a:xfrm>
            <a:custGeom>
              <a:avLst/>
              <a:gdLst/>
              <a:ahLst/>
              <a:cxnLst/>
              <a:rect l="l" t="t" r="r" b="b"/>
              <a:pathLst>
                <a:path w="3436" h="1108" extrusionOk="0">
                  <a:moveTo>
                    <a:pt x="1968" y="1"/>
                  </a:moveTo>
                  <a:cubicBezTo>
                    <a:pt x="1313" y="1"/>
                    <a:pt x="593" y="317"/>
                    <a:pt x="32" y="878"/>
                  </a:cubicBezTo>
                  <a:cubicBezTo>
                    <a:pt x="1" y="910"/>
                    <a:pt x="1" y="954"/>
                    <a:pt x="32" y="980"/>
                  </a:cubicBezTo>
                  <a:cubicBezTo>
                    <a:pt x="45" y="992"/>
                    <a:pt x="63" y="999"/>
                    <a:pt x="80" y="999"/>
                  </a:cubicBezTo>
                  <a:cubicBezTo>
                    <a:pt x="98" y="999"/>
                    <a:pt x="115" y="992"/>
                    <a:pt x="128" y="980"/>
                  </a:cubicBezTo>
                  <a:cubicBezTo>
                    <a:pt x="664" y="449"/>
                    <a:pt x="1346" y="143"/>
                    <a:pt x="1961" y="143"/>
                  </a:cubicBezTo>
                  <a:cubicBezTo>
                    <a:pt x="2107" y="143"/>
                    <a:pt x="2249" y="160"/>
                    <a:pt x="2384" y="196"/>
                  </a:cubicBezTo>
                  <a:cubicBezTo>
                    <a:pt x="2843" y="310"/>
                    <a:pt x="3162" y="616"/>
                    <a:pt x="3296" y="1056"/>
                  </a:cubicBezTo>
                  <a:cubicBezTo>
                    <a:pt x="3302" y="1088"/>
                    <a:pt x="3327" y="1107"/>
                    <a:pt x="3359" y="1107"/>
                  </a:cubicBezTo>
                  <a:lnTo>
                    <a:pt x="3378" y="1107"/>
                  </a:lnTo>
                  <a:cubicBezTo>
                    <a:pt x="3417" y="1094"/>
                    <a:pt x="3436" y="1056"/>
                    <a:pt x="3423" y="1018"/>
                  </a:cubicBezTo>
                  <a:cubicBezTo>
                    <a:pt x="3283" y="527"/>
                    <a:pt x="2926" y="183"/>
                    <a:pt x="2422" y="55"/>
                  </a:cubicBezTo>
                  <a:cubicBezTo>
                    <a:pt x="2277" y="19"/>
                    <a:pt x="2124" y="1"/>
                    <a:pt x="1968" y="1"/>
                  </a:cubicBezTo>
                  <a:close/>
                </a:path>
              </a:pathLst>
            </a:custGeom>
            <a:solidFill>
              <a:srgbClr val="FC61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39">
              <a:extLst>
                <a:ext uri="{FF2B5EF4-FFF2-40B4-BE49-F238E27FC236}">
                  <a16:creationId xmlns:a16="http://schemas.microsoft.com/office/drawing/2014/main" id="{EE045BE4-A7C3-AABA-6F20-83DB7FEF3CF1}"/>
                </a:ext>
              </a:extLst>
            </p:cNvPr>
            <p:cNvSpPr/>
            <p:nvPr/>
          </p:nvSpPr>
          <p:spPr>
            <a:xfrm flipH="1">
              <a:off x="3882611" y="2251495"/>
              <a:ext cx="224180" cy="201648"/>
            </a:xfrm>
            <a:custGeom>
              <a:avLst/>
              <a:gdLst/>
              <a:ahLst/>
              <a:cxnLst/>
              <a:rect l="l" t="t" r="r" b="b"/>
              <a:pathLst>
                <a:path w="3972" h="3575" extrusionOk="0">
                  <a:moveTo>
                    <a:pt x="1762" y="1"/>
                  </a:moveTo>
                  <a:cubicBezTo>
                    <a:pt x="1560" y="1"/>
                    <a:pt x="1362" y="38"/>
                    <a:pt x="1180" y="120"/>
                  </a:cubicBezTo>
                  <a:cubicBezTo>
                    <a:pt x="721" y="330"/>
                    <a:pt x="326" y="630"/>
                    <a:pt x="1" y="1012"/>
                  </a:cubicBezTo>
                  <a:cubicBezTo>
                    <a:pt x="77" y="1133"/>
                    <a:pt x="154" y="1255"/>
                    <a:pt x="224" y="1376"/>
                  </a:cubicBezTo>
                  <a:lnTo>
                    <a:pt x="2340" y="3574"/>
                  </a:lnTo>
                  <a:cubicBezTo>
                    <a:pt x="2830" y="3345"/>
                    <a:pt x="3334" y="3077"/>
                    <a:pt x="3602" y="2612"/>
                  </a:cubicBezTo>
                  <a:cubicBezTo>
                    <a:pt x="3971" y="1981"/>
                    <a:pt x="3774" y="1121"/>
                    <a:pt x="3245" y="624"/>
                  </a:cubicBezTo>
                  <a:cubicBezTo>
                    <a:pt x="2857" y="258"/>
                    <a:pt x="2294" y="1"/>
                    <a:pt x="1762" y="1"/>
                  </a:cubicBezTo>
                  <a:close/>
                </a:path>
              </a:pathLst>
            </a:custGeom>
            <a:solidFill>
              <a:srgbClr val="FC61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39">
              <a:extLst>
                <a:ext uri="{FF2B5EF4-FFF2-40B4-BE49-F238E27FC236}">
                  <a16:creationId xmlns:a16="http://schemas.microsoft.com/office/drawing/2014/main" id="{D3EF35AC-FE1D-1F62-EA58-AA6F17F4ABBA}"/>
                </a:ext>
              </a:extLst>
            </p:cNvPr>
            <p:cNvSpPr/>
            <p:nvPr/>
          </p:nvSpPr>
          <p:spPr>
            <a:xfrm flipH="1">
              <a:off x="3900616" y="2303502"/>
              <a:ext cx="220172" cy="199899"/>
            </a:xfrm>
            <a:custGeom>
              <a:avLst/>
              <a:gdLst/>
              <a:ahLst/>
              <a:cxnLst/>
              <a:rect l="l" t="t" r="r" b="b"/>
              <a:pathLst>
                <a:path w="3901" h="3544" extrusionOk="0">
                  <a:moveTo>
                    <a:pt x="1425" y="0"/>
                  </a:moveTo>
                  <a:cubicBezTo>
                    <a:pt x="1139" y="0"/>
                    <a:pt x="854" y="34"/>
                    <a:pt x="593" y="103"/>
                  </a:cubicBezTo>
                  <a:cubicBezTo>
                    <a:pt x="408" y="441"/>
                    <a:pt x="249" y="823"/>
                    <a:pt x="179" y="1199"/>
                  </a:cubicBezTo>
                  <a:cubicBezTo>
                    <a:pt x="128" y="1518"/>
                    <a:pt x="19" y="1817"/>
                    <a:pt x="7" y="2143"/>
                  </a:cubicBezTo>
                  <a:cubicBezTo>
                    <a:pt x="0" y="2474"/>
                    <a:pt x="70" y="2812"/>
                    <a:pt x="268" y="3073"/>
                  </a:cubicBezTo>
                  <a:cubicBezTo>
                    <a:pt x="515" y="3391"/>
                    <a:pt x="922" y="3544"/>
                    <a:pt x="1327" y="3544"/>
                  </a:cubicBezTo>
                  <a:cubicBezTo>
                    <a:pt x="1393" y="3544"/>
                    <a:pt x="1458" y="3540"/>
                    <a:pt x="1523" y="3532"/>
                  </a:cubicBezTo>
                  <a:cubicBezTo>
                    <a:pt x="1989" y="3481"/>
                    <a:pt x="2428" y="3252"/>
                    <a:pt x="2817" y="2997"/>
                  </a:cubicBezTo>
                  <a:cubicBezTo>
                    <a:pt x="2829" y="2997"/>
                    <a:pt x="2840" y="2997"/>
                    <a:pt x="2852" y="2997"/>
                  </a:cubicBezTo>
                  <a:cubicBezTo>
                    <a:pt x="3095" y="2997"/>
                    <a:pt x="3336" y="2932"/>
                    <a:pt x="3531" y="2786"/>
                  </a:cubicBezTo>
                  <a:cubicBezTo>
                    <a:pt x="3735" y="2640"/>
                    <a:pt x="3882" y="2404"/>
                    <a:pt x="3888" y="2149"/>
                  </a:cubicBezTo>
                  <a:cubicBezTo>
                    <a:pt x="3901" y="1900"/>
                    <a:pt x="3760" y="1639"/>
                    <a:pt x="3531" y="1531"/>
                  </a:cubicBezTo>
                  <a:cubicBezTo>
                    <a:pt x="3459" y="1497"/>
                    <a:pt x="3379" y="1480"/>
                    <a:pt x="3300" y="1480"/>
                  </a:cubicBezTo>
                  <a:cubicBezTo>
                    <a:pt x="3126" y="1480"/>
                    <a:pt x="2952" y="1559"/>
                    <a:pt x="2855" y="1703"/>
                  </a:cubicBezTo>
                  <a:cubicBezTo>
                    <a:pt x="2760" y="1199"/>
                    <a:pt x="2620" y="683"/>
                    <a:pt x="2518" y="180"/>
                  </a:cubicBezTo>
                  <a:cubicBezTo>
                    <a:pt x="2184" y="60"/>
                    <a:pt x="1803" y="0"/>
                    <a:pt x="1425" y="0"/>
                  </a:cubicBezTo>
                  <a:close/>
                </a:path>
              </a:pathLst>
            </a:custGeom>
            <a:solidFill>
              <a:srgbClr val="FFC9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39">
              <a:extLst>
                <a:ext uri="{FF2B5EF4-FFF2-40B4-BE49-F238E27FC236}">
                  <a16:creationId xmlns:a16="http://schemas.microsoft.com/office/drawing/2014/main" id="{A23CAAA9-7256-F423-5352-D05461CE9715}"/>
                </a:ext>
              </a:extLst>
            </p:cNvPr>
            <p:cNvSpPr/>
            <p:nvPr/>
          </p:nvSpPr>
          <p:spPr>
            <a:xfrm flipH="1">
              <a:off x="3985500" y="2487441"/>
              <a:ext cx="92505" cy="24311"/>
            </a:xfrm>
            <a:custGeom>
              <a:avLst/>
              <a:gdLst/>
              <a:ahLst/>
              <a:cxnLst/>
              <a:rect l="l" t="t" r="r" b="b"/>
              <a:pathLst>
                <a:path w="1639" h="431" extrusionOk="0">
                  <a:moveTo>
                    <a:pt x="1561" y="0"/>
                  </a:moveTo>
                  <a:cubicBezTo>
                    <a:pt x="1546" y="0"/>
                    <a:pt x="1531" y="5"/>
                    <a:pt x="1517" y="16"/>
                  </a:cubicBezTo>
                  <a:cubicBezTo>
                    <a:pt x="1269" y="197"/>
                    <a:pt x="964" y="293"/>
                    <a:pt x="659" y="293"/>
                  </a:cubicBezTo>
                  <a:cubicBezTo>
                    <a:pt x="472" y="293"/>
                    <a:pt x="284" y="257"/>
                    <a:pt x="109" y="182"/>
                  </a:cubicBezTo>
                  <a:cubicBezTo>
                    <a:pt x="99" y="179"/>
                    <a:pt x="90" y="177"/>
                    <a:pt x="81" y="177"/>
                  </a:cubicBezTo>
                  <a:cubicBezTo>
                    <a:pt x="53" y="177"/>
                    <a:pt x="29" y="191"/>
                    <a:pt x="20" y="220"/>
                  </a:cubicBezTo>
                  <a:cubicBezTo>
                    <a:pt x="1" y="258"/>
                    <a:pt x="20" y="296"/>
                    <a:pt x="52" y="309"/>
                  </a:cubicBezTo>
                  <a:cubicBezTo>
                    <a:pt x="243" y="392"/>
                    <a:pt x="453" y="430"/>
                    <a:pt x="657" y="430"/>
                  </a:cubicBezTo>
                  <a:cubicBezTo>
                    <a:pt x="995" y="430"/>
                    <a:pt x="1326" y="328"/>
                    <a:pt x="1600" y="124"/>
                  </a:cubicBezTo>
                  <a:cubicBezTo>
                    <a:pt x="1632" y="105"/>
                    <a:pt x="1639" y="61"/>
                    <a:pt x="1613" y="29"/>
                  </a:cubicBezTo>
                  <a:cubicBezTo>
                    <a:pt x="1602" y="10"/>
                    <a:pt x="1582" y="0"/>
                    <a:pt x="15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39">
              <a:extLst>
                <a:ext uri="{FF2B5EF4-FFF2-40B4-BE49-F238E27FC236}">
                  <a16:creationId xmlns:a16="http://schemas.microsoft.com/office/drawing/2014/main" id="{2CD8A552-2F75-149B-592F-9137AB8C63DE}"/>
                </a:ext>
              </a:extLst>
            </p:cNvPr>
            <p:cNvSpPr/>
            <p:nvPr/>
          </p:nvSpPr>
          <p:spPr>
            <a:xfrm flipH="1">
              <a:off x="3917880" y="2410052"/>
              <a:ext cx="40693" cy="21547"/>
            </a:xfrm>
            <a:custGeom>
              <a:avLst/>
              <a:gdLst/>
              <a:ahLst/>
              <a:cxnLst/>
              <a:rect l="l" t="t" r="r" b="b"/>
              <a:pathLst>
                <a:path w="721" h="382" extrusionOk="0">
                  <a:moveTo>
                    <a:pt x="641" y="0"/>
                  </a:moveTo>
                  <a:cubicBezTo>
                    <a:pt x="632" y="0"/>
                    <a:pt x="622" y="2"/>
                    <a:pt x="612" y="5"/>
                  </a:cubicBezTo>
                  <a:lnTo>
                    <a:pt x="52" y="247"/>
                  </a:lnTo>
                  <a:cubicBezTo>
                    <a:pt x="13" y="266"/>
                    <a:pt x="1" y="305"/>
                    <a:pt x="13" y="343"/>
                  </a:cubicBezTo>
                  <a:cubicBezTo>
                    <a:pt x="26" y="368"/>
                    <a:pt x="52" y="381"/>
                    <a:pt x="77" y="381"/>
                  </a:cubicBezTo>
                  <a:cubicBezTo>
                    <a:pt x="90" y="381"/>
                    <a:pt x="96" y="381"/>
                    <a:pt x="109" y="375"/>
                  </a:cubicBezTo>
                  <a:lnTo>
                    <a:pt x="670" y="132"/>
                  </a:lnTo>
                  <a:cubicBezTo>
                    <a:pt x="702" y="120"/>
                    <a:pt x="721" y="81"/>
                    <a:pt x="702" y="43"/>
                  </a:cubicBezTo>
                  <a:cubicBezTo>
                    <a:pt x="692" y="15"/>
                    <a:pt x="668" y="0"/>
                    <a:pt x="6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39">
              <a:extLst>
                <a:ext uri="{FF2B5EF4-FFF2-40B4-BE49-F238E27FC236}">
                  <a16:creationId xmlns:a16="http://schemas.microsoft.com/office/drawing/2014/main" id="{03B0361F-581F-C2E9-0CA2-2162ED770C49}"/>
                </a:ext>
              </a:extLst>
            </p:cNvPr>
            <p:cNvSpPr/>
            <p:nvPr/>
          </p:nvSpPr>
          <p:spPr>
            <a:xfrm flipH="1">
              <a:off x="4079756" y="2374347"/>
              <a:ext cx="15860" cy="15906"/>
            </a:xfrm>
            <a:custGeom>
              <a:avLst/>
              <a:gdLst/>
              <a:ahLst/>
              <a:cxnLst/>
              <a:rect l="l" t="t" r="r" b="b"/>
              <a:pathLst>
                <a:path w="281" h="282" extrusionOk="0">
                  <a:moveTo>
                    <a:pt x="141" y="1"/>
                  </a:moveTo>
                  <a:cubicBezTo>
                    <a:pt x="64" y="1"/>
                    <a:pt x="0" y="64"/>
                    <a:pt x="0" y="141"/>
                  </a:cubicBezTo>
                  <a:cubicBezTo>
                    <a:pt x="0" y="217"/>
                    <a:pt x="64" y="281"/>
                    <a:pt x="141" y="281"/>
                  </a:cubicBezTo>
                  <a:cubicBezTo>
                    <a:pt x="217" y="281"/>
                    <a:pt x="281" y="217"/>
                    <a:pt x="281" y="141"/>
                  </a:cubicBezTo>
                  <a:cubicBezTo>
                    <a:pt x="281" y="64"/>
                    <a:pt x="217" y="1"/>
                    <a:pt x="14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39">
              <a:extLst>
                <a:ext uri="{FF2B5EF4-FFF2-40B4-BE49-F238E27FC236}">
                  <a16:creationId xmlns:a16="http://schemas.microsoft.com/office/drawing/2014/main" id="{9437FA48-D288-D113-6909-5CE94D438BB3}"/>
                </a:ext>
              </a:extLst>
            </p:cNvPr>
            <p:cNvSpPr/>
            <p:nvPr/>
          </p:nvSpPr>
          <p:spPr>
            <a:xfrm flipH="1">
              <a:off x="4003502" y="2381567"/>
              <a:ext cx="15521" cy="15850"/>
            </a:xfrm>
            <a:custGeom>
              <a:avLst/>
              <a:gdLst/>
              <a:ahLst/>
              <a:cxnLst/>
              <a:rect l="l" t="t" r="r" b="b"/>
              <a:pathLst>
                <a:path w="275" h="281" extrusionOk="0">
                  <a:moveTo>
                    <a:pt x="141" y="0"/>
                  </a:moveTo>
                  <a:cubicBezTo>
                    <a:pt x="58" y="0"/>
                    <a:pt x="1" y="64"/>
                    <a:pt x="1" y="140"/>
                  </a:cubicBezTo>
                  <a:cubicBezTo>
                    <a:pt x="1" y="217"/>
                    <a:pt x="58" y="281"/>
                    <a:pt x="141" y="281"/>
                  </a:cubicBezTo>
                  <a:cubicBezTo>
                    <a:pt x="218" y="281"/>
                    <a:pt x="275" y="217"/>
                    <a:pt x="275" y="140"/>
                  </a:cubicBezTo>
                  <a:cubicBezTo>
                    <a:pt x="275" y="64"/>
                    <a:pt x="218" y="0"/>
                    <a:pt x="1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39">
              <a:extLst>
                <a:ext uri="{FF2B5EF4-FFF2-40B4-BE49-F238E27FC236}">
                  <a16:creationId xmlns:a16="http://schemas.microsoft.com/office/drawing/2014/main" id="{71BA633A-577E-0A1F-1CEB-565D097B76F4}"/>
                </a:ext>
              </a:extLst>
            </p:cNvPr>
            <p:cNvSpPr/>
            <p:nvPr/>
          </p:nvSpPr>
          <p:spPr>
            <a:xfrm flipH="1">
              <a:off x="4067170" y="2333002"/>
              <a:ext cx="39960" cy="15511"/>
            </a:xfrm>
            <a:custGeom>
              <a:avLst/>
              <a:gdLst/>
              <a:ahLst/>
              <a:cxnLst/>
              <a:rect l="l" t="t" r="r" b="b"/>
              <a:pathLst>
                <a:path w="708" h="275" extrusionOk="0">
                  <a:moveTo>
                    <a:pt x="351" y="1"/>
                  </a:moveTo>
                  <a:cubicBezTo>
                    <a:pt x="217" y="1"/>
                    <a:pt x="90" y="58"/>
                    <a:pt x="26" y="160"/>
                  </a:cubicBezTo>
                  <a:cubicBezTo>
                    <a:pt x="0" y="192"/>
                    <a:pt x="13" y="237"/>
                    <a:pt x="45" y="262"/>
                  </a:cubicBezTo>
                  <a:cubicBezTo>
                    <a:pt x="57" y="269"/>
                    <a:pt x="70" y="273"/>
                    <a:pt x="82" y="273"/>
                  </a:cubicBezTo>
                  <a:cubicBezTo>
                    <a:pt x="104" y="273"/>
                    <a:pt x="125" y="263"/>
                    <a:pt x="141" y="243"/>
                  </a:cubicBezTo>
                  <a:cubicBezTo>
                    <a:pt x="179" y="179"/>
                    <a:pt x="262" y="141"/>
                    <a:pt x="351" y="141"/>
                  </a:cubicBezTo>
                  <a:cubicBezTo>
                    <a:pt x="446" y="141"/>
                    <a:pt x="523" y="179"/>
                    <a:pt x="568" y="243"/>
                  </a:cubicBezTo>
                  <a:cubicBezTo>
                    <a:pt x="580" y="262"/>
                    <a:pt x="606" y="275"/>
                    <a:pt x="625" y="275"/>
                  </a:cubicBezTo>
                  <a:cubicBezTo>
                    <a:pt x="638" y="275"/>
                    <a:pt x="650" y="268"/>
                    <a:pt x="663" y="262"/>
                  </a:cubicBezTo>
                  <a:cubicBezTo>
                    <a:pt x="695" y="237"/>
                    <a:pt x="708" y="198"/>
                    <a:pt x="682" y="166"/>
                  </a:cubicBezTo>
                  <a:cubicBezTo>
                    <a:pt x="612" y="58"/>
                    <a:pt x="491" y="1"/>
                    <a:pt x="3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39">
              <a:extLst>
                <a:ext uri="{FF2B5EF4-FFF2-40B4-BE49-F238E27FC236}">
                  <a16:creationId xmlns:a16="http://schemas.microsoft.com/office/drawing/2014/main" id="{EED54150-559E-9B31-3351-641764881F76}"/>
                </a:ext>
              </a:extLst>
            </p:cNvPr>
            <p:cNvSpPr/>
            <p:nvPr/>
          </p:nvSpPr>
          <p:spPr>
            <a:xfrm flipH="1">
              <a:off x="3982620" y="2339207"/>
              <a:ext cx="45378" cy="24762"/>
            </a:xfrm>
            <a:custGeom>
              <a:avLst/>
              <a:gdLst/>
              <a:ahLst/>
              <a:cxnLst/>
              <a:rect l="l" t="t" r="r" b="b"/>
              <a:pathLst>
                <a:path w="804" h="439" extrusionOk="0">
                  <a:moveTo>
                    <a:pt x="372" y="0"/>
                  </a:moveTo>
                  <a:cubicBezTo>
                    <a:pt x="240" y="0"/>
                    <a:pt x="107" y="57"/>
                    <a:pt x="26" y="158"/>
                  </a:cubicBezTo>
                  <a:cubicBezTo>
                    <a:pt x="0" y="190"/>
                    <a:pt x="7" y="235"/>
                    <a:pt x="32" y="260"/>
                  </a:cubicBezTo>
                  <a:cubicBezTo>
                    <a:pt x="46" y="269"/>
                    <a:pt x="63" y="273"/>
                    <a:pt x="79" y="273"/>
                  </a:cubicBezTo>
                  <a:cubicBezTo>
                    <a:pt x="100" y="273"/>
                    <a:pt x="120" y="266"/>
                    <a:pt x="134" y="248"/>
                  </a:cubicBezTo>
                  <a:cubicBezTo>
                    <a:pt x="190" y="177"/>
                    <a:pt x="282" y="138"/>
                    <a:pt x="372" y="138"/>
                  </a:cubicBezTo>
                  <a:cubicBezTo>
                    <a:pt x="395" y="138"/>
                    <a:pt x="418" y="140"/>
                    <a:pt x="440" y="146"/>
                  </a:cubicBezTo>
                  <a:cubicBezTo>
                    <a:pt x="549" y="171"/>
                    <a:pt x="638" y="267"/>
                    <a:pt x="663" y="381"/>
                  </a:cubicBezTo>
                  <a:cubicBezTo>
                    <a:pt x="670" y="413"/>
                    <a:pt x="695" y="439"/>
                    <a:pt x="727" y="439"/>
                  </a:cubicBezTo>
                  <a:cubicBezTo>
                    <a:pt x="733" y="439"/>
                    <a:pt x="740" y="432"/>
                    <a:pt x="746" y="432"/>
                  </a:cubicBezTo>
                  <a:cubicBezTo>
                    <a:pt x="778" y="426"/>
                    <a:pt x="804" y="388"/>
                    <a:pt x="797" y="350"/>
                  </a:cubicBezTo>
                  <a:cubicBezTo>
                    <a:pt x="765" y="190"/>
                    <a:pt x="631" y="50"/>
                    <a:pt x="472" y="12"/>
                  </a:cubicBezTo>
                  <a:cubicBezTo>
                    <a:pt x="439" y="4"/>
                    <a:pt x="406" y="0"/>
                    <a:pt x="3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39">
              <a:extLst>
                <a:ext uri="{FF2B5EF4-FFF2-40B4-BE49-F238E27FC236}">
                  <a16:creationId xmlns:a16="http://schemas.microsoft.com/office/drawing/2014/main" id="{16317827-4FBB-7AFE-64CD-4A920BE0D0E2}"/>
                </a:ext>
              </a:extLst>
            </p:cNvPr>
            <p:cNvSpPr/>
            <p:nvPr/>
          </p:nvSpPr>
          <p:spPr>
            <a:xfrm flipH="1">
              <a:off x="4050970" y="2378465"/>
              <a:ext cx="22350" cy="48452"/>
            </a:xfrm>
            <a:custGeom>
              <a:avLst/>
              <a:gdLst/>
              <a:ahLst/>
              <a:cxnLst/>
              <a:rect l="l" t="t" r="r" b="b"/>
              <a:pathLst>
                <a:path w="396" h="859" extrusionOk="0">
                  <a:moveTo>
                    <a:pt x="314" y="0"/>
                  </a:moveTo>
                  <a:cubicBezTo>
                    <a:pt x="285" y="0"/>
                    <a:pt x="259" y="17"/>
                    <a:pt x="249" y="42"/>
                  </a:cubicBezTo>
                  <a:lnTo>
                    <a:pt x="7" y="743"/>
                  </a:lnTo>
                  <a:cubicBezTo>
                    <a:pt x="0" y="763"/>
                    <a:pt x="0" y="782"/>
                    <a:pt x="13" y="801"/>
                  </a:cubicBezTo>
                  <a:cubicBezTo>
                    <a:pt x="26" y="820"/>
                    <a:pt x="45" y="833"/>
                    <a:pt x="64" y="833"/>
                  </a:cubicBezTo>
                  <a:lnTo>
                    <a:pt x="281" y="858"/>
                  </a:lnTo>
                  <a:lnTo>
                    <a:pt x="287" y="858"/>
                  </a:lnTo>
                  <a:cubicBezTo>
                    <a:pt x="325" y="858"/>
                    <a:pt x="357" y="833"/>
                    <a:pt x="357" y="801"/>
                  </a:cubicBezTo>
                  <a:cubicBezTo>
                    <a:pt x="364" y="763"/>
                    <a:pt x="338" y="724"/>
                    <a:pt x="300" y="718"/>
                  </a:cubicBezTo>
                  <a:lnTo>
                    <a:pt x="166" y="705"/>
                  </a:lnTo>
                  <a:lnTo>
                    <a:pt x="383" y="87"/>
                  </a:lnTo>
                  <a:cubicBezTo>
                    <a:pt x="396" y="55"/>
                    <a:pt x="376" y="17"/>
                    <a:pt x="338" y="4"/>
                  </a:cubicBezTo>
                  <a:cubicBezTo>
                    <a:pt x="330" y="1"/>
                    <a:pt x="322" y="0"/>
                    <a:pt x="3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39">
              <a:extLst>
                <a:ext uri="{FF2B5EF4-FFF2-40B4-BE49-F238E27FC236}">
                  <a16:creationId xmlns:a16="http://schemas.microsoft.com/office/drawing/2014/main" id="{D9A58841-713E-4AC0-1DD0-594F8932087A}"/>
                </a:ext>
              </a:extLst>
            </p:cNvPr>
            <p:cNvSpPr/>
            <p:nvPr/>
          </p:nvSpPr>
          <p:spPr>
            <a:xfrm flipH="1">
              <a:off x="4023653" y="2432784"/>
              <a:ext cx="41032" cy="16752"/>
            </a:xfrm>
            <a:custGeom>
              <a:avLst/>
              <a:gdLst/>
              <a:ahLst/>
              <a:cxnLst/>
              <a:rect l="l" t="t" r="r" b="b"/>
              <a:pathLst>
                <a:path w="727" h="297" extrusionOk="0">
                  <a:moveTo>
                    <a:pt x="649" y="1"/>
                  </a:moveTo>
                  <a:cubicBezTo>
                    <a:pt x="625" y="1"/>
                    <a:pt x="600" y="14"/>
                    <a:pt x="587" y="35"/>
                  </a:cubicBezTo>
                  <a:cubicBezTo>
                    <a:pt x="549" y="105"/>
                    <a:pt x="466" y="150"/>
                    <a:pt x="370" y="156"/>
                  </a:cubicBezTo>
                  <a:cubicBezTo>
                    <a:pt x="363" y="157"/>
                    <a:pt x="355" y="157"/>
                    <a:pt x="348" y="157"/>
                  </a:cubicBezTo>
                  <a:cubicBezTo>
                    <a:pt x="256" y="157"/>
                    <a:pt x="182" y="120"/>
                    <a:pt x="134" y="61"/>
                  </a:cubicBezTo>
                  <a:cubicBezTo>
                    <a:pt x="122" y="41"/>
                    <a:pt x="100" y="31"/>
                    <a:pt x="78" y="31"/>
                  </a:cubicBezTo>
                  <a:cubicBezTo>
                    <a:pt x="64" y="31"/>
                    <a:pt x="51" y="35"/>
                    <a:pt x="39" y="42"/>
                  </a:cubicBezTo>
                  <a:cubicBezTo>
                    <a:pt x="7" y="67"/>
                    <a:pt x="0" y="112"/>
                    <a:pt x="26" y="137"/>
                  </a:cubicBezTo>
                  <a:cubicBezTo>
                    <a:pt x="96" y="239"/>
                    <a:pt x="217" y="297"/>
                    <a:pt x="351" y="297"/>
                  </a:cubicBezTo>
                  <a:cubicBezTo>
                    <a:pt x="355" y="297"/>
                    <a:pt x="359" y="294"/>
                    <a:pt x="366" y="294"/>
                  </a:cubicBezTo>
                  <a:cubicBezTo>
                    <a:pt x="369" y="294"/>
                    <a:pt x="372" y="295"/>
                    <a:pt x="376" y="297"/>
                  </a:cubicBezTo>
                  <a:cubicBezTo>
                    <a:pt x="517" y="290"/>
                    <a:pt x="644" y="214"/>
                    <a:pt x="708" y="105"/>
                  </a:cubicBezTo>
                  <a:cubicBezTo>
                    <a:pt x="727" y="74"/>
                    <a:pt x="714" y="29"/>
                    <a:pt x="682" y="10"/>
                  </a:cubicBezTo>
                  <a:cubicBezTo>
                    <a:pt x="672" y="4"/>
                    <a:pt x="661" y="1"/>
                    <a:pt x="64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17" name="Google Shape;917;p39">
            <a:extLst>
              <a:ext uri="{FF2B5EF4-FFF2-40B4-BE49-F238E27FC236}">
                <a16:creationId xmlns:a16="http://schemas.microsoft.com/office/drawing/2014/main" id="{2B09BEA8-ABBD-71F8-B9C8-6E9B4FF325FF}"/>
              </a:ext>
            </a:extLst>
          </p:cNvPr>
          <p:cNvGrpSpPr/>
          <p:nvPr/>
        </p:nvGrpSpPr>
        <p:grpSpPr>
          <a:xfrm>
            <a:off x="394081" y="2672770"/>
            <a:ext cx="820370" cy="2116425"/>
            <a:chOff x="2041389" y="2249295"/>
            <a:chExt cx="768785" cy="1983343"/>
          </a:xfrm>
        </p:grpSpPr>
        <p:sp>
          <p:nvSpPr>
            <p:cNvPr id="918" name="Google Shape;918;p39">
              <a:extLst>
                <a:ext uri="{FF2B5EF4-FFF2-40B4-BE49-F238E27FC236}">
                  <a16:creationId xmlns:a16="http://schemas.microsoft.com/office/drawing/2014/main" id="{7B8A2D4D-F3B1-2064-C542-E5D4293E60DD}"/>
                </a:ext>
              </a:extLst>
            </p:cNvPr>
            <p:cNvSpPr/>
            <p:nvPr/>
          </p:nvSpPr>
          <p:spPr>
            <a:xfrm flipH="1">
              <a:off x="2616923" y="2848552"/>
              <a:ext cx="187494" cy="730501"/>
            </a:xfrm>
            <a:custGeom>
              <a:avLst/>
              <a:gdLst/>
              <a:ahLst/>
              <a:cxnLst/>
              <a:rect l="l" t="t" r="r" b="b"/>
              <a:pathLst>
                <a:path w="3322" h="12951" extrusionOk="0">
                  <a:moveTo>
                    <a:pt x="1110" y="0"/>
                  </a:moveTo>
                  <a:cubicBezTo>
                    <a:pt x="714" y="1625"/>
                    <a:pt x="428" y="3276"/>
                    <a:pt x="243" y="4933"/>
                  </a:cubicBezTo>
                  <a:cubicBezTo>
                    <a:pt x="1" y="7126"/>
                    <a:pt x="262" y="9337"/>
                    <a:pt x="785" y="11479"/>
                  </a:cubicBezTo>
                  <a:cubicBezTo>
                    <a:pt x="918" y="12039"/>
                    <a:pt x="1454" y="12428"/>
                    <a:pt x="1894" y="12804"/>
                  </a:cubicBezTo>
                  <a:cubicBezTo>
                    <a:pt x="2072" y="12951"/>
                    <a:pt x="2359" y="12881"/>
                    <a:pt x="2582" y="12932"/>
                  </a:cubicBezTo>
                  <a:cubicBezTo>
                    <a:pt x="2244" y="8853"/>
                    <a:pt x="2512" y="4678"/>
                    <a:pt x="3321" y="669"/>
                  </a:cubicBezTo>
                  <a:lnTo>
                    <a:pt x="1110" y="0"/>
                  </a:lnTo>
                  <a:close/>
                </a:path>
              </a:pathLst>
            </a:custGeom>
            <a:solidFill>
              <a:srgbClr val="AD64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39">
              <a:extLst>
                <a:ext uri="{FF2B5EF4-FFF2-40B4-BE49-F238E27FC236}">
                  <a16:creationId xmlns:a16="http://schemas.microsoft.com/office/drawing/2014/main" id="{7A967874-09BB-C51E-8E61-3A81BB59B7D1}"/>
                </a:ext>
              </a:extLst>
            </p:cNvPr>
            <p:cNvSpPr/>
            <p:nvPr/>
          </p:nvSpPr>
          <p:spPr>
            <a:xfrm flipH="1">
              <a:off x="2681713" y="3431903"/>
              <a:ext cx="43572" cy="89289"/>
            </a:xfrm>
            <a:custGeom>
              <a:avLst/>
              <a:gdLst/>
              <a:ahLst/>
              <a:cxnLst/>
              <a:rect l="l" t="t" r="r" b="b"/>
              <a:pathLst>
                <a:path w="772" h="1583" extrusionOk="0">
                  <a:moveTo>
                    <a:pt x="77" y="1"/>
                  </a:moveTo>
                  <a:cubicBezTo>
                    <a:pt x="73" y="1"/>
                    <a:pt x="69" y="1"/>
                    <a:pt x="65" y="2"/>
                  </a:cubicBezTo>
                  <a:cubicBezTo>
                    <a:pt x="26" y="15"/>
                    <a:pt x="1" y="53"/>
                    <a:pt x="14" y="91"/>
                  </a:cubicBezTo>
                  <a:lnTo>
                    <a:pt x="300" y="1175"/>
                  </a:lnTo>
                  <a:cubicBezTo>
                    <a:pt x="326" y="1264"/>
                    <a:pt x="351" y="1366"/>
                    <a:pt x="415" y="1449"/>
                  </a:cubicBezTo>
                  <a:cubicBezTo>
                    <a:pt x="479" y="1532"/>
                    <a:pt x="574" y="1583"/>
                    <a:pt x="664" y="1583"/>
                  </a:cubicBezTo>
                  <a:cubicBezTo>
                    <a:pt x="683" y="1583"/>
                    <a:pt x="696" y="1583"/>
                    <a:pt x="715" y="1576"/>
                  </a:cubicBezTo>
                  <a:cubicBezTo>
                    <a:pt x="753" y="1570"/>
                    <a:pt x="772" y="1532"/>
                    <a:pt x="766" y="1500"/>
                  </a:cubicBezTo>
                  <a:cubicBezTo>
                    <a:pt x="760" y="1466"/>
                    <a:pt x="729" y="1441"/>
                    <a:pt x="695" y="1441"/>
                  </a:cubicBezTo>
                  <a:cubicBezTo>
                    <a:pt x="691" y="1441"/>
                    <a:pt x="687" y="1442"/>
                    <a:pt x="683" y="1442"/>
                  </a:cubicBezTo>
                  <a:cubicBezTo>
                    <a:pt x="676" y="1444"/>
                    <a:pt x="669" y="1445"/>
                    <a:pt x="662" y="1445"/>
                  </a:cubicBezTo>
                  <a:cubicBezTo>
                    <a:pt x="611" y="1445"/>
                    <a:pt x="557" y="1405"/>
                    <a:pt x="523" y="1366"/>
                  </a:cubicBezTo>
                  <a:cubicBezTo>
                    <a:pt x="479" y="1302"/>
                    <a:pt x="460" y="1219"/>
                    <a:pt x="441" y="1143"/>
                  </a:cubicBezTo>
                  <a:lnTo>
                    <a:pt x="147" y="53"/>
                  </a:lnTo>
                  <a:cubicBezTo>
                    <a:pt x="136" y="20"/>
                    <a:pt x="106" y="1"/>
                    <a:pt x="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39">
              <a:extLst>
                <a:ext uri="{FF2B5EF4-FFF2-40B4-BE49-F238E27FC236}">
                  <a16:creationId xmlns:a16="http://schemas.microsoft.com/office/drawing/2014/main" id="{B4E8314D-380A-AC59-47B9-E4B5CFBBBBA3}"/>
                </a:ext>
              </a:extLst>
            </p:cNvPr>
            <p:cNvSpPr/>
            <p:nvPr/>
          </p:nvSpPr>
          <p:spPr>
            <a:xfrm flipH="1">
              <a:off x="2421975" y="3477592"/>
              <a:ext cx="261543" cy="669358"/>
            </a:xfrm>
            <a:custGeom>
              <a:avLst/>
              <a:gdLst/>
              <a:ahLst/>
              <a:cxnLst/>
              <a:rect l="l" t="t" r="r" b="b"/>
              <a:pathLst>
                <a:path w="4634" h="11867" extrusionOk="0">
                  <a:moveTo>
                    <a:pt x="2963" y="0"/>
                  </a:moveTo>
                  <a:cubicBezTo>
                    <a:pt x="1975" y="0"/>
                    <a:pt x="966" y="102"/>
                    <a:pt x="0" y="231"/>
                  </a:cubicBezTo>
                  <a:cubicBezTo>
                    <a:pt x="752" y="3934"/>
                    <a:pt x="956" y="7739"/>
                    <a:pt x="606" y="11499"/>
                  </a:cubicBezTo>
                  <a:cubicBezTo>
                    <a:pt x="1198" y="11671"/>
                    <a:pt x="1785" y="11792"/>
                    <a:pt x="2390" y="11850"/>
                  </a:cubicBezTo>
                  <a:cubicBezTo>
                    <a:pt x="2498" y="11861"/>
                    <a:pt x="2606" y="11866"/>
                    <a:pt x="2714" y="11866"/>
                  </a:cubicBezTo>
                  <a:cubicBezTo>
                    <a:pt x="3218" y="11866"/>
                    <a:pt x="3717" y="11746"/>
                    <a:pt x="4168" y="11531"/>
                  </a:cubicBezTo>
                  <a:cubicBezTo>
                    <a:pt x="4563" y="8427"/>
                    <a:pt x="4634" y="5374"/>
                    <a:pt x="3818" y="2245"/>
                  </a:cubicBezTo>
                  <a:cubicBezTo>
                    <a:pt x="3811" y="1512"/>
                    <a:pt x="3811" y="766"/>
                    <a:pt x="3805" y="27"/>
                  </a:cubicBezTo>
                  <a:cubicBezTo>
                    <a:pt x="3527" y="9"/>
                    <a:pt x="3246" y="0"/>
                    <a:pt x="2963" y="0"/>
                  </a:cubicBezTo>
                  <a:close/>
                </a:path>
              </a:pathLst>
            </a:custGeom>
            <a:solidFill>
              <a:srgbClr val="AD64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39">
              <a:extLst>
                <a:ext uri="{FF2B5EF4-FFF2-40B4-BE49-F238E27FC236}">
                  <a16:creationId xmlns:a16="http://schemas.microsoft.com/office/drawing/2014/main" id="{46446C7B-2461-C6A2-0F90-A403380B152A}"/>
                </a:ext>
              </a:extLst>
            </p:cNvPr>
            <p:cNvSpPr/>
            <p:nvPr/>
          </p:nvSpPr>
          <p:spPr>
            <a:xfrm flipH="1">
              <a:off x="2666191" y="3542289"/>
              <a:ext cx="14449" cy="47944"/>
            </a:xfrm>
            <a:custGeom>
              <a:avLst/>
              <a:gdLst/>
              <a:ahLst/>
              <a:cxnLst/>
              <a:rect l="l" t="t" r="r" b="b"/>
              <a:pathLst>
                <a:path w="256" h="850" extrusionOk="0">
                  <a:moveTo>
                    <a:pt x="74" y="1"/>
                  </a:moveTo>
                  <a:cubicBezTo>
                    <a:pt x="70" y="1"/>
                    <a:pt x="67" y="1"/>
                    <a:pt x="64" y="2"/>
                  </a:cubicBezTo>
                  <a:cubicBezTo>
                    <a:pt x="26" y="8"/>
                    <a:pt x="0" y="40"/>
                    <a:pt x="0" y="78"/>
                  </a:cubicBezTo>
                  <a:lnTo>
                    <a:pt x="108" y="792"/>
                  </a:lnTo>
                  <a:cubicBezTo>
                    <a:pt x="115" y="824"/>
                    <a:pt x="147" y="849"/>
                    <a:pt x="179" y="849"/>
                  </a:cubicBezTo>
                  <a:lnTo>
                    <a:pt x="191" y="849"/>
                  </a:lnTo>
                  <a:cubicBezTo>
                    <a:pt x="230" y="843"/>
                    <a:pt x="255" y="811"/>
                    <a:pt x="249" y="773"/>
                  </a:cubicBezTo>
                  <a:lnTo>
                    <a:pt x="140" y="59"/>
                  </a:lnTo>
                  <a:cubicBezTo>
                    <a:pt x="135" y="25"/>
                    <a:pt x="103" y="1"/>
                    <a:pt x="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39">
              <a:extLst>
                <a:ext uri="{FF2B5EF4-FFF2-40B4-BE49-F238E27FC236}">
                  <a16:creationId xmlns:a16="http://schemas.microsoft.com/office/drawing/2014/main" id="{28322E44-C2A2-6794-C37D-07A9CD7A23E4}"/>
                </a:ext>
              </a:extLst>
            </p:cNvPr>
            <p:cNvSpPr/>
            <p:nvPr/>
          </p:nvSpPr>
          <p:spPr>
            <a:xfrm flipH="1">
              <a:off x="2578425" y="3580476"/>
              <a:ext cx="57287" cy="17993"/>
            </a:xfrm>
            <a:custGeom>
              <a:avLst/>
              <a:gdLst/>
              <a:ahLst/>
              <a:cxnLst/>
              <a:rect l="l" t="t" r="r" b="b"/>
              <a:pathLst>
                <a:path w="1015" h="319" extrusionOk="0">
                  <a:moveTo>
                    <a:pt x="934" y="0"/>
                  </a:moveTo>
                  <a:cubicBezTo>
                    <a:pt x="917" y="0"/>
                    <a:pt x="899" y="7"/>
                    <a:pt x="887" y="19"/>
                  </a:cubicBezTo>
                  <a:cubicBezTo>
                    <a:pt x="782" y="127"/>
                    <a:pt x="633" y="182"/>
                    <a:pt x="485" y="182"/>
                  </a:cubicBezTo>
                  <a:cubicBezTo>
                    <a:pt x="353" y="182"/>
                    <a:pt x="221" y="138"/>
                    <a:pt x="122" y="51"/>
                  </a:cubicBezTo>
                  <a:cubicBezTo>
                    <a:pt x="110" y="39"/>
                    <a:pt x="94" y="33"/>
                    <a:pt x="77" y="33"/>
                  </a:cubicBezTo>
                  <a:cubicBezTo>
                    <a:pt x="59" y="33"/>
                    <a:pt x="40" y="41"/>
                    <a:pt x="26" y="58"/>
                  </a:cubicBezTo>
                  <a:cubicBezTo>
                    <a:pt x="1" y="83"/>
                    <a:pt x="1" y="128"/>
                    <a:pt x="33" y="153"/>
                  </a:cubicBezTo>
                  <a:cubicBezTo>
                    <a:pt x="154" y="262"/>
                    <a:pt x="319" y="319"/>
                    <a:pt x="485" y="319"/>
                  </a:cubicBezTo>
                  <a:cubicBezTo>
                    <a:pt x="670" y="319"/>
                    <a:pt x="855" y="249"/>
                    <a:pt x="989" y="121"/>
                  </a:cubicBezTo>
                  <a:cubicBezTo>
                    <a:pt x="1014" y="89"/>
                    <a:pt x="1014" y="45"/>
                    <a:pt x="982" y="19"/>
                  </a:cubicBezTo>
                  <a:cubicBezTo>
                    <a:pt x="970" y="7"/>
                    <a:pt x="952" y="0"/>
                    <a:pt x="9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39">
              <a:extLst>
                <a:ext uri="{FF2B5EF4-FFF2-40B4-BE49-F238E27FC236}">
                  <a16:creationId xmlns:a16="http://schemas.microsoft.com/office/drawing/2014/main" id="{F40D618A-8ABB-7D5E-56CD-BCFDC3E6E4DF}"/>
                </a:ext>
              </a:extLst>
            </p:cNvPr>
            <p:cNvSpPr/>
            <p:nvPr/>
          </p:nvSpPr>
          <p:spPr>
            <a:xfrm flipH="1">
              <a:off x="2423786" y="4004818"/>
              <a:ext cx="386388" cy="221728"/>
            </a:xfrm>
            <a:custGeom>
              <a:avLst/>
              <a:gdLst/>
              <a:ahLst/>
              <a:cxnLst/>
              <a:rect l="l" t="t" r="r" b="b"/>
              <a:pathLst>
                <a:path w="6846" h="3931" extrusionOk="0">
                  <a:moveTo>
                    <a:pt x="3767" y="0"/>
                  </a:moveTo>
                  <a:cubicBezTo>
                    <a:pt x="3487" y="0"/>
                    <a:pt x="3215" y="175"/>
                    <a:pt x="3041" y="399"/>
                  </a:cubicBezTo>
                  <a:cubicBezTo>
                    <a:pt x="2850" y="661"/>
                    <a:pt x="2754" y="979"/>
                    <a:pt x="2658" y="1292"/>
                  </a:cubicBezTo>
                  <a:cubicBezTo>
                    <a:pt x="2397" y="2197"/>
                    <a:pt x="1677" y="2853"/>
                    <a:pt x="816" y="3229"/>
                  </a:cubicBezTo>
                  <a:cubicBezTo>
                    <a:pt x="644" y="3306"/>
                    <a:pt x="460" y="3369"/>
                    <a:pt x="307" y="3471"/>
                  </a:cubicBezTo>
                  <a:cubicBezTo>
                    <a:pt x="147" y="3580"/>
                    <a:pt x="13" y="3739"/>
                    <a:pt x="1" y="3930"/>
                  </a:cubicBezTo>
                  <a:lnTo>
                    <a:pt x="6629" y="3930"/>
                  </a:lnTo>
                  <a:cubicBezTo>
                    <a:pt x="6705" y="3019"/>
                    <a:pt x="6769" y="2139"/>
                    <a:pt x="6846" y="1228"/>
                  </a:cubicBezTo>
                  <a:lnTo>
                    <a:pt x="6846" y="1228"/>
                  </a:lnTo>
                  <a:cubicBezTo>
                    <a:pt x="6094" y="1323"/>
                    <a:pt x="5418" y="1394"/>
                    <a:pt x="4666" y="1489"/>
                  </a:cubicBezTo>
                  <a:cubicBezTo>
                    <a:pt x="4653" y="1183"/>
                    <a:pt x="4641" y="877"/>
                    <a:pt x="4526" y="597"/>
                  </a:cubicBezTo>
                  <a:cubicBezTo>
                    <a:pt x="4411" y="317"/>
                    <a:pt x="4182" y="62"/>
                    <a:pt x="3882" y="11"/>
                  </a:cubicBezTo>
                  <a:cubicBezTo>
                    <a:pt x="3844" y="4"/>
                    <a:pt x="3805" y="0"/>
                    <a:pt x="376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39">
              <a:extLst>
                <a:ext uri="{FF2B5EF4-FFF2-40B4-BE49-F238E27FC236}">
                  <a16:creationId xmlns:a16="http://schemas.microsoft.com/office/drawing/2014/main" id="{98159DA1-4AA0-274F-8696-B68BE35AC1C2}"/>
                </a:ext>
              </a:extLst>
            </p:cNvPr>
            <p:cNvSpPr/>
            <p:nvPr/>
          </p:nvSpPr>
          <p:spPr>
            <a:xfrm flipH="1">
              <a:off x="2434565" y="4180410"/>
              <a:ext cx="364094" cy="41458"/>
            </a:xfrm>
            <a:custGeom>
              <a:avLst/>
              <a:gdLst/>
              <a:ahLst/>
              <a:cxnLst/>
              <a:rect l="l" t="t" r="r" b="b"/>
              <a:pathLst>
                <a:path w="6451" h="735" extrusionOk="0">
                  <a:moveTo>
                    <a:pt x="6369" y="0"/>
                  </a:moveTo>
                  <a:cubicBezTo>
                    <a:pt x="6365" y="0"/>
                    <a:pt x="6360" y="1"/>
                    <a:pt x="6355" y="1"/>
                  </a:cubicBezTo>
                  <a:cubicBezTo>
                    <a:pt x="4721" y="397"/>
                    <a:pt x="3048" y="595"/>
                    <a:pt x="1369" y="595"/>
                  </a:cubicBezTo>
                  <a:cubicBezTo>
                    <a:pt x="938" y="595"/>
                    <a:pt x="508" y="582"/>
                    <a:pt x="77" y="556"/>
                  </a:cubicBezTo>
                  <a:cubicBezTo>
                    <a:pt x="45" y="556"/>
                    <a:pt x="7" y="588"/>
                    <a:pt x="7" y="626"/>
                  </a:cubicBezTo>
                  <a:cubicBezTo>
                    <a:pt x="1" y="664"/>
                    <a:pt x="33" y="696"/>
                    <a:pt x="71" y="696"/>
                  </a:cubicBezTo>
                  <a:cubicBezTo>
                    <a:pt x="498" y="722"/>
                    <a:pt x="925" y="734"/>
                    <a:pt x="1358" y="734"/>
                  </a:cubicBezTo>
                  <a:cubicBezTo>
                    <a:pt x="3053" y="734"/>
                    <a:pt x="4736" y="537"/>
                    <a:pt x="6387" y="135"/>
                  </a:cubicBezTo>
                  <a:cubicBezTo>
                    <a:pt x="6425" y="129"/>
                    <a:pt x="6450" y="91"/>
                    <a:pt x="6444" y="52"/>
                  </a:cubicBezTo>
                  <a:cubicBezTo>
                    <a:pt x="6433" y="19"/>
                    <a:pt x="6402" y="0"/>
                    <a:pt x="63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39">
              <a:extLst>
                <a:ext uri="{FF2B5EF4-FFF2-40B4-BE49-F238E27FC236}">
                  <a16:creationId xmlns:a16="http://schemas.microsoft.com/office/drawing/2014/main" id="{E2FBEA19-BE80-0FD5-4499-1A7FEF9FEBA6}"/>
                </a:ext>
              </a:extLst>
            </p:cNvPr>
            <p:cNvSpPr/>
            <p:nvPr/>
          </p:nvSpPr>
          <p:spPr>
            <a:xfrm flipH="1">
              <a:off x="2595361" y="4160217"/>
              <a:ext cx="155097" cy="50482"/>
            </a:xfrm>
            <a:custGeom>
              <a:avLst/>
              <a:gdLst/>
              <a:ahLst/>
              <a:cxnLst/>
              <a:rect l="l" t="t" r="r" b="b"/>
              <a:pathLst>
                <a:path w="2748" h="895" extrusionOk="0">
                  <a:moveTo>
                    <a:pt x="1101" y="0"/>
                  </a:moveTo>
                  <a:cubicBezTo>
                    <a:pt x="735" y="0"/>
                    <a:pt x="364" y="96"/>
                    <a:pt x="45" y="277"/>
                  </a:cubicBezTo>
                  <a:cubicBezTo>
                    <a:pt x="13" y="296"/>
                    <a:pt x="1" y="340"/>
                    <a:pt x="20" y="372"/>
                  </a:cubicBezTo>
                  <a:cubicBezTo>
                    <a:pt x="33" y="394"/>
                    <a:pt x="55" y="407"/>
                    <a:pt x="79" y="407"/>
                  </a:cubicBezTo>
                  <a:cubicBezTo>
                    <a:pt x="91" y="407"/>
                    <a:pt x="103" y="404"/>
                    <a:pt x="115" y="398"/>
                  </a:cubicBezTo>
                  <a:cubicBezTo>
                    <a:pt x="410" y="231"/>
                    <a:pt x="754" y="143"/>
                    <a:pt x="1097" y="143"/>
                  </a:cubicBezTo>
                  <a:cubicBezTo>
                    <a:pt x="1215" y="143"/>
                    <a:pt x="1332" y="153"/>
                    <a:pt x="1447" y="175"/>
                  </a:cubicBezTo>
                  <a:cubicBezTo>
                    <a:pt x="1900" y="257"/>
                    <a:pt x="2327" y="512"/>
                    <a:pt x="2614" y="869"/>
                  </a:cubicBezTo>
                  <a:cubicBezTo>
                    <a:pt x="2627" y="888"/>
                    <a:pt x="2646" y="895"/>
                    <a:pt x="2665" y="895"/>
                  </a:cubicBezTo>
                  <a:cubicBezTo>
                    <a:pt x="2684" y="895"/>
                    <a:pt x="2697" y="895"/>
                    <a:pt x="2709" y="882"/>
                  </a:cubicBezTo>
                  <a:cubicBezTo>
                    <a:pt x="2741" y="857"/>
                    <a:pt x="2748" y="812"/>
                    <a:pt x="2722" y="780"/>
                  </a:cubicBezTo>
                  <a:cubicBezTo>
                    <a:pt x="2410" y="398"/>
                    <a:pt x="1957" y="130"/>
                    <a:pt x="1473" y="34"/>
                  </a:cubicBezTo>
                  <a:cubicBezTo>
                    <a:pt x="1351" y="12"/>
                    <a:pt x="1227" y="0"/>
                    <a:pt x="11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39">
              <a:extLst>
                <a:ext uri="{FF2B5EF4-FFF2-40B4-BE49-F238E27FC236}">
                  <a16:creationId xmlns:a16="http://schemas.microsoft.com/office/drawing/2014/main" id="{E715A477-614E-AB01-23A5-1AFA7223D470}"/>
                </a:ext>
              </a:extLst>
            </p:cNvPr>
            <p:cNvSpPr/>
            <p:nvPr/>
          </p:nvSpPr>
          <p:spPr>
            <a:xfrm flipH="1">
              <a:off x="2539254" y="4081587"/>
              <a:ext cx="64059" cy="130183"/>
            </a:xfrm>
            <a:custGeom>
              <a:avLst/>
              <a:gdLst/>
              <a:ahLst/>
              <a:cxnLst/>
              <a:rect l="l" t="t" r="r" b="b"/>
              <a:pathLst>
                <a:path w="1135" h="2308" extrusionOk="0">
                  <a:moveTo>
                    <a:pt x="1055" y="1"/>
                  </a:moveTo>
                  <a:cubicBezTo>
                    <a:pt x="1038" y="1"/>
                    <a:pt x="1020" y="7"/>
                    <a:pt x="1007" y="20"/>
                  </a:cubicBezTo>
                  <a:cubicBezTo>
                    <a:pt x="396" y="587"/>
                    <a:pt x="26" y="1397"/>
                    <a:pt x="0" y="2238"/>
                  </a:cubicBezTo>
                  <a:cubicBezTo>
                    <a:pt x="0" y="2276"/>
                    <a:pt x="26" y="2308"/>
                    <a:pt x="64" y="2308"/>
                  </a:cubicBezTo>
                  <a:lnTo>
                    <a:pt x="70" y="2308"/>
                  </a:lnTo>
                  <a:cubicBezTo>
                    <a:pt x="109" y="2308"/>
                    <a:pt x="134" y="2276"/>
                    <a:pt x="141" y="2244"/>
                  </a:cubicBezTo>
                  <a:cubicBezTo>
                    <a:pt x="166" y="1441"/>
                    <a:pt x="517" y="664"/>
                    <a:pt x="1103" y="122"/>
                  </a:cubicBezTo>
                  <a:cubicBezTo>
                    <a:pt x="1128" y="90"/>
                    <a:pt x="1135" y="52"/>
                    <a:pt x="1103" y="20"/>
                  </a:cubicBezTo>
                  <a:cubicBezTo>
                    <a:pt x="1090" y="7"/>
                    <a:pt x="1073" y="1"/>
                    <a:pt x="10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39">
              <a:extLst>
                <a:ext uri="{FF2B5EF4-FFF2-40B4-BE49-F238E27FC236}">
                  <a16:creationId xmlns:a16="http://schemas.microsoft.com/office/drawing/2014/main" id="{8E1364A9-7232-C58D-C17D-AB78732C475F}"/>
                </a:ext>
              </a:extLst>
            </p:cNvPr>
            <p:cNvSpPr/>
            <p:nvPr/>
          </p:nvSpPr>
          <p:spPr>
            <a:xfrm flipH="1">
              <a:off x="2591012" y="4093037"/>
              <a:ext cx="80653" cy="9814"/>
            </a:xfrm>
            <a:custGeom>
              <a:avLst/>
              <a:gdLst/>
              <a:ahLst/>
              <a:cxnLst/>
              <a:rect l="l" t="t" r="r" b="b"/>
              <a:pathLst>
                <a:path w="1429" h="174" extrusionOk="0">
                  <a:moveTo>
                    <a:pt x="66" y="1"/>
                  </a:moveTo>
                  <a:cubicBezTo>
                    <a:pt x="28" y="1"/>
                    <a:pt x="7" y="31"/>
                    <a:pt x="7" y="72"/>
                  </a:cubicBezTo>
                  <a:cubicBezTo>
                    <a:pt x="0" y="110"/>
                    <a:pt x="32" y="142"/>
                    <a:pt x="71" y="142"/>
                  </a:cubicBezTo>
                  <a:lnTo>
                    <a:pt x="1358" y="174"/>
                  </a:lnTo>
                  <a:cubicBezTo>
                    <a:pt x="1396" y="174"/>
                    <a:pt x="1428" y="142"/>
                    <a:pt x="1428" y="104"/>
                  </a:cubicBezTo>
                  <a:cubicBezTo>
                    <a:pt x="1428" y="65"/>
                    <a:pt x="1396" y="34"/>
                    <a:pt x="1358" y="34"/>
                  </a:cubicBezTo>
                  <a:lnTo>
                    <a:pt x="77" y="2"/>
                  </a:lnTo>
                  <a:cubicBezTo>
                    <a:pt x="73" y="1"/>
                    <a:pt x="69" y="1"/>
                    <a:pt x="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39">
              <a:extLst>
                <a:ext uri="{FF2B5EF4-FFF2-40B4-BE49-F238E27FC236}">
                  <a16:creationId xmlns:a16="http://schemas.microsoft.com/office/drawing/2014/main" id="{4EFC3EFE-A283-2A3B-4BBD-818C6F01634A}"/>
                </a:ext>
              </a:extLst>
            </p:cNvPr>
            <p:cNvSpPr/>
            <p:nvPr/>
          </p:nvSpPr>
          <p:spPr>
            <a:xfrm flipH="1">
              <a:off x="2612234" y="4118928"/>
              <a:ext cx="78847" cy="10886"/>
            </a:xfrm>
            <a:custGeom>
              <a:avLst/>
              <a:gdLst/>
              <a:ahLst/>
              <a:cxnLst/>
              <a:rect l="l" t="t" r="r" b="b"/>
              <a:pathLst>
                <a:path w="1397" h="193" extrusionOk="0">
                  <a:moveTo>
                    <a:pt x="61" y="1"/>
                  </a:moveTo>
                  <a:cubicBezTo>
                    <a:pt x="27" y="1"/>
                    <a:pt x="0" y="30"/>
                    <a:pt x="0" y="65"/>
                  </a:cubicBezTo>
                  <a:cubicBezTo>
                    <a:pt x="0" y="104"/>
                    <a:pt x="26" y="135"/>
                    <a:pt x="64" y="135"/>
                  </a:cubicBezTo>
                  <a:lnTo>
                    <a:pt x="1326" y="193"/>
                  </a:lnTo>
                  <a:cubicBezTo>
                    <a:pt x="1364" y="193"/>
                    <a:pt x="1396" y="161"/>
                    <a:pt x="1396" y="123"/>
                  </a:cubicBezTo>
                  <a:cubicBezTo>
                    <a:pt x="1396" y="84"/>
                    <a:pt x="1371" y="53"/>
                    <a:pt x="1332" y="53"/>
                  </a:cubicBezTo>
                  <a:lnTo>
                    <a:pt x="70" y="2"/>
                  </a:lnTo>
                  <a:cubicBezTo>
                    <a:pt x="67" y="1"/>
                    <a:pt x="64" y="1"/>
                    <a:pt x="6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39">
              <a:extLst>
                <a:ext uri="{FF2B5EF4-FFF2-40B4-BE49-F238E27FC236}">
                  <a16:creationId xmlns:a16="http://schemas.microsoft.com/office/drawing/2014/main" id="{59E2B99B-3D97-EDEC-F2F8-68B6434548D6}"/>
                </a:ext>
              </a:extLst>
            </p:cNvPr>
            <p:cNvSpPr/>
            <p:nvPr/>
          </p:nvSpPr>
          <p:spPr>
            <a:xfrm flipH="1">
              <a:off x="2617992" y="4140531"/>
              <a:ext cx="86748" cy="12691"/>
            </a:xfrm>
            <a:custGeom>
              <a:avLst/>
              <a:gdLst/>
              <a:ahLst/>
              <a:cxnLst/>
              <a:rect l="l" t="t" r="r" b="b"/>
              <a:pathLst>
                <a:path w="1537" h="225" extrusionOk="0">
                  <a:moveTo>
                    <a:pt x="77" y="1"/>
                  </a:moveTo>
                  <a:cubicBezTo>
                    <a:pt x="38" y="1"/>
                    <a:pt x="0" y="26"/>
                    <a:pt x="0" y="65"/>
                  </a:cubicBezTo>
                  <a:cubicBezTo>
                    <a:pt x="0" y="103"/>
                    <a:pt x="26" y="141"/>
                    <a:pt x="64" y="141"/>
                  </a:cubicBezTo>
                  <a:lnTo>
                    <a:pt x="1460" y="224"/>
                  </a:lnTo>
                  <a:cubicBezTo>
                    <a:pt x="1498" y="224"/>
                    <a:pt x="1530" y="192"/>
                    <a:pt x="1530" y="154"/>
                  </a:cubicBezTo>
                  <a:cubicBezTo>
                    <a:pt x="1536" y="116"/>
                    <a:pt x="1504" y="84"/>
                    <a:pt x="1466" y="84"/>
                  </a:cubicBezTo>
                  <a:lnTo>
                    <a:pt x="7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39">
              <a:extLst>
                <a:ext uri="{FF2B5EF4-FFF2-40B4-BE49-F238E27FC236}">
                  <a16:creationId xmlns:a16="http://schemas.microsoft.com/office/drawing/2014/main" id="{D2A49D64-CF03-882C-5C15-D3864E6095B1}"/>
                </a:ext>
              </a:extLst>
            </p:cNvPr>
            <p:cNvSpPr/>
            <p:nvPr/>
          </p:nvSpPr>
          <p:spPr>
            <a:xfrm flipH="1">
              <a:off x="2198576" y="3505344"/>
              <a:ext cx="236032" cy="643863"/>
            </a:xfrm>
            <a:custGeom>
              <a:avLst/>
              <a:gdLst/>
              <a:ahLst/>
              <a:cxnLst/>
              <a:rect l="l" t="t" r="r" b="b"/>
              <a:pathLst>
                <a:path w="4182" h="11415" extrusionOk="0">
                  <a:moveTo>
                    <a:pt x="3793" y="0"/>
                  </a:moveTo>
                  <a:cubicBezTo>
                    <a:pt x="2441" y="83"/>
                    <a:pt x="1441" y="319"/>
                    <a:pt x="83" y="402"/>
                  </a:cubicBezTo>
                  <a:lnTo>
                    <a:pt x="192" y="2040"/>
                  </a:lnTo>
                  <a:cubicBezTo>
                    <a:pt x="0" y="5214"/>
                    <a:pt x="676" y="7540"/>
                    <a:pt x="1224" y="11415"/>
                  </a:cubicBezTo>
                  <a:lnTo>
                    <a:pt x="4181" y="10676"/>
                  </a:lnTo>
                  <a:cubicBezTo>
                    <a:pt x="3837" y="8012"/>
                    <a:pt x="3990" y="5398"/>
                    <a:pt x="3869" y="2715"/>
                  </a:cubicBezTo>
                  <a:cubicBezTo>
                    <a:pt x="3831" y="1836"/>
                    <a:pt x="3837" y="880"/>
                    <a:pt x="3793" y="0"/>
                  </a:cubicBezTo>
                  <a:close/>
                </a:path>
              </a:pathLst>
            </a:custGeom>
            <a:solidFill>
              <a:srgbClr val="AD64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39">
              <a:extLst>
                <a:ext uri="{FF2B5EF4-FFF2-40B4-BE49-F238E27FC236}">
                  <a16:creationId xmlns:a16="http://schemas.microsoft.com/office/drawing/2014/main" id="{5308CB8C-5BBA-D39C-894B-18160853D17D}"/>
                </a:ext>
              </a:extLst>
            </p:cNvPr>
            <p:cNvSpPr/>
            <p:nvPr/>
          </p:nvSpPr>
          <p:spPr>
            <a:xfrm flipH="1">
              <a:off x="2237797" y="3592660"/>
              <a:ext cx="70211" cy="26341"/>
            </a:xfrm>
            <a:custGeom>
              <a:avLst/>
              <a:gdLst/>
              <a:ahLst/>
              <a:cxnLst/>
              <a:rect l="l" t="t" r="r" b="b"/>
              <a:pathLst>
                <a:path w="1244" h="467" extrusionOk="0">
                  <a:moveTo>
                    <a:pt x="82" y="0"/>
                  </a:moveTo>
                  <a:cubicBezTo>
                    <a:pt x="70" y="0"/>
                    <a:pt x="57" y="4"/>
                    <a:pt x="46" y="14"/>
                  </a:cubicBezTo>
                  <a:cubicBezTo>
                    <a:pt x="7" y="33"/>
                    <a:pt x="1" y="77"/>
                    <a:pt x="26" y="109"/>
                  </a:cubicBezTo>
                  <a:cubicBezTo>
                    <a:pt x="141" y="288"/>
                    <a:pt x="345" y="415"/>
                    <a:pt x="575" y="453"/>
                  </a:cubicBezTo>
                  <a:cubicBezTo>
                    <a:pt x="626" y="460"/>
                    <a:pt x="677" y="466"/>
                    <a:pt x="727" y="466"/>
                  </a:cubicBezTo>
                  <a:cubicBezTo>
                    <a:pt x="906" y="466"/>
                    <a:pt x="1078" y="409"/>
                    <a:pt x="1212" y="307"/>
                  </a:cubicBezTo>
                  <a:cubicBezTo>
                    <a:pt x="1244" y="281"/>
                    <a:pt x="1244" y="237"/>
                    <a:pt x="1225" y="211"/>
                  </a:cubicBezTo>
                  <a:cubicBezTo>
                    <a:pt x="1210" y="193"/>
                    <a:pt x="1188" y="183"/>
                    <a:pt x="1167" y="183"/>
                  </a:cubicBezTo>
                  <a:cubicBezTo>
                    <a:pt x="1151" y="183"/>
                    <a:pt x="1136" y="188"/>
                    <a:pt x="1123" y="199"/>
                  </a:cubicBezTo>
                  <a:cubicBezTo>
                    <a:pt x="1014" y="282"/>
                    <a:pt x="875" y="324"/>
                    <a:pt x="730" y="324"/>
                  </a:cubicBezTo>
                  <a:cubicBezTo>
                    <a:pt x="687" y="324"/>
                    <a:pt x="643" y="321"/>
                    <a:pt x="600" y="313"/>
                  </a:cubicBezTo>
                  <a:cubicBezTo>
                    <a:pt x="402" y="281"/>
                    <a:pt x="237" y="179"/>
                    <a:pt x="141" y="33"/>
                  </a:cubicBezTo>
                  <a:cubicBezTo>
                    <a:pt x="125" y="13"/>
                    <a:pt x="104" y="0"/>
                    <a:pt x="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39">
              <a:extLst>
                <a:ext uri="{FF2B5EF4-FFF2-40B4-BE49-F238E27FC236}">
                  <a16:creationId xmlns:a16="http://schemas.microsoft.com/office/drawing/2014/main" id="{B3451533-93BF-A154-B106-B3920E5F82CE}"/>
                </a:ext>
              </a:extLst>
            </p:cNvPr>
            <p:cNvSpPr/>
            <p:nvPr/>
          </p:nvSpPr>
          <p:spPr>
            <a:xfrm flipH="1">
              <a:off x="2041389" y="3997711"/>
              <a:ext cx="354387" cy="234927"/>
            </a:xfrm>
            <a:custGeom>
              <a:avLst/>
              <a:gdLst/>
              <a:ahLst/>
              <a:cxnLst/>
              <a:rect l="l" t="t" r="r" b="b"/>
              <a:pathLst>
                <a:path w="6279" h="4165" extrusionOk="0">
                  <a:moveTo>
                    <a:pt x="3089" y="1"/>
                  </a:moveTo>
                  <a:cubicBezTo>
                    <a:pt x="2820" y="1"/>
                    <a:pt x="2546" y="145"/>
                    <a:pt x="2365" y="353"/>
                  </a:cubicBezTo>
                  <a:cubicBezTo>
                    <a:pt x="2117" y="640"/>
                    <a:pt x="2002" y="1016"/>
                    <a:pt x="1900" y="1379"/>
                  </a:cubicBezTo>
                  <a:cubicBezTo>
                    <a:pt x="1295" y="1271"/>
                    <a:pt x="606" y="1131"/>
                    <a:pt x="1" y="1016"/>
                  </a:cubicBezTo>
                  <a:lnTo>
                    <a:pt x="1" y="1016"/>
                  </a:lnTo>
                  <a:cubicBezTo>
                    <a:pt x="20" y="2017"/>
                    <a:pt x="7" y="2985"/>
                    <a:pt x="26" y="3986"/>
                  </a:cubicBezTo>
                  <a:lnTo>
                    <a:pt x="6253" y="4165"/>
                  </a:lnTo>
                  <a:cubicBezTo>
                    <a:pt x="6279" y="3941"/>
                    <a:pt x="6145" y="3731"/>
                    <a:pt x="5973" y="3591"/>
                  </a:cubicBezTo>
                  <a:cubicBezTo>
                    <a:pt x="5807" y="3451"/>
                    <a:pt x="5597" y="3362"/>
                    <a:pt x="5405" y="3247"/>
                  </a:cubicBezTo>
                  <a:cubicBezTo>
                    <a:pt x="4819" y="2903"/>
                    <a:pt x="4532" y="2246"/>
                    <a:pt x="4182" y="1660"/>
                  </a:cubicBezTo>
                  <a:cubicBezTo>
                    <a:pt x="4022" y="1399"/>
                    <a:pt x="3978" y="1086"/>
                    <a:pt x="3895" y="793"/>
                  </a:cubicBezTo>
                  <a:cubicBezTo>
                    <a:pt x="3812" y="500"/>
                    <a:pt x="3659" y="194"/>
                    <a:pt x="3385" y="66"/>
                  </a:cubicBezTo>
                  <a:cubicBezTo>
                    <a:pt x="3291" y="21"/>
                    <a:pt x="3190" y="1"/>
                    <a:pt x="308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39">
              <a:extLst>
                <a:ext uri="{FF2B5EF4-FFF2-40B4-BE49-F238E27FC236}">
                  <a16:creationId xmlns:a16="http://schemas.microsoft.com/office/drawing/2014/main" id="{75A01102-6D2B-9C0F-4774-7D77E5FBDFC8}"/>
                </a:ext>
              </a:extLst>
            </p:cNvPr>
            <p:cNvSpPr/>
            <p:nvPr/>
          </p:nvSpPr>
          <p:spPr>
            <a:xfrm flipH="1">
              <a:off x="2054709" y="4174149"/>
              <a:ext cx="344623" cy="53472"/>
            </a:xfrm>
            <a:custGeom>
              <a:avLst/>
              <a:gdLst/>
              <a:ahLst/>
              <a:cxnLst/>
              <a:rect l="l" t="t" r="r" b="b"/>
              <a:pathLst>
                <a:path w="6106" h="948" extrusionOk="0">
                  <a:moveTo>
                    <a:pt x="80" y="0"/>
                  </a:moveTo>
                  <a:cubicBezTo>
                    <a:pt x="53" y="0"/>
                    <a:pt x="23" y="17"/>
                    <a:pt x="13" y="42"/>
                  </a:cubicBezTo>
                  <a:cubicBezTo>
                    <a:pt x="0" y="81"/>
                    <a:pt x="19" y="119"/>
                    <a:pt x="51" y="138"/>
                  </a:cubicBezTo>
                  <a:cubicBezTo>
                    <a:pt x="1440" y="673"/>
                    <a:pt x="2925" y="947"/>
                    <a:pt x="4410" y="947"/>
                  </a:cubicBezTo>
                  <a:cubicBezTo>
                    <a:pt x="4952" y="947"/>
                    <a:pt x="5500" y="909"/>
                    <a:pt x="6036" y="839"/>
                  </a:cubicBezTo>
                  <a:cubicBezTo>
                    <a:pt x="6074" y="833"/>
                    <a:pt x="6106" y="794"/>
                    <a:pt x="6099" y="756"/>
                  </a:cubicBezTo>
                  <a:cubicBezTo>
                    <a:pt x="6094" y="722"/>
                    <a:pt x="6062" y="698"/>
                    <a:pt x="6028" y="698"/>
                  </a:cubicBezTo>
                  <a:cubicBezTo>
                    <a:pt x="6024" y="698"/>
                    <a:pt x="6020" y="698"/>
                    <a:pt x="6017" y="699"/>
                  </a:cubicBezTo>
                  <a:cubicBezTo>
                    <a:pt x="5484" y="772"/>
                    <a:pt x="4948" y="808"/>
                    <a:pt x="4412" y="808"/>
                  </a:cubicBezTo>
                  <a:cubicBezTo>
                    <a:pt x="2945" y="808"/>
                    <a:pt x="1479" y="536"/>
                    <a:pt x="102" y="4"/>
                  </a:cubicBezTo>
                  <a:cubicBezTo>
                    <a:pt x="95" y="1"/>
                    <a:pt x="88" y="0"/>
                    <a:pt x="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39">
              <a:extLst>
                <a:ext uri="{FF2B5EF4-FFF2-40B4-BE49-F238E27FC236}">
                  <a16:creationId xmlns:a16="http://schemas.microsoft.com/office/drawing/2014/main" id="{42FF0D1E-90CC-A23D-23EA-62FEEFC777BC}"/>
                </a:ext>
              </a:extLst>
            </p:cNvPr>
            <p:cNvSpPr/>
            <p:nvPr/>
          </p:nvSpPr>
          <p:spPr>
            <a:xfrm flipH="1">
              <a:off x="2081681" y="4163263"/>
              <a:ext cx="160120" cy="58943"/>
            </a:xfrm>
            <a:custGeom>
              <a:avLst/>
              <a:gdLst/>
              <a:ahLst/>
              <a:cxnLst/>
              <a:rect l="l" t="t" r="r" b="b"/>
              <a:pathLst>
                <a:path w="2837" h="1045" extrusionOk="0">
                  <a:moveTo>
                    <a:pt x="1731" y="0"/>
                  </a:moveTo>
                  <a:cubicBezTo>
                    <a:pt x="1578" y="0"/>
                    <a:pt x="1425" y="17"/>
                    <a:pt x="1275" y="50"/>
                  </a:cubicBezTo>
                  <a:cubicBezTo>
                    <a:pt x="765" y="172"/>
                    <a:pt x="307" y="497"/>
                    <a:pt x="20" y="936"/>
                  </a:cubicBezTo>
                  <a:cubicBezTo>
                    <a:pt x="1" y="968"/>
                    <a:pt x="7" y="1013"/>
                    <a:pt x="39" y="1032"/>
                  </a:cubicBezTo>
                  <a:cubicBezTo>
                    <a:pt x="52" y="1038"/>
                    <a:pt x="64" y="1045"/>
                    <a:pt x="77" y="1045"/>
                  </a:cubicBezTo>
                  <a:cubicBezTo>
                    <a:pt x="103" y="1045"/>
                    <a:pt x="122" y="1032"/>
                    <a:pt x="134" y="1013"/>
                  </a:cubicBezTo>
                  <a:cubicBezTo>
                    <a:pt x="402" y="599"/>
                    <a:pt x="829" y="299"/>
                    <a:pt x="1307" y="191"/>
                  </a:cubicBezTo>
                  <a:cubicBezTo>
                    <a:pt x="1449" y="157"/>
                    <a:pt x="1594" y="140"/>
                    <a:pt x="1739" y="140"/>
                  </a:cubicBezTo>
                  <a:cubicBezTo>
                    <a:pt x="2081" y="140"/>
                    <a:pt x="2420" y="233"/>
                    <a:pt x="2716" y="407"/>
                  </a:cubicBezTo>
                  <a:cubicBezTo>
                    <a:pt x="2729" y="414"/>
                    <a:pt x="2743" y="418"/>
                    <a:pt x="2756" y="418"/>
                  </a:cubicBezTo>
                  <a:cubicBezTo>
                    <a:pt x="2779" y="418"/>
                    <a:pt x="2799" y="406"/>
                    <a:pt x="2811" y="382"/>
                  </a:cubicBezTo>
                  <a:cubicBezTo>
                    <a:pt x="2837" y="350"/>
                    <a:pt x="2824" y="305"/>
                    <a:pt x="2792" y="286"/>
                  </a:cubicBezTo>
                  <a:cubicBezTo>
                    <a:pt x="2472" y="97"/>
                    <a:pt x="2101" y="0"/>
                    <a:pt x="17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39">
              <a:extLst>
                <a:ext uri="{FF2B5EF4-FFF2-40B4-BE49-F238E27FC236}">
                  <a16:creationId xmlns:a16="http://schemas.microsoft.com/office/drawing/2014/main" id="{77FE112A-0376-C1D9-F952-5E8FC8AF62FB}"/>
                </a:ext>
              </a:extLst>
            </p:cNvPr>
            <p:cNvSpPr/>
            <p:nvPr/>
          </p:nvSpPr>
          <p:spPr>
            <a:xfrm flipH="1">
              <a:off x="2234184" y="4070757"/>
              <a:ext cx="64454" cy="151447"/>
            </a:xfrm>
            <a:custGeom>
              <a:avLst/>
              <a:gdLst/>
              <a:ahLst/>
              <a:cxnLst/>
              <a:rect l="l" t="t" r="r" b="b"/>
              <a:pathLst>
                <a:path w="1142" h="2685" extrusionOk="0">
                  <a:moveTo>
                    <a:pt x="82" y="1"/>
                  </a:moveTo>
                  <a:cubicBezTo>
                    <a:pt x="69" y="1"/>
                    <a:pt x="57" y="5"/>
                    <a:pt x="45" y="14"/>
                  </a:cubicBezTo>
                  <a:cubicBezTo>
                    <a:pt x="13" y="33"/>
                    <a:pt x="1" y="78"/>
                    <a:pt x="20" y="110"/>
                  </a:cubicBezTo>
                  <a:cubicBezTo>
                    <a:pt x="511" y="868"/>
                    <a:pt x="848" y="1741"/>
                    <a:pt x="995" y="2627"/>
                  </a:cubicBezTo>
                  <a:cubicBezTo>
                    <a:pt x="1001" y="2666"/>
                    <a:pt x="1033" y="2685"/>
                    <a:pt x="1065" y="2685"/>
                  </a:cubicBezTo>
                  <a:lnTo>
                    <a:pt x="1078" y="2685"/>
                  </a:lnTo>
                  <a:cubicBezTo>
                    <a:pt x="1116" y="2678"/>
                    <a:pt x="1141" y="2646"/>
                    <a:pt x="1135" y="2608"/>
                  </a:cubicBezTo>
                  <a:cubicBezTo>
                    <a:pt x="982" y="1697"/>
                    <a:pt x="638" y="811"/>
                    <a:pt x="141" y="33"/>
                  </a:cubicBezTo>
                  <a:cubicBezTo>
                    <a:pt x="125" y="13"/>
                    <a:pt x="103" y="1"/>
                    <a:pt x="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39">
              <a:extLst>
                <a:ext uri="{FF2B5EF4-FFF2-40B4-BE49-F238E27FC236}">
                  <a16:creationId xmlns:a16="http://schemas.microsoft.com/office/drawing/2014/main" id="{1CF38BEB-6A16-A579-87C2-F9FD6F95782D}"/>
                </a:ext>
              </a:extLst>
            </p:cNvPr>
            <p:cNvSpPr/>
            <p:nvPr/>
          </p:nvSpPr>
          <p:spPr>
            <a:xfrm flipH="1">
              <a:off x="2155787" y="4083392"/>
              <a:ext cx="83870" cy="18050"/>
            </a:xfrm>
            <a:custGeom>
              <a:avLst/>
              <a:gdLst/>
              <a:ahLst/>
              <a:cxnLst/>
              <a:rect l="l" t="t" r="r" b="b"/>
              <a:pathLst>
                <a:path w="1486" h="320" extrusionOk="0">
                  <a:moveTo>
                    <a:pt x="1403" y="1"/>
                  </a:moveTo>
                  <a:lnTo>
                    <a:pt x="65" y="179"/>
                  </a:lnTo>
                  <a:cubicBezTo>
                    <a:pt x="26" y="185"/>
                    <a:pt x="1" y="217"/>
                    <a:pt x="7" y="256"/>
                  </a:cubicBezTo>
                  <a:cubicBezTo>
                    <a:pt x="7" y="294"/>
                    <a:pt x="39" y="319"/>
                    <a:pt x="71" y="319"/>
                  </a:cubicBezTo>
                  <a:lnTo>
                    <a:pt x="84" y="319"/>
                  </a:lnTo>
                  <a:lnTo>
                    <a:pt x="1422" y="141"/>
                  </a:lnTo>
                  <a:cubicBezTo>
                    <a:pt x="1460" y="134"/>
                    <a:pt x="1486" y="103"/>
                    <a:pt x="1479" y="64"/>
                  </a:cubicBezTo>
                  <a:cubicBezTo>
                    <a:pt x="1473" y="26"/>
                    <a:pt x="1441" y="1"/>
                    <a:pt x="14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39">
              <a:extLst>
                <a:ext uri="{FF2B5EF4-FFF2-40B4-BE49-F238E27FC236}">
                  <a16:creationId xmlns:a16="http://schemas.microsoft.com/office/drawing/2014/main" id="{60BA3E87-711A-AC15-0885-58416CC48CB2}"/>
                </a:ext>
              </a:extLst>
            </p:cNvPr>
            <p:cNvSpPr/>
            <p:nvPr/>
          </p:nvSpPr>
          <p:spPr>
            <a:xfrm flipH="1">
              <a:off x="2146756" y="4111369"/>
              <a:ext cx="82459" cy="18106"/>
            </a:xfrm>
            <a:custGeom>
              <a:avLst/>
              <a:gdLst/>
              <a:ahLst/>
              <a:cxnLst/>
              <a:rect l="l" t="t" r="r" b="b"/>
              <a:pathLst>
                <a:path w="1461" h="321" extrusionOk="0">
                  <a:moveTo>
                    <a:pt x="1389" y="1"/>
                  </a:moveTo>
                  <a:cubicBezTo>
                    <a:pt x="1385" y="1"/>
                    <a:pt x="1381" y="1"/>
                    <a:pt x="1377" y="2"/>
                  </a:cubicBezTo>
                  <a:lnTo>
                    <a:pt x="64" y="180"/>
                  </a:lnTo>
                  <a:cubicBezTo>
                    <a:pt x="26" y="187"/>
                    <a:pt x="1" y="225"/>
                    <a:pt x="7" y="263"/>
                  </a:cubicBezTo>
                  <a:cubicBezTo>
                    <a:pt x="13" y="295"/>
                    <a:pt x="39" y="320"/>
                    <a:pt x="77" y="320"/>
                  </a:cubicBezTo>
                  <a:lnTo>
                    <a:pt x="84" y="320"/>
                  </a:lnTo>
                  <a:lnTo>
                    <a:pt x="1396" y="142"/>
                  </a:lnTo>
                  <a:cubicBezTo>
                    <a:pt x="1435" y="136"/>
                    <a:pt x="1460" y="97"/>
                    <a:pt x="1454" y="59"/>
                  </a:cubicBezTo>
                  <a:cubicBezTo>
                    <a:pt x="1448" y="25"/>
                    <a:pt x="1422" y="1"/>
                    <a:pt x="13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39">
              <a:extLst>
                <a:ext uri="{FF2B5EF4-FFF2-40B4-BE49-F238E27FC236}">
                  <a16:creationId xmlns:a16="http://schemas.microsoft.com/office/drawing/2014/main" id="{DE4E280C-E62A-0200-1750-97346DCEA7B6}"/>
                </a:ext>
              </a:extLst>
            </p:cNvPr>
            <p:cNvSpPr/>
            <p:nvPr/>
          </p:nvSpPr>
          <p:spPr>
            <a:xfrm flipH="1">
              <a:off x="2134565" y="4139854"/>
              <a:ext cx="85619" cy="15511"/>
            </a:xfrm>
            <a:custGeom>
              <a:avLst/>
              <a:gdLst/>
              <a:ahLst/>
              <a:cxnLst/>
              <a:rect l="l" t="t" r="r" b="b"/>
              <a:pathLst>
                <a:path w="1517" h="275" extrusionOk="0">
                  <a:moveTo>
                    <a:pt x="1434" y="0"/>
                  </a:moveTo>
                  <a:lnTo>
                    <a:pt x="70" y="134"/>
                  </a:lnTo>
                  <a:cubicBezTo>
                    <a:pt x="32" y="140"/>
                    <a:pt x="0" y="172"/>
                    <a:pt x="6" y="211"/>
                  </a:cubicBezTo>
                  <a:cubicBezTo>
                    <a:pt x="13" y="242"/>
                    <a:pt x="38" y="274"/>
                    <a:pt x="77" y="274"/>
                  </a:cubicBezTo>
                  <a:lnTo>
                    <a:pt x="83" y="274"/>
                  </a:lnTo>
                  <a:lnTo>
                    <a:pt x="1447" y="140"/>
                  </a:lnTo>
                  <a:cubicBezTo>
                    <a:pt x="1485" y="134"/>
                    <a:pt x="1517" y="102"/>
                    <a:pt x="1511" y="64"/>
                  </a:cubicBezTo>
                  <a:cubicBezTo>
                    <a:pt x="1511" y="26"/>
                    <a:pt x="1472" y="0"/>
                    <a:pt x="14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39">
              <a:extLst>
                <a:ext uri="{FF2B5EF4-FFF2-40B4-BE49-F238E27FC236}">
                  <a16:creationId xmlns:a16="http://schemas.microsoft.com/office/drawing/2014/main" id="{33A82FA2-AD57-4085-02D5-EA283AA3907D}"/>
                </a:ext>
              </a:extLst>
            </p:cNvPr>
            <p:cNvSpPr/>
            <p:nvPr/>
          </p:nvSpPr>
          <p:spPr>
            <a:xfrm flipH="1">
              <a:off x="2202198" y="3107005"/>
              <a:ext cx="488150" cy="459137"/>
            </a:xfrm>
            <a:custGeom>
              <a:avLst/>
              <a:gdLst/>
              <a:ahLst/>
              <a:cxnLst/>
              <a:rect l="l" t="t" r="r" b="b"/>
              <a:pathLst>
                <a:path w="8649" h="8140" extrusionOk="0">
                  <a:moveTo>
                    <a:pt x="7712" y="1"/>
                  </a:moveTo>
                  <a:lnTo>
                    <a:pt x="198" y="606"/>
                  </a:lnTo>
                  <a:cubicBezTo>
                    <a:pt x="134" y="3009"/>
                    <a:pt x="64" y="5412"/>
                    <a:pt x="0" y="7814"/>
                  </a:cubicBezTo>
                  <a:cubicBezTo>
                    <a:pt x="1205" y="7757"/>
                    <a:pt x="2447" y="7668"/>
                    <a:pt x="3652" y="7604"/>
                  </a:cubicBezTo>
                  <a:cubicBezTo>
                    <a:pt x="3658" y="7770"/>
                    <a:pt x="3703" y="7974"/>
                    <a:pt x="3716" y="8139"/>
                  </a:cubicBezTo>
                  <a:cubicBezTo>
                    <a:pt x="5354" y="8063"/>
                    <a:pt x="7004" y="7967"/>
                    <a:pt x="8649" y="7891"/>
                  </a:cubicBezTo>
                  <a:cubicBezTo>
                    <a:pt x="8336" y="5265"/>
                    <a:pt x="8018" y="2626"/>
                    <a:pt x="77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39">
              <a:extLst>
                <a:ext uri="{FF2B5EF4-FFF2-40B4-BE49-F238E27FC236}">
                  <a16:creationId xmlns:a16="http://schemas.microsoft.com/office/drawing/2014/main" id="{8BE8CB67-F1C2-077B-780B-0F2A31D6D32E}"/>
                </a:ext>
              </a:extLst>
            </p:cNvPr>
            <p:cNvSpPr/>
            <p:nvPr/>
          </p:nvSpPr>
          <p:spPr>
            <a:xfrm flipH="1">
              <a:off x="2478071" y="3296416"/>
              <a:ext cx="70945" cy="257489"/>
            </a:xfrm>
            <a:custGeom>
              <a:avLst/>
              <a:gdLst/>
              <a:ahLst/>
              <a:cxnLst/>
              <a:rect l="l" t="t" r="r" b="b"/>
              <a:pathLst>
                <a:path w="1257" h="4565" extrusionOk="0">
                  <a:moveTo>
                    <a:pt x="77" y="0"/>
                  </a:moveTo>
                  <a:cubicBezTo>
                    <a:pt x="54" y="0"/>
                    <a:pt x="32" y="13"/>
                    <a:pt x="20" y="33"/>
                  </a:cubicBezTo>
                  <a:cubicBezTo>
                    <a:pt x="1" y="65"/>
                    <a:pt x="7" y="110"/>
                    <a:pt x="39" y="129"/>
                  </a:cubicBezTo>
                  <a:cubicBezTo>
                    <a:pt x="90" y="161"/>
                    <a:pt x="154" y="193"/>
                    <a:pt x="217" y="218"/>
                  </a:cubicBezTo>
                  <a:cubicBezTo>
                    <a:pt x="268" y="244"/>
                    <a:pt x="313" y="269"/>
                    <a:pt x="358" y="288"/>
                  </a:cubicBezTo>
                  <a:lnTo>
                    <a:pt x="1110" y="4507"/>
                  </a:lnTo>
                  <a:cubicBezTo>
                    <a:pt x="1116" y="4546"/>
                    <a:pt x="1148" y="4565"/>
                    <a:pt x="1180" y="4565"/>
                  </a:cubicBezTo>
                  <a:lnTo>
                    <a:pt x="1193" y="4565"/>
                  </a:lnTo>
                  <a:cubicBezTo>
                    <a:pt x="1231" y="4558"/>
                    <a:pt x="1256" y="4520"/>
                    <a:pt x="1250" y="4482"/>
                  </a:cubicBezTo>
                  <a:lnTo>
                    <a:pt x="492" y="231"/>
                  </a:lnTo>
                  <a:cubicBezTo>
                    <a:pt x="485" y="212"/>
                    <a:pt x="472" y="199"/>
                    <a:pt x="460" y="186"/>
                  </a:cubicBezTo>
                  <a:cubicBezTo>
                    <a:pt x="402" y="154"/>
                    <a:pt x="339" y="122"/>
                    <a:pt x="281" y="97"/>
                  </a:cubicBezTo>
                  <a:cubicBezTo>
                    <a:pt x="217" y="65"/>
                    <a:pt x="160" y="40"/>
                    <a:pt x="115" y="14"/>
                  </a:cubicBezTo>
                  <a:cubicBezTo>
                    <a:pt x="104" y="5"/>
                    <a:pt x="90" y="0"/>
                    <a:pt x="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39">
              <a:extLst>
                <a:ext uri="{FF2B5EF4-FFF2-40B4-BE49-F238E27FC236}">
                  <a16:creationId xmlns:a16="http://schemas.microsoft.com/office/drawing/2014/main" id="{D8D7F763-1745-31F2-90BF-F90041E23307}"/>
                </a:ext>
              </a:extLst>
            </p:cNvPr>
            <p:cNvSpPr/>
            <p:nvPr/>
          </p:nvSpPr>
          <p:spPr>
            <a:xfrm flipH="1">
              <a:off x="2621604" y="3183604"/>
              <a:ext cx="76307" cy="153196"/>
            </a:xfrm>
            <a:custGeom>
              <a:avLst/>
              <a:gdLst/>
              <a:ahLst/>
              <a:cxnLst/>
              <a:rect l="l" t="t" r="r" b="b"/>
              <a:pathLst>
                <a:path w="1352" h="2716" extrusionOk="0">
                  <a:moveTo>
                    <a:pt x="1288" y="0"/>
                  </a:moveTo>
                  <a:cubicBezTo>
                    <a:pt x="1249" y="0"/>
                    <a:pt x="1218" y="19"/>
                    <a:pt x="1211" y="57"/>
                  </a:cubicBezTo>
                  <a:cubicBezTo>
                    <a:pt x="1084" y="994"/>
                    <a:pt x="663" y="1899"/>
                    <a:pt x="26" y="2600"/>
                  </a:cubicBezTo>
                  <a:cubicBezTo>
                    <a:pt x="0" y="2626"/>
                    <a:pt x="7" y="2671"/>
                    <a:pt x="32" y="2696"/>
                  </a:cubicBezTo>
                  <a:cubicBezTo>
                    <a:pt x="45" y="2709"/>
                    <a:pt x="64" y="2715"/>
                    <a:pt x="77" y="2715"/>
                  </a:cubicBezTo>
                  <a:cubicBezTo>
                    <a:pt x="96" y="2715"/>
                    <a:pt x="115" y="2709"/>
                    <a:pt x="134" y="2690"/>
                  </a:cubicBezTo>
                  <a:cubicBezTo>
                    <a:pt x="784" y="1969"/>
                    <a:pt x="1218" y="1045"/>
                    <a:pt x="1351" y="77"/>
                  </a:cubicBezTo>
                  <a:cubicBezTo>
                    <a:pt x="1351" y="38"/>
                    <a:pt x="1326" y="6"/>
                    <a:pt x="12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39">
              <a:extLst>
                <a:ext uri="{FF2B5EF4-FFF2-40B4-BE49-F238E27FC236}">
                  <a16:creationId xmlns:a16="http://schemas.microsoft.com/office/drawing/2014/main" id="{8C6AF736-AFE8-596D-6EEA-C7A18AC98A2E}"/>
                </a:ext>
              </a:extLst>
            </p:cNvPr>
            <p:cNvSpPr/>
            <p:nvPr/>
          </p:nvSpPr>
          <p:spPr>
            <a:xfrm flipH="1">
              <a:off x="2196433" y="3496995"/>
              <a:ext cx="295746" cy="21716"/>
            </a:xfrm>
            <a:custGeom>
              <a:avLst/>
              <a:gdLst/>
              <a:ahLst/>
              <a:cxnLst/>
              <a:rect l="l" t="t" r="r" b="b"/>
              <a:pathLst>
                <a:path w="5240" h="385" extrusionOk="0">
                  <a:moveTo>
                    <a:pt x="5179" y="1"/>
                  </a:moveTo>
                  <a:cubicBezTo>
                    <a:pt x="5176" y="1"/>
                    <a:pt x="5173" y="1"/>
                    <a:pt x="5170" y="2"/>
                  </a:cubicBezTo>
                  <a:lnTo>
                    <a:pt x="71" y="244"/>
                  </a:lnTo>
                  <a:cubicBezTo>
                    <a:pt x="33" y="244"/>
                    <a:pt x="1" y="276"/>
                    <a:pt x="1" y="314"/>
                  </a:cubicBezTo>
                  <a:cubicBezTo>
                    <a:pt x="1" y="352"/>
                    <a:pt x="33" y="384"/>
                    <a:pt x="71" y="384"/>
                  </a:cubicBezTo>
                  <a:lnTo>
                    <a:pt x="77" y="384"/>
                  </a:lnTo>
                  <a:lnTo>
                    <a:pt x="5176" y="142"/>
                  </a:lnTo>
                  <a:cubicBezTo>
                    <a:pt x="5214" y="135"/>
                    <a:pt x="5240" y="104"/>
                    <a:pt x="5240" y="65"/>
                  </a:cubicBezTo>
                  <a:cubicBezTo>
                    <a:pt x="5240" y="30"/>
                    <a:pt x="5213" y="1"/>
                    <a:pt x="51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39">
              <a:extLst>
                <a:ext uri="{FF2B5EF4-FFF2-40B4-BE49-F238E27FC236}">
                  <a16:creationId xmlns:a16="http://schemas.microsoft.com/office/drawing/2014/main" id="{FCCB7421-33D2-1053-B180-64985C051242}"/>
                </a:ext>
              </a:extLst>
            </p:cNvPr>
            <p:cNvSpPr/>
            <p:nvPr/>
          </p:nvSpPr>
          <p:spPr>
            <a:xfrm flipH="1">
              <a:off x="2486373" y="3494570"/>
              <a:ext cx="213343" cy="10096"/>
            </a:xfrm>
            <a:custGeom>
              <a:avLst/>
              <a:gdLst/>
              <a:ahLst/>
              <a:cxnLst/>
              <a:rect l="l" t="t" r="r" b="b"/>
              <a:pathLst>
                <a:path w="3780" h="179" extrusionOk="0">
                  <a:moveTo>
                    <a:pt x="70" y="0"/>
                  </a:moveTo>
                  <a:cubicBezTo>
                    <a:pt x="32" y="0"/>
                    <a:pt x="0" y="32"/>
                    <a:pt x="0" y="70"/>
                  </a:cubicBezTo>
                  <a:cubicBezTo>
                    <a:pt x="0" y="108"/>
                    <a:pt x="32" y="140"/>
                    <a:pt x="70" y="140"/>
                  </a:cubicBezTo>
                  <a:lnTo>
                    <a:pt x="3710" y="178"/>
                  </a:lnTo>
                  <a:cubicBezTo>
                    <a:pt x="3748" y="178"/>
                    <a:pt x="3780" y="153"/>
                    <a:pt x="3780" y="115"/>
                  </a:cubicBezTo>
                  <a:cubicBezTo>
                    <a:pt x="3780" y="77"/>
                    <a:pt x="3748" y="45"/>
                    <a:pt x="3710" y="45"/>
                  </a:cubicBezTo>
                  <a:lnTo>
                    <a:pt x="7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39">
              <a:extLst>
                <a:ext uri="{FF2B5EF4-FFF2-40B4-BE49-F238E27FC236}">
                  <a16:creationId xmlns:a16="http://schemas.microsoft.com/office/drawing/2014/main" id="{1C1665D8-1721-680F-80C4-F27CF69FB321}"/>
                </a:ext>
              </a:extLst>
            </p:cNvPr>
            <p:cNvSpPr/>
            <p:nvPr/>
          </p:nvSpPr>
          <p:spPr>
            <a:xfrm flipH="1">
              <a:off x="2509733" y="3385199"/>
              <a:ext cx="25624" cy="118394"/>
            </a:xfrm>
            <a:custGeom>
              <a:avLst/>
              <a:gdLst/>
              <a:ahLst/>
              <a:cxnLst/>
              <a:rect l="l" t="t" r="r" b="b"/>
              <a:pathLst>
                <a:path w="454" h="2099" extrusionOk="0">
                  <a:moveTo>
                    <a:pt x="378" y="1"/>
                  </a:moveTo>
                  <a:cubicBezTo>
                    <a:pt x="344" y="1"/>
                    <a:pt x="313" y="25"/>
                    <a:pt x="307" y="59"/>
                  </a:cubicBezTo>
                  <a:lnTo>
                    <a:pt x="7" y="2016"/>
                  </a:lnTo>
                  <a:cubicBezTo>
                    <a:pt x="1" y="2054"/>
                    <a:pt x="33" y="2092"/>
                    <a:pt x="71" y="2098"/>
                  </a:cubicBezTo>
                  <a:lnTo>
                    <a:pt x="77" y="2098"/>
                  </a:lnTo>
                  <a:cubicBezTo>
                    <a:pt x="109" y="2098"/>
                    <a:pt x="141" y="2073"/>
                    <a:pt x="148" y="2041"/>
                  </a:cubicBezTo>
                  <a:lnTo>
                    <a:pt x="447" y="78"/>
                  </a:lnTo>
                  <a:cubicBezTo>
                    <a:pt x="453" y="40"/>
                    <a:pt x="428" y="2"/>
                    <a:pt x="390" y="2"/>
                  </a:cubicBezTo>
                  <a:cubicBezTo>
                    <a:pt x="386" y="1"/>
                    <a:pt x="382" y="1"/>
                    <a:pt x="37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39">
              <a:extLst>
                <a:ext uri="{FF2B5EF4-FFF2-40B4-BE49-F238E27FC236}">
                  <a16:creationId xmlns:a16="http://schemas.microsoft.com/office/drawing/2014/main" id="{BF7006F8-694F-CCB2-F037-897F7BE574F1}"/>
                </a:ext>
              </a:extLst>
            </p:cNvPr>
            <p:cNvSpPr/>
            <p:nvPr/>
          </p:nvSpPr>
          <p:spPr>
            <a:xfrm flipH="1">
              <a:off x="2225902" y="2803484"/>
              <a:ext cx="460889" cy="385923"/>
            </a:xfrm>
            <a:custGeom>
              <a:avLst/>
              <a:gdLst/>
              <a:ahLst/>
              <a:cxnLst/>
              <a:rect l="l" t="t" r="r" b="b"/>
              <a:pathLst>
                <a:path w="8166" h="6842" extrusionOk="0">
                  <a:moveTo>
                    <a:pt x="3034" y="0"/>
                  </a:moveTo>
                  <a:cubicBezTo>
                    <a:pt x="2177" y="0"/>
                    <a:pt x="1324" y="138"/>
                    <a:pt x="549" y="493"/>
                  </a:cubicBezTo>
                  <a:lnTo>
                    <a:pt x="1" y="6701"/>
                  </a:lnTo>
                  <a:cubicBezTo>
                    <a:pt x="2709" y="6745"/>
                    <a:pt x="5425" y="6790"/>
                    <a:pt x="8140" y="6841"/>
                  </a:cubicBezTo>
                  <a:cubicBezTo>
                    <a:pt x="8165" y="4904"/>
                    <a:pt x="8018" y="2934"/>
                    <a:pt x="7795" y="1016"/>
                  </a:cubicBezTo>
                  <a:cubicBezTo>
                    <a:pt x="6616" y="627"/>
                    <a:pt x="5431" y="245"/>
                    <a:pt x="4201" y="79"/>
                  </a:cubicBezTo>
                  <a:cubicBezTo>
                    <a:pt x="3816" y="29"/>
                    <a:pt x="3425" y="0"/>
                    <a:pt x="303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39">
              <a:extLst>
                <a:ext uri="{FF2B5EF4-FFF2-40B4-BE49-F238E27FC236}">
                  <a16:creationId xmlns:a16="http://schemas.microsoft.com/office/drawing/2014/main" id="{58081968-312C-196F-2703-C7B171C58C1B}"/>
                </a:ext>
              </a:extLst>
            </p:cNvPr>
            <p:cNvSpPr/>
            <p:nvPr/>
          </p:nvSpPr>
          <p:spPr>
            <a:xfrm flipH="1">
              <a:off x="2288890" y="3141638"/>
              <a:ext cx="405465" cy="13932"/>
            </a:xfrm>
            <a:custGeom>
              <a:avLst/>
              <a:gdLst/>
              <a:ahLst/>
              <a:cxnLst/>
              <a:rect l="l" t="t" r="r" b="b"/>
              <a:pathLst>
                <a:path w="7184" h="247" extrusionOk="0">
                  <a:moveTo>
                    <a:pt x="3554" y="1"/>
                  </a:moveTo>
                  <a:cubicBezTo>
                    <a:pt x="2391" y="1"/>
                    <a:pt x="1227" y="34"/>
                    <a:pt x="71" y="100"/>
                  </a:cubicBezTo>
                  <a:cubicBezTo>
                    <a:pt x="33" y="100"/>
                    <a:pt x="1" y="139"/>
                    <a:pt x="7" y="177"/>
                  </a:cubicBezTo>
                  <a:cubicBezTo>
                    <a:pt x="7" y="215"/>
                    <a:pt x="39" y="241"/>
                    <a:pt x="77" y="241"/>
                  </a:cubicBezTo>
                  <a:cubicBezTo>
                    <a:pt x="1230" y="174"/>
                    <a:pt x="2391" y="141"/>
                    <a:pt x="3551" y="141"/>
                  </a:cubicBezTo>
                  <a:cubicBezTo>
                    <a:pt x="4739" y="141"/>
                    <a:pt x="5927" y="176"/>
                    <a:pt x="7107" y="247"/>
                  </a:cubicBezTo>
                  <a:lnTo>
                    <a:pt x="7114" y="247"/>
                  </a:lnTo>
                  <a:cubicBezTo>
                    <a:pt x="7152" y="247"/>
                    <a:pt x="7177" y="221"/>
                    <a:pt x="7184" y="183"/>
                  </a:cubicBezTo>
                  <a:cubicBezTo>
                    <a:pt x="7184" y="145"/>
                    <a:pt x="7158" y="113"/>
                    <a:pt x="7120" y="107"/>
                  </a:cubicBezTo>
                  <a:cubicBezTo>
                    <a:pt x="5937" y="36"/>
                    <a:pt x="4746" y="1"/>
                    <a:pt x="35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39">
              <a:extLst>
                <a:ext uri="{FF2B5EF4-FFF2-40B4-BE49-F238E27FC236}">
                  <a16:creationId xmlns:a16="http://schemas.microsoft.com/office/drawing/2014/main" id="{44C830DD-4885-3460-BB95-BB7F11F89311}"/>
                </a:ext>
              </a:extLst>
            </p:cNvPr>
            <p:cNvSpPr/>
            <p:nvPr/>
          </p:nvSpPr>
          <p:spPr>
            <a:xfrm flipH="1">
              <a:off x="2107593" y="2884145"/>
              <a:ext cx="296818" cy="468444"/>
            </a:xfrm>
            <a:custGeom>
              <a:avLst/>
              <a:gdLst/>
              <a:ahLst/>
              <a:cxnLst/>
              <a:rect l="l" t="t" r="r" b="b"/>
              <a:pathLst>
                <a:path w="5259" h="8305" extrusionOk="0">
                  <a:moveTo>
                    <a:pt x="4800" y="0"/>
                  </a:moveTo>
                  <a:cubicBezTo>
                    <a:pt x="3819" y="268"/>
                    <a:pt x="2869" y="548"/>
                    <a:pt x="1856" y="631"/>
                  </a:cubicBezTo>
                  <a:cubicBezTo>
                    <a:pt x="2028" y="1848"/>
                    <a:pt x="2193" y="3059"/>
                    <a:pt x="2365" y="4277"/>
                  </a:cubicBezTo>
                  <a:cubicBezTo>
                    <a:pt x="1926" y="4544"/>
                    <a:pt x="1518" y="4857"/>
                    <a:pt x="1244" y="5296"/>
                  </a:cubicBezTo>
                  <a:cubicBezTo>
                    <a:pt x="772" y="5398"/>
                    <a:pt x="313" y="5711"/>
                    <a:pt x="1" y="6087"/>
                  </a:cubicBezTo>
                  <a:cubicBezTo>
                    <a:pt x="472" y="7043"/>
                    <a:pt x="1397" y="7858"/>
                    <a:pt x="2365" y="8305"/>
                  </a:cubicBezTo>
                  <a:cubicBezTo>
                    <a:pt x="2474" y="8031"/>
                    <a:pt x="2684" y="7782"/>
                    <a:pt x="2786" y="7508"/>
                  </a:cubicBezTo>
                  <a:cubicBezTo>
                    <a:pt x="3041" y="7355"/>
                    <a:pt x="3423" y="7208"/>
                    <a:pt x="3653" y="7024"/>
                  </a:cubicBezTo>
                  <a:cubicBezTo>
                    <a:pt x="4628" y="6214"/>
                    <a:pt x="5259" y="5029"/>
                    <a:pt x="5144" y="3773"/>
                  </a:cubicBezTo>
                  <a:cubicBezTo>
                    <a:pt x="5036" y="2524"/>
                    <a:pt x="4908" y="1249"/>
                    <a:pt x="4800" y="0"/>
                  </a:cubicBezTo>
                  <a:close/>
                </a:path>
              </a:pathLst>
            </a:custGeom>
            <a:solidFill>
              <a:srgbClr val="AD64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39">
              <a:extLst>
                <a:ext uri="{FF2B5EF4-FFF2-40B4-BE49-F238E27FC236}">
                  <a16:creationId xmlns:a16="http://schemas.microsoft.com/office/drawing/2014/main" id="{2879ECB8-1A3E-47F8-D2B8-D31E8EDDEBFB}"/>
                </a:ext>
              </a:extLst>
            </p:cNvPr>
            <p:cNvSpPr/>
            <p:nvPr/>
          </p:nvSpPr>
          <p:spPr>
            <a:xfrm flipH="1">
              <a:off x="2166568" y="3082468"/>
              <a:ext cx="113332" cy="49411"/>
            </a:xfrm>
            <a:custGeom>
              <a:avLst/>
              <a:gdLst/>
              <a:ahLst/>
              <a:cxnLst/>
              <a:rect l="l" t="t" r="r" b="b"/>
              <a:pathLst>
                <a:path w="2008" h="876" extrusionOk="0">
                  <a:moveTo>
                    <a:pt x="1383" y="0"/>
                  </a:moveTo>
                  <a:cubicBezTo>
                    <a:pt x="837" y="0"/>
                    <a:pt x="287" y="290"/>
                    <a:pt x="19" y="773"/>
                  </a:cubicBezTo>
                  <a:cubicBezTo>
                    <a:pt x="0" y="805"/>
                    <a:pt x="13" y="850"/>
                    <a:pt x="45" y="869"/>
                  </a:cubicBezTo>
                  <a:cubicBezTo>
                    <a:pt x="57" y="875"/>
                    <a:pt x="70" y="875"/>
                    <a:pt x="83" y="875"/>
                  </a:cubicBezTo>
                  <a:cubicBezTo>
                    <a:pt x="108" y="875"/>
                    <a:pt x="128" y="863"/>
                    <a:pt x="140" y="843"/>
                  </a:cubicBezTo>
                  <a:cubicBezTo>
                    <a:pt x="384" y="403"/>
                    <a:pt x="887" y="138"/>
                    <a:pt x="1382" y="138"/>
                  </a:cubicBezTo>
                  <a:cubicBezTo>
                    <a:pt x="1559" y="138"/>
                    <a:pt x="1736" y="172"/>
                    <a:pt x="1899" y="244"/>
                  </a:cubicBezTo>
                  <a:cubicBezTo>
                    <a:pt x="1909" y="248"/>
                    <a:pt x="1918" y="249"/>
                    <a:pt x="1928" y="249"/>
                  </a:cubicBezTo>
                  <a:cubicBezTo>
                    <a:pt x="1955" y="249"/>
                    <a:pt x="1981" y="235"/>
                    <a:pt x="1995" y="206"/>
                  </a:cubicBezTo>
                  <a:cubicBezTo>
                    <a:pt x="2008" y="174"/>
                    <a:pt x="1995" y="130"/>
                    <a:pt x="1957" y="117"/>
                  </a:cubicBezTo>
                  <a:cubicBezTo>
                    <a:pt x="1775" y="38"/>
                    <a:pt x="1579" y="0"/>
                    <a:pt x="13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39">
              <a:extLst>
                <a:ext uri="{FF2B5EF4-FFF2-40B4-BE49-F238E27FC236}">
                  <a16:creationId xmlns:a16="http://schemas.microsoft.com/office/drawing/2014/main" id="{BC61A163-3E8B-7DB4-B4FA-3A00ECB02D66}"/>
                </a:ext>
              </a:extLst>
            </p:cNvPr>
            <p:cNvSpPr/>
            <p:nvPr/>
          </p:nvSpPr>
          <p:spPr>
            <a:xfrm flipH="1">
              <a:off x="2244624" y="3276674"/>
              <a:ext cx="9764" cy="38186"/>
            </a:xfrm>
            <a:custGeom>
              <a:avLst/>
              <a:gdLst/>
              <a:ahLst/>
              <a:cxnLst/>
              <a:rect l="l" t="t" r="r" b="b"/>
              <a:pathLst>
                <a:path w="173" h="677" extrusionOk="0">
                  <a:moveTo>
                    <a:pt x="103" y="1"/>
                  </a:moveTo>
                  <a:cubicBezTo>
                    <a:pt x="64" y="1"/>
                    <a:pt x="32" y="33"/>
                    <a:pt x="32" y="71"/>
                  </a:cubicBezTo>
                  <a:lnTo>
                    <a:pt x="1" y="606"/>
                  </a:lnTo>
                  <a:cubicBezTo>
                    <a:pt x="1" y="644"/>
                    <a:pt x="32" y="676"/>
                    <a:pt x="71" y="676"/>
                  </a:cubicBezTo>
                  <a:cubicBezTo>
                    <a:pt x="109" y="676"/>
                    <a:pt x="141" y="651"/>
                    <a:pt x="141" y="613"/>
                  </a:cubicBezTo>
                  <a:lnTo>
                    <a:pt x="166" y="77"/>
                  </a:lnTo>
                  <a:cubicBezTo>
                    <a:pt x="173" y="39"/>
                    <a:pt x="141" y="1"/>
                    <a:pt x="1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39">
              <a:extLst>
                <a:ext uri="{FF2B5EF4-FFF2-40B4-BE49-F238E27FC236}">
                  <a16:creationId xmlns:a16="http://schemas.microsoft.com/office/drawing/2014/main" id="{C67EF9AF-0FB2-A3E8-CAA2-E3AE0FA7CB92}"/>
                </a:ext>
              </a:extLst>
            </p:cNvPr>
            <p:cNvSpPr/>
            <p:nvPr/>
          </p:nvSpPr>
          <p:spPr>
            <a:xfrm flipH="1">
              <a:off x="2236334" y="3195280"/>
              <a:ext cx="184615" cy="169159"/>
            </a:xfrm>
            <a:custGeom>
              <a:avLst/>
              <a:gdLst/>
              <a:ahLst/>
              <a:cxnLst/>
              <a:rect l="l" t="t" r="r" b="b"/>
              <a:pathLst>
                <a:path w="3271" h="2999" extrusionOk="0">
                  <a:moveTo>
                    <a:pt x="79" y="0"/>
                  </a:moveTo>
                  <a:cubicBezTo>
                    <a:pt x="72" y="0"/>
                    <a:pt x="65" y="1"/>
                    <a:pt x="58" y="3"/>
                  </a:cubicBezTo>
                  <a:cubicBezTo>
                    <a:pt x="20" y="16"/>
                    <a:pt x="1" y="54"/>
                    <a:pt x="13" y="93"/>
                  </a:cubicBezTo>
                  <a:cubicBezTo>
                    <a:pt x="460" y="1539"/>
                    <a:pt x="1702" y="2680"/>
                    <a:pt x="3181" y="2999"/>
                  </a:cubicBezTo>
                  <a:lnTo>
                    <a:pt x="3200" y="2999"/>
                  </a:lnTo>
                  <a:cubicBezTo>
                    <a:pt x="3232" y="2999"/>
                    <a:pt x="3257" y="2980"/>
                    <a:pt x="3264" y="2948"/>
                  </a:cubicBezTo>
                  <a:cubicBezTo>
                    <a:pt x="3270" y="2910"/>
                    <a:pt x="3251" y="2871"/>
                    <a:pt x="3213" y="2865"/>
                  </a:cubicBezTo>
                  <a:cubicBezTo>
                    <a:pt x="1798" y="2559"/>
                    <a:pt x="568" y="1431"/>
                    <a:pt x="147" y="48"/>
                  </a:cubicBezTo>
                  <a:cubicBezTo>
                    <a:pt x="137" y="22"/>
                    <a:pt x="109" y="0"/>
                    <a:pt x="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39">
              <a:extLst>
                <a:ext uri="{FF2B5EF4-FFF2-40B4-BE49-F238E27FC236}">
                  <a16:creationId xmlns:a16="http://schemas.microsoft.com/office/drawing/2014/main" id="{2FAD80D2-BB27-5E73-E24C-1131DD55FF23}"/>
                </a:ext>
              </a:extLst>
            </p:cNvPr>
            <p:cNvSpPr/>
            <p:nvPr/>
          </p:nvSpPr>
          <p:spPr>
            <a:xfrm flipH="1">
              <a:off x="2104729" y="2604145"/>
              <a:ext cx="673047" cy="349429"/>
            </a:xfrm>
            <a:custGeom>
              <a:avLst/>
              <a:gdLst/>
              <a:ahLst/>
              <a:cxnLst/>
              <a:rect l="l" t="t" r="r" b="b"/>
              <a:pathLst>
                <a:path w="11925" h="6195" extrusionOk="0">
                  <a:moveTo>
                    <a:pt x="5644" y="1"/>
                  </a:moveTo>
                  <a:cubicBezTo>
                    <a:pt x="5403" y="1"/>
                    <a:pt x="5161" y="9"/>
                    <a:pt x="4921" y="25"/>
                  </a:cubicBezTo>
                  <a:cubicBezTo>
                    <a:pt x="3786" y="95"/>
                    <a:pt x="2690" y="598"/>
                    <a:pt x="1900" y="1408"/>
                  </a:cubicBezTo>
                  <a:cubicBezTo>
                    <a:pt x="905" y="2421"/>
                    <a:pt x="440" y="3823"/>
                    <a:pt x="0" y="5181"/>
                  </a:cubicBezTo>
                  <a:cubicBezTo>
                    <a:pt x="1020" y="5499"/>
                    <a:pt x="1963" y="5748"/>
                    <a:pt x="2977" y="6067"/>
                  </a:cubicBezTo>
                  <a:cubicBezTo>
                    <a:pt x="3635" y="5652"/>
                    <a:pt x="4390" y="5482"/>
                    <a:pt x="5157" y="5482"/>
                  </a:cubicBezTo>
                  <a:cubicBezTo>
                    <a:pt x="5274" y="5482"/>
                    <a:pt x="5390" y="5486"/>
                    <a:pt x="5507" y="5493"/>
                  </a:cubicBezTo>
                  <a:cubicBezTo>
                    <a:pt x="6374" y="5557"/>
                    <a:pt x="7189" y="5875"/>
                    <a:pt x="7993" y="6194"/>
                  </a:cubicBezTo>
                  <a:cubicBezTo>
                    <a:pt x="9286" y="5971"/>
                    <a:pt x="10631" y="5684"/>
                    <a:pt x="11925" y="5455"/>
                  </a:cubicBezTo>
                  <a:cubicBezTo>
                    <a:pt x="11810" y="3785"/>
                    <a:pt x="10950" y="2185"/>
                    <a:pt x="9618" y="1166"/>
                  </a:cubicBezTo>
                  <a:cubicBezTo>
                    <a:pt x="8478" y="298"/>
                    <a:pt x="7072" y="1"/>
                    <a:pt x="56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39">
              <a:extLst>
                <a:ext uri="{FF2B5EF4-FFF2-40B4-BE49-F238E27FC236}">
                  <a16:creationId xmlns:a16="http://schemas.microsoft.com/office/drawing/2014/main" id="{4DE03C89-EFFE-1012-7155-1EFB6EA07784}"/>
                </a:ext>
              </a:extLst>
            </p:cNvPr>
            <p:cNvSpPr/>
            <p:nvPr/>
          </p:nvSpPr>
          <p:spPr>
            <a:xfrm flipH="1">
              <a:off x="2666191" y="2829487"/>
              <a:ext cx="16988" cy="108636"/>
            </a:xfrm>
            <a:custGeom>
              <a:avLst/>
              <a:gdLst/>
              <a:ahLst/>
              <a:cxnLst/>
              <a:rect l="l" t="t" r="r" b="b"/>
              <a:pathLst>
                <a:path w="301" h="1926" extrusionOk="0">
                  <a:moveTo>
                    <a:pt x="64" y="0"/>
                  </a:moveTo>
                  <a:cubicBezTo>
                    <a:pt x="26" y="7"/>
                    <a:pt x="0" y="39"/>
                    <a:pt x="0" y="77"/>
                  </a:cubicBezTo>
                  <a:lnTo>
                    <a:pt x="160" y="1861"/>
                  </a:lnTo>
                  <a:cubicBezTo>
                    <a:pt x="160" y="1893"/>
                    <a:pt x="192" y="1925"/>
                    <a:pt x="230" y="1925"/>
                  </a:cubicBezTo>
                  <a:lnTo>
                    <a:pt x="236" y="1925"/>
                  </a:lnTo>
                  <a:cubicBezTo>
                    <a:pt x="275" y="1919"/>
                    <a:pt x="300" y="1887"/>
                    <a:pt x="300" y="1849"/>
                  </a:cubicBezTo>
                  <a:lnTo>
                    <a:pt x="141" y="64"/>
                  </a:lnTo>
                  <a:cubicBezTo>
                    <a:pt x="141" y="26"/>
                    <a:pt x="102" y="0"/>
                    <a:pt x="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39">
              <a:extLst>
                <a:ext uri="{FF2B5EF4-FFF2-40B4-BE49-F238E27FC236}">
                  <a16:creationId xmlns:a16="http://schemas.microsoft.com/office/drawing/2014/main" id="{91239294-4864-3E34-FC2A-51A8579E6E36}"/>
                </a:ext>
              </a:extLst>
            </p:cNvPr>
            <p:cNvSpPr/>
            <p:nvPr/>
          </p:nvSpPr>
          <p:spPr>
            <a:xfrm flipH="1">
              <a:off x="2298921" y="2845281"/>
              <a:ext cx="11570" cy="98596"/>
            </a:xfrm>
            <a:custGeom>
              <a:avLst/>
              <a:gdLst/>
              <a:ahLst/>
              <a:cxnLst/>
              <a:rect l="l" t="t" r="r" b="b"/>
              <a:pathLst>
                <a:path w="205" h="1748" extrusionOk="0">
                  <a:moveTo>
                    <a:pt x="64" y="1"/>
                  </a:moveTo>
                  <a:cubicBezTo>
                    <a:pt x="26" y="7"/>
                    <a:pt x="0" y="39"/>
                    <a:pt x="0" y="77"/>
                  </a:cubicBezTo>
                  <a:lnTo>
                    <a:pt x="64" y="1683"/>
                  </a:lnTo>
                  <a:cubicBezTo>
                    <a:pt x="64" y="1722"/>
                    <a:pt x="96" y="1747"/>
                    <a:pt x="134" y="1747"/>
                  </a:cubicBezTo>
                  <a:cubicBezTo>
                    <a:pt x="172" y="1747"/>
                    <a:pt x="204" y="1715"/>
                    <a:pt x="204" y="1677"/>
                  </a:cubicBezTo>
                  <a:lnTo>
                    <a:pt x="141" y="71"/>
                  </a:lnTo>
                  <a:cubicBezTo>
                    <a:pt x="141" y="33"/>
                    <a:pt x="102" y="1"/>
                    <a:pt x="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39">
              <a:extLst>
                <a:ext uri="{FF2B5EF4-FFF2-40B4-BE49-F238E27FC236}">
                  <a16:creationId xmlns:a16="http://schemas.microsoft.com/office/drawing/2014/main" id="{7C27A27D-7209-106D-7C12-3E791A529E6B}"/>
                </a:ext>
              </a:extLst>
            </p:cNvPr>
            <p:cNvSpPr/>
            <p:nvPr/>
          </p:nvSpPr>
          <p:spPr>
            <a:xfrm flipH="1">
              <a:off x="2101438" y="2875402"/>
              <a:ext cx="203692" cy="44729"/>
            </a:xfrm>
            <a:custGeom>
              <a:avLst/>
              <a:gdLst/>
              <a:ahLst/>
              <a:cxnLst/>
              <a:rect l="l" t="t" r="r" b="b"/>
              <a:pathLst>
                <a:path w="3609" h="793" extrusionOk="0">
                  <a:moveTo>
                    <a:pt x="3534" y="1"/>
                  </a:moveTo>
                  <a:cubicBezTo>
                    <a:pt x="3529" y="1"/>
                    <a:pt x="3524" y="1"/>
                    <a:pt x="3519" y="2"/>
                  </a:cubicBezTo>
                  <a:lnTo>
                    <a:pt x="65" y="659"/>
                  </a:lnTo>
                  <a:cubicBezTo>
                    <a:pt x="26" y="665"/>
                    <a:pt x="1" y="703"/>
                    <a:pt x="7" y="735"/>
                  </a:cubicBezTo>
                  <a:cubicBezTo>
                    <a:pt x="14" y="773"/>
                    <a:pt x="46" y="792"/>
                    <a:pt x="77" y="792"/>
                  </a:cubicBezTo>
                  <a:lnTo>
                    <a:pt x="90" y="792"/>
                  </a:lnTo>
                  <a:lnTo>
                    <a:pt x="3545" y="136"/>
                  </a:lnTo>
                  <a:cubicBezTo>
                    <a:pt x="3583" y="130"/>
                    <a:pt x="3608" y="91"/>
                    <a:pt x="3602" y="53"/>
                  </a:cubicBezTo>
                  <a:cubicBezTo>
                    <a:pt x="3596" y="20"/>
                    <a:pt x="3566" y="1"/>
                    <a:pt x="35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39">
              <a:extLst>
                <a:ext uri="{FF2B5EF4-FFF2-40B4-BE49-F238E27FC236}">
                  <a16:creationId xmlns:a16="http://schemas.microsoft.com/office/drawing/2014/main" id="{5D37719A-18C6-DF37-2378-44DBC8797F20}"/>
                </a:ext>
              </a:extLst>
            </p:cNvPr>
            <p:cNvSpPr/>
            <p:nvPr/>
          </p:nvSpPr>
          <p:spPr>
            <a:xfrm flipH="1">
              <a:off x="2332402" y="2618303"/>
              <a:ext cx="289255" cy="97242"/>
            </a:xfrm>
            <a:custGeom>
              <a:avLst/>
              <a:gdLst/>
              <a:ahLst/>
              <a:cxnLst/>
              <a:rect l="l" t="t" r="r" b="b"/>
              <a:pathLst>
                <a:path w="5125" h="1724" extrusionOk="0">
                  <a:moveTo>
                    <a:pt x="5044" y="1"/>
                  </a:moveTo>
                  <a:cubicBezTo>
                    <a:pt x="5019" y="1"/>
                    <a:pt x="4997" y="13"/>
                    <a:pt x="4984" y="35"/>
                  </a:cubicBezTo>
                  <a:cubicBezTo>
                    <a:pt x="4538" y="895"/>
                    <a:pt x="3627" y="1495"/>
                    <a:pt x="2664" y="1571"/>
                  </a:cubicBezTo>
                  <a:cubicBezTo>
                    <a:pt x="2593" y="1577"/>
                    <a:pt x="2521" y="1579"/>
                    <a:pt x="2450" y="1579"/>
                  </a:cubicBezTo>
                  <a:cubicBezTo>
                    <a:pt x="1557" y="1579"/>
                    <a:pt x="665" y="1144"/>
                    <a:pt x="134" y="424"/>
                  </a:cubicBezTo>
                  <a:cubicBezTo>
                    <a:pt x="119" y="408"/>
                    <a:pt x="96" y="400"/>
                    <a:pt x="75" y="400"/>
                  </a:cubicBezTo>
                  <a:cubicBezTo>
                    <a:pt x="62" y="400"/>
                    <a:pt x="49" y="404"/>
                    <a:pt x="39" y="411"/>
                  </a:cubicBezTo>
                  <a:cubicBezTo>
                    <a:pt x="7" y="437"/>
                    <a:pt x="0" y="481"/>
                    <a:pt x="19" y="507"/>
                  </a:cubicBezTo>
                  <a:cubicBezTo>
                    <a:pt x="580" y="1259"/>
                    <a:pt x="1517" y="1724"/>
                    <a:pt x="2454" y="1724"/>
                  </a:cubicBezTo>
                  <a:cubicBezTo>
                    <a:pt x="2524" y="1724"/>
                    <a:pt x="2601" y="1718"/>
                    <a:pt x="2677" y="1711"/>
                  </a:cubicBezTo>
                  <a:cubicBezTo>
                    <a:pt x="3684" y="1635"/>
                    <a:pt x="4640" y="997"/>
                    <a:pt x="5105" y="105"/>
                  </a:cubicBezTo>
                  <a:cubicBezTo>
                    <a:pt x="5125" y="67"/>
                    <a:pt x="5112" y="29"/>
                    <a:pt x="5080" y="10"/>
                  </a:cubicBezTo>
                  <a:cubicBezTo>
                    <a:pt x="5068" y="3"/>
                    <a:pt x="5055" y="1"/>
                    <a:pt x="50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39">
              <a:extLst>
                <a:ext uri="{FF2B5EF4-FFF2-40B4-BE49-F238E27FC236}">
                  <a16:creationId xmlns:a16="http://schemas.microsoft.com/office/drawing/2014/main" id="{BB1F937B-4A56-FCE9-0C3B-726121A52F47}"/>
                </a:ext>
              </a:extLst>
            </p:cNvPr>
            <p:cNvSpPr/>
            <p:nvPr/>
          </p:nvSpPr>
          <p:spPr>
            <a:xfrm flipH="1">
              <a:off x="2379191" y="2789552"/>
              <a:ext cx="257197" cy="242711"/>
            </a:xfrm>
            <a:custGeom>
              <a:avLst/>
              <a:gdLst/>
              <a:ahLst/>
              <a:cxnLst/>
              <a:rect l="l" t="t" r="r" b="b"/>
              <a:pathLst>
                <a:path w="4557" h="4303" extrusionOk="0">
                  <a:moveTo>
                    <a:pt x="3493" y="1"/>
                  </a:moveTo>
                  <a:cubicBezTo>
                    <a:pt x="1887" y="1"/>
                    <a:pt x="0" y="1613"/>
                    <a:pt x="1262" y="4303"/>
                  </a:cubicBezTo>
                  <a:cubicBezTo>
                    <a:pt x="2352" y="4022"/>
                    <a:pt x="4557" y="3290"/>
                    <a:pt x="34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39">
              <a:extLst>
                <a:ext uri="{FF2B5EF4-FFF2-40B4-BE49-F238E27FC236}">
                  <a16:creationId xmlns:a16="http://schemas.microsoft.com/office/drawing/2014/main" id="{D578C556-2481-2FA7-9620-2AEE0BC6F6E2}"/>
                </a:ext>
              </a:extLst>
            </p:cNvPr>
            <p:cNvSpPr/>
            <p:nvPr/>
          </p:nvSpPr>
          <p:spPr>
            <a:xfrm flipH="1">
              <a:off x="2366547" y="2495507"/>
              <a:ext cx="219495" cy="194146"/>
            </a:xfrm>
            <a:custGeom>
              <a:avLst/>
              <a:gdLst/>
              <a:ahLst/>
              <a:cxnLst/>
              <a:rect l="l" t="t" r="r" b="b"/>
              <a:pathLst>
                <a:path w="3889" h="3442" extrusionOk="0">
                  <a:moveTo>
                    <a:pt x="2747" y="0"/>
                  </a:moveTo>
                  <a:cubicBezTo>
                    <a:pt x="2091" y="345"/>
                    <a:pt x="1479" y="708"/>
                    <a:pt x="822" y="1046"/>
                  </a:cubicBezTo>
                  <a:cubicBezTo>
                    <a:pt x="835" y="1422"/>
                    <a:pt x="842" y="1791"/>
                    <a:pt x="854" y="2167"/>
                  </a:cubicBezTo>
                  <a:cubicBezTo>
                    <a:pt x="574" y="2282"/>
                    <a:pt x="281" y="2378"/>
                    <a:pt x="0" y="2486"/>
                  </a:cubicBezTo>
                  <a:cubicBezTo>
                    <a:pt x="428" y="3080"/>
                    <a:pt x="1121" y="3442"/>
                    <a:pt x="1848" y="3442"/>
                  </a:cubicBezTo>
                  <a:cubicBezTo>
                    <a:pt x="1901" y="3442"/>
                    <a:pt x="1955" y="3440"/>
                    <a:pt x="2008" y="3436"/>
                  </a:cubicBezTo>
                  <a:cubicBezTo>
                    <a:pt x="2792" y="3378"/>
                    <a:pt x="3525" y="2894"/>
                    <a:pt x="3888" y="2193"/>
                  </a:cubicBezTo>
                  <a:cubicBezTo>
                    <a:pt x="3557" y="2155"/>
                    <a:pt x="3212" y="2123"/>
                    <a:pt x="2881" y="2078"/>
                  </a:cubicBezTo>
                  <a:cubicBezTo>
                    <a:pt x="2817" y="1383"/>
                    <a:pt x="2805" y="702"/>
                    <a:pt x="2747" y="0"/>
                  </a:cubicBezTo>
                  <a:close/>
                </a:path>
              </a:pathLst>
            </a:custGeom>
            <a:solidFill>
              <a:srgbClr val="AD64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39">
              <a:extLst>
                <a:ext uri="{FF2B5EF4-FFF2-40B4-BE49-F238E27FC236}">
                  <a16:creationId xmlns:a16="http://schemas.microsoft.com/office/drawing/2014/main" id="{F7E9DF0F-80CE-11F5-5A0F-A64408B6DD6D}"/>
                </a:ext>
              </a:extLst>
            </p:cNvPr>
            <p:cNvSpPr/>
            <p:nvPr/>
          </p:nvSpPr>
          <p:spPr>
            <a:xfrm flipH="1">
              <a:off x="2508664" y="2249295"/>
              <a:ext cx="107970" cy="94140"/>
            </a:xfrm>
            <a:custGeom>
              <a:avLst/>
              <a:gdLst/>
              <a:ahLst/>
              <a:cxnLst/>
              <a:rect l="l" t="t" r="r" b="b"/>
              <a:pathLst>
                <a:path w="1913" h="1669" extrusionOk="0">
                  <a:moveTo>
                    <a:pt x="907" y="0"/>
                  </a:moveTo>
                  <a:cubicBezTo>
                    <a:pt x="641" y="0"/>
                    <a:pt x="374" y="125"/>
                    <a:pt x="217" y="337"/>
                  </a:cubicBezTo>
                  <a:cubicBezTo>
                    <a:pt x="1" y="631"/>
                    <a:pt x="13" y="1077"/>
                    <a:pt x="243" y="1364"/>
                  </a:cubicBezTo>
                  <a:cubicBezTo>
                    <a:pt x="401" y="1557"/>
                    <a:pt x="654" y="1669"/>
                    <a:pt x="907" y="1669"/>
                  </a:cubicBezTo>
                  <a:cubicBezTo>
                    <a:pt x="1020" y="1669"/>
                    <a:pt x="1133" y="1647"/>
                    <a:pt x="1237" y="1599"/>
                  </a:cubicBezTo>
                  <a:cubicBezTo>
                    <a:pt x="1913" y="1294"/>
                    <a:pt x="1906" y="337"/>
                    <a:pt x="1205" y="57"/>
                  </a:cubicBezTo>
                  <a:cubicBezTo>
                    <a:pt x="1110" y="18"/>
                    <a:pt x="1009" y="0"/>
                    <a:pt x="907" y="0"/>
                  </a:cubicBezTo>
                  <a:close/>
                </a:path>
              </a:pathLst>
            </a:custGeom>
            <a:solidFill>
              <a:srgbClr val="FBD2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39">
              <a:extLst>
                <a:ext uri="{FF2B5EF4-FFF2-40B4-BE49-F238E27FC236}">
                  <a16:creationId xmlns:a16="http://schemas.microsoft.com/office/drawing/2014/main" id="{7C1DB477-C5A8-0D43-6E91-A66B29F6B81F}"/>
                </a:ext>
              </a:extLst>
            </p:cNvPr>
            <p:cNvSpPr/>
            <p:nvPr/>
          </p:nvSpPr>
          <p:spPr>
            <a:xfrm flipH="1">
              <a:off x="2372700" y="2282180"/>
              <a:ext cx="227735" cy="207288"/>
            </a:xfrm>
            <a:custGeom>
              <a:avLst/>
              <a:gdLst/>
              <a:ahLst/>
              <a:cxnLst/>
              <a:rect l="l" t="t" r="r" b="b"/>
              <a:pathLst>
                <a:path w="4035" h="3675" extrusionOk="0">
                  <a:moveTo>
                    <a:pt x="1860" y="1"/>
                  </a:moveTo>
                  <a:cubicBezTo>
                    <a:pt x="1606" y="1"/>
                    <a:pt x="1352" y="47"/>
                    <a:pt x="1116" y="143"/>
                  </a:cubicBezTo>
                  <a:cubicBezTo>
                    <a:pt x="510" y="385"/>
                    <a:pt x="109" y="1004"/>
                    <a:pt x="0" y="1654"/>
                  </a:cubicBezTo>
                  <a:cubicBezTo>
                    <a:pt x="83" y="1737"/>
                    <a:pt x="160" y="1819"/>
                    <a:pt x="236" y="1902"/>
                  </a:cubicBezTo>
                  <a:lnTo>
                    <a:pt x="3060" y="3674"/>
                  </a:lnTo>
                  <a:cubicBezTo>
                    <a:pt x="3397" y="3572"/>
                    <a:pt x="3671" y="3311"/>
                    <a:pt x="3831" y="2999"/>
                  </a:cubicBezTo>
                  <a:cubicBezTo>
                    <a:pt x="3984" y="2686"/>
                    <a:pt x="4035" y="2323"/>
                    <a:pt x="3996" y="1972"/>
                  </a:cubicBezTo>
                  <a:cubicBezTo>
                    <a:pt x="3926" y="1322"/>
                    <a:pt x="3563" y="698"/>
                    <a:pt x="3009" y="341"/>
                  </a:cubicBezTo>
                  <a:cubicBezTo>
                    <a:pt x="2668" y="118"/>
                    <a:pt x="2263" y="1"/>
                    <a:pt x="1860" y="1"/>
                  </a:cubicBezTo>
                  <a:close/>
                </a:path>
              </a:pathLst>
            </a:custGeom>
            <a:solidFill>
              <a:srgbClr val="FBD2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39">
              <a:extLst>
                <a:ext uri="{FF2B5EF4-FFF2-40B4-BE49-F238E27FC236}">
                  <a16:creationId xmlns:a16="http://schemas.microsoft.com/office/drawing/2014/main" id="{D7C9B702-FEF0-532D-3D04-A8CF70510E6A}"/>
                </a:ext>
              </a:extLst>
            </p:cNvPr>
            <p:cNvSpPr/>
            <p:nvPr/>
          </p:nvSpPr>
          <p:spPr>
            <a:xfrm flipH="1">
              <a:off x="2295709" y="2282293"/>
              <a:ext cx="125579" cy="116533"/>
            </a:xfrm>
            <a:custGeom>
              <a:avLst/>
              <a:gdLst/>
              <a:ahLst/>
              <a:cxnLst/>
              <a:rect l="l" t="t" r="r" b="b"/>
              <a:pathLst>
                <a:path w="2225" h="2066" extrusionOk="0">
                  <a:moveTo>
                    <a:pt x="1099" y="1"/>
                  </a:moveTo>
                  <a:cubicBezTo>
                    <a:pt x="1002" y="1"/>
                    <a:pt x="904" y="13"/>
                    <a:pt x="810" y="39"/>
                  </a:cubicBezTo>
                  <a:cubicBezTo>
                    <a:pt x="440" y="141"/>
                    <a:pt x="134" y="434"/>
                    <a:pt x="0" y="798"/>
                  </a:cubicBezTo>
                  <a:lnTo>
                    <a:pt x="45" y="2021"/>
                  </a:lnTo>
                  <a:cubicBezTo>
                    <a:pt x="262" y="2043"/>
                    <a:pt x="481" y="2066"/>
                    <a:pt x="700" y="2066"/>
                  </a:cubicBezTo>
                  <a:cubicBezTo>
                    <a:pt x="860" y="2066"/>
                    <a:pt x="1020" y="2054"/>
                    <a:pt x="1179" y="2021"/>
                  </a:cubicBezTo>
                  <a:cubicBezTo>
                    <a:pt x="1549" y="1945"/>
                    <a:pt x="1912" y="1728"/>
                    <a:pt x="2065" y="1378"/>
                  </a:cubicBezTo>
                  <a:cubicBezTo>
                    <a:pt x="2225" y="1034"/>
                    <a:pt x="2135" y="587"/>
                    <a:pt x="1868" y="313"/>
                  </a:cubicBezTo>
                  <a:cubicBezTo>
                    <a:pt x="1668" y="109"/>
                    <a:pt x="1384" y="1"/>
                    <a:pt x="1099" y="1"/>
                  </a:cubicBezTo>
                  <a:close/>
                </a:path>
              </a:pathLst>
            </a:custGeom>
            <a:solidFill>
              <a:srgbClr val="FBD2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39">
              <a:extLst>
                <a:ext uri="{FF2B5EF4-FFF2-40B4-BE49-F238E27FC236}">
                  <a16:creationId xmlns:a16="http://schemas.microsoft.com/office/drawing/2014/main" id="{C2E09CED-3061-04C8-036E-FEADA5B75455}"/>
                </a:ext>
              </a:extLst>
            </p:cNvPr>
            <p:cNvSpPr/>
            <p:nvPr/>
          </p:nvSpPr>
          <p:spPr>
            <a:xfrm flipH="1">
              <a:off x="2368742" y="2309029"/>
              <a:ext cx="63721" cy="97750"/>
            </a:xfrm>
            <a:custGeom>
              <a:avLst/>
              <a:gdLst/>
              <a:ahLst/>
              <a:cxnLst/>
              <a:rect l="l" t="t" r="r" b="b"/>
              <a:pathLst>
                <a:path w="1129" h="1733" extrusionOk="0">
                  <a:moveTo>
                    <a:pt x="306" y="1"/>
                  </a:moveTo>
                  <a:cubicBezTo>
                    <a:pt x="283" y="1"/>
                    <a:pt x="261" y="11"/>
                    <a:pt x="249" y="31"/>
                  </a:cubicBezTo>
                  <a:cubicBezTo>
                    <a:pt x="96" y="285"/>
                    <a:pt x="13" y="540"/>
                    <a:pt x="7" y="783"/>
                  </a:cubicBezTo>
                  <a:cubicBezTo>
                    <a:pt x="1" y="1076"/>
                    <a:pt x="109" y="1350"/>
                    <a:pt x="300" y="1528"/>
                  </a:cubicBezTo>
                  <a:cubicBezTo>
                    <a:pt x="440" y="1662"/>
                    <a:pt x="632" y="1732"/>
                    <a:pt x="810" y="1732"/>
                  </a:cubicBezTo>
                  <a:cubicBezTo>
                    <a:pt x="906" y="1732"/>
                    <a:pt x="995" y="1713"/>
                    <a:pt x="1078" y="1675"/>
                  </a:cubicBezTo>
                  <a:cubicBezTo>
                    <a:pt x="1116" y="1662"/>
                    <a:pt x="1129" y="1618"/>
                    <a:pt x="1116" y="1586"/>
                  </a:cubicBezTo>
                  <a:cubicBezTo>
                    <a:pt x="1102" y="1557"/>
                    <a:pt x="1077" y="1543"/>
                    <a:pt x="1049" y="1543"/>
                  </a:cubicBezTo>
                  <a:cubicBezTo>
                    <a:pt x="1040" y="1543"/>
                    <a:pt x="1030" y="1544"/>
                    <a:pt x="1020" y="1547"/>
                  </a:cubicBezTo>
                  <a:cubicBezTo>
                    <a:pt x="955" y="1577"/>
                    <a:pt x="884" y="1591"/>
                    <a:pt x="811" y="1591"/>
                  </a:cubicBezTo>
                  <a:cubicBezTo>
                    <a:pt x="663" y="1591"/>
                    <a:pt x="509" y="1533"/>
                    <a:pt x="390" y="1426"/>
                  </a:cubicBezTo>
                  <a:cubicBezTo>
                    <a:pt x="230" y="1280"/>
                    <a:pt x="141" y="1038"/>
                    <a:pt x="147" y="789"/>
                  </a:cubicBezTo>
                  <a:cubicBezTo>
                    <a:pt x="154" y="572"/>
                    <a:pt x="230" y="336"/>
                    <a:pt x="370" y="107"/>
                  </a:cubicBezTo>
                  <a:cubicBezTo>
                    <a:pt x="390" y="75"/>
                    <a:pt x="377" y="31"/>
                    <a:pt x="345" y="11"/>
                  </a:cubicBezTo>
                  <a:cubicBezTo>
                    <a:pt x="333" y="4"/>
                    <a:pt x="319" y="1"/>
                    <a:pt x="3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39">
              <a:extLst>
                <a:ext uri="{FF2B5EF4-FFF2-40B4-BE49-F238E27FC236}">
                  <a16:creationId xmlns:a16="http://schemas.microsoft.com/office/drawing/2014/main" id="{9CE36869-B507-F0F2-F488-F0D5242C6273}"/>
                </a:ext>
              </a:extLst>
            </p:cNvPr>
            <p:cNvSpPr/>
            <p:nvPr/>
          </p:nvSpPr>
          <p:spPr>
            <a:xfrm flipH="1">
              <a:off x="2514420" y="2279924"/>
              <a:ext cx="81330" cy="63568"/>
            </a:xfrm>
            <a:custGeom>
              <a:avLst/>
              <a:gdLst/>
              <a:ahLst/>
              <a:cxnLst/>
              <a:rect l="l" t="t" r="r" b="b"/>
              <a:pathLst>
                <a:path w="1441" h="1127" extrusionOk="0">
                  <a:moveTo>
                    <a:pt x="1360" y="1"/>
                  </a:moveTo>
                  <a:cubicBezTo>
                    <a:pt x="1352" y="1"/>
                    <a:pt x="1345" y="2"/>
                    <a:pt x="1339" y="5"/>
                  </a:cubicBezTo>
                  <a:cubicBezTo>
                    <a:pt x="810" y="196"/>
                    <a:pt x="344" y="559"/>
                    <a:pt x="19" y="1018"/>
                  </a:cubicBezTo>
                  <a:cubicBezTo>
                    <a:pt x="0" y="1050"/>
                    <a:pt x="7" y="1095"/>
                    <a:pt x="38" y="1114"/>
                  </a:cubicBezTo>
                  <a:cubicBezTo>
                    <a:pt x="51" y="1120"/>
                    <a:pt x="64" y="1127"/>
                    <a:pt x="77" y="1127"/>
                  </a:cubicBezTo>
                  <a:cubicBezTo>
                    <a:pt x="102" y="1127"/>
                    <a:pt x="121" y="1114"/>
                    <a:pt x="134" y="1095"/>
                  </a:cubicBezTo>
                  <a:cubicBezTo>
                    <a:pt x="440" y="661"/>
                    <a:pt x="886" y="317"/>
                    <a:pt x="1383" y="139"/>
                  </a:cubicBezTo>
                  <a:cubicBezTo>
                    <a:pt x="1421" y="126"/>
                    <a:pt x="1441" y="81"/>
                    <a:pt x="1421" y="49"/>
                  </a:cubicBezTo>
                  <a:cubicBezTo>
                    <a:pt x="1416" y="19"/>
                    <a:pt x="1387" y="1"/>
                    <a:pt x="13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39">
              <a:extLst>
                <a:ext uri="{FF2B5EF4-FFF2-40B4-BE49-F238E27FC236}">
                  <a16:creationId xmlns:a16="http://schemas.microsoft.com/office/drawing/2014/main" id="{1741AB50-DBAD-842E-9E6A-A74713D71BA7}"/>
                </a:ext>
              </a:extLst>
            </p:cNvPr>
            <p:cNvSpPr/>
            <p:nvPr/>
          </p:nvSpPr>
          <p:spPr>
            <a:xfrm flipH="1">
              <a:off x="2389575" y="2339150"/>
              <a:ext cx="220229" cy="224097"/>
            </a:xfrm>
            <a:custGeom>
              <a:avLst/>
              <a:gdLst/>
              <a:ahLst/>
              <a:cxnLst/>
              <a:rect l="l" t="t" r="r" b="b"/>
              <a:pathLst>
                <a:path w="3902" h="3973" extrusionOk="0">
                  <a:moveTo>
                    <a:pt x="2372" y="0"/>
                  </a:moveTo>
                  <a:cubicBezTo>
                    <a:pt x="2123" y="268"/>
                    <a:pt x="1823" y="421"/>
                    <a:pt x="1467" y="491"/>
                  </a:cubicBezTo>
                  <a:cubicBezTo>
                    <a:pt x="1322" y="519"/>
                    <a:pt x="1179" y="536"/>
                    <a:pt x="1038" y="536"/>
                  </a:cubicBezTo>
                  <a:cubicBezTo>
                    <a:pt x="830" y="536"/>
                    <a:pt x="625" y="499"/>
                    <a:pt x="428" y="408"/>
                  </a:cubicBezTo>
                  <a:cubicBezTo>
                    <a:pt x="249" y="1084"/>
                    <a:pt x="122" y="1772"/>
                    <a:pt x="52" y="2467"/>
                  </a:cubicBezTo>
                  <a:cubicBezTo>
                    <a:pt x="20" y="2785"/>
                    <a:pt x="1" y="3117"/>
                    <a:pt x="141" y="3403"/>
                  </a:cubicBezTo>
                  <a:cubicBezTo>
                    <a:pt x="325" y="3783"/>
                    <a:pt x="762" y="3972"/>
                    <a:pt x="1190" y="3972"/>
                  </a:cubicBezTo>
                  <a:cubicBezTo>
                    <a:pt x="1295" y="3972"/>
                    <a:pt x="1399" y="3961"/>
                    <a:pt x="1498" y="3939"/>
                  </a:cubicBezTo>
                  <a:cubicBezTo>
                    <a:pt x="2008" y="3824"/>
                    <a:pt x="2442" y="3486"/>
                    <a:pt x="2837" y="3148"/>
                  </a:cubicBezTo>
                  <a:cubicBezTo>
                    <a:pt x="3060" y="3148"/>
                    <a:pt x="3283" y="3110"/>
                    <a:pt x="3474" y="2989"/>
                  </a:cubicBezTo>
                  <a:cubicBezTo>
                    <a:pt x="3659" y="2874"/>
                    <a:pt x="3812" y="2683"/>
                    <a:pt x="3857" y="2467"/>
                  </a:cubicBezTo>
                  <a:cubicBezTo>
                    <a:pt x="3901" y="2243"/>
                    <a:pt x="3818" y="2001"/>
                    <a:pt x="3646" y="1861"/>
                  </a:cubicBezTo>
                  <a:cubicBezTo>
                    <a:pt x="3558" y="1795"/>
                    <a:pt x="3446" y="1760"/>
                    <a:pt x="3335" y="1760"/>
                  </a:cubicBezTo>
                  <a:cubicBezTo>
                    <a:pt x="3222" y="1760"/>
                    <a:pt x="3109" y="1796"/>
                    <a:pt x="3022" y="1874"/>
                  </a:cubicBezTo>
                  <a:cubicBezTo>
                    <a:pt x="2830" y="1256"/>
                    <a:pt x="2563" y="618"/>
                    <a:pt x="2372" y="0"/>
                  </a:cubicBezTo>
                  <a:close/>
                </a:path>
              </a:pathLst>
            </a:custGeom>
            <a:solidFill>
              <a:srgbClr val="AD64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39">
              <a:extLst>
                <a:ext uri="{FF2B5EF4-FFF2-40B4-BE49-F238E27FC236}">
                  <a16:creationId xmlns:a16="http://schemas.microsoft.com/office/drawing/2014/main" id="{FCC37263-1BF4-AC5A-D0AF-D24DCA66EBF9}"/>
                </a:ext>
              </a:extLst>
            </p:cNvPr>
            <p:cNvSpPr/>
            <p:nvPr/>
          </p:nvSpPr>
          <p:spPr>
            <a:xfrm flipH="1">
              <a:off x="2462607" y="2322905"/>
              <a:ext cx="104753" cy="64809"/>
            </a:xfrm>
            <a:custGeom>
              <a:avLst/>
              <a:gdLst/>
              <a:ahLst/>
              <a:cxnLst/>
              <a:rect l="l" t="t" r="r" b="b"/>
              <a:pathLst>
                <a:path w="1856" h="1149" extrusionOk="0">
                  <a:moveTo>
                    <a:pt x="1771" y="0"/>
                  </a:moveTo>
                  <a:cubicBezTo>
                    <a:pt x="1745" y="0"/>
                    <a:pt x="1718" y="18"/>
                    <a:pt x="1709" y="46"/>
                  </a:cubicBezTo>
                  <a:cubicBezTo>
                    <a:pt x="1476" y="622"/>
                    <a:pt x="876" y="1013"/>
                    <a:pt x="259" y="1013"/>
                  </a:cubicBezTo>
                  <a:cubicBezTo>
                    <a:pt x="201" y="1013"/>
                    <a:pt x="142" y="1009"/>
                    <a:pt x="84" y="1002"/>
                  </a:cubicBezTo>
                  <a:cubicBezTo>
                    <a:pt x="80" y="1001"/>
                    <a:pt x="76" y="1001"/>
                    <a:pt x="72" y="1001"/>
                  </a:cubicBezTo>
                  <a:cubicBezTo>
                    <a:pt x="38" y="1001"/>
                    <a:pt x="7" y="1025"/>
                    <a:pt x="7" y="1059"/>
                  </a:cubicBezTo>
                  <a:cubicBezTo>
                    <a:pt x="1" y="1097"/>
                    <a:pt x="26" y="1129"/>
                    <a:pt x="64" y="1136"/>
                  </a:cubicBezTo>
                  <a:cubicBezTo>
                    <a:pt x="128" y="1148"/>
                    <a:pt x="198" y="1148"/>
                    <a:pt x="262" y="1148"/>
                  </a:cubicBezTo>
                  <a:cubicBezTo>
                    <a:pt x="931" y="1148"/>
                    <a:pt x="1588" y="721"/>
                    <a:pt x="1836" y="97"/>
                  </a:cubicBezTo>
                  <a:cubicBezTo>
                    <a:pt x="1855" y="59"/>
                    <a:pt x="1836" y="20"/>
                    <a:pt x="1798" y="8"/>
                  </a:cubicBezTo>
                  <a:cubicBezTo>
                    <a:pt x="1789" y="3"/>
                    <a:pt x="1780" y="0"/>
                    <a:pt x="17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39">
              <a:extLst>
                <a:ext uri="{FF2B5EF4-FFF2-40B4-BE49-F238E27FC236}">
                  <a16:creationId xmlns:a16="http://schemas.microsoft.com/office/drawing/2014/main" id="{427FB565-57B9-BA04-5C58-2A2A5578488B}"/>
                </a:ext>
              </a:extLst>
            </p:cNvPr>
            <p:cNvSpPr/>
            <p:nvPr/>
          </p:nvSpPr>
          <p:spPr>
            <a:xfrm flipH="1">
              <a:off x="2578084" y="2434758"/>
              <a:ext cx="15860" cy="15850"/>
            </a:xfrm>
            <a:custGeom>
              <a:avLst/>
              <a:gdLst/>
              <a:ahLst/>
              <a:cxnLst/>
              <a:rect l="l" t="t" r="r" b="b"/>
              <a:pathLst>
                <a:path w="281" h="281" extrusionOk="0">
                  <a:moveTo>
                    <a:pt x="140" y="0"/>
                  </a:moveTo>
                  <a:cubicBezTo>
                    <a:pt x="64" y="0"/>
                    <a:pt x="0" y="64"/>
                    <a:pt x="0" y="141"/>
                  </a:cubicBezTo>
                  <a:cubicBezTo>
                    <a:pt x="0" y="217"/>
                    <a:pt x="64" y="281"/>
                    <a:pt x="140" y="281"/>
                  </a:cubicBezTo>
                  <a:cubicBezTo>
                    <a:pt x="217" y="281"/>
                    <a:pt x="281" y="217"/>
                    <a:pt x="281" y="141"/>
                  </a:cubicBezTo>
                  <a:cubicBezTo>
                    <a:pt x="281" y="64"/>
                    <a:pt x="217" y="0"/>
                    <a:pt x="1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39">
              <a:extLst>
                <a:ext uri="{FF2B5EF4-FFF2-40B4-BE49-F238E27FC236}">
                  <a16:creationId xmlns:a16="http://schemas.microsoft.com/office/drawing/2014/main" id="{4ED4D207-59E3-FF18-EF46-7FE33F9A20B9}"/>
                </a:ext>
              </a:extLst>
            </p:cNvPr>
            <p:cNvSpPr/>
            <p:nvPr/>
          </p:nvSpPr>
          <p:spPr>
            <a:xfrm flipH="1">
              <a:off x="2502170" y="2443388"/>
              <a:ext cx="15916" cy="15511"/>
            </a:xfrm>
            <a:custGeom>
              <a:avLst/>
              <a:gdLst/>
              <a:ahLst/>
              <a:cxnLst/>
              <a:rect l="l" t="t" r="r" b="b"/>
              <a:pathLst>
                <a:path w="282" h="275" extrusionOk="0">
                  <a:moveTo>
                    <a:pt x="141" y="0"/>
                  </a:moveTo>
                  <a:cubicBezTo>
                    <a:pt x="65" y="0"/>
                    <a:pt x="1" y="64"/>
                    <a:pt x="1" y="141"/>
                  </a:cubicBezTo>
                  <a:cubicBezTo>
                    <a:pt x="1" y="217"/>
                    <a:pt x="65" y="274"/>
                    <a:pt x="141" y="274"/>
                  </a:cubicBezTo>
                  <a:cubicBezTo>
                    <a:pt x="218" y="274"/>
                    <a:pt x="281" y="217"/>
                    <a:pt x="281" y="141"/>
                  </a:cubicBezTo>
                  <a:cubicBezTo>
                    <a:pt x="281" y="64"/>
                    <a:pt x="218" y="0"/>
                    <a:pt x="1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39">
              <a:extLst>
                <a:ext uri="{FF2B5EF4-FFF2-40B4-BE49-F238E27FC236}">
                  <a16:creationId xmlns:a16="http://schemas.microsoft.com/office/drawing/2014/main" id="{F7CA19AF-6A18-BC95-3925-90ACEF6F608E}"/>
                </a:ext>
              </a:extLst>
            </p:cNvPr>
            <p:cNvSpPr/>
            <p:nvPr/>
          </p:nvSpPr>
          <p:spPr>
            <a:xfrm flipH="1">
              <a:off x="2568377" y="2400915"/>
              <a:ext cx="37476" cy="13763"/>
            </a:xfrm>
            <a:custGeom>
              <a:avLst/>
              <a:gdLst/>
              <a:ahLst/>
              <a:cxnLst/>
              <a:rect l="l" t="t" r="r" b="b"/>
              <a:pathLst>
                <a:path w="664" h="244" extrusionOk="0">
                  <a:moveTo>
                    <a:pt x="344" y="0"/>
                  </a:moveTo>
                  <a:cubicBezTo>
                    <a:pt x="228" y="0"/>
                    <a:pt x="110" y="42"/>
                    <a:pt x="26" y="122"/>
                  </a:cubicBezTo>
                  <a:cubicBezTo>
                    <a:pt x="1" y="148"/>
                    <a:pt x="1" y="192"/>
                    <a:pt x="26" y="224"/>
                  </a:cubicBezTo>
                  <a:cubicBezTo>
                    <a:pt x="39" y="237"/>
                    <a:pt x="58" y="243"/>
                    <a:pt x="77" y="243"/>
                  </a:cubicBezTo>
                  <a:cubicBezTo>
                    <a:pt x="96" y="243"/>
                    <a:pt x="115" y="237"/>
                    <a:pt x="128" y="224"/>
                  </a:cubicBezTo>
                  <a:cubicBezTo>
                    <a:pt x="185" y="168"/>
                    <a:pt x="264" y="139"/>
                    <a:pt x="343" y="139"/>
                  </a:cubicBezTo>
                  <a:cubicBezTo>
                    <a:pt x="416" y="139"/>
                    <a:pt x="488" y="163"/>
                    <a:pt x="543" y="212"/>
                  </a:cubicBezTo>
                  <a:cubicBezTo>
                    <a:pt x="554" y="223"/>
                    <a:pt x="569" y="228"/>
                    <a:pt x="584" y="228"/>
                  </a:cubicBezTo>
                  <a:cubicBezTo>
                    <a:pt x="603" y="228"/>
                    <a:pt x="624" y="220"/>
                    <a:pt x="638" y="205"/>
                  </a:cubicBezTo>
                  <a:cubicBezTo>
                    <a:pt x="664" y="173"/>
                    <a:pt x="664" y="129"/>
                    <a:pt x="632" y="103"/>
                  </a:cubicBezTo>
                  <a:cubicBezTo>
                    <a:pt x="553" y="34"/>
                    <a:pt x="449" y="0"/>
                    <a:pt x="3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39">
              <a:extLst>
                <a:ext uri="{FF2B5EF4-FFF2-40B4-BE49-F238E27FC236}">
                  <a16:creationId xmlns:a16="http://schemas.microsoft.com/office/drawing/2014/main" id="{E38D6E0A-659D-7167-4045-F43614B9643C}"/>
                </a:ext>
              </a:extLst>
            </p:cNvPr>
            <p:cNvSpPr/>
            <p:nvPr/>
          </p:nvSpPr>
          <p:spPr>
            <a:xfrm flipH="1">
              <a:off x="2480215" y="2402889"/>
              <a:ext cx="54408" cy="27244"/>
            </a:xfrm>
            <a:custGeom>
              <a:avLst/>
              <a:gdLst/>
              <a:ahLst/>
              <a:cxnLst/>
              <a:rect l="l" t="t" r="r" b="b"/>
              <a:pathLst>
                <a:path w="964" h="483" extrusionOk="0">
                  <a:moveTo>
                    <a:pt x="417" y="0"/>
                  </a:moveTo>
                  <a:cubicBezTo>
                    <a:pt x="278" y="0"/>
                    <a:pt x="137" y="49"/>
                    <a:pt x="33" y="145"/>
                  </a:cubicBezTo>
                  <a:cubicBezTo>
                    <a:pt x="1" y="164"/>
                    <a:pt x="1" y="208"/>
                    <a:pt x="26" y="240"/>
                  </a:cubicBezTo>
                  <a:cubicBezTo>
                    <a:pt x="41" y="255"/>
                    <a:pt x="61" y="263"/>
                    <a:pt x="80" y="263"/>
                  </a:cubicBezTo>
                  <a:cubicBezTo>
                    <a:pt x="96" y="263"/>
                    <a:pt x="111" y="258"/>
                    <a:pt x="122" y="247"/>
                  </a:cubicBezTo>
                  <a:cubicBezTo>
                    <a:pt x="200" y="178"/>
                    <a:pt x="302" y="142"/>
                    <a:pt x="405" y="142"/>
                  </a:cubicBezTo>
                  <a:cubicBezTo>
                    <a:pt x="445" y="142"/>
                    <a:pt x="485" y="147"/>
                    <a:pt x="523" y="157"/>
                  </a:cubicBezTo>
                  <a:cubicBezTo>
                    <a:pt x="657" y="189"/>
                    <a:pt x="772" y="304"/>
                    <a:pt x="816" y="432"/>
                  </a:cubicBezTo>
                  <a:cubicBezTo>
                    <a:pt x="829" y="463"/>
                    <a:pt x="855" y="483"/>
                    <a:pt x="880" y="483"/>
                  </a:cubicBezTo>
                  <a:cubicBezTo>
                    <a:pt x="893" y="483"/>
                    <a:pt x="899" y="483"/>
                    <a:pt x="906" y="476"/>
                  </a:cubicBezTo>
                  <a:cubicBezTo>
                    <a:pt x="944" y="463"/>
                    <a:pt x="963" y="425"/>
                    <a:pt x="950" y="393"/>
                  </a:cubicBezTo>
                  <a:cubicBezTo>
                    <a:pt x="887" y="208"/>
                    <a:pt x="740" y="68"/>
                    <a:pt x="555" y="17"/>
                  </a:cubicBezTo>
                  <a:cubicBezTo>
                    <a:pt x="510" y="6"/>
                    <a:pt x="464" y="0"/>
                    <a:pt x="4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39">
              <a:extLst>
                <a:ext uri="{FF2B5EF4-FFF2-40B4-BE49-F238E27FC236}">
                  <a16:creationId xmlns:a16="http://schemas.microsoft.com/office/drawing/2014/main" id="{815CE3CF-8379-F0BA-8E5E-A75F4188E948}"/>
                </a:ext>
              </a:extLst>
            </p:cNvPr>
            <p:cNvSpPr/>
            <p:nvPr/>
          </p:nvSpPr>
          <p:spPr>
            <a:xfrm flipH="1">
              <a:off x="2542808" y="2443558"/>
              <a:ext cx="25624" cy="45519"/>
            </a:xfrm>
            <a:custGeom>
              <a:avLst/>
              <a:gdLst/>
              <a:ahLst/>
              <a:cxnLst/>
              <a:rect l="l" t="t" r="r" b="b"/>
              <a:pathLst>
                <a:path w="454" h="807" extrusionOk="0">
                  <a:moveTo>
                    <a:pt x="263" y="0"/>
                  </a:moveTo>
                  <a:cubicBezTo>
                    <a:pt x="236" y="0"/>
                    <a:pt x="209" y="22"/>
                    <a:pt x="198" y="48"/>
                  </a:cubicBezTo>
                  <a:lnTo>
                    <a:pt x="7" y="711"/>
                  </a:lnTo>
                  <a:cubicBezTo>
                    <a:pt x="1" y="730"/>
                    <a:pt x="7" y="756"/>
                    <a:pt x="20" y="775"/>
                  </a:cubicBezTo>
                  <a:cubicBezTo>
                    <a:pt x="32" y="788"/>
                    <a:pt x="52" y="800"/>
                    <a:pt x="77" y="800"/>
                  </a:cubicBezTo>
                  <a:lnTo>
                    <a:pt x="383" y="807"/>
                  </a:lnTo>
                  <a:cubicBezTo>
                    <a:pt x="421" y="807"/>
                    <a:pt x="453" y="775"/>
                    <a:pt x="453" y="737"/>
                  </a:cubicBezTo>
                  <a:cubicBezTo>
                    <a:pt x="453" y="698"/>
                    <a:pt x="421" y="667"/>
                    <a:pt x="383" y="667"/>
                  </a:cubicBezTo>
                  <a:lnTo>
                    <a:pt x="166" y="660"/>
                  </a:lnTo>
                  <a:lnTo>
                    <a:pt x="332" y="87"/>
                  </a:lnTo>
                  <a:cubicBezTo>
                    <a:pt x="338" y="55"/>
                    <a:pt x="319" y="10"/>
                    <a:pt x="281" y="4"/>
                  </a:cubicBezTo>
                  <a:cubicBezTo>
                    <a:pt x="275" y="1"/>
                    <a:pt x="269"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39">
              <a:extLst>
                <a:ext uri="{FF2B5EF4-FFF2-40B4-BE49-F238E27FC236}">
                  <a16:creationId xmlns:a16="http://schemas.microsoft.com/office/drawing/2014/main" id="{AE0F9FBA-59AF-EA05-9A98-95EC8296FC3F}"/>
                </a:ext>
              </a:extLst>
            </p:cNvPr>
            <p:cNvSpPr/>
            <p:nvPr/>
          </p:nvSpPr>
          <p:spPr>
            <a:xfrm flipH="1">
              <a:off x="2518031" y="2490036"/>
              <a:ext cx="37815" cy="24198"/>
            </a:xfrm>
            <a:custGeom>
              <a:avLst/>
              <a:gdLst/>
              <a:ahLst/>
              <a:cxnLst/>
              <a:rect l="l" t="t" r="r" b="b"/>
              <a:pathLst>
                <a:path w="670" h="429" extrusionOk="0">
                  <a:moveTo>
                    <a:pt x="594" y="1"/>
                  </a:moveTo>
                  <a:cubicBezTo>
                    <a:pt x="565" y="1"/>
                    <a:pt x="534" y="19"/>
                    <a:pt x="523" y="53"/>
                  </a:cubicBezTo>
                  <a:cubicBezTo>
                    <a:pt x="498" y="136"/>
                    <a:pt x="440" y="206"/>
                    <a:pt x="358" y="244"/>
                  </a:cubicBezTo>
                  <a:cubicBezTo>
                    <a:pt x="303" y="273"/>
                    <a:pt x="246" y="289"/>
                    <a:pt x="190" y="289"/>
                  </a:cubicBezTo>
                  <a:cubicBezTo>
                    <a:pt x="160" y="289"/>
                    <a:pt x="131" y="285"/>
                    <a:pt x="103" y="276"/>
                  </a:cubicBezTo>
                  <a:cubicBezTo>
                    <a:pt x="96" y="273"/>
                    <a:pt x="88" y="272"/>
                    <a:pt x="81" y="272"/>
                  </a:cubicBezTo>
                  <a:cubicBezTo>
                    <a:pt x="53" y="272"/>
                    <a:pt x="23" y="289"/>
                    <a:pt x="13" y="314"/>
                  </a:cubicBezTo>
                  <a:cubicBezTo>
                    <a:pt x="1" y="352"/>
                    <a:pt x="20" y="391"/>
                    <a:pt x="58" y="403"/>
                  </a:cubicBezTo>
                  <a:cubicBezTo>
                    <a:pt x="103" y="423"/>
                    <a:pt x="147" y="429"/>
                    <a:pt x="198" y="429"/>
                  </a:cubicBezTo>
                  <a:cubicBezTo>
                    <a:pt x="275" y="429"/>
                    <a:pt x="351" y="410"/>
                    <a:pt x="421" y="372"/>
                  </a:cubicBezTo>
                  <a:cubicBezTo>
                    <a:pt x="536" y="308"/>
                    <a:pt x="625" y="206"/>
                    <a:pt x="657" y="91"/>
                  </a:cubicBezTo>
                  <a:cubicBezTo>
                    <a:pt x="670" y="53"/>
                    <a:pt x="644" y="15"/>
                    <a:pt x="606" y="2"/>
                  </a:cubicBezTo>
                  <a:cubicBezTo>
                    <a:pt x="602" y="1"/>
                    <a:pt x="598" y="1"/>
                    <a:pt x="5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39">
              <a:extLst>
                <a:ext uri="{FF2B5EF4-FFF2-40B4-BE49-F238E27FC236}">
                  <a16:creationId xmlns:a16="http://schemas.microsoft.com/office/drawing/2014/main" id="{DC7EE5B7-5138-9CD6-F265-B50F7AA00F29}"/>
                </a:ext>
              </a:extLst>
            </p:cNvPr>
            <p:cNvSpPr/>
            <p:nvPr/>
          </p:nvSpPr>
          <p:spPr>
            <a:xfrm flipH="1">
              <a:off x="2407912" y="2458618"/>
              <a:ext cx="32792" cy="15737"/>
            </a:xfrm>
            <a:custGeom>
              <a:avLst/>
              <a:gdLst/>
              <a:ahLst/>
              <a:cxnLst/>
              <a:rect l="l" t="t" r="r" b="b"/>
              <a:pathLst>
                <a:path w="581" h="279" extrusionOk="0">
                  <a:moveTo>
                    <a:pt x="509" y="0"/>
                  </a:moveTo>
                  <a:cubicBezTo>
                    <a:pt x="501" y="0"/>
                    <a:pt x="493" y="2"/>
                    <a:pt x="485" y="4"/>
                  </a:cubicBezTo>
                  <a:lnTo>
                    <a:pt x="58" y="145"/>
                  </a:lnTo>
                  <a:cubicBezTo>
                    <a:pt x="19" y="151"/>
                    <a:pt x="0" y="196"/>
                    <a:pt x="13" y="227"/>
                  </a:cubicBezTo>
                  <a:cubicBezTo>
                    <a:pt x="19" y="259"/>
                    <a:pt x="51" y="278"/>
                    <a:pt x="77" y="278"/>
                  </a:cubicBezTo>
                  <a:cubicBezTo>
                    <a:pt x="83" y="278"/>
                    <a:pt x="96" y="278"/>
                    <a:pt x="102" y="272"/>
                  </a:cubicBezTo>
                  <a:lnTo>
                    <a:pt x="529" y="132"/>
                  </a:lnTo>
                  <a:cubicBezTo>
                    <a:pt x="561" y="119"/>
                    <a:pt x="580" y="81"/>
                    <a:pt x="567" y="43"/>
                  </a:cubicBezTo>
                  <a:cubicBezTo>
                    <a:pt x="562" y="18"/>
                    <a:pt x="538" y="0"/>
                    <a:pt x="50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39">
              <a:extLst>
                <a:ext uri="{FF2B5EF4-FFF2-40B4-BE49-F238E27FC236}">
                  <a16:creationId xmlns:a16="http://schemas.microsoft.com/office/drawing/2014/main" id="{CF725820-387C-1974-4EA8-8B4CF9770734}"/>
                </a:ext>
              </a:extLst>
            </p:cNvPr>
            <p:cNvSpPr/>
            <p:nvPr/>
          </p:nvSpPr>
          <p:spPr>
            <a:xfrm flipH="1">
              <a:off x="2475926" y="2545991"/>
              <a:ext cx="67333" cy="25439"/>
            </a:xfrm>
            <a:custGeom>
              <a:avLst/>
              <a:gdLst/>
              <a:ahLst/>
              <a:cxnLst/>
              <a:rect l="l" t="t" r="r" b="b"/>
              <a:pathLst>
                <a:path w="1193" h="451" extrusionOk="0">
                  <a:moveTo>
                    <a:pt x="1118" y="1"/>
                  </a:moveTo>
                  <a:cubicBezTo>
                    <a:pt x="1102" y="1"/>
                    <a:pt x="1085" y="6"/>
                    <a:pt x="1071" y="17"/>
                  </a:cubicBezTo>
                  <a:cubicBezTo>
                    <a:pt x="848" y="203"/>
                    <a:pt x="548" y="310"/>
                    <a:pt x="255" y="310"/>
                  </a:cubicBezTo>
                  <a:cubicBezTo>
                    <a:pt x="197" y="310"/>
                    <a:pt x="140" y="306"/>
                    <a:pt x="84" y="297"/>
                  </a:cubicBezTo>
                  <a:cubicBezTo>
                    <a:pt x="45" y="297"/>
                    <a:pt x="7" y="323"/>
                    <a:pt x="1" y="361"/>
                  </a:cubicBezTo>
                  <a:cubicBezTo>
                    <a:pt x="1" y="399"/>
                    <a:pt x="26" y="431"/>
                    <a:pt x="64" y="437"/>
                  </a:cubicBezTo>
                  <a:cubicBezTo>
                    <a:pt x="122" y="444"/>
                    <a:pt x="186" y="450"/>
                    <a:pt x="249" y="450"/>
                  </a:cubicBezTo>
                  <a:cubicBezTo>
                    <a:pt x="574" y="450"/>
                    <a:pt x="906" y="336"/>
                    <a:pt x="1161" y="125"/>
                  </a:cubicBezTo>
                  <a:cubicBezTo>
                    <a:pt x="1193" y="100"/>
                    <a:pt x="1193" y="55"/>
                    <a:pt x="1167" y="23"/>
                  </a:cubicBezTo>
                  <a:cubicBezTo>
                    <a:pt x="1156" y="9"/>
                    <a:pt x="1138" y="1"/>
                    <a:pt x="11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73" name="Google Shape;973;p39">
            <a:extLst>
              <a:ext uri="{FF2B5EF4-FFF2-40B4-BE49-F238E27FC236}">
                <a16:creationId xmlns:a16="http://schemas.microsoft.com/office/drawing/2014/main" id="{32EABD6D-5676-E8C3-558B-EBB50E5D70ED}"/>
              </a:ext>
            </a:extLst>
          </p:cNvPr>
          <p:cNvGrpSpPr/>
          <p:nvPr/>
        </p:nvGrpSpPr>
        <p:grpSpPr>
          <a:xfrm>
            <a:off x="2249334" y="4294802"/>
            <a:ext cx="542654" cy="539139"/>
            <a:chOff x="1191959" y="3692252"/>
            <a:chExt cx="542654" cy="539139"/>
          </a:xfrm>
        </p:grpSpPr>
        <p:sp>
          <p:nvSpPr>
            <p:cNvPr id="974" name="Google Shape;974;p39">
              <a:extLst>
                <a:ext uri="{FF2B5EF4-FFF2-40B4-BE49-F238E27FC236}">
                  <a16:creationId xmlns:a16="http://schemas.microsoft.com/office/drawing/2014/main" id="{0236DB7F-51FC-3607-0026-A9525A3E630A}"/>
                </a:ext>
              </a:extLst>
            </p:cNvPr>
            <p:cNvSpPr/>
            <p:nvPr/>
          </p:nvSpPr>
          <p:spPr>
            <a:xfrm>
              <a:off x="1199977" y="3696003"/>
              <a:ext cx="531052" cy="531076"/>
            </a:xfrm>
            <a:custGeom>
              <a:avLst/>
              <a:gdLst/>
              <a:ahLst/>
              <a:cxnLst/>
              <a:rect l="l" t="t" r="r" b="b"/>
              <a:pathLst>
                <a:path w="9338" h="9345" extrusionOk="0">
                  <a:moveTo>
                    <a:pt x="4672" y="1"/>
                  </a:moveTo>
                  <a:cubicBezTo>
                    <a:pt x="2091" y="1"/>
                    <a:pt x="0" y="2091"/>
                    <a:pt x="0" y="4673"/>
                  </a:cubicBezTo>
                  <a:cubicBezTo>
                    <a:pt x="0" y="7247"/>
                    <a:pt x="2091" y="9344"/>
                    <a:pt x="4672" y="9344"/>
                  </a:cubicBezTo>
                  <a:cubicBezTo>
                    <a:pt x="7247" y="9344"/>
                    <a:pt x="9337" y="7247"/>
                    <a:pt x="9337" y="4673"/>
                  </a:cubicBezTo>
                  <a:cubicBezTo>
                    <a:pt x="9337" y="2091"/>
                    <a:pt x="7247" y="1"/>
                    <a:pt x="467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39">
              <a:extLst>
                <a:ext uri="{FF2B5EF4-FFF2-40B4-BE49-F238E27FC236}">
                  <a16:creationId xmlns:a16="http://schemas.microsoft.com/office/drawing/2014/main" id="{620AECA2-D904-9B04-B3F2-C7ACDF04BEE2}"/>
                </a:ext>
              </a:extLst>
            </p:cNvPr>
            <p:cNvSpPr/>
            <p:nvPr/>
          </p:nvSpPr>
          <p:spPr>
            <a:xfrm>
              <a:off x="1422510" y="3882568"/>
              <a:ext cx="312103" cy="348823"/>
            </a:xfrm>
            <a:custGeom>
              <a:avLst/>
              <a:gdLst/>
              <a:ahLst/>
              <a:cxnLst/>
              <a:rect l="l" t="t" r="r" b="b"/>
              <a:pathLst>
                <a:path w="5488" h="6138" extrusionOk="0">
                  <a:moveTo>
                    <a:pt x="3847" y="0"/>
                  </a:moveTo>
                  <a:cubicBezTo>
                    <a:pt x="3318" y="0"/>
                    <a:pt x="2779" y="125"/>
                    <a:pt x="2295" y="376"/>
                  </a:cubicBezTo>
                  <a:cubicBezTo>
                    <a:pt x="1358" y="854"/>
                    <a:pt x="631" y="1766"/>
                    <a:pt x="293" y="2862"/>
                  </a:cubicBezTo>
                  <a:cubicBezTo>
                    <a:pt x="0" y="3850"/>
                    <a:pt x="13" y="4965"/>
                    <a:pt x="332" y="6087"/>
                  </a:cubicBezTo>
                  <a:cubicBezTo>
                    <a:pt x="344" y="6119"/>
                    <a:pt x="370" y="6138"/>
                    <a:pt x="402" y="6138"/>
                  </a:cubicBezTo>
                  <a:cubicBezTo>
                    <a:pt x="408" y="6138"/>
                    <a:pt x="415" y="6138"/>
                    <a:pt x="421" y="6131"/>
                  </a:cubicBezTo>
                  <a:cubicBezTo>
                    <a:pt x="453" y="6119"/>
                    <a:pt x="478" y="6080"/>
                    <a:pt x="466" y="6048"/>
                  </a:cubicBezTo>
                  <a:cubicBezTo>
                    <a:pt x="153" y="4952"/>
                    <a:pt x="141" y="3862"/>
                    <a:pt x="427" y="2906"/>
                  </a:cubicBezTo>
                  <a:cubicBezTo>
                    <a:pt x="752" y="1842"/>
                    <a:pt x="1453" y="963"/>
                    <a:pt x="2358" y="497"/>
                  </a:cubicBezTo>
                  <a:cubicBezTo>
                    <a:pt x="2826" y="257"/>
                    <a:pt x="3343" y="138"/>
                    <a:pt x="3850" y="138"/>
                  </a:cubicBezTo>
                  <a:cubicBezTo>
                    <a:pt x="4393" y="138"/>
                    <a:pt x="4925" y="275"/>
                    <a:pt x="5373" y="548"/>
                  </a:cubicBezTo>
                  <a:cubicBezTo>
                    <a:pt x="5385" y="555"/>
                    <a:pt x="5399" y="559"/>
                    <a:pt x="5412" y="559"/>
                  </a:cubicBezTo>
                  <a:cubicBezTo>
                    <a:pt x="5435" y="559"/>
                    <a:pt x="5457" y="549"/>
                    <a:pt x="5469" y="529"/>
                  </a:cubicBezTo>
                  <a:cubicBezTo>
                    <a:pt x="5488" y="491"/>
                    <a:pt x="5481" y="453"/>
                    <a:pt x="5450" y="434"/>
                  </a:cubicBezTo>
                  <a:cubicBezTo>
                    <a:pt x="4980" y="146"/>
                    <a:pt x="4419" y="0"/>
                    <a:pt x="38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39">
              <a:extLst>
                <a:ext uri="{FF2B5EF4-FFF2-40B4-BE49-F238E27FC236}">
                  <a16:creationId xmlns:a16="http://schemas.microsoft.com/office/drawing/2014/main" id="{B44824C7-5A5C-BC1A-5338-F349554BBDD1}"/>
                </a:ext>
              </a:extLst>
            </p:cNvPr>
            <p:cNvSpPr/>
            <p:nvPr/>
          </p:nvSpPr>
          <p:spPr>
            <a:xfrm>
              <a:off x="1261568" y="3744022"/>
              <a:ext cx="375569" cy="403379"/>
            </a:xfrm>
            <a:custGeom>
              <a:avLst/>
              <a:gdLst/>
              <a:ahLst/>
              <a:cxnLst/>
              <a:rect l="l" t="t" r="r" b="b"/>
              <a:pathLst>
                <a:path w="6604" h="7098" extrusionOk="0">
                  <a:moveTo>
                    <a:pt x="6528" y="0"/>
                  </a:moveTo>
                  <a:cubicBezTo>
                    <a:pt x="6521" y="0"/>
                    <a:pt x="6515" y="1"/>
                    <a:pt x="6508" y="4"/>
                  </a:cubicBezTo>
                  <a:cubicBezTo>
                    <a:pt x="3321" y="947"/>
                    <a:pt x="708" y="3764"/>
                    <a:pt x="13" y="7008"/>
                  </a:cubicBezTo>
                  <a:cubicBezTo>
                    <a:pt x="1" y="7046"/>
                    <a:pt x="26" y="7084"/>
                    <a:pt x="64" y="7091"/>
                  </a:cubicBezTo>
                  <a:cubicBezTo>
                    <a:pt x="71" y="7097"/>
                    <a:pt x="77" y="7097"/>
                    <a:pt x="77" y="7097"/>
                  </a:cubicBezTo>
                  <a:cubicBezTo>
                    <a:pt x="109" y="7097"/>
                    <a:pt x="141" y="7072"/>
                    <a:pt x="147" y="7040"/>
                  </a:cubicBezTo>
                  <a:cubicBezTo>
                    <a:pt x="835" y="3840"/>
                    <a:pt x="3404" y="1062"/>
                    <a:pt x="6546" y="137"/>
                  </a:cubicBezTo>
                  <a:cubicBezTo>
                    <a:pt x="6584" y="131"/>
                    <a:pt x="6603" y="86"/>
                    <a:pt x="6591" y="55"/>
                  </a:cubicBezTo>
                  <a:cubicBezTo>
                    <a:pt x="6585" y="23"/>
                    <a:pt x="6559" y="0"/>
                    <a:pt x="65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39">
              <a:extLst>
                <a:ext uri="{FF2B5EF4-FFF2-40B4-BE49-F238E27FC236}">
                  <a16:creationId xmlns:a16="http://schemas.microsoft.com/office/drawing/2014/main" id="{101D350C-DF42-5DFA-6A54-E036EEC4F38D}"/>
                </a:ext>
              </a:extLst>
            </p:cNvPr>
            <p:cNvSpPr/>
            <p:nvPr/>
          </p:nvSpPr>
          <p:spPr>
            <a:xfrm>
              <a:off x="1191959" y="3692252"/>
              <a:ext cx="290037" cy="288526"/>
            </a:xfrm>
            <a:custGeom>
              <a:avLst/>
              <a:gdLst/>
              <a:ahLst/>
              <a:cxnLst/>
              <a:rect l="l" t="t" r="r" b="b"/>
              <a:pathLst>
                <a:path w="5100" h="5077" extrusionOk="0">
                  <a:moveTo>
                    <a:pt x="5013" y="0"/>
                  </a:moveTo>
                  <a:cubicBezTo>
                    <a:pt x="4993" y="0"/>
                    <a:pt x="4974" y="10"/>
                    <a:pt x="4959" y="29"/>
                  </a:cubicBezTo>
                  <a:cubicBezTo>
                    <a:pt x="3838" y="1647"/>
                    <a:pt x="1881" y="3795"/>
                    <a:pt x="45" y="4949"/>
                  </a:cubicBezTo>
                  <a:cubicBezTo>
                    <a:pt x="14" y="4968"/>
                    <a:pt x="1" y="5013"/>
                    <a:pt x="26" y="5044"/>
                  </a:cubicBezTo>
                  <a:cubicBezTo>
                    <a:pt x="39" y="5064"/>
                    <a:pt x="58" y="5076"/>
                    <a:pt x="84" y="5076"/>
                  </a:cubicBezTo>
                  <a:cubicBezTo>
                    <a:pt x="96" y="5076"/>
                    <a:pt x="109" y="5076"/>
                    <a:pt x="122" y="5064"/>
                  </a:cubicBezTo>
                  <a:cubicBezTo>
                    <a:pt x="1970" y="3904"/>
                    <a:pt x="3946" y="1743"/>
                    <a:pt x="5074" y="111"/>
                  </a:cubicBezTo>
                  <a:cubicBezTo>
                    <a:pt x="5100" y="80"/>
                    <a:pt x="5087" y="35"/>
                    <a:pt x="5055" y="16"/>
                  </a:cubicBezTo>
                  <a:cubicBezTo>
                    <a:pt x="5042" y="5"/>
                    <a:pt x="5027" y="0"/>
                    <a:pt x="50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78" name="Google Shape;978;p39">
            <a:extLst>
              <a:ext uri="{FF2B5EF4-FFF2-40B4-BE49-F238E27FC236}">
                <a16:creationId xmlns:a16="http://schemas.microsoft.com/office/drawing/2014/main" id="{139388E1-7E29-CC06-A8D1-C8DEBB7F1F8C}"/>
              </a:ext>
            </a:extLst>
          </p:cNvPr>
          <p:cNvGrpSpPr/>
          <p:nvPr/>
        </p:nvGrpSpPr>
        <p:grpSpPr>
          <a:xfrm flipH="1">
            <a:off x="6741284" y="4415147"/>
            <a:ext cx="416516" cy="376726"/>
            <a:chOff x="1642882" y="3855859"/>
            <a:chExt cx="416516" cy="376726"/>
          </a:xfrm>
        </p:grpSpPr>
        <p:sp>
          <p:nvSpPr>
            <p:cNvPr id="979" name="Google Shape;979;p39">
              <a:extLst>
                <a:ext uri="{FF2B5EF4-FFF2-40B4-BE49-F238E27FC236}">
                  <a16:creationId xmlns:a16="http://schemas.microsoft.com/office/drawing/2014/main" id="{BB297EA6-A1FC-9A65-0394-074473D1FA16}"/>
                </a:ext>
              </a:extLst>
            </p:cNvPr>
            <p:cNvSpPr/>
            <p:nvPr/>
          </p:nvSpPr>
          <p:spPr>
            <a:xfrm>
              <a:off x="1642882" y="3855859"/>
              <a:ext cx="416516" cy="376726"/>
            </a:xfrm>
            <a:custGeom>
              <a:avLst/>
              <a:gdLst/>
              <a:ahLst/>
              <a:cxnLst/>
              <a:rect l="l" t="t" r="r" b="b"/>
              <a:pathLst>
                <a:path w="7324" h="6629" extrusionOk="0">
                  <a:moveTo>
                    <a:pt x="3683" y="1"/>
                  </a:moveTo>
                  <a:cubicBezTo>
                    <a:pt x="2624" y="1"/>
                    <a:pt x="1585" y="505"/>
                    <a:pt x="944" y="1445"/>
                  </a:cubicBezTo>
                  <a:cubicBezTo>
                    <a:pt x="0" y="2828"/>
                    <a:pt x="243" y="4670"/>
                    <a:pt x="1447" y="5760"/>
                  </a:cubicBezTo>
                  <a:cubicBezTo>
                    <a:pt x="1562" y="5868"/>
                    <a:pt x="1683" y="5964"/>
                    <a:pt x="1810" y="6053"/>
                  </a:cubicBezTo>
                  <a:cubicBezTo>
                    <a:pt x="1944" y="6142"/>
                    <a:pt x="2078" y="6219"/>
                    <a:pt x="2212" y="6283"/>
                  </a:cubicBezTo>
                  <a:cubicBezTo>
                    <a:pt x="2231" y="6295"/>
                    <a:pt x="2250" y="6302"/>
                    <a:pt x="2269" y="6315"/>
                  </a:cubicBezTo>
                  <a:cubicBezTo>
                    <a:pt x="2307" y="6334"/>
                    <a:pt x="2346" y="6346"/>
                    <a:pt x="2384" y="6366"/>
                  </a:cubicBezTo>
                  <a:cubicBezTo>
                    <a:pt x="2801" y="6543"/>
                    <a:pt x="3242" y="6629"/>
                    <a:pt x="3680" y="6629"/>
                  </a:cubicBezTo>
                  <a:cubicBezTo>
                    <a:pt x="4739" y="6629"/>
                    <a:pt x="5778" y="6125"/>
                    <a:pt x="6418" y="5186"/>
                  </a:cubicBezTo>
                  <a:cubicBezTo>
                    <a:pt x="7323" y="3854"/>
                    <a:pt x="7138" y="2102"/>
                    <a:pt x="6049" y="993"/>
                  </a:cubicBezTo>
                  <a:cubicBezTo>
                    <a:pt x="6023" y="967"/>
                    <a:pt x="5991" y="935"/>
                    <a:pt x="5959" y="910"/>
                  </a:cubicBezTo>
                  <a:cubicBezTo>
                    <a:pt x="5947" y="897"/>
                    <a:pt x="5934" y="878"/>
                    <a:pt x="5915" y="865"/>
                  </a:cubicBezTo>
                  <a:cubicBezTo>
                    <a:pt x="5800" y="763"/>
                    <a:pt x="5679" y="668"/>
                    <a:pt x="5552" y="579"/>
                  </a:cubicBezTo>
                  <a:cubicBezTo>
                    <a:pt x="5424" y="489"/>
                    <a:pt x="5290" y="413"/>
                    <a:pt x="5150" y="343"/>
                  </a:cubicBezTo>
                  <a:cubicBezTo>
                    <a:pt x="4683" y="112"/>
                    <a:pt x="4181" y="1"/>
                    <a:pt x="368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39">
              <a:extLst>
                <a:ext uri="{FF2B5EF4-FFF2-40B4-BE49-F238E27FC236}">
                  <a16:creationId xmlns:a16="http://schemas.microsoft.com/office/drawing/2014/main" id="{1F053E1C-DAF3-8326-8DF6-6EB1A2734F60}"/>
                </a:ext>
              </a:extLst>
            </p:cNvPr>
            <p:cNvSpPr/>
            <p:nvPr/>
          </p:nvSpPr>
          <p:spPr>
            <a:xfrm>
              <a:off x="1725173" y="3875294"/>
              <a:ext cx="288900" cy="344617"/>
            </a:xfrm>
            <a:custGeom>
              <a:avLst/>
              <a:gdLst/>
              <a:ahLst/>
              <a:cxnLst/>
              <a:rect l="l" t="t" r="r" b="b"/>
              <a:pathLst>
                <a:path w="5080" h="6064" extrusionOk="0">
                  <a:moveTo>
                    <a:pt x="3703" y="1"/>
                  </a:moveTo>
                  <a:lnTo>
                    <a:pt x="3697" y="7"/>
                  </a:lnTo>
                  <a:cubicBezTo>
                    <a:pt x="4359" y="453"/>
                    <a:pt x="4066" y="2034"/>
                    <a:pt x="3047" y="3525"/>
                  </a:cubicBezTo>
                  <a:cubicBezTo>
                    <a:pt x="2213" y="4744"/>
                    <a:pt x="1149" y="5534"/>
                    <a:pt x="430" y="5534"/>
                  </a:cubicBezTo>
                  <a:cubicBezTo>
                    <a:pt x="269" y="5534"/>
                    <a:pt x="126" y="5494"/>
                    <a:pt x="6" y="5412"/>
                  </a:cubicBezTo>
                  <a:lnTo>
                    <a:pt x="0" y="5418"/>
                  </a:lnTo>
                  <a:cubicBezTo>
                    <a:pt x="115" y="5526"/>
                    <a:pt x="236" y="5622"/>
                    <a:pt x="363" y="5711"/>
                  </a:cubicBezTo>
                  <a:cubicBezTo>
                    <a:pt x="497" y="5800"/>
                    <a:pt x="631" y="5877"/>
                    <a:pt x="765" y="5941"/>
                  </a:cubicBezTo>
                  <a:lnTo>
                    <a:pt x="771" y="5941"/>
                  </a:lnTo>
                  <a:cubicBezTo>
                    <a:pt x="790" y="5953"/>
                    <a:pt x="803" y="5960"/>
                    <a:pt x="822" y="5973"/>
                  </a:cubicBezTo>
                  <a:cubicBezTo>
                    <a:pt x="860" y="5992"/>
                    <a:pt x="899" y="6011"/>
                    <a:pt x="937" y="6024"/>
                  </a:cubicBezTo>
                  <a:cubicBezTo>
                    <a:pt x="1017" y="6050"/>
                    <a:pt x="1104" y="6063"/>
                    <a:pt x="1196" y="6063"/>
                  </a:cubicBezTo>
                  <a:cubicBezTo>
                    <a:pt x="1916" y="6063"/>
                    <a:pt x="2982" y="5274"/>
                    <a:pt x="3818" y="4054"/>
                  </a:cubicBezTo>
                  <a:cubicBezTo>
                    <a:pt x="4755" y="2671"/>
                    <a:pt x="5080" y="1218"/>
                    <a:pt x="4602" y="651"/>
                  </a:cubicBezTo>
                  <a:cubicBezTo>
                    <a:pt x="4576" y="619"/>
                    <a:pt x="4544" y="593"/>
                    <a:pt x="4512" y="568"/>
                  </a:cubicBezTo>
                  <a:cubicBezTo>
                    <a:pt x="4500" y="555"/>
                    <a:pt x="4481" y="542"/>
                    <a:pt x="4468" y="530"/>
                  </a:cubicBezTo>
                  <a:lnTo>
                    <a:pt x="4468" y="523"/>
                  </a:lnTo>
                  <a:cubicBezTo>
                    <a:pt x="4353" y="421"/>
                    <a:pt x="4232" y="326"/>
                    <a:pt x="4105" y="237"/>
                  </a:cubicBezTo>
                  <a:cubicBezTo>
                    <a:pt x="3977" y="147"/>
                    <a:pt x="3843" y="71"/>
                    <a:pt x="3703" y="1"/>
                  </a:cubicBezTo>
                  <a:close/>
                </a:path>
              </a:pathLst>
            </a:custGeom>
            <a:solidFill>
              <a:srgbClr val="191919">
                <a:alpha val="2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81" name="Google Shape;981;p39">
            <a:extLst>
              <a:ext uri="{FF2B5EF4-FFF2-40B4-BE49-F238E27FC236}">
                <a16:creationId xmlns:a16="http://schemas.microsoft.com/office/drawing/2014/main" id="{C349830C-9666-3BFB-179D-FA58E201C753}"/>
              </a:ext>
            </a:extLst>
          </p:cNvPr>
          <p:cNvGrpSpPr/>
          <p:nvPr/>
        </p:nvGrpSpPr>
        <p:grpSpPr>
          <a:xfrm>
            <a:off x="475826" y="384876"/>
            <a:ext cx="1211332" cy="1371550"/>
            <a:chOff x="7905317" y="215397"/>
            <a:chExt cx="1037366" cy="1167773"/>
          </a:xfrm>
        </p:grpSpPr>
        <p:sp>
          <p:nvSpPr>
            <p:cNvPr id="982" name="Google Shape;982;p39">
              <a:extLst>
                <a:ext uri="{FF2B5EF4-FFF2-40B4-BE49-F238E27FC236}">
                  <a16:creationId xmlns:a16="http://schemas.microsoft.com/office/drawing/2014/main" id="{2A86043E-0B9A-88EE-A4BF-3B43766F659D}"/>
                </a:ext>
              </a:extLst>
            </p:cNvPr>
            <p:cNvSpPr/>
            <p:nvPr/>
          </p:nvSpPr>
          <p:spPr>
            <a:xfrm>
              <a:off x="7905317" y="215397"/>
              <a:ext cx="1037366" cy="774820"/>
            </a:xfrm>
            <a:custGeom>
              <a:avLst/>
              <a:gdLst/>
              <a:ahLst/>
              <a:cxnLst/>
              <a:rect l="l" t="t" r="r" b="b"/>
              <a:pathLst>
                <a:path w="18241" h="13634" extrusionOk="0">
                  <a:moveTo>
                    <a:pt x="0" y="1"/>
                  </a:moveTo>
                  <a:lnTo>
                    <a:pt x="0" y="13633"/>
                  </a:lnTo>
                  <a:lnTo>
                    <a:pt x="18241" y="13633"/>
                  </a:lnTo>
                  <a:lnTo>
                    <a:pt x="1824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39">
              <a:extLst>
                <a:ext uri="{FF2B5EF4-FFF2-40B4-BE49-F238E27FC236}">
                  <a16:creationId xmlns:a16="http://schemas.microsoft.com/office/drawing/2014/main" id="{D3C35291-5F2A-609E-CE7B-9AE491A27F2F}"/>
                </a:ext>
              </a:extLst>
            </p:cNvPr>
            <p:cNvSpPr/>
            <p:nvPr/>
          </p:nvSpPr>
          <p:spPr>
            <a:xfrm>
              <a:off x="8043398" y="317516"/>
              <a:ext cx="761205" cy="570914"/>
            </a:xfrm>
            <a:custGeom>
              <a:avLst/>
              <a:gdLst/>
              <a:ahLst/>
              <a:cxnLst/>
              <a:rect l="l" t="t" r="r" b="b"/>
              <a:pathLst>
                <a:path w="13385" h="10046" extrusionOk="0">
                  <a:moveTo>
                    <a:pt x="13244" y="141"/>
                  </a:moveTo>
                  <a:lnTo>
                    <a:pt x="13244" y="9905"/>
                  </a:lnTo>
                  <a:lnTo>
                    <a:pt x="134" y="9905"/>
                  </a:lnTo>
                  <a:lnTo>
                    <a:pt x="134" y="141"/>
                  </a:lnTo>
                  <a:close/>
                  <a:moveTo>
                    <a:pt x="70" y="1"/>
                  </a:moveTo>
                  <a:cubicBezTo>
                    <a:pt x="32" y="1"/>
                    <a:pt x="0" y="33"/>
                    <a:pt x="0" y="71"/>
                  </a:cubicBezTo>
                  <a:lnTo>
                    <a:pt x="0" y="9975"/>
                  </a:lnTo>
                  <a:cubicBezTo>
                    <a:pt x="0" y="10013"/>
                    <a:pt x="32" y="10045"/>
                    <a:pt x="70" y="10045"/>
                  </a:cubicBezTo>
                  <a:lnTo>
                    <a:pt x="13314" y="10045"/>
                  </a:lnTo>
                  <a:cubicBezTo>
                    <a:pt x="13353" y="10045"/>
                    <a:pt x="13384" y="10013"/>
                    <a:pt x="13384" y="9975"/>
                  </a:cubicBezTo>
                  <a:lnTo>
                    <a:pt x="13384" y="71"/>
                  </a:lnTo>
                  <a:cubicBezTo>
                    <a:pt x="13384" y="33"/>
                    <a:pt x="13353" y="1"/>
                    <a:pt x="1331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39">
              <a:extLst>
                <a:ext uri="{FF2B5EF4-FFF2-40B4-BE49-F238E27FC236}">
                  <a16:creationId xmlns:a16="http://schemas.microsoft.com/office/drawing/2014/main" id="{F7E41B47-0214-3AB6-0888-D076E2F06E1C}"/>
                </a:ext>
              </a:extLst>
            </p:cNvPr>
            <p:cNvSpPr/>
            <p:nvPr/>
          </p:nvSpPr>
          <p:spPr>
            <a:xfrm>
              <a:off x="8186199" y="910230"/>
              <a:ext cx="407075" cy="441399"/>
            </a:xfrm>
            <a:custGeom>
              <a:avLst/>
              <a:gdLst/>
              <a:ahLst/>
              <a:cxnLst/>
              <a:rect l="l" t="t" r="r" b="b"/>
              <a:pathLst>
                <a:path w="7158" h="7767" extrusionOk="0">
                  <a:moveTo>
                    <a:pt x="79" y="0"/>
                  </a:moveTo>
                  <a:cubicBezTo>
                    <a:pt x="72" y="0"/>
                    <a:pt x="64" y="1"/>
                    <a:pt x="58" y="4"/>
                  </a:cubicBezTo>
                  <a:cubicBezTo>
                    <a:pt x="20" y="17"/>
                    <a:pt x="0" y="61"/>
                    <a:pt x="13" y="93"/>
                  </a:cubicBezTo>
                  <a:cubicBezTo>
                    <a:pt x="32" y="131"/>
                    <a:pt x="1403" y="3905"/>
                    <a:pt x="1403" y="7697"/>
                  </a:cubicBezTo>
                  <a:cubicBezTo>
                    <a:pt x="1403" y="7716"/>
                    <a:pt x="1415" y="7735"/>
                    <a:pt x="1428" y="7748"/>
                  </a:cubicBezTo>
                  <a:cubicBezTo>
                    <a:pt x="1441" y="7760"/>
                    <a:pt x="1454" y="7767"/>
                    <a:pt x="1473" y="7767"/>
                  </a:cubicBezTo>
                  <a:lnTo>
                    <a:pt x="1485" y="7767"/>
                  </a:lnTo>
                  <a:cubicBezTo>
                    <a:pt x="3620" y="7403"/>
                    <a:pt x="5207" y="6671"/>
                    <a:pt x="7119" y="5141"/>
                  </a:cubicBezTo>
                  <a:cubicBezTo>
                    <a:pt x="7151" y="5115"/>
                    <a:pt x="7158" y="5071"/>
                    <a:pt x="7132" y="5045"/>
                  </a:cubicBezTo>
                  <a:cubicBezTo>
                    <a:pt x="7117" y="5027"/>
                    <a:pt x="7098" y="5017"/>
                    <a:pt x="7078" y="5017"/>
                  </a:cubicBezTo>
                  <a:cubicBezTo>
                    <a:pt x="7064" y="5017"/>
                    <a:pt x="7050" y="5022"/>
                    <a:pt x="7037" y="5033"/>
                  </a:cubicBezTo>
                  <a:cubicBezTo>
                    <a:pt x="5163" y="6524"/>
                    <a:pt x="3614" y="7251"/>
                    <a:pt x="1543" y="7614"/>
                  </a:cubicBezTo>
                  <a:cubicBezTo>
                    <a:pt x="1524" y="3828"/>
                    <a:pt x="160" y="87"/>
                    <a:pt x="147" y="49"/>
                  </a:cubicBezTo>
                  <a:cubicBezTo>
                    <a:pt x="137" y="18"/>
                    <a:pt x="107" y="0"/>
                    <a:pt x="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39">
              <a:extLst>
                <a:ext uri="{FF2B5EF4-FFF2-40B4-BE49-F238E27FC236}">
                  <a16:creationId xmlns:a16="http://schemas.microsoft.com/office/drawing/2014/main" id="{BB5CE674-CFD1-AB0D-EB0B-AB145F01B587}"/>
                </a:ext>
              </a:extLst>
            </p:cNvPr>
            <p:cNvSpPr/>
            <p:nvPr/>
          </p:nvSpPr>
          <p:spPr>
            <a:xfrm>
              <a:off x="8279694" y="886135"/>
              <a:ext cx="55903" cy="489420"/>
            </a:xfrm>
            <a:custGeom>
              <a:avLst/>
              <a:gdLst/>
              <a:ahLst/>
              <a:cxnLst/>
              <a:rect l="l" t="t" r="r" b="b"/>
              <a:pathLst>
                <a:path w="983" h="8612" extrusionOk="0">
                  <a:moveTo>
                    <a:pt x="76" y="0"/>
                  </a:moveTo>
                  <a:cubicBezTo>
                    <a:pt x="72" y="0"/>
                    <a:pt x="68" y="0"/>
                    <a:pt x="64" y="1"/>
                  </a:cubicBezTo>
                  <a:cubicBezTo>
                    <a:pt x="26" y="7"/>
                    <a:pt x="1" y="46"/>
                    <a:pt x="7" y="84"/>
                  </a:cubicBezTo>
                  <a:cubicBezTo>
                    <a:pt x="20" y="128"/>
                    <a:pt x="842" y="4743"/>
                    <a:pt x="842" y="8541"/>
                  </a:cubicBezTo>
                  <a:cubicBezTo>
                    <a:pt x="842" y="8580"/>
                    <a:pt x="874" y="8611"/>
                    <a:pt x="912" y="8611"/>
                  </a:cubicBezTo>
                  <a:cubicBezTo>
                    <a:pt x="950" y="8611"/>
                    <a:pt x="982" y="8580"/>
                    <a:pt x="982" y="8541"/>
                  </a:cubicBezTo>
                  <a:cubicBezTo>
                    <a:pt x="982" y="4730"/>
                    <a:pt x="154" y="103"/>
                    <a:pt x="147" y="58"/>
                  </a:cubicBezTo>
                  <a:cubicBezTo>
                    <a:pt x="142" y="24"/>
                    <a:pt x="110" y="0"/>
                    <a:pt x="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39">
              <a:extLst>
                <a:ext uri="{FF2B5EF4-FFF2-40B4-BE49-F238E27FC236}">
                  <a16:creationId xmlns:a16="http://schemas.microsoft.com/office/drawing/2014/main" id="{F1EB71B3-97A3-D6AB-4AF5-B1C0617B1841}"/>
                </a:ext>
              </a:extLst>
            </p:cNvPr>
            <p:cNvSpPr/>
            <p:nvPr/>
          </p:nvSpPr>
          <p:spPr>
            <a:xfrm>
              <a:off x="8373245" y="879600"/>
              <a:ext cx="23942" cy="503571"/>
            </a:xfrm>
            <a:custGeom>
              <a:avLst/>
              <a:gdLst/>
              <a:ahLst/>
              <a:cxnLst/>
              <a:rect l="l" t="t" r="r" b="b"/>
              <a:pathLst>
                <a:path w="421" h="8861" extrusionOk="0">
                  <a:moveTo>
                    <a:pt x="80" y="0"/>
                  </a:moveTo>
                  <a:cubicBezTo>
                    <a:pt x="77" y="0"/>
                    <a:pt x="73" y="1"/>
                    <a:pt x="70" y="1"/>
                  </a:cubicBezTo>
                  <a:cubicBezTo>
                    <a:pt x="32" y="1"/>
                    <a:pt x="0" y="33"/>
                    <a:pt x="0" y="71"/>
                  </a:cubicBezTo>
                  <a:cubicBezTo>
                    <a:pt x="6" y="122"/>
                    <a:pt x="281" y="4992"/>
                    <a:pt x="281" y="8797"/>
                  </a:cubicBezTo>
                  <a:cubicBezTo>
                    <a:pt x="281" y="8835"/>
                    <a:pt x="312" y="8860"/>
                    <a:pt x="351" y="8860"/>
                  </a:cubicBezTo>
                  <a:cubicBezTo>
                    <a:pt x="389" y="8860"/>
                    <a:pt x="421" y="8835"/>
                    <a:pt x="421" y="8797"/>
                  </a:cubicBezTo>
                  <a:cubicBezTo>
                    <a:pt x="421" y="4985"/>
                    <a:pt x="147" y="110"/>
                    <a:pt x="140" y="65"/>
                  </a:cubicBezTo>
                  <a:cubicBezTo>
                    <a:pt x="140" y="30"/>
                    <a:pt x="114" y="0"/>
                    <a:pt x="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39">
              <a:extLst>
                <a:ext uri="{FF2B5EF4-FFF2-40B4-BE49-F238E27FC236}">
                  <a16:creationId xmlns:a16="http://schemas.microsoft.com/office/drawing/2014/main" id="{51BF3837-3D9C-1EFF-77FE-2F32A43E1630}"/>
                </a:ext>
              </a:extLst>
            </p:cNvPr>
            <p:cNvSpPr/>
            <p:nvPr/>
          </p:nvSpPr>
          <p:spPr>
            <a:xfrm>
              <a:off x="8450759" y="879997"/>
              <a:ext cx="23999" cy="503173"/>
            </a:xfrm>
            <a:custGeom>
              <a:avLst/>
              <a:gdLst/>
              <a:ahLst/>
              <a:cxnLst/>
              <a:rect l="l" t="t" r="r" b="b"/>
              <a:pathLst>
                <a:path w="422" h="8854" extrusionOk="0">
                  <a:moveTo>
                    <a:pt x="352" y="1"/>
                  </a:moveTo>
                  <a:cubicBezTo>
                    <a:pt x="313" y="1"/>
                    <a:pt x="281" y="33"/>
                    <a:pt x="281" y="71"/>
                  </a:cubicBezTo>
                  <a:cubicBezTo>
                    <a:pt x="275" y="115"/>
                    <a:pt x="1" y="4978"/>
                    <a:pt x="1" y="8790"/>
                  </a:cubicBezTo>
                  <a:cubicBezTo>
                    <a:pt x="1" y="8828"/>
                    <a:pt x="33" y="8853"/>
                    <a:pt x="71" y="8853"/>
                  </a:cubicBezTo>
                  <a:cubicBezTo>
                    <a:pt x="109" y="8853"/>
                    <a:pt x="141" y="8828"/>
                    <a:pt x="141" y="8790"/>
                  </a:cubicBezTo>
                  <a:cubicBezTo>
                    <a:pt x="141" y="4985"/>
                    <a:pt x="415" y="122"/>
                    <a:pt x="422" y="77"/>
                  </a:cubicBezTo>
                  <a:cubicBezTo>
                    <a:pt x="422" y="39"/>
                    <a:pt x="390" y="7"/>
                    <a:pt x="3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39">
              <a:extLst>
                <a:ext uri="{FF2B5EF4-FFF2-40B4-BE49-F238E27FC236}">
                  <a16:creationId xmlns:a16="http://schemas.microsoft.com/office/drawing/2014/main" id="{C7E9B688-D9E3-DA14-7790-3AA7211D9E53}"/>
                </a:ext>
              </a:extLst>
            </p:cNvPr>
            <p:cNvSpPr/>
            <p:nvPr/>
          </p:nvSpPr>
          <p:spPr>
            <a:xfrm>
              <a:off x="8512406" y="887555"/>
              <a:ext cx="55846" cy="487999"/>
            </a:xfrm>
            <a:custGeom>
              <a:avLst/>
              <a:gdLst/>
              <a:ahLst/>
              <a:cxnLst/>
              <a:rect l="l" t="t" r="r" b="b"/>
              <a:pathLst>
                <a:path w="982" h="8587" extrusionOk="0">
                  <a:moveTo>
                    <a:pt x="906" y="1"/>
                  </a:moveTo>
                  <a:cubicBezTo>
                    <a:pt x="872" y="1"/>
                    <a:pt x="841" y="25"/>
                    <a:pt x="835" y="59"/>
                  </a:cubicBezTo>
                  <a:cubicBezTo>
                    <a:pt x="829" y="103"/>
                    <a:pt x="0" y="4705"/>
                    <a:pt x="0" y="8516"/>
                  </a:cubicBezTo>
                  <a:cubicBezTo>
                    <a:pt x="0" y="8555"/>
                    <a:pt x="32" y="8586"/>
                    <a:pt x="71" y="8586"/>
                  </a:cubicBezTo>
                  <a:cubicBezTo>
                    <a:pt x="109" y="8586"/>
                    <a:pt x="141" y="8555"/>
                    <a:pt x="141" y="8516"/>
                  </a:cubicBezTo>
                  <a:cubicBezTo>
                    <a:pt x="141" y="4718"/>
                    <a:pt x="963" y="129"/>
                    <a:pt x="976" y="84"/>
                  </a:cubicBezTo>
                  <a:cubicBezTo>
                    <a:pt x="982" y="46"/>
                    <a:pt x="956" y="8"/>
                    <a:pt x="918" y="2"/>
                  </a:cubicBezTo>
                  <a:cubicBezTo>
                    <a:pt x="914" y="1"/>
                    <a:pt x="910" y="1"/>
                    <a:pt x="9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39">
              <a:extLst>
                <a:ext uri="{FF2B5EF4-FFF2-40B4-BE49-F238E27FC236}">
                  <a16:creationId xmlns:a16="http://schemas.microsoft.com/office/drawing/2014/main" id="{45EB9C36-A815-E8C1-81CA-FAAE0D454C2A}"/>
                </a:ext>
              </a:extLst>
            </p:cNvPr>
            <p:cNvSpPr/>
            <p:nvPr/>
          </p:nvSpPr>
          <p:spPr>
            <a:xfrm>
              <a:off x="8256889" y="910343"/>
              <a:ext cx="404914" cy="441285"/>
            </a:xfrm>
            <a:custGeom>
              <a:avLst/>
              <a:gdLst/>
              <a:ahLst/>
              <a:cxnLst/>
              <a:rect l="l" t="t" r="r" b="b"/>
              <a:pathLst>
                <a:path w="7120" h="7765" extrusionOk="0">
                  <a:moveTo>
                    <a:pt x="6087" y="3246"/>
                  </a:moveTo>
                  <a:lnTo>
                    <a:pt x="6087" y="3246"/>
                  </a:lnTo>
                  <a:cubicBezTo>
                    <a:pt x="5819" y="4533"/>
                    <a:pt x="5583" y="6069"/>
                    <a:pt x="5577" y="7618"/>
                  </a:cubicBezTo>
                  <a:cubicBezTo>
                    <a:pt x="2237" y="7274"/>
                    <a:pt x="618" y="5808"/>
                    <a:pt x="223" y="5400"/>
                  </a:cubicBezTo>
                  <a:cubicBezTo>
                    <a:pt x="892" y="5368"/>
                    <a:pt x="3620" y="5113"/>
                    <a:pt x="6087" y="3246"/>
                  </a:cubicBezTo>
                  <a:close/>
                  <a:moveTo>
                    <a:pt x="7034" y="1"/>
                  </a:moveTo>
                  <a:cubicBezTo>
                    <a:pt x="7008" y="1"/>
                    <a:pt x="6982" y="19"/>
                    <a:pt x="6973" y="47"/>
                  </a:cubicBezTo>
                  <a:cubicBezTo>
                    <a:pt x="6966" y="66"/>
                    <a:pt x="6520" y="1289"/>
                    <a:pt x="6138" y="3036"/>
                  </a:cubicBezTo>
                  <a:cubicBezTo>
                    <a:pt x="3321" y="5241"/>
                    <a:pt x="109" y="5266"/>
                    <a:pt x="77" y="5266"/>
                  </a:cubicBezTo>
                  <a:cubicBezTo>
                    <a:pt x="45" y="5266"/>
                    <a:pt x="26" y="5279"/>
                    <a:pt x="13" y="5305"/>
                  </a:cubicBezTo>
                  <a:cubicBezTo>
                    <a:pt x="0" y="5330"/>
                    <a:pt x="0" y="5356"/>
                    <a:pt x="19" y="5381"/>
                  </a:cubicBezTo>
                  <a:cubicBezTo>
                    <a:pt x="38" y="5400"/>
                    <a:pt x="1645" y="7376"/>
                    <a:pt x="5641" y="7765"/>
                  </a:cubicBezTo>
                  <a:lnTo>
                    <a:pt x="5647" y="7765"/>
                  </a:lnTo>
                  <a:cubicBezTo>
                    <a:pt x="5666" y="7765"/>
                    <a:pt x="5679" y="7758"/>
                    <a:pt x="5692" y="7746"/>
                  </a:cubicBezTo>
                  <a:cubicBezTo>
                    <a:pt x="5711" y="7733"/>
                    <a:pt x="5717" y="7714"/>
                    <a:pt x="5717" y="7695"/>
                  </a:cubicBezTo>
                  <a:cubicBezTo>
                    <a:pt x="5717" y="3903"/>
                    <a:pt x="7094" y="129"/>
                    <a:pt x="7107" y="91"/>
                  </a:cubicBezTo>
                  <a:cubicBezTo>
                    <a:pt x="7119" y="59"/>
                    <a:pt x="7100" y="21"/>
                    <a:pt x="7062" y="8"/>
                  </a:cubicBezTo>
                  <a:cubicBezTo>
                    <a:pt x="7053" y="3"/>
                    <a:pt x="7044" y="1"/>
                    <a:pt x="70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39">
              <a:extLst>
                <a:ext uri="{FF2B5EF4-FFF2-40B4-BE49-F238E27FC236}">
                  <a16:creationId xmlns:a16="http://schemas.microsoft.com/office/drawing/2014/main" id="{C2708DF4-C2AC-44AC-7045-EDBE43F90D37}"/>
                </a:ext>
              </a:extLst>
            </p:cNvPr>
            <p:cNvSpPr/>
            <p:nvPr/>
          </p:nvSpPr>
          <p:spPr>
            <a:xfrm>
              <a:off x="8223506" y="932677"/>
              <a:ext cx="369769" cy="332058"/>
            </a:xfrm>
            <a:custGeom>
              <a:avLst/>
              <a:gdLst/>
              <a:ahLst/>
              <a:cxnLst/>
              <a:rect l="l" t="t" r="r" b="b"/>
              <a:pathLst>
                <a:path w="6502" h="5843" extrusionOk="0">
                  <a:moveTo>
                    <a:pt x="6421" y="1"/>
                  </a:moveTo>
                  <a:cubicBezTo>
                    <a:pt x="6405" y="1"/>
                    <a:pt x="6388" y="6"/>
                    <a:pt x="6374" y="17"/>
                  </a:cubicBezTo>
                  <a:cubicBezTo>
                    <a:pt x="4566" y="1618"/>
                    <a:pt x="2703" y="1944"/>
                    <a:pt x="1481" y="1944"/>
                  </a:cubicBezTo>
                  <a:cubicBezTo>
                    <a:pt x="645" y="1944"/>
                    <a:pt x="109" y="1791"/>
                    <a:pt x="96" y="1789"/>
                  </a:cubicBezTo>
                  <a:cubicBezTo>
                    <a:pt x="88" y="1785"/>
                    <a:pt x="79" y="1784"/>
                    <a:pt x="70" y="1784"/>
                  </a:cubicBezTo>
                  <a:cubicBezTo>
                    <a:pt x="48" y="1784"/>
                    <a:pt x="29" y="1794"/>
                    <a:pt x="20" y="1808"/>
                  </a:cubicBezTo>
                  <a:cubicBezTo>
                    <a:pt x="1" y="1833"/>
                    <a:pt x="1" y="1865"/>
                    <a:pt x="14" y="1891"/>
                  </a:cubicBezTo>
                  <a:cubicBezTo>
                    <a:pt x="33" y="1923"/>
                    <a:pt x="492" y="2630"/>
                    <a:pt x="1499" y="3478"/>
                  </a:cubicBezTo>
                  <a:cubicBezTo>
                    <a:pt x="2423" y="4262"/>
                    <a:pt x="4010" y="5307"/>
                    <a:pt x="6285" y="5842"/>
                  </a:cubicBezTo>
                  <a:lnTo>
                    <a:pt x="6304" y="5842"/>
                  </a:lnTo>
                  <a:cubicBezTo>
                    <a:pt x="6336" y="5842"/>
                    <a:pt x="6361" y="5823"/>
                    <a:pt x="6368" y="5791"/>
                  </a:cubicBezTo>
                  <a:cubicBezTo>
                    <a:pt x="6381" y="5753"/>
                    <a:pt x="6355" y="5715"/>
                    <a:pt x="6317" y="5708"/>
                  </a:cubicBezTo>
                  <a:cubicBezTo>
                    <a:pt x="2588" y="4829"/>
                    <a:pt x="689" y="2566"/>
                    <a:pt x="237" y="1967"/>
                  </a:cubicBezTo>
                  <a:lnTo>
                    <a:pt x="237" y="1967"/>
                  </a:lnTo>
                  <a:cubicBezTo>
                    <a:pt x="468" y="2015"/>
                    <a:pt x="903" y="2089"/>
                    <a:pt x="1482" y="2089"/>
                  </a:cubicBezTo>
                  <a:cubicBezTo>
                    <a:pt x="1669" y="2089"/>
                    <a:pt x="1871" y="2081"/>
                    <a:pt x="2085" y="2063"/>
                  </a:cubicBezTo>
                  <a:cubicBezTo>
                    <a:pt x="3188" y="1967"/>
                    <a:pt x="4845" y="1559"/>
                    <a:pt x="6470" y="125"/>
                  </a:cubicBezTo>
                  <a:cubicBezTo>
                    <a:pt x="6495" y="100"/>
                    <a:pt x="6502" y="55"/>
                    <a:pt x="6476" y="23"/>
                  </a:cubicBezTo>
                  <a:cubicBezTo>
                    <a:pt x="6462" y="9"/>
                    <a:pt x="6442" y="1"/>
                    <a:pt x="64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39">
              <a:extLst>
                <a:ext uri="{FF2B5EF4-FFF2-40B4-BE49-F238E27FC236}">
                  <a16:creationId xmlns:a16="http://schemas.microsoft.com/office/drawing/2014/main" id="{44EC3106-6415-38B4-0CD4-5604AB3139F3}"/>
                </a:ext>
              </a:extLst>
            </p:cNvPr>
            <p:cNvSpPr/>
            <p:nvPr/>
          </p:nvSpPr>
          <p:spPr>
            <a:xfrm>
              <a:off x="8236188" y="932733"/>
              <a:ext cx="362887" cy="230559"/>
            </a:xfrm>
            <a:custGeom>
              <a:avLst/>
              <a:gdLst/>
              <a:ahLst/>
              <a:cxnLst/>
              <a:rect l="l" t="t" r="r" b="b"/>
              <a:pathLst>
                <a:path w="6381" h="4057" extrusionOk="0">
                  <a:moveTo>
                    <a:pt x="83" y="0"/>
                  </a:moveTo>
                  <a:cubicBezTo>
                    <a:pt x="68" y="0"/>
                    <a:pt x="52" y="5"/>
                    <a:pt x="39" y="16"/>
                  </a:cubicBezTo>
                  <a:cubicBezTo>
                    <a:pt x="7" y="35"/>
                    <a:pt x="1" y="80"/>
                    <a:pt x="26" y="112"/>
                  </a:cubicBezTo>
                  <a:cubicBezTo>
                    <a:pt x="52" y="143"/>
                    <a:pt x="2595" y="3400"/>
                    <a:pt x="6291" y="4057"/>
                  </a:cubicBezTo>
                  <a:lnTo>
                    <a:pt x="6304" y="4057"/>
                  </a:lnTo>
                  <a:cubicBezTo>
                    <a:pt x="6342" y="4057"/>
                    <a:pt x="6368" y="4031"/>
                    <a:pt x="6374" y="3999"/>
                  </a:cubicBezTo>
                  <a:cubicBezTo>
                    <a:pt x="6381" y="3961"/>
                    <a:pt x="6355" y="3923"/>
                    <a:pt x="6317" y="3916"/>
                  </a:cubicBezTo>
                  <a:cubicBezTo>
                    <a:pt x="2678" y="3273"/>
                    <a:pt x="160" y="61"/>
                    <a:pt x="135" y="29"/>
                  </a:cubicBezTo>
                  <a:cubicBezTo>
                    <a:pt x="124" y="10"/>
                    <a:pt x="104" y="0"/>
                    <a:pt x="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39">
              <a:extLst>
                <a:ext uri="{FF2B5EF4-FFF2-40B4-BE49-F238E27FC236}">
                  <a16:creationId xmlns:a16="http://schemas.microsoft.com/office/drawing/2014/main" id="{C5FBB452-3B5F-1C6B-C81D-3A90053D5B51}"/>
                </a:ext>
              </a:extLst>
            </p:cNvPr>
            <p:cNvSpPr/>
            <p:nvPr/>
          </p:nvSpPr>
          <p:spPr>
            <a:xfrm>
              <a:off x="8400429" y="941258"/>
              <a:ext cx="218210" cy="125708"/>
            </a:xfrm>
            <a:custGeom>
              <a:avLst/>
              <a:gdLst/>
              <a:ahLst/>
              <a:cxnLst/>
              <a:rect l="l" t="t" r="r" b="b"/>
              <a:pathLst>
                <a:path w="3837" h="2212" extrusionOk="0">
                  <a:moveTo>
                    <a:pt x="77" y="0"/>
                  </a:moveTo>
                  <a:cubicBezTo>
                    <a:pt x="60" y="0"/>
                    <a:pt x="44" y="7"/>
                    <a:pt x="32" y="19"/>
                  </a:cubicBezTo>
                  <a:cubicBezTo>
                    <a:pt x="0" y="44"/>
                    <a:pt x="0" y="83"/>
                    <a:pt x="19" y="114"/>
                  </a:cubicBezTo>
                  <a:cubicBezTo>
                    <a:pt x="32" y="127"/>
                    <a:pt x="338" y="484"/>
                    <a:pt x="950" y="924"/>
                  </a:cubicBezTo>
                  <a:cubicBezTo>
                    <a:pt x="1511" y="1325"/>
                    <a:pt x="2454" y="1874"/>
                    <a:pt x="3741" y="2211"/>
                  </a:cubicBezTo>
                  <a:lnTo>
                    <a:pt x="3760" y="2211"/>
                  </a:lnTo>
                  <a:cubicBezTo>
                    <a:pt x="3792" y="2211"/>
                    <a:pt x="3818" y="2192"/>
                    <a:pt x="3824" y="2160"/>
                  </a:cubicBezTo>
                  <a:cubicBezTo>
                    <a:pt x="3837" y="2122"/>
                    <a:pt x="3811" y="2084"/>
                    <a:pt x="3773" y="2077"/>
                  </a:cubicBezTo>
                  <a:cubicBezTo>
                    <a:pt x="1358" y="1447"/>
                    <a:pt x="140" y="38"/>
                    <a:pt x="128" y="25"/>
                  </a:cubicBezTo>
                  <a:cubicBezTo>
                    <a:pt x="114" y="8"/>
                    <a:pt x="95" y="0"/>
                    <a:pt x="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39">
              <a:extLst>
                <a:ext uri="{FF2B5EF4-FFF2-40B4-BE49-F238E27FC236}">
                  <a16:creationId xmlns:a16="http://schemas.microsoft.com/office/drawing/2014/main" id="{A3FE53C7-57C0-8C42-C897-41D23A9050E6}"/>
                </a:ext>
              </a:extLst>
            </p:cNvPr>
            <p:cNvSpPr/>
            <p:nvPr/>
          </p:nvSpPr>
          <p:spPr>
            <a:xfrm>
              <a:off x="8174939" y="867666"/>
              <a:ext cx="498067" cy="93542"/>
            </a:xfrm>
            <a:custGeom>
              <a:avLst/>
              <a:gdLst/>
              <a:ahLst/>
              <a:cxnLst/>
              <a:rect l="l" t="t" r="r" b="b"/>
              <a:pathLst>
                <a:path w="8758" h="1646" extrusionOk="0">
                  <a:moveTo>
                    <a:pt x="4379" y="555"/>
                  </a:moveTo>
                  <a:cubicBezTo>
                    <a:pt x="6132" y="555"/>
                    <a:pt x="7305" y="696"/>
                    <a:pt x="7872" y="823"/>
                  </a:cubicBezTo>
                  <a:cubicBezTo>
                    <a:pt x="7305" y="951"/>
                    <a:pt x="6132" y="1084"/>
                    <a:pt x="4379" y="1084"/>
                  </a:cubicBezTo>
                  <a:cubicBezTo>
                    <a:pt x="2627" y="1084"/>
                    <a:pt x="1454" y="951"/>
                    <a:pt x="887" y="823"/>
                  </a:cubicBezTo>
                  <a:cubicBezTo>
                    <a:pt x="1454" y="696"/>
                    <a:pt x="2627" y="555"/>
                    <a:pt x="4379" y="555"/>
                  </a:cubicBezTo>
                  <a:close/>
                  <a:moveTo>
                    <a:pt x="4379" y="1"/>
                  </a:moveTo>
                  <a:cubicBezTo>
                    <a:pt x="3270" y="1"/>
                    <a:pt x="2232" y="58"/>
                    <a:pt x="1441" y="160"/>
                  </a:cubicBezTo>
                  <a:cubicBezTo>
                    <a:pt x="390" y="301"/>
                    <a:pt x="1" y="479"/>
                    <a:pt x="1" y="823"/>
                  </a:cubicBezTo>
                  <a:cubicBezTo>
                    <a:pt x="1" y="1161"/>
                    <a:pt x="390" y="1346"/>
                    <a:pt x="1441" y="1480"/>
                  </a:cubicBezTo>
                  <a:cubicBezTo>
                    <a:pt x="2232" y="1588"/>
                    <a:pt x="3270" y="1645"/>
                    <a:pt x="4379" y="1645"/>
                  </a:cubicBezTo>
                  <a:cubicBezTo>
                    <a:pt x="5488" y="1645"/>
                    <a:pt x="6527" y="1588"/>
                    <a:pt x="7317" y="1480"/>
                  </a:cubicBezTo>
                  <a:cubicBezTo>
                    <a:pt x="8369" y="1346"/>
                    <a:pt x="8758" y="1161"/>
                    <a:pt x="8758" y="823"/>
                  </a:cubicBezTo>
                  <a:cubicBezTo>
                    <a:pt x="8758" y="479"/>
                    <a:pt x="8369" y="301"/>
                    <a:pt x="7317" y="160"/>
                  </a:cubicBezTo>
                  <a:cubicBezTo>
                    <a:pt x="6527" y="58"/>
                    <a:pt x="5488" y="1"/>
                    <a:pt x="437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Google Shape;610;p39">
            <a:extLst>
              <a:ext uri="{FF2B5EF4-FFF2-40B4-BE49-F238E27FC236}">
                <a16:creationId xmlns:a16="http://schemas.microsoft.com/office/drawing/2014/main" id="{C750A8E1-1E8C-9C22-C460-5345926F8A06}"/>
              </a:ext>
            </a:extLst>
          </p:cNvPr>
          <p:cNvSpPr txBox="1">
            <a:spLocks noGrp="1"/>
          </p:cNvSpPr>
          <p:nvPr>
            <p:ph type="subTitle" idx="1"/>
          </p:nvPr>
        </p:nvSpPr>
        <p:spPr>
          <a:xfrm>
            <a:off x="1379764" y="1221682"/>
            <a:ext cx="7408856" cy="2950268"/>
          </a:xfrm>
          <a:prstGeom prst="rect">
            <a:avLst/>
          </a:prstGeom>
        </p:spPr>
        <p:txBody>
          <a:bodyPr spcFirstLastPara="1" wrap="square" lIns="146300" tIns="91425" rIns="91425" bIns="91425" anchor="t" anchorCtr="0">
            <a:noAutofit/>
          </a:bodyPr>
          <a:lstStyle/>
          <a:p>
            <a:pPr marL="0" lvl="0" indent="0" algn="r" rtl="1">
              <a:buSzPts val="1100"/>
            </a:pPr>
            <a:r>
              <a:rPr lang="ar-SA" b="1" dirty="0">
                <a:latin typeface="Traditional Arabic" panose="02020603050405020304" pitchFamily="18" charset="-78"/>
                <a:cs typeface="Traditional Arabic" panose="02020603050405020304" pitchFamily="18" charset="-78"/>
              </a:rPr>
              <a:t>إجراءات السلامة: </a:t>
            </a:r>
            <a:r>
              <a:rPr lang="ar-SA" dirty="0">
                <a:latin typeface="Traditional Arabic" panose="02020603050405020304" pitchFamily="18" charset="-78"/>
                <a:cs typeface="Traditional Arabic" panose="02020603050405020304" pitchFamily="18" charset="-78"/>
              </a:rPr>
              <a:t>تطبيق سياسات السلامة العامة من خلال</a:t>
            </a:r>
          </a:p>
          <a:p>
            <a:pPr marL="285750" lvl="0" indent="-285750" algn="r" rtl="1">
              <a:buSzPts val="1100"/>
              <a:buFont typeface="Arial" panose="020B0604020202020204" pitchFamily="34" charset="0"/>
              <a:buChar char="•"/>
            </a:pPr>
            <a:r>
              <a:rPr lang="ar-SA" dirty="0">
                <a:latin typeface="Traditional Arabic" panose="02020603050405020304" pitchFamily="18" charset="-78"/>
                <a:cs typeface="Traditional Arabic" panose="02020603050405020304" pitchFamily="18" charset="-78"/>
              </a:rPr>
              <a:t>الفحص الدوري للأدوات.</a:t>
            </a:r>
          </a:p>
          <a:p>
            <a:pPr marL="285750" lvl="0" indent="-285750" algn="r" rtl="1">
              <a:buSzPts val="1100"/>
              <a:buFont typeface="Arial" panose="020B0604020202020204" pitchFamily="34" charset="0"/>
              <a:buChar char="•"/>
            </a:pPr>
            <a:r>
              <a:rPr lang="ar-SA" dirty="0">
                <a:latin typeface="Traditional Arabic" panose="02020603050405020304" pitchFamily="18" charset="-78"/>
                <a:cs typeface="Traditional Arabic" panose="02020603050405020304" pitchFamily="18" charset="-78"/>
              </a:rPr>
              <a:t>تأمين بيئة النشاط البدني (خالية من الزوايا الحادة – أرضيات آمنة).</a:t>
            </a:r>
          </a:p>
          <a:p>
            <a:pPr marL="285750" lvl="0" indent="-285750" algn="r" rtl="1">
              <a:buSzPts val="1100"/>
              <a:buFont typeface="Arial" panose="020B0604020202020204" pitchFamily="34" charset="0"/>
              <a:buChar char="•"/>
            </a:pPr>
            <a:r>
              <a:rPr lang="ar-SA" dirty="0">
                <a:latin typeface="Traditional Arabic" panose="02020603050405020304" pitchFamily="18" charset="-78"/>
                <a:cs typeface="Traditional Arabic" panose="02020603050405020304" pitchFamily="18" charset="-78"/>
              </a:rPr>
              <a:t>التأكد من تهوية المكان.</a:t>
            </a:r>
          </a:p>
          <a:p>
            <a:pPr marL="0" lvl="0" indent="0" algn="r" rtl="1">
              <a:buSzPts val="1100"/>
            </a:pPr>
            <a:r>
              <a:rPr lang="ar-SA" b="1" dirty="0">
                <a:latin typeface="Traditional Arabic" panose="02020603050405020304" pitchFamily="18" charset="-78"/>
                <a:cs typeface="Traditional Arabic" panose="02020603050405020304" pitchFamily="18" charset="-78"/>
              </a:rPr>
              <a:t>توثيق الحوادث والإصابات: </a:t>
            </a:r>
            <a:r>
              <a:rPr lang="ar-SA" dirty="0">
                <a:latin typeface="Traditional Arabic" panose="02020603050405020304" pitchFamily="18" charset="-78"/>
                <a:cs typeface="Traditional Arabic" panose="02020603050405020304" pitchFamily="18" charset="-78"/>
              </a:rPr>
              <a:t>يجب أن تحتفظ المدرسة بسجلات واضحة لأي حادث يقع خلال الحصة، وتتضمن:</a:t>
            </a:r>
          </a:p>
          <a:p>
            <a:pPr marL="285750" lvl="0" indent="-285750" algn="r" rtl="1">
              <a:buSzPts val="1100"/>
              <a:buFont typeface="Arial" panose="020B0604020202020204" pitchFamily="34" charset="0"/>
              <a:buChar char="•"/>
            </a:pPr>
            <a:r>
              <a:rPr lang="ar-SA" dirty="0">
                <a:latin typeface="Traditional Arabic" panose="02020603050405020304" pitchFamily="18" charset="-78"/>
                <a:cs typeface="Traditional Arabic" panose="02020603050405020304" pitchFamily="18" charset="-78"/>
              </a:rPr>
              <a:t>وصف الحادث</a:t>
            </a:r>
          </a:p>
          <a:p>
            <a:pPr marL="285750" lvl="0" indent="-285750" algn="r" rtl="1">
              <a:buSzPts val="1100"/>
              <a:buFont typeface="Arial" panose="020B0604020202020204" pitchFamily="34" charset="0"/>
              <a:buChar char="•"/>
            </a:pPr>
            <a:r>
              <a:rPr lang="ar-SA" dirty="0">
                <a:latin typeface="Traditional Arabic" panose="02020603050405020304" pitchFamily="18" charset="-78"/>
                <a:cs typeface="Traditional Arabic" panose="02020603050405020304" pitchFamily="18" charset="-78"/>
              </a:rPr>
              <a:t>أسماء الطلاب المتأثرين.</a:t>
            </a:r>
          </a:p>
          <a:p>
            <a:pPr marL="285750" lvl="0" indent="-285750" algn="r" rtl="1">
              <a:buSzPts val="1100"/>
              <a:buFont typeface="Arial" panose="020B0604020202020204" pitchFamily="34" charset="0"/>
              <a:buChar char="•"/>
            </a:pPr>
            <a:r>
              <a:rPr lang="ar-SA" dirty="0">
                <a:latin typeface="Traditional Arabic" panose="02020603050405020304" pitchFamily="18" charset="-78"/>
                <a:cs typeface="Traditional Arabic" panose="02020603050405020304" pitchFamily="18" charset="-78"/>
              </a:rPr>
              <a:t>الإجراءات المتخذة (إسعافات – تبليغ ولي الأمر – نقل للمستشفى إن لزم).</a:t>
            </a:r>
          </a:p>
          <a:p>
            <a:pPr marL="285750" lvl="0" indent="-285750" algn="r" rtl="1">
              <a:buSzPts val="1100"/>
              <a:buFont typeface="Arial" panose="020B0604020202020204" pitchFamily="34" charset="0"/>
              <a:buChar char="•"/>
            </a:pPr>
            <a:endParaRPr sz="1800" dirty="0">
              <a:latin typeface="Traditional Arabic" panose="02020603050405020304" pitchFamily="18" charset="-78"/>
              <a:cs typeface="Traditional Arabic" panose="02020603050405020304" pitchFamily="18" charset="-78"/>
            </a:endParaRPr>
          </a:p>
        </p:txBody>
      </p:sp>
      <p:sp>
        <p:nvSpPr>
          <p:cNvPr id="7" name="Google Shape;2336;p65">
            <a:extLst>
              <a:ext uri="{FF2B5EF4-FFF2-40B4-BE49-F238E27FC236}">
                <a16:creationId xmlns:a16="http://schemas.microsoft.com/office/drawing/2014/main" id="{701A4B33-7EBE-EFEA-A22B-343D53E841AB}"/>
              </a:ext>
            </a:extLst>
          </p:cNvPr>
          <p:cNvSpPr txBox="1">
            <a:spLocks noGrp="1"/>
          </p:cNvSpPr>
          <p:nvPr>
            <p:ph type="title"/>
          </p:nvPr>
        </p:nvSpPr>
        <p:spPr>
          <a:xfrm>
            <a:off x="2077810" y="840921"/>
            <a:ext cx="6433459" cy="447341"/>
          </a:xfrm>
          <a:prstGeom prst="rect">
            <a:avLst/>
          </a:prstGeom>
        </p:spPr>
        <p:txBody>
          <a:bodyPr spcFirstLastPara="1" wrap="square" lIns="91425" tIns="91425" rIns="91425" bIns="91425" anchor="b" anchorCtr="0">
            <a:noAutofit/>
          </a:bodyPr>
          <a:lstStyle/>
          <a:p>
            <a:pPr lvl="0" rtl="1"/>
            <a:r>
              <a:rPr lang="ar-SA" sz="1800" dirty="0">
                <a:latin typeface="Sakkal Majalla" panose="02000000000000000000" pitchFamily="2" charset="-78"/>
                <a:cs typeface="Sakkal Majalla" panose="02000000000000000000" pitchFamily="2" charset="-78"/>
              </a:rPr>
              <a:t> حسب ماورد في دليل المعلم – التربية البدنية للصف الرابع الابتدائي (وزارة التعليم، 2022)</a:t>
            </a:r>
            <a:endParaRPr sz="1800" dirty="0">
              <a:latin typeface="Sakkal Majalla" panose="02000000000000000000" pitchFamily="2" charset="-78"/>
              <a:cs typeface="Sakkal Majalla" panose="02000000000000000000" pitchFamily="2" charset="-78"/>
            </a:endParaRPr>
          </a:p>
        </p:txBody>
      </p:sp>
      <p:sp>
        <p:nvSpPr>
          <p:cNvPr id="8" name="مربع نص 7">
            <a:extLst>
              <a:ext uri="{FF2B5EF4-FFF2-40B4-BE49-F238E27FC236}">
                <a16:creationId xmlns:a16="http://schemas.microsoft.com/office/drawing/2014/main" id="{1CFAA4D4-858F-B890-1978-5A20F3C9CB3F}"/>
              </a:ext>
            </a:extLst>
          </p:cNvPr>
          <p:cNvSpPr txBox="1"/>
          <p:nvPr/>
        </p:nvSpPr>
        <p:spPr>
          <a:xfrm>
            <a:off x="2216604" y="379256"/>
            <a:ext cx="6155872" cy="461665"/>
          </a:xfrm>
          <a:prstGeom prst="rect">
            <a:avLst/>
          </a:prstGeom>
          <a:noFill/>
        </p:spPr>
        <p:txBody>
          <a:bodyPr wrap="square" rtlCol="0">
            <a:spAutoFit/>
          </a:bodyPr>
          <a:lstStyle/>
          <a:p>
            <a:pPr algn="ctr" rtl="1"/>
            <a:r>
              <a:rPr lang="ar-SA" sz="2400" b="1" dirty="0">
                <a:latin typeface="Sakkal Majalla" panose="02000000000000000000" pitchFamily="2" charset="-78"/>
                <a:cs typeface="Sakkal Majalla" panose="02000000000000000000" pitchFamily="2" charset="-78"/>
              </a:rPr>
              <a:t>"المعايير الداخلية لتأسيس بيئة صفية آمنة في حصة التربية البدنية"</a:t>
            </a:r>
            <a:endParaRPr lang="en-GB" sz="2400" dirty="0"/>
          </a:p>
        </p:txBody>
      </p:sp>
    </p:spTree>
    <p:extLst>
      <p:ext uri="{BB962C8B-B14F-4D97-AF65-F5344CB8AC3E}">
        <p14:creationId xmlns:p14="http://schemas.microsoft.com/office/powerpoint/2010/main" val="27384866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854">
          <a:extLst>
            <a:ext uri="{FF2B5EF4-FFF2-40B4-BE49-F238E27FC236}">
              <a16:creationId xmlns:a16="http://schemas.microsoft.com/office/drawing/2014/main" id="{53E7DE84-9A26-FBD7-DDCC-B4374465FE62}"/>
            </a:ext>
          </a:extLst>
        </p:cNvPr>
        <p:cNvGrpSpPr/>
        <p:nvPr/>
      </p:nvGrpSpPr>
      <p:grpSpPr>
        <a:xfrm>
          <a:off x="0" y="0"/>
          <a:ext cx="0" cy="0"/>
          <a:chOff x="0" y="0"/>
          <a:chExt cx="0" cy="0"/>
        </a:xfrm>
      </p:grpSpPr>
      <p:grpSp>
        <p:nvGrpSpPr>
          <p:cNvPr id="973" name="Google Shape;973;p39">
            <a:extLst>
              <a:ext uri="{FF2B5EF4-FFF2-40B4-BE49-F238E27FC236}">
                <a16:creationId xmlns:a16="http://schemas.microsoft.com/office/drawing/2014/main" id="{11688FBD-2EE7-FBC6-CE6E-AF3C4C58A511}"/>
              </a:ext>
            </a:extLst>
          </p:cNvPr>
          <p:cNvGrpSpPr/>
          <p:nvPr/>
        </p:nvGrpSpPr>
        <p:grpSpPr>
          <a:xfrm>
            <a:off x="2249334" y="4294802"/>
            <a:ext cx="542654" cy="539139"/>
            <a:chOff x="1191959" y="3692252"/>
            <a:chExt cx="542654" cy="539139"/>
          </a:xfrm>
        </p:grpSpPr>
        <p:sp>
          <p:nvSpPr>
            <p:cNvPr id="974" name="Google Shape;974;p39">
              <a:extLst>
                <a:ext uri="{FF2B5EF4-FFF2-40B4-BE49-F238E27FC236}">
                  <a16:creationId xmlns:a16="http://schemas.microsoft.com/office/drawing/2014/main" id="{DDF4AED0-9B6B-55C1-00EB-3E63BF7874F4}"/>
                </a:ext>
              </a:extLst>
            </p:cNvPr>
            <p:cNvSpPr/>
            <p:nvPr/>
          </p:nvSpPr>
          <p:spPr>
            <a:xfrm>
              <a:off x="1199977" y="3696003"/>
              <a:ext cx="531052" cy="531076"/>
            </a:xfrm>
            <a:custGeom>
              <a:avLst/>
              <a:gdLst/>
              <a:ahLst/>
              <a:cxnLst/>
              <a:rect l="l" t="t" r="r" b="b"/>
              <a:pathLst>
                <a:path w="9338" h="9345" extrusionOk="0">
                  <a:moveTo>
                    <a:pt x="4672" y="1"/>
                  </a:moveTo>
                  <a:cubicBezTo>
                    <a:pt x="2091" y="1"/>
                    <a:pt x="0" y="2091"/>
                    <a:pt x="0" y="4673"/>
                  </a:cubicBezTo>
                  <a:cubicBezTo>
                    <a:pt x="0" y="7247"/>
                    <a:pt x="2091" y="9344"/>
                    <a:pt x="4672" y="9344"/>
                  </a:cubicBezTo>
                  <a:cubicBezTo>
                    <a:pt x="7247" y="9344"/>
                    <a:pt x="9337" y="7247"/>
                    <a:pt x="9337" y="4673"/>
                  </a:cubicBezTo>
                  <a:cubicBezTo>
                    <a:pt x="9337" y="2091"/>
                    <a:pt x="7247" y="1"/>
                    <a:pt x="467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39">
              <a:extLst>
                <a:ext uri="{FF2B5EF4-FFF2-40B4-BE49-F238E27FC236}">
                  <a16:creationId xmlns:a16="http://schemas.microsoft.com/office/drawing/2014/main" id="{66E0CBB9-B27A-A063-78F8-1919885D4D2C}"/>
                </a:ext>
              </a:extLst>
            </p:cNvPr>
            <p:cNvSpPr/>
            <p:nvPr/>
          </p:nvSpPr>
          <p:spPr>
            <a:xfrm>
              <a:off x="1422510" y="3882568"/>
              <a:ext cx="312103" cy="348823"/>
            </a:xfrm>
            <a:custGeom>
              <a:avLst/>
              <a:gdLst/>
              <a:ahLst/>
              <a:cxnLst/>
              <a:rect l="l" t="t" r="r" b="b"/>
              <a:pathLst>
                <a:path w="5488" h="6138" extrusionOk="0">
                  <a:moveTo>
                    <a:pt x="3847" y="0"/>
                  </a:moveTo>
                  <a:cubicBezTo>
                    <a:pt x="3318" y="0"/>
                    <a:pt x="2779" y="125"/>
                    <a:pt x="2295" y="376"/>
                  </a:cubicBezTo>
                  <a:cubicBezTo>
                    <a:pt x="1358" y="854"/>
                    <a:pt x="631" y="1766"/>
                    <a:pt x="293" y="2862"/>
                  </a:cubicBezTo>
                  <a:cubicBezTo>
                    <a:pt x="0" y="3850"/>
                    <a:pt x="13" y="4965"/>
                    <a:pt x="332" y="6087"/>
                  </a:cubicBezTo>
                  <a:cubicBezTo>
                    <a:pt x="344" y="6119"/>
                    <a:pt x="370" y="6138"/>
                    <a:pt x="402" y="6138"/>
                  </a:cubicBezTo>
                  <a:cubicBezTo>
                    <a:pt x="408" y="6138"/>
                    <a:pt x="415" y="6138"/>
                    <a:pt x="421" y="6131"/>
                  </a:cubicBezTo>
                  <a:cubicBezTo>
                    <a:pt x="453" y="6119"/>
                    <a:pt x="478" y="6080"/>
                    <a:pt x="466" y="6048"/>
                  </a:cubicBezTo>
                  <a:cubicBezTo>
                    <a:pt x="153" y="4952"/>
                    <a:pt x="141" y="3862"/>
                    <a:pt x="427" y="2906"/>
                  </a:cubicBezTo>
                  <a:cubicBezTo>
                    <a:pt x="752" y="1842"/>
                    <a:pt x="1453" y="963"/>
                    <a:pt x="2358" y="497"/>
                  </a:cubicBezTo>
                  <a:cubicBezTo>
                    <a:pt x="2826" y="257"/>
                    <a:pt x="3343" y="138"/>
                    <a:pt x="3850" y="138"/>
                  </a:cubicBezTo>
                  <a:cubicBezTo>
                    <a:pt x="4393" y="138"/>
                    <a:pt x="4925" y="275"/>
                    <a:pt x="5373" y="548"/>
                  </a:cubicBezTo>
                  <a:cubicBezTo>
                    <a:pt x="5385" y="555"/>
                    <a:pt x="5399" y="559"/>
                    <a:pt x="5412" y="559"/>
                  </a:cubicBezTo>
                  <a:cubicBezTo>
                    <a:pt x="5435" y="559"/>
                    <a:pt x="5457" y="549"/>
                    <a:pt x="5469" y="529"/>
                  </a:cubicBezTo>
                  <a:cubicBezTo>
                    <a:pt x="5488" y="491"/>
                    <a:pt x="5481" y="453"/>
                    <a:pt x="5450" y="434"/>
                  </a:cubicBezTo>
                  <a:cubicBezTo>
                    <a:pt x="4980" y="146"/>
                    <a:pt x="4419" y="0"/>
                    <a:pt x="38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39">
              <a:extLst>
                <a:ext uri="{FF2B5EF4-FFF2-40B4-BE49-F238E27FC236}">
                  <a16:creationId xmlns:a16="http://schemas.microsoft.com/office/drawing/2014/main" id="{7111B927-E4CD-F6E7-48E0-1F2093A7D34E}"/>
                </a:ext>
              </a:extLst>
            </p:cNvPr>
            <p:cNvSpPr/>
            <p:nvPr/>
          </p:nvSpPr>
          <p:spPr>
            <a:xfrm>
              <a:off x="1261568" y="3744022"/>
              <a:ext cx="375569" cy="403379"/>
            </a:xfrm>
            <a:custGeom>
              <a:avLst/>
              <a:gdLst/>
              <a:ahLst/>
              <a:cxnLst/>
              <a:rect l="l" t="t" r="r" b="b"/>
              <a:pathLst>
                <a:path w="6604" h="7098" extrusionOk="0">
                  <a:moveTo>
                    <a:pt x="6528" y="0"/>
                  </a:moveTo>
                  <a:cubicBezTo>
                    <a:pt x="6521" y="0"/>
                    <a:pt x="6515" y="1"/>
                    <a:pt x="6508" y="4"/>
                  </a:cubicBezTo>
                  <a:cubicBezTo>
                    <a:pt x="3321" y="947"/>
                    <a:pt x="708" y="3764"/>
                    <a:pt x="13" y="7008"/>
                  </a:cubicBezTo>
                  <a:cubicBezTo>
                    <a:pt x="1" y="7046"/>
                    <a:pt x="26" y="7084"/>
                    <a:pt x="64" y="7091"/>
                  </a:cubicBezTo>
                  <a:cubicBezTo>
                    <a:pt x="71" y="7097"/>
                    <a:pt x="77" y="7097"/>
                    <a:pt x="77" y="7097"/>
                  </a:cubicBezTo>
                  <a:cubicBezTo>
                    <a:pt x="109" y="7097"/>
                    <a:pt x="141" y="7072"/>
                    <a:pt x="147" y="7040"/>
                  </a:cubicBezTo>
                  <a:cubicBezTo>
                    <a:pt x="835" y="3840"/>
                    <a:pt x="3404" y="1062"/>
                    <a:pt x="6546" y="137"/>
                  </a:cubicBezTo>
                  <a:cubicBezTo>
                    <a:pt x="6584" y="131"/>
                    <a:pt x="6603" y="86"/>
                    <a:pt x="6591" y="55"/>
                  </a:cubicBezTo>
                  <a:cubicBezTo>
                    <a:pt x="6585" y="23"/>
                    <a:pt x="6559" y="0"/>
                    <a:pt x="65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39">
              <a:extLst>
                <a:ext uri="{FF2B5EF4-FFF2-40B4-BE49-F238E27FC236}">
                  <a16:creationId xmlns:a16="http://schemas.microsoft.com/office/drawing/2014/main" id="{4C48F9D9-174F-4E76-42E5-0953A87345FE}"/>
                </a:ext>
              </a:extLst>
            </p:cNvPr>
            <p:cNvSpPr/>
            <p:nvPr/>
          </p:nvSpPr>
          <p:spPr>
            <a:xfrm>
              <a:off x="1191959" y="3692252"/>
              <a:ext cx="290037" cy="288526"/>
            </a:xfrm>
            <a:custGeom>
              <a:avLst/>
              <a:gdLst/>
              <a:ahLst/>
              <a:cxnLst/>
              <a:rect l="l" t="t" r="r" b="b"/>
              <a:pathLst>
                <a:path w="5100" h="5077" extrusionOk="0">
                  <a:moveTo>
                    <a:pt x="5013" y="0"/>
                  </a:moveTo>
                  <a:cubicBezTo>
                    <a:pt x="4993" y="0"/>
                    <a:pt x="4974" y="10"/>
                    <a:pt x="4959" y="29"/>
                  </a:cubicBezTo>
                  <a:cubicBezTo>
                    <a:pt x="3838" y="1647"/>
                    <a:pt x="1881" y="3795"/>
                    <a:pt x="45" y="4949"/>
                  </a:cubicBezTo>
                  <a:cubicBezTo>
                    <a:pt x="14" y="4968"/>
                    <a:pt x="1" y="5013"/>
                    <a:pt x="26" y="5044"/>
                  </a:cubicBezTo>
                  <a:cubicBezTo>
                    <a:pt x="39" y="5064"/>
                    <a:pt x="58" y="5076"/>
                    <a:pt x="84" y="5076"/>
                  </a:cubicBezTo>
                  <a:cubicBezTo>
                    <a:pt x="96" y="5076"/>
                    <a:pt x="109" y="5076"/>
                    <a:pt x="122" y="5064"/>
                  </a:cubicBezTo>
                  <a:cubicBezTo>
                    <a:pt x="1970" y="3904"/>
                    <a:pt x="3946" y="1743"/>
                    <a:pt x="5074" y="111"/>
                  </a:cubicBezTo>
                  <a:cubicBezTo>
                    <a:pt x="5100" y="80"/>
                    <a:pt x="5087" y="35"/>
                    <a:pt x="5055" y="16"/>
                  </a:cubicBezTo>
                  <a:cubicBezTo>
                    <a:pt x="5042" y="5"/>
                    <a:pt x="5027" y="0"/>
                    <a:pt x="50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78" name="Google Shape;978;p39">
            <a:extLst>
              <a:ext uri="{FF2B5EF4-FFF2-40B4-BE49-F238E27FC236}">
                <a16:creationId xmlns:a16="http://schemas.microsoft.com/office/drawing/2014/main" id="{76CD62EC-82F3-5EA0-F03D-37496DE4CF6A}"/>
              </a:ext>
            </a:extLst>
          </p:cNvPr>
          <p:cNvGrpSpPr/>
          <p:nvPr/>
        </p:nvGrpSpPr>
        <p:grpSpPr>
          <a:xfrm flipH="1">
            <a:off x="6741284" y="4415147"/>
            <a:ext cx="416516" cy="376726"/>
            <a:chOff x="1642882" y="3855859"/>
            <a:chExt cx="416516" cy="376726"/>
          </a:xfrm>
        </p:grpSpPr>
        <p:sp>
          <p:nvSpPr>
            <p:cNvPr id="979" name="Google Shape;979;p39">
              <a:extLst>
                <a:ext uri="{FF2B5EF4-FFF2-40B4-BE49-F238E27FC236}">
                  <a16:creationId xmlns:a16="http://schemas.microsoft.com/office/drawing/2014/main" id="{AB7DD6EA-CFB4-D8AD-83D4-FFCA30B428F0}"/>
                </a:ext>
              </a:extLst>
            </p:cNvPr>
            <p:cNvSpPr/>
            <p:nvPr/>
          </p:nvSpPr>
          <p:spPr>
            <a:xfrm>
              <a:off x="1642882" y="3855859"/>
              <a:ext cx="416516" cy="376726"/>
            </a:xfrm>
            <a:custGeom>
              <a:avLst/>
              <a:gdLst/>
              <a:ahLst/>
              <a:cxnLst/>
              <a:rect l="l" t="t" r="r" b="b"/>
              <a:pathLst>
                <a:path w="7324" h="6629" extrusionOk="0">
                  <a:moveTo>
                    <a:pt x="3683" y="1"/>
                  </a:moveTo>
                  <a:cubicBezTo>
                    <a:pt x="2624" y="1"/>
                    <a:pt x="1585" y="505"/>
                    <a:pt x="944" y="1445"/>
                  </a:cubicBezTo>
                  <a:cubicBezTo>
                    <a:pt x="0" y="2828"/>
                    <a:pt x="243" y="4670"/>
                    <a:pt x="1447" y="5760"/>
                  </a:cubicBezTo>
                  <a:cubicBezTo>
                    <a:pt x="1562" y="5868"/>
                    <a:pt x="1683" y="5964"/>
                    <a:pt x="1810" y="6053"/>
                  </a:cubicBezTo>
                  <a:cubicBezTo>
                    <a:pt x="1944" y="6142"/>
                    <a:pt x="2078" y="6219"/>
                    <a:pt x="2212" y="6283"/>
                  </a:cubicBezTo>
                  <a:cubicBezTo>
                    <a:pt x="2231" y="6295"/>
                    <a:pt x="2250" y="6302"/>
                    <a:pt x="2269" y="6315"/>
                  </a:cubicBezTo>
                  <a:cubicBezTo>
                    <a:pt x="2307" y="6334"/>
                    <a:pt x="2346" y="6346"/>
                    <a:pt x="2384" y="6366"/>
                  </a:cubicBezTo>
                  <a:cubicBezTo>
                    <a:pt x="2801" y="6543"/>
                    <a:pt x="3242" y="6629"/>
                    <a:pt x="3680" y="6629"/>
                  </a:cubicBezTo>
                  <a:cubicBezTo>
                    <a:pt x="4739" y="6629"/>
                    <a:pt x="5778" y="6125"/>
                    <a:pt x="6418" y="5186"/>
                  </a:cubicBezTo>
                  <a:cubicBezTo>
                    <a:pt x="7323" y="3854"/>
                    <a:pt x="7138" y="2102"/>
                    <a:pt x="6049" y="993"/>
                  </a:cubicBezTo>
                  <a:cubicBezTo>
                    <a:pt x="6023" y="967"/>
                    <a:pt x="5991" y="935"/>
                    <a:pt x="5959" y="910"/>
                  </a:cubicBezTo>
                  <a:cubicBezTo>
                    <a:pt x="5947" y="897"/>
                    <a:pt x="5934" y="878"/>
                    <a:pt x="5915" y="865"/>
                  </a:cubicBezTo>
                  <a:cubicBezTo>
                    <a:pt x="5800" y="763"/>
                    <a:pt x="5679" y="668"/>
                    <a:pt x="5552" y="579"/>
                  </a:cubicBezTo>
                  <a:cubicBezTo>
                    <a:pt x="5424" y="489"/>
                    <a:pt x="5290" y="413"/>
                    <a:pt x="5150" y="343"/>
                  </a:cubicBezTo>
                  <a:cubicBezTo>
                    <a:pt x="4683" y="112"/>
                    <a:pt x="4181" y="1"/>
                    <a:pt x="368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39">
              <a:extLst>
                <a:ext uri="{FF2B5EF4-FFF2-40B4-BE49-F238E27FC236}">
                  <a16:creationId xmlns:a16="http://schemas.microsoft.com/office/drawing/2014/main" id="{240A496B-682E-5FDD-08CF-3449A6472C8D}"/>
                </a:ext>
              </a:extLst>
            </p:cNvPr>
            <p:cNvSpPr/>
            <p:nvPr/>
          </p:nvSpPr>
          <p:spPr>
            <a:xfrm>
              <a:off x="1725173" y="3875294"/>
              <a:ext cx="288900" cy="344617"/>
            </a:xfrm>
            <a:custGeom>
              <a:avLst/>
              <a:gdLst/>
              <a:ahLst/>
              <a:cxnLst/>
              <a:rect l="l" t="t" r="r" b="b"/>
              <a:pathLst>
                <a:path w="5080" h="6064" extrusionOk="0">
                  <a:moveTo>
                    <a:pt x="3703" y="1"/>
                  </a:moveTo>
                  <a:lnTo>
                    <a:pt x="3697" y="7"/>
                  </a:lnTo>
                  <a:cubicBezTo>
                    <a:pt x="4359" y="453"/>
                    <a:pt x="4066" y="2034"/>
                    <a:pt x="3047" y="3525"/>
                  </a:cubicBezTo>
                  <a:cubicBezTo>
                    <a:pt x="2213" y="4744"/>
                    <a:pt x="1149" y="5534"/>
                    <a:pt x="430" y="5534"/>
                  </a:cubicBezTo>
                  <a:cubicBezTo>
                    <a:pt x="269" y="5534"/>
                    <a:pt x="126" y="5494"/>
                    <a:pt x="6" y="5412"/>
                  </a:cubicBezTo>
                  <a:lnTo>
                    <a:pt x="0" y="5418"/>
                  </a:lnTo>
                  <a:cubicBezTo>
                    <a:pt x="115" y="5526"/>
                    <a:pt x="236" y="5622"/>
                    <a:pt x="363" y="5711"/>
                  </a:cubicBezTo>
                  <a:cubicBezTo>
                    <a:pt x="497" y="5800"/>
                    <a:pt x="631" y="5877"/>
                    <a:pt x="765" y="5941"/>
                  </a:cubicBezTo>
                  <a:lnTo>
                    <a:pt x="771" y="5941"/>
                  </a:lnTo>
                  <a:cubicBezTo>
                    <a:pt x="790" y="5953"/>
                    <a:pt x="803" y="5960"/>
                    <a:pt x="822" y="5973"/>
                  </a:cubicBezTo>
                  <a:cubicBezTo>
                    <a:pt x="860" y="5992"/>
                    <a:pt x="899" y="6011"/>
                    <a:pt x="937" y="6024"/>
                  </a:cubicBezTo>
                  <a:cubicBezTo>
                    <a:pt x="1017" y="6050"/>
                    <a:pt x="1104" y="6063"/>
                    <a:pt x="1196" y="6063"/>
                  </a:cubicBezTo>
                  <a:cubicBezTo>
                    <a:pt x="1916" y="6063"/>
                    <a:pt x="2982" y="5274"/>
                    <a:pt x="3818" y="4054"/>
                  </a:cubicBezTo>
                  <a:cubicBezTo>
                    <a:pt x="4755" y="2671"/>
                    <a:pt x="5080" y="1218"/>
                    <a:pt x="4602" y="651"/>
                  </a:cubicBezTo>
                  <a:cubicBezTo>
                    <a:pt x="4576" y="619"/>
                    <a:pt x="4544" y="593"/>
                    <a:pt x="4512" y="568"/>
                  </a:cubicBezTo>
                  <a:cubicBezTo>
                    <a:pt x="4500" y="555"/>
                    <a:pt x="4481" y="542"/>
                    <a:pt x="4468" y="530"/>
                  </a:cubicBezTo>
                  <a:lnTo>
                    <a:pt x="4468" y="523"/>
                  </a:lnTo>
                  <a:cubicBezTo>
                    <a:pt x="4353" y="421"/>
                    <a:pt x="4232" y="326"/>
                    <a:pt x="4105" y="237"/>
                  </a:cubicBezTo>
                  <a:cubicBezTo>
                    <a:pt x="3977" y="147"/>
                    <a:pt x="3843" y="71"/>
                    <a:pt x="3703" y="1"/>
                  </a:cubicBezTo>
                  <a:close/>
                </a:path>
              </a:pathLst>
            </a:custGeom>
            <a:solidFill>
              <a:srgbClr val="191919">
                <a:alpha val="2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Google Shape;610;p39">
            <a:extLst>
              <a:ext uri="{FF2B5EF4-FFF2-40B4-BE49-F238E27FC236}">
                <a16:creationId xmlns:a16="http://schemas.microsoft.com/office/drawing/2014/main" id="{59531DA0-D43E-1EDE-B8F6-C763C18461E8}"/>
              </a:ext>
            </a:extLst>
          </p:cNvPr>
          <p:cNvSpPr txBox="1">
            <a:spLocks noGrp="1"/>
          </p:cNvSpPr>
          <p:nvPr>
            <p:ph type="subTitle" idx="1"/>
          </p:nvPr>
        </p:nvSpPr>
        <p:spPr>
          <a:xfrm>
            <a:off x="0" y="1096615"/>
            <a:ext cx="7408856" cy="3573355"/>
          </a:xfrm>
          <a:prstGeom prst="rect">
            <a:avLst/>
          </a:prstGeom>
        </p:spPr>
        <p:txBody>
          <a:bodyPr spcFirstLastPara="1" wrap="square" lIns="146300" tIns="91425" rIns="91425" bIns="91425" anchor="t" anchorCtr="0">
            <a:noAutofit/>
          </a:bodyPr>
          <a:lstStyle/>
          <a:p>
            <a:pPr algn="r"/>
            <a:r>
              <a:rPr lang="ar-SA" b="1" dirty="0">
                <a:latin typeface="Traditional Arabic" panose="02020603050405020304" pitchFamily="18" charset="-78"/>
                <a:cs typeface="Traditional Arabic" panose="02020603050405020304" pitchFamily="18" charset="-78"/>
              </a:rPr>
              <a:t>خطة الطوارئ: </a:t>
            </a:r>
            <a:r>
              <a:rPr lang="ar-SA" dirty="0">
                <a:latin typeface="Traditional Arabic" panose="02020603050405020304" pitchFamily="18" charset="-78"/>
                <a:cs typeface="Traditional Arabic" panose="02020603050405020304" pitchFamily="18" charset="-78"/>
              </a:rPr>
              <a:t>يجب على المعلم معرفة خطة الطوارئ المقرّة داخل المدرسة وتشمل:</a:t>
            </a:r>
          </a:p>
          <a:p>
            <a:pPr algn="r" rtl="1">
              <a:buFont typeface="Arial" panose="020B0604020202020204" pitchFamily="34" charset="0"/>
              <a:buChar char="•"/>
            </a:pPr>
            <a:r>
              <a:rPr lang="ar-SA" dirty="0">
                <a:latin typeface="Traditional Arabic" panose="02020603050405020304" pitchFamily="18" charset="-78"/>
                <a:cs typeface="Traditional Arabic" panose="02020603050405020304" pitchFamily="18" charset="-78"/>
              </a:rPr>
              <a:t>مخارج الطوارئ.</a:t>
            </a:r>
          </a:p>
          <a:p>
            <a:pPr algn="r" rtl="1">
              <a:buFont typeface="Arial" panose="020B0604020202020204" pitchFamily="34" charset="0"/>
              <a:buChar char="•"/>
            </a:pPr>
            <a:r>
              <a:rPr lang="ar-SA" dirty="0">
                <a:latin typeface="Traditional Arabic" panose="02020603050405020304" pitchFamily="18" charset="-78"/>
                <a:cs typeface="Traditional Arabic" panose="02020603050405020304" pitchFamily="18" charset="-78"/>
              </a:rPr>
              <a:t>مواقع الإسعافات الأولية.</a:t>
            </a:r>
          </a:p>
          <a:p>
            <a:pPr algn="r" rtl="1">
              <a:buFont typeface="Arial" panose="020B0604020202020204" pitchFamily="34" charset="0"/>
              <a:buChar char="•"/>
            </a:pPr>
            <a:r>
              <a:rPr lang="ar-SA" dirty="0">
                <a:latin typeface="Traditional Arabic" panose="02020603050405020304" pitchFamily="18" charset="-78"/>
                <a:cs typeface="Traditional Arabic" panose="02020603050405020304" pitchFamily="18" charset="-78"/>
              </a:rPr>
              <a:t>طرق التواصل مع إدارة المدرسة والطبيب/الممرضة عند الحاجة.</a:t>
            </a:r>
          </a:p>
          <a:p>
            <a:pPr marL="139700" indent="0" algn="r" rtl="1"/>
            <a:r>
              <a:rPr lang="ar-SA" b="1" dirty="0">
                <a:latin typeface="Traditional Arabic" panose="02020603050405020304" pitchFamily="18" charset="-78"/>
                <a:cs typeface="Traditional Arabic" panose="02020603050405020304" pitchFamily="18" charset="-78"/>
              </a:rPr>
              <a:t>الإشراف والانضباط: </a:t>
            </a:r>
            <a:r>
              <a:rPr lang="ar-SA" dirty="0">
                <a:latin typeface="Traditional Arabic" panose="02020603050405020304" pitchFamily="18" charset="-78"/>
                <a:cs typeface="Traditional Arabic" panose="02020603050405020304" pitchFamily="18" charset="-78"/>
              </a:rPr>
              <a:t>وجود المعلم طوال وقت النشاط البدني إلزامي، ويجب أن:</a:t>
            </a:r>
          </a:p>
          <a:p>
            <a:pPr marL="425450" indent="-285750" algn="r" rtl="1">
              <a:buFont typeface="Arial" panose="020B0604020202020204" pitchFamily="34" charset="0"/>
              <a:buChar char="•"/>
            </a:pPr>
            <a:r>
              <a:rPr lang="ar-SA" dirty="0">
                <a:latin typeface="Traditional Arabic" panose="02020603050405020304" pitchFamily="18" charset="-78"/>
                <a:cs typeface="Traditional Arabic" panose="02020603050405020304" pitchFamily="18" charset="-78"/>
              </a:rPr>
              <a:t>يوجه الطلاب إلى السلوك السليم.</a:t>
            </a:r>
          </a:p>
          <a:p>
            <a:pPr marL="425450" indent="-285750" algn="r" rtl="1">
              <a:buFont typeface="Arial" panose="020B0604020202020204" pitchFamily="34" charset="0"/>
              <a:buChar char="•"/>
            </a:pPr>
            <a:r>
              <a:rPr lang="ar-SA" dirty="0">
                <a:latin typeface="Traditional Arabic" panose="02020603050405020304" pitchFamily="18" charset="-78"/>
                <a:cs typeface="Traditional Arabic" panose="02020603050405020304" pitchFamily="18" charset="-78"/>
              </a:rPr>
              <a:t>يمنع التجمهر أو الألعاب الخطرة.</a:t>
            </a:r>
          </a:p>
          <a:p>
            <a:pPr marL="425450" indent="-285750" algn="r" rtl="1">
              <a:buFont typeface="Arial" panose="020B0604020202020204" pitchFamily="34" charset="0"/>
              <a:buChar char="•"/>
            </a:pPr>
            <a:r>
              <a:rPr lang="ar-SA" dirty="0">
                <a:latin typeface="Traditional Arabic" panose="02020603050405020304" pitchFamily="18" charset="-78"/>
                <a:cs typeface="Traditional Arabic" panose="02020603050405020304" pitchFamily="18" charset="-78"/>
              </a:rPr>
              <a:t>يطبق قواعد الانضباط الصفية.</a:t>
            </a:r>
          </a:p>
          <a:p>
            <a:pPr marL="139700" indent="0" algn="r" rtl="1"/>
            <a:r>
              <a:rPr lang="ar-SA" b="1" dirty="0">
                <a:latin typeface="Traditional Arabic" panose="02020603050405020304" pitchFamily="18" charset="-78"/>
                <a:cs typeface="Traditional Arabic" panose="02020603050405020304" pitchFamily="18" charset="-78"/>
              </a:rPr>
              <a:t>التهيئة النفسية والسلوكية: ا</a:t>
            </a:r>
            <a:r>
              <a:rPr lang="ar-SA" dirty="0">
                <a:latin typeface="Traditional Arabic" panose="02020603050405020304" pitchFamily="18" charset="-78"/>
                <a:cs typeface="Traditional Arabic" panose="02020603050405020304" pitchFamily="18" charset="-78"/>
              </a:rPr>
              <a:t>لتشديد على إدخال سلوكيات إيجابية من خلال:</a:t>
            </a:r>
          </a:p>
          <a:p>
            <a:pPr marL="425450" indent="-285750" algn="r" rtl="1">
              <a:buFont typeface="Arial" panose="020B0604020202020204" pitchFamily="34" charset="0"/>
              <a:buChar char="•"/>
            </a:pPr>
            <a:r>
              <a:rPr lang="ar-SA" dirty="0">
                <a:latin typeface="Traditional Arabic" panose="02020603050405020304" pitchFamily="18" charset="-78"/>
                <a:cs typeface="Traditional Arabic" panose="02020603050405020304" pitchFamily="18" charset="-78"/>
              </a:rPr>
              <a:t>التعاون بين الطلاب واحترام القوانين داخل الحصة.</a:t>
            </a:r>
          </a:p>
          <a:p>
            <a:pPr marL="425450" indent="-285750" algn="r" rtl="1">
              <a:buFont typeface="Arial" panose="020B0604020202020204" pitchFamily="34" charset="0"/>
              <a:buChar char="•"/>
            </a:pPr>
            <a:r>
              <a:rPr lang="ar-SA" dirty="0">
                <a:latin typeface="Traditional Arabic" panose="02020603050405020304" pitchFamily="18" charset="-78"/>
                <a:cs typeface="Traditional Arabic" panose="02020603050405020304" pitchFamily="18" charset="-78"/>
              </a:rPr>
              <a:t>تعزيز ثقافة احترام الآخر أثناء اللعب الجماعي.</a:t>
            </a:r>
            <a:endParaRPr lang="ar-SA" b="1" dirty="0">
              <a:latin typeface="Traditional Arabic" panose="02020603050405020304" pitchFamily="18" charset="-78"/>
              <a:cs typeface="Traditional Arabic" panose="02020603050405020304" pitchFamily="18" charset="-78"/>
            </a:endParaRPr>
          </a:p>
        </p:txBody>
      </p:sp>
      <p:sp>
        <p:nvSpPr>
          <p:cNvPr id="7" name="Google Shape;2336;p65">
            <a:extLst>
              <a:ext uri="{FF2B5EF4-FFF2-40B4-BE49-F238E27FC236}">
                <a16:creationId xmlns:a16="http://schemas.microsoft.com/office/drawing/2014/main" id="{740D7B03-F8FC-5829-715F-FD6E7343D4B1}"/>
              </a:ext>
            </a:extLst>
          </p:cNvPr>
          <p:cNvSpPr txBox="1">
            <a:spLocks noGrp="1"/>
          </p:cNvSpPr>
          <p:nvPr>
            <p:ph type="title"/>
          </p:nvPr>
        </p:nvSpPr>
        <p:spPr>
          <a:xfrm>
            <a:off x="975397" y="783770"/>
            <a:ext cx="6433459" cy="447341"/>
          </a:xfrm>
          <a:prstGeom prst="rect">
            <a:avLst/>
          </a:prstGeom>
        </p:spPr>
        <p:txBody>
          <a:bodyPr spcFirstLastPara="1" wrap="square" lIns="91425" tIns="91425" rIns="91425" bIns="91425" anchor="b" anchorCtr="0">
            <a:noAutofit/>
          </a:bodyPr>
          <a:lstStyle/>
          <a:p>
            <a:pPr lvl="0" rtl="1"/>
            <a:r>
              <a:rPr lang="ar-SA" sz="1800" dirty="0">
                <a:latin typeface="Sakkal Majalla" panose="02000000000000000000" pitchFamily="2" charset="-78"/>
                <a:cs typeface="Sakkal Majalla" panose="02000000000000000000" pitchFamily="2" charset="-78"/>
              </a:rPr>
              <a:t> حسب ماورد في دليل المعلم – التربية البدنية للصف الرابع الابتدائي (وزارة التعليم، 2022)</a:t>
            </a:r>
            <a:endParaRPr sz="1800" dirty="0">
              <a:latin typeface="Sakkal Majalla" panose="02000000000000000000" pitchFamily="2" charset="-78"/>
              <a:cs typeface="Sakkal Majalla" panose="02000000000000000000" pitchFamily="2" charset="-78"/>
            </a:endParaRPr>
          </a:p>
        </p:txBody>
      </p:sp>
      <p:sp>
        <p:nvSpPr>
          <p:cNvPr id="8" name="مربع نص 7">
            <a:extLst>
              <a:ext uri="{FF2B5EF4-FFF2-40B4-BE49-F238E27FC236}">
                <a16:creationId xmlns:a16="http://schemas.microsoft.com/office/drawing/2014/main" id="{B46EBE56-B50A-372C-45F6-9862C0ECEDDA}"/>
              </a:ext>
            </a:extLst>
          </p:cNvPr>
          <p:cNvSpPr txBox="1"/>
          <p:nvPr/>
        </p:nvSpPr>
        <p:spPr>
          <a:xfrm>
            <a:off x="1008290" y="388908"/>
            <a:ext cx="6155872" cy="461665"/>
          </a:xfrm>
          <a:prstGeom prst="rect">
            <a:avLst/>
          </a:prstGeom>
          <a:noFill/>
        </p:spPr>
        <p:txBody>
          <a:bodyPr wrap="square" rtlCol="0">
            <a:spAutoFit/>
          </a:bodyPr>
          <a:lstStyle/>
          <a:p>
            <a:pPr algn="ctr" rtl="1"/>
            <a:r>
              <a:rPr lang="ar-SA" sz="2400" b="1" dirty="0">
                <a:latin typeface="Sakkal Majalla" panose="02000000000000000000" pitchFamily="2" charset="-78"/>
                <a:cs typeface="Sakkal Majalla" panose="02000000000000000000" pitchFamily="2" charset="-78"/>
              </a:rPr>
              <a:t>"المعايير الداخلية لتأسيس بيئة صفية آمنة في حصة التربية البدنية"</a:t>
            </a:r>
            <a:endParaRPr lang="en-GB" sz="2400" dirty="0"/>
          </a:p>
        </p:txBody>
      </p:sp>
      <p:grpSp>
        <p:nvGrpSpPr>
          <p:cNvPr id="2" name="Google Shape;858;p39">
            <a:extLst>
              <a:ext uri="{FF2B5EF4-FFF2-40B4-BE49-F238E27FC236}">
                <a16:creationId xmlns:a16="http://schemas.microsoft.com/office/drawing/2014/main" id="{B47CF2BD-279F-7773-E49B-BFA453F981BD}"/>
              </a:ext>
            </a:extLst>
          </p:cNvPr>
          <p:cNvGrpSpPr/>
          <p:nvPr/>
        </p:nvGrpSpPr>
        <p:grpSpPr>
          <a:xfrm flipH="1">
            <a:off x="8024270" y="2267060"/>
            <a:ext cx="1289857" cy="2134723"/>
            <a:chOff x="3366059" y="2243993"/>
            <a:chExt cx="1208750" cy="2000490"/>
          </a:xfrm>
        </p:grpSpPr>
        <p:sp>
          <p:nvSpPr>
            <p:cNvPr id="3" name="Google Shape;859;p39">
              <a:extLst>
                <a:ext uri="{FF2B5EF4-FFF2-40B4-BE49-F238E27FC236}">
                  <a16:creationId xmlns:a16="http://schemas.microsoft.com/office/drawing/2014/main" id="{2E7BB4CD-7FD5-1AEE-4CCE-7EA8F71A7BC4}"/>
                </a:ext>
              </a:extLst>
            </p:cNvPr>
            <p:cNvSpPr/>
            <p:nvPr/>
          </p:nvSpPr>
          <p:spPr>
            <a:xfrm flipH="1">
              <a:off x="4264671" y="2625975"/>
              <a:ext cx="310138" cy="595016"/>
            </a:xfrm>
            <a:custGeom>
              <a:avLst/>
              <a:gdLst/>
              <a:ahLst/>
              <a:cxnLst/>
              <a:rect l="l" t="t" r="r" b="b"/>
              <a:pathLst>
                <a:path w="5495" h="10549" extrusionOk="0">
                  <a:moveTo>
                    <a:pt x="3194" y="1"/>
                  </a:moveTo>
                  <a:cubicBezTo>
                    <a:pt x="2295" y="677"/>
                    <a:pt x="1492" y="1486"/>
                    <a:pt x="830" y="2397"/>
                  </a:cubicBezTo>
                  <a:cubicBezTo>
                    <a:pt x="524" y="2818"/>
                    <a:pt x="237" y="3271"/>
                    <a:pt x="141" y="3780"/>
                  </a:cubicBezTo>
                  <a:cubicBezTo>
                    <a:pt x="1" y="4507"/>
                    <a:pt x="262" y="5259"/>
                    <a:pt x="677" y="5858"/>
                  </a:cubicBezTo>
                  <a:cubicBezTo>
                    <a:pt x="1097" y="6464"/>
                    <a:pt x="1664" y="6948"/>
                    <a:pt x="2232" y="7420"/>
                  </a:cubicBezTo>
                  <a:cubicBezTo>
                    <a:pt x="2081" y="7884"/>
                    <a:pt x="1918" y="8311"/>
                    <a:pt x="1773" y="8775"/>
                  </a:cubicBezTo>
                  <a:lnTo>
                    <a:pt x="1773" y="8775"/>
                  </a:lnTo>
                  <a:cubicBezTo>
                    <a:pt x="1809" y="8627"/>
                    <a:pt x="1644" y="8454"/>
                    <a:pt x="1485" y="8454"/>
                  </a:cubicBezTo>
                  <a:cubicBezTo>
                    <a:pt x="1470" y="8454"/>
                    <a:pt x="1456" y="8455"/>
                    <a:pt x="1441" y="8458"/>
                  </a:cubicBezTo>
                  <a:cubicBezTo>
                    <a:pt x="1441" y="8614"/>
                    <a:pt x="1394" y="8744"/>
                    <a:pt x="1385" y="8900"/>
                  </a:cubicBezTo>
                  <a:lnTo>
                    <a:pt x="1385" y="8900"/>
                  </a:lnTo>
                  <a:cubicBezTo>
                    <a:pt x="1379" y="8827"/>
                    <a:pt x="1338" y="8755"/>
                    <a:pt x="1276" y="8713"/>
                  </a:cubicBezTo>
                  <a:cubicBezTo>
                    <a:pt x="1239" y="8692"/>
                    <a:pt x="1194" y="8681"/>
                    <a:pt x="1150" y="8681"/>
                  </a:cubicBezTo>
                  <a:cubicBezTo>
                    <a:pt x="1102" y="8681"/>
                    <a:pt x="1054" y="8693"/>
                    <a:pt x="1014" y="8720"/>
                  </a:cubicBezTo>
                  <a:cubicBezTo>
                    <a:pt x="1008" y="9038"/>
                    <a:pt x="995" y="9351"/>
                    <a:pt x="1072" y="9657"/>
                  </a:cubicBezTo>
                  <a:cubicBezTo>
                    <a:pt x="1129" y="9873"/>
                    <a:pt x="1206" y="10090"/>
                    <a:pt x="1371" y="10243"/>
                  </a:cubicBezTo>
                  <a:cubicBezTo>
                    <a:pt x="1474" y="10338"/>
                    <a:pt x="1616" y="10396"/>
                    <a:pt x="1752" y="10396"/>
                  </a:cubicBezTo>
                  <a:cubicBezTo>
                    <a:pt x="1835" y="10396"/>
                    <a:pt x="1915" y="10374"/>
                    <a:pt x="1983" y="10326"/>
                  </a:cubicBezTo>
                  <a:cubicBezTo>
                    <a:pt x="2081" y="10413"/>
                    <a:pt x="2215" y="10455"/>
                    <a:pt x="2349" y="10455"/>
                  </a:cubicBezTo>
                  <a:cubicBezTo>
                    <a:pt x="2441" y="10455"/>
                    <a:pt x="2534" y="10435"/>
                    <a:pt x="2614" y="10396"/>
                  </a:cubicBezTo>
                  <a:cubicBezTo>
                    <a:pt x="2660" y="10471"/>
                    <a:pt x="2774" y="10499"/>
                    <a:pt x="2871" y="10499"/>
                  </a:cubicBezTo>
                  <a:cubicBezTo>
                    <a:pt x="2881" y="10499"/>
                    <a:pt x="2891" y="10499"/>
                    <a:pt x="2901" y="10498"/>
                  </a:cubicBezTo>
                  <a:cubicBezTo>
                    <a:pt x="2990" y="10498"/>
                    <a:pt x="3079" y="10443"/>
                    <a:pt x="3127" y="10358"/>
                  </a:cubicBezTo>
                  <a:lnTo>
                    <a:pt x="3127" y="10358"/>
                  </a:lnTo>
                  <a:cubicBezTo>
                    <a:pt x="3115" y="10410"/>
                    <a:pt x="3200" y="10483"/>
                    <a:pt x="3245" y="10517"/>
                  </a:cubicBezTo>
                  <a:cubicBezTo>
                    <a:pt x="3280" y="10539"/>
                    <a:pt x="3324" y="10549"/>
                    <a:pt x="3368" y="10549"/>
                  </a:cubicBezTo>
                  <a:cubicBezTo>
                    <a:pt x="3389" y="10549"/>
                    <a:pt x="3410" y="10547"/>
                    <a:pt x="3430" y="10543"/>
                  </a:cubicBezTo>
                  <a:cubicBezTo>
                    <a:pt x="3653" y="10517"/>
                    <a:pt x="3863" y="10409"/>
                    <a:pt x="4010" y="10243"/>
                  </a:cubicBezTo>
                  <a:cubicBezTo>
                    <a:pt x="5412" y="8643"/>
                    <a:pt x="4947" y="5871"/>
                    <a:pt x="3698" y="4144"/>
                  </a:cubicBezTo>
                  <a:cubicBezTo>
                    <a:pt x="4297" y="3545"/>
                    <a:pt x="4896" y="2958"/>
                    <a:pt x="5495" y="2353"/>
                  </a:cubicBezTo>
                  <a:lnTo>
                    <a:pt x="3194" y="1"/>
                  </a:lnTo>
                  <a:close/>
                </a:path>
              </a:pathLst>
            </a:custGeom>
            <a:solidFill>
              <a:srgbClr val="FFC9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860;p39">
              <a:extLst>
                <a:ext uri="{FF2B5EF4-FFF2-40B4-BE49-F238E27FC236}">
                  <a16:creationId xmlns:a16="http://schemas.microsoft.com/office/drawing/2014/main" id="{CDB4C3B8-2131-5B62-3802-EB62AA009174}"/>
                </a:ext>
              </a:extLst>
            </p:cNvPr>
            <p:cNvSpPr/>
            <p:nvPr/>
          </p:nvSpPr>
          <p:spPr>
            <a:xfrm flipH="1">
              <a:off x="4465369" y="3103000"/>
              <a:ext cx="38549" cy="65204"/>
            </a:xfrm>
            <a:custGeom>
              <a:avLst/>
              <a:gdLst/>
              <a:ahLst/>
              <a:cxnLst/>
              <a:rect l="l" t="t" r="r" b="b"/>
              <a:pathLst>
                <a:path w="683" h="1156" extrusionOk="0">
                  <a:moveTo>
                    <a:pt x="606" y="0"/>
                  </a:moveTo>
                  <a:cubicBezTo>
                    <a:pt x="578" y="0"/>
                    <a:pt x="547" y="19"/>
                    <a:pt x="536" y="52"/>
                  </a:cubicBezTo>
                  <a:lnTo>
                    <a:pt x="345" y="855"/>
                  </a:lnTo>
                  <a:cubicBezTo>
                    <a:pt x="326" y="811"/>
                    <a:pt x="306" y="766"/>
                    <a:pt x="281" y="722"/>
                  </a:cubicBezTo>
                  <a:cubicBezTo>
                    <a:pt x="230" y="620"/>
                    <a:pt x="179" y="505"/>
                    <a:pt x="147" y="397"/>
                  </a:cubicBezTo>
                  <a:cubicBezTo>
                    <a:pt x="137" y="370"/>
                    <a:pt x="109" y="349"/>
                    <a:pt x="78" y="349"/>
                  </a:cubicBezTo>
                  <a:cubicBezTo>
                    <a:pt x="72" y="349"/>
                    <a:pt x="65" y="350"/>
                    <a:pt x="58" y="352"/>
                  </a:cubicBezTo>
                  <a:cubicBezTo>
                    <a:pt x="20" y="365"/>
                    <a:pt x="1" y="403"/>
                    <a:pt x="13" y="441"/>
                  </a:cubicBezTo>
                  <a:cubicBezTo>
                    <a:pt x="45" y="556"/>
                    <a:pt x="102" y="671"/>
                    <a:pt x="160" y="785"/>
                  </a:cubicBezTo>
                  <a:cubicBezTo>
                    <a:pt x="211" y="894"/>
                    <a:pt x="262" y="1002"/>
                    <a:pt x="294" y="1110"/>
                  </a:cubicBezTo>
                  <a:cubicBezTo>
                    <a:pt x="306" y="1136"/>
                    <a:pt x="332" y="1155"/>
                    <a:pt x="364" y="1155"/>
                  </a:cubicBezTo>
                  <a:cubicBezTo>
                    <a:pt x="396" y="1155"/>
                    <a:pt x="421" y="1130"/>
                    <a:pt x="428" y="1104"/>
                  </a:cubicBezTo>
                  <a:lnTo>
                    <a:pt x="676" y="84"/>
                  </a:lnTo>
                  <a:cubicBezTo>
                    <a:pt x="682" y="46"/>
                    <a:pt x="657" y="14"/>
                    <a:pt x="619" y="1"/>
                  </a:cubicBezTo>
                  <a:cubicBezTo>
                    <a:pt x="615" y="1"/>
                    <a:pt x="611" y="0"/>
                    <a:pt x="6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861;p39">
              <a:extLst>
                <a:ext uri="{FF2B5EF4-FFF2-40B4-BE49-F238E27FC236}">
                  <a16:creationId xmlns:a16="http://schemas.microsoft.com/office/drawing/2014/main" id="{2F61FDCC-30D8-B7E2-B045-A072F09842E3}"/>
                </a:ext>
              </a:extLst>
            </p:cNvPr>
            <p:cNvSpPr/>
            <p:nvPr/>
          </p:nvSpPr>
          <p:spPr>
            <a:xfrm flipH="1">
              <a:off x="4438389" y="3017093"/>
              <a:ext cx="11570" cy="28879"/>
            </a:xfrm>
            <a:custGeom>
              <a:avLst/>
              <a:gdLst/>
              <a:ahLst/>
              <a:cxnLst/>
              <a:rect l="l" t="t" r="r" b="b"/>
              <a:pathLst>
                <a:path w="205" h="512" extrusionOk="0">
                  <a:moveTo>
                    <a:pt x="129" y="0"/>
                  </a:moveTo>
                  <a:cubicBezTo>
                    <a:pt x="96" y="0"/>
                    <a:pt x="70" y="24"/>
                    <a:pt x="64" y="59"/>
                  </a:cubicBezTo>
                  <a:lnTo>
                    <a:pt x="7" y="435"/>
                  </a:lnTo>
                  <a:cubicBezTo>
                    <a:pt x="1" y="473"/>
                    <a:pt x="26" y="505"/>
                    <a:pt x="64" y="511"/>
                  </a:cubicBezTo>
                  <a:lnTo>
                    <a:pt x="77" y="511"/>
                  </a:lnTo>
                  <a:cubicBezTo>
                    <a:pt x="109" y="511"/>
                    <a:pt x="141" y="486"/>
                    <a:pt x="147" y="454"/>
                  </a:cubicBezTo>
                  <a:lnTo>
                    <a:pt x="198" y="78"/>
                  </a:lnTo>
                  <a:cubicBezTo>
                    <a:pt x="204" y="39"/>
                    <a:pt x="179" y="8"/>
                    <a:pt x="141" y="1"/>
                  </a:cubicBezTo>
                  <a:cubicBezTo>
                    <a:pt x="137" y="1"/>
                    <a:pt x="133" y="0"/>
                    <a:pt x="1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862;p39">
              <a:extLst>
                <a:ext uri="{FF2B5EF4-FFF2-40B4-BE49-F238E27FC236}">
                  <a16:creationId xmlns:a16="http://schemas.microsoft.com/office/drawing/2014/main" id="{FCE06FF2-E53A-E3C1-D1D6-E9BE9EA96869}"/>
                </a:ext>
              </a:extLst>
            </p:cNvPr>
            <p:cNvSpPr/>
            <p:nvPr/>
          </p:nvSpPr>
          <p:spPr>
            <a:xfrm flipH="1">
              <a:off x="4442340" y="3189414"/>
              <a:ext cx="28107" cy="27638"/>
            </a:xfrm>
            <a:custGeom>
              <a:avLst/>
              <a:gdLst/>
              <a:ahLst/>
              <a:cxnLst/>
              <a:rect l="l" t="t" r="r" b="b"/>
              <a:pathLst>
                <a:path w="498" h="490" extrusionOk="0">
                  <a:moveTo>
                    <a:pt x="424" y="1"/>
                  </a:moveTo>
                  <a:cubicBezTo>
                    <a:pt x="407" y="1"/>
                    <a:pt x="389" y="9"/>
                    <a:pt x="376" y="25"/>
                  </a:cubicBezTo>
                  <a:lnTo>
                    <a:pt x="26" y="369"/>
                  </a:lnTo>
                  <a:cubicBezTo>
                    <a:pt x="0" y="401"/>
                    <a:pt x="0" y="445"/>
                    <a:pt x="26" y="471"/>
                  </a:cubicBezTo>
                  <a:cubicBezTo>
                    <a:pt x="38" y="483"/>
                    <a:pt x="58" y="490"/>
                    <a:pt x="77" y="490"/>
                  </a:cubicBezTo>
                  <a:cubicBezTo>
                    <a:pt x="96" y="490"/>
                    <a:pt x="115" y="483"/>
                    <a:pt x="128" y="471"/>
                  </a:cubicBezTo>
                  <a:lnTo>
                    <a:pt x="472" y="120"/>
                  </a:lnTo>
                  <a:cubicBezTo>
                    <a:pt x="497" y="95"/>
                    <a:pt x="497" y="50"/>
                    <a:pt x="472" y="25"/>
                  </a:cubicBezTo>
                  <a:cubicBezTo>
                    <a:pt x="459" y="9"/>
                    <a:pt x="442" y="1"/>
                    <a:pt x="4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863;p39">
              <a:extLst>
                <a:ext uri="{FF2B5EF4-FFF2-40B4-BE49-F238E27FC236}">
                  <a16:creationId xmlns:a16="http://schemas.microsoft.com/office/drawing/2014/main" id="{165D083D-9C84-5709-309D-783A0552972D}"/>
                </a:ext>
              </a:extLst>
            </p:cNvPr>
            <p:cNvSpPr/>
            <p:nvPr/>
          </p:nvSpPr>
          <p:spPr>
            <a:xfrm flipH="1">
              <a:off x="4408531" y="3190880"/>
              <a:ext cx="24495" cy="33392"/>
            </a:xfrm>
            <a:custGeom>
              <a:avLst/>
              <a:gdLst/>
              <a:ahLst/>
              <a:cxnLst/>
              <a:rect l="l" t="t" r="r" b="b"/>
              <a:pathLst>
                <a:path w="434" h="592" extrusionOk="0">
                  <a:moveTo>
                    <a:pt x="351" y="1"/>
                  </a:moveTo>
                  <a:cubicBezTo>
                    <a:pt x="328" y="1"/>
                    <a:pt x="306" y="12"/>
                    <a:pt x="293" y="37"/>
                  </a:cubicBezTo>
                  <a:lnTo>
                    <a:pt x="19" y="483"/>
                  </a:lnTo>
                  <a:cubicBezTo>
                    <a:pt x="0" y="521"/>
                    <a:pt x="6" y="559"/>
                    <a:pt x="45" y="579"/>
                  </a:cubicBezTo>
                  <a:cubicBezTo>
                    <a:pt x="51" y="591"/>
                    <a:pt x="64" y="591"/>
                    <a:pt x="77" y="591"/>
                  </a:cubicBezTo>
                  <a:cubicBezTo>
                    <a:pt x="102" y="591"/>
                    <a:pt x="128" y="579"/>
                    <a:pt x="140" y="559"/>
                  </a:cubicBezTo>
                  <a:lnTo>
                    <a:pt x="408" y="107"/>
                  </a:lnTo>
                  <a:cubicBezTo>
                    <a:pt x="433" y="75"/>
                    <a:pt x="421" y="30"/>
                    <a:pt x="389" y="11"/>
                  </a:cubicBezTo>
                  <a:cubicBezTo>
                    <a:pt x="377" y="4"/>
                    <a:pt x="364" y="1"/>
                    <a:pt x="3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864;p39">
              <a:extLst>
                <a:ext uri="{FF2B5EF4-FFF2-40B4-BE49-F238E27FC236}">
                  <a16:creationId xmlns:a16="http://schemas.microsoft.com/office/drawing/2014/main" id="{BB3E7AF4-E963-D11E-5DAB-DD14B116E0B2}"/>
                </a:ext>
              </a:extLst>
            </p:cNvPr>
            <p:cNvSpPr/>
            <p:nvPr/>
          </p:nvSpPr>
          <p:spPr>
            <a:xfrm flipH="1">
              <a:off x="4378673" y="3198382"/>
              <a:ext cx="25229" cy="24818"/>
            </a:xfrm>
            <a:custGeom>
              <a:avLst/>
              <a:gdLst/>
              <a:ahLst/>
              <a:cxnLst/>
              <a:rect l="l" t="t" r="r" b="b"/>
              <a:pathLst>
                <a:path w="447" h="440" extrusionOk="0">
                  <a:moveTo>
                    <a:pt x="368" y="1"/>
                  </a:moveTo>
                  <a:cubicBezTo>
                    <a:pt x="349" y="1"/>
                    <a:pt x="332" y="9"/>
                    <a:pt x="319" y="25"/>
                  </a:cubicBezTo>
                  <a:lnTo>
                    <a:pt x="26" y="318"/>
                  </a:lnTo>
                  <a:cubicBezTo>
                    <a:pt x="0" y="344"/>
                    <a:pt x="0" y="388"/>
                    <a:pt x="26" y="420"/>
                  </a:cubicBezTo>
                  <a:cubicBezTo>
                    <a:pt x="39" y="433"/>
                    <a:pt x="58" y="439"/>
                    <a:pt x="77" y="439"/>
                  </a:cubicBezTo>
                  <a:cubicBezTo>
                    <a:pt x="96" y="439"/>
                    <a:pt x="109" y="433"/>
                    <a:pt x="128" y="414"/>
                  </a:cubicBezTo>
                  <a:lnTo>
                    <a:pt x="421" y="120"/>
                  </a:lnTo>
                  <a:cubicBezTo>
                    <a:pt x="446" y="95"/>
                    <a:pt x="446" y="50"/>
                    <a:pt x="421" y="25"/>
                  </a:cubicBezTo>
                  <a:cubicBezTo>
                    <a:pt x="405" y="9"/>
                    <a:pt x="386" y="1"/>
                    <a:pt x="3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865;p39">
              <a:extLst>
                <a:ext uri="{FF2B5EF4-FFF2-40B4-BE49-F238E27FC236}">
                  <a16:creationId xmlns:a16="http://schemas.microsoft.com/office/drawing/2014/main" id="{AE00F123-CD25-A7FB-37C9-DB64D654E5B2}"/>
                </a:ext>
              </a:extLst>
            </p:cNvPr>
            <p:cNvSpPr/>
            <p:nvPr/>
          </p:nvSpPr>
          <p:spPr>
            <a:xfrm flipH="1">
              <a:off x="4357116" y="2806756"/>
              <a:ext cx="106164" cy="57307"/>
            </a:xfrm>
            <a:custGeom>
              <a:avLst/>
              <a:gdLst/>
              <a:ahLst/>
              <a:cxnLst/>
              <a:rect l="l" t="t" r="r" b="b"/>
              <a:pathLst>
                <a:path w="1881" h="1016" extrusionOk="0">
                  <a:moveTo>
                    <a:pt x="119" y="0"/>
                  </a:moveTo>
                  <a:cubicBezTo>
                    <a:pt x="103" y="0"/>
                    <a:pt x="87" y="1"/>
                    <a:pt x="71" y="2"/>
                  </a:cubicBezTo>
                  <a:cubicBezTo>
                    <a:pt x="33" y="8"/>
                    <a:pt x="1" y="40"/>
                    <a:pt x="1" y="78"/>
                  </a:cubicBezTo>
                  <a:cubicBezTo>
                    <a:pt x="7" y="113"/>
                    <a:pt x="34" y="143"/>
                    <a:pt x="67" y="143"/>
                  </a:cubicBezTo>
                  <a:cubicBezTo>
                    <a:pt x="71" y="143"/>
                    <a:pt x="74" y="143"/>
                    <a:pt x="77" y="142"/>
                  </a:cubicBezTo>
                  <a:cubicBezTo>
                    <a:pt x="86" y="142"/>
                    <a:pt x="95" y="142"/>
                    <a:pt x="104" y="142"/>
                  </a:cubicBezTo>
                  <a:cubicBezTo>
                    <a:pt x="286" y="142"/>
                    <a:pt x="466" y="202"/>
                    <a:pt x="606" y="257"/>
                  </a:cubicBezTo>
                  <a:cubicBezTo>
                    <a:pt x="1033" y="429"/>
                    <a:pt x="1428" y="684"/>
                    <a:pt x="1760" y="996"/>
                  </a:cubicBezTo>
                  <a:cubicBezTo>
                    <a:pt x="1773" y="1009"/>
                    <a:pt x="1785" y="1015"/>
                    <a:pt x="1804" y="1015"/>
                  </a:cubicBezTo>
                  <a:cubicBezTo>
                    <a:pt x="1823" y="1015"/>
                    <a:pt x="1843" y="1009"/>
                    <a:pt x="1855" y="996"/>
                  </a:cubicBezTo>
                  <a:cubicBezTo>
                    <a:pt x="1881" y="964"/>
                    <a:pt x="1881" y="920"/>
                    <a:pt x="1855" y="894"/>
                  </a:cubicBezTo>
                  <a:cubicBezTo>
                    <a:pt x="1511" y="569"/>
                    <a:pt x="1097" y="301"/>
                    <a:pt x="664" y="129"/>
                  </a:cubicBezTo>
                  <a:cubicBezTo>
                    <a:pt x="510" y="70"/>
                    <a:pt x="319" y="0"/>
                    <a:pt x="1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866;p39">
              <a:extLst>
                <a:ext uri="{FF2B5EF4-FFF2-40B4-BE49-F238E27FC236}">
                  <a16:creationId xmlns:a16="http://schemas.microsoft.com/office/drawing/2014/main" id="{7AA56AA3-DE6D-149F-7720-30C2FBE58868}"/>
                </a:ext>
              </a:extLst>
            </p:cNvPr>
            <p:cNvSpPr/>
            <p:nvPr/>
          </p:nvSpPr>
          <p:spPr>
            <a:xfrm flipH="1">
              <a:off x="3945945" y="3402177"/>
              <a:ext cx="388194" cy="725481"/>
            </a:xfrm>
            <a:custGeom>
              <a:avLst/>
              <a:gdLst/>
              <a:ahLst/>
              <a:cxnLst/>
              <a:rect l="l" t="t" r="r" b="b"/>
              <a:pathLst>
                <a:path w="6878" h="12862" extrusionOk="0">
                  <a:moveTo>
                    <a:pt x="6049" y="0"/>
                  </a:moveTo>
                  <a:lnTo>
                    <a:pt x="1" y="1122"/>
                  </a:lnTo>
                  <a:lnTo>
                    <a:pt x="2072" y="12862"/>
                  </a:lnTo>
                  <a:cubicBezTo>
                    <a:pt x="3646" y="12530"/>
                    <a:pt x="5195" y="12301"/>
                    <a:pt x="6769" y="11969"/>
                  </a:cubicBezTo>
                  <a:cubicBezTo>
                    <a:pt x="6878" y="9248"/>
                    <a:pt x="6387" y="6482"/>
                    <a:pt x="5456" y="3971"/>
                  </a:cubicBezTo>
                  <a:cubicBezTo>
                    <a:pt x="5679" y="2639"/>
                    <a:pt x="5826" y="1332"/>
                    <a:pt x="6049" y="0"/>
                  </a:cubicBezTo>
                  <a:close/>
                </a:path>
              </a:pathLst>
            </a:custGeom>
            <a:solidFill>
              <a:srgbClr val="FFC9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867;p39">
              <a:extLst>
                <a:ext uri="{FF2B5EF4-FFF2-40B4-BE49-F238E27FC236}">
                  <a16:creationId xmlns:a16="http://schemas.microsoft.com/office/drawing/2014/main" id="{FC846D23-43D5-D683-0235-3175235A3BDD}"/>
                </a:ext>
              </a:extLst>
            </p:cNvPr>
            <p:cNvSpPr/>
            <p:nvPr/>
          </p:nvSpPr>
          <p:spPr>
            <a:xfrm flipH="1">
              <a:off x="4217138" y="3630960"/>
              <a:ext cx="74557" cy="20757"/>
            </a:xfrm>
            <a:custGeom>
              <a:avLst/>
              <a:gdLst/>
              <a:ahLst/>
              <a:cxnLst/>
              <a:rect l="l" t="t" r="r" b="b"/>
              <a:pathLst>
                <a:path w="1321" h="368" extrusionOk="0">
                  <a:moveTo>
                    <a:pt x="81" y="0"/>
                  </a:moveTo>
                  <a:cubicBezTo>
                    <a:pt x="61" y="0"/>
                    <a:pt x="41" y="9"/>
                    <a:pt x="26" y="23"/>
                  </a:cubicBezTo>
                  <a:cubicBezTo>
                    <a:pt x="1" y="49"/>
                    <a:pt x="1" y="93"/>
                    <a:pt x="26" y="119"/>
                  </a:cubicBezTo>
                  <a:cubicBezTo>
                    <a:pt x="205" y="284"/>
                    <a:pt x="447" y="367"/>
                    <a:pt x="689" y="367"/>
                  </a:cubicBezTo>
                  <a:cubicBezTo>
                    <a:pt x="899" y="367"/>
                    <a:pt x="1116" y="303"/>
                    <a:pt x="1288" y="170"/>
                  </a:cubicBezTo>
                  <a:cubicBezTo>
                    <a:pt x="1314" y="144"/>
                    <a:pt x="1320" y="100"/>
                    <a:pt x="1295" y="68"/>
                  </a:cubicBezTo>
                  <a:cubicBezTo>
                    <a:pt x="1284" y="53"/>
                    <a:pt x="1265" y="45"/>
                    <a:pt x="1245" y="45"/>
                  </a:cubicBezTo>
                  <a:cubicBezTo>
                    <a:pt x="1229" y="45"/>
                    <a:pt x="1213" y="50"/>
                    <a:pt x="1199" y="61"/>
                  </a:cubicBezTo>
                  <a:cubicBezTo>
                    <a:pt x="1056" y="175"/>
                    <a:pt x="873" y="231"/>
                    <a:pt x="690" y="231"/>
                  </a:cubicBezTo>
                  <a:cubicBezTo>
                    <a:pt x="482" y="231"/>
                    <a:pt x="274" y="159"/>
                    <a:pt x="122" y="17"/>
                  </a:cubicBezTo>
                  <a:cubicBezTo>
                    <a:pt x="111" y="5"/>
                    <a:pt x="96" y="0"/>
                    <a:pt x="8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868;p39">
              <a:extLst>
                <a:ext uri="{FF2B5EF4-FFF2-40B4-BE49-F238E27FC236}">
                  <a16:creationId xmlns:a16="http://schemas.microsoft.com/office/drawing/2014/main" id="{EA0A7D47-85FC-73FC-4F00-A12C277E0931}"/>
                </a:ext>
              </a:extLst>
            </p:cNvPr>
            <p:cNvSpPr/>
            <p:nvPr/>
          </p:nvSpPr>
          <p:spPr>
            <a:xfrm flipH="1">
              <a:off x="3932628" y="3998670"/>
              <a:ext cx="466589" cy="242598"/>
            </a:xfrm>
            <a:custGeom>
              <a:avLst/>
              <a:gdLst/>
              <a:ahLst/>
              <a:cxnLst/>
              <a:rect l="l" t="t" r="r" b="b"/>
              <a:pathLst>
                <a:path w="8267" h="4301" extrusionOk="0">
                  <a:moveTo>
                    <a:pt x="3029" y="0"/>
                  </a:moveTo>
                  <a:cubicBezTo>
                    <a:pt x="2988" y="0"/>
                    <a:pt x="2947" y="7"/>
                    <a:pt x="2906" y="24"/>
                  </a:cubicBezTo>
                  <a:cubicBezTo>
                    <a:pt x="2728" y="100"/>
                    <a:pt x="2664" y="304"/>
                    <a:pt x="2620" y="489"/>
                  </a:cubicBezTo>
                  <a:cubicBezTo>
                    <a:pt x="2530" y="853"/>
                    <a:pt x="2460" y="1222"/>
                    <a:pt x="2403" y="1598"/>
                  </a:cubicBezTo>
                  <a:cubicBezTo>
                    <a:pt x="2269" y="2529"/>
                    <a:pt x="1396" y="3274"/>
                    <a:pt x="561" y="3708"/>
                  </a:cubicBezTo>
                  <a:cubicBezTo>
                    <a:pt x="434" y="3772"/>
                    <a:pt x="300" y="3835"/>
                    <a:pt x="191" y="3924"/>
                  </a:cubicBezTo>
                  <a:cubicBezTo>
                    <a:pt x="83" y="4020"/>
                    <a:pt x="0" y="4160"/>
                    <a:pt x="13" y="4301"/>
                  </a:cubicBezTo>
                  <a:lnTo>
                    <a:pt x="7922" y="4058"/>
                  </a:lnTo>
                  <a:cubicBezTo>
                    <a:pt x="8031" y="2854"/>
                    <a:pt x="8152" y="1643"/>
                    <a:pt x="8266" y="438"/>
                  </a:cubicBezTo>
                  <a:lnTo>
                    <a:pt x="8266" y="438"/>
                  </a:lnTo>
                  <a:cubicBezTo>
                    <a:pt x="7049" y="700"/>
                    <a:pt x="5800" y="993"/>
                    <a:pt x="4589" y="1248"/>
                  </a:cubicBezTo>
                  <a:cubicBezTo>
                    <a:pt x="4251" y="859"/>
                    <a:pt x="3869" y="502"/>
                    <a:pt x="3455" y="190"/>
                  </a:cubicBezTo>
                  <a:cubicBezTo>
                    <a:pt x="3330" y="95"/>
                    <a:pt x="3178" y="0"/>
                    <a:pt x="302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869;p39">
              <a:extLst>
                <a:ext uri="{FF2B5EF4-FFF2-40B4-BE49-F238E27FC236}">
                  <a16:creationId xmlns:a16="http://schemas.microsoft.com/office/drawing/2014/main" id="{FC36B749-5570-1FF2-67DB-2A23E18C119B}"/>
                </a:ext>
              </a:extLst>
            </p:cNvPr>
            <p:cNvSpPr/>
            <p:nvPr/>
          </p:nvSpPr>
          <p:spPr>
            <a:xfrm flipH="1">
              <a:off x="4030100" y="4184923"/>
              <a:ext cx="369851" cy="53134"/>
            </a:xfrm>
            <a:custGeom>
              <a:avLst/>
              <a:gdLst/>
              <a:ahLst/>
              <a:cxnLst/>
              <a:rect l="l" t="t" r="r" b="b"/>
              <a:pathLst>
                <a:path w="6553" h="942" extrusionOk="0">
                  <a:moveTo>
                    <a:pt x="6480" y="0"/>
                  </a:moveTo>
                  <a:cubicBezTo>
                    <a:pt x="6473" y="0"/>
                    <a:pt x="6465" y="2"/>
                    <a:pt x="6457" y="4"/>
                  </a:cubicBezTo>
                  <a:cubicBezTo>
                    <a:pt x="4563" y="533"/>
                    <a:pt x="2610" y="802"/>
                    <a:pt x="648" y="802"/>
                  </a:cubicBezTo>
                  <a:cubicBezTo>
                    <a:pt x="458" y="802"/>
                    <a:pt x="267" y="800"/>
                    <a:pt x="77" y="795"/>
                  </a:cubicBezTo>
                  <a:lnTo>
                    <a:pt x="71" y="795"/>
                  </a:lnTo>
                  <a:cubicBezTo>
                    <a:pt x="32" y="795"/>
                    <a:pt x="7" y="826"/>
                    <a:pt x="0" y="865"/>
                  </a:cubicBezTo>
                  <a:cubicBezTo>
                    <a:pt x="0" y="903"/>
                    <a:pt x="32" y="935"/>
                    <a:pt x="71" y="935"/>
                  </a:cubicBezTo>
                  <a:cubicBezTo>
                    <a:pt x="255" y="941"/>
                    <a:pt x="447" y="941"/>
                    <a:pt x="631" y="941"/>
                  </a:cubicBezTo>
                  <a:cubicBezTo>
                    <a:pt x="2614" y="941"/>
                    <a:pt x="4583" y="673"/>
                    <a:pt x="6495" y="138"/>
                  </a:cubicBezTo>
                  <a:cubicBezTo>
                    <a:pt x="6527" y="125"/>
                    <a:pt x="6552" y="87"/>
                    <a:pt x="6540" y="49"/>
                  </a:cubicBezTo>
                  <a:cubicBezTo>
                    <a:pt x="6534" y="19"/>
                    <a:pt x="6509" y="0"/>
                    <a:pt x="64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870;p39">
              <a:extLst>
                <a:ext uri="{FF2B5EF4-FFF2-40B4-BE49-F238E27FC236}">
                  <a16:creationId xmlns:a16="http://schemas.microsoft.com/office/drawing/2014/main" id="{3BF64B0C-3C84-9864-2A4C-0CCBBE580BF2}"/>
                </a:ext>
              </a:extLst>
            </p:cNvPr>
            <p:cNvSpPr/>
            <p:nvPr/>
          </p:nvSpPr>
          <p:spPr>
            <a:xfrm flipH="1">
              <a:off x="4138740" y="4065737"/>
              <a:ext cx="74896" cy="162221"/>
            </a:xfrm>
            <a:custGeom>
              <a:avLst/>
              <a:gdLst/>
              <a:ahLst/>
              <a:cxnLst/>
              <a:rect l="l" t="t" r="r" b="b"/>
              <a:pathLst>
                <a:path w="1327" h="2876" extrusionOk="0">
                  <a:moveTo>
                    <a:pt x="1255" y="0"/>
                  </a:moveTo>
                  <a:cubicBezTo>
                    <a:pt x="1222" y="0"/>
                    <a:pt x="1191" y="19"/>
                    <a:pt x="1180" y="52"/>
                  </a:cubicBezTo>
                  <a:cubicBezTo>
                    <a:pt x="899" y="1002"/>
                    <a:pt x="511" y="1913"/>
                    <a:pt x="20" y="2774"/>
                  </a:cubicBezTo>
                  <a:cubicBezTo>
                    <a:pt x="1" y="2806"/>
                    <a:pt x="14" y="2850"/>
                    <a:pt x="45" y="2869"/>
                  </a:cubicBezTo>
                  <a:cubicBezTo>
                    <a:pt x="58" y="2876"/>
                    <a:pt x="71" y="2876"/>
                    <a:pt x="84" y="2876"/>
                  </a:cubicBezTo>
                  <a:cubicBezTo>
                    <a:pt x="103" y="2876"/>
                    <a:pt x="128" y="2863"/>
                    <a:pt x="141" y="2844"/>
                  </a:cubicBezTo>
                  <a:cubicBezTo>
                    <a:pt x="638" y="1977"/>
                    <a:pt x="1033" y="1047"/>
                    <a:pt x="1314" y="91"/>
                  </a:cubicBezTo>
                  <a:cubicBezTo>
                    <a:pt x="1326" y="52"/>
                    <a:pt x="1307" y="14"/>
                    <a:pt x="1269" y="1"/>
                  </a:cubicBezTo>
                  <a:cubicBezTo>
                    <a:pt x="1264" y="0"/>
                    <a:pt x="1259" y="0"/>
                    <a:pt x="12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871;p39">
              <a:extLst>
                <a:ext uri="{FF2B5EF4-FFF2-40B4-BE49-F238E27FC236}">
                  <a16:creationId xmlns:a16="http://schemas.microsoft.com/office/drawing/2014/main" id="{9BC4BA86-85A4-BC4F-2530-E8EA51F43B4B}"/>
                </a:ext>
              </a:extLst>
            </p:cNvPr>
            <p:cNvSpPr/>
            <p:nvPr/>
          </p:nvSpPr>
          <p:spPr>
            <a:xfrm flipH="1">
              <a:off x="4198456" y="4101385"/>
              <a:ext cx="80653" cy="7953"/>
            </a:xfrm>
            <a:custGeom>
              <a:avLst/>
              <a:gdLst/>
              <a:ahLst/>
              <a:cxnLst/>
              <a:rect l="l" t="t" r="r" b="b"/>
              <a:pathLst>
                <a:path w="1429" h="141" extrusionOk="0">
                  <a:moveTo>
                    <a:pt x="71" y="0"/>
                  </a:moveTo>
                  <a:cubicBezTo>
                    <a:pt x="33" y="0"/>
                    <a:pt x="1" y="32"/>
                    <a:pt x="1" y="70"/>
                  </a:cubicBezTo>
                  <a:cubicBezTo>
                    <a:pt x="1" y="109"/>
                    <a:pt x="33" y="140"/>
                    <a:pt x="71" y="140"/>
                  </a:cubicBezTo>
                  <a:lnTo>
                    <a:pt x="1358" y="140"/>
                  </a:lnTo>
                  <a:cubicBezTo>
                    <a:pt x="1397" y="140"/>
                    <a:pt x="1429" y="109"/>
                    <a:pt x="1429" y="70"/>
                  </a:cubicBezTo>
                  <a:cubicBezTo>
                    <a:pt x="1429" y="32"/>
                    <a:pt x="1397" y="0"/>
                    <a:pt x="13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872;p39">
              <a:extLst>
                <a:ext uri="{FF2B5EF4-FFF2-40B4-BE49-F238E27FC236}">
                  <a16:creationId xmlns:a16="http://schemas.microsoft.com/office/drawing/2014/main" id="{898DFEE7-A8DE-1E21-4145-4E84B7C48102}"/>
                </a:ext>
              </a:extLst>
            </p:cNvPr>
            <p:cNvSpPr/>
            <p:nvPr/>
          </p:nvSpPr>
          <p:spPr>
            <a:xfrm flipH="1">
              <a:off x="4212510" y="4141659"/>
              <a:ext cx="82402" cy="10096"/>
            </a:xfrm>
            <a:custGeom>
              <a:avLst/>
              <a:gdLst/>
              <a:ahLst/>
              <a:cxnLst/>
              <a:rect l="l" t="t" r="r" b="b"/>
              <a:pathLst>
                <a:path w="1460" h="179" extrusionOk="0">
                  <a:moveTo>
                    <a:pt x="1383" y="0"/>
                  </a:moveTo>
                  <a:lnTo>
                    <a:pt x="64" y="38"/>
                  </a:lnTo>
                  <a:cubicBezTo>
                    <a:pt x="26" y="38"/>
                    <a:pt x="0" y="70"/>
                    <a:pt x="0" y="108"/>
                  </a:cubicBezTo>
                  <a:cubicBezTo>
                    <a:pt x="0" y="147"/>
                    <a:pt x="32" y="179"/>
                    <a:pt x="71" y="179"/>
                  </a:cubicBezTo>
                  <a:lnTo>
                    <a:pt x="1390" y="140"/>
                  </a:lnTo>
                  <a:cubicBezTo>
                    <a:pt x="1428" y="140"/>
                    <a:pt x="1460" y="108"/>
                    <a:pt x="1460" y="70"/>
                  </a:cubicBezTo>
                  <a:cubicBezTo>
                    <a:pt x="1460" y="32"/>
                    <a:pt x="1428" y="0"/>
                    <a:pt x="13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873;p39">
              <a:extLst>
                <a:ext uri="{FF2B5EF4-FFF2-40B4-BE49-F238E27FC236}">
                  <a16:creationId xmlns:a16="http://schemas.microsoft.com/office/drawing/2014/main" id="{B880537F-6188-515F-9338-CBFAF6CF4630}"/>
                </a:ext>
              </a:extLst>
            </p:cNvPr>
            <p:cNvSpPr/>
            <p:nvPr/>
          </p:nvSpPr>
          <p:spPr>
            <a:xfrm flipH="1">
              <a:off x="3630432" y="3471161"/>
              <a:ext cx="354387" cy="651252"/>
            </a:xfrm>
            <a:custGeom>
              <a:avLst/>
              <a:gdLst/>
              <a:ahLst/>
              <a:cxnLst/>
              <a:rect l="l" t="t" r="r" b="b"/>
              <a:pathLst>
                <a:path w="6279" h="11546" extrusionOk="0">
                  <a:moveTo>
                    <a:pt x="5456" y="1"/>
                  </a:moveTo>
                  <a:lnTo>
                    <a:pt x="0" y="562"/>
                  </a:lnTo>
                  <a:lnTo>
                    <a:pt x="472" y="3774"/>
                  </a:lnTo>
                  <a:cubicBezTo>
                    <a:pt x="848" y="6355"/>
                    <a:pt x="1320" y="8930"/>
                    <a:pt x="1230" y="11537"/>
                  </a:cubicBezTo>
                  <a:cubicBezTo>
                    <a:pt x="1416" y="11543"/>
                    <a:pt x="1602" y="11546"/>
                    <a:pt x="1789" y="11546"/>
                  </a:cubicBezTo>
                  <a:cubicBezTo>
                    <a:pt x="3142" y="11546"/>
                    <a:pt x="4503" y="11383"/>
                    <a:pt x="5819" y="11052"/>
                  </a:cubicBezTo>
                  <a:cubicBezTo>
                    <a:pt x="6278" y="8089"/>
                    <a:pt x="6138" y="4946"/>
                    <a:pt x="5373" y="2047"/>
                  </a:cubicBezTo>
                  <a:cubicBezTo>
                    <a:pt x="5188" y="1358"/>
                    <a:pt x="5424" y="715"/>
                    <a:pt x="5456" y="1"/>
                  </a:cubicBezTo>
                  <a:close/>
                </a:path>
              </a:pathLst>
            </a:custGeom>
            <a:solidFill>
              <a:srgbClr val="FFC9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874;p39">
              <a:extLst>
                <a:ext uri="{FF2B5EF4-FFF2-40B4-BE49-F238E27FC236}">
                  <a16:creationId xmlns:a16="http://schemas.microsoft.com/office/drawing/2014/main" id="{4B435F14-258C-5669-4F8C-C4D568212BD3}"/>
                </a:ext>
              </a:extLst>
            </p:cNvPr>
            <p:cNvSpPr/>
            <p:nvPr/>
          </p:nvSpPr>
          <p:spPr>
            <a:xfrm flipH="1">
              <a:off x="3810304" y="3626560"/>
              <a:ext cx="96851" cy="36663"/>
            </a:xfrm>
            <a:custGeom>
              <a:avLst/>
              <a:gdLst/>
              <a:ahLst/>
              <a:cxnLst/>
              <a:rect l="l" t="t" r="r" b="b"/>
              <a:pathLst>
                <a:path w="1716" h="650" extrusionOk="0">
                  <a:moveTo>
                    <a:pt x="80" y="1"/>
                  </a:moveTo>
                  <a:cubicBezTo>
                    <a:pt x="71" y="1"/>
                    <a:pt x="61" y="2"/>
                    <a:pt x="52" y="5"/>
                  </a:cubicBezTo>
                  <a:cubicBezTo>
                    <a:pt x="20" y="25"/>
                    <a:pt x="1" y="63"/>
                    <a:pt x="20" y="101"/>
                  </a:cubicBezTo>
                  <a:cubicBezTo>
                    <a:pt x="167" y="407"/>
                    <a:pt x="492" y="630"/>
                    <a:pt x="829" y="649"/>
                  </a:cubicBezTo>
                  <a:lnTo>
                    <a:pt x="880" y="649"/>
                  </a:lnTo>
                  <a:cubicBezTo>
                    <a:pt x="1199" y="649"/>
                    <a:pt x="1524" y="477"/>
                    <a:pt x="1696" y="203"/>
                  </a:cubicBezTo>
                  <a:cubicBezTo>
                    <a:pt x="1715" y="165"/>
                    <a:pt x="1703" y="127"/>
                    <a:pt x="1671" y="107"/>
                  </a:cubicBezTo>
                  <a:cubicBezTo>
                    <a:pt x="1659" y="98"/>
                    <a:pt x="1646" y="94"/>
                    <a:pt x="1632" y="94"/>
                  </a:cubicBezTo>
                  <a:cubicBezTo>
                    <a:pt x="1610" y="94"/>
                    <a:pt x="1587" y="106"/>
                    <a:pt x="1575" y="127"/>
                  </a:cubicBezTo>
                  <a:cubicBezTo>
                    <a:pt x="1431" y="361"/>
                    <a:pt x="1162" y="511"/>
                    <a:pt x="885" y="511"/>
                  </a:cubicBezTo>
                  <a:cubicBezTo>
                    <a:pt x="869" y="511"/>
                    <a:pt x="852" y="510"/>
                    <a:pt x="836" y="509"/>
                  </a:cubicBezTo>
                  <a:cubicBezTo>
                    <a:pt x="549" y="490"/>
                    <a:pt x="269" y="305"/>
                    <a:pt x="148" y="44"/>
                  </a:cubicBezTo>
                  <a:cubicBezTo>
                    <a:pt x="133" y="15"/>
                    <a:pt x="108" y="1"/>
                    <a:pt x="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875;p39">
              <a:extLst>
                <a:ext uri="{FF2B5EF4-FFF2-40B4-BE49-F238E27FC236}">
                  <a16:creationId xmlns:a16="http://schemas.microsoft.com/office/drawing/2014/main" id="{A6429C23-11EB-A37F-33A5-11446F97A4B9}"/>
                </a:ext>
              </a:extLst>
            </p:cNvPr>
            <p:cNvSpPr/>
            <p:nvPr/>
          </p:nvSpPr>
          <p:spPr>
            <a:xfrm flipH="1">
              <a:off x="3633709" y="3992240"/>
              <a:ext cx="436394" cy="252243"/>
            </a:xfrm>
            <a:custGeom>
              <a:avLst/>
              <a:gdLst/>
              <a:ahLst/>
              <a:cxnLst/>
              <a:rect l="l" t="t" r="r" b="b"/>
              <a:pathLst>
                <a:path w="7732" h="4472" extrusionOk="0">
                  <a:moveTo>
                    <a:pt x="3918" y="1"/>
                  </a:moveTo>
                  <a:cubicBezTo>
                    <a:pt x="3833" y="1"/>
                    <a:pt x="3748" y="12"/>
                    <a:pt x="3665" y="36"/>
                  </a:cubicBezTo>
                  <a:cubicBezTo>
                    <a:pt x="3398" y="112"/>
                    <a:pt x="3181" y="310"/>
                    <a:pt x="3028" y="540"/>
                  </a:cubicBezTo>
                  <a:cubicBezTo>
                    <a:pt x="2869" y="769"/>
                    <a:pt x="2773" y="1030"/>
                    <a:pt x="2678" y="1292"/>
                  </a:cubicBezTo>
                  <a:cubicBezTo>
                    <a:pt x="2314" y="2248"/>
                    <a:pt x="1671" y="3108"/>
                    <a:pt x="734" y="3516"/>
                  </a:cubicBezTo>
                  <a:cubicBezTo>
                    <a:pt x="562" y="3592"/>
                    <a:pt x="383" y="3650"/>
                    <a:pt x="243" y="3771"/>
                  </a:cubicBezTo>
                  <a:cubicBezTo>
                    <a:pt x="103" y="3886"/>
                    <a:pt x="1" y="4077"/>
                    <a:pt x="52" y="4249"/>
                  </a:cubicBezTo>
                  <a:lnTo>
                    <a:pt x="7286" y="4472"/>
                  </a:lnTo>
                  <a:cubicBezTo>
                    <a:pt x="7445" y="3376"/>
                    <a:pt x="7572" y="2273"/>
                    <a:pt x="7732" y="1177"/>
                  </a:cubicBezTo>
                  <a:lnTo>
                    <a:pt x="7732" y="1177"/>
                  </a:lnTo>
                  <a:cubicBezTo>
                    <a:pt x="6992" y="1266"/>
                    <a:pt x="6208" y="1336"/>
                    <a:pt x="5469" y="1425"/>
                  </a:cubicBezTo>
                  <a:cubicBezTo>
                    <a:pt x="5284" y="1056"/>
                    <a:pt x="5093" y="673"/>
                    <a:pt x="4800" y="387"/>
                  </a:cubicBezTo>
                  <a:cubicBezTo>
                    <a:pt x="4563" y="160"/>
                    <a:pt x="4239" y="1"/>
                    <a:pt x="39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876;p39">
              <a:extLst>
                <a:ext uri="{FF2B5EF4-FFF2-40B4-BE49-F238E27FC236}">
                  <a16:creationId xmlns:a16="http://schemas.microsoft.com/office/drawing/2014/main" id="{D42B4258-3A15-3CF0-C012-E1EF50BAAA26}"/>
                </a:ext>
              </a:extLst>
            </p:cNvPr>
            <p:cNvSpPr/>
            <p:nvPr/>
          </p:nvSpPr>
          <p:spPr>
            <a:xfrm flipH="1">
              <a:off x="3932954" y="4100483"/>
              <a:ext cx="145389" cy="130352"/>
            </a:xfrm>
            <a:custGeom>
              <a:avLst/>
              <a:gdLst/>
              <a:ahLst/>
              <a:cxnLst/>
              <a:rect l="l" t="t" r="r" b="b"/>
              <a:pathLst>
                <a:path w="2576" h="2311" extrusionOk="0">
                  <a:moveTo>
                    <a:pt x="2497" y="1"/>
                  </a:moveTo>
                  <a:cubicBezTo>
                    <a:pt x="2473" y="1"/>
                    <a:pt x="2448" y="14"/>
                    <a:pt x="2435" y="35"/>
                  </a:cubicBezTo>
                  <a:cubicBezTo>
                    <a:pt x="2040" y="762"/>
                    <a:pt x="1370" y="1355"/>
                    <a:pt x="606" y="1661"/>
                  </a:cubicBezTo>
                  <a:lnTo>
                    <a:pt x="548" y="1680"/>
                  </a:lnTo>
                  <a:cubicBezTo>
                    <a:pt x="440" y="1724"/>
                    <a:pt x="325" y="1769"/>
                    <a:pt x="223" y="1839"/>
                  </a:cubicBezTo>
                  <a:cubicBezTo>
                    <a:pt x="77" y="1947"/>
                    <a:pt x="0" y="2100"/>
                    <a:pt x="7" y="2247"/>
                  </a:cubicBezTo>
                  <a:cubicBezTo>
                    <a:pt x="13" y="2285"/>
                    <a:pt x="38" y="2311"/>
                    <a:pt x="77" y="2311"/>
                  </a:cubicBezTo>
                  <a:lnTo>
                    <a:pt x="83" y="2311"/>
                  </a:lnTo>
                  <a:cubicBezTo>
                    <a:pt x="121" y="2311"/>
                    <a:pt x="147" y="2272"/>
                    <a:pt x="147" y="2234"/>
                  </a:cubicBezTo>
                  <a:cubicBezTo>
                    <a:pt x="140" y="2119"/>
                    <a:pt x="223" y="2011"/>
                    <a:pt x="306" y="1954"/>
                  </a:cubicBezTo>
                  <a:cubicBezTo>
                    <a:pt x="389" y="1890"/>
                    <a:pt x="491" y="1852"/>
                    <a:pt x="599" y="1807"/>
                  </a:cubicBezTo>
                  <a:lnTo>
                    <a:pt x="657" y="1788"/>
                  </a:lnTo>
                  <a:cubicBezTo>
                    <a:pt x="1453" y="1469"/>
                    <a:pt x="2148" y="858"/>
                    <a:pt x="2556" y="105"/>
                  </a:cubicBezTo>
                  <a:cubicBezTo>
                    <a:pt x="2575" y="67"/>
                    <a:pt x="2562" y="29"/>
                    <a:pt x="2530" y="10"/>
                  </a:cubicBezTo>
                  <a:cubicBezTo>
                    <a:pt x="2520" y="4"/>
                    <a:pt x="2509" y="1"/>
                    <a:pt x="249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877;p39">
              <a:extLst>
                <a:ext uri="{FF2B5EF4-FFF2-40B4-BE49-F238E27FC236}">
                  <a16:creationId xmlns:a16="http://schemas.microsoft.com/office/drawing/2014/main" id="{EF5F0412-8903-94CA-658B-5B96BF377982}"/>
                </a:ext>
              </a:extLst>
            </p:cNvPr>
            <p:cNvSpPr/>
            <p:nvPr/>
          </p:nvSpPr>
          <p:spPr>
            <a:xfrm flipH="1">
              <a:off x="3649512" y="4194794"/>
              <a:ext cx="409754" cy="40724"/>
            </a:xfrm>
            <a:custGeom>
              <a:avLst/>
              <a:gdLst/>
              <a:ahLst/>
              <a:cxnLst/>
              <a:rect l="l" t="t" r="r" b="b"/>
              <a:pathLst>
                <a:path w="7260" h="722" extrusionOk="0">
                  <a:moveTo>
                    <a:pt x="7178" y="0"/>
                  </a:moveTo>
                  <a:cubicBezTo>
                    <a:pt x="7173" y="0"/>
                    <a:pt x="7169" y="1"/>
                    <a:pt x="7164" y="1"/>
                  </a:cubicBezTo>
                  <a:cubicBezTo>
                    <a:pt x="5701" y="388"/>
                    <a:pt x="4174" y="583"/>
                    <a:pt x="2650" y="583"/>
                  </a:cubicBezTo>
                  <a:cubicBezTo>
                    <a:pt x="1789" y="583"/>
                    <a:pt x="929" y="521"/>
                    <a:pt x="83" y="396"/>
                  </a:cubicBezTo>
                  <a:cubicBezTo>
                    <a:pt x="45" y="396"/>
                    <a:pt x="6" y="416"/>
                    <a:pt x="0" y="454"/>
                  </a:cubicBezTo>
                  <a:cubicBezTo>
                    <a:pt x="0" y="498"/>
                    <a:pt x="25" y="530"/>
                    <a:pt x="64" y="537"/>
                  </a:cubicBezTo>
                  <a:cubicBezTo>
                    <a:pt x="911" y="664"/>
                    <a:pt x="1778" y="722"/>
                    <a:pt x="2645" y="722"/>
                  </a:cubicBezTo>
                  <a:cubicBezTo>
                    <a:pt x="4181" y="722"/>
                    <a:pt x="5723" y="530"/>
                    <a:pt x="7202" y="142"/>
                  </a:cubicBezTo>
                  <a:cubicBezTo>
                    <a:pt x="7240" y="129"/>
                    <a:pt x="7259" y="91"/>
                    <a:pt x="7253" y="52"/>
                  </a:cubicBezTo>
                  <a:cubicBezTo>
                    <a:pt x="7242" y="19"/>
                    <a:pt x="7211" y="0"/>
                    <a:pt x="71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878;p39">
              <a:extLst>
                <a:ext uri="{FF2B5EF4-FFF2-40B4-BE49-F238E27FC236}">
                  <a16:creationId xmlns:a16="http://schemas.microsoft.com/office/drawing/2014/main" id="{594A0C91-5281-0CD6-001B-1904848F51E9}"/>
                </a:ext>
              </a:extLst>
            </p:cNvPr>
            <p:cNvSpPr/>
            <p:nvPr/>
          </p:nvSpPr>
          <p:spPr>
            <a:xfrm flipH="1">
              <a:off x="3754200" y="4070757"/>
              <a:ext cx="85281" cy="162221"/>
            </a:xfrm>
            <a:custGeom>
              <a:avLst/>
              <a:gdLst/>
              <a:ahLst/>
              <a:cxnLst/>
              <a:rect l="l" t="t" r="r" b="b"/>
              <a:pathLst>
                <a:path w="1511" h="2876" extrusionOk="0">
                  <a:moveTo>
                    <a:pt x="1431" y="0"/>
                  </a:moveTo>
                  <a:cubicBezTo>
                    <a:pt x="1406" y="0"/>
                    <a:pt x="1380" y="17"/>
                    <a:pt x="1370" y="40"/>
                  </a:cubicBezTo>
                  <a:lnTo>
                    <a:pt x="19" y="2774"/>
                  </a:lnTo>
                  <a:cubicBezTo>
                    <a:pt x="0" y="2806"/>
                    <a:pt x="13" y="2850"/>
                    <a:pt x="51" y="2863"/>
                  </a:cubicBezTo>
                  <a:cubicBezTo>
                    <a:pt x="57" y="2870"/>
                    <a:pt x="70" y="2876"/>
                    <a:pt x="83" y="2876"/>
                  </a:cubicBezTo>
                  <a:cubicBezTo>
                    <a:pt x="108" y="2876"/>
                    <a:pt x="128" y="2857"/>
                    <a:pt x="140" y="2831"/>
                  </a:cubicBezTo>
                  <a:lnTo>
                    <a:pt x="1492" y="104"/>
                  </a:lnTo>
                  <a:cubicBezTo>
                    <a:pt x="1511" y="65"/>
                    <a:pt x="1498" y="27"/>
                    <a:pt x="1460" y="8"/>
                  </a:cubicBezTo>
                  <a:cubicBezTo>
                    <a:pt x="1451" y="3"/>
                    <a:pt x="1441" y="0"/>
                    <a:pt x="14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879;p39">
              <a:extLst>
                <a:ext uri="{FF2B5EF4-FFF2-40B4-BE49-F238E27FC236}">
                  <a16:creationId xmlns:a16="http://schemas.microsoft.com/office/drawing/2014/main" id="{E27B3DF1-080E-5B83-955D-33B0F4606EC6}"/>
                </a:ext>
              </a:extLst>
            </p:cNvPr>
            <p:cNvSpPr/>
            <p:nvPr/>
          </p:nvSpPr>
          <p:spPr>
            <a:xfrm flipH="1">
              <a:off x="3819673" y="4090950"/>
              <a:ext cx="100745" cy="11901"/>
            </a:xfrm>
            <a:custGeom>
              <a:avLst/>
              <a:gdLst/>
              <a:ahLst/>
              <a:cxnLst/>
              <a:rect l="l" t="t" r="r" b="b"/>
              <a:pathLst>
                <a:path w="1785" h="211" extrusionOk="0">
                  <a:moveTo>
                    <a:pt x="77" y="0"/>
                  </a:moveTo>
                  <a:cubicBezTo>
                    <a:pt x="38" y="0"/>
                    <a:pt x="6" y="26"/>
                    <a:pt x="0" y="64"/>
                  </a:cubicBezTo>
                  <a:cubicBezTo>
                    <a:pt x="0" y="102"/>
                    <a:pt x="32" y="141"/>
                    <a:pt x="70" y="141"/>
                  </a:cubicBezTo>
                  <a:lnTo>
                    <a:pt x="1708" y="211"/>
                  </a:lnTo>
                  <a:lnTo>
                    <a:pt x="1715" y="211"/>
                  </a:lnTo>
                  <a:cubicBezTo>
                    <a:pt x="1753" y="211"/>
                    <a:pt x="1778" y="179"/>
                    <a:pt x="1785" y="141"/>
                  </a:cubicBezTo>
                  <a:cubicBezTo>
                    <a:pt x="1785" y="102"/>
                    <a:pt x="1753" y="71"/>
                    <a:pt x="1715" y="71"/>
                  </a:cubicBezTo>
                  <a:lnTo>
                    <a:pt x="7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880;p39">
              <a:extLst>
                <a:ext uri="{FF2B5EF4-FFF2-40B4-BE49-F238E27FC236}">
                  <a16:creationId xmlns:a16="http://schemas.microsoft.com/office/drawing/2014/main" id="{4BB27888-A05C-819D-F061-6311C1F942D2}"/>
                </a:ext>
              </a:extLst>
            </p:cNvPr>
            <p:cNvSpPr/>
            <p:nvPr/>
          </p:nvSpPr>
          <p:spPr>
            <a:xfrm flipH="1">
              <a:off x="3825769" y="4129758"/>
              <a:ext cx="110848" cy="14101"/>
            </a:xfrm>
            <a:custGeom>
              <a:avLst/>
              <a:gdLst/>
              <a:ahLst/>
              <a:cxnLst/>
              <a:rect l="l" t="t" r="r" b="b"/>
              <a:pathLst>
                <a:path w="1964" h="250" extrusionOk="0">
                  <a:moveTo>
                    <a:pt x="77" y="1"/>
                  </a:moveTo>
                  <a:cubicBezTo>
                    <a:pt x="39" y="1"/>
                    <a:pt x="7" y="33"/>
                    <a:pt x="7" y="71"/>
                  </a:cubicBezTo>
                  <a:cubicBezTo>
                    <a:pt x="0" y="109"/>
                    <a:pt x="32" y="141"/>
                    <a:pt x="70" y="141"/>
                  </a:cubicBezTo>
                  <a:lnTo>
                    <a:pt x="1887" y="249"/>
                  </a:lnTo>
                  <a:lnTo>
                    <a:pt x="1893" y="249"/>
                  </a:lnTo>
                  <a:cubicBezTo>
                    <a:pt x="1931" y="249"/>
                    <a:pt x="1963" y="217"/>
                    <a:pt x="1963" y="186"/>
                  </a:cubicBezTo>
                  <a:cubicBezTo>
                    <a:pt x="1963" y="147"/>
                    <a:pt x="1938" y="109"/>
                    <a:pt x="1900" y="109"/>
                  </a:cubicBezTo>
                  <a:lnTo>
                    <a:pt x="7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881;p39">
              <a:extLst>
                <a:ext uri="{FF2B5EF4-FFF2-40B4-BE49-F238E27FC236}">
                  <a16:creationId xmlns:a16="http://schemas.microsoft.com/office/drawing/2014/main" id="{99355D99-868C-68EF-A566-AC25A1B4FF08}"/>
                </a:ext>
              </a:extLst>
            </p:cNvPr>
            <p:cNvSpPr/>
            <p:nvPr/>
          </p:nvSpPr>
          <p:spPr>
            <a:xfrm flipH="1">
              <a:off x="3633720" y="2981558"/>
              <a:ext cx="733156" cy="614758"/>
            </a:xfrm>
            <a:custGeom>
              <a:avLst/>
              <a:gdLst/>
              <a:ahLst/>
              <a:cxnLst/>
              <a:rect l="l" t="t" r="r" b="b"/>
              <a:pathLst>
                <a:path w="12990" h="10899" extrusionOk="0">
                  <a:moveTo>
                    <a:pt x="11415" y="0"/>
                  </a:moveTo>
                  <a:lnTo>
                    <a:pt x="307" y="778"/>
                  </a:lnTo>
                  <a:cubicBezTo>
                    <a:pt x="205" y="4060"/>
                    <a:pt x="103" y="7349"/>
                    <a:pt x="1" y="10631"/>
                  </a:cubicBezTo>
                  <a:cubicBezTo>
                    <a:pt x="1977" y="10523"/>
                    <a:pt x="3946" y="10408"/>
                    <a:pt x="5922" y="10306"/>
                  </a:cubicBezTo>
                  <a:cubicBezTo>
                    <a:pt x="5947" y="10510"/>
                    <a:pt x="5973" y="10695"/>
                    <a:pt x="5998" y="10899"/>
                  </a:cubicBezTo>
                  <a:cubicBezTo>
                    <a:pt x="7794" y="10610"/>
                    <a:pt x="9630" y="10489"/>
                    <a:pt x="11455" y="10489"/>
                  </a:cubicBezTo>
                  <a:cubicBezTo>
                    <a:pt x="11968" y="10489"/>
                    <a:pt x="12480" y="10498"/>
                    <a:pt x="12990" y="10516"/>
                  </a:cubicBezTo>
                  <a:cubicBezTo>
                    <a:pt x="12467" y="7030"/>
                    <a:pt x="11938" y="3480"/>
                    <a:pt x="1141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882;p39">
              <a:extLst>
                <a:ext uri="{FF2B5EF4-FFF2-40B4-BE49-F238E27FC236}">
                  <a16:creationId xmlns:a16="http://schemas.microsoft.com/office/drawing/2014/main" id="{BC4BEA6D-EABD-A653-7363-AB947E7B8E39}"/>
                </a:ext>
              </a:extLst>
            </p:cNvPr>
            <p:cNvSpPr/>
            <p:nvPr/>
          </p:nvSpPr>
          <p:spPr>
            <a:xfrm flipH="1">
              <a:off x="4027606" y="3209607"/>
              <a:ext cx="89627" cy="367648"/>
            </a:xfrm>
            <a:custGeom>
              <a:avLst/>
              <a:gdLst/>
              <a:ahLst/>
              <a:cxnLst/>
              <a:rect l="l" t="t" r="r" b="b"/>
              <a:pathLst>
                <a:path w="1588" h="6518" extrusionOk="0">
                  <a:moveTo>
                    <a:pt x="86" y="0"/>
                  </a:moveTo>
                  <a:cubicBezTo>
                    <a:pt x="56" y="0"/>
                    <a:pt x="30" y="19"/>
                    <a:pt x="20" y="49"/>
                  </a:cubicBezTo>
                  <a:cubicBezTo>
                    <a:pt x="1" y="81"/>
                    <a:pt x="20" y="125"/>
                    <a:pt x="58" y="138"/>
                  </a:cubicBezTo>
                  <a:cubicBezTo>
                    <a:pt x="147" y="170"/>
                    <a:pt x="262" y="208"/>
                    <a:pt x="371" y="240"/>
                  </a:cubicBezTo>
                  <a:cubicBezTo>
                    <a:pt x="466" y="266"/>
                    <a:pt x="562" y="291"/>
                    <a:pt x="638" y="323"/>
                  </a:cubicBezTo>
                  <a:lnTo>
                    <a:pt x="1441" y="6461"/>
                  </a:lnTo>
                  <a:cubicBezTo>
                    <a:pt x="1448" y="6492"/>
                    <a:pt x="1480" y="6518"/>
                    <a:pt x="1511" y="6518"/>
                  </a:cubicBezTo>
                  <a:lnTo>
                    <a:pt x="1524" y="6518"/>
                  </a:lnTo>
                  <a:cubicBezTo>
                    <a:pt x="1562" y="6512"/>
                    <a:pt x="1588" y="6480"/>
                    <a:pt x="1581" y="6441"/>
                  </a:cubicBezTo>
                  <a:lnTo>
                    <a:pt x="772" y="259"/>
                  </a:lnTo>
                  <a:cubicBezTo>
                    <a:pt x="772" y="234"/>
                    <a:pt x="753" y="215"/>
                    <a:pt x="727" y="202"/>
                  </a:cubicBezTo>
                  <a:cubicBezTo>
                    <a:pt x="638" y="170"/>
                    <a:pt x="524" y="138"/>
                    <a:pt x="415" y="106"/>
                  </a:cubicBezTo>
                  <a:cubicBezTo>
                    <a:pt x="307" y="74"/>
                    <a:pt x="192" y="43"/>
                    <a:pt x="109" y="4"/>
                  </a:cubicBezTo>
                  <a:cubicBezTo>
                    <a:pt x="101" y="2"/>
                    <a:pt x="93" y="0"/>
                    <a:pt x="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883;p39">
              <a:extLst>
                <a:ext uri="{FF2B5EF4-FFF2-40B4-BE49-F238E27FC236}">
                  <a16:creationId xmlns:a16="http://schemas.microsoft.com/office/drawing/2014/main" id="{4AD0B6C5-1D81-E7BB-06F4-07D3F087A121}"/>
                </a:ext>
              </a:extLst>
            </p:cNvPr>
            <p:cNvSpPr/>
            <p:nvPr/>
          </p:nvSpPr>
          <p:spPr>
            <a:xfrm flipH="1">
              <a:off x="3644827" y="3490509"/>
              <a:ext cx="391468" cy="46139"/>
            </a:xfrm>
            <a:custGeom>
              <a:avLst/>
              <a:gdLst/>
              <a:ahLst/>
              <a:cxnLst/>
              <a:rect l="l" t="t" r="r" b="b"/>
              <a:pathLst>
                <a:path w="6936" h="818" extrusionOk="0">
                  <a:moveTo>
                    <a:pt x="5295" y="0"/>
                  </a:moveTo>
                  <a:cubicBezTo>
                    <a:pt x="3529" y="0"/>
                    <a:pt x="1775" y="225"/>
                    <a:pt x="58" y="678"/>
                  </a:cubicBezTo>
                  <a:cubicBezTo>
                    <a:pt x="20" y="690"/>
                    <a:pt x="1" y="728"/>
                    <a:pt x="7" y="767"/>
                  </a:cubicBezTo>
                  <a:cubicBezTo>
                    <a:pt x="14" y="799"/>
                    <a:pt x="46" y="818"/>
                    <a:pt x="77" y="818"/>
                  </a:cubicBezTo>
                  <a:lnTo>
                    <a:pt x="90" y="818"/>
                  </a:lnTo>
                  <a:cubicBezTo>
                    <a:pt x="1797" y="365"/>
                    <a:pt x="3541" y="141"/>
                    <a:pt x="5297" y="141"/>
                  </a:cubicBezTo>
                  <a:cubicBezTo>
                    <a:pt x="5817" y="141"/>
                    <a:pt x="6338" y="160"/>
                    <a:pt x="6859" y="200"/>
                  </a:cubicBezTo>
                  <a:cubicBezTo>
                    <a:pt x="6891" y="200"/>
                    <a:pt x="6929" y="174"/>
                    <a:pt x="6929" y="136"/>
                  </a:cubicBezTo>
                  <a:cubicBezTo>
                    <a:pt x="6935" y="98"/>
                    <a:pt x="6903" y="59"/>
                    <a:pt x="6865" y="59"/>
                  </a:cubicBezTo>
                  <a:cubicBezTo>
                    <a:pt x="6341" y="20"/>
                    <a:pt x="5817" y="0"/>
                    <a:pt x="52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884;p39">
              <a:extLst>
                <a:ext uri="{FF2B5EF4-FFF2-40B4-BE49-F238E27FC236}">
                  <a16:creationId xmlns:a16="http://schemas.microsoft.com/office/drawing/2014/main" id="{7A67D4C9-D581-6B72-B5FF-7AC27AADCFC7}"/>
                </a:ext>
              </a:extLst>
            </p:cNvPr>
            <p:cNvSpPr/>
            <p:nvPr/>
          </p:nvSpPr>
          <p:spPr>
            <a:xfrm flipH="1">
              <a:off x="4039468" y="3503144"/>
              <a:ext cx="332770" cy="10886"/>
            </a:xfrm>
            <a:custGeom>
              <a:avLst/>
              <a:gdLst/>
              <a:ahLst/>
              <a:cxnLst/>
              <a:rect l="l" t="t" r="r" b="b"/>
              <a:pathLst>
                <a:path w="5896" h="193" extrusionOk="0">
                  <a:moveTo>
                    <a:pt x="5825" y="1"/>
                  </a:moveTo>
                  <a:lnTo>
                    <a:pt x="70" y="52"/>
                  </a:lnTo>
                  <a:cubicBezTo>
                    <a:pt x="32" y="52"/>
                    <a:pt x="0" y="84"/>
                    <a:pt x="0" y="122"/>
                  </a:cubicBezTo>
                  <a:cubicBezTo>
                    <a:pt x="0" y="160"/>
                    <a:pt x="32" y="192"/>
                    <a:pt x="70" y="192"/>
                  </a:cubicBezTo>
                  <a:lnTo>
                    <a:pt x="5825" y="141"/>
                  </a:lnTo>
                  <a:cubicBezTo>
                    <a:pt x="5864" y="141"/>
                    <a:pt x="5896" y="109"/>
                    <a:pt x="5896" y="71"/>
                  </a:cubicBezTo>
                  <a:cubicBezTo>
                    <a:pt x="5896" y="33"/>
                    <a:pt x="5864" y="1"/>
                    <a:pt x="58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885;p39">
              <a:extLst>
                <a:ext uri="{FF2B5EF4-FFF2-40B4-BE49-F238E27FC236}">
                  <a16:creationId xmlns:a16="http://schemas.microsoft.com/office/drawing/2014/main" id="{4BFB32D3-44BF-FBC4-F5BF-4D41419567C9}"/>
                </a:ext>
              </a:extLst>
            </p:cNvPr>
            <p:cNvSpPr/>
            <p:nvPr/>
          </p:nvSpPr>
          <p:spPr>
            <a:xfrm flipH="1">
              <a:off x="4283683" y="3059116"/>
              <a:ext cx="76702" cy="135316"/>
            </a:xfrm>
            <a:custGeom>
              <a:avLst/>
              <a:gdLst/>
              <a:ahLst/>
              <a:cxnLst/>
              <a:rect l="l" t="t" r="r" b="b"/>
              <a:pathLst>
                <a:path w="1359" h="2399" extrusionOk="0">
                  <a:moveTo>
                    <a:pt x="1283" y="1"/>
                  </a:moveTo>
                  <a:cubicBezTo>
                    <a:pt x="1250" y="1"/>
                    <a:pt x="1224" y="25"/>
                    <a:pt x="1218" y="59"/>
                  </a:cubicBezTo>
                  <a:cubicBezTo>
                    <a:pt x="1078" y="907"/>
                    <a:pt x="657" y="1691"/>
                    <a:pt x="32" y="2277"/>
                  </a:cubicBezTo>
                  <a:cubicBezTo>
                    <a:pt x="0" y="2303"/>
                    <a:pt x="0" y="2347"/>
                    <a:pt x="26" y="2373"/>
                  </a:cubicBezTo>
                  <a:cubicBezTo>
                    <a:pt x="39" y="2386"/>
                    <a:pt x="58" y="2398"/>
                    <a:pt x="77" y="2398"/>
                  </a:cubicBezTo>
                  <a:cubicBezTo>
                    <a:pt x="96" y="2398"/>
                    <a:pt x="115" y="2392"/>
                    <a:pt x="128" y="2379"/>
                  </a:cubicBezTo>
                  <a:cubicBezTo>
                    <a:pt x="772" y="1774"/>
                    <a:pt x="1211" y="958"/>
                    <a:pt x="1352" y="78"/>
                  </a:cubicBezTo>
                  <a:cubicBezTo>
                    <a:pt x="1358" y="47"/>
                    <a:pt x="1333" y="8"/>
                    <a:pt x="1294" y="2"/>
                  </a:cubicBezTo>
                  <a:cubicBezTo>
                    <a:pt x="1290" y="1"/>
                    <a:pt x="1286" y="1"/>
                    <a:pt x="12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886;p39">
              <a:extLst>
                <a:ext uri="{FF2B5EF4-FFF2-40B4-BE49-F238E27FC236}">
                  <a16:creationId xmlns:a16="http://schemas.microsoft.com/office/drawing/2014/main" id="{D0E889B6-6718-2ABE-E8BD-B695E5657D90}"/>
                </a:ext>
              </a:extLst>
            </p:cNvPr>
            <p:cNvSpPr/>
            <p:nvPr/>
          </p:nvSpPr>
          <p:spPr>
            <a:xfrm flipH="1">
              <a:off x="3679757" y="3042081"/>
              <a:ext cx="210803" cy="214508"/>
            </a:xfrm>
            <a:custGeom>
              <a:avLst/>
              <a:gdLst/>
              <a:ahLst/>
              <a:cxnLst/>
              <a:rect l="l" t="t" r="r" b="b"/>
              <a:pathLst>
                <a:path w="3735" h="3803" extrusionOk="0">
                  <a:moveTo>
                    <a:pt x="81" y="0"/>
                  </a:moveTo>
                  <a:cubicBezTo>
                    <a:pt x="73" y="0"/>
                    <a:pt x="65" y="2"/>
                    <a:pt x="57" y="4"/>
                  </a:cubicBezTo>
                  <a:cubicBezTo>
                    <a:pt x="19" y="17"/>
                    <a:pt x="0" y="55"/>
                    <a:pt x="13" y="94"/>
                  </a:cubicBezTo>
                  <a:cubicBezTo>
                    <a:pt x="606" y="1783"/>
                    <a:pt x="1963" y="3172"/>
                    <a:pt x="3633" y="3803"/>
                  </a:cubicBezTo>
                  <a:lnTo>
                    <a:pt x="3658" y="3803"/>
                  </a:lnTo>
                  <a:cubicBezTo>
                    <a:pt x="3690" y="3803"/>
                    <a:pt x="3716" y="3790"/>
                    <a:pt x="3722" y="3758"/>
                  </a:cubicBezTo>
                  <a:cubicBezTo>
                    <a:pt x="3735" y="3726"/>
                    <a:pt x="3722" y="3682"/>
                    <a:pt x="3684" y="3669"/>
                  </a:cubicBezTo>
                  <a:cubicBezTo>
                    <a:pt x="2046" y="3057"/>
                    <a:pt x="720" y="1700"/>
                    <a:pt x="147" y="49"/>
                  </a:cubicBezTo>
                  <a:cubicBezTo>
                    <a:pt x="137" y="19"/>
                    <a:pt x="111" y="0"/>
                    <a:pt x="8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887;p39">
              <a:extLst>
                <a:ext uri="{FF2B5EF4-FFF2-40B4-BE49-F238E27FC236}">
                  <a16:creationId xmlns:a16="http://schemas.microsoft.com/office/drawing/2014/main" id="{BA416701-F756-A7DD-2372-81B60846C0EB}"/>
                </a:ext>
              </a:extLst>
            </p:cNvPr>
            <p:cNvSpPr/>
            <p:nvPr/>
          </p:nvSpPr>
          <p:spPr>
            <a:xfrm flipH="1">
              <a:off x="3714237" y="3225570"/>
              <a:ext cx="33525" cy="275144"/>
            </a:xfrm>
            <a:custGeom>
              <a:avLst/>
              <a:gdLst/>
              <a:ahLst/>
              <a:cxnLst/>
              <a:rect l="l" t="t" r="r" b="b"/>
              <a:pathLst>
                <a:path w="594" h="4878" extrusionOk="0">
                  <a:moveTo>
                    <a:pt x="80" y="1"/>
                  </a:moveTo>
                  <a:cubicBezTo>
                    <a:pt x="77" y="1"/>
                    <a:pt x="74" y="1"/>
                    <a:pt x="70" y="2"/>
                  </a:cubicBezTo>
                  <a:cubicBezTo>
                    <a:pt x="32" y="2"/>
                    <a:pt x="0" y="40"/>
                    <a:pt x="7" y="78"/>
                  </a:cubicBezTo>
                  <a:lnTo>
                    <a:pt x="453" y="4814"/>
                  </a:lnTo>
                  <a:cubicBezTo>
                    <a:pt x="453" y="4852"/>
                    <a:pt x="485" y="4877"/>
                    <a:pt x="517" y="4877"/>
                  </a:cubicBezTo>
                  <a:lnTo>
                    <a:pt x="523" y="4877"/>
                  </a:lnTo>
                  <a:cubicBezTo>
                    <a:pt x="561" y="4877"/>
                    <a:pt x="593" y="4839"/>
                    <a:pt x="587" y="4801"/>
                  </a:cubicBezTo>
                  <a:lnTo>
                    <a:pt x="141" y="65"/>
                  </a:lnTo>
                  <a:cubicBezTo>
                    <a:pt x="141" y="31"/>
                    <a:pt x="114" y="1"/>
                    <a:pt x="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888;p39">
              <a:extLst>
                <a:ext uri="{FF2B5EF4-FFF2-40B4-BE49-F238E27FC236}">
                  <a16:creationId xmlns:a16="http://schemas.microsoft.com/office/drawing/2014/main" id="{DABDADE9-FAC9-913F-2AE6-AA8224348244}"/>
                </a:ext>
              </a:extLst>
            </p:cNvPr>
            <p:cNvSpPr/>
            <p:nvPr/>
          </p:nvSpPr>
          <p:spPr>
            <a:xfrm flipH="1">
              <a:off x="4089802" y="3220945"/>
              <a:ext cx="11965" cy="287327"/>
            </a:xfrm>
            <a:custGeom>
              <a:avLst/>
              <a:gdLst/>
              <a:ahLst/>
              <a:cxnLst/>
              <a:rect l="l" t="t" r="r" b="b"/>
              <a:pathLst>
                <a:path w="212" h="5094" extrusionOk="0">
                  <a:moveTo>
                    <a:pt x="71" y="1"/>
                  </a:moveTo>
                  <a:cubicBezTo>
                    <a:pt x="33" y="1"/>
                    <a:pt x="1" y="33"/>
                    <a:pt x="1" y="71"/>
                  </a:cubicBezTo>
                  <a:lnTo>
                    <a:pt x="71" y="5023"/>
                  </a:lnTo>
                  <a:cubicBezTo>
                    <a:pt x="71" y="5061"/>
                    <a:pt x="103" y="5093"/>
                    <a:pt x="141" y="5093"/>
                  </a:cubicBezTo>
                  <a:cubicBezTo>
                    <a:pt x="179" y="5093"/>
                    <a:pt x="211" y="5061"/>
                    <a:pt x="211" y="5023"/>
                  </a:cubicBezTo>
                  <a:lnTo>
                    <a:pt x="141" y="71"/>
                  </a:lnTo>
                  <a:cubicBezTo>
                    <a:pt x="141" y="33"/>
                    <a:pt x="109" y="1"/>
                    <a:pt x="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889;p39">
              <a:extLst>
                <a:ext uri="{FF2B5EF4-FFF2-40B4-BE49-F238E27FC236}">
                  <a16:creationId xmlns:a16="http://schemas.microsoft.com/office/drawing/2014/main" id="{17D21AA9-FBBF-185E-BF74-C9346ADA0BFF}"/>
                </a:ext>
              </a:extLst>
            </p:cNvPr>
            <p:cNvSpPr/>
            <p:nvPr/>
          </p:nvSpPr>
          <p:spPr>
            <a:xfrm flipH="1">
              <a:off x="3703144" y="2500528"/>
              <a:ext cx="735300" cy="565911"/>
            </a:xfrm>
            <a:custGeom>
              <a:avLst/>
              <a:gdLst/>
              <a:ahLst/>
              <a:cxnLst/>
              <a:rect l="l" t="t" r="r" b="b"/>
              <a:pathLst>
                <a:path w="13028" h="10033" extrusionOk="0">
                  <a:moveTo>
                    <a:pt x="7348" y="1"/>
                  </a:moveTo>
                  <a:cubicBezTo>
                    <a:pt x="4732" y="1"/>
                    <a:pt x="2053" y="697"/>
                    <a:pt x="0" y="2327"/>
                  </a:cubicBezTo>
                  <a:cubicBezTo>
                    <a:pt x="670" y="3219"/>
                    <a:pt x="1339" y="4067"/>
                    <a:pt x="2002" y="4966"/>
                  </a:cubicBezTo>
                  <a:cubicBezTo>
                    <a:pt x="1804" y="6597"/>
                    <a:pt x="1536" y="8235"/>
                    <a:pt x="1333" y="9867"/>
                  </a:cubicBezTo>
                  <a:cubicBezTo>
                    <a:pt x="2832" y="9980"/>
                    <a:pt x="4334" y="10033"/>
                    <a:pt x="5837" y="10033"/>
                  </a:cubicBezTo>
                  <a:cubicBezTo>
                    <a:pt x="8237" y="10033"/>
                    <a:pt x="10637" y="9897"/>
                    <a:pt x="13028" y="9650"/>
                  </a:cubicBezTo>
                  <a:lnTo>
                    <a:pt x="12805" y="4691"/>
                  </a:lnTo>
                  <a:lnTo>
                    <a:pt x="7419" y="1"/>
                  </a:lnTo>
                  <a:cubicBezTo>
                    <a:pt x="7395" y="1"/>
                    <a:pt x="7372" y="1"/>
                    <a:pt x="734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890;p39">
              <a:extLst>
                <a:ext uri="{FF2B5EF4-FFF2-40B4-BE49-F238E27FC236}">
                  <a16:creationId xmlns:a16="http://schemas.microsoft.com/office/drawing/2014/main" id="{EF3EE50B-F915-7DEA-DE8E-488A42128BD2}"/>
                </a:ext>
              </a:extLst>
            </p:cNvPr>
            <p:cNvSpPr/>
            <p:nvPr/>
          </p:nvSpPr>
          <p:spPr>
            <a:xfrm flipH="1">
              <a:off x="3892774" y="2687175"/>
              <a:ext cx="320466" cy="248069"/>
            </a:xfrm>
            <a:custGeom>
              <a:avLst/>
              <a:gdLst/>
              <a:ahLst/>
              <a:cxnLst/>
              <a:rect l="l" t="t" r="r" b="b"/>
              <a:pathLst>
                <a:path w="5678" h="4398" extrusionOk="0">
                  <a:moveTo>
                    <a:pt x="1577" y="1"/>
                  </a:moveTo>
                  <a:cubicBezTo>
                    <a:pt x="366" y="1"/>
                    <a:pt x="0" y="2718"/>
                    <a:pt x="2703" y="4397"/>
                  </a:cubicBezTo>
                  <a:cubicBezTo>
                    <a:pt x="5678" y="2540"/>
                    <a:pt x="5415" y="269"/>
                    <a:pt x="4115" y="269"/>
                  </a:cubicBezTo>
                  <a:cubicBezTo>
                    <a:pt x="3755" y="269"/>
                    <a:pt x="3315" y="442"/>
                    <a:pt x="2843" y="847"/>
                  </a:cubicBezTo>
                  <a:cubicBezTo>
                    <a:pt x="2385" y="249"/>
                    <a:pt x="1942" y="1"/>
                    <a:pt x="157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891;p39">
              <a:extLst>
                <a:ext uri="{FF2B5EF4-FFF2-40B4-BE49-F238E27FC236}">
                  <a16:creationId xmlns:a16="http://schemas.microsoft.com/office/drawing/2014/main" id="{73960755-10A2-0980-42E5-5FCA5ACCAB40}"/>
                </a:ext>
              </a:extLst>
            </p:cNvPr>
            <p:cNvSpPr/>
            <p:nvPr/>
          </p:nvSpPr>
          <p:spPr>
            <a:xfrm flipH="1">
              <a:off x="4306371" y="2710471"/>
              <a:ext cx="28446" cy="79136"/>
            </a:xfrm>
            <a:custGeom>
              <a:avLst/>
              <a:gdLst/>
              <a:ahLst/>
              <a:cxnLst/>
              <a:rect l="l" t="t" r="r" b="b"/>
              <a:pathLst>
                <a:path w="504" h="1403" extrusionOk="0">
                  <a:moveTo>
                    <a:pt x="280" y="1"/>
                  </a:moveTo>
                  <a:cubicBezTo>
                    <a:pt x="242" y="1"/>
                    <a:pt x="204" y="26"/>
                    <a:pt x="198" y="64"/>
                  </a:cubicBezTo>
                  <a:lnTo>
                    <a:pt x="6" y="1326"/>
                  </a:lnTo>
                  <a:cubicBezTo>
                    <a:pt x="0" y="1358"/>
                    <a:pt x="19" y="1390"/>
                    <a:pt x="51" y="1397"/>
                  </a:cubicBezTo>
                  <a:cubicBezTo>
                    <a:pt x="57" y="1403"/>
                    <a:pt x="70" y="1403"/>
                    <a:pt x="76" y="1403"/>
                  </a:cubicBezTo>
                  <a:cubicBezTo>
                    <a:pt x="102" y="1403"/>
                    <a:pt x="121" y="1390"/>
                    <a:pt x="134" y="1371"/>
                  </a:cubicBezTo>
                  <a:cubicBezTo>
                    <a:pt x="191" y="1282"/>
                    <a:pt x="249" y="1212"/>
                    <a:pt x="306" y="1135"/>
                  </a:cubicBezTo>
                  <a:cubicBezTo>
                    <a:pt x="363" y="1059"/>
                    <a:pt x="421" y="982"/>
                    <a:pt x="484" y="887"/>
                  </a:cubicBezTo>
                  <a:cubicBezTo>
                    <a:pt x="503" y="848"/>
                    <a:pt x="491" y="810"/>
                    <a:pt x="459" y="791"/>
                  </a:cubicBezTo>
                  <a:cubicBezTo>
                    <a:pt x="447" y="782"/>
                    <a:pt x="434" y="777"/>
                    <a:pt x="421" y="777"/>
                  </a:cubicBezTo>
                  <a:cubicBezTo>
                    <a:pt x="398" y="777"/>
                    <a:pt x="375" y="790"/>
                    <a:pt x="363" y="810"/>
                  </a:cubicBezTo>
                  <a:cubicBezTo>
                    <a:pt x="306" y="899"/>
                    <a:pt x="255" y="969"/>
                    <a:pt x="198" y="1046"/>
                  </a:cubicBezTo>
                  <a:cubicBezTo>
                    <a:pt x="195" y="1049"/>
                    <a:pt x="193" y="1050"/>
                    <a:pt x="192" y="1052"/>
                  </a:cubicBezTo>
                  <a:lnTo>
                    <a:pt x="192" y="1052"/>
                  </a:lnTo>
                  <a:lnTo>
                    <a:pt x="338" y="84"/>
                  </a:lnTo>
                  <a:cubicBezTo>
                    <a:pt x="344" y="45"/>
                    <a:pt x="319" y="7"/>
                    <a:pt x="2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892;p39">
              <a:extLst>
                <a:ext uri="{FF2B5EF4-FFF2-40B4-BE49-F238E27FC236}">
                  <a16:creationId xmlns:a16="http://schemas.microsoft.com/office/drawing/2014/main" id="{B7FD610B-7FDE-FD86-F455-461A05742289}"/>
                </a:ext>
              </a:extLst>
            </p:cNvPr>
            <p:cNvSpPr/>
            <p:nvPr/>
          </p:nvSpPr>
          <p:spPr>
            <a:xfrm flipH="1">
              <a:off x="4317549" y="2599633"/>
              <a:ext cx="92844" cy="138249"/>
            </a:xfrm>
            <a:custGeom>
              <a:avLst/>
              <a:gdLst/>
              <a:ahLst/>
              <a:cxnLst/>
              <a:rect l="l" t="t" r="r" b="b"/>
              <a:pathLst>
                <a:path w="1645" h="2451" extrusionOk="0">
                  <a:moveTo>
                    <a:pt x="79" y="0"/>
                  </a:moveTo>
                  <a:cubicBezTo>
                    <a:pt x="67" y="0"/>
                    <a:pt x="55" y="3"/>
                    <a:pt x="45" y="9"/>
                  </a:cubicBezTo>
                  <a:cubicBezTo>
                    <a:pt x="13" y="28"/>
                    <a:pt x="1" y="66"/>
                    <a:pt x="20" y="105"/>
                  </a:cubicBezTo>
                  <a:cubicBezTo>
                    <a:pt x="447" y="914"/>
                    <a:pt x="950" y="1692"/>
                    <a:pt x="1511" y="2425"/>
                  </a:cubicBezTo>
                  <a:cubicBezTo>
                    <a:pt x="1524" y="2437"/>
                    <a:pt x="1543" y="2450"/>
                    <a:pt x="1568" y="2450"/>
                  </a:cubicBezTo>
                  <a:cubicBezTo>
                    <a:pt x="1581" y="2450"/>
                    <a:pt x="1594" y="2444"/>
                    <a:pt x="1607" y="2437"/>
                  </a:cubicBezTo>
                  <a:cubicBezTo>
                    <a:pt x="1639" y="2412"/>
                    <a:pt x="1645" y="2367"/>
                    <a:pt x="1619" y="2335"/>
                  </a:cubicBezTo>
                  <a:cubicBezTo>
                    <a:pt x="1065" y="1615"/>
                    <a:pt x="568" y="844"/>
                    <a:pt x="141" y="35"/>
                  </a:cubicBezTo>
                  <a:cubicBezTo>
                    <a:pt x="128" y="13"/>
                    <a:pt x="103" y="0"/>
                    <a:pt x="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893;p39">
              <a:extLst>
                <a:ext uri="{FF2B5EF4-FFF2-40B4-BE49-F238E27FC236}">
                  <a16:creationId xmlns:a16="http://schemas.microsoft.com/office/drawing/2014/main" id="{E5AC0C50-4372-0678-E1CE-B547E4F46081}"/>
                </a:ext>
              </a:extLst>
            </p:cNvPr>
            <p:cNvSpPr/>
            <p:nvPr/>
          </p:nvSpPr>
          <p:spPr>
            <a:xfrm flipH="1">
              <a:off x="3702746" y="2981106"/>
              <a:ext cx="656905" cy="37509"/>
            </a:xfrm>
            <a:custGeom>
              <a:avLst/>
              <a:gdLst/>
              <a:ahLst/>
              <a:cxnLst/>
              <a:rect l="l" t="t" r="r" b="b"/>
              <a:pathLst>
                <a:path w="11639" h="665" extrusionOk="0">
                  <a:moveTo>
                    <a:pt x="11561" y="1"/>
                  </a:moveTo>
                  <a:cubicBezTo>
                    <a:pt x="11557" y="1"/>
                    <a:pt x="11553" y="1"/>
                    <a:pt x="11549" y="2"/>
                  </a:cubicBezTo>
                  <a:cubicBezTo>
                    <a:pt x="9453" y="351"/>
                    <a:pt x="7335" y="526"/>
                    <a:pt x="5217" y="526"/>
                  </a:cubicBezTo>
                  <a:cubicBezTo>
                    <a:pt x="3503" y="526"/>
                    <a:pt x="1788" y="411"/>
                    <a:pt x="83" y="180"/>
                  </a:cubicBezTo>
                  <a:cubicBezTo>
                    <a:pt x="79" y="180"/>
                    <a:pt x="75" y="179"/>
                    <a:pt x="71" y="179"/>
                  </a:cubicBezTo>
                  <a:cubicBezTo>
                    <a:pt x="39" y="179"/>
                    <a:pt x="12" y="203"/>
                    <a:pt x="7" y="238"/>
                  </a:cubicBezTo>
                  <a:cubicBezTo>
                    <a:pt x="0" y="276"/>
                    <a:pt x="26" y="314"/>
                    <a:pt x="64" y="314"/>
                  </a:cubicBezTo>
                  <a:cubicBezTo>
                    <a:pt x="1778" y="550"/>
                    <a:pt x="3499" y="665"/>
                    <a:pt x="5220" y="665"/>
                  </a:cubicBezTo>
                  <a:cubicBezTo>
                    <a:pt x="7349" y="665"/>
                    <a:pt x="9471" y="486"/>
                    <a:pt x="11574" y="136"/>
                  </a:cubicBezTo>
                  <a:cubicBezTo>
                    <a:pt x="11613" y="129"/>
                    <a:pt x="11638" y="97"/>
                    <a:pt x="11632" y="59"/>
                  </a:cubicBezTo>
                  <a:cubicBezTo>
                    <a:pt x="11626" y="25"/>
                    <a:pt x="11595" y="1"/>
                    <a:pt x="1156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894;p39">
              <a:extLst>
                <a:ext uri="{FF2B5EF4-FFF2-40B4-BE49-F238E27FC236}">
                  <a16:creationId xmlns:a16="http://schemas.microsoft.com/office/drawing/2014/main" id="{7297A3E9-AAE3-9273-0A5A-4997CC30DE75}"/>
                </a:ext>
              </a:extLst>
            </p:cNvPr>
            <p:cNvSpPr/>
            <p:nvPr/>
          </p:nvSpPr>
          <p:spPr>
            <a:xfrm flipH="1">
              <a:off x="3366059" y="2591116"/>
              <a:ext cx="400780" cy="643976"/>
            </a:xfrm>
            <a:custGeom>
              <a:avLst/>
              <a:gdLst/>
              <a:ahLst/>
              <a:cxnLst/>
              <a:rect l="l" t="t" r="r" b="b"/>
              <a:pathLst>
                <a:path w="7101" h="11417" extrusionOk="0">
                  <a:moveTo>
                    <a:pt x="2136" y="1"/>
                  </a:moveTo>
                  <a:lnTo>
                    <a:pt x="1033" y="3946"/>
                  </a:lnTo>
                  <a:cubicBezTo>
                    <a:pt x="1409" y="4163"/>
                    <a:pt x="1791" y="4379"/>
                    <a:pt x="2167" y="4602"/>
                  </a:cubicBezTo>
                  <a:cubicBezTo>
                    <a:pt x="988" y="6132"/>
                    <a:pt x="230" y="7980"/>
                    <a:pt x="32" y="9905"/>
                  </a:cubicBezTo>
                  <a:cubicBezTo>
                    <a:pt x="13" y="10128"/>
                    <a:pt x="1" y="10364"/>
                    <a:pt x="96" y="10568"/>
                  </a:cubicBezTo>
                  <a:cubicBezTo>
                    <a:pt x="176" y="10728"/>
                    <a:pt x="347" y="10853"/>
                    <a:pt x="515" y="10853"/>
                  </a:cubicBezTo>
                  <a:cubicBezTo>
                    <a:pt x="561" y="10853"/>
                    <a:pt x="607" y="10843"/>
                    <a:pt x="651" y="10823"/>
                  </a:cubicBezTo>
                  <a:cubicBezTo>
                    <a:pt x="676" y="11027"/>
                    <a:pt x="880" y="11161"/>
                    <a:pt x="1078" y="11199"/>
                  </a:cubicBezTo>
                  <a:cubicBezTo>
                    <a:pt x="1104" y="11204"/>
                    <a:pt x="1130" y="11206"/>
                    <a:pt x="1157" y="11206"/>
                  </a:cubicBezTo>
                  <a:cubicBezTo>
                    <a:pt x="1327" y="11206"/>
                    <a:pt x="1504" y="11105"/>
                    <a:pt x="1581" y="10957"/>
                  </a:cubicBezTo>
                  <a:cubicBezTo>
                    <a:pt x="1613" y="11141"/>
                    <a:pt x="1804" y="11396"/>
                    <a:pt x="1995" y="11415"/>
                  </a:cubicBezTo>
                  <a:cubicBezTo>
                    <a:pt x="2004" y="11416"/>
                    <a:pt x="2013" y="11416"/>
                    <a:pt x="2022" y="11416"/>
                  </a:cubicBezTo>
                  <a:cubicBezTo>
                    <a:pt x="2204" y="11416"/>
                    <a:pt x="2380" y="11292"/>
                    <a:pt x="2435" y="11116"/>
                  </a:cubicBezTo>
                  <a:cubicBezTo>
                    <a:pt x="2502" y="11300"/>
                    <a:pt x="2733" y="11410"/>
                    <a:pt x="2937" y="11410"/>
                  </a:cubicBezTo>
                  <a:cubicBezTo>
                    <a:pt x="2987" y="11410"/>
                    <a:pt x="3035" y="11404"/>
                    <a:pt x="3079" y="11390"/>
                  </a:cubicBezTo>
                  <a:cubicBezTo>
                    <a:pt x="3308" y="11320"/>
                    <a:pt x="3487" y="11135"/>
                    <a:pt x="3652" y="10963"/>
                  </a:cubicBezTo>
                  <a:cubicBezTo>
                    <a:pt x="3793" y="10810"/>
                    <a:pt x="3933" y="10663"/>
                    <a:pt x="4073" y="10510"/>
                  </a:cubicBezTo>
                  <a:cubicBezTo>
                    <a:pt x="3998" y="10390"/>
                    <a:pt x="3852" y="10333"/>
                    <a:pt x="3702" y="10333"/>
                  </a:cubicBezTo>
                  <a:cubicBezTo>
                    <a:pt x="3558" y="10333"/>
                    <a:pt x="3411" y="10385"/>
                    <a:pt x="3321" y="10485"/>
                  </a:cubicBezTo>
                  <a:cubicBezTo>
                    <a:pt x="3429" y="10032"/>
                    <a:pt x="3512" y="9574"/>
                    <a:pt x="3621" y="9121"/>
                  </a:cubicBezTo>
                  <a:cubicBezTo>
                    <a:pt x="4730" y="8898"/>
                    <a:pt x="5743" y="8018"/>
                    <a:pt x="6336" y="7050"/>
                  </a:cubicBezTo>
                  <a:cubicBezTo>
                    <a:pt x="6928" y="6081"/>
                    <a:pt x="7100" y="4864"/>
                    <a:pt x="6795" y="3774"/>
                  </a:cubicBezTo>
                  <a:cubicBezTo>
                    <a:pt x="6514" y="2760"/>
                    <a:pt x="5845" y="1875"/>
                    <a:pt x="5004" y="1244"/>
                  </a:cubicBezTo>
                  <a:cubicBezTo>
                    <a:pt x="4169" y="613"/>
                    <a:pt x="3162" y="217"/>
                    <a:pt x="2136" y="1"/>
                  </a:cubicBezTo>
                  <a:close/>
                </a:path>
              </a:pathLst>
            </a:custGeom>
            <a:solidFill>
              <a:srgbClr val="FFC9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895;p39">
              <a:extLst>
                <a:ext uri="{FF2B5EF4-FFF2-40B4-BE49-F238E27FC236}">
                  <a16:creationId xmlns:a16="http://schemas.microsoft.com/office/drawing/2014/main" id="{8C1C7187-A40A-E768-D590-13C5F89BC2AB}"/>
                </a:ext>
              </a:extLst>
            </p:cNvPr>
            <p:cNvSpPr/>
            <p:nvPr/>
          </p:nvSpPr>
          <p:spPr>
            <a:xfrm flipH="1">
              <a:off x="3537633" y="2767948"/>
              <a:ext cx="115194" cy="91433"/>
            </a:xfrm>
            <a:custGeom>
              <a:avLst/>
              <a:gdLst/>
              <a:ahLst/>
              <a:cxnLst/>
              <a:rect l="l" t="t" r="r" b="b"/>
              <a:pathLst>
                <a:path w="2041" h="1621" extrusionOk="0">
                  <a:moveTo>
                    <a:pt x="1959" y="0"/>
                  </a:moveTo>
                  <a:cubicBezTo>
                    <a:pt x="1955" y="0"/>
                    <a:pt x="1950" y="1"/>
                    <a:pt x="1945" y="1"/>
                  </a:cubicBezTo>
                  <a:cubicBezTo>
                    <a:pt x="1135" y="218"/>
                    <a:pt x="415" y="779"/>
                    <a:pt x="20" y="1512"/>
                  </a:cubicBezTo>
                  <a:cubicBezTo>
                    <a:pt x="1" y="1550"/>
                    <a:pt x="14" y="1588"/>
                    <a:pt x="46" y="1608"/>
                  </a:cubicBezTo>
                  <a:cubicBezTo>
                    <a:pt x="58" y="1614"/>
                    <a:pt x="71" y="1620"/>
                    <a:pt x="77" y="1620"/>
                  </a:cubicBezTo>
                  <a:cubicBezTo>
                    <a:pt x="103" y="1620"/>
                    <a:pt x="128" y="1608"/>
                    <a:pt x="141" y="1582"/>
                  </a:cubicBezTo>
                  <a:cubicBezTo>
                    <a:pt x="524" y="881"/>
                    <a:pt x="1212" y="339"/>
                    <a:pt x="1983" y="142"/>
                  </a:cubicBezTo>
                  <a:cubicBezTo>
                    <a:pt x="2015" y="129"/>
                    <a:pt x="2040" y="91"/>
                    <a:pt x="2028" y="52"/>
                  </a:cubicBezTo>
                  <a:cubicBezTo>
                    <a:pt x="2022" y="19"/>
                    <a:pt x="1992" y="0"/>
                    <a:pt x="19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896;p39">
              <a:extLst>
                <a:ext uri="{FF2B5EF4-FFF2-40B4-BE49-F238E27FC236}">
                  <a16:creationId xmlns:a16="http://schemas.microsoft.com/office/drawing/2014/main" id="{5AEE3661-A73B-FDE5-81D4-C3B81F7C1387}"/>
                </a:ext>
              </a:extLst>
            </p:cNvPr>
            <p:cNvSpPr/>
            <p:nvPr/>
          </p:nvSpPr>
          <p:spPr>
            <a:xfrm flipH="1">
              <a:off x="3559246" y="3058044"/>
              <a:ext cx="12981" cy="59056"/>
            </a:xfrm>
            <a:custGeom>
              <a:avLst/>
              <a:gdLst/>
              <a:ahLst/>
              <a:cxnLst/>
              <a:rect l="l" t="t" r="r" b="b"/>
              <a:pathLst>
                <a:path w="230" h="1047" extrusionOk="0">
                  <a:moveTo>
                    <a:pt x="82" y="1"/>
                  </a:moveTo>
                  <a:cubicBezTo>
                    <a:pt x="78" y="1"/>
                    <a:pt x="75" y="1"/>
                    <a:pt x="71" y="2"/>
                  </a:cubicBezTo>
                  <a:cubicBezTo>
                    <a:pt x="32" y="2"/>
                    <a:pt x="1" y="34"/>
                    <a:pt x="7" y="72"/>
                  </a:cubicBezTo>
                  <a:lnTo>
                    <a:pt x="90" y="983"/>
                  </a:lnTo>
                  <a:cubicBezTo>
                    <a:pt x="96" y="1022"/>
                    <a:pt x="122" y="1047"/>
                    <a:pt x="160" y="1047"/>
                  </a:cubicBezTo>
                  <a:lnTo>
                    <a:pt x="166" y="1047"/>
                  </a:lnTo>
                  <a:cubicBezTo>
                    <a:pt x="204" y="1041"/>
                    <a:pt x="230" y="1009"/>
                    <a:pt x="230" y="971"/>
                  </a:cubicBezTo>
                  <a:lnTo>
                    <a:pt x="147" y="59"/>
                  </a:lnTo>
                  <a:cubicBezTo>
                    <a:pt x="141" y="25"/>
                    <a:pt x="115" y="1"/>
                    <a:pt x="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897;p39">
              <a:extLst>
                <a:ext uri="{FF2B5EF4-FFF2-40B4-BE49-F238E27FC236}">
                  <a16:creationId xmlns:a16="http://schemas.microsoft.com/office/drawing/2014/main" id="{C69EB30D-EAAA-CB4E-3680-1F9575F7B793}"/>
                </a:ext>
              </a:extLst>
            </p:cNvPr>
            <p:cNvSpPr/>
            <p:nvPr/>
          </p:nvSpPr>
          <p:spPr>
            <a:xfrm flipH="1">
              <a:off x="3725750" y="3172718"/>
              <a:ext cx="10893" cy="32151"/>
            </a:xfrm>
            <a:custGeom>
              <a:avLst/>
              <a:gdLst/>
              <a:ahLst/>
              <a:cxnLst/>
              <a:rect l="l" t="t" r="r" b="b"/>
              <a:pathLst>
                <a:path w="193" h="570" extrusionOk="0">
                  <a:moveTo>
                    <a:pt x="76" y="1"/>
                  </a:moveTo>
                  <a:cubicBezTo>
                    <a:pt x="72" y="1"/>
                    <a:pt x="69" y="1"/>
                    <a:pt x="65" y="2"/>
                  </a:cubicBezTo>
                  <a:cubicBezTo>
                    <a:pt x="26" y="2"/>
                    <a:pt x="1" y="40"/>
                    <a:pt x="1" y="78"/>
                  </a:cubicBezTo>
                  <a:lnTo>
                    <a:pt x="52" y="505"/>
                  </a:lnTo>
                  <a:cubicBezTo>
                    <a:pt x="52" y="544"/>
                    <a:pt x="84" y="569"/>
                    <a:pt x="122" y="569"/>
                  </a:cubicBezTo>
                  <a:lnTo>
                    <a:pt x="128" y="569"/>
                  </a:lnTo>
                  <a:cubicBezTo>
                    <a:pt x="167" y="563"/>
                    <a:pt x="192" y="531"/>
                    <a:pt x="192" y="493"/>
                  </a:cubicBezTo>
                  <a:lnTo>
                    <a:pt x="141" y="59"/>
                  </a:lnTo>
                  <a:cubicBezTo>
                    <a:pt x="135" y="25"/>
                    <a:pt x="109" y="1"/>
                    <a:pt x="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898;p39">
              <a:extLst>
                <a:ext uri="{FF2B5EF4-FFF2-40B4-BE49-F238E27FC236}">
                  <a16:creationId xmlns:a16="http://schemas.microsoft.com/office/drawing/2014/main" id="{7B5A3DE4-ABD7-745E-781B-5C1B59309109}"/>
                </a:ext>
              </a:extLst>
            </p:cNvPr>
            <p:cNvSpPr/>
            <p:nvPr/>
          </p:nvSpPr>
          <p:spPr>
            <a:xfrm flipH="1">
              <a:off x="3675404" y="3183209"/>
              <a:ext cx="11570" cy="44278"/>
            </a:xfrm>
            <a:custGeom>
              <a:avLst/>
              <a:gdLst/>
              <a:ahLst/>
              <a:cxnLst/>
              <a:rect l="l" t="t" r="r" b="b"/>
              <a:pathLst>
                <a:path w="205" h="785" extrusionOk="0">
                  <a:moveTo>
                    <a:pt x="71" y="1"/>
                  </a:moveTo>
                  <a:cubicBezTo>
                    <a:pt x="32" y="7"/>
                    <a:pt x="0" y="39"/>
                    <a:pt x="7" y="77"/>
                  </a:cubicBezTo>
                  <a:lnTo>
                    <a:pt x="64" y="721"/>
                  </a:lnTo>
                  <a:cubicBezTo>
                    <a:pt x="64" y="753"/>
                    <a:pt x="96" y="785"/>
                    <a:pt x="128" y="785"/>
                  </a:cubicBezTo>
                  <a:lnTo>
                    <a:pt x="134" y="785"/>
                  </a:lnTo>
                  <a:cubicBezTo>
                    <a:pt x="173" y="778"/>
                    <a:pt x="204" y="746"/>
                    <a:pt x="198" y="708"/>
                  </a:cubicBezTo>
                  <a:lnTo>
                    <a:pt x="147" y="64"/>
                  </a:lnTo>
                  <a:cubicBezTo>
                    <a:pt x="141" y="26"/>
                    <a:pt x="109" y="1"/>
                    <a:pt x="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899;p39">
              <a:extLst>
                <a:ext uri="{FF2B5EF4-FFF2-40B4-BE49-F238E27FC236}">
                  <a16:creationId xmlns:a16="http://schemas.microsoft.com/office/drawing/2014/main" id="{413DEA69-12A1-2257-20EE-2DE27F5282A4}"/>
                </a:ext>
              </a:extLst>
            </p:cNvPr>
            <p:cNvSpPr/>
            <p:nvPr/>
          </p:nvSpPr>
          <p:spPr>
            <a:xfrm flipH="1">
              <a:off x="3628275" y="3187552"/>
              <a:ext cx="11232" cy="42811"/>
            </a:xfrm>
            <a:custGeom>
              <a:avLst/>
              <a:gdLst/>
              <a:ahLst/>
              <a:cxnLst/>
              <a:rect l="l" t="t" r="r" b="b"/>
              <a:pathLst>
                <a:path w="199" h="759" extrusionOk="0">
                  <a:moveTo>
                    <a:pt x="64" y="0"/>
                  </a:moveTo>
                  <a:cubicBezTo>
                    <a:pt x="26" y="7"/>
                    <a:pt x="1" y="38"/>
                    <a:pt x="1" y="77"/>
                  </a:cubicBezTo>
                  <a:lnTo>
                    <a:pt x="58" y="695"/>
                  </a:lnTo>
                  <a:cubicBezTo>
                    <a:pt x="58" y="733"/>
                    <a:pt x="90" y="759"/>
                    <a:pt x="122" y="759"/>
                  </a:cubicBezTo>
                  <a:lnTo>
                    <a:pt x="128" y="759"/>
                  </a:lnTo>
                  <a:cubicBezTo>
                    <a:pt x="166" y="752"/>
                    <a:pt x="198" y="720"/>
                    <a:pt x="192" y="682"/>
                  </a:cubicBezTo>
                  <a:lnTo>
                    <a:pt x="141" y="64"/>
                  </a:lnTo>
                  <a:cubicBezTo>
                    <a:pt x="141" y="26"/>
                    <a:pt x="109" y="0"/>
                    <a:pt x="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900;p39">
              <a:extLst>
                <a:ext uri="{FF2B5EF4-FFF2-40B4-BE49-F238E27FC236}">
                  <a16:creationId xmlns:a16="http://schemas.microsoft.com/office/drawing/2014/main" id="{4A099F89-B1B6-7047-E0C2-C403507AD1A3}"/>
                </a:ext>
              </a:extLst>
            </p:cNvPr>
            <p:cNvSpPr/>
            <p:nvPr/>
          </p:nvSpPr>
          <p:spPr>
            <a:xfrm flipH="1">
              <a:off x="3572171" y="3161944"/>
              <a:ext cx="16593" cy="48678"/>
            </a:xfrm>
            <a:custGeom>
              <a:avLst/>
              <a:gdLst/>
              <a:ahLst/>
              <a:cxnLst/>
              <a:rect l="l" t="t" r="r" b="b"/>
              <a:pathLst>
                <a:path w="294" h="863" extrusionOk="0">
                  <a:moveTo>
                    <a:pt x="218" y="1"/>
                  </a:moveTo>
                  <a:cubicBezTo>
                    <a:pt x="184" y="1"/>
                    <a:pt x="153" y="25"/>
                    <a:pt x="147" y="59"/>
                  </a:cubicBezTo>
                  <a:lnTo>
                    <a:pt x="7" y="779"/>
                  </a:lnTo>
                  <a:cubicBezTo>
                    <a:pt x="0" y="817"/>
                    <a:pt x="26" y="856"/>
                    <a:pt x="64" y="862"/>
                  </a:cubicBezTo>
                  <a:lnTo>
                    <a:pt x="77" y="862"/>
                  </a:lnTo>
                  <a:cubicBezTo>
                    <a:pt x="109" y="862"/>
                    <a:pt x="141" y="837"/>
                    <a:pt x="147" y="805"/>
                  </a:cubicBezTo>
                  <a:lnTo>
                    <a:pt x="287" y="85"/>
                  </a:lnTo>
                  <a:cubicBezTo>
                    <a:pt x="294" y="46"/>
                    <a:pt x="268" y="8"/>
                    <a:pt x="230" y="2"/>
                  </a:cubicBezTo>
                  <a:cubicBezTo>
                    <a:pt x="226" y="1"/>
                    <a:pt x="222" y="1"/>
                    <a:pt x="2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901;p39">
              <a:extLst>
                <a:ext uri="{FF2B5EF4-FFF2-40B4-BE49-F238E27FC236}">
                  <a16:creationId xmlns:a16="http://schemas.microsoft.com/office/drawing/2014/main" id="{7D01CC2C-9088-CC91-0D8D-FF74F9B6E248}"/>
                </a:ext>
              </a:extLst>
            </p:cNvPr>
            <p:cNvSpPr/>
            <p:nvPr/>
          </p:nvSpPr>
          <p:spPr>
            <a:xfrm flipH="1">
              <a:off x="3582629" y="2498384"/>
              <a:ext cx="425219" cy="408767"/>
            </a:xfrm>
            <a:custGeom>
              <a:avLst/>
              <a:gdLst/>
              <a:ahLst/>
              <a:cxnLst/>
              <a:rect l="l" t="t" r="r" b="b"/>
              <a:pathLst>
                <a:path w="7534" h="7247" extrusionOk="0">
                  <a:moveTo>
                    <a:pt x="568" y="0"/>
                  </a:moveTo>
                  <a:cubicBezTo>
                    <a:pt x="77" y="663"/>
                    <a:pt x="0" y="1556"/>
                    <a:pt x="281" y="2327"/>
                  </a:cubicBezTo>
                  <a:cubicBezTo>
                    <a:pt x="555" y="3104"/>
                    <a:pt x="1097" y="3761"/>
                    <a:pt x="1657" y="4366"/>
                  </a:cubicBezTo>
                  <a:cubicBezTo>
                    <a:pt x="2613" y="5411"/>
                    <a:pt x="3678" y="6412"/>
                    <a:pt x="4819" y="7247"/>
                  </a:cubicBezTo>
                  <a:cubicBezTo>
                    <a:pt x="5845" y="5399"/>
                    <a:pt x="6782" y="3493"/>
                    <a:pt x="7534" y="1517"/>
                  </a:cubicBezTo>
                  <a:cubicBezTo>
                    <a:pt x="5303" y="663"/>
                    <a:pt x="2951" y="153"/>
                    <a:pt x="56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902;p39">
              <a:extLst>
                <a:ext uri="{FF2B5EF4-FFF2-40B4-BE49-F238E27FC236}">
                  <a16:creationId xmlns:a16="http://schemas.microsoft.com/office/drawing/2014/main" id="{A850516A-3C5B-923D-925F-53C3FF186F3C}"/>
                </a:ext>
              </a:extLst>
            </p:cNvPr>
            <p:cNvSpPr/>
            <p:nvPr/>
          </p:nvSpPr>
          <p:spPr>
            <a:xfrm flipH="1">
              <a:off x="3890513" y="2509101"/>
              <a:ext cx="232815" cy="120932"/>
            </a:xfrm>
            <a:custGeom>
              <a:avLst/>
              <a:gdLst/>
              <a:ahLst/>
              <a:cxnLst/>
              <a:rect l="l" t="t" r="r" b="b"/>
              <a:pathLst>
                <a:path w="4125" h="2144" extrusionOk="0">
                  <a:moveTo>
                    <a:pt x="80" y="1"/>
                  </a:moveTo>
                  <a:cubicBezTo>
                    <a:pt x="46" y="1"/>
                    <a:pt x="20" y="30"/>
                    <a:pt x="20" y="65"/>
                  </a:cubicBezTo>
                  <a:cubicBezTo>
                    <a:pt x="1" y="817"/>
                    <a:pt x="408" y="1582"/>
                    <a:pt x="1014" y="1926"/>
                  </a:cubicBezTo>
                  <a:cubicBezTo>
                    <a:pt x="1269" y="2067"/>
                    <a:pt x="1556" y="2143"/>
                    <a:pt x="1849" y="2143"/>
                  </a:cubicBezTo>
                  <a:cubicBezTo>
                    <a:pt x="2199" y="2143"/>
                    <a:pt x="2563" y="2035"/>
                    <a:pt x="2888" y="1824"/>
                  </a:cubicBezTo>
                  <a:cubicBezTo>
                    <a:pt x="3429" y="1474"/>
                    <a:pt x="3863" y="868"/>
                    <a:pt x="4111" y="110"/>
                  </a:cubicBezTo>
                  <a:cubicBezTo>
                    <a:pt x="4124" y="72"/>
                    <a:pt x="4099" y="34"/>
                    <a:pt x="4067" y="21"/>
                  </a:cubicBezTo>
                  <a:cubicBezTo>
                    <a:pt x="4059" y="18"/>
                    <a:pt x="4051" y="17"/>
                    <a:pt x="4043" y="17"/>
                  </a:cubicBezTo>
                  <a:cubicBezTo>
                    <a:pt x="4014" y="17"/>
                    <a:pt x="3988" y="35"/>
                    <a:pt x="3978" y="65"/>
                  </a:cubicBezTo>
                  <a:cubicBezTo>
                    <a:pt x="3742" y="792"/>
                    <a:pt x="3327" y="1378"/>
                    <a:pt x="2811" y="1710"/>
                  </a:cubicBezTo>
                  <a:cubicBezTo>
                    <a:pt x="2509" y="1903"/>
                    <a:pt x="2171" y="2002"/>
                    <a:pt x="1842" y="2002"/>
                  </a:cubicBezTo>
                  <a:cubicBezTo>
                    <a:pt x="1574" y="2002"/>
                    <a:pt x="1312" y="1937"/>
                    <a:pt x="1078" y="1805"/>
                  </a:cubicBezTo>
                  <a:cubicBezTo>
                    <a:pt x="523" y="1487"/>
                    <a:pt x="141" y="773"/>
                    <a:pt x="160" y="72"/>
                  </a:cubicBezTo>
                  <a:cubicBezTo>
                    <a:pt x="160" y="34"/>
                    <a:pt x="128" y="2"/>
                    <a:pt x="90" y="2"/>
                  </a:cubicBezTo>
                  <a:cubicBezTo>
                    <a:pt x="86" y="1"/>
                    <a:pt x="83" y="1"/>
                    <a:pt x="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903;p39">
              <a:extLst>
                <a:ext uri="{FF2B5EF4-FFF2-40B4-BE49-F238E27FC236}">
                  <a16:creationId xmlns:a16="http://schemas.microsoft.com/office/drawing/2014/main" id="{2C47F892-0849-5719-9FFD-A69A4D159396}"/>
                </a:ext>
              </a:extLst>
            </p:cNvPr>
            <p:cNvSpPr/>
            <p:nvPr/>
          </p:nvSpPr>
          <p:spPr>
            <a:xfrm flipH="1">
              <a:off x="3617498" y="2568553"/>
              <a:ext cx="118016" cy="260591"/>
            </a:xfrm>
            <a:custGeom>
              <a:avLst/>
              <a:gdLst/>
              <a:ahLst/>
              <a:cxnLst/>
              <a:rect l="l" t="t" r="r" b="b"/>
              <a:pathLst>
                <a:path w="2091" h="4620" extrusionOk="0">
                  <a:moveTo>
                    <a:pt x="2011" y="1"/>
                  </a:moveTo>
                  <a:cubicBezTo>
                    <a:pt x="1983" y="1"/>
                    <a:pt x="1958" y="15"/>
                    <a:pt x="1944" y="44"/>
                  </a:cubicBezTo>
                  <a:lnTo>
                    <a:pt x="13" y="4524"/>
                  </a:lnTo>
                  <a:cubicBezTo>
                    <a:pt x="0" y="4556"/>
                    <a:pt x="19" y="4601"/>
                    <a:pt x="51" y="4614"/>
                  </a:cubicBezTo>
                  <a:cubicBezTo>
                    <a:pt x="64" y="4620"/>
                    <a:pt x="70" y="4620"/>
                    <a:pt x="77" y="4620"/>
                  </a:cubicBezTo>
                  <a:cubicBezTo>
                    <a:pt x="108" y="4620"/>
                    <a:pt x="134" y="4607"/>
                    <a:pt x="147" y="4575"/>
                  </a:cubicBezTo>
                  <a:lnTo>
                    <a:pt x="2078" y="95"/>
                  </a:lnTo>
                  <a:cubicBezTo>
                    <a:pt x="2091" y="63"/>
                    <a:pt x="2071" y="18"/>
                    <a:pt x="2040" y="6"/>
                  </a:cubicBezTo>
                  <a:cubicBezTo>
                    <a:pt x="2030" y="2"/>
                    <a:pt x="2020" y="1"/>
                    <a:pt x="20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904;p39">
              <a:extLst>
                <a:ext uri="{FF2B5EF4-FFF2-40B4-BE49-F238E27FC236}">
                  <a16:creationId xmlns:a16="http://schemas.microsoft.com/office/drawing/2014/main" id="{D6F11B8E-A102-D974-D93C-C1C4B35F26F4}"/>
                </a:ext>
              </a:extLst>
            </p:cNvPr>
            <p:cNvSpPr/>
            <p:nvPr/>
          </p:nvSpPr>
          <p:spPr>
            <a:xfrm flipH="1">
              <a:off x="3700975" y="2752324"/>
              <a:ext cx="80991" cy="114615"/>
            </a:xfrm>
            <a:custGeom>
              <a:avLst/>
              <a:gdLst/>
              <a:ahLst/>
              <a:cxnLst/>
              <a:rect l="l" t="t" r="r" b="b"/>
              <a:pathLst>
                <a:path w="1435" h="2032" extrusionOk="0">
                  <a:moveTo>
                    <a:pt x="79" y="0"/>
                  </a:moveTo>
                  <a:cubicBezTo>
                    <a:pt x="65" y="0"/>
                    <a:pt x="51" y="4"/>
                    <a:pt x="39" y="11"/>
                  </a:cubicBezTo>
                  <a:cubicBezTo>
                    <a:pt x="7" y="36"/>
                    <a:pt x="1" y="75"/>
                    <a:pt x="20" y="106"/>
                  </a:cubicBezTo>
                  <a:lnTo>
                    <a:pt x="1295" y="1999"/>
                  </a:lnTo>
                  <a:cubicBezTo>
                    <a:pt x="1307" y="2018"/>
                    <a:pt x="1333" y="2031"/>
                    <a:pt x="1352" y="2031"/>
                  </a:cubicBezTo>
                  <a:cubicBezTo>
                    <a:pt x="1365" y="2031"/>
                    <a:pt x="1378" y="2025"/>
                    <a:pt x="1390" y="2018"/>
                  </a:cubicBezTo>
                  <a:cubicBezTo>
                    <a:pt x="1422" y="1999"/>
                    <a:pt x="1435" y="1955"/>
                    <a:pt x="1409" y="1923"/>
                  </a:cubicBezTo>
                  <a:lnTo>
                    <a:pt x="141" y="30"/>
                  </a:lnTo>
                  <a:cubicBezTo>
                    <a:pt x="125" y="10"/>
                    <a:pt x="102" y="0"/>
                    <a:pt x="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905;p39">
              <a:extLst>
                <a:ext uri="{FF2B5EF4-FFF2-40B4-BE49-F238E27FC236}">
                  <a16:creationId xmlns:a16="http://schemas.microsoft.com/office/drawing/2014/main" id="{FFF50B47-6A57-EF80-ABD4-E2B333CDB6A4}"/>
                </a:ext>
              </a:extLst>
            </p:cNvPr>
            <p:cNvSpPr/>
            <p:nvPr/>
          </p:nvSpPr>
          <p:spPr>
            <a:xfrm flipH="1">
              <a:off x="3926860" y="2453429"/>
              <a:ext cx="168756" cy="142310"/>
            </a:xfrm>
            <a:custGeom>
              <a:avLst/>
              <a:gdLst/>
              <a:ahLst/>
              <a:cxnLst/>
              <a:rect l="l" t="t" r="r" b="b"/>
              <a:pathLst>
                <a:path w="2990" h="2523" extrusionOk="0">
                  <a:moveTo>
                    <a:pt x="2499" y="1"/>
                  </a:moveTo>
                  <a:lnTo>
                    <a:pt x="2499" y="1"/>
                  </a:lnTo>
                  <a:cubicBezTo>
                    <a:pt x="1804" y="205"/>
                    <a:pt x="1122" y="434"/>
                    <a:pt x="434" y="638"/>
                  </a:cubicBezTo>
                  <a:lnTo>
                    <a:pt x="434" y="1122"/>
                  </a:lnTo>
                  <a:cubicBezTo>
                    <a:pt x="403" y="1124"/>
                    <a:pt x="371" y="1124"/>
                    <a:pt x="339" y="1124"/>
                  </a:cubicBezTo>
                  <a:cubicBezTo>
                    <a:pt x="280" y="1124"/>
                    <a:pt x="219" y="1123"/>
                    <a:pt x="158" y="1123"/>
                  </a:cubicBezTo>
                  <a:cubicBezTo>
                    <a:pt x="104" y="1123"/>
                    <a:pt x="50" y="1124"/>
                    <a:pt x="0" y="1129"/>
                  </a:cubicBezTo>
                  <a:cubicBezTo>
                    <a:pt x="109" y="1435"/>
                    <a:pt x="236" y="1741"/>
                    <a:pt x="434" y="1996"/>
                  </a:cubicBezTo>
                  <a:cubicBezTo>
                    <a:pt x="631" y="2257"/>
                    <a:pt x="905" y="2461"/>
                    <a:pt x="1224" y="2512"/>
                  </a:cubicBezTo>
                  <a:cubicBezTo>
                    <a:pt x="1272" y="2519"/>
                    <a:pt x="1320" y="2522"/>
                    <a:pt x="1368" y="2522"/>
                  </a:cubicBezTo>
                  <a:cubicBezTo>
                    <a:pt x="1720" y="2522"/>
                    <a:pt x="2062" y="2344"/>
                    <a:pt x="2320" y="2091"/>
                  </a:cubicBezTo>
                  <a:cubicBezTo>
                    <a:pt x="2607" y="1811"/>
                    <a:pt x="2798" y="1428"/>
                    <a:pt x="2989" y="1072"/>
                  </a:cubicBezTo>
                  <a:cubicBezTo>
                    <a:pt x="2907" y="1062"/>
                    <a:pt x="2825" y="1062"/>
                    <a:pt x="2744" y="1062"/>
                  </a:cubicBezTo>
                  <a:cubicBezTo>
                    <a:pt x="2663" y="1062"/>
                    <a:pt x="2582" y="1062"/>
                    <a:pt x="2499" y="1052"/>
                  </a:cubicBezTo>
                  <a:cubicBezTo>
                    <a:pt x="2492" y="708"/>
                    <a:pt x="2505" y="351"/>
                    <a:pt x="2499" y="1"/>
                  </a:cubicBezTo>
                  <a:close/>
                </a:path>
              </a:pathLst>
            </a:custGeom>
            <a:solidFill>
              <a:srgbClr val="FFC9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906;p39">
              <a:extLst>
                <a:ext uri="{FF2B5EF4-FFF2-40B4-BE49-F238E27FC236}">
                  <a16:creationId xmlns:a16="http://schemas.microsoft.com/office/drawing/2014/main" id="{1C0262B8-4716-707B-DD05-AC2AB6AFDC2A}"/>
                </a:ext>
              </a:extLst>
            </p:cNvPr>
            <p:cNvSpPr/>
            <p:nvPr/>
          </p:nvSpPr>
          <p:spPr>
            <a:xfrm flipH="1">
              <a:off x="3929400" y="2243993"/>
              <a:ext cx="193928" cy="62497"/>
            </a:xfrm>
            <a:custGeom>
              <a:avLst/>
              <a:gdLst/>
              <a:ahLst/>
              <a:cxnLst/>
              <a:rect l="l" t="t" r="r" b="b"/>
              <a:pathLst>
                <a:path w="3436" h="1108" extrusionOk="0">
                  <a:moveTo>
                    <a:pt x="1968" y="1"/>
                  </a:moveTo>
                  <a:cubicBezTo>
                    <a:pt x="1313" y="1"/>
                    <a:pt x="593" y="317"/>
                    <a:pt x="32" y="878"/>
                  </a:cubicBezTo>
                  <a:cubicBezTo>
                    <a:pt x="1" y="910"/>
                    <a:pt x="1" y="954"/>
                    <a:pt x="32" y="980"/>
                  </a:cubicBezTo>
                  <a:cubicBezTo>
                    <a:pt x="45" y="992"/>
                    <a:pt x="63" y="999"/>
                    <a:pt x="80" y="999"/>
                  </a:cubicBezTo>
                  <a:cubicBezTo>
                    <a:pt x="98" y="999"/>
                    <a:pt x="115" y="992"/>
                    <a:pt x="128" y="980"/>
                  </a:cubicBezTo>
                  <a:cubicBezTo>
                    <a:pt x="664" y="449"/>
                    <a:pt x="1346" y="143"/>
                    <a:pt x="1961" y="143"/>
                  </a:cubicBezTo>
                  <a:cubicBezTo>
                    <a:pt x="2107" y="143"/>
                    <a:pt x="2249" y="160"/>
                    <a:pt x="2384" y="196"/>
                  </a:cubicBezTo>
                  <a:cubicBezTo>
                    <a:pt x="2843" y="310"/>
                    <a:pt x="3162" y="616"/>
                    <a:pt x="3296" y="1056"/>
                  </a:cubicBezTo>
                  <a:cubicBezTo>
                    <a:pt x="3302" y="1088"/>
                    <a:pt x="3327" y="1107"/>
                    <a:pt x="3359" y="1107"/>
                  </a:cubicBezTo>
                  <a:lnTo>
                    <a:pt x="3378" y="1107"/>
                  </a:lnTo>
                  <a:cubicBezTo>
                    <a:pt x="3417" y="1094"/>
                    <a:pt x="3436" y="1056"/>
                    <a:pt x="3423" y="1018"/>
                  </a:cubicBezTo>
                  <a:cubicBezTo>
                    <a:pt x="3283" y="527"/>
                    <a:pt x="2926" y="183"/>
                    <a:pt x="2422" y="55"/>
                  </a:cubicBezTo>
                  <a:cubicBezTo>
                    <a:pt x="2277" y="19"/>
                    <a:pt x="2124" y="1"/>
                    <a:pt x="1968" y="1"/>
                  </a:cubicBezTo>
                  <a:close/>
                </a:path>
              </a:pathLst>
            </a:custGeom>
            <a:solidFill>
              <a:srgbClr val="FC61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907;p39">
              <a:extLst>
                <a:ext uri="{FF2B5EF4-FFF2-40B4-BE49-F238E27FC236}">
                  <a16:creationId xmlns:a16="http://schemas.microsoft.com/office/drawing/2014/main" id="{2045D7FA-8225-6EA0-AAAA-A43E7D20DC54}"/>
                </a:ext>
              </a:extLst>
            </p:cNvPr>
            <p:cNvSpPr/>
            <p:nvPr/>
          </p:nvSpPr>
          <p:spPr>
            <a:xfrm flipH="1">
              <a:off x="3882611" y="2251495"/>
              <a:ext cx="224180" cy="201648"/>
            </a:xfrm>
            <a:custGeom>
              <a:avLst/>
              <a:gdLst/>
              <a:ahLst/>
              <a:cxnLst/>
              <a:rect l="l" t="t" r="r" b="b"/>
              <a:pathLst>
                <a:path w="3972" h="3575" extrusionOk="0">
                  <a:moveTo>
                    <a:pt x="1762" y="1"/>
                  </a:moveTo>
                  <a:cubicBezTo>
                    <a:pt x="1560" y="1"/>
                    <a:pt x="1362" y="38"/>
                    <a:pt x="1180" y="120"/>
                  </a:cubicBezTo>
                  <a:cubicBezTo>
                    <a:pt x="721" y="330"/>
                    <a:pt x="326" y="630"/>
                    <a:pt x="1" y="1012"/>
                  </a:cubicBezTo>
                  <a:cubicBezTo>
                    <a:pt x="77" y="1133"/>
                    <a:pt x="154" y="1255"/>
                    <a:pt x="224" y="1376"/>
                  </a:cubicBezTo>
                  <a:lnTo>
                    <a:pt x="2340" y="3574"/>
                  </a:lnTo>
                  <a:cubicBezTo>
                    <a:pt x="2830" y="3345"/>
                    <a:pt x="3334" y="3077"/>
                    <a:pt x="3602" y="2612"/>
                  </a:cubicBezTo>
                  <a:cubicBezTo>
                    <a:pt x="3971" y="1981"/>
                    <a:pt x="3774" y="1121"/>
                    <a:pt x="3245" y="624"/>
                  </a:cubicBezTo>
                  <a:cubicBezTo>
                    <a:pt x="2857" y="258"/>
                    <a:pt x="2294" y="1"/>
                    <a:pt x="1762" y="1"/>
                  </a:cubicBezTo>
                  <a:close/>
                </a:path>
              </a:pathLst>
            </a:custGeom>
            <a:solidFill>
              <a:srgbClr val="FC61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908;p39">
              <a:extLst>
                <a:ext uri="{FF2B5EF4-FFF2-40B4-BE49-F238E27FC236}">
                  <a16:creationId xmlns:a16="http://schemas.microsoft.com/office/drawing/2014/main" id="{2549AF73-E033-3038-81A3-E8D32E490B1C}"/>
                </a:ext>
              </a:extLst>
            </p:cNvPr>
            <p:cNvSpPr/>
            <p:nvPr/>
          </p:nvSpPr>
          <p:spPr>
            <a:xfrm flipH="1">
              <a:off x="3900616" y="2303502"/>
              <a:ext cx="220172" cy="199899"/>
            </a:xfrm>
            <a:custGeom>
              <a:avLst/>
              <a:gdLst/>
              <a:ahLst/>
              <a:cxnLst/>
              <a:rect l="l" t="t" r="r" b="b"/>
              <a:pathLst>
                <a:path w="3901" h="3544" extrusionOk="0">
                  <a:moveTo>
                    <a:pt x="1425" y="0"/>
                  </a:moveTo>
                  <a:cubicBezTo>
                    <a:pt x="1139" y="0"/>
                    <a:pt x="854" y="34"/>
                    <a:pt x="593" y="103"/>
                  </a:cubicBezTo>
                  <a:cubicBezTo>
                    <a:pt x="408" y="441"/>
                    <a:pt x="249" y="823"/>
                    <a:pt x="179" y="1199"/>
                  </a:cubicBezTo>
                  <a:cubicBezTo>
                    <a:pt x="128" y="1518"/>
                    <a:pt x="19" y="1817"/>
                    <a:pt x="7" y="2143"/>
                  </a:cubicBezTo>
                  <a:cubicBezTo>
                    <a:pt x="0" y="2474"/>
                    <a:pt x="70" y="2812"/>
                    <a:pt x="268" y="3073"/>
                  </a:cubicBezTo>
                  <a:cubicBezTo>
                    <a:pt x="515" y="3391"/>
                    <a:pt x="922" y="3544"/>
                    <a:pt x="1327" y="3544"/>
                  </a:cubicBezTo>
                  <a:cubicBezTo>
                    <a:pt x="1393" y="3544"/>
                    <a:pt x="1458" y="3540"/>
                    <a:pt x="1523" y="3532"/>
                  </a:cubicBezTo>
                  <a:cubicBezTo>
                    <a:pt x="1989" y="3481"/>
                    <a:pt x="2428" y="3252"/>
                    <a:pt x="2817" y="2997"/>
                  </a:cubicBezTo>
                  <a:cubicBezTo>
                    <a:pt x="2829" y="2997"/>
                    <a:pt x="2840" y="2997"/>
                    <a:pt x="2852" y="2997"/>
                  </a:cubicBezTo>
                  <a:cubicBezTo>
                    <a:pt x="3095" y="2997"/>
                    <a:pt x="3336" y="2932"/>
                    <a:pt x="3531" y="2786"/>
                  </a:cubicBezTo>
                  <a:cubicBezTo>
                    <a:pt x="3735" y="2640"/>
                    <a:pt x="3882" y="2404"/>
                    <a:pt x="3888" y="2149"/>
                  </a:cubicBezTo>
                  <a:cubicBezTo>
                    <a:pt x="3901" y="1900"/>
                    <a:pt x="3760" y="1639"/>
                    <a:pt x="3531" y="1531"/>
                  </a:cubicBezTo>
                  <a:cubicBezTo>
                    <a:pt x="3459" y="1497"/>
                    <a:pt x="3379" y="1480"/>
                    <a:pt x="3300" y="1480"/>
                  </a:cubicBezTo>
                  <a:cubicBezTo>
                    <a:pt x="3126" y="1480"/>
                    <a:pt x="2952" y="1559"/>
                    <a:pt x="2855" y="1703"/>
                  </a:cubicBezTo>
                  <a:cubicBezTo>
                    <a:pt x="2760" y="1199"/>
                    <a:pt x="2620" y="683"/>
                    <a:pt x="2518" y="180"/>
                  </a:cubicBezTo>
                  <a:cubicBezTo>
                    <a:pt x="2184" y="60"/>
                    <a:pt x="1803" y="0"/>
                    <a:pt x="1425" y="0"/>
                  </a:cubicBezTo>
                  <a:close/>
                </a:path>
              </a:pathLst>
            </a:custGeom>
            <a:solidFill>
              <a:srgbClr val="FFC9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909;p39">
              <a:extLst>
                <a:ext uri="{FF2B5EF4-FFF2-40B4-BE49-F238E27FC236}">
                  <a16:creationId xmlns:a16="http://schemas.microsoft.com/office/drawing/2014/main" id="{8DDCB6E7-83BE-642E-1027-512A5C2AFB76}"/>
                </a:ext>
              </a:extLst>
            </p:cNvPr>
            <p:cNvSpPr/>
            <p:nvPr/>
          </p:nvSpPr>
          <p:spPr>
            <a:xfrm flipH="1">
              <a:off x="3985500" y="2487441"/>
              <a:ext cx="92505" cy="24311"/>
            </a:xfrm>
            <a:custGeom>
              <a:avLst/>
              <a:gdLst/>
              <a:ahLst/>
              <a:cxnLst/>
              <a:rect l="l" t="t" r="r" b="b"/>
              <a:pathLst>
                <a:path w="1639" h="431" extrusionOk="0">
                  <a:moveTo>
                    <a:pt x="1561" y="0"/>
                  </a:moveTo>
                  <a:cubicBezTo>
                    <a:pt x="1546" y="0"/>
                    <a:pt x="1531" y="5"/>
                    <a:pt x="1517" y="16"/>
                  </a:cubicBezTo>
                  <a:cubicBezTo>
                    <a:pt x="1269" y="197"/>
                    <a:pt x="964" y="293"/>
                    <a:pt x="659" y="293"/>
                  </a:cubicBezTo>
                  <a:cubicBezTo>
                    <a:pt x="472" y="293"/>
                    <a:pt x="284" y="257"/>
                    <a:pt x="109" y="182"/>
                  </a:cubicBezTo>
                  <a:cubicBezTo>
                    <a:pt x="99" y="179"/>
                    <a:pt x="90" y="177"/>
                    <a:pt x="81" y="177"/>
                  </a:cubicBezTo>
                  <a:cubicBezTo>
                    <a:pt x="53" y="177"/>
                    <a:pt x="29" y="191"/>
                    <a:pt x="20" y="220"/>
                  </a:cubicBezTo>
                  <a:cubicBezTo>
                    <a:pt x="1" y="258"/>
                    <a:pt x="20" y="296"/>
                    <a:pt x="52" y="309"/>
                  </a:cubicBezTo>
                  <a:cubicBezTo>
                    <a:pt x="243" y="392"/>
                    <a:pt x="453" y="430"/>
                    <a:pt x="657" y="430"/>
                  </a:cubicBezTo>
                  <a:cubicBezTo>
                    <a:pt x="995" y="430"/>
                    <a:pt x="1326" y="328"/>
                    <a:pt x="1600" y="124"/>
                  </a:cubicBezTo>
                  <a:cubicBezTo>
                    <a:pt x="1632" y="105"/>
                    <a:pt x="1639" y="61"/>
                    <a:pt x="1613" y="29"/>
                  </a:cubicBezTo>
                  <a:cubicBezTo>
                    <a:pt x="1602" y="10"/>
                    <a:pt x="1582" y="0"/>
                    <a:pt x="15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910;p39">
              <a:extLst>
                <a:ext uri="{FF2B5EF4-FFF2-40B4-BE49-F238E27FC236}">
                  <a16:creationId xmlns:a16="http://schemas.microsoft.com/office/drawing/2014/main" id="{1D23789D-F05C-B2F1-4F48-A93359E92119}"/>
                </a:ext>
              </a:extLst>
            </p:cNvPr>
            <p:cNvSpPr/>
            <p:nvPr/>
          </p:nvSpPr>
          <p:spPr>
            <a:xfrm flipH="1">
              <a:off x="3917880" y="2410052"/>
              <a:ext cx="40693" cy="21547"/>
            </a:xfrm>
            <a:custGeom>
              <a:avLst/>
              <a:gdLst/>
              <a:ahLst/>
              <a:cxnLst/>
              <a:rect l="l" t="t" r="r" b="b"/>
              <a:pathLst>
                <a:path w="721" h="382" extrusionOk="0">
                  <a:moveTo>
                    <a:pt x="641" y="0"/>
                  </a:moveTo>
                  <a:cubicBezTo>
                    <a:pt x="632" y="0"/>
                    <a:pt x="622" y="2"/>
                    <a:pt x="612" y="5"/>
                  </a:cubicBezTo>
                  <a:lnTo>
                    <a:pt x="52" y="247"/>
                  </a:lnTo>
                  <a:cubicBezTo>
                    <a:pt x="13" y="266"/>
                    <a:pt x="1" y="305"/>
                    <a:pt x="13" y="343"/>
                  </a:cubicBezTo>
                  <a:cubicBezTo>
                    <a:pt x="26" y="368"/>
                    <a:pt x="52" y="381"/>
                    <a:pt x="77" y="381"/>
                  </a:cubicBezTo>
                  <a:cubicBezTo>
                    <a:pt x="90" y="381"/>
                    <a:pt x="96" y="381"/>
                    <a:pt x="109" y="375"/>
                  </a:cubicBezTo>
                  <a:lnTo>
                    <a:pt x="670" y="132"/>
                  </a:lnTo>
                  <a:cubicBezTo>
                    <a:pt x="702" y="120"/>
                    <a:pt x="721" y="81"/>
                    <a:pt x="702" y="43"/>
                  </a:cubicBezTo>
                  <a:cubicBezTo>
                    <a:pt x="692" y="15"/>
                    <a:pt x="668" y="0"/>
                    <a:pt x="6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911;p39">
              <a:extLst>
                <a:ext uri="{FF2B5EF4-FFF2-40B4-BE49-F238E27FC236}">
                  <a16:creationId xmlns:a16="http://schemas.microsoft.com/office/drawing/2014/main" id="{C610720E-A1FD-FE19-6030-5C7C1927CC5A}"/>
                </a:ext>
              </a:extLst>
            </p:cNvPr>
            <p:cNvSpPr/>
            <p:nvPr/>
          </p:nvSpPr>
          <p:spPr>
            <a:xfrm flipH="1">
              <a:off x="4079756" y="2374347"/>
              <a:ext cx="15860" cy="15906"/>
            </a:xfrm>
            <a:custGeom>
              <a:avLst/>
              <a:gdLst/>
              <a:ahLst/>
              <a:cxnLst/>
              <a:rect l="l" t="t" r="r" b="b"/>
              <a:pathLst>
                <a:path w="281" h="282" extrusionOk="0">
                  <a:moveTo>
                    <a:pt x="141" y="1"/>
                  </a:moveTo>
                  <a:cubicBezTo>
                    <a:pt x="64" y="1"/>
                    <a:pt x="0" y="64"/>
                    <a:pt x="0" y="141"/>
                  </a:cubicBezTo>
                  <a:cubicBezTo>
                    <a:pt x="0" y="217"/>
                    <a:pt x="64" y="281"/>
                    <a:pt x="141" y="281"/>
                  </a:cubicBezTo>
                  <a:cubicBezTo>
                    <a:pt x="217" y="281"/>
                    <a:pt x="281" y="217"/>
                    <a:pt x="281" y="141"/>
                  </a:cubicBezTo>
                  <a:cubicBezTo>
                    <a:pt x="281" y="64"/>
                    <a:pt x="217" y="1"/>
                    <a:pt x="14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912;p39">
              <a:extLst>
                <a:ext uri="{FF2B5EF4-FFF2-40B4-BE49-F238E27FC236}">
                  <a16:creationId xmlns:a16="http://schemas.microsoft.com/office/drawing/2014/main" id="{3FDC1723-C80F-B401-A3AC-88C85389D8E6}"/>
                </a:ext>
              </a:extLst>
            </p:cNvPr>
            <p:cNvSpPr/>
            <p:nvPr/>
          </p:nvSpPr>
          <p:spPr>
            <a:xfrm flipH="1">
              <a:off x="4003502" y="2381567"/>
              <a:ext cx="15521" cy="15850"/>
            </a:xfrm>
            <a:custGeom>
              <a:avLst/>
              <a:gdLst/>
              <a:ahLst/>
              <a:cxnLst/>
              <a:rect l="l" t="t" r="r" b="b"/>
              <a:pathLst>
                <a:path w="275" h="281" extrusionOk="0">
                  <a:moveTo>
                    <a:pt x="141" y="0"/>
                  </a:moveTo>
                  <a:cubicBezTo>
                    <a:pt x="58" y="0"/>
                    <a:pt x="1" y="64"/>
                    <a:pt x="1" y="140"/>
                  </a:cubicBezTo>
                  <a:cubicBezTo>
                    <a:pt x="1" y="217"/>
                    <a:pt x="58" y="281"/>
                    <a:pt x="141" y="281"/>
                  </a:cubicBezTo>
                  <a:cubicBezTo>
                    <a:pt x="218" y="281"/>
                    <a:pt x="275" y="217"/>
                    <a:pt x="275" y="140"/>
                  </a:cubicBezTo>
                  <a:cubicBezTo>
                    <a:pt x="275" y="64"/>
                    <a:pt x="218" y="0"/>
                    <a:pt x="1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913;p39">
              <a:extLst>
                <a:ext uri="{FF2B5EF4-FFF2-40B4-BE49-F238E27FC236}">
                  <a16:creationId xmlns:a16="http://schemas.microsoft.com/office/drawing/2014/main" id="{BA368D96-69FD-451E-EB91-F85482A3E8EA}"/>
                </a:ext>
              </a:extLst>
            </p:cNvPr>
            <p:cNvSpPr/>
            <p:nvPr/>
          </p:nvSpPr>
          <p:spPr>
            <a:xfrm flipH="1">
              <a:off x="4067170" y="2333002"/>
              <a:ext cx="39960" cy="15511"/>
            </a:xfrm>
            <a:custGeom>
              <a:avLst/>
              <a:gdLst/>
              <a:ahLst/>
              <a:cxnLst/>
              <a:rect l="l" t="t" r="r" b="b"/>
              <a:pathLst>
                <a:path w="708" h="275" extrusionOk="0">
                  <a:moveTo>
                    <a:pt x="351" y="1"/>
                  </a:moveTo>
                  <a:cubicBezTo>
                    <a:pt x="217" y="1"/>
                    <a:pt x="90" y="58"/>
                    <a:pt x="26" y="160"/>
                  </a:cubicBezTo>
                  <a:cubicBezTo>
                    <a:pt x="0" y="192"/>
                    <a:pt x="13" y="237"/>
                    <a:pt x="45" y="262"/>
                  </a:cubicBezTo>
                  <a:cubicBezTo>
                    <a:pt x="57" y="269"/>
                    <a:pt x="70" y="273"/>
                    <a:pt x="82" y="273"/>
                  </a:cubicBezTo>
                  <a:cubicBezTo>
                    <a:pt x="104" y="273"/>
                    <a:pt x="125" y="263"/>
                    <a:pt x="141" y="243"/>
                  </a:cubicBezTo>
                  <a:cubicBezTo>
                    <a:pt x="179" y="179"/>
                    <a:pt x="262" y="141"/>
                    <a:pt x="351" y="141"/>
                  </a:cubicBezTo>
                  <a:cubicBezTo>
                    <a:pt x="446" y="141"/>
                    <a:pt x="523" y="179"/>
                    <a:pt x="568" y="243"/>
                  </a:cubicBezTo>
                  <a:cubicBezTo>
                    <a:pt x="580" y="262"/>
                    <a:pt x="606" y="275"/>
                    <a:pt x="625" y="275"/>
                  </a:cubicBezTo>
                  <a:cubicBezTo>
                    <a:pt x="638" y="275"/>
                    <a:pt x="650" y="268"/>
                    <a:pt x="663" y="262"/>
                  </a:cubicBezTo>
                  <a:cubicBezTo>
                    <a:pt x="695" y="237"/>
                    <a:pt x="708" y="198"/>
                    <a:pt x="682" y="166"/>
                  </a:cubicBezTo>
                  <a:cubicBezTo>
                    <a:pt x="612" y="58"/>
                    <a:pt x="491" y="1"/>
                    <a:pt x="3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914;p39">
              <a:extLst>
                <a:ext uri="{FF2B5EF4-FFF2-40B4-BE49-F238E27FC236}">
                  <a16:creationId xmlns:a16="http://schemas.microsoft.com/office/drawing/2014/main" id="{981711B6-C3F3-83B3-B61D-CBE766C57590}"/>
                </a:ext>
              </a:extLst>
            </p:cNvPr>
            <p:cNvSpPr/>
            <p:nvPr/>
          </p:nvSpPr>
          <p:spPr>
            <a:xfrm flipH="1">
              <a:off x="3982620" y="2339207"/>
              <a:ext cx="45378" cy="24762"/>
            </a:xfrm>
            <a:custGeom>
              <a:avLst/>
              <a:gdLst/>
              <a:ahLst/>
              <a:cxnLst/>
              <a:rect l="l" t="t" r="r" b="b"/>
              <a:pathLst>
                <a:path w="804" h="439" extrusionOk="0">
                  <a:moveTo>
                    <a:pt x="372" y="0"/>
                  </a:moveTo>
                  <a:cubicBezTo>
                    <a:pt x="240" y="0"/>
                    <a:pt x="107" y="57"/>
                    <a:pt x="26" y="158"/>
                  </a:cubicBezTo>
                  <a:cubicBezTo>
                    <a:pt x="0" y="190"/>
                    <a:pt x="7" y="235"/>
                    <a:pt x="32" y="260"/>
                  </a:cubicBezTo>
                  <a:cubicBezTo>
                    <a:pt x="46" y="269"/>
                    <a:pt x="63" y="273"/>
                    <a:pt x="79" y="273"/>
                  </a:cubicBezTo>
                  <a:cubicBezTo>
                    <a:pt x="100" y="273"/>
                    <a:pt x="120" y="266"/>
                    <a:pt x="134" y="248"/>
                  </a:cubicBezTo>
                  <a:cubicBezTo>
                    <a:pt x="190" y="177"/>
                    <a:pt x="282" y="138"/>
                    <a:pt x="372" y="138"/>
                  </a:cubicBezTo>
                  <a:cubicBezTo>
                    <a:pt x="395" y="138"/>
                    <a:pt x="418" y="140"/>
                    <a:pt x="440" y="146"/>
                  </a:cubicBezTo>
                  <a:cubicBezTo>
                    <a:pt x="549" y="171"/>
                    <a:pt x="638" y="267"/>
                    <a:pt x="663" y="381"/>
                  </a:cubicBezTo>
                  <a:cubicBezTo>
                    <a:pt x="670" y="413"/>
                    <a:pt x="695" y="439"/>
                    <a:pt x="727" y="439"/>
                  </a:cubicBezTo>
                  <a:cubicBezTo>
                    <a:pt x="733" y="439"/>
                    <a:pt x="740" y="432"/>
                    <a:pt x="746" y="432"/>
                  </a:cubicBezTo>
                  <a:cubicBezTo>
                    <a:pt x="778" y="426"/>
                    <a:pt x="804" y="388"/>
                    <a:pt x="797" y="350"/>
                  </a:cubicBezTo>
                  <a:cubicBezTo>
                    <a:pt x="765" y="190"/>
                    <a:pt x="631" y="50"/>
                    <a:pt x="472" y="12"/>
                  </a:cubicBezTo>
                  <a:cubicBezTo>
                    <a:pt x="439" y="4"/>
                    <a:pt x="406" y="0"/>
                    <a:pt x="3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915;p39">
              <a:extLst>
                <a:ext uri="{FF2B5EF4-FFF2-40B4-BE49-F238E27FC236}">
                  <a16:creationId xmlns:a16="http://schemas.microsoft.com/office/drawing/2014/main" id="{FC7BAC37-58F2-02CC-CE10-4CE6AA23CBBE}"/>
                </a:ext>
              </a:extLst>
            </p:cNvPr>
            <p:cNvSpPr/>
            <p:nvPr/>
          </p:nvSpPr>
          <p:spPr>
            <a:xfrm flipH="1">
              <a:off x="4050970" y="2378465"/>
              <a:ext cx="22350" cy="48452"/>
            </a:xfrm>
            <a:custGeom>
              <a:avLst/>
              <a:gdLst/>
              <a:ahLst/>
              <a:cxnLst/>
              <a:rect l="l" t="t" r="r" b="b"/>
              <a:pathLst>
                <a:path w="396" h="859" extrusionOk="0">
                  <a:moveTo>
                    <a:pt x="314" y="0"/>
                  </a:moveTo>
                  <a:cubicBezTo>
                    <a:pt x="285" y="0"/>
                    <a:pt x="259" y="17"/>
                    <a:pt x="249" y="42"/>
                  </a:cubicBezTo>
                  <a:lnTo>
                    <a:pt x="7" y="743"/>
                  </a:lnTo>
                  <a:cubicBezTo>
                    <a:pt x="0" y="763"/>
                    <a:pt x="0" y="782"/>
                    <a:pt x="13" y="801"/>
                  </a:cubicBezTo>
                  <a:cubicBezTo>
                    <a:pt x="26" y="820"/>
                    <a:pt x="45" y="833"/>
                    <a:pt x="64" y="833"/>
                  </a:cubicBezTo>
                  <a:lnTo>
                    <a:pt x="281" y="858"/>
                  </a:lnTo>
                  <a:lnTo>
                    <a:pt x="287" y="858"/>
                  </a:lnTo>
                  <a:cubicBezTo>
                    <a:pt x="325" y="858"/>
                    <a:pt x="357" y="833"/>
                    <a:pt x="357" y="801"/>
                  </a:cubicBezTo>
                  <a:cubicBezTo>
                    <a:pt x="364" y="763"/>
                    <a:pt x="338" y="724"/>
                    <a:pt x="300" y="718"/>
                  </a:cubicBezTo>
                  <a:lnTo>
                    <a:pt x="166" y="705"/>
                  </a:lnTo>
                  <a:lnTo>
                    <a:pt x="383" y="87"/>
                  </a:lnTo>
                  <a:cubicBezTo>
                    <a:pt x="396" y="55"/>
                    <a:pt x="376" y="17"/>
                    <a:pt x="338" y="4"/>
                  </a:cubicBezTo>
                  <a:cubicBezTo>
                    <a:pt x="330" y="1"/>
                    <a:pt x="322" y="0"/>
                    <a:pt x="3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916;p39">
              <a:extLst>
                <a:ext uri="{FF2B5EF4-FFF2-40B4-BE49-F238E27FC236}">
                  <a16:creationId xmlns:a16="http://schemas.microsoft.com/office/drawing/2014/main" id="{00D56851-5EA1-D69A-975A-57D19FE6DAF7}"/>
                </a:ext>
              </a:extLst>
            </p:cNvPr>
            <p:cNvSpPr/>
            <p:nvPr/>
          </p:nvSpPr>
          <p:spPr>
            <a:xfrm flipH="1">
              <a:off x="4023653" y="2432784"/>
              <a:ext cx="41032" cy="16752"/>
            </a:xfrm>
            <a:custGeom>
              <a:avLst/>
              <a:gdLst/>
              <a:ahLst/>
              <a:cxnLst/>
              <a:rect l="l" t="t" r="r" b="b"/>
              <a:pathLst>
                <a:path w="727" h="297" extrusionOk="0">
                  <a:moveTo>
                    <a:pt x="649" y="1"/>
                  </a:moveTo>
                  <a:cubicBezTo>
                    <a:pt x="625" y="1"/>
                    <a:pt x="600" y="14"/>
                    <a:pt x="587" y="35"/>
                  </a:cubicBezTo>
                  <a:cubicBezTo>
                    <a:pt x="549" y="105"/>
                    <a:pt x="466" y="150"/>
                    <a:pt x="370" y="156"/>
                  </a:cubicBezTo>
                  <a:cubicBezTo>
                    <a:pt x="363" y="157"/>
                    <a:pt x="355" y="157"/>
                    <a:pt x="348" y="157"/>
                  </a:cubicBezTo>
                  <a:cubicBezTo>
                    <a:pt x="256" y="157"/>
                    <a:pt x="182" y="120"/>
                    <a:pt x="134" y="61"/>
                  </a:cubicBezTo>
                  <a:cubicBezTo>
                    <a:pt x="122" y="41"/>
                    <a:pt x="100" y="31"/>
                    <a:pt x="78" y="31"/>
                  </a:cubicBezTo>
                  <a:cubicBezTo>
                    <a:pt x="64" y="31"/>
                    <a:pt x="51" y="35"/>
                    <a:pt x="39" y="42"/>
                  </a:cubicBezTo>
                  <a:cubicBezTo>
                    <a:pt x="7" y="67"/>
                    <a:pt x="0" y="112"/>
                    <a:pt x="26" y="137"/>
                  </a:cubicBezTo>
                  <a:cubicBezTo>
                    <a:pt x="96" y="239"/>
                    <a:pt x="217" y="297"/>
                    <a:pt x="351" y="297"/>
                  </a:cubicBezTo>
                  <a:cubicBezTo>
                    <a:pt x="355" y="297"/>
                    <a:pt x="359" y="294"/>
                    <a:pt x="366" y="294"/>
                  </a:cubicBezTo>
                  <a:cubicBezTo>
                    <a:pt x="369" y="294"/>
                    <a:pt x="372" y="295"/>
                    <a:pt x="376" y="297"/>
                  </a:cubicBezTo>
                  <a:cubicBezTo>
                    <a:pt x="517" y="290"/>
                    <a:pt x="644" y="214"/>
                    <a:pt x="708" y="105"/>
                  </a:cubicBezTo>
                  <a:cubicBezTo>
                    <a:pt x="727" y="74"/>
                    <a:pt x="714" y="29"/>
                    <a:pt x="682" y="10"/>
                  </a:cubicBezTo>
                  <a:cubicBezTo>
                    <a:pt x="672" y="4"/>
                    <a:pt x="661" y="1"/>
                    <a:pt x="64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94" name="Google Shape;917;p39">
            <a:extLst>
              <a:ext uri="{FF2B5EF4-FFF2-40B4-BE49-F238E27FC236}">
                <a16:creationId xmlns:a16="http://schemas.microsoft.com/office/drawing/2014/main" id="{D6A611BA-AC2F-AE8F-0F69-A8E8ED4606E6}"/>
              </a:ext>
            </a:extLst>
          </p:cNvPr>
          <p:cNvGrpSpPr/>
          <p:nvPr/>
        </p:nvGrpSpPr>
        <p:grpSpPr>
          <a:xfrm>
            <a:off x="7505186" y="2272718"/>
            <a:ext cx="820370" cy="2116425"/>
            <a:chOff x="2041389" y="2249295"/>
            <a:chExt cx="768785" cy="1983343"/>
          </a:xfrm>
        </p:grpSpPr>
        <p:sp>
          <p:nvSpPr>
            <p:cNvPr id="995" name="Google Shape;918;p39">
              <a:extLst>
                <a:ext uri="{FF2B5EF4-FFF2-40B4-BE49-F238E27FC236}">
                  <a16:creationId xmlns:a16="http://schemas.microsoft.com/office/drawing/2014/main" id="{C3BE91E2-9DA1-7F9B-7D03-321F63EE5D4B}"/>
                </a:ext>
              </a:extLst>
            </p:cNvPr>
            <p:cNvSpPr/>
            <p:nvPr/>
          </p:nvSpPr>
          <p:spPr>
            <a:xfrm flipH="1">
              <a:off x="2616923" y="2848552"/>
              <a:ext cx="187494" cy="730501"/>
            </a:xfrm>
            <a:custGeom>
              <a:avLst/>
              <a:gdLst/>
              <a:ahLst/>
              <a:cxnLst/>
              <a:rect l="l" t="t" r="r" b="b"/>
              <a:pathLst>
                <a:path w="3322" h="12951" extrusionOk="0">
                  <a:moveTo>
                    <a:pt x="1110" y="0"/>
                  </a:moveTo>
                  <a:cubicBezTo>
                    <a:pt x="714" y="1625"/>
                    <a:pt x="428" y="3276"/>
                    <a:pt x="243" y="4933"/>
                  </a:cubicBezTo>
                  <a:cubicBezTo>
                    <a:pt x="1" y="7126"/>
                    <a:pt x="262" y="9337"/>
                    <a:pt x="785" y="11479"/>
                  </a:cubicBezTo>
                  <a:cubicBezTo>
                    <a:pt x="918" y="12039"/>
                    <a:pt x="1454" y="12428"/>
                    <a:pt x="1894" y="12804"/>
                  </a:cubicBezTo>
                  <a:cubicBezTo>
                    <a:pt x="2072" y="12951"/>
                    <a:pt x="2359" y="12881"/>
                    <a:pt x="2582" y="12932"/>
                  </a:cubicBezTo>
                  <a:cubicBezTo>
                    <a:pt x="2244" y="8853"/>
                    <a:pt x="2512" y="4678"/>
                    <a:pt x="3321" y="669"/>
                  </a:cubicBezTo>
                  <a:lnTo>
                    <a:pt x="1110" y="0"/>
                  </a:lnTo>
                  <a:close/>
                </a:path>
              </a:pathLst>
            </a:custGeom>
            <a:solidFill>
              <a:srgbClr val="AD64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19;p39">
              <a:extLst>
                <a:ext uri="{FF2B5EF4-FFF2-40B4-BE49-F238E27FC236}">
                  <a16:creationId xmlns:a16="http://schemas.microsoft.com/office/drawing/2014/main" id="{BE6D1E41-8AD3-E441-B3A1-520CC7C7EB84}"/>
                </a:ext>
              </a:extLst>
            </p:cNvPr>
            <p:cNvSpPr/>
            <p:nvPr/>
          </p:nvSpPr>
          <p:spPr>
            <a:xfrm flipH="1">
              <a:off x="2681713" y="3431903"/>
              <a:ext cx="43572" cy="89289"/>
            </a:xfrm>
            <a:custGeom>
              <a:avLst/>
              <a:gdLst/>
              <a:ahLst/>
              <a:cxnLst/>
              <a:rect l="l" t="t" r="r" b="b"/>
              <a:pathLst>
                <a:path w="772" h="1583" extrusionOk="0">
                  <a:moveTo>
                    <a:pt x="77" y="1"/>
                  </a:moveTo>
                  <a:cubicBezTo>
                    <a:pt x="73" y="1"/>
                    <a:pt x="69" y="1"/>
                    <a:pt x="65" y="2"/>
                  </a:cubicBezTo>
                  <a:cubicBezTo>
                    <a:pt x="26" y="15"/>
                    <a:pt x="1" y="53"/>
                    <a:pt x="14" y="91"/>
                  </a:cubicBezTo>
                  <a:lnTo>
                    <a:pt x="300" y="1175"/>
                  </a:lnTo>
                  <a:cubicBezTo>
                    <a:pt x="326" y="1264"/>
                    <a:pt x="351" y="1366"/>
                    <a:pt x="415" y="1449"/>
                  </a:cubicBezTo>
                  <a:cubicBezTo>
                    <a:pt x="479" y="1532"/>
                    <a:pt x="574" y="1583"/>
                    <a:pt x="664" y="1583"/>
                  </a:cubicBezTo>
                  <a:cubicBezTo>
                    <a:pt x="683" y="1583"/>
                    <a:pt x="696" y="1583"/>
                    <a:pt x="715" y="1576"/>
                  </a:cubicBezTo>
                  <a:cubicBezTo>
                    <a:pt x="753" y="1570"/>
                    <a:pt x="772" y="1532"/>
                    <a:pt x="766" y="1500"/>
                  </a:cubicBezTo>
                  <a:cubicBezTo>
                    <a:pt x="760" y="1466"/>
                    <a:pt x="729" y="1441"/>
                    <a:pt x="695" y="1441"/>
                  </a:cubicBezTo>
                  <a:cubicBezTo>
                    <a:pt x="691" y="1441"/>
                    <a:pt x="687" y="1442"/>
                    <a:pt x="683" y="1442"/>
                  </a:cubicBezTo>
                  <a:cubicBezTo>
                    <a:pt x="676" y="1444"/>
                    <a:pt x="669" y="1445"/>
                    <a:pt x="662" y="1445"/>
                  </a:cubicBezTo>
                  <a:cubicBezTo>
                    <a:pt x="611" y="1445"/>
                    <a:pt x="557" y="1405"/>
                    <a:pt x="523" y="1366"/>
                  </a:cubicBezTo>
                  <a:cubicBezTo>
                    <a:pt x="479" y="1302"/>
                    <a:pt x="460" y="1219"/>
                    <a:pt x="441" y="1143"/>
                  </a:cubicBezTo>
                  <a:lnTo>
                    <a:pt x="147" y="53"/>
                  </a:lnTo>
                  <a:cubicBezTo>
                    <a:pt x="136" y="20"/>
                    <a:pt x="106" y="1"/>
                    <a:pt x="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20;p39">
              <a:extLst>
                <a:ext uri="{FF2B5EF4-FFF2-40B4-BE49-F238E27FC236}">
                  <a16:creationId xmlns:a16="http://schemas.microsoft.com/office/drawing/2014/main" id="{75E9C460-1994-4D3D-241B-225A2D040E24}"/>
                </a:ext>
              </a:extLst>
            </p:cNvPr>
            <p:cNvSpPr/>
            <p:nvPr/>
          </p:nvSpPr>
          <p:spPr>
            <a:xfrm flipH="1">
              <a:off x="2421975" y="3477592"/>
              <a:ext cx="261543" cy="669358"/>
            </a:xfrm>
            <a:custGeom>
              <a:avLst/>
              <a:gdLst/>
              <a:ahLst/>
              <a:cxnLst/>
              <a:rect l="l" t="t" r="r" b="b"/>
              <a:pathLst>
                <a:path w="4634" h="11867" extrusionOk="0">
                  <a:moveTo>
                    <a:pt x="2963" y="0"/>
                  </a:moveTo>
                  <a:cubicBezTo>
                    <a:pt x="1975" y="0"/>
                    <a:pt x="966" y="102"/>
                    <a:pt x="0" y="231"/>
                  </a:cubicBezTo>
                  <a:cubicBezTo>
                    <a:pt x="752" y="3934"/>
                    <a:pt x="956" y="7739"/>
                    <a:pt x="606" y="11499"/>
                  </a:cubicBezTo>
                  <a:cubicBezTo>
                    <a:pt x="1198" y="11671"/>
                    <a:pt x="1785" y="11792"/>
                    <a:pt x="2390" y="11850"/>
                  </a:cubicBezTo>
                  <a:cubicBezTo>
                    <a:pt x="2498" y="11861"/>
                    <a:pt x="2606" y="11866"/>
                    <a:pt x="2714" y="11866"/>
                  </a:cubicBezTo>
                  <a:cubicBezTo>
                    <a:pt x="3218" y="11866"/>
                    <a:pt x="3717" y="11746"/>
                    <a:pt x="4168" y="11531"/>
                  </a:cubicBezTo>
                  <a:cubicBezTo>
                    <a:pt x="4563" y="8427"/>
                    <a:pt x="4634" y="5374"/>
                    <a:pt x="3818" y="2245"/>
                  </a:cubicBezTo>
                  <a:cubicBezTo>
                    <a:pt x="3811" y="1512"/>
                    <a:pt x="3811" y="766"/>
                    <a:pt x="3805" y="27"/>
                  </a:cubicBezTo>
                  <a:cubicBezTo>
                    <a:pt x="3527" y="9"/>
                    <a:pt x="3246" y="0"/>
                    <a:pt x="2963" y="0"/>
                  </a:cubicBezTo>
                  <a:close/>
                </a:path>
              </a:pathLst>
            </a:custGeom>
            <a:solidFill>
              <a:srgbClr val="AD64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21;p39">
              <a:extLst>
                <a:ext uri="{FF2B5EF4-FFF2-40B4-BE49-F238E27FC236}">
                  <a16:creationId xmlns:a16="http://schemas.microsoft.com/office/drawing/2014/main" id="{4D5E4342-8D34-3849-57C0-4C030D74019A}"/>
                </a:ext>
              </a:extLst>
            </p:cNvPr>
            <p:cNvSpPr/>
            <p:nvPr/>
          </p:nvSpPr>
          <p:spPr>
            <a:xfrm flipH="1">
              <a:off x="2666191" y="3542289"/>
              <a:ext cx="14449" cy="47944"/>
            </a:xfrm>
            <a:custGeom>
              <a:avLst/>
              <a:gdLst/>
              <a:ahLst/>
              <a:cxnLst/>
              <a:rect l="l" t="t" r="r" b="b"/>
              <a:pathLst>
                <a:path w="256" h="850" extrusionOk="0">
                  <a:moveTo>
                    <a:pt x="74" y="1"/>
                  </a:moveTo>
                  <a:cubicBezTo>
                    <a:pt x="70" y="1"/>
                    <a:pt x="67" y="1"/>
                    <a:pt x="64" y="2"/>
                  </a:cubicBezTo>
                  <a:cubicBezTo>
                    <a:pt x="26" y="8"/>
                    <a:pt x="0" y="40"/>
                    <a:pt x="0" y="78"/>
                  </a:cubicBezTo>
                  <a:lnTo>
                    <a:pt x="108" y="792"/>
                  </a:lnTo>
                  <a:cubicBezTo>
                    <a:pt x="115" y="824"/>
                    <a:pt x="147" y="849"/>
                    <a:pt x="179" y="849"/>
                  </a:cubicBezTo>
                  <a:lnTo>
                    <a:pt x="191" y="849"/>
                  </a:lnTo>
                  <a:cubicBezTo>
                    <a:pt x="230" y="843"/>
                    <a:pt x="255" y="811"/>
                    <a:pt x="249" y="773"/>
                  </a:cubicBezTo>
                  <a:lnTo>
                    <a:pt x="140" y="59"/>
                  </a:lnTo>
                  <a:cubicBezTo>
                    <a:pt x="135" y="25"/>
                    <a:pt x="103" y="1"/>
                    <a:pt x="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22;p39">
              <a:extLst>
                <a:ext uri="{FF2B5EF4-FFF2-40B4-BE49-F238E27FC236}">
                  <a16:creationId xmlns:a16="http://schemas.microsoft.com/office/drawing/2014/main" id="{CCBEBD00-C9A1-DFE0-BA8E-E785C50F0DB4}"/>
                </a:ext>
              </a:extLst>
            </p:cNvPr>
            <p:cNvSpPr/>
            <p:nvPr/>
          </p:nvSpPr>
          <p:spPr>
            <a:xfrm flipH="1">
              <a:off x="2578425" y="3580476"/>
              <a:ext cx="57287" cy="17993"/>
            </a:xfrm>
            <a:custGeom>
              <a:avLst/>
              <a:gdLst/>
              <a:ahLst/>
              <a:cxnLst/>
              <a:rect l="l" t="t" r="r" b="b"/>
              <a:pathLst>
                <a:path w="1015" h="319" extrusionOk="0">
                  <a:moveTo>
                    <a:pt x="934" y="0"/>
                  </a:moveTo>
                  <a:cubicBezTo>
                    <a:pt x="917" y="0"/>
                    <a:pt x="899" y="7"/>
                    <a:pt x="887" y="19"/>
                  </a:cubicBezTo>
                  <a:cubicBezTo>
                    <a:pt x="782" y="127"/>
                    <a:pt x="633" y="182"/>
                    <a:pt x="485" y="182"/>
                  </a:cubicBezTo>
                  <a:cubicBezTo>
                    <a:pt x="353" y="182"/>
                    <a:pt x="221" y="138"/>
                    <a:pt x="122" y="51"/>
                  </a:cubicBezTo>
                  <a:cubicBezTo>
                    <a:pt x="110" y="39"/>
                    <a:pt x="94" y="33"/>
                    <a:pt x="77" y="33"/>
                  </a:cubicBezTo>
                  <a:cubicBezTo>
                    <a:pt x="59" y="33"/>
                    <a:pt x="40" y="41"/>
                    <a:pt x="26" y="58"/>
                  </a:cubicBezTo>
                  <a:cubicBezTo>
                    <a:pt x="1" y="83"/>
                    <a:pt x="1" y="128"/>
                    <a:pt x="33" y="153"/>
                  </a:cubicBezTo>
                  <a:cubicBezTo>
                    <a:pt x="154" y="262"/>
                    <a:pt x="319" y="319"/>
                    <a:pt x="485" y="319"/>
                  </a:cubicBezTo>
                  <a:cubicBezTo>
                    <a:pt x="670" y="319"/>
                    <a:pt x="855" y="249"/>
                    <a:pt x="989" y="121"/>
                  </a:cubicBezTo>
                  <a:cubicBezTo>
                    <a:pt x="1014" y="89"/>
                    <a:pt x="1014" y="45"/>
                    <a:pt x="982" y="19"/>
                  </a:cubicBezTo>
                  <a:cubicBezTo>
                    <a:pt x="970" y="7"/>
                    <a:pt x="952" y="0"/>
                    <a:pt x="9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923;p39">
              <a:extLst>
                <a:ext uri="{FF2B5EF4-FFF2-40B4-BE49-F238E27FC236}">
                  <a16:creationId xmlns:a16="http://schemas.microsoft.com/office/drawing/2014/main" id="{C16819D8-9D19-38A0-F603-51DE0E3C216A}"/>
                </a:ext>
              </a:extLst>
            </p:cNvPr>
            <p:cNvSpPr/>
            <p:nvPr/>
          </p:nvSpPr>
          <p:spPr>
            <a:xfrm flipH="1">
              <a:off x="2423786" y="4004818"/>
              <a:ext cx="386388" cy="221728"/>
            </a:xfrm>
            <a:custGeom>
              <a:avLst/>
              <a:gdLst/>
              <a:ahLst/>
              <a:cxnLst/>
              <a:rect l="l" t="t" r="r" b="b"/>
              <a:pathLst>
                <a:path w="6846" h="3931" extrusionOk="0">
                  <a:moveTo>
                    <a:pt x="3767" y="0"/>
                  </a:moveTo>
                  <a:cubicBezTo>
                    <a:pt x="3487" y="0"/>
                    <a:pt x="3215" y="175"/>
                    <a:pt x="3041" y="399"/>
                  </a:cubicBezTo>
                  <a:cubicBezTo>
                    <a:pt x="2850" y="661"/>
                    <a:pt x="2754" y="979"/>
                    <a:pt x="2658" y="1292"/>
                  </a:cubicBezTo>
                  <a:cubicBezTo>
                    <a:pt x="2397" y="2197"/>
                    <a:pt x="1677" y="2853"/>
                    <a:pt x="816" y="3229"/>
                  </a:cubicBezTo>
                  <a:cubicBezTo>
                    <a:pt x="644" y="3306"/>
                    <a:pt x="460" y="3369"/>
                    <a:pt x="307" y="3471"/>
                  </a:cubicBezTo>
                  <a:cubicBezTo>
                    <a:pt x="147" y="3580"/>
                    <a:pt x="13" y="3739"/>
                    <a:pt x="1" y="3930"/>
                  </a:cubicBezTo>
                  <a:lnTo>
                    <a:pt x="6629" y="3930"/>
                  </a:lnTo>
                  <a:cubicBezTo>
                    <a:pt x="6705" y="3019"/>
                    <a:pt x="6769" y="2139"/>
                    <a:pt x="6846" y="1228"/>
                  </a:cubicBezTo>
                  <a:lnTo>
                    <a:pt x="6846" y="1228"/>
                  </a:lnTo>
                  <a:cubicBezTo>
                    <a:pt x="6094" y="1323"/>
                    <a:pt x="5418" y="1394"/>
                    <a:pt x="4666" y="1489"/>
                  </a:cubicBezTo>
                  <a:cubicBezTo>
                    <a:pt x="4653" y="1183"/>
                    <a:pt x="4641" y="877"/>
                    <a:pt x="4526" y="597"/>
                  </a:cubicBezTo>
                  <a:cubicBezTo>
                    <a:pt x="4411" y="317"/>
                    <a:pt x="4182" y="62"/>
                    <a:pt x="3882" y="11"/>
                  </a:cubicBezTo>
                  <a:cubicBezTo>
                    <a:pt x="3844" y="4"/>
                    <a:pt x="3805" y="0"/>
                    <a:pt x="376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924;p39">
              <a:extLst>
                <a:ext uri="{FF2B5EF4-FFF2-40B4-BE49-F238E27FC236}">
                  <a16:creationId xmlns:a16="http://schemas.microsoft.com/office/drawing/2014/main" id="{E67B114C-6384-32A4-C281-D05B863A0004}"/>
                </a:ext>
              </a:extLst>
            </p:cNvPr>
            <p:cNvSpPr/>
            <p:nvPr/>
          </p:nvSpPr>
          <p:spPr>
            <a:xfrm flipH="1">
              <a:off x="2434565" y="4180410"/>
              <a:ext cx="364094" cy="41458"/>
            </a:xfrm>
            <a:custGeom>
              <a:avLst/>
              <a:gdLst/>
              <a:ahLst/>
              <a:cxnLst/>
              <a:rect l="l" t="t" r="r" b="b"/>
              <a:pathLst>
                <a:path w="6451" h="735" extrusionOk="0">
                  <a:moveTo>
                    <a:pt x="6369" y="0"/>
                  </a:moveTo>
                  <a:cubicBezTo>
                    <a:pt x="6365" y="0"/>
                    <a:pt x="6360" y="1"/>
                    <a:pt x="6355" y="1"/>
                  </a:cubicBezTo>
                  <a:cubicBezTo>
                    <a:pt x="4721" y="397"/>
                    <a:pt x="3048" y="595"/>
                    <a:pt x="1369" y="595"/>
                  </a:cubicBezTo>
                  <a:cubicBezTo>
                    <a:pt x="938" y="595"/>
                    <a:pt x="508" y="582"/>
                    <a:pt x="77" y="556"/>
                  </a:cubicBezTo>
                  <a:cubicBezTo>
                    <a:pt x="45" y="556"/>
                    <a:pt x="7" y="588"/>
                    <a:pt x="7" y="626"/>
                  </a:cubicBezTo>
                  <a:cubicBezTo>
                    <a:pt x="1" y="664"/>
                    <a:pt x="33" y="696"/>
                    <a:pt x="71" y="696"/>
                  </a:cubicBezTo>
                  <a:cubicBezTo>
                    <a:pt x="498" y="722"/>
                    <a:pt x="925" y="734"/>
                    <a:pt x="1358" y="734"/>
                  </a:cubicBezTo>
                  <a:cubicBezTo>
                    <a:pt x="3053" y="734"/>
                    <a:pt x="4736" y="537"/>
                    <a:pt x="6387" y="135"/>
                  </a:cubicBezTo>
                  <a:cubicBezTo>
                    <a:pt x="6425" y="129"/>
                    <a:pt x="6450" y="91"/>
                    <a:pt x="6444" y="52"/>
                  </a:cubicBezTo>
                  <a:cubicBezTo>
                    <a:pt x="6433" y="19"/>
                    <a:pt x="6402" y="0"/>
                    <a:pt x="63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925;p39">
              <a:extLst>
                <a:ext uri="{FF2B5EF4-FFF2-40B4-BE49-F238E27FC236}">
                  <a16:creationId xmlns:a16="http://schemas.microsoft.com/office/drawing/2014/main" id="{95718CCF-F29B-2A6A-6949-3EF395775916}"/>
                </a:ext>
              </a:extLst>
            </p:cNvPr>
            <p:cNvSpPr/>
            <p:nvPr/>
          </p:nvSpPr>
          <p:spPr>
            <a:xfrm flipH="1">
              <a:off x="2595361" y="4160217"/>
              <a:ext cx="155097" cy="50482"/>
            </a:xfrm>
            <a:custGeom>
              <a:avLst/>
              <a:gdLst/>
              <a:ahLst/>
              <a:cxnLst/>
              <a:rect l="l" t="t" r="r" b="b"/>
              <a:pathLst>
                <a:path w="2748" h="895" extrusionOk="0">
                  <a:moveTo>
                    <a:pt x="1101" y="0"/>
                  </a:moveTo>
                  <a:cubicBezTo>
                    <a:pt x="735" y="0"/>
                    <a:pt x="364" y="96"/>
                    <a:pt x="45" y="277"/>
                  </a:cubicBezTo>
                  <a:cubicBezTo>
                    <a:pt x="13" y="296"/>
                    <a:pt x="1" y="340"/>
                    <a:pt x="20" y="372"/>
                  </a:cubicBezTo>
                  <a:cubicBezTo>
                    <a:pt x="33" y="394"/>
                    <a:pt x="55" y="407"/>
                    <a:pt x="79" y="407"/>
                  </a:cubicBezTo>
                  <a:cubicBezTo>
                    <a:pt x="91" y="407"/>
                    <a:pt x="103" y="404"/>
                    <a:pt x="115" y="398"/>
                  </a:cubicBezTo>
                  <a:cubicBezTo>
                    <a:pt x="410" y="231"/>
                    <a:pt x="754" y="143"/>
                    <a:pt x="1097" y="143"/>
                  </a:cubicBezTo>
                  <a:cubicBezTo>
                    <a:pt x="1215" y="143"/>
                    <a:pt x="1332" y="153"/>
                    <a:pt x="1447" y="175"/>
                  </a:cubicBezTo>
                  <a:cubicBezTo>
                    <a:pt x="1900" y="257"/>
                    <a:pt x="2327" y="512"/>
                    <a:pt x="2614" y="869"/>
                  </a:cubicBezTo>
                  <a:cubicBezTo>
                    <a:pt x="2627" y="888"/>
                    <a:pt x="2646" y="895"/>
                    <a:pt x="2665" y="895"/>
                  </a:cubicBezTo>
                  <a:cubicBezTo>
                    <a:pt x="2684" y="895"/>
                    <a:pt x="2697" y="895"/>
                    <a:pt x="2709" y="882"/>
                  </a:cubicBezTo>
                  <a:cubicBezTo>
                    <a:pt x="2741" y="857"/>
                    <a:pt x="2748" y="812"/>
                    <a:pt x="2722" y="780"/>
                  </a:cubicBezTo>
                  <a:cubicBezTo>
                    <a:pt x="2410" y="398"/>
                    <a:pt x="1957" y="130"/>
                    <a:pt x="1473" y="34"/>
                  </a:cubicBezTo>
                  <a:cubicBezTo>
                    <a:pt x="1351" y="12"/>
                    <a:pt x="1227" y="0"/>
                    <a:pt x="11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926;p39">
              <a:extLst>
                <a:ext uri="{FF2B5EF4-FFF2-40B4-BE49-F238E27FC236}">
                  <a16:creationId xmlns:a16="http://schemas.microsoft.com/office/drawing/2014/main" id="{88324EAD-3A35-5A4B-7D3C-39AF95050638}"/>
                </a:ext>
              </a:extLst>
            </p:cNvPr>
            <p:cNvSpPr/>
            <p:nvPr/>
          </p:nvSpPr>
          <p:spPr>
            <a:xfrm flipH="1">
              <a:off x="2539254" y="4081587"/>
              <a:ext cx="64059" cy="130183"/>
            </a:xfrm>
            <a:custGeom>
              <a:avLst/>
              <a:gdLst/>
              <a:ahLst/>
              <a:cxnLst/>
              <a:rect l="l" t="t" r="r" b="b"/>
              <a:pathLst>
                <a:path w="1135" h="2308" extrusionOk="0">
                  <a:moveTo>
                    <a:pt x="1055" y="1"/>
                  </a:moveTo>
                  <a:cubicBezTo>
                    <a:pt x="1038" y="1"/>
                    <a:pt x="1020" y="7"/>
                    <a:pt x="1007" y="20"/>
                  </a:cubicBezTo>
                  <a:cubicBezTo>
                    <a:pt x="396" y="587"/>
                    <a:pt x="26" y="1397"/>
                    <a:pt x="0" y="2238"/>
                  </a:cubicBezTo>
                  <a:cubicBezTo>
                    <a:pt x="0" y="2276"/>
                    <a:pt x="26" y="2308"/>
                    <a:pt x="64" y="2308"/>
                  </a:cubicBezTo>
                  <a:lnTo>
                    <a:pt x="70" y="2308"/>
                  </a:lnTo>
                  <a:cubicBezTo>
                    <a:pt x="109" y="2308"/>
                    <a:pt x="134" y="2276"/>
                    <a:pt x="141" y="2244"/>
                  </a:cubicBezTo>
                  <a:cubicBezTo>
                    <a:pt x="166" y="1441"/>
                    <a:pt x="517" y="664"/>
                    <a:pt x="1103" y="122"/>
                  </a:cubicBezTo>
                  <a:cubicBezTo>
                    <a:pt x="1128" y="90"/>
                    <a:pt x="1135" y="52"/>
                    <a:pt x="1103" y="20"/>
                  </a:cubicBezTo>
                  <a:cubicBezTo>
                    <a:pt x="1090" y="7"/>
                    <a:pt x="1073" y="1"/>
                    <a:pt x="10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927;p39">
              <a:extLst>
                <a:ext uri="{FF2B5EF4-FFF2-40B4-BE49-F238E27FC236}">
                  <a16:creationId xmlns:a16="http://schemas.microsoft.com/office/drawing/2014/main" id="{E1918D9B-4AC0-CB11-ED7E-C605B6B2A74A}"/>
                </a:ext>
              </a:extLst>
            </p:cNvPr>
            <p:cNvSpPr/>
            <p:nvPr/>
          </p:nvSpPr>
          <p:spPr>
            <a:xfrm flipH="1">
              <a:off x="2591012" y="4093037"/>
              <a:ext cx="80653" cy="9814"/>
            </a:xfrm>
            <a:custGeom>
              <a:avLst/>
              <a:gdLst/>
              <a:ahLst/>
              <a:cxnLst/>
              <a:rect l="l" t="t" r="r" b="b"/>
              <a:pathLst>
                <a:path w="1429" h="174" extrusionOk="0">
                  <a:moveTo>
                    <a:pt x="66" y="1"/>
                  </a:moveTo>
                  <a:cubicBezTo>
                    <a:pt x="28" y="1"/>
                    <a:pt x="7" y="31"/>
                    <a:pt x="7" y="72"/>
                  </a:cubicBezTo>
                  <a:cubicBezTo>
                    <a:pt x="0" y="110"/>
                    <a:pt x="32" y="142"/>
                    <a:pt x="71" y="142"/>
                  </a:cubicBezTo>
                  <a:lnTo>
                    <a:pt x="1358" y="174"/>
                  </a:lnTo>
                  <a:cubicBezTo>
                    <a:pt x="1396" y="174"/>
                    <a:pt x="1428" y="142"/>
                    <a:pt x="1428" y="104"/>
                  </a:cubicBezTo>
                  <a:cubicBezTo>
                    <a:pt x="1428" y="65"/>
                    <a:pt x="1396" y="34"/>
                    <a:pt x="1358" y="34"/>
                  </a:cubicBezTo>
                  <a:lnTo>
                    <a:pt x="77" y="2"/>
                  </a:lnTo>
                  <a:cubicBezTo>
                    <a:pt x="73" y="1"/>
                    <a:pt x="69" y="1"/>
                    <a:pt x="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928;p39">
              <a:extLst>
                <a:ext uri="{FF2B5EF4-FFF2-40B4-BE49-F238E27FC236}">
                  <a16:creationId xmlns:a16="http://schemas.microsoft.com/office/drawing/2014/main" id="{24E42F88-6C91-5E6C-B32F-8F833D7629C4}"/>
                </a:ext>
              </a:extLst>
            </p:cNvPr>
            <p:cNvSpPr/>
            <p:nvPr/>
          </p:nvSpPr>
          <p:spPr>
            <a:xfrm flipH="1">
              <a:off x="2612234" y="4118928"/>
              <a:ext cx="78847" cy="10886"/>
            </a:xfrm>
            <a:custGeom>
              <a:avLst/>
              <a:gdLst/>
              <a:ahLst/>
              <a:cxnLst/>
              <a:rect l="l" t="t" r="r" b="b"/>
              <a:pathLst>
                <a:path w="1397" h="193" extrusionOk="0">
                  <a:moveTo>
                    <a:pt x="61" y="1"/>
                  </a:moveTo>
                  <a:cubicBezTo>
                    <a:pt x="27" y="1"/>
                    <a:pt x="0" y="30"/>
                    <a:pt x="0" y="65"/>
                  </a:cubicBezTo>
                  <a:cubicBezTo>
                    <a:pt x="0" y="104"/>
                    <a:pt x="26" y="135"/>
                    <a:pt x="64" y="135"/>
                  </a:cubicBezTo>
                  <a:lnTo>
                    <a:pt x="1326" y="193"/>
                  </a:lnTo>
                  <a:cubicBezTo>
                    <a:pt x="1364" y="193"/>
                    <a:pt x="1396" y="161"/>
                    <a:pt x="1396" y="123"/>
                  </a:cubicBezTo>
                  <a:cubicBezTo>
                    <a:pt x="1396" y="84"/>
                    <a:pt x="1371" y="53"/>
                    <a:pt x="1332" y="53"/>
                  </a:cubicBezTo>
                  <a:lnTo>
                    <a:pt x="70" y="2"/>
                  </a:lnTo>
                  <a:cubicBezTo>
                    <a:pt x="67" y="1"/>
                    <a:pt x="64" y="1"/>
                    <a:pt x="6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929;p39">
              <a:extLst>
                <a:ext uri="{FF2B5EF4-FFF2-40B4-BE49-F238E27FC236}">
                  <a16:creationId xmlns:a16="http://schemas.microsoft.com/office/drawing/2014/main" id="{27412257-22BF-CF1E-7445-2BAEDEBE50A2}"/>
                </a:ext>
              </a:extLst>
            </p:cNvPr>
            <p:cNvSpPr/>
            <p:nvPr/>
          </p:nvSpPr>
          <p:spPr>
            <a:xfrm flipH="1">
              <a:off x="2617992" y="4140531"/>
              <a:ext cx="86748" cy="12691"/>
            </a:xfrm>
            <a:custGeom>
              <a:avLst/>
              <a:gdLst/>
              <a:ahLst/>
              <a:cxnLst/>
              <a:rect l="l" t="t" r="r" b="b"/>
              <a:pathLst>
                <a:path w="1537" h="225" extrusionOk="0">
                  <a:moveTo>
                    <a:pt x="77" y="1"/>
                  </a:moveTo>
                  <a:cubicBezTo>
                    <a:pt x="38" y="1"/>
                    <a:pt x="0" y="26"/>
                    <a:pt x="0" y="65"/>
                  </a:cubicBezTo>
                  <a:cubicBezTo>
                    <a:pt x="0" y="103"/>
                    <a:pt x="26" y="141"/>
                    <a:pt x="64" y="141"/>
                  </a:cubicBezTo>
                  <a:lnTo>
                    <a:pt x="1460" y="224"/>
                  </a:lnTo>
                  <a:cubicBezTo>
                    <a:pt x="1498" y="224"/>
                    <a:pt x="1530" y="192"/>
                    <a:pt x="1530" y="154"/>
                  </a:cubicBezTo>
                  <a:cubicBezTo>
                    <a:pt x="1536" y="116"/>
                    <a:pt x="1504" y="84"/>
                    <a:pt x="1466" y="84"/>
                  </a:cubicBezTo>
                  <a:lnTo>
                    <a:pt x="7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930;p39">
              <a:extLst>
                <a:ext uri="{FF2B5EF4-FFF2-40B4-BE49-F238E27FC236}">
                  <a16:creationId xmlns:a16="http://schemas.microsoft.com/office/drawing/2014/main" id="{D9083CE0-1825-EDC1-3C19-BE7DD2B1D7A0}"/>
                </a:ext>
              </a:extLst>
            </p:cNvPr>
            <p:cNvSpPr/>
            <p:nvPr/>
          </p:nvSpPr>
          <p:spPr>
            <a:xfrm flipH="1">
              <a:off x="2198576" y="3505344"/>
              <a:ext cx="236032" cy="643863"/>
            </a:xfrm>
            <a:custGeom>
              <a:avLst/>
              <a:gdLst/>
              <a:ahLst/>
              <a:cxnLst/>
              <a:rect l="l" t="t" r="r" b="b"/>
              <a:pathLst>
                <a:path w="4182" h="11415" extrusionOk="0">
                  <a:moveTo>
                    <a:pt x="3793" y="0"/>
                  </a:moveTo>
                  <a:cubicBezTo>
                    <a:pt x="2441" y="83"/>
                    <a:pt x="1441" y="319"/>
                    <a:pt x="83" y="402"/>
                  </a:cubicBezTo>
                  <a:lnTo>
                    <a:pt x="192" y="2040"/>
                  </a:lnTo>
                  <a:cubicBezTo>
                    <a:pt x="0" y="5214"/>
                    <a:pt x="676" y="7540"/>
                    <a:pt x="1224" y="11415"/>
                  </a:cubicBezTo>
                  <a:lnTo>
                    <a:pt x="4181" y="10676"/>
                  </a:lnTo>
                  <a:cubicBezTo>
                    <a:pt x="3837" y="8012"/>
                    <a:pt x="3990" y="5398"/>
                    <a:pt x="3869" y="2715"/>
                  </a:cubicBezTo>
                  <a:cubicBezTo>
                    <a:pt x="3831" y="1836"/>
                    <a:pt x="3837" y="880"/>
                    <a:pt x="3793" y="0"/>
                  </a:cubicBezTo>
                  <a:close/>
                </a:path>
              </a:pathLst>
            </a:custGeom>
            <a:solidFill>
              <a:srgbClr val="AD64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931;p39">
              <a:extLst>
                <a:ext uri="{FF2B5EF4-FFF2-40B4-BE49-F238E27FC236}">
                  <a16:creationId xmlns:a16="http://schemas.microsoft.com/office/drawing/2014/main" id="{1362A304-D39B-590A-7023-3B85801CD2E3}"/>
                </a:ext>
              </a:extLst>
            </p:cNvPr>
            <p:cNvSpPr/>
            <p:nvPr/>
          </p:nvSpPr>
          <p:spPr>
            <a:xfrm flipH="1">
              <a:off x="2237797" y="3592660"/>
              <a:ext cx="70211" cy="26341"/>
            </a:xfrm>
            <a:custGeom>
              <a:avLst/>
              <a:gdLst/>
              <a:ahLst/>
              <a:cxnLst/>
              <a:rect l="l" t="t" r="r" b="b"/>
              <a:pathLst>
                <a:path w="1244" h="467" extrusionOk="0">
                  <a:moveTo>
                    <a:pt x="82" y="0"/>
                  </a:moveTo>
                  <a:cubicBezTo>
                    <a:pt x="70" y="0"/>
                    <a:pt x="57" y="4"/>
                    <a:pt x="46" y="14"/>
                  </a:cubicBezTo>
                  <a:cubicBezTo>
                    <a:pt x="7" y="33"/>
                    <a:pt x="1" y="77"/>
                    <a:pt x="26" y="109"/>
                  </a:cubicBezTo>
                  <a:cubicBezTo>
                    <a:pt x="141" y="288"/>
                    <a:pt x="345" y="415"/>
                    <a:pt x="575" y="453"/>
                  </a:cubicBezTo>
                  <a:cubicBezTo>
                    <a:pt x="626" y="460"/>
                    <a:pt x="677" y="466"/>
                    <a:pt x="727" y="466"/>
                  </a:cubicBezTo>
                  <a:cubicBezTo>
                    <a:pt x="906" y="466"/>
                    <a:pt x="1078" y="409"/>
                    <a:pt x="1212" y="307"/>
                  </a:cubicBezTo>
                  <a:cubicBezTo>
                    <a:pt x="1244" y="281"/>
                    <a:pt x="1244" y="237"/>
                    <a:pt x="1225" y="211"/>
                  </a:cubicBezTo>
                  <a:cubicBezTo>
                    <a:pt x="1210" y="193"/>
                    <a:pt x="1188" y="183"/>
                    <a:pt x="1167" y="183"/>
                  </a:cubicBezTo>
                  <a:cubicBezTo>
                    <a:pt x="1151" y="183"/>
                    <a:pt x="1136" y="188"/>
                    <a:pt x="1123" y="199"/>
                  </a:cubicBezTo>
                  <a:cubicBezTo>
                    <a:pt x="1014" y="282"/>
                    <a:pt x="875" y="324"/>
                    <a:pt x="730" y="324"/>
                  </a:cubicBezTo>
                  <a:cubicBezTo>
                    <a:pt x="687" y="324"/>
                    <a:pt x="643" y="321"/>
                    <a:pt x="600" y="313"/>
                  </a:cubicBezTo>
                  <a:cubicBezTo>
                    <a:pt x="402" y="281"/>
                    <a:pt x="237" y="179"/>
                    <a:pt x="141" y="33"/>
                  </a:cubicBezTo>
                  <a:cubicBezTo>
                    <a:pt x="125" y="13"/>
                    <a:pt x="104" y="0"/>
                    <a:pt x="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932;p39">
              <a:extLst>
                <a:ext uri="{FF2B5EF4-FFF2-40B4-BE49-F238E27FC236}">
                  <a16:creationId xmlns:a16="http://schemas.microsoft.com/office/drawing/2014/main" id="{2EF2A16D-9C1B-377B-C86D-43BF1CBA51A0}"/>
                </a:ext>
              </a:extLst>
            </p:cNvPr>
            <p:cNvSpPr/>
            <p:nvPr/>
          </p:nvSpPr>
          <p:spPr>
            <a:xfrm flipH="1">
              <a:off x="2041389" y="3997711"/>
              <a:ext cx="354387" cy="234927"/>
            </a:xfrm>
            <a:custGeom>
              <a:avLst/>
              <a:gdLst/>
              <a:ahLst/>
              <a:cxnLst/>
              <a:rect l="l" t="t" r="r" b="b"/>
              <a:pathLst>
                <a:path w="6279" h="4165" extrusionOk="0">
                  <a:moveTo>
                    <a:pt x="3089" y="1"/>
                  </a:moveTo>
                  <a:cubicBezTo>
                    <a:pt x="2820" y="1"/>
                    <a:pt x="2546" y="145"/>
                    <a:pt x="2365" y="353"/>
                  </a:cubicBezTo>
                  <a:cubicBezTo>
                    <a:pt x="2117" y="640"/>
                    <a:pt x="2002" y="1016"/>
                    <a:pt x="1900" y="1379"/>
                  </a:cubicBezTo>
                  <a:cubicBezTo>
                    <a:pt x="1295" y="1271"/>
                    <a:pt x="606" y="1131"/>
                    <a:pt x="1" y="1016"/>
                  </a:cubicBezTo>
                  <a:lnTo>
                    <a:pt x="1" y="1016"/>
                  </a:lnTo>
                  <a:cubicBezTo>
                    <a:pt x="20" y="2017"/>
                    <a:pt x="7" y="2985"/>
                    <a:pt x="26" y="3986"/>
                  </a:cubicBezTo>
                  <a:lnTo>
                    <a:pt x="6253" y="4165"/>
                  </a:lnTo>
                  <a:cubicBezTo>
                    <a:pt x="6279" y="3941"/>
                    <a:pt x="6145" y="3731"/>
                    <a:pt x="5973" y="3591"/>
                  </a:cubicBezTo>
                  <a:cubicBezTo>
                    <a:pt x="5807" y="3451"/>
                    <a:pt x="5597" y="3362"/>
                    <a:pt x="5405" y="3247"/>
                  </a:cubicBezTo>
                  <a:cubicBezTo>
                    <a:pt x="4819" y="2903"/>
                    <a:pt x="4532" y="2246"/>
                    <a:pt x="4182" y="1660"/>
                  </a:cubicBezTo>
                  <a:cubicBezTo>
                    <a:pt x="4022" y="1399"/>
                    <a:pt x="3978" y="1086"/>
                    <a:pt x="3895" y="793"/>
                  </a:cubicBezTo>
                  <a:cubicBezTo>
                    <a:pt x="3812" y="500"/>
                    <a:pt x="3659" y="194"/>
                    <a:pt x="3385" y="66"/>
                  </a:cubicBezTo>
                  <a:cubicBezTo>
                    <a:pt x="3291" y="21"/>
                    <a:pt x="3190" y="1"/>
                    <a:pt x="308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933;p39">
              <a:extLst>
                <a:ext uri="{FF2B5EF4-FFF2-40B4-BE49-F238E27FC236}">
                  <a16:creationId xmlns:a16="http://schemas.microsoft.com/office/drawing/2014/main" id="{AF783C7A-A1EF-C747-747E-99E319A68712}"/>
                </a:ext>
              </a:extLst>
            </p:cNvPr>
            <p:cNvSpPr/>
            <p:nvPr/>
          </p:nvSpPr>
          <p:spPr>
            <a:xfrm flipH="1">
              <a:off x="2054709" y="4174149"/>
              <a:ext cx="344623" cy="53472"/>
            </a:xfrm>
            <a:custGeom>
              <a:avLst/>
              <a:gdLst/>
              <a:ahLst/>
              <a:cxnLst/>
              <a:rect l="l" t="t" r="r" b="b"/>
              <a:pathLst>
                <a:path w="6106" h="948" extrusionOk="0">
                  <a:moveTo>
                    <a:pt x="80" y="0"/>
                  </a:moveTo>
                  <a:cubicBezTo>
                    <a:pt x="53" y="0"/>
                    <a:pt x="23" y="17"/>
                    <a:pt x="13" y="42"/>
                  </a:cubicBezTo>
                  <a:cubicBezTo>
                    <a:pt x="0" y="81"/>
                    <a:pt x="19" y="119"/>
                    <a:pt x="51" y="138"/>
                  </a:cubicBezTo>
                  <a:cubicBezTo>
                    <a:pt x="1440" y="673"/>
                    <a:pt x="2925" y="947"/>
                    <a:pt x="4410" y="947"/>
                  </a:cubicBezTo>
                  <a:cubicBezTo>
                    <a:pt x="4952" y="947"/>
                    <a:pt x="5500" y="909"/>
                    <a:pt x="6036" y="839"/>
                  </a:cubicBezTo>
                  <a:cubicBezTo>
                    <a:pt x="6074" y="833"/>
                    <a:pt x="6106" y="794"/>
                    <a:pt x="6099" y="756"/>
                  </a:cubicBezTo>
                  <a:cubicBezTo>
                    <a:pt x="6094" y="722"/>
                    <a:pt x="6062" y="698"/>
                    <a:pt x="6028" y="698"/>
                  </a:cubicBezTo>
                  <a:cubicBezTo>
                    <a:pt x="6024" y="698"/>
                    <a:pt x="6020" y="698"/>
                    <a:pt x="6017" y="699"/>
                  </a:cubicBezTo>
                  <a:cubicBezTo>
                    <a:pt x="5484" y="772"/>
                    <a:pt x="4948" y="808"/>
                    <a:pt x="4412" y="808"/>
                  </a:cubicBezTo>
                  <a:cubicBezTo>
                    <a:pt x="2945" y="808"/>
                    <a:pt x="1479" y="536"/>
                    <a:pt x="102" y="4"/>
                  </a:cubicBezTo>
                  <a:cubicBezTo>
                    <a:pt x="95" y="1"/>
                    <a:pt x="88" y="0"/>
                    <a:pt x="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934;p39">
              <a:extLst>
                <a:ext uri="{FF2B5EF4-FFF2-40B4-BE49-F238E27FC236}">
                  <a16:creationId xmlns:a16="http://schemas.microsoft.com/office/drawing/2014/main" id="{07690532-2A88-686B-FB32-E8D34E1D8AE3}"/>
                </a:ext>
              </a:extLst>
            </p:cNvPr>
            <p:cNvSpPr/>
            <p:nvPr/>
          </p:nvSpPr>
          <p:spPr>
            <a:xfrm flipH="1">
              <a:off x="2081681" y="4163263"/>
              <a:ext cx="160120" cy="58943"/>
            </a:xfrm>
            <a:custGeom>
              <a:avLst/>
              <a:gdLst/>
              <a:ahLst/>
              <a:cxnLst/>
              <a:rect l="l" t="t" r="r" b="b"/>
              <a:pathLst>
                <a:path w="2837" h="1045" extrusionOk="0">
                  <a:moveTo>
                    <a:pt x="1731" y="0"/>
                  </a:moveTo>
                  <a:cubicBezTo>
                    <a:pt x="1578" y="0"/>
                    <a:pt x="1425" y="17"/>
                    <a:pt x="1275" y="50"/>
                  </a:cubicBezTo>
                  <a:cubicBezTo>
                    <a:pt x="765" y="172"/>
                    <a:pt x="307" y="497"/>
                    <a:pt x="20" y="936"/>
                  </a:cubicBezTo>
                  <a:cubicBezTo>
                    <a:pt x="1" y="968"/>
                    <a:pt x="7" y="1013"/>
                    <a:pt x="39" y="1032"/>
                  </a:cubicBezTo>
                  <a:cubicBezTo>
                    <a:pt x="52" y="1038"/>
                    <a:pt x="64" y="1045"/>
                    <a:pt x="77" y="1045"/>
                  </a:cubicBezTo>
                  <a:cubicBezTo>
                    <a:pt x="103" y="1045"/>
                    <a:pt x="122" y="1032"/>
                    <a:pt x="134" y="1013"/>
                  </a:cubicBezTo>
                  <a:cubicBezTo>
                    <a:pt x="402" y="599"/>
                    <a:pt x="829" y="299"/>
                    <a:pt x="1307" y="191"/>
                  </a:cubicBezTo>
                  <a:cubicBezTo>
                    <a:pt x="1449" y="157"/>
                    <a:pt x="1594" y="140"/>
                    <a:pt x="1739" y="140"/>
                  </a:cubicBezTo>
                  <a:cubicBezTo>
                    <a:pt x="2081" y="140"/>
                    <a:pt x="2420" y="233"/>
                    <a:pt x="2716" y="407"/>
                  </a:cubicBezTo>
                  <a:cubicBezTo>
                    <a:pt x="2729" y="414"/>
                    <a:pt x="2743" y="418"/>
                    <a:pt x="2756" y="418"/>
                  </a:cubicBezTo>
                  <a:cubicBezTo>
                    <a:pt x="2779" y="418"/>
                    <a:pt x="2799" y="406"/>
                    <a:pt x="2811" y="382"/>
                  </a:cubicBezTo>
                  <a:cubicBezTo>
                    <a:pt x="2837" y="350"/>
                    <a:pt x="2824" y="305"/>
                    <a:pt x="2792" y="286"/>
                  </a:cubicBezTo>
                  <a:cubicBezTo>
                    <a:pt x="2472" y="97"/>
                    <a:pt x="2101" y="0"/>
                    <a:pt x="17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935;p39">
              <a:extLst>
                <a:ext uri="{FF2B5EF4-FFF2-40B4-BE49-F238E27FC236}">
                  <a16:creationId xmlns:a16="http://schemas.microsoft.com/office/drawing/2014/main" id="{4B05170D-8D78-AB02-AB04-4CCD79BF998D}"/>
                </a:ext>
              </a:extLst>
            </p:cNvPr>
            <p:cNvSpPr/>
            <p:nvPr/>
          </p:nvSpPr>
          <p:spPr>
            <a:xfrm flipH="1">
              <a:off x="2234184" y="4070757"/>
              <a:ext cx="64454" cy="151447"/>
            </a:xfrm>
            <a:custGeom>
              <a:avLst/>
              <a:gdLst/>
              <a:ahLst/>
              <a:cxnLst/>
              <a:rect l="l" t="t" r="r" b="b"/>
              <a:pathLst>
                <a:path w="1142" h="2685" extrusionOk="0">
                  <a:moveTo>
                    <a:pt x="82" y="1"/>
                  </a:moveTo>
                  <a:cubicBezTo>
                    <a:pt x="69" y="1"/>
                    <a:pt x="57" y="5"/>
                    <a:pt x="45" y="14"/>
                  </a:cubicBezTo>
                  <a:cubicBezTo>
                    <a:pt x="13" y="33"/>
                    <a:pt x="1" y="78"/>
                    <a:pt x="20" y="110"/>
                  </a:cubicBezTo>
                  <a:cubicBezTo>
                    <a:pt x="511" y="868"/>
                    <a:pt x="848" y="1741"/>
                    <a:pt x="995" y="2627"/>
                  </a:cubicBezTo>
                  <a:cubicBezTo>
                    <a:pt x="1001" y="2666"/>
                    <a:pt x="1033" y="2685"/>
                    <a:pt x="1065" y="2685"/>
                  </a:cubicBezTo>
                  <a:lnTo>
                    <a:pt x="1078" y="2685"/>
                  </a:lnTo>
                  <a:cubicBezTo>
                    <a:pt x="1116" y="2678"/>
                    <a:pt x="1141" y="2646"/>
                    <a:pt x="1135" y="2608"/>
                  </a:cubicBezTo>
                  <a:cubicBezTo>
                    <a:pt x="982" y="1697"/>
                    <a:pt x="638" y="811"/>
                    <a:pt x="141" y="33"/>
                  </a:cubicBezTo>
                  <a:cubicBezTo>
                    <a:pt x="125" y="13"/>
                    <a:pt x="103" y="1"/>
                    <a:pt x="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936;p39">
              <a:extLst>
                <a:ext uri="{FF2B5EF4-FFF2-40B4-BE49-F238E27FC236}">
                  <a16:creationId xmlns:a16="http://schemas.microsoft.com/office/drawing/2014/main" id="{136900D8-18E1-4A1B-8AFF-DFEC6D2D8FAB}"/>
                </a:ext>
              </a:extLst>
            </p:cNvPr>
            <p:cNvSpPr/>
            <p:nvPr/>
          </p:nvSpPr>
          <p:spPr>
            <a:xfrm flipH="1">
              <a:off x="2155787" y="4083392"/>
              <a:ext cx="83870" cy="18050"/>
            </a:xfrm>
            <a:custGeom>
              <a:avLst/>
              <a:gdLst/>
              <a:ahLst/>
              <a:cxnLst/>
              <a:rect l="l" t="t" r="r" b="b"/>
              <a:pathLst>
                <a:path w="1486" h="320" extrusionOk="0">
                  <a:moveTo>
                    <a:pt x="1403" y="1"/>
                  </a:moveTo>
                  <a:lnTo>
                    <a:pt x="65" y="179"/>
                  </a:lnTo>
                  <a:cubicBezTo>
                    <a:pt x="26" y="185"/>
                    <a:pt x="1" y="217"/>
                    <a:pt x="7" y="256"/>
                  </a:cubicBezTo>
                  <a:cubicBezTo>
                    <a:pt x="7" y="294"/>
                    <a:pt x="39" y="319"/>
                    <a:pt x="71" y="319"/>
                  </a:cubicBezTo>
                  <a:lnTo>
                    <a:pt x="84" y="319"/>
                  </a:lnTo>
                  <a:lnTo>
                    <a:pt x="1422" y="141"/>
                  </a:lnTo>
                  <a:cubicBezTo>
                    <a:pt x="1460" y="134"/>
                    <a:pt x="1486" y="103"/>
                    <a:pt x="1479" y="64"/>
                  </a:cubicBezTo>
                  <a:cubicBezTo>
                    <a:pt x="1473" y="26"/>
                    <a:pt x="1441" y="1"/>
                    <a:pt x="14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937;p39">
              <a:extLst>
                <a:ext uri="{FF2B5EF4-FFF2-40B4-BE49-F238E27FC236}">
                  <a16:creationId xmlns:a16="http://schemas.microsoft.com/office/drawing/2014/main" id="{6FBBCCCA-4079-4ED7-8FE9-593F91F34A1C}"/>
                </a:ext>
              </a:extLst>
            </p:cNvPr>
            <p:cNvSpPr/>
            <p:nvPr/>
          </p:nvSpPr>
          <p:spPr>
            <a:xfrm flipH="1">
              <a:off x="2146756" y="4111369"/>
              <a:ext cx="82459" cy="18106"/>
            </a:xfrm>
            <a:custGeom>
              <a:avLst/>
              <a:gdLst/>
              <a:ahLst/>
              <a:cxnLst/>
              <a:rect l="l" t="t" r="r" b="b"/>
              <a:pathLst>
                <a:path w="1461" h="321" extrusionOk="0">
                  <a:moveTo>
                    <a:pt x="1389" y="1"/>
                  </a:moveTo>
                  <a:cubicBezTo>
                    <a:pt x="1385" y="1"/>
                    <a:pt x="1381" y="1"/>
                    <a:pt x="1377" y="2"/>
                  </a:cubicBezTo>
                  <a:lnTo>
                    <a:pt x="64" y="180"/>
                  </a:lnTo>
                  <a:cubicBezTo>
                    <a:pt x="26" y="187"/>
                    <a:pt x="1" y="225"/>
                    <a:pt x="7" y="263"/>
                  </a:cubicBezTo>
                  <a:cubicBezTo>
                    <a:pt x="13" y="295"/>
                    <a:pt x="39" y="320"/>
                    <a:pt x="77" y="320"/>
                  </a:cubicBezTo>
                  <a:lnTo>
                    <a:pt x="84" y="320"/>
                  </a:lnTo>
                  <a:lnTo>
                    <a:pt x="1396" y="142"/>
                  </a:lnTo>
                  <a:cubicBezTo>
                    <a:pt x="1435" y="136"/>
                    <a:pt x="1460" y="97"/>
                    <a:pt x="1454" y="59"/>
                  </a:cubicBezTo>
                  <a:cubicBezTo>
                    <a:pt x="1448" y="25"/>
                    <a:pt x="1422" y="1"/>
                    <a:pt x="13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938;p39">
              <a:extLst>
                <a:ext uri="{FF2B5EF4-FFF2-40B4-BE49-F238E27FC236}">
                  <a16:creationId xmlns:a16="http://schemas.microsoft.com/office/drawing/2014/main" id="{890FD756-0E95-38A0-6810-60B90B6AD5D3}"/>
                </a:ext>
              </a:extLst>
            </p:cNvPr>
            <p:cNvSpPr/>
            <p:nvPr/>
          </p:nvSpPr>
          <p:spPr>
            <a:xfrm flipH="1">
              <a:off x="2134565" y="4139854"/>
              <a:ext cx="85619" cy="15511"/>
            </a:xfrm>
            <a:custGeom>
              <a:avLst/>
              <a:gdLst/>
              <a:ahLst/>
              <a:cxnLst/>
              <a:rect l="l" t="t" r="r" b="b"/>
              <a:pathLst>
                <a:path w="1517" h="275" extrusionOk="0">
                  <a:moveTo>
                    <a:pt x="1434" y="0"/>
                  </a:moveTo>
                  <a:lnTo>
                    <a:pt x="70" y="134"/>
                  </a:lnTo>
                  <a:cubicBezTo>
                    <a:pt x="32" y="140"/>
                    <a:pt x="0" y="172"/>
                    <a:pt x="6" y="211"/>
                  </a:cubicBezTo>
                  <a:cubicBezTo>
                    <a:pt x="13" y="242"/>
                    <a:pt x="38" y="274"/>
                    <a:pt x="77" y="274"/>
                  </a:cubicBezTo>
                  <a:lnTo>
                    <a:pt x="83" y="274"/>
                  </a:lnTo>
                  <a:lnTo>
                    <a:pt x="1447" y="140"/>
                  </a:lnTo>
                  <a:cubicBezTo>
                    <a:pt x="1485" y="134"/>
                    <a:pt x="1517" y="102"/>
                    <a:pt x="1511" y="64"/>
                  </a:cubicBezTo>
                  <a:cubicBezTo>
                    <a:pt x="1511" y="26"/>
                    <a:pt x="1472" y="0"/>
                    <a:pt x="14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939;p39">
              <a:extLst>
                <a:ext uri="{FF2B5EF4-FFF2-40B4-BE49-F238E27FC236}">
                  <a16:creationId xmlns:a16="http://schemas.microsoft.com/office/drawing/2014/main" id="{12CBF044-C0E3-21EF-A915-7854F0EE5BB9}"/>
                </a:ext>
              </a:extLst>
            </p:cNvPr>
            <p:cNvSpPr/>
            <p:nvPr/>
          </p:nvSpPr>
          <p:spPr>
            <a:xfrm flipH="1">
              <a:off x="2202198" y="3107005"/>
              <a:ext cx="488150" cy="459137"/>
            </a:xfrm>
            <a:custGeom>
              <a:avLst/>
              <a:gdLst/>
              <a:ahLst/>
              <a:cxnLst/>
              <a:rect l="l" t="t" r="r" b="b"/>
              <a:pathLst>
                <a:path w="8649" h="8140" extrusionOk="0">
                  <a:moveTo>
                    <a:pt x="7712" y="1"/>
                  </a:moveTo>
                  <a:lnTo>
                    <a:pt x="198" y="606"/>
                  </a:lnTo>
                  <a:cubicBezTo>
                    <a:pt x="134" y="3009"/>
                    <a:pt x="64" y="5412"/>
                    <a:pt x="0" y="7814"/>
                  </a:cubicBezTo>
                  <a:cubicBezTo>
                    <a:pt x="1205" y="7757"/>
                    <a:pt x="2447" y="7668"/>
                    <a:pt x="3652" y="7604"/>
                  </a:cubicBezTo>
                  <a:cubicBezTo>
                    <a:pt x="3658" y="7770"/>
                    <a:pt x="3703" y="7974"/>
                    <a:pt x="3716" y="8139"/>
                  </a:cubicBezTo>
                  <a:cubicBezTo>
                    <a:pt x="5354" y="8063"/>
                    <a:pt x="7004" y="7967"/>
                    <a:pt x="8649" y="7891"/>
                  </a:cubicBezTo>
                  <a:cubicBezTo>
                    <a:pt x="8336" y="5265"/>
                    <a:pt x="8018" y="2626"/>
                    <a:pt x="77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940;p39">
              <a:extLst>
                <a:ext uri="{FF2B5EF4-FFF2-40B4-BE49-F238E27FC236}">
                  <a16:creationId xmlns:a16="http://schemas.microsoft.com/office/drawing/2014/main" id="{D158ADF6-3BA2-7C5D-AF2D-309AD1CC7C9B}"/>
                </a:ext>
              </a:extLst>
            </p:cNvPr>
            <p:cNvSpPr/>
            <p:nvPr/>
          </p:nvSpPr>
          <p:spPr>
            <a:xfrm flipH="1">
              <a:off x="2478071" y="3296416"/>
              <a:ext cx="70945" cy="257489"/>
            </a:xfrm>
            <a:custGeom>
              <a:avLst/>
              <a:gdLst/>
              <a:ahLst/>
              <a:cxnLst/>
              <a:rect l="l" t="t" r="r" b="b"/>
              <a:pathLst>
                <a:path w="1257" h="4565" extrusionOk="0">
                  <a:moveTo>
                    <a:pt x="77" y="0"/>
                  </a:moveTo>
                  <a:cubicBezTo>
                    <a:pt x="54" y="0"/>
                    <a:pt x="32" y="13"/>
                    <a:pt x="20" y="33"/>
                  </a:cubicBezTo>
                  <a:cubicBezTo>
                    <a:pt x="1" y="65"/>
                    <a:pt x="7" y="110"/>
                    <a:pt x="39" y="129"/>
                  </a:cubicBezTo>
                  <a:cubicBezTo>
                    <a:pt x="90" y="161"/>
                    <a:pt x="154" y="193"/>
                    <a:pt x="217" y="218"/>
                  </a:cubicBezTo>
                  <a:cubicBezTo>
                    <a:pt x="268" y="244"/>
                    <a:pt x="313" y="269"/>
                    <a:pt x="358" y="288"/>
                  </a:cubicBezTo>
                  <a:lnTo>
                    <a:pt x="1110" y="4507"/>
                  </a:lnTo>
                  <a:cubicBezTo>
                    <a:pt x="1116" y="4546"/>
                    <a:pt x="1148" y="4565"/>
                    <a:pt x="1180" y="4565"/>
                  </a:cubicBezTo>
                  <a:lnTo>
                    <a:pt x="1193" y="4565"/>
                  </a:lnTo>
                  <a:cubicBezTo>
                    <a:pt x="1231" y="4558"/>
                    <a:pt x="1256" y="4520"/>
                    <a:pt x="1250" y="4482"/>
                  </a:cubicBezTo>
                  <a:lnTo>
                    <a:pt x="492" y="231"/>
                  </a:lnTo>
                  <a:cubicBezTo>
                    <a:pt x="485" y="212"/>
                    <a:pt x="472" y="199"/>
                    <a:pt x="460" y="186"/>
                  </a:cubicBezTo>
                  <a:cubicBezTo>
                    <a:pt x="402" y="154"/>
                    <a:pt x="339" y="122"/>
                    <a:pt x="281" y="97"/>
                  </a:cubicBezTo>
                  <a:cubicBezTo>
                    <a:pt x="217" y="65"/>
                    <a:pt x="160" y="40"/>
                    <a:pt x="115" y="14"/>
                  </a:cubicBezTo>
                  <a:cubicBezTo>
                    <a:pt x="104" y="5"/>
                    <a:pt x="90" y="0"/>
                    <a:pt x="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941;p39">
              <a:extLst>
                <a:ext uri="{FF2B5EF4-FFF2-40B4-BE49-F238E27FC236}">
                  <a16:creationId xmlns:a16="http://schemas.microsoft.com/office/drawing/2014/main" id="{DE239BE6-4391-98B9-D9A4-025B8E4F7569}"/>
                </a:ext>
              </a:extLst>
            </p:cNvPr>
            <p:cNvSpPr/>
            <p:nvPr/>
          </p:nvSpPr>
          <p:spPr>
            <a:xfrm flipH="1">
              <a:off x="2621604" y="3183604"/>
              <a:ext cx="76307" cy="153196"/>
            </a:xfrm>
            <a:custGeom>
              <a:avLst/>
              <a:gdLst/>
              <a:ahLst/>
              <a:cxnLst/>
              <a:rect l="l" t="t" r="r" b="b"/>
              <a:pathLst>
                <a:path w="1352" h="2716" extrusionOk="0">
                  <a:moveTo>
                    <a:pt x="1288" y="0"/>
                  </a:moveTo>
                  <a:cubicBezTo>
                    <a:pt x="1249" y="0"/>
                    <a:pt x="1218" y="19"/>
                    <a:pt x="1211" y="57"/>
                  </a:cubicBezTo>
                  <a:cubicBezTo>
                    <a:pt x="1084" y="994"/>
                    <a:pt x="663" y="1899"/>
                    <a:pt x="26" y="2600"/>
                  </a:cubicBezTo>
                  <a:cubicBezTo>
                    <a:pt x="0" y="2626"/>
                    <a:pt x="7" y="2671"/>
                    <a:pt x="32" y="2696"/>
                  </a:cubicBezTo>
                  <a:cubicBezTo>
                    <a:pt x="45" y="2709"/>
                    <a:pt x="64" y="2715"/>
                    <a:pt x="77" y="2715"/>
                  </a:cubicBezTo>
                  <a:cubicBezTo>
                    <a:pt x="96" y="2715"/>
                    <a:pt x="115" y="2709"/>
                    <a:pt x="134" y="2690"/>
                  </a:cubicBezTo>
                  <a:cubicBezTo>
                    <a:pt x="784" y="1969"/>
                    <a:pt x="1218" y="1045"/>
                    <a:pt x="1351" y="77"/>
                  </a:cubicBezTo>
                  <a:cubicBezTo>
                    <a:pt x="1351" y="38"/>
                    <a:pt x="1326" y="6"/>
                    <a:pt x="12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942;p39">
              <a:extLst>
                <a:ext uri="{FF2B5EF4-FFF2-40B4-BE49-F238E27FC236}">
                  <a16:creationId xmlns:a16="http://schemas.microsoft.com/office/drawing/2014/main" id="{091DC1D3-AD7A-439F-7906-91B1CF642476}"/>
                </a:ext>
              </a:extLst>
            </p:cNvPr>
            <p:cNvSpPr/>
            <p:nvPr/>
          </p:nvSpPr>
          <p:spPr>
            <a:xfrm flipH="1">
              <a:off x="2196433" y="3496995"/>
              <a:ext cx="295746" cy="21716"/>
            </a:xfrm>
            <a:custGeom>
              <a:avLst/>
              <a:gdLst/>
              <a:ahLst/>
              <a:cxnLst/>
              <a:rect l="l" t="t" r="r" b="b"/>
              <a:pathLst>
                <a:path w="5240" h="385" extrusionOk="0">
                  <a:moveTo>
                    <a:pt x="5179" y="1"/>
                  </a:moveTo>
                  <a:cubicBezTo>
                    <a:pt x="5176" y="1"/>
                    <a:pt x="5173" y="1"/>
                    <a:pt x="5170" y="2"/>
                  </a:cubicBezTo>
                  <a:lnTo>
                    <a:pt x="71" y="244"/>
                  </a:lnTo>
                  <a:cubicBezTo>
                    <a:pt x="33" y="244"/>
                    <a:pt x="1" y="276"/>
                    <a:pt x="1" y="314"/>
                  </a:cubicBezTo>
                  <a:cubicBezTo>
                    <a:pt x="1" y="352"/>
                    <a:pt x="33" y="384"/>
                    <a:pt x="71" y="384"/>
                  </a:cubicBezTo>
                  <a:lnTo>
                    <a:pt x="77" y="384"/>
                  </a:lnTo>
                  <a:lnTo>
                    <a:pt x="5176" y="142"/>
                  </a:lnTo>
                  <a:cubicBezTo>
                    <a:pt x="5214" y="135"/>
                    <a:pt x="5240" y="104"/>
                    <a:pt x="5240" y="65"/>
                  </a:cubicBezTo>
                  <a:cubicBezTo>
                    <a:pt x="5240" y="30"/>
                    <a:pt x="5213" y="1"/>
                    <a:pt x="51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943;p39">
              <a:extLst>
                <a:ext uri="{FF2B5EF4-FFF2-40B4-BE49-F238E27FC236}">
                  <a16:creationId xmlns:a16="http://schemas.microsoft.com/office/drawing/2014/main" id="{9491FEF2-5DC7-15C2-3446-42687A5E05C0}"/>
                </a:ext>
              </a:extLst>
            </p:cNvPr>
            <p:cNvSpPr/>
            <p:nvPr/>
          </p:nvSpPr>
          <p:spPr>
            <a:xfrm flipH="1">
              <a:off x="2486373" y="3494570"/>
              <a:ext cx="213343" cy="10096"/>
            </a:xfrm>
            <a:custGeom>
              <a:avLst/>
              <a:gdLst/>
              <a:ahLst/>
              <a:cxnLst/>
              <a:rect l="l" t="t" r="r" b="b"/>
              <a:pathLst>
                <a:path w="3780" h="179" extrusionOk="0">
                  <a:moveTo>
                    <a:pt x="70" y="0"/>
                  </a:moveTo>
                  <a:cubicBezTo>
                    <a:pt x="32" y="0"/>
                    <a:pt x="0" y="32"/>
                    <a:pt x="0" y="70"/>
                  </a:cubicBezTo>
                  <a:cubicBezTo>
                    <a:pt x="0" y="108"/>
                    <a:pt x="32" y="140"/>
                    <a:pt x="70" y="140"/>
                  </a:cubicBezTo>
                  <a:lnTo>
                    <a:pt x="3710" y="178"/>
                  </a:lnTo>
                  <a:cubicBezTo>
                    <a:pt x="3748" y="178"/>
                    <a:pt x="3780" y="153"/>
                    <a:pt x="3780" y="115"/>
                  </a:cubicBezTo>
                  <a:cubicBezTo>
                    <a:pt x="3780" y="77"/>
                    <a:pt x="3748" y="45"/>
                    <a:pt x="3710" y="45"/>
                  </a:cubicBezTo>
                  <a:lnTo>
                    <a:pt x="7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944;p39">
              <a:extLst>
                <a:ext uri="{FF2B5EF4-FFF2-40B4-BE49-F238E27FC236}">
                  <a16:creationId xmlns:a16="http://schemas.microsoft.com/office/drawing/2014/main" id="{E2119F31-08FF-4476-F6EE-91249333646A}"/>
                </a:ext>
              </a:extLst>
            </p:cNvPr>
            <p:cNvSpPr/>
            <p:nvPr/>
          </p:nvSpPr>
          <p:spPr>
            <a:xfrm flipH="1">
              <a:off x="2509733" y="3385199"/>
              <a:ext cx="25624" cy="118394"/>
            </a:xfrm>
            <a:custGeom>
              <a:avLst/>
              <a:gdLst/>
              <a:ahLst/>
              <a:cxnLst/>
              <a:rect l="l" t="t" r="r" b="b"/>
              <a:pathLst>
                <a:path w="454" h="2099" extrusionOk="0">
                  <a:moveTo>
                    <a:pt x="378" y="1"/>
                  </a:moveTo>
                  <a:cubicBezTo>
                    <a:pt x="344" y="1"/>
                    <a:pt x="313" y="25"/>
                    <a:pt x="307" y="59"/>
                  </a:cubicBezTo>
                  <a:lnTo>
                    <a:pt x="7" y="2016"/>
                  </a:lnTo>
                  <a:cubicBezTo>
                    <a:pt x="1" y="2054"/>
                    <a:pt x="33" y="2092"/>
                    <a:pt x="71" y="2098"/>
                  </a:cubicBezTo>
                  <a:lnTo>
                    <a:pt x="77" y="2098"/>
                  </a:lnTo>
                  <a:cubicBezTo>
                    <a:pt x="109" y="2098"/>
                    <a:pt x="141" y="2073"/>
                    <a:pt x="148" y="2041"/>
                  </a:cubicBezTo>
                  <a:lnTo>
                    <a:pt x="447" y="78"/>
                  </a:lnTo>
                  <a:cubicBezTo>
                    <a:pt x="453" y="40"/>
                    <a:pt x="428" y="2"/>
                    <a:pt x="390" y="2"/>
                  </a:cubicBezTo>
                  <a:cubicBezTo>
                    <a:pt x="386" y="1"/>
                    <a:pt x="382" y="1"/>
                    <a:pt x="37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945;p39">
              <a:extLst>
                <a:ext uri="{FF2B5EF4-FFF2-40B4-BE49-F238E27FC236}">
                  <a16:creationId xmlns:a16="http://schemas.microsoft.com/office/drawing/2014/main" id="{EB412E02-922C-7927-8BC0-D05F34519263}"/>
                </a:ext>
              </a:extLst>
            </p:cNvPr>
            <p:cNvSpPr/>
            <p:nvPr/>
          </p:nvSpPr>
          <p:spPr>
            <a:xfrm flipH="1">
              <a:off x="2225902" y="2803484"/>
              <a:ext cx="460889" cy="385923"/>
            </a:xfrm>
            <a:custGeom>
              <a:avLst/>
              <a:gdLst/>
              <a:ahLst/>
              <a:cxnLst/>
              <a:rect l="l" t="t" r="r" b="b"/>
              <a:pathLst>
                <a:path w="8166" h="6842" extrusionOk="0">
                  <a:moveTo>
                    <a:pt x="3034" y="0"/>
                  </a:moveTo>
                  <a:cubicBezTo>
                    <a:pt x="2177" y="0"/>
                    <a:pt x="1324" y="138"/>
                    <a:pt x="549" y="493"/>
                  </a:cubicBezTo>
                  <a:lnTo>
                    <a:pt x="1" y="6701"/>
                  </a:lnTo>
                  <a:cubicBezTo>
                    <a:pt x="2709" y="6745"/>
                    <a:pt x="5425" y="6790"/>
                    <a:pt x="8140" y="6841"/>
                  </a:cubicBezTo>
                  <a:cubicBezTo>
                    <a:pt x="8165" y="4904"/>
                    <a:pt x="8018" y="2934"/>
                    <a:pt x="7795" y="1016"/>
                  </a:cubicBezTo>
                  <a:cubicBezTo>
                    <a:pt x="6616" y="627"/>
                    <a:pt x="5431" y="245"/>
                    <a:pt x="4201" y="79"/>
                  </a:cubicBezTo>
                  <a:cubicBezTo>
                    <a:pt x="3816" y="29"/>
                    <a:pt x="3425" y="0"/>
                    <a:pt x="303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946;p39">
              <a:extLst>
                <a:ext uri="{FF2B5EF4-FFF2-40B4-BE49-F238E27FC236}">
                  <a16:creationId xmlns:a16="http://schemas.microsoft.com/office/drawing/2014/main" id="{AED75E96-8CAB-9C00-D5BF-7216050CA314}"/>
                </a:ext>
              </a:extLst>
            </p:cNvPr>
            <p:cNvSpPr/>
            <p:nvPr/>
          </p:nvSpPr>
          <p:spPr>
            <a:xfrm flipH="1">
              <a:off x="2288890" y="3141638"/>
              <a:ext cx="405465" cy="13932"/>
            </a:xfrm>
            <a:custGeom>
              <a:avLst/>
              <a:gdLst/>
              <a:ahLst/>
              <a:cxnLst/>
              <a:rect l="l" t="t" r="r" b="b"/>
              <a:pathLst>
                <a:path w="7184" h="247" extrusionOk="0">
                  <a:moveTo>
                    <a:pt x="3554" y="1"/>
                  </a:moveTo>
                  <a:cubicBezTo>
                    <a:pt x="2391" y="1"/>
                    <a:pt x="1227" y="34"/>
                    <a:pt x="71" y="100"/>
                  </a:cubicBezTo>
                  <a:cubicBezTo>
                    <a:pt x="33" y="100"/>
                    <a:pt x="1" y="139"/>
                    <a:pt x="7" y="177"/>
                  </a:cubicBezTo>
                  <a:cubicBezTo>
                    <a:pt x="7" y="215"/>
                    <a:pt x="39" y="241"/>
                    <a:pt x="77" y="241"/>
                  </a:cubicBezTo>
                  <a:cubicBezTo>
                    <a:pt x="1230" y="174"/>
                    <a:pt x="2391" y="141"/>
                    <a:pt x="3551" y="141"/>
                  </a:cubicBezTo>
                  <a:cubicBezTo>
                    <a:pt x="4739" y="141"/>
                    <a:pt x="5927" y="176"/>
                    <a:pt x="7107" y="247"/>
                  </a:cubicBezTo>
                  <a:lnTo>
                    <a:pt x="7114" y="247"/>
                  </a:lnTo>
                  <a:cubicBezTo>
                    <a:pt x="7152" y="247"/>
                    <a:pt x="7177" y="221"/>
                    <a:pt x="7184" y="183"/>
                  </a:cubicBezTo>
                  <a:cubicBezTo>
                    <a:pt x="7184" y="145"/>
                    <a:pt x="7158" y="113"/>
                    <a:pt x="7120" y="107"/>
                  </a:cubicBezTo>
                  <a:cubicBezTo>
                    <a:pt x="5937" y="36"/>
                    <a:pt x="4746" y="1"/>
                    <a:pt x="35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947;p39">
              <a:extLst>
                <a:ext uri="{FF2B5EF4-FFF2-40B4-BE49-F238E27FC236}">
                  <a16:creationId xmlns:a16="http://schemas.microsoft.com/office/drawing/2014/main" id="{B00DE126-B206-1AE4-03AC-0497F4C13690}"/>
                </a:ext>
              </a:extLst>
            </p:cNvPr>
            <p:cNvSpPr/>
            <p:nvPr/>
          </p:nvSpPr>
          <p:spPr>
            <a:xfrm flipH="1">
              <a:off x="2107593" y="2884145"/>
              <a:ext cx="296818" cy="468444"/>
            </a:xfrm>
            <a:custGeom>
              <a:avLst/>
              <a:gdLst/>
              <a:ahLst/>
              <a:cxnLst/>
              <a:rect l="l" t="t" r="r" b="b"/>
              <a:pathLst>
                <a:path w="5259" h="8305" extrusionOk="0">
                  <a:moveTo>
                    <a:pt x="4800" y="0"/>
                  </a:moveTo>
                  <a:cubicBezTo>
                    <a:pt x="3819" y="268"/>
                    <a:pt x="2869" y="548"/>
                    <a:pt x="1856" y="631"/>
                  </a:cubicBezTo>
                  <a:cubicBezTo>
                    <a:pt x="2028" y="1848"/>
                    <a:pt x="2193" y="3059"/>
                    <a:pt x="2365" y="4277"/>
                  </a:cubicBezTo>
                  <a:cubicBezTo>
                    <a:pt x="1926" y="4544"/>
                    <a:pt x="1518" y="4857"/>
                    <a:pt x="1244" y="5296"/>
                  </a:cubicBezTo>
                  <a:cubicBezTo>
                    <a:pt x="772" y="5398"/>
                    <a:pt x="313" y="5711"/>
                    <a:pt x="1" y="6087"/>
                  </a:cubicBezTo>
                  <a:cubicBezTo>
                    <a:pt x="472" y="7043"/>
                    <a:pt x="1397" y="7858"/>
                    <a:pt x="2365" y="8305"/>
                  </a:cubicBezTo>
                  <a:cubicBezTo>
                    <a:pt x="2474" y="8031"/>
                    <a:pt x="2684" y="7782"/>
                    <a:pt x="2786" y="7508"/>
                  </a:cubicBezTo>
                  <a:cubicBezTo>
                    <a:pt x="3041" y="7355"/>
                    <a:pt x="3423" y="7208"/>
                    <a:pt x="3653" y="7024"/>
                  </a:cubicBezTo>
                  <a:cubicBezTo>
                    <a:pt x="4628" y="6214"/>
                    <a:pt x="5259" y="5029"/>
                    <a:pt x="5144" y="3773"/>
                  </a:cubicBezTo>
                  <a:cubicBezTo>
                    <a:pt x="5036" y="2524"/>
                    <a:pt x="4908" y="1249"/>
                    <a:pt x="4800" y="0"/>
                  </a:cubicBezTo>
                  <a:close/>
                </a:path>
              </a:pathLst>
            </a:custGeom>
            <a:solidFill>
              <a:srgbClr val="AD64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948;p39">
              <a:extLst>
                <a:ext uri="{FF2B5EF4-FFF2-40B4-BE49-F238E27FC236}">
                  <a16:creationId xmlns:a16="http://schemas.microsoft.com/office/drawing/2014/main" id="{069F5F23-A417-8593-8DE6-6F60F2C25609}"/>
                </a:ext>
              </a:extLst>
            </p:cNvPr>
            <p:cNvSpPr/>
            <p:nvPr/>
          </p:nvSpPr>
          <p:spPr>
            <a:xfrm flipH="1">
              <a:off x="2166568" y="3082468"/>
              <a:ext cx="113332" cy="49411"/>
            </a:xfrm>
            <a:custGeom>
              <a:avLst/>
              <a:gdLst/>
              <a:ahLst/>
              <a:cxnLst/>
              <a:rect l="l" t="t" r="r" b="b"/>
              <a:pathLst>
                <a:path w="2008" h="876" extrusionOk="0">
                  <a:moveTo>
                    <a:pt x="1383" y="0"/>
                  </a:moveTo>
                  <a:cubicBezTo>
                    <a:pt x="837" y="0"/>
                    <a:pt x="287" y="290"/>
                    <a:pt x="19" y="773"/>
                  </a:cubicBezTo>
                  <a:cubicBezTo>
                    <a:pt x="0" y="805"/>
                    <a:pt x="13" y="850"/>
                    <a:pt x="45" y="869"/>
                  </a:cubicBezTo>
                  <a:cubicBezTo>
                    <a:pt x="57" y="875"/>
                    <a:pt x="70" y="875"/>
                    <a:pt x="83" y="875"/>
                  </a:cubicBezTo>
                  <a:cubicBezTo>
                    <a:pt x="108" y="875"/>
                    <a:pt x="128" y="863"/>
                    <a:pt x="140" y="843"/>
                  </a:cubicBezTo>
                  <a:cubicBezTo>
                    <a:pt x="384" y="403"/>
                    <a:pt x="887" y="138"/>
                    <a:pt x="1382" y="138"/>
                  </a:cubicBezTo>
                  <a:cubicBezTo>
                    <a:pt x="1559" y="138"/>
                    <a:pt x="1736" y="172"/>
                    <a:pt x="1899" y="244"/>
                  </a:cubicBezTo>
                  <a:cubicBezTo>
                    <a:pt x="1909" y="248"/>
                    <a:pt x="1918" y="249"/>
                    <a:pt x="1928" y="249"/>
                  </a:cubicBezTo>
                  <a:cubicBezTo>
                    <a:pt x="1955" y="249"/>
                    <a:pt x="1981" y="235"/>
                    <a:pt x="1995" y="206"/>
                  </a:cubicBezTo>
                  <a:cubicBezTo>
                    <a:pt x="2008" y="174"/>
                    <a:pt x="1995" y="130"/>
                    <a:pt x="1957" y="117"/>
                  </a:cubicBezTo>
                  <a:cubicBezTo>
                    <a:pt x="1775" y="38"/>
                    <a:pt x="1579" y="0"/>
                    <a:pt x="13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949;p39">
              <a:extLst>
                <a:ext uri="{FF2B5EF4-FFF2-40B4-BE49-F238E27FC236}">
                  <a16:creationId xmlns:a16="http://schemas.microsoft.com/office/drawing/2014/main" id="{2479E0D7-BA35-9D14-AB48-2056D29CE2C2}"/>
                </a:ext>
              </a:extLst>
            </p:cNvPr>
            <p:cNvSpPr/>
            <p:nvPr/>
          </p:nvSpPr>
          <p:spPr>
            <a:xfrm flipH="1">
              <a:off x="2244624" y="3276674"/>
              <a:ext cx="9764" cy="38186"/>
            </a:xfrm>
            <a:custGeom>
              <a:avLst/>
              <a:gdLst/>
              <a:ahLst/>
              <a:cxnLst/>
              <a:rect l="l" t="t" r="r" b="b"/>
              <a:pathLst>
                <a:path w="173" h="677" extrusionOk="0">
                  <a:moveTo>
                    <a:pt x="103" y="1"/>
                  </a:moveTo>
                  <a:cubicBezTo>
                    <a:pt x="64" y="1"/>
                    <a:pt x="32" y="33"/>
                    <a:pt x="32" y="71"/>
                  </a:cubicBezTo>
                  <a:lnTo>
                    <a:pt x="1" y="606"/>
                  </a:lnTo>
                  <a:cubicBezTo>
                    <a:pt x="1" y="644"/>
                    <a:pt x="32" y="676"/>
                    <a:pt x="71" y="676"/>
                  </a:cubicBezTo>
                  <a:cubicBezTo>
                    <a:pt x="109" y="676"/>
                    <a:pt x="141" y="651"/>
                    <a:pt x="141" y="613"/>
                  </a:cubicBezTo>
                  <a:lnTo>
                    <a:pt x="166" y="77"/>
                  </a:lnTo>
                  <a:cubicBezTo>
                    <a:pt x="173" y="39"/>
                    <a:pt x="141" y="1"/>
                    <a:pt x="1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950;p39">
              <a:extLst>
                <a:ext uri="{FF2B5EF4-FFF2-40B4-BE49-F238E27FC236}">
                  <a16:creationId xmlns:a16="http://schemas.microsoft.com/office/drawing/2014/main" id="{356960EC-3169-1F69-2442-0C8E9E8FB070}"/>
                </a:ext>
              </a:extLst>
            </p:cNvPr>
            <p:cNvSpPr/>
            <p:nvPr/>
          </p:nvSpPr>
          <p:spPr>
            <a:xfrm flipH="1">
              <a:off x="2236334" y="3195280"/>
              <a:ext cx="184615" cy="169159"/>
            </a:xfrm>
            <a:custGeom>
              <a:avLst/>
              <a:gdLst/>
              <a:ahLst/>
              <a:cxnLst/>
              <a:rect l="l" t="t" r="r" b="b"/>
              <a:pathLst>
                <a:path w="3271" h="2999" extrusionOk="0">
                  <a:moveTo>
                    <a:pt x="79" y="0"/>
                  </a:moveTo>
                  <a:cubicBezTo>
                    <a:pt x="72" y="0"/>
                    <a:pt x="65" y="1"/>
                    <a:pt x="58" y="3"/>
                  </a:cubicBezTo>
                  <a:cubicBezTo>
                    <a:pt x="20" y="16"/>
                    <a:pt x="1" y="54"/>
                    <a:pt x="13" y="93"/>
                  </a:cubicBezTo>
                  <a:cubicBezTo>
                    <a:pt x="460" y="1539"/>
                    <a:pt x="1702" y="2680"/>
                    <a:pt x="3181" y="2999"/>
                  </a:cubicBezTo>
                  <a:lnTo>
                    <a:pt x="3200" y="2999"/>
                  </a:lnTo>
                  <a:cubicBezTo>
                    <a:pt x="3232" y="2999"/>
                    <a:pt x="3257" y="2980"/>
                    <a:pt x="3264" y="2948"/>
                  </a:cubicBezTo>
                  <a:cubicBezTo>
                    <a:pt x="3270" y="2910"/>
                    <a:pt x="3251" y="2871"/>
                    <a:pt x="3213" y="2865"/>
                  </a:cubicBezTo>
                  <a:cubicBezTo>
                    <a:pt x="1798" y="2559"/>
                    <a:pt x="568" y="1431"/>
                    <a:pt x="147" y="48"/>
                  </a:cubicBezTo>
                  <a:cubicBezTo>
                    <a:pt x="137" y="22"/>
                    <a:pt x="109" y="0"/>
                    <a:pt x="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951;p39">
              <a:extLst>
                <a:ext uri="{FF2B5EF4-FFF2-40B4-BE49-F238E27FC236}">
                  <a16:creationId xmlns:a16="http://schemas.microsoft.com/office/drawing/2014/main" id="{DCAE23B5-EA4D-5F19-CD4A-D78D1D34853C}"/>
                </a:ext>
              </a:extLst>
            </p:cNvPr>
            <p:cNvSpPr/>
            <p:nvPr/>
          </p:nvSpPr>
          <p:spPr>
            <a:xfrm flipH="1">
              <a:off x="2104729" y="2604145"/>
              <a:ext cx="673047" cy="349429"/>
            </a:xfrm>
            <a:custGeom>
              <a:avLst/>
              <a:gdLst/>
              <a:ahLst/>
              <a:cxnLst/>
              <a:rect l="l" t="t" r="r" b="b"/>
              <a:pathLst>
                <a:path w="11925" h="6195" extrusionOk="0">
                  <a:moveTo>
                    <a:pt x="5644" y="1"/>
                  </a:moveTo>
                  <a:cubicBezTo>
                    <a:pt x="5403" y="1"/>
                    <a:pt x="5161" y="9"/>
                    <a:pt x="4921" y="25"/>
                  </a:cubicBezTo>
                  <a:cubicBezTo>
                    <a:pt x="3786" y="95"/>
                    <a:pt x="2690" y="598"/>
                    <a:pt x="1900" y="1408"/>
                  </a:cubicBezTo>
                  <a:cubicBezTo>
                    <a:pt x="905" y="2421"/>
                    <a:pt x="440" y="3823"/>
                    <a:pt x="0" y="5181"/>
                  </a:cubicBezTo>
                  <a:cubicBezTo>
                    <a:pt x="1020" y="5499"/>
                    <a:pt x="1963" y="5748"/>
                    <a:pt x="2977" y="6067"/>
                  </a:cubicBezTo>
                  <a:cubicBezTo>
                    <a:pt x="3635" y="5652"/>
                    <a:pt x="4390" y="5482"/>
                    <a:pt x="5157" y="5482"/>
                  </a:cubicBezTo>
                  <a:cubicBezTo>
                    <a:pt x="5274" y="5482"/>
                    <a:pt x="5390" y="5486"/>
                    <a:pt x="5507" y="5493"/>
                  </a:cubicBezTo>
                  <a:cubicBezTo>
                    <a:pt x="6374" y="5557"/>
                    <a:pt x="7189" y="5875"/>
                    <a:pt x="7993" y="6194"/>
                  </a:cubicBezTo>
                  <a:cubicBezTo>
                    <a:pt x="9286" y="5971"/>
                    <a:pt x="10631" y="5684"/>
                    <a:pt x="11925" y="5455"/>
                  </a:cubicBezTo>
                  <a:cubicBezTo>
                    <a:pt x="11810" y="3785"/>
                    <a:pt x="10950" y="2185"/>
                    <a:pt x="9618" y="1166"/>
                  </a:cubicBezTo>
                  <a:cubicBezTo>
                    <a:pt x="8478" y="298"/>
                    <a:pt x="7072" y="1"/>
                    <a:pt x="56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952;p39">
              <a:extLst>
                <a:ext uri="{FF2B5EF4-FFF2-40B4-BE49-F238E27FC236}">
                  <a16:creationId xmlns:a16="http://schemas.microsoft.com/office/drawing/2014/main" id="{833E90B4-48B1-FAE3-8A95-B90D6F3522C1}"/>
                </a:ext>
              </a:extLst>
            </p:cNvPr>
            <p:cNvSpPr/>
            <p:nvPr/>
          </p:nvSpPr>
          <p:spPr>
            <a:xfrm flipH="1">
              <a:off x="2666191" y="2829487"/>
              <a:ext cx="16988" cy="108636"/>
            </a:xfrm>
            <a:custGeom>
              <a:avLst/>
              <a:gdLst/>
              <a:ahLst/>
              <a:cxnLst/>
              <a:rect l="l" t="t" r="r" b="b"/>
              <a:pathLst>
                <a:path w="301" h="1926" extrusionOk="0">
                  <a:moveTo>
                    <a:pt x="64" y="0"/>
                  </a:moveTo>
                  <a:cubicBezTo>
                    <a:pt x="26" y="7"/>
                    <a:pt x="0" y="39"/>
                    <a:pt x="0" y="77"/>
                  </a:cubicBezTo>
                  <a:lnTo>
                    <a:pt x="160" y="1861"/>
                  </a:lnTo>
                  <a:cubicBezTo>
                    <a:pt x="160" y="1893"/>
                    <a:pt x="192" y="1925"/>
                    <a:pt x="230" y="1925"/>
                  </a:cubicBezTo>
                  <a:lnTo>
                    <a:pt x="236" y="1925"/>
                  </a:lnTo>
                  <a:cubicBezTo>
                    <a:pt x="275" y="1919"/>
                    <a:pt x="300" y="1887"/>
                    <a:pt x="300" y="1849"/>
                  </a:cubicBezTo>
                  <a:lnTo>
                    <a:pt x="141" y="64"/>
                  </a:lnTo>
                  <a:cubicBezTo>
                    <a:pt x="141" y="26"/>
                    <a:pt x="102" y="0"/>
                    <a:pt x="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953;p39">
              <a:extLst>
                <a:ext uri="{FF2B5EF4-FFF2-40B4-BE49-F238E27FC236}">
                  <a16:creationId xmlns:a16="http://schemas.microsoft.com/office/drawing/2014/main" id="{A0419599-9064-6377-E922-0B64CA1EE19C}"/>
                </a:ext>
              </a:extLst>
            </p:cNvPr>
            <p:cNvSpPr/>
            <p:nvPr/>
          </p:nvSpPr>
          <p:spPr>
            <a:xfrm flipH="1">
              <a:off x="2298921" y="2845281"/>
              <a:ext cx="11570" cy="98596"/>
            </a:xfrm>
            <a:custGeom>
              <a:avLst/>
              <a:gdLst/>
              <a:ahLst/>
              <a:cxnLst/>
              <a:rect l="l" t="t" r="r" b="b"/>
              <a:pathLst>
                <a:path w="205" h="1748" extrusionOk="0">
                  <a:moveTo>
                    <a:pt x="64" y="1"/>
                  </a:moveTo>
                  <a:cubicBezTo>
                    <a:pt x="26" y="7"/>
                    <a:pt x="0" y="39"/>
                    <a:pt x="0" y="77"/>
                  </a:cubicBezTo>
                  <a:lnTo>
                    <a:pt x="64" y="1683"/>
                  </a:lnTo>
                  <a:cubicBezTo>
                    <a:pt x="64" y="1722"/>
                    <a:pt x="96" y="1747"/>
                    <a:pt x="134" y="1747"/>
                  </a:cubicBezTo>
                  <a:cubicBezTo>
                    <a:pt x="172" y="1747"/>
                    <a:pt x="204" y="1715"/>
                    <a:pt x="204" y="1677"/>
                  </a:cubicBezTo>
                  <a:lnTo>
                    <a:pt x="141" y="71"/>
                  </a:lnTo>
                  <a:cubicBezTo>
                    <a:pt x="141" y="33"/>
                    <a:pt x="102" y="1"/>
                    <a:pt x="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954;p39">
              <a:extLst>
                <a:ext uri="{FF2B5EF4-FFF2-40B4-BE49-F238E27FC236}">
                  <a16:creationId xmlns:a16="http://schemas.microsoft.com/office/drawing/2014/main" id="{C56440AF-1402-2EEE-9CE3-2F1AC53EEEFE}"/>
                </a:ext>
              </a:extLst>
            </p:cNvPr>
            <p:cNvSpPr/>
            <p:nvPr/>
          </p:nvSpPr>
          <p:spPr>
            <a:xfrm flipH="1">
              <a:off x="2101438" y="2875402"/>
              <a:ext cx="203692" cy="44729"/>
            </a:xfrm>
            <a:custGeom>
              <a:avLst/>
              <a:gdLst/>
              <a:ahLst/>
              <a:cxnLst/>
              <a:rect l="l" t="t" r="r" b="b"/>
              <a:pathLst>
                <a:path w="3609" h="793" extrusionOk="0">
                  <a:moveTo>
                    <a:pt x="3534" y="1"/>
                  </a:moveTo>
                  <a:cubicBezTo>
                    <a:pt x="3529" y="1"/>
                    <a:pt x="3524" y="1"/>
                    <a:pt x="3519" y="2"/>
                  </a:cubicBezTo>
                  <a:lnTo>
                    <a:pt x="65" y="659"/>
                  </a:lnTo>
                  <a:cubicBezTo>
                    <a:pt x="26" y="665"/>
                    <a:pt x="1" y="703"/>
                    <a:pt x="7" y="735"/>
                  </a:cubicBezTo>
                  <a:cubicBezTo>
                    <a:pt x="14" y="773"/>
                    <a:pt x="46" y="792"/>
                    <a:pt x="77" y="792"/>
                  </a:cubicBezTo>
                  <a:lnTo>
                    <a:pt x="90" y="792"/>
                  </a:lnTo>
                  <a:lnTo>
                    <a:pt x="3545" y="136"/>
                  </a:lnTo>
                  <a:cubicBezTo>
                    <a:pt x="3583" y="130"/>
                    <a:pt x="3608" y="91"/>
                    <a:pt x="3602" y="53"/>
                  </a:cubicBezTo>
                  <a:cubicBezTo>
                    <a:pt x="3596" y="20"/>
                    <a:pt x="3566" y="1"/>
                    <a:pt x="35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955;p39">
              <a:extLst>
                <a:ext uri="{FF2B5EF4-FFF2-40B4-BE49-F238E27FC236}">
                  <a16:creationId xmlns:a16="http://schemas.microsoft.com/office/drawing/2014/main" id="{BACDE912-F604-48F9-2926-18061CA9E91E}"/>
                </a:ext>
              </a:extLst>
            </p:cNvPr>
            <p:cNvSpPr/>
            <p:nvPr/>
          </p:nvSpPr>
          <p:spPr>
            <a:xfrm flipH="1">
              <a:off x="2332402" y="2618303"/>
              <a:ext cx="289255" cy="97242"/>
            </a:xfrm>
            <a:custGeom>
              <a:avLst/>
              <a:gdLst/>
              <a:ahLst/>
              <a:cxnLst/>
              <a:rect l="l" t="t" r="r" b="b"/>
              <a:pathLst>
                <a:path w="5125" h="1724" extrusionOk="0">
                  <a:moveTo>
                    <a:pt x="5044" y="1"/>
                  </a:moveTo>
                  <a:cubicBezTo>
                    <a:pt x="5019" y="1"/>
                    <a:pt x="4997" y="13"/>
                    <a:pt x="4984" y="35"/>
                  </a:cubicBezTo>
                  <a:cubicBezTo>
                    <a:pt x="4538" y="895"/>
                    <a:pt x="3627" y="1495"/>
                    <a:pt x="2664" y="1571"/>
                  </a:cubicBezTo>
                  <a:cubicBezTo>
                    <a:pt x="2593" y="1577"/>
                    <a:pt x="2521" y="1579"/>
                    <a:pt x="2450" y="1579"/>
                  </a:cubicBezTo>
                  <a:cubicBezTo>
                    <a:pt x="1557" y="1579"/>
                    <a:pt x="665" y="1144"/>
                    <a:pt x="134" y="424"/>
                  </a:cubicBezTo>
                  <a:cubicBezTo>
                    <a:pt x="119" y="408"/>
                    <a:pt x="96" y="400"/>
                    <a:pt x="75" y="400"/>
                  </a:cubicBezTo>
                  <a:cubicBezTo>
                    <a:pt x="62" y="400"/>
                    <a:pt x="49" y="404"/>
                    <a:pt x="39" y="411"/>
                  </a:cubicBezTo>
                  <a:cubicBezTo>
                    <a:pt x="7" y="437"/>
                    <a:pt x="0" y="481"/>
                    <a:pt x="19" y="507"/>
                  </a:cubicBezTo>
                  <a:cubicBezTo>
                    <a:pt x="580" y="1259"/>
                    <a:pt x="1517" y="1724"/>
                    <a:pt x="2454" y="1724"/>
                  </a:cubicBezTo>
                  <a:cubicBezTo>
                    <a:pt x="2524" y="1724"/>
                    <a:pt x="2601" y="1718"/>
                    <a:pt x="2677" y="1711"/>
                  </a:cubicBezTo>
                  <a:cubicBezTo>
                    <a:pt x="3684" y="1635"/>
                    <a:pt x="4640" y="997"/>
                    <a:pt x="5105" y="105"/>
                  </a:cubicBezTo>
                  <a:cubicBezTo>
                    <a:pt x="5125" y="67"/>
                    <a:pt x="5112" y="29"/>
                    <a:pt x="5080" y="10"/>
                  </a:cubicBezTo>
                  <a:cubicBezTo>
                    <a:pt x="5068" y="3"/>
                    <a:pt x="5055" y="1"/>
                    <a:pt x="50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956;p39">
              <a:extLst>
                <a:ext uri="{FF2B5EF4-FFF2-40B4-BE49-F238E27FC236}">
                  <a16:creationId xmlns:a16="http://schemas.microsoft.com/office/drawing/2014/main" id="{803D5B49-5C1A-B295-AAE3-17654947D0AA}"/>
                </a:ext>
              </a:extLst>
            </p:cNvPr>
            <p:cNvSpPr/>
            <p:nvPr/>
          </p:nvSpPr>
          <p:spPr>
            <a:xfrm flipH="1">
              <a:off x="2379191" y="2789552"/>
              <a:ext cx="257197" cy="242711"/>
            </a:xfrm>
            <a:custGeom>
              <a:avLst/>
              <a:gdLst/>
              <a:ahLst/>
              <a:cxnLst/>
              <a:rect l="l" t="t" r="r" b="b"/>
              <a:pathLst>
                <a:path w="4557" h="4303" extrusionOk="0">
                  <a:moveTo>
                    <a:pt x="3493" y="1"/>
                  </a:moveTo>
                  <a:cubicBezTo>
                    <a:pt x="1887" y="1"/>
                    <a:pt x="0" y="1613"/>
                    <a:pt x="1262" y="4303"/>
                  </a:cubicBezTo>
                  <a:cubicBezTo>
                    <a:pt x="2352" y="4022"/>
                    <a:pt x="4557" y="3290"/>
                    <a:pt x="34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957;p39">
              <a:extLst>
                <a:ext uri="{FF2B5EF4-FFF2-40B4-BE49-F238E27FC236}">
                  <a16:creationId xmlns:a16="http://schemas.microsoft.com/office/drawing/2014/main" id="{3A341DE3-13C7-149B-6D7E-5723D5878EE3}"/>
                </a:ext>
              </a:extLst>
            </p:cNvPr>
            <p:cNvSpPr/>
            <p:nvPr/>
          </p:nvSpPr>
          <p:spPr>
            <a:xfrm flipH="1">
              <a:off x="2366547" y="2495507"/>
              <a:ext cx="219495" cy="194146"/>
            </a:xfrm>
            <a:custGeom>
              <a:avLst/>
              <a:gdLst/>
              <a:ahLst/>
              <a:cxnLst/>
              <a:rect l="l" t="t" r="r" b="b"/>
              <a:pathLst>
                <a:path w="3889" h="3442" extrusionOk="0">
                  <a:moveTo>
                    <a:pt x="2747" y="0"/>
                  </a:moveTo>
                  <a:cubicBezTo>
                    <a:pt x="2091" y="345"/>
                    <a:pt x="1479" y="708"/>
                    <a:pt x="822" y="1046"/>
                  </a:cubicBezTo>
                  <a:cubicBezTo>
                    <a:pt x="835" y="1422"/>
                    <a:pt x="842" y="1791"/>
                    <a:pt x="854" y="2167"/>
                  </a:cubicBezTo>
                  <a:cubicBezTo>
                    <a:pt x="574" y="2282"/>
                    <a:pt x="281" y="2378"/>
                    <a:pt x="0" y="2486"/>
                  </a:cubicBezTo>
                  <a:cubicBezTo>
                    <a:pt x="428" y="3080"/>
                    <a:pt x="1121" y="3442"/>
                    <a:pt x="1848" y="3442"/>
                  </a:cubicBezTo>
                  <a:cubicBezTo>
                    <a:pt x="1901" y="3442"/>
                    <a:pt x="1955" y="3440"/>
                    <a:pt x="2008" y="3436"/>
                  </a:cubicBezTo>
                  <a:cubicBezTo>
                    <a:pt x="2792" y="3378"/>
                    <a:pt x="3525" y="2894"/>
                    <a:pt x="3888" y="2193"/>
                  </a:cubicBezTo>
                  <a:cubicBezTo>
                    <a:pt x="3557" y="2155"/>
                    <a:pt x="3212" y="2123"/>
                    <a:pt x="2881" y="2078"/>
                  </a:cubicBezTo>
                  <a:cubicBezTo>
                    <a:pt x="2817" y="1383"/>
                    <a:pt x="2805" y="702"/>
                    <a:pt x="2747" y="0"/>
                  </a:cubicBezTo>
                  <a:close/>
                </a:path>
              </a:pathLst>
            </a:custGeom>
            <a:solidFill>
              <a:srgbClr val="AD64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958;p39">
              <a:extLst>
                <a:ext uri="{FF2B5EF4-FFF2-40B4-BE49-F238E27FC236}">
                  <a16:creationId xmlns:a16="http://schemas.microsoft.com/office/drawing/2014/main" id="{41243A37-1038-5759-D62B-D55516B73F5C}"/>
                </a:ext>
              </a:extLst>
            </p:cNvPr>
            <p:cNvSpPr/>
            <p:nvPr/>
          </p:nvSpPr>
          <p:spPr>
            <a:xfrm flipH="1">
              <a:off x="2508664" y="2249295"/>
              <a:ext cx="107970" cy="94140"/>
            </a:xfrm>
            <a:custGeom>
              <a:avLst/>
              <a:gdLst/>
              <a:ahLst/>
              <a:cxnLst/>
              <a:rect l="l" t="t" r="r" b="b"/>
              <a:pathLst>
                <a:path w="1913" h="1669" extrusionOk="0">
                  <a:moveTo>
                    <a:pt x="907" y="0"/>
                  </a:moveTo>
                  <a:cubicBezTo>
                    <a:pt x="641" y="0"/>
                    <a:pt x="374" y="125"/>
                    <a:pt x="217" y="337"/>
                  </a:cubicBezTo>
                  <a:cubicBezTo>
                    <a:pt x="1" y="631"/>
                    <a:pt x="13" y="1077"/>
                    <a:pt x="243" y="1364"/>
                  </a:cubicBezTo>
                  <a:cubicBezTo>
                    <a:pt x="401" y="1557"/>
                    <a:pt x="654" y="1669"/>
                    <a:pt x="907" y="1669"/>
                  </a:cubicBezTo>
                  <a:cubicBezTo>
                    <a:pt x="1020" y="1669"/>
                    <a:pt x="1133" y="1647"/>
                    <a:pt x="1237" y="1599"/>
                  </a:cubicBezTo>
                  <a:cubicBezTo>
                    <a:pt x="1913" y="1294"/>
                    <a:pt x="1906" y="337"/>
                    <a:pt x="1205" y="57"/>
                  </a:cubicBezTo>
                  <a:cubicBezTo>
                    <a:pt x="1110" y="18"/>
                    <a:pt x="1009" y="0"/>
                    <a:pt x="907" y="0"/>
                  </a:cubicBezTo>
                  <a:close/>
                </a:path>
              </a:pathLst>
            </a:custGeom>
            <a:solidFill>
              <a:srgbClr val="FBD2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959;p39">
              <a:extLst>
                <a:ext uri="{FF2B5EF4-FFF2-40B4-BE49-F238E27FC236}">
                  <a16:creationId xmlns:a16="http://schemas.microsoft.com/office/drawing/2014/main" id="{8DEBE95E-4948-B573-C734-69A3C111085D}"/>
                </a:ext>
              </a:extLst>
            </p:cNvPr>
            <p:cNvSpPr/>
            <p:nvPr/>
          </p:nvSpPr>
          <p:spPr>
            <a:xfrm flipH="1">
              <a:off x="2372700" y="2282180"/>
              <a:ext cx="227735" cy="207288"/>
            </a:xfrm>
            <a:custGeom>
              <a:avLst/>
              <a:gdLst/>
              <a:ahLst/>
              <a:cxnLst/>
              <a:rect l="l" t="t" r="r" b="b"/>
              <a:pathLst>
                <a:path w="4035" h="3675" extrusionOk="0">
                  <a:moveTo>
                    <a:pt x="1860" y="1"/>
                  </a:moveTo>
                  <a:cubicBezTo>
                    <a:pt x="1606" y="1"/>
                    <a:pt x="1352" y="47"/>
                    <a:pt x="1116" y="143"/>
                  </a:cubicBezTo>
                  <a:cubicBezTo>
                    <a:pt x="510" y="385"/>
                    <a:pt x="109" y="1004"/>
                    <a:pt x="0" y="1654"/>
                  </a:cubicBezTo>
                  <a:cubicBezTo>
                    <a:pt x="83" y="1737"/>
                    <a:pt x="160" y="1819"/>
                    <a:pt x="236" y="1902"/>
                  </a:cubicBezTo>
                  <a:lnTo>
                    <a:pt x="3060" y="3674"/>
                  </a:lnTo>
                  <a:cubicBezTo>
                    <a:pt x="3397" y="3572"/>
                    <a:pt x="3671" y="3311"/>
                    <a:pt x="3831" y="2999"/>
                  </a:cubicBezTo>
                  <a:cubicBezTo>
                    <a:pt x="3984" y="2686"/>
                    <a:pt x="4035" y="2323"/>
                    <a:pt x="3996" y="1972"/>
                  </a:cubicBezTo>
                  <a:cubicBezTo>
                    <a:pt x="3926" y="1322"/>
                    <a:pt x="3563" y="698"/>
                    <a:pt x="3009" y="341"/>
                  </a:cubicBezTo>
                  <a:cubicBezTo>
                    <a:pt x="2668" y="118"/>
                    <a:pt x="2263" y="1"/>
                    <a:pt x="1860" y="1"/>
                  </a:cubicBezTo>
                  <a:close/>
                </a:path>
              </a:pathLst>
            </a:custGeom>
            <a:solidFill>
              <a:srgbClr val="FBD2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960;p39">
              <a:extLst>
                <a:ext uri="{FF2B5EF4-FFF2-40B4-BE49-F238E27FC236}">
                  <a16:creationId xmlns:a16="http://schemas.microsoft.com/office/drawing/2014/main" id="{FFE2B94E-8C55-BDB5-CC1A-94659AC394D7}"/>
                </a:ext>
              </a:extLst>
            </p:cNvPr>
            <p:cNvSpPr/>
            <p:nvPr/>
          </p:nvSpPr>
          <p:spPr>
            <a:xfrm flipH="1">
              <a:off x="2295709" y="2282293"/>
              <a:ext cx="125579" cy="116533"/>
            </a:xfrm>
            <a:custGeom>
              <a:avLst/>
              <a:gdLst/>
              <a:ahLst/>
              <a:cxnLst/>
              <a:rect l="l" t="t" r="r" b="b"/>
              <a:pathLst>
                <a:path w="2225" h="2066" extrusionOk="0">
                  <a:moveTo>
                    <a:pt x="1099" y="1"/>
                  </a:moveTo>
                  <a:cubicBezTo>
                    <a:pt x="1002" y="1"/>
                    <a:pt x="904" y="13"/>
                    <a:pt x="810" y="39"/>
                  </a:cubicBezTo>
                  <a:cubicBezTo>
                    <a:pt x="440" y="141"/>
                    <a:pt x="134" y="434"/>
                    <a:pt x="0" y="798"/>
                  </a:cubicBezTo>
                  <a:lnTo>
                    <a:pt x="45" y="2021"/>
                  </a:lnTo>
                  <a:cubicBezTo>
                    <a:pt x="262" y="2043"/>
                    <a:pt x="481" y="2066"/>
                    <a:pt x="700" y="2066"/>
                  </a:cubicBezTo>
                  <a:cubicBezTo>
                    <a:pt x="860" y="2066"/>
                    <a:pt x="1020" y="2054"/>
                    <a:pt x="1179" y="2021"/>
                  </a:cubicBezTo>
                  <a:cubicBezTo>
                    <a:pt x="1549" y="1945"/>
                    <a:pt x="1912" y="1728"/>
                    <a:pt x="2065" y="1378"/>
                  </a:cubicBezTo>
                  <a:cubicBezTo>
                    <a:pt x="2225" y="1034"/>
                    <a:pt x="2135" y="587"/>
                    <a:pt x="1868" y="313"/>
                  </a:cubicBezTo>
                  <a:cubicBezTo>
                    <a:pt x="1668" y="109"/>
                    <a:pt x="1384" y="1"/>
                    <a:pt x="1099" y="1"/>
                  </a:cubicBezTo>
                  <a:close/>
                </a:path>
              </a:pathLst>
            </a:custGeom>
            <a:solidFill>
              <a:srgbClr val="FBD2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961;p39">
              <a:extLst>
                <a:ext uri="{FF2B5EF4-FFF2-40B4-BE49-F238E27FC236}">
                  <a16:creationId xmlns:a16="http://schemas.microsoft.com/office/drawing/2014/main" id="{92664A67-58D4-C20D-A8AC-FF9DACAE5336}"/>
                </a:ext>
              </a:extLst>
            </p:cNvPr>
            <p:cNvSpPr/>
            <p:nvPr/>
          </p:nvSpPr>
          <p:spPr>
            <a:xfrm flipH="1">
              <a:off x="2368742" y="2309029"/>
              <a:ext cx="63721" cy="97750"/>
            </a:xfrm>
            <a:custGeom>
              <a:avLst/>
              <a:gdLst/>
              <a:ahLst/>
              <a:cxnLst/>
              <a:rect l="l" t="t" r="r" b="b"/>
              <a:pathLst>
                <a:path w="1129" h="1733" extrusionOk="0">
                  <a:moveTo>
                    <a:pt x="306" y="1"/>
                  </a:moveTo>
                  <a:cubicBezTo>
                    <a:pt x="283" y="1"/>
                    <a:pt x="261" y="11"/>
                    <a:pt x="249" y="31"/>
                  </a:cubicBezTo>
                  <a:cubicBezTo>
                    <a:pt x="96" y="285"/>
                    <a:pt x="13" y="540"/>
                    <a:pt x="7" y="783"/>
                  </a:cubicBezTo>
                  <a:cubicBezTo>
                    <a:pt x="1" y="1076"/>
                    <a:pt x="109" y="1350"/>
                    <a:pt x="300" y="1528"/>
                  </a:cubicBezTo>
                  <a:cubicBezTo>
                    <a:pt x="440" y="1662"/>
                    <a:pt x="632" y="1732"/>
                    <a:pt x="810" y="1732"/>
                  </a:cubicBezTo>
                  <a:cubicBezTo>
                    <a:pt x="906" y="1732"/>
                    <a:pt x="995" y="1713"/>
                    <a:pt x="1078" y="1675"/>
                  </a:cubicBezTo>
                  <a:cubicBezTo>
                    <a:pt x="1116" y="1662"/>
                    <a:pt x="1129" y="1618"/>
                    <a:pt x="1116" y="1586"/>
                  </a:cubicBezTo>
                  <a:cubicBezTo>
                    <a:pt x="1102" y="1557"/>
                    <a:pt x="1077" y="1543"/>
                    <a:pt x="1049" y="1543"/>
                  </a:cubicBezTo>
                  <a:cubicBezTo>
                    <a:pt x="1040" y="1543"/>
                    <a:pt x="1030" y="1544"/>
                    <a:pt x="1020" y="1547"/>
                  </a:cubicBezTo>
                  <a:cubicBezTo>
                    <a:pt x="955" y="1577"/>
                    <a:pt x="884" y="1591"/>
                    <a:pt x="811" y="1591"/>
                  </a:cubicBezTo>
                  <a:cubicBezTo>
                    <a:pt x="663" y="1591"/>
                    <a:pt x="509" y="1533"/>
                    <a:pt x="390" y="1426"/>
                  </a:cubicBezTo>
                  <a:cubicBezTo>
                    <a:pt x="230" y="1280"/>
                    <a:pt x="141" y="1038"/>
                    <a:pt x="147" y="789"/>
                  </a:cubicBezTo>
                  <a:cubicBezTo>
                    <a:pt x="154" y="572"/>
                    <a:pt x="230" y="336"/>
                    <a:pt x="370" y="107"/>
                  </a:cubicBezTo>
                  <a:cubicBezTo>
                    <a:pt x="390" y="75"/>
                    <a:pt x="377" y="31"/>
                    <a:pt x="345" y="11"/>
                  </a:cubicBezTo>
                  <a:cubicBezTo>
                    <a:pt x="333" y="4"/>
                    <a:pt x="319" y="1"/>
                    <a:pt x="3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962;p39">
              <a:extLst>
                <a:ext uri="{FF2B5EF4-FFF2-40B4-BE49-F238E27FC236}">
                  <a16:creationId xmlns:a16="http://schemas.microsoft.com/office/drawing/2014/main" id="{B9B164DD-CC1E-90AA-0BE9-DC0C9D7E9C3F}"/>
                </a:ext>
              </a:extLst>
            </p:cNvPr>
            <p:cNvSpPr/>
            <p:nvPr/>
          </p:nvSpPr>
          <p:spPr>
            <a:xfrm flipH="1">
              <a:off x="2514420" y="2279924"/>
              <a:ext cx="81330" cy="63568"/>
            </a:xfrm>
            <a:custGeom>
              <a:avLst/>
              <a:gdLst/>
              <a:ahLst/>
              <a:cxnLst/>
              <a:rect l="l" t="t" r="r" b="b"/>
              <a:pathLst>
                <a:path w="1441" h="1127" extrusionOk="0">
                  <a:moveTo>
                    <a:pt x="1360" y="1"/>
                  </a:moveTo>
                  <a:cubicBezTo>
                    <a:pt x="1352" y="1"/>
                    <a:pt x="1345" y="2"/>
                    <a:pt x="1339" y="5"/>
                  </a:cubicBezTo>
                  <a:cubicBezTo>
                    <a:pt x="810" y="196"/>
                    <a:pt x="344" y="559"/>
                    <a:pt x="19" y="1018"/>
                  </a:cubicBezTo>
                  <a:cubicBezTo>
                    <a:pt x="0" y="1050"/>
                    <a:pt x="7" y="1095"/>
                    <a:pt x="38" y="1114"/>
                  </a:cubicBezTo>
                  <a:cubicBezTo>
                    <a:pt x="51" y="1120"/>
                    <a:pt x="64" y="1127"/>
                    <a:pt x="77" y="1127"/>
                  </a:cubicBezTo>
                  <a:cubicBezTo>
                    <a:pt x="102" y="1127"/>
                    <a:pt x="121" y="1114"/>
                    <a:pt x="134" y="1095"/>
                  </a:cubicBezTo>
                  <a:cubicBezTo>
                    <a:pt x="440" y="661"/>
                    <a:pt x="886" y="317"/>
                    <a:pt x="1383" y="139"/>
                  </a:cubicBezTo>
                  <a:cubicBezTo>
                    <a:pt x="1421" y="126"/>
                    <a:pt x="1441" y="81"/>
                    <a:pt x="1421" y="49"/>
                  </a:cubicBezTo>
                  <a:cubicBezTo>
                    <a:pt x="1416" y="19"/>
                    <a:pt x="1387" y="1"/>
                    <a:pt x="13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963;p39">
              <a:extLst>
                <a:ext uri="{FF2B5EF4-FFF2-40B4-BE49-F238E27FC236}">
                  <a16:creationId xmlns:a16="http://schemas.microsoft.com/office/drawing/2014/main" id="{A94F1663-294D-CB45-D847-B2A9F798BFF8}"/>
                </a:ext>
              </a:extLst>
            </p:cNvPr>
            <p:cNvSpPr/>
            <p:nvPr/>
          </p:nvSpPr>
          <p:spPr>
            <a:xfrm flipH="1">
              <a:off x="2389575" y="2339150"/>
              <a:ext cx="220229" cy="224097"/>
            </a:xfrm>
            <a:custGeom>
              <a:avLst/>
              <a:gdLst/>
              <a:ahLst/>
              <a:cxnLst/>
              <a:rect l="l" t="t" r="r" b="b"/>
              <a:pathLst>
                <a:path w="3902" h="3973" extrusionOk="0">
                  <a:moveTo>
                    <a:pt x="2372" y="0"/>
                  </a:moveTo>
                  <a:cubicBezTo>
                    <a:pt x="2123" y="268"/>
                    <a:pt x="1823" y="421"/>
                    <a:pt x="1467" y="491"/>
                  </a:cubicBezTo>
                  <a:cubicBezTo>
                    <a:pt x="1322" y="519"/>
                    <a:pt x="1179" y="536"/>
                    <a:pt x="1038" y="536"/>
                  </a:cubicBezTo>
                  <a:cubicBezTo>
                    <a:pt x="830" y="536"/>
                    <a:pt x="625" y="499"/>
                    <a:pt x="428" y="408"/>
                  </a:cubicBezTo>
                  <a:cubicBezTo>
                    <a:pt x="249" y="1084"/>
                    <a:pt x="122" y="1772"/>
                    <a:pt x="52" y="2467"/>
                  </a:cubicBezTo>
                  <a:cubicBezTo>
                    <a:pt x="20" y="2785"/>
                    <a:pt x="1" y="3117"/>
                    <a:pt x="141" y="3403"/>
                  </a:cubicBezTo>
                  <a:cubicBezTo>
                    <a:pt x="325" y="3783"/>
                    <a:pt x="762" y="3972"/>
                    <a:pt x="1190" y="3972"/>
                  </a:cubicBezTo>
                  <a:cubicBezTo>
                    <a:pt x="1295" y="3972"/>
                    <a:pt x="1399" y="3961"/>
                    <a:pt x="1498" y="3939"/>
                  </a:cubicBezTo>
                  <a:cubicBezTo>
                    <a:pt x="2008" y="3824"/>
                    <a:pt x="2442" y="3486"/>
                    <a:pt x="2837" y="3148"/>
                  </a:cubicBezTo>
                  <a:cubicBezTo>
                    <a:pt x="3060" y="3148"/>
                    <a:pt x="3283" y="3110"/>
                    <a:pt x="3474" y="2989"/>
                  </a:cubicBezTo>
                  <a:cubicBezTo>
                    <a:pt x="3659" y="2874"/>
                    <a:pt x="3812" y="2683"/>
                    <a:pt x="3857" y="2467"/>
                  </a:cubicBezTo>
                  <a:cubicBezTo>
                    <a:pt x="3901" y="2243"/>
                    <a:pt x="3818" y="2001"/>
                    <a:pt x="3646" y="1861"/>
                  </a:cubicBezTo>
                  <a:cubicBezTo>
                    <a:pt x="3558" y="1795"/>
                    <a:pt x="3446" y="1760"/>
                    <a:pt x="3335" y="1760"/>
                  </a:cubicBezTo>
                  <a:cubicBezTo>
                    <a:pt x="3222" y="1760"/>
                    <a:pt x="3109" y="1796"/>
                    <a:pt x="3022" y="1874"/>
                  </a:cubicBezTo>
                  <a:cubicBezTo>
                    <a:pt x="2830" y="1256"/>
                    <a:pt x="2563" y="618"/>
                    <a:pt x="2372" y="0"/>
                  </a:cubicBezTo>
                  <a:close/>
                </a:path>
              </a:pathLst>
            </a:custGeom>
            <a:solidFill>
              <a:srgbClr val="AD64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964;p39">
              <a:extLst>
                <a:ext uri="{FF2B5EF4-FFF2-40B4-BE49-F238E27FC236}">
                  <a16:creationId xmlns:a16="http://schemas.microsoft.com/office/drawing/2014/main" id="{EAC47B00-97C2-0EAD-8628-4B8A6E128FBA}"/>
                </a:ext>
              </a:extLst>
            </p:cNvPr>
            <p:cNvSpPr/>
            <p:nvPr/>
          </p:nvSpPr>
          <p:spPr>
            <a:xfrm flipH="1">
              <a:off x="2462607" y="2322905"/>
              <a:ext cx="104753" cy="64809"/>
            </a:xfrm>
            <a:custGeom>
              <a:avLst/>
              <a:gdLst/>
              <a:ahLst/>
              <a:cxnLst/>
              <a:rect l="l" t="t" r="r" b="b"/>
              <a:pathLst>
                <a:path w="1856" h="1149" extrusionOk="0">
                  <a:moveTo>
                    <a:pt x="1771" y="0"/>
                  </a:moveTo>
                  <a:cubicBezTo>
                    <a:pt x="1745" y="0"/>
                    <a:pt x="1718" y="18"/>
                    <a:pt x="1709" y="46"/>
                  </a:cubicBezTo>
                  <a:cubicBezTo>
                    <a:pt x="1476" y="622"/>
                    <a:pt x="876" y="1013"/>
                    <a:pt x="259" y="1013"/>
                  </a:cubicBezTo>
                  <a:cubicBezTo>
                    <a:pt x="201" y="1013"/>
                    <a:pt x="142" y="1009"/>
                    <a:pt x="84" y="1002"/>
                  </a:cubicBezTo>
                  <a:cubicBezTo>
                    <a:pt x="80" y="1001"/>
                    <a:pt x="76" y="1001"/>
                    <a:pt x="72" y="1001"/>
                  </a:cubicBezTo>
                  <a:cubicBezTo>
                    <a:pt x="38" y="1001"/>
                    <a:pt x="7" y="1025"/>
                    <a:pt x="7" y="1059"/>
                  </a:cubicBezTo>
                  <a:cubicBezTo>
                    <a:pt x="1" y="1097"/>
                    <a:pt x="26" y="1129"/>
                    <a:pt x="64" y="1136"/>
                  </a:cubicBezTo>
                  <a:cubicBezTo>
                    <a:pt x="128" y="1148"/>
                    <a:pt x="198" y="1148"/>
                    <a:pt x="262" y="1148"/>
                  </a:cubicBezTo>
                  <a:cubicBezTo>
                    <a:pt x="931" y="1148"/>
                    <a:pt x="1588" y="721"/>
                    <a:pt x="1836" y="97"/>
                  </a:cubicBezTo>
                  <a:cubicBezTo>
                    <a:pt x="1855" y="59"/>
                    <a:pt x="1836" y="20"/>
                    <a:pt x="1798" y="8"/>
                  </a:cubicBezTo>
                  <a:cubicBezTo>
                    <a:pt x="1789" y="3"/>
                    <a:pt x="1780" y="0"/>
                    <a:pt x="17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965;p39">
              <a:extLst>
                <a:ext uri="{FF2B5EF4-FFF2-40B4-BE49-F238E27FC236}">
                  <a16:creationId xmlns:a16="http://schemas.microsoft.com/office/drawing/2014/main" id="{859889AB-D067-9FD6-4E40-9D258DDC84AD}"/>
                </a:ext>
              </a:extLst>
            </p:cNvPr>
            <p:cNvSpPr/>
            <p:nvPr/>
          </p:nvSpPr>
          <p:spPr>
            <a:xfrm flipH="1">
              <a:off x="2578084" y="2434758"/>
              <a:ext cx="15860" cy="15850"/>
            </a:xfrm>
            <a:custGeom>
              <a:avLst/>
              <a:gdLst/>
              <a:ahLst/>
              <a:cxnLst/>
              <a:rect l="l" t="t" r="r" b="b"/>
              <a:pathLst>
                <a:path w="281" h="281" extrusionOk="0">
                  <a:moveTo>
                    <a:pt x="140" y="0"/>
                  </a:moveTo>
                  <a:cubicBezTo>
                    <a:pt x="64" y="0"/>
                    <a:pt x="0" y="64"/>
                    <a:pt x="0" y="141"/>
                  </a:cubicBezTo>
                  <a:cubicBezTo>
                    <a:pt x="0" y="217"/>
                    <a:pt x="64" y="281"/>
                    <a:pt x="140" y="281"/>
                  </a:cubicBezTo>
                  <a:cubicBezTo>
                    <a:pt x="217" y="281"/>
                    <a:pt x="281" y="217"/>
                    <a:pt x="281" y="141"/>
                  </a:cubicBezTo>
                  <a:cubicBezTo>
                    <a:pt x="281" y="64"/>
                    <a:pt x="217" y="0"/>
                    <a:pt x="1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966;p39">
              <a:extLst>
                <a:ext uri="{FF2B5EF4-FFF2-40B4-BE49-F238E27FC236}">
                  <a16:creationId xmlns:a16="http://schemas.microsoft.com/office/drawing/2014/main" id="{F672FB62-8640-8198-9965-12392B2CBC61}"/>
                </a:ext>
              </a:extLst>
            </p:cNvPr>
            <p:cNvSpPr/>
            <p:nvPr/>
          </p:nvSpPr>
          <p:spPr>
            <a:xfrm flipH="1">
              <a:off x="2502170" y="2443388"/>
              <a:ext cx="15916" cy="15511"/>
            </a:xfrm>
            <a:custGeom>
              <a:avLst/>
              <a:gdLst/>
              <a:ahLst/>
              <a:cxnLst/>
              <a:rect l="l" t="t" r="r" b="b"/>
              <a:pathLst>
                <a:path w="282" h="275" extrusionOk="0">
                  <a:moveTo>
                    <a:pt x="141" y="0"/>
                  </a:moveTo>
                  <a:cubicBezTo>
                    <a:pt x="65" y="0"/>
                    <a:pt x="1" y="64"/>
                    <a:pt x="1" y="141"/>
                  </a:cubicBezTo>
                  <a:cubicBezTo>
                    <a:pt x="1" y="217"/>
                    <a:pt x="65" y="274"/>
                    <a:pt x="141" y="274"/>
                  </a:cubicBezTo>
                  <a:cubicBezTo>
                    <a:pt x="218" y="274"/>
                    <a:pt x="281" y="217"/>
                    <a:pt x="281" y="141"/>
                  </a:cubicBezTo>
                  <a:cubicBezTo>
                    <a:pt x="281" y="64"/>
                    <a:pt x="218" y="0"/>
                    <a:pt x="1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967;p39">
              <a:extLst>
                <a:ext uri="{FF2B5EF4-FFF2-40B4-BE49-F238E27FC236}">
                  <a16:creationId xmlns:a16="http://schemas.microsoft.com/office/drawing/2014/main" id="{D21543DF-44D6-AF84-A0F6-72DA962C4DE8}"/>
                </a:ext>
              </a:extLst>
            </p:cNvPr>
            <p:cNvSpPr/>
            <p:nvPr/>
          </p:nvSpPr>
          <p:spPr>
            <a:xfrm flipH="1">
              <a:off x="2568377" y="2400915"/>
              <a:ext cx="37476" cy="13763"/>
            </a:xfrm>
            <a:custGeom>
              <a:avLst/>
              <a:gdLst/>
              <a:ahLst/>
              <a:cxnLst/>
              <a:rect l="l" t="t" r="r" b="b"/>
              <a:pathLst>
                <a:path w="664" h="244" extrusionOk="0">
                  <a:moveTo>
                    <a:pt x="344" y="0"/>
                  </a:moveTo>
                  <a:cubicBezTo>
                    <a:pt x="228" y="0"/>
                    <a:pt x="110" y="42"/>
                    <a:pt x="26" y="122"/>
                  </a:cubicBezTo>
                  <a:cubicBezTo>
                    <a:pt x="1" y="148"/>
                    <a:pt x="1" y="192"/>
                    <a:pt x="26" y="224"/>
                  </a:cubicBezTo>
                  <a:cubicBezTo>
                    <a:pt x="39" y="237"/>
                    <a:pt x="58" y="243"/>
                    <a:pt x="77" y="243"/>
                  </a:cubicBezTo>
                  <a:cubicBezTo>
                    <a:pt x="96" y="243"/>
                    <a:pt x="115" y="237"/>
                    <a:pt x="128" y="224"/>
                  </a:cubicBezTo>
                  <a:cubicBezTo>
                    <a:pt x="185" y="168"/>
                    <a:pt x="264" y="139"/>
                    <a:pt x="343" y="139"/>
                  </a:cubicBezTo>
                  <a:cubicBezTo>
                    <a:pt x="416" y="139"/>
                    <a:pt x="488" y="163"/>
                    <a:pt x="543" y="212"/>
                  </a:cubicBezTo>
                  <a:cubicBezTo>
                    <a:pt x="554" y="223"/>
                    <a:pt x="569" y="228"/>
                    <a:pt x="584" y="228"/>
                  </a:cubicBezTo>
                  <a:cubicBezTo>
                    <a:pt x="603" y="228"/>
                    <a:pt x="624" y="220"/>
                    <a:pt x="638" y="205"/>
                  </a:cubicBezTo>
                  <a:cubicBezTo>
                    <a:pt x="664" y="173"/>
                    <a:pt x="664" y="129"/>
                    <a:pt x="632" y="103"/>
                  </a:cubicBezTo>
                  <a:cubicBezTo>
                    <a:pt x="553" y="34"/>
                    <a:pt x="449" y="0"/>
                    <a:pt x="3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968;p39">
              <a:extLst>
                <a:ext uri="{FF2B5EF4-FFF2-40B4-BE49-F238E27FC236}">
                  <a16:creationId xmlns:a16="http://schemas.microsoft.com/office/drawing/2014/main" id="{B1321A54-6059-B376-101D-CAF37E0248DB}"/>
                </a:ext>
              </a:extLst>
            </p:cNvPr>
            <p:cNvSpPr/>
            <p:nvPr/>
          </p:nvSpPr>
          <p:spPr>
            <a:xfrm flipH="1">
              <a:off x="2480215" y="2402889"/>
              <a:ext cx="54408" cy="27244"/>
            </a:xfrm>
            <a:custGeom>
              <a:avLst/>
              <a:gdLst/>
              <a:ahLst/>
              <a:cxnLst/>
              <a:rect l="l" t="t" r="r" b="b"/>
              <a:pathLst>
                <a:path w="964" h="483" extrusionOk="0">
                  <a:moveTo>
                    <a:pt x="417" y="0"/>
                  </a:moveTo>
                  <a:cubicBezTo>
                    <a:pt x="278" y="0"/>
                    <a:pt x="137" y="49"/>
                    <a:pt x="33" y="145"/>
                  </a:cubicBezTo>
                  <a:cubicBezTo>
                    <a:pt x="1" y="164"/>
                    <a:pt x="1" y="208"/>
                    <a:pt x="26" y="240"/>
                  </a:cubicBezTo>
                  <a:cubicBezTo>
                    <a:pt x="41" y="255"/>
                    <a:pt x="61" y="263"/>
                    <a:pt x="80" y="263"/>
                  </a:cubicBezTo>
                  <a:cubicBezTo>
                    <a:pt x="96" y="263"/>
                    <a:pt x="111" y="258"/>
                    <a:pt x="122" y="247"/>
                  </a:cubicBezTo>
                  <a:cubicBezTo>
                    <a:pt x="200" y="178"/>
                    <a:pt x="302" y="142"/>
                    <a:pt x="405" y="142"/>
                  </a:cubicBezTo>
                  <a:cubicBezTo>
                    <a:pt x="445" y="142"/>
                    <a:pt x="485" y="147"/>
                    <a:pt x="523" y="157"/>
                  </a:cubicBezTo>
                  <a:cubicBezTo>
                    <a:pt x="657" y="189"/>
                    <a:pt x="772" y="304"/>
                    <a:pt x="816" y="432"/>
                  </a:cubicBezTo>
                  <a:cubicBezTo>
                    <a:pt x="829" y="463"/>
                    <a:pt x="855" y="483"/>
                    <a:pt x="880" y="483"/>
                  </a:cubicBezTo>
                  <a:cubicBezTo>
                    <a:pt x="893" y="483"/>
                    <a:pt x="899" y="483"/>
                    <a:pt x="906" y="476"/>
                  </a:cubicBezTo>
                  <a:cubicBezTo>
                    <a:pt x="944" y="463"/>
                    <a:pt x="963" y="425"/>
                    <a:pt x="950" y="393"/>
                  </a:cubicBezTo>
                  <a:cubicBezTo>
                    <a:pt x="887" y="208"/>
                    <a:pt x="740" y="68"/>
                    <a:pt x="555" y="17"/>
                  </a:cubicBezTo>
                  <a:cubicBezTo>
                    <a:pt x="510" y="6"/>
                    <a:pt x="464" y="0"/>
                    <a:pt x="4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969;p39">
              <a:extLst>
                <a:ext uri="{FF2B5EF4-FFF2-40B4-BE49-F238E27FC236}">
                  <a16:creationId xmlns:a16="http://schemas.microsoft.com/office/drawing/2014/main" id="{D122A3FD-B259-5A7D-24AF-DB54CC0297E5}"/>
                </a:ext>
              </a:extLst>
            </p:cNvPr>
            <p:cNvSpPr/>
            <p:nvPr/>
          </p:nvSpPr>
          <p:spPr>
            <a:xfrm flipH="1">
              <a:off x="2542808" y="2443558"/>
              <a:ext cx="25624" cy="45519"/>
            </a:xfrm>
            <a:custGeom>
              <a:avLst/>
              <a:gdLst/>
              <a:ahLst/>
              <a:cxnLst/>
              <a:rect l="l" t="t" r="r" b="b"/>
              <a:pathLst>
                <a:path w="454" h="807" extrusionOk="0">
                  <a:moveTo>
                    <a:pt x="263" y="0"/>
                  </a:moveTo>
                  <a:cubicBezTo>
                    <a:pt x="236" y="0"/>
                    <a:pt x="209" y="22"/>
                    <a:pt x="198" y="48"/>
                  </a:cubicBezTo>
                  <a:lnTo>
                    <a:pt x="7" y="711"/>
                  </a:lnTo>
                  <a:cubicBezTo>
                    <a:pt x="1" y="730"/>
                    <a:pt x="7" y="756"/>
                    <a:pt x="20" y="775"/>
                  </a:cubicBezTo>
                  <a:cubicBezTo>
                    <a:pt x="32" y="788"/>
                    <a:pt x="52" y="800"/>
                    <a:pt x="77" y="800"/>
                  </a:cubicBezTo>
                  <a:lnTo>
                    <a:pt x="383" y="807"/>
                  </a:lnTo>
                  <a:cubicBezTo>
                    <a:pt x="421" y="807"/>
                    <a:pt x="453" y="775"/>
                    <a:pt x="453" y="737"/>
                  </a:cubicBezTo>
                  <a:cubicBezTo>
                    <a:pt x="453" y="698"/>
                    <a:pt x="421" y="667"/>
                    <a:pt x="383" y="667"/>
                  </a:cubicBezTo>
                  <a:lnTo>
                    <a:pt x="166" y="660"/>
                  </a:lnTo>
                  <a:lnTo>
                    <a:pt x="332" y="87"/>
                  </a:lnTo>
                  <a:cubicBezTo>
                    <a:pt x="338" y="55"/>
                    <a:pt x="319" y="10"/>
                    <a:pt x="281" y="4"/>
                  </a:cubicBezTo>
                  <a:cubicBezTo>
                    <a:pt x="275" y="1"/>
                    <a:pt x="269"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970;p39">
              <a:extLst>
                <a:ext uri="{FF2B5EF4-FFF2-40B4-BE49-F238E27FC236}">
                  <a16:creationId xmlns:a16="http://schemas.microsoft.com/office/drawing/2014/main" id="{35877683-B137-94D9-9690-375C747055D1}"/>
                </a:ext>
              </a:extLst>
            </p:cNvPr>
            <p:cNvSpPr/>
            <p:nvPr/>
          </p:nvSpPr>
          <p:spPr>
            <a:xfrm flipH="1">
              <a:off x="2518031" y="2490036"/>
              <a:ext cx="37815" cy="24198"/>
            </a:xfrm>
            <a:custGeom>
              <a:avLst/>
              <a:gdLst/>
              <a:ahLst/>
              <a:cxnLst/>
              <a:rect l="l" t="t" r="r" b="b"/>
              <a:pathLst>
                <a:path w="670" h="429" extrusionOk="0">
                  <a:moveTo>
                    <a:pt x="594" y="1"/>
                  </a:moveTo>
                  <a:cubicBezTo>
                    <a:pt x="565" y="1"/>
                    <a:pt x="534" y="19"/>
                    <a:pt x="523" y="53"/>
                  </a:cubicBezTo>
                  <a:cubicBezTo>
                    <a:pt x="498" y="136"/>
                    <a:pt x="440" y="206"/>
                    <a:pt x="358" y="244"/>
                  </a:cubicBezTo>
                  <a:cubicBezTo>
                    <a:pt x="303" y="273"/>
                    <a:pt x="246" y="289"/>
                    <a:pt x="190" y="289"/>
                  </a:cubicBezTo>
                  <a:cubicBezTo>
                    <a:pt x="160" y="289"/>
                    <a:pt x="131" y="285"/>
                    <a:pt x="103" y="276"/>
                  </a:cubicBezTo>
                  <a:cubicBezTo>
                    <a:pt x="96" y="273"/>
                    <a:pt x="88" y="272"/>
                    <a:pt x="81" y="272"/>
                  </a:cubicBezTo>
                  <a:cubicBezTo>
                    <a:pt x="53" y="272"/>
                    <a:pt x="23" y="289"/>
                    <a:pt x="13" y="314"/>
                  </a:cubicBezTo>
                  <a:cubicBezTo>
                    <a:pt x="1" y="352"/>
                    <a:pt x="20" y="391"/>
                    <a:pt x="58" y="403"/>
                  </a:cubicBezTo>
                  <a:cubicBezTo>
                    <a:pt x="103" y="423"/>
                    <a:pt x="147" y="429"/>
                    <a:pt x="198" y="429"/>
                  </a:cubicBezTo>
                  <a:cubicBezTo>
                    <a:pt x="275" y="429"/>
                    <a:pt x="351" y="410"/>
                    <a:pt x="421" y="372"/>
                  </a:cubicBezTo>
                  <a:cubicBezTo>
                    <a:pt x="536" y="308"/>
                    <a:pt x="625" y="206"/>
                    <a:pt x="657" y="91"/>
                  </a:cubicBezTo>
                  <a:cubicBezTo>
                    <a:pt x="670" y="53"/>
                    <a:pt x="644" y="15"/>
                    <a:pt x="606" y="2"/>
                  </a:cubicBezTo>
                  <a:cubicBezTo>
                    <a:pt x="602" y="1"/>
                    <a:pt x="598" y="1"/>
                    <a:pt x="5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971;p39">
              <a:extLst>
                <a:ext uri="{FF2B5EF4-FFF2-40B4-BE49-F238E27FC236}">
                  <a16:creationId xmlns:a16="http://schemas.microsoft.com/office/drawing/2014/main" id="{515DA8FA-022F-6023-4A90-11CDD6EB217D}"/>
                </a:ext>
              </a:extLst>
            </p:cNvPr>
            <p:cNvSpPr/>
            <p:nvPr/>
          </p:nvSpPr>
          <p:spPr>
            <a:xfrm flipH="1">
              <a:off x="2407912" y="2458618"/>
              <a:ext cx="32792" cy="15737"/>
            </a:xfrm>
            <a:custGeom>
              <a:avLst/>
              <a:gdLst/>
              <a:ahLst/>
              <a:cxnLst/>
              <a:rect l="l" t="t" r="r" b="b"/>
              <a:pathLst>
                <a:path w="581" h="279" extrusionOk="0">
                  <a:moveTo>
                    <a:pt x="509" y="0"/>
                  </a:moveTo>
                  <a:cubicBezTo>
                    <a:pt x="501" y="0"/>
                    <a:pt x="493" y="2"/>
                    <a:pt x="485" y="4"/>
                  </a:cubicBezTo>
                  <a:lnTo>
                    <a:pt x="58" y="145"/>
                  </a:lnTo>
                  <a:cubicBezTo>
                    <a:pt x="19" y="151"/>
                    <a:pt x="0" y="196"/>
                    <a:pt x="13" y="227"/>
                  </a:cubicBezTo>
                  <a:cubicBezTo>
                    <a:pt x="19" y="259"/>
                    <a:pt x="51" y="278"/>
                    <a:pt x="77" y="278"/>
                  </a:cubicBezTo>
                  <a:cubicBezTo>
                    <a:pt x="83" y="278"/>
                    <a:pt x="96" y="278"/>
                    <a:pt x="102" y="272"/>
                  </a:cubicBezTo>
                  <a:lnTo>
                    <a:pt x="529" y="132"/>
                  </a:lnTo>
                  <a:cubicBezTo>
                    <a:pt x="561" y="119"/>
                    <a:pt x="580" y="81"/>
                    <a:pt x="567" y="43"/>
                  </a:cubicBezTo>
                  <a:cubicBezTo>
                    <a:pt x="562" y="18"/>
                    <a:pt x="538" y="0"/>
                    <a:pt x="50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972;p39">
              <a:extLst>
                <a:ext uri="{FF2B5EF4-FFF2-40B4-BE49-F238E27FC236}">
                  <a16:creationId xmlns:a16="http://schemas.microsoft.com/office/drawing/2014/main" id="{BC0AF52C-FD23-FEE1-DCA6-782B69C3AC58}"/>
                </a:ext>
              </a:extLst>
            </p:cNvPr>
            <p:cNvSpPr/>
            <p:nvPr/>
          </p:nvSpPr>
          <p:spPr>
            <a:xfrm flipH="1">
              <a:off x="2475926" y="2545991"/>
              <a:ext cx="67333" cy="25439"/>
            </a:xfrm>
            <a:custGeom>
              <a:avLst/>
              <a:gdLst/>
              <a:ahLst/>
              <a:cxnLst/>
              <a:rect l="l" t="t" r="r" b="b"/>
              <a:pathLst>
                <a:path w="1193" h="451" extrusionOk="0">
                  <a:moveTo>
                    <a:pt x="1118" y="1"/>
                  </a:moveTo>
                  <a:cubicBezTo>
                    <a:pt x="1102" y="1"/>
                    <a:pt x="1085" y="6"/>
                    <a:pt x="1071" y="17"/>
                  </a:cubicBezTo>
                  <a:cubicBezTo>
                    <a:pt x="848" y="203"/>
                    <a:pt x="548" y="310"/>
                    <a:pt x="255" y="310"/>
                  </a:cubicBezTo>
                  <a:cubicBezTo>
                    <a:pt x="197" y="310"/>
                    <a:pt x="140" y="306"/>
                    <a:pt x="84" y="297"/>
                  </a:cubicBezTo>
                  <a:cubicBezTo>
                    <a:pt x="45" y="297"/>
                    <a:pt x="7" y="323"/>
                    <a:pt x="1" y="361"/>
                  </a:cubicBezTo>
                  <a:cubicBezTo>
                    <a:pt x="1" y="399"/>
                    <a:pt x="26" y="431"/>
                    <a:pt x="64" y="437"/>
                  </a:cubicBezTo>
                  <a:cubicBezTo>
                    <a:pt x="122" y="444"/>
                    <a:pt x="186" y="450"/>
                    <a:pt x="249" y="450"/>
                  </a:cubicBezTo>
                  <a:cubicBezTo>
                    <a:pt x="574" y="450"/>
                    <a:pt x="906" y="336"/>
                    <a:pt x="1161" y="125"/>
                  </a:cubicBezTo>
                  <a:cubicBezTo>
                    <a:pt x="1193" y="100"/>
                    <a:pt x="1193" y="55"/>
                    <a:pt x="1167" y="23"/>
                  </a:cubicBezTo>
                  <a:cubicBezTo>
                    <a:pt x="1156" y="9"/>
                    <a:pt x="1138" y="1"/>
                    <a:pt x="11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24" name="Google Shape;981;p39">
            <a:extLst>
              <a:ext uri="{FF2B5EF4-FFF2-40B4-BE49-F238E27FC236}">
                <a16:creationId xmlns:a16="http://schemas.microsoft.com/office/drawing/2014/main" id="{A1967752-D06E-1F63-7C05-7A360C521F42}"/>
              </a:ext>
            </a:extLst>
          </p:cNvPr>
          <p:cNvGrpSpPr/>
          <p:nvPr/>
        </p:nvGrpSpPr>
        <p:grpSpPr>
          <a:xfrm>
            <a:off x="7586931" y="-15176"/>
            <a:ext cx="1211332" cy="1371550"/>
            <a:chOff x="7905317" y="215397"/>
            <a:chExt cx="1037366" cy="1167773"/>
          </a:xfrm>
        </p:grpSpPr>
        <p:sp>
          <p:nvSpPr>
            <p:cNvPr id="1025" name="Google Shape;982;p39">
              <a:extLst>
                <a:ext uri="{FF2B5EF4-FFF2-40B4-BE49-F238E27FC236}">
                  <a16:creationId xmlns:a16="http://schemas.microsoft.com/office/drawing/2014/main" id="{7133ED5B-F856-9A08-61FD-82364789D7DB}"/>
                </a:ext>
              </a:extLst>
            </p:cNvPr>
            <p:cNvSpPr/>
            <p:nvPr/>
          </p:nvSpPr>
          <p:spPr>
            <a:xfrm>
              <a:off x="7905317" y="215397"/>
              <a:ext cx="1037366" cy="774820"/>
            </a:xfrm>
            <a:custGeom>
              <a:avLst/>
              <a:gdLst/>
              <a:ahLst/>
              <a:cxnLst/>
              <a:rect l="l" t="t" r="r" b="b"/>
              <a:pathLst>
                <a:path w="18241" h="13634" extrusionOk="0">
                  <a:moveTo>
                    <a:pt x="0" y="1"/>
                  </a:moveTo>
                  <a:lnTo>
                    <a:pt x="0" y="13633"/>
                  </a:lnTo>
                  <a:lnTo>
                    <a:pt x="18241" y="13633"/>
                  </a:lnTo>
                  <a:lnTo>
                    <a:pt x="1824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983;p39">
              <a:extLst>
                <a:ext uri="{FF2B5EF4-FFF2-40B4-BE49-F238E27FC236}">
                  <a16:creationId xmlns:a16="http://schemas.microsoft.com/office/drawing/2014/main" id="{BBFE7B0A-1CD4-5803-3D1F-BC6E6D6C4659}"/>
                </a:ext>
              </a:extLst>
            </p:cNvPr>
            <p:cNvSpPr/>
            <p:nvPr/>
          </p:nvSpPr>
          <p:spPr>
            <a:xfrm>
              <a:off x="8043398" y="317516"/>
              <a:ext cx="761205" cy="570914"/>
            </a:xfrm>
            <a:custGeom>
              <a:avLst/>
              <a:gdLst/>
              <a:ahLst/>
              <a:cxnLst/>
              <a:rect l="l" t="t" r="r" b="b"/>
              <a:pathLst>
                <a:path w="13385" h="10046" extrusionOk="0">
                  <a:moveTo>
                    <a:pt x="13244" y="141"/>
                  </a:moveTo>
                  <a:lnTo>
                    <a:pt x="13244" y="9905"/>
                  </a:lnTo>
                  <a:lnTo>
                    <a:pt x="134" y="9905"/>
                  </a:lnTo>
                  <a:lnTo>
                    <a:pt x="134" y="141"/>
                  </a:lnTo>
                  <a:close/>
                  <a:moveTo>
                    <a:pt x="70" y="1"/>
                  </a:moveTo>
                  <a:cubicBezTo>
                    <a:pt x="32" y="1"/>
                    <a:pt x="0" y="33"/>
                    <a:pt x="0" y="71"/>
                  </a:cubicBezTo>
                  <a:lnTo>
                    <a:pt x="0" y="9975"/>
                  </a:lnTo>
                  <a:cubicBezTo>
                    <a:pt x="0" y="10013"/>
                    <a:pt x="32" y="10045"/>
                    <a:pt x="70" y="10045"/>
                  </a:cubicBezTo>
                  <a:lnTo>
                    <a:pt x="13314" y="10045"/>
                  </a:lnTo>
                  <a:cubicBezTo>
                    <a:pt x="13353" y="10045"/>
                    <a:pt x="13384" y="10013"/>
                    <a:pt x="13384" y="9975"/>
                  </a:cubicBezTo>
                  <a:lnTo>
                    <a:pt x="13384" y="71"/>
                  </a:lnTo>
                  <a:cubicBezTo>
                    <a:pt x="13384" y="33"/>
                    <a:pt x="13353" y="1"/>
                    <a:pt x="1331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984;p39">
              <a:extLst>
                <a:ext uri="{FF2B5EF4-FFF2-40B4-BE49-F238E27FC236}">
                  <a16:creationId xmlns:a16="http://schemas.microsoft.com/office/drawing/2014/main" id="{1C6C1E85-A001-40C9-3337-91437625C580}"/>
                </a:ext>
              </a:extLst>
            </p:cNvPr>
            <p:cNvSpPr/>
            <p:nvPr/>
          </p:nvSpPr>
          <p:spPr>
            <a:xfrm>
              <a:off x="8186199" y="910230"/>
              <a:ext cx="407075" cy="441399"/>
            </a:xfrm>
            <a:custGeom>
              <a:avLst/>
              <a:gdLst/>
              <a:ahLst/>
              <a:cxnLst/>
              <a:rect l="l" t="t" r="r" b="b"/>
              <a:pathLst>
                <a:path w="7158" h="7767" extrusionOk="0">
                  <a:moveTo>
                    <a:pt x="79" y="0"/>
                  </a:moveTo>
                  <a:cubicBezTo>
                    <a:pt x="72" y="0"/>
                    <a:pt x="64" y="1"/>
                    <a:pt x="58" y="4"/>
                  </a:cubicBezTo>
                  <a:cubicBezTo>
                    <a:pt x="20" y="17"/>
                    <a:pt x="0" y="61"/>
                    <a:pt x="13" y="93"/>
                  </a:cubicBezTo>
                  <a:cubicBezTo>
                    <a:pt x="32" y="131"/>
                    <a:pt x="1403" y="3905"/>
                    <a:pt x="1403" y="7697"/>
                  </a:cubicBezTo>
                  <a:cubicBezTo>
                    <a:pt x="1403" y="7716"/>
                    <a:pt x="1415" y="7735"/>
                    <a:pt x="1428" y="7748"/>
                  </a:cubicBezTo>
                  <a:cubicBezTo>
                    <a:pt x="1441" y="7760"/>
                    <a:pt x="1454" y="7767"/>
                    <a:pt x="1473" y="7767"/>
                  </a:cubicBezTo>
                  <a:lnTo>
                    <a:pt x="1485" y="7767"/>
                  </a:lnTo>
                  <a:cubicBezTo>
                    <a:pt x="3620" y="7403"/>
                    <a:pt x="5207" y="6671"/>
                    <a:pt x="7119" y="5141"/>
                  </a:cubicBezTo>
                  <a:cubicBezTo>
                    <a:pt x="7151" y="5115"/>
                    <a:pt x="7158" y="5071"/>
                    <a:pt x="7132" y="5045"/>
                  </a:cubicBezTo>
                  <a:cubicBezTo>
                    <a:pt x="7117" y="5027"/>
                    <a:pt x="7098" y="5017"/>
                    <a:pt x="7078" y="5017"/>
                  </a:cubicBezTo>
                  <a:cubicBezTo>
                    <a:pt x="7064" y="5017"/>
                    <a:pt x="7050" y="5022"/>
                    <a:pt x="7037" y="5033"/>
                  </a:cubicBezTo>
                  <a:cubicBezTo>
                    <a:pt x="5163" y="6524"/>
                    <a:pt x="3614" y="7251"/>
                    <a:pt x="1543" y="7614"/>
                  </a:cubicBezTo>
                  <a:cubicBezTo>
                    <a:pt x="1524" y="3828"/>
                    <a:pt x="160" y="87"/>
                    <a:pt x="147" y="49"/>
                  </a:cubicBezTo>
                  <a:cubicBezTo>
                    <a:pt x="137" y="18"/>
                    <a:pt x="107" y="0"/>
                    <a:pt x="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985;p39">
              <a:extLst>
                <a:ext uri="{FF2B5EF4-FFF2-40B4-BE49-F238E27FC236}">
                  <a16:creationId xmlns:a16="http://schemas.microsoft.com/office/drawing/2014/main" id="{CDD4FDE0-9272-BE92-6234-C496E4117F0B}"/>
                </a:ext>
              </a:extLst>
            </p:cNvPr>
            <p:cNvSpPr/>
            <p:nvPr/>
          </p:nvSpPr>
          <p:spPr>
            <a:xfrm>
              <a:off x="8279694" y="886135"/>
              <a:ext cx="55903" cy="489420"/>
            </a:xfrm>
            <a:custGeom>
              <a:avLst/>
              <a:gdLst/>
              <a:ahLst/>
              <a:cxnLst/>
              <a:rect l="l" t="t" r="r" b="b"/>
              <a:pathLst>
                <a:path w="983" h="8612" extrusionOk="0">
                  <a:moveTo>
                    <a:pt x="76" y="0"/>
                  </a:moveTo>
                  <a:cubicBezTo>
                    <a:pt x="72" y="0"/>
                    <a:pt x="68" y="0"/>
                    <a:pt x="64" y="1"/>
                  </a:cubicBezTo>
                  <a:cubicBezTo>
                    <a:pt x="26" y="7"/>
                    <a:pt x="1" y="46"/>
                    <a:pt x="7" y="84"/>
                  </a:cubicBezTo>
                  <a:cubicBezTo>
                    <a:pt x="20" y="128"/>
                    <a:pt x="842" y="4743"/>
                    <a:pt x="842" y="8541"/>
                  </a:cubicBezTo>
                  <a:cubicBezTo>
                    <a:pt x="842" y="8580"/>
                    <a:pt x="874" y="8611"/>
                    <a:pt x="912" y="8611"/>
                  </a:cubicBezTo>
                  <a:cubicBezTo>
                    <a:pt x="950" y="8611"/>
                    <a:pt x="982" y="8580"/>
                    <a:pt x="982" y="8541"/>
                  </a:cubicBezTo>
                  <a:cubicBezTo>
                    <a:pt x="982" y="4730"/>
                    <a:pt x="154" y="103"/>
                    <a:pt x="147" y="58"/>
                  </a:cubicBezTo>
                  <a:cubicBezTo>
                    <a:pt x="142" y="24"/>
                    <a:pt x="110" y="0"/>
                    <a:pt x="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986;p39">
              <a:extLst>
                <a:ext uri="{FF2B5EF4-FFF2-40B4-BE49-F238E27FC236}">
                  <a16:creationId xmlns:a16="http://schemas.microsoft.com/office/drawing/2014/main" id="{827E7D43-D86B-E3B2-2606-5EF08218B7BB}"/>
                </a:ext>
              </a:extLst>
            </p:cNvPr>
            <p:cNvSpPr/>
            <p:nvPr/>
          </p:nvSpPr>
          <p:spPr>
            <a:xfrm>
              <a:off x="8373245" y="879600"/>
              <a:ext cx="23942" cy="503571"/>
            </a:xfrm>
            <a:custGeom>
              <a:avLst/>
              <a:gdLst/>
              <a:ahLst/>
              <a:cxnLst/>
              <a:rect l="l" t="t" r="r" b="b"/>
              <a:pathLst>
                <a:path w="421" h="8861" extrusionOk="0">
                  <a:moveTo>
                    <a:pt x="80" y="0"/>
                  </a:moveTo>
                  <a:cubicBezTo>
                    <a:pt x="77" y="0"/>
                    <a:pt x="73" y="1"/>
                    <a:pt x="70" y="1"/>
                  </a:cubicBezTo>
                  <a:cubicBezTo>
                    <a:pt x="32" y="1"/>
                    <a:pt x="0" y="33"/>
                    <a:pt x="0" y="71"/>
                  </a:cubicBezTo>
                  <a:cubicBezTo>
                    <a:pt x="6" y="122"/>
                    <a:pt x="281" y="4992"/>
                    <a:pt x="281" y="8797"/>
                  </a:cubicBezTo>
                  <a:cubicBezTo>
                    <a:pt x="281" y="8835"/>
                    <a:pt x="312" y="8860"/>
                    <a:pt x="351" y="8860"/>
                  </a:cubicBezTo>
                  <a:cubicBezTo>
                    <a:pt x="389" y="8860"/>
                    <a:pt x="421" y="8835"/>
                    <a:pt x="421" y="8797"/>
                  </a:cubicBezTo>
                  <a:cubicBezTo>
                    <a:pt x="421" y="4985"/>
                    <a:pt x="147" y="110"/>
                    <a:pt x="140" y="65"/>
                  </a:cubicBezTo>
                  <a:cubicBezTo>
                    <a:pt x="140" y="30"/>
                    <a:pt x="114" y="0"/>
                    <a:pt x="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987;p39">
              <a:extLst>
                <a:ext uri="{FF2B5EF4-FFF2-40B4-BE49-F238E27FC236}">
                  <a16:creationId xmlns:a16="http://schemas.microsoft.com/office/drawing/2014/main" id="{8C8E58A1-E304-A511-A011-FDDAB62E227B}"/>
                </a:ext>
              </a:extLst>
            </p:cNvPr>
            <p:cNvSpPr/>
            <p:nvPr/>
          </p:nvSpPr>
          <p:spPr>
            <a:xfrm>
              <a:off x="8450759" y="879997"/>
              <a:ext cx="23999" cy="503173"/>
            </a:xfrm>
            <a:custGeom>
              <a:avLst/>
              <a:gdLst/>
              <a:ahLst/>
              <a:cxnLst/>
              <a:rect l="l" t="t" r="r" b="b"/>
              <a:pathLst>
                <a:path w="422" h="8854" extrusionOk="0">
                  <a:moveTo>
                    <a:pt x="352" y="1"/>
                  </a:moveTo>
                  <a:cubicBezTo>
                    <a:pt x="313" y="1"/>
                    <a:pt x="281" y="33"/>
                    <a:pt x="281" y="71"/>
                  </a:cubicBezTo>
                  <a:cubicBezTo>
                    <a:pt x="275" y="115"/>
                    <a:pt x="1" y="4978"/>
                    <a:pt x="1" y="8790"/>
                  </a:cubicBezTo>
                  <a:cubicBezTo>
                    <a:pt x="1" y="8828"/>
                    <a:pt x="33" y="8853"/>
                    <a:pt x="71" y="8853"/>
                  </a:cubicBezTo>
                  <a:cubicBezTo>
                    <a:pt x="109" y="8853"/>
                    <a:pt x="141" y="8828"/>
                    <a:pt x="141" y="8790"/>
                  </a:cubicBezTo>
                  <a:cubicBezTo>
                    <a:pt x="141" y="4985"/>
                    <a:pt x="415" y="122"/>
                    <a:pt x="422" y="77"/>
                  </a:cubicBezTo>
                  <a:cubicBezTo>
                    <a:pt x="422" y="39"/>
                    <a:pt x="390" y="7"/>
                    <a:pt x="3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988;p39">
              <a:extLst>
                <a:ext uri="{FF2B5EF4-FFF2-40B4-BE49-F238E27FC236}">
                  <a16:creationId xmlns:a16="http://schemas.microsoft.com/office/drawing/2014/main" id="{F7D146BA-95B8-5372-3762-A8151ABF0541}"/>
                </a:ext>
              </a:extLst>
            </p:cNvPr>
            <p:cNvSpPr/>
            <p:nvPr/>
          </p:nvSpPr>
          <p:spPr>
            <a:xfrm>
              <a:off x="8512406" y="887555"/>
              <a:ext cx="55846" cy="487999"/>
            </a:xfrm>
            <a:custGeom>
              <a:avLst/>
              <a:gdLst/>
              <a:ahLst/>
              <a:cxnLst/>
              <a:rect l="l" t="t" r="r" b="b"/>
              <a:pathLst>
                <a:path w="982" h="8587" extrusionOk="0">
                  <a:moveTo>
                    <a:pt x="906" y="1"/>
                  </a:moveTo>
                  <a:cubicBezTo>
                    <a:pt x="872" y="1"/>
                    <a:pt x="841" y="25"/>
                    <a:pt x="835" y="59"/>
                  </a:cubicBezTo>
                  <a:cubicBezTo>
                    <a:pt x="829" y="103"/>
                    <a:pt x="0" y="4705"/>
                    <a:pt x="0" y="8516"/>
                  </a:cubicBezTo>
                  <a:cubicBezTo>
                    <a:pt x="0" y="8555"/>
                    <a:pt x="32" y="8586"/>
                    <a:pt x="71" y="8586"/>
                  </a:cubicBezTo>
                  <a:cubicBezTo>
                    <a:pt x="109" y="8586"/>
                    <a:pt x="141" y="8555"/>
                    <a:pt x="141" y="8516"/>
                  </a:cubicBezTo>
                  <a:cubicBezTo>
                    <a:pt x="141" y="4718"/>
                    <a:pt x="963" y="129"/>
                    <a:pt x="976" y="84"/>
                  </a:cubicBezTo>
                  <a:cubicBezTo>
                    <a:pt x="982" y="46"/>
                    <a:pt x="956" y="8"/>
                    <a:pt x="918" y="2"/>
                  </a:cubicBezTo>
                  <a:cubicBezTo>
                    <a:pt x="914" y="1"/>
                    <a:pt x="910" y="1"/>
                    <a:pt x="9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989;p39">
              <a:extLst>
                <a:ext uri="{FF2B5EF4-FFF2-40B4-BE49-F238E27FC236}">
                  <a16:creationId xmlns:a16="http://schemas.microsoft.com/office/drawing/2014/main" id="{CB3D372D-99C6-7C14-F15D-5CFD2440B3A8}"/>
                </a:ext>
              </a:extLst>
            </p:cNvPr>
            <p:cNvSpPr/>
            <p:nvPr/>
          </p:nvSpPr>
          <p:spPr>
            <a:xfrm>
              <a:off x="8256889" y="910343"/>
              <a:ext cx="404914" cy="441285"/>
            </a:xfrm>
            <a:custGeom>
              <a:avLst/>
              <a:gdLst/>
              <a:ahLst/>
              <a:cxnLst/>
              <a:rect l="l" t="t" r="r" b="b"/>
              <a:pathLst>
                <a:path w="7120" h="7765" extrusionOk="0">
                  <a:moveTo>
                    <a:pt x="6087" y="3246"/>
                  </a:moveTo>
                  <a:lnTo>
                    <a:pt x="6087" y="3246"/>
                  </a:lnTo>
                  <a:cubicBezTo>
                    <a:pt x="5819" y="4533"/>
                    <a:pt x="5583" y="6069"/>
                    <a:pt x="5577" y="7618"/>
                  </a:cubicBezTo>
                  <a:cubicBezTo>
                    <a:pt x="2237" y="7274"/>
                    <a:pt x="618" y="5808"/>
                    <a:pt x="223" y="5400"/>
                  </a:cubicBezTo>
                  <a:cubicBezTo>
                    <a:pt x="892" y="5368"/>
                    <a:pt x="3620" y="5113"/>
                    <a:pt x="6087" y="3246"/>
                  </a:cubicBezTo>
                  <a:close/>
                  <a:moveTo>
                    <a:pt x="7034" y="1"/>
                  </a:moveTo>
                  <a:cubicBezTo>
                    <a:pt x="7008" y="1"/>
                    <a:pt x="6982" y="19"/>
                    <a:pt x="6973" y="47"/>
                  </a:cubicBezTo>
                  <a:cubicBezTo>
                    <a:pt x="6966" y="66"/>
                    <a:pt x="6520" y="1289"/>
                    <a:pt x="6138" y="3036"/>
                  </a:cubicBezTo>
                  <a:cubicBezTo>
                    <a:pt x="3321" y="5241"/>
                    <a:pt x="109" y="5266"/>
                    <a:pt x="77" y="5266"/>
                  </a:cubicBezTo>
                  <a:cubicBezTo>
                    <a:pt x="45" y="5266"/>
                    <a:pt x="26" y="5279"/>
                    <a:pt x="13" y="5305"/>
                  </a:cubicBezTo>
                  <a:cubicBezTo>
                    <a:pt x="0" y="5330"/>
                    <a:pt x="0" y="5356"/>
                    <a:pt x="19" y="5381"/>
                  </a:cubicBezTo>
                  <a:cubicBezTo>
                    <a:pt x="38" y="5400"/>
                    <a:pt x="1645" y="7376"/>
                    <a:pt x="5641" y="7765"/>
                  </a:cubicBezTo>
                  <a:lnTo>
                    <a:pt x="5647" y="7765"/>
                  </a:lnTo>
                  <a:cubicBezTo>
                    <a:pt x="5666" y="7765"/>
                    <a:pt x="5679" y="7758"/>
                    <a:pt x="5692" y="7746"/>
                  </a:cubicBezTo>
                  <a:cubicBezTo>
                    <a:pt x="5711" y="7733"/>
                    <a:pt x="5717" y="7714"/>
                    <a:pt x="5717" y="7695"/>
                  </a:cubicBezTo>
                  <a:cubicBezTo>
                    <a:pt x="5717" y="3903"/>
                    <a:pt x="7094" y="129"/>
                    <a:pt x="7107" y="91"/>
                  </a:cubicBezTo>
                  <a:cubicBezTo>
                    <a:pt x="7119" y="59"/>
                    <a:pt x="7100" y="21"/>
                    <a:pt x="7062" y="8"/>
                  </a:cubicBezTo>
                  <a:cubicBezTo>
                    <a:pt x="7053" y="3"/>
                    <a:pt x="7044" y="1"/>
                    <a:pt x="70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990;p39">
              <a:extLst>
                <a:ext uri="{FF2B5EF4-FFF2-40B4-BE49-F238E27FC236}">
                  <a16:creationId xmlns:a16="http://schemas.microsoft.com/office/drawing/2014/main" id="{7E2AC012-CFEF-8D30-379D-D6DD7646AF72}"/>
                </a:ext>
              </a:extLst>
            </p:cNvPr>
            <p:cNvSpPr/>
            <p:nvPr/>
          </p:nvSpPr>
          <p:spPr>
            <a:xfrm>
              <a:off x="8223506" y="932677"/>
              <a:ext cx="369769" cy="332058"/>
            </a:xfrm>
            <a:custGeom>
              <a:avLst/>
              <a:gdLst/>
              <a:ahLst/>
              <a:cxnLst/>
              <a:rect l="l" t="t" r="r" b="b"/>
              <a:pathLst>
                <a:path w="6502" h="5843" extrusionOk="0">
                  <a:moveTo>
                    <a:pt x="6421" y="1"/>
                  </a:moveTo>
                  <a:cubicBezTo>
                    <a:pt x="6405" y="1"/>
                    <a:pt x="6388" y="6"/>
                    <a:pt x="6374" y="17"/>
                  </a:cubicBezTo>
                  <a:cubicBezTo>
                    <a:pt x="4566" y="1618"/>
                    <a:pt x="2703" y="1944"/>
                    <a:pt x="1481" y="1944"/>
                  </a:cubicBezTo>
                  <a:cubicBezTo>
                    <a:pt x="645" y="1944"/>
                    <a:pt x="109" y="1791"/>
                    <a:pt x="96" y="1789"/>
                  </a:cubicBezTo>
                  <a:cubicBezTo>
                    <a:pt x="88" y="1785"/>
                    <a:pt x="79" y="1784"/>
                    <a:pt x="70" y="1784"/>
                  </a:cubicBezTo>
                  <a:cubicBezTo>
                    <a:pt x="48" y="1784"/>
                    <a:pt x="29" y="1794"/>
                    <a:pt x="20" y="1808"/>
                  </a:cubicBezTo>
                  <a:cubicBezTo>
                    <a:pt x="1" y="1833"/>
                    <a:pt x="1" y="1865"/>
                    <a:pt x="14" y="1891"/>
                  </a:cubicBezTo>
                  <a:cubicBezTo>
                    <a:pt x="33" y="1923"/>
                    <a:pt x="492" y="2630"/>
                    <a:pt x="1499" y="3478"/>
                  </a:cubicBezTo>
                  <a:cubicBezTo>
                    <a:pt x="2423" y="4262"/>
                    <a:pt x="4010" y="5307"/>
                    <a:pt x="6285" y="5842"/>
                  </a:cubicBezTo>
                  <a:lnTo>
                    <a:pt x="6304" y="5842"/>
                  </a:lnTo>
                  <a:cubicBezTo>
                    <a:pt x="6336" y="5842"/>
                    <a:pt x="6361" y="5823"/>
                    <a:pt x="6368" y="5791"/>
                  </a:cubicBezTo>
                  <a:cubicBezTo>
                    <a:pt x="6381" y="5753"/>
                    <a:pt x="6355" y="5715"/>
                    <a:pt x="6317" y="5708"/>
                  </a:cubicBezTo>
                  <a:cubicBezTo>
                    <a:pt x="2588" y="4829"/>
                    <a:pt x="689" y="2566"/>
                    <a:pt x="237" y="1967"/>
                  </a:cubicBezTo>
                  <a:lnTo>
                    <a:pt x="237" y="1967"/>
                  </a:lnTo>
                  <a:cubicBezTo>
                    <a:pt x="468" y="2015"/>
                    <a:pt x="903" y="2089"/>
                    <a:pt x="1482" y="2089"/>
                  </a:cubicBezTo>
                  <a:cubicBezTo>
                    <a:pt x="1669" y="2089"/>
                    <a:pt x="1871" y="2081"/>
                    <a:pt x="2085" y="2063"/>
                  </a:cubicBezTo>
                  <a:cubicBezTo>
                    <a:pt x="3188" y="1967"/>
                    <a:pt x="4845" y="1559"/>
                    <a:pt x="6470" y="125"/>
                  </a:cubicBezTo>
                  <a:cubicBezTo>
                    <a:pt x="6495" y="100"/>
                    <a:pt x="6502" y="55"/>
                    <a:pt x="6476" y="23"/>
                  </a:cubicBezTo>
                  <a:cubicBezTo>
                    <a:pt x="6462" y="9"/>
                    <a:pt x="6442" y="1"/>
                    <a:pt x="64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991;p39">
              <a:extLst>
                <a:ext uri="{FF2B5EF4-FFF2-40B4-BE49-F238E27FC236}">
                  <a16:creationId xmlns:a16="http://schemas.microsoft.com/office/drawing/2014/main" id="{E51B56FD-84AF-092F-AA0A-CF29124FAB36}"/>
                </a:ext>
              </a:extLst>
            </p:cNvPr>
            <p:cNvSpPr/>
            <p:nvPr/>
          </p:nvSpPr>
          <p:spPr>
            <a:xfrm>
              <a:off x="8236188" y="932733"/>
              <a:ext cx="362887" cy="230559"/>
            </a:xfrm>
            <a:custGeom>
              <a:avLst/>
              <a:gdLst/>
              <a:ahLst/>
              <a:cxnLst/>
              <a:rect l="l" t="t" r="r" b="b"/>
              <a:pathLst>
                <a:path w="6381" h="4057" extrusionOk="0">
                  <a:moveTo>
                    <a:pt x="83" y="0"/>
                  </a:moveTo>
                  <a:cubicBezTo>
                    <a:pt x="68" y="0"/>
                    <a:pt x="52" y="5"/>
                    <a:pt x="39" y="16"/>
                  </a:cubicBezTo>
                  <a:cubicBezTo>
                    <a:pt x="7" y="35"/>
                    <a:pt x="1" y="80"/>
                    <a:pt x="26" y="112"/>
                  </a:cubicBezTo>
                  <a:cubicBezTo>
                    <a:pt x="52" y="143"/>
                    <a:pt x="2595" y="3400"/>
                    <a:pt x="6291" y="4057"/>
                  </a:cubicBezTo>
                  <a:lnTo>
                    <a:pt x="6304" y="4057"/>
                  </a:lnTo>
                  <a:cubicBezTo>
                    <a:pt x="6342" y="4057"/>
                    <a:pt x="6368" y="4031"/>
                    <a:pt x="6374" y="3999"/>
                  </a:cubicBezTo>
                  <a:cubicBezTo>
                    <a:pt x="6381" y="3961"/>
                    <a:pt x="6355" y="3923"/>
                    <a:pt x="6317" y="3916"/>
                  </a:cubicBezTo>
                  <a:cubicBezTo>
                    <a:pt x="2678" y="3273"/>
                    <a:pt x="160" y="61"/>
                    <a:pt x="135" y="29"/>
                  </a:cubicBezTo>
                  <a:cubicBezTo>
                    <a:pt x="124" y="10"/>
                    <a:pt x="104" y="0"/>
                    <a:pt x="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992;p39">
              <a:extLst>
                <a:ext uri="{FF2B5EF4-FFF2-40B4-BE49-F238E27FC236}">
                  <a16:creationId xmlns:a16="http://schemas.microsoft.com/office/drawing/2014/main" id="{C64EA19F-593A-BDA2-4860-159ADD8C4AD3}"/>
                </a:ext>
              </a:extLst>
            </p:cNvPr>
            <p:cNvSpPr/>
            <p:nvPr/>
          </p:nvSpPr>
          <p:spPr>
            <a:xfrm>
              <a:off x="8400429" y="941258"/>
              <a:ext cx="218210" cy="125708"/>
            </a:xfrm>
            <a:custGeom>
              <a:avLst/>
              <a:gdLst/>
              <a:ahLst/>
              <a:cxnLst/>
              <a:rect l="l" t="t" r="r" b="b"/>
              <a:pathLst>
                <a:path w="3837" h="2212" extrusionOk="0">
                  <a:moveTo>
                    <a:pt x="77" y="0"/>
                  </a:moveTo>
                  <a:cubicBezTo>
                    <a:pt x="60" y="0"/>
                    <a:pt x="44" y="7"/>
                    <a:pt x="32" y="19"/>
                  </a:cubicBezTo>
                  <a:cubicBezTo>
                    <a:pt x="0" y="44"/>
                    <a:pt x="0" y="83"/>
                    <a:pt x="19" y="114"/>
                  </a:cubicBezTo>
                  <a:cubicBezTo>
                    <a:pt x="32" y="127"/>
                    <a:pt x="338" y="484"/>
                    <a:pt x="950" y="924"/>
                  </a:cubicBezTo>
                  <a:cubicBezTo>
                    <a:pt x="1511" y="1325"/>
                    <a:pt x="2454" y="1874"/>
                    <a:pt x="3741" y="2211"/>
                  </a:cubicBezTo>
                  <a:lnTo>
                    <a:pt x="3760" y="2211"/>
                  </a:lnTo>
                  <a:cubicBezTo>
                    <a:pt x="3792" y="2211"/>
                    <a:pt x="3818" y="2192"/>
                    <a:pt x="3824" y="2160"/>
                  </a:cubicBezTo>
                  <a:cubicBezTo>
                    <a:pt x="3837" y="2122"/>
                    <a:pt x="3811" y="2084"/>
                    <a:pt x="3773" y="2077"/>
                  </a:cubicBezTo>
                  <a:cubicBezTo>
                    <a:pt x="1358" y="1447"/>
                    <a:pt x="140" y="38"/>
                    <a:pt x="128" y="25"/>
                  </a:cubicBezTo>
                  <a:cubicBezTo>
                    <a:pt x="114" y="8"/>
                    <a:pt x="95" y="0"/>
                    <a:pt x="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993;p39">
              <a:extLst>
                <a:ext uri="{FF2B5EF4-FFF2-40B4-BE49-F238E27FC236}">
                  <a16:creationId xmlns:a16="http://schemas.microsoft.com/office/drawing/2014/main" id="{8FC2C155-EDC7-0C0F-C117-5C33C20C3A30}"/>
                </a:ext>
              </a:extLst>
            </p:cNvPr>
            <p:cNvSpPr/>
            <p:nvPr/>
          </p:nvSpPr>
          <p:spPr>
            <a:xfrm>
              <a:off x="8174939" y="867666"/>
              <a:ext cx="498067" cy="93542"/>
            </a:xfrm>
            <a:custGeom>
              <a:avLst/>
              <a:gdLst/>
              <a:ahLst/>
              <a:cxnLst/>
              <a:rect l="l" t="t" r="r" b="b"/>
              <a:pathLst>
                <a:path w="8758" h="1646" extrusionOk="0">
                  <a:moveTo>
                    <a:pt x="4379" y="555"/>
                  </a:moveTo>
                  <a:cubicBezTo>
                    <a:pt x="6132" y="555"/>
                    <a:pt x="7305" y="696"/>
                    <a:pt x="7872" y="823"/>
                  </a:cubicBezTo>
                  <a:cubicBezTo>
                    <a:pt x="7305" y="951"/>
                    <a:pt x="6132" y="1084"/>
                    <a:pt x="4379" y="1084"/>
                  </a:cubicBezTo>
                  <a:cubicBezTo>
                    <a:pt x="2627" y="1084"/>
                    <a:pt x="1454" y="951"/>
                    <a:pt x="887" y="823"/>
                  </a:cubicBezTo>
                  <a:cubicBezTo>
                    <a:pt x="1454" y="696"/>
                    <a:pt x="2627" y="555"/>
                    <a:pt x="4379" y="555"/>
                  </a:cubicBezTo>
                  <a:close/>
                  <a:moveTo>
                    <a:pt x="4379" y="1"/>
                  </a:moveTo>
                  <a:cubicBezTo>
                    <a:pt x="3270" y="1"/>
                    <a:pt x="2232" y="58"/>
                    <a:pt x="1441" y="160"/>
                  </a:cubicBezTo>
                  <a:cubicBezTo>
                    <a:pt x="390" y="301"/>
                    <a:pt x="1" y="479"/>
                    <a:pt x="1" y="823"/>
                  </a:cubicBezTo>
                  <a:cubicBezTo>
                    <a:pt x="1" y="1161"/>
                    <a:pt x="390" y="1346"/>
                    <a:pt x="1441" y="1480"/>
                  </a:cubicBezTo>
                  <a:cubicBezTo>
                    <a:pt x="2232" y="1588"/>
                    <a:pt x="3270" y="1645"/>
                    <a:pt x="4379" y="1645"/>
                  </a:cubicBezTo>
                  <a:cubicBezTo>
                    <a:pt x="5488" y="1645"/>
                    <a:pt x="6527" y="1588"/>
                    <a:pt x="7317" y="1480"/>
                  </a:cubicBezTo>
                  <a:cubicBezTo>
                    <a:pt x="8369" y="1346"/>
                    <a:pt x="8758" y="1161"/>
                    <a:pt x="8758" y="823"/>
                  </a:cubicBezTo>
                  <a:cubicBezTo>
                    <a:pt x="8758" y="479"/>
                    <a:pt x="8369" y="301"/>
                    <a:pt x="7317" y="160"/>
                  </a:cubicBezTo>
                  <a:cubicBezTo>
                    <a:pt x="6527" y="58"/>
                    <a:pt x="5488" y="1"/>
                    <a:pt x="437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7667338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584">
          <a:extLst>
            <a:ext uri="{FF2B5EF4-FFF2-40B4-BE49-F238E27FC236}">
              <a16:creationId xmlns:a16="http://schemas.microsoft.com/office/drawing/2014/main" id="{C0198A50-6C21-A9D2-8870-E6BB4EB921AF}"/>
            </a:ext>
          </a:extLst>
        </p:cNvPr>
        <p:cNvGrpSpPr/>
        <p:nvPr/>
      </p:nvGrpSpPr>
      <p:grpSpPr>
        <a:xfrm>
          <a:off x="0" y="0"/>
          <a:ext cx="0" cy="0"/>
          <a:chOff x="0" y="0"/>
          <a:chExt cx="0" cy="0"/>
        </a:xfrm>
      </p:grpSpPr>
      <p:sp>
        <p:nvSpPr>
          <p:cNvPr id="1585" name="Google Shape;1585;p49">
            <a:extLst>
              <a:ext uri="{FF2B5EF4-FFF2-40B4-BE49-F238E27FC236}">
                <a16:creationId xmlns:a16="http://schemas.microsoft.com/office/drawing/2014/main" id="{0C26B8C8-F76B-CB60-0233-054BCE604C3D}"/>
              </a:ext>
            </a:extLst>
          </p:cNvPr>
          <p:cNvSpPr txBox="1">
            <a:spLocks noGrp="1"/>
          </p:cNvSpPr>
          <p:nvPr>
            <p:ph type="title"/>
          </p:nvPr>
        </p:nvSpPr>
        <p:spPr>
          <a:xfrm>
            <a:off x="1916230" y="360885"/>
            <a:ext cx="6178971" cy="731550"/>
          </a:xfrm>
          <a:prstGeom prst="rect">
            <a:avLst/>
          </a:prstGeom>
        </p:spPr>
        <p:txBody>
          <a:bodyPr spcFirstLastPara="1" wrap="square" lIns="91425" tIns="91425" rIns="91425" bIns="91425" anchor="ctr" anchorCtr="0">
            <a:noAutofit/>
          </a:bodyPr>
          <a:lstStyle/>
          <a:p>
            <a:pPr lvl="0"/>
            <a:r>
              <a:rPr lang="ar-SA" sz="2800" b="1" dirty="0">
                <a:latin typeface="Sakkal Majalla" panose="02000000000000000000" pitchFamily="2" charset="-78"/>
                <a:cs typeface="Sakkal Majalla" panose="02000000000000000000" pitchFamily="2" charset="-78"/>
              </a:rPr>
              <a:t>مفهوم البيئة الآمنة في ضوء نظرية “إدارة المخاطر التربوية”</a:t>
            </a:r>
            <a:endParaRPr sz="2800" b="1" dirty="0">
              <a:latin typeface="Sakkal Majalla" panose="02000000000000000000" pitchFamily="2" charset="-78"/>
              <a:cs typeface="Sakkal Majalla" panose="02000000000000000000" pitchFamily="2" charset="-78"/>
            </a:endParaRPr>
          </a:p>
        </p:txBody>
      </p:sp>
      <p:sp>
        <p:nvSpPr>
          <p:cNvPr id="1772" name="Google Shape;1772;p49">
            <a:extLst>
              <a:ext uri="{FF2B5EF4-FFF2-40B4-BE49-F238E27FC236}">
                <a16:creationId xmlns:a16="http://schemas.microsoft.com/office/drawing/2014/main" id="{CBA93DB6-6311-E3D9-8521-352585EB20D0}"/>
              </a:ext>
            </a:extLst>
          </p:cNvPr>
          <p:cNvSpPr/>
          <p:nvPr/>
        </p:nvSpPr>
        <p:spPr>
          <a:xfrm flipH="1">
            <a:off x="220069" y="1071038"/>
            <a:ext cx="778147" cy="3611013"/>
          </a:xfrm>
          <a:custGeom>
            <a:avLst/>
            <a:gdLst/>
            <a:ahLst/>
            <a:cxnLst/>
            <a:rect l="l" t="t" r="r" b="b"/>
            <a:pathLst>
              <a:path w="13704" h="63549" extrusionOk="0">
                <a:moveTo>
                  <a:pt x="13009" y="6902"/>
                </a:moveTo>
                <a:lnTo>
                  <a:pt x="13009" y="12065"/>
                </a:lnTo>
                <a:lnTo>
                  <a:pt x="695" y="12065"/>
                </a:lnTo>
                <a:lnTo>
                  <a:pt x="695" y="6902"/>
                </a:lnTo>
                <a:close/>
                <a:moveTo>
                  <a:pt x="13009" y="12766"/>
                </a:moveTo>
                <a:lnTo>
                  <a:pt x="13009" y="17928"/>
                </a:lnTo>
                <a:lnTo>
                  <a:pt x="695" y="17928"/>
                </a:lnTo>
                <a:lnTo>
                  <a:pt x="695" y="12766"/>
                </a:lnTo>
                <a:close/>
                <a:moveTo>
                  <a:pt x="13009" y="18629"/>
                </a:moveTo>
                <a:lnTo>
                  <a:pt x="13009" y="23792"/>
                </a:lnTo>
                <a:lnTo>
                  <a:pt x="695" y="23792"/>
                </a:lnTo>
                <a:lnTo>
                  <a:pt x="695" y="18629"/>
                </a:lnTo>
                <a:close/>
                <a:moveTo>
                  <a:pt x="13009" y="24493"/>
                </a:moveTo>
                <a:lnTo>
                  <a:pt x="13009" y="29655"/>
                </a:lnTo>
                <a:lnTo>
                  <a:pt x="695" y="29655"/>
                </a:lnTo>
                <a:lnTo>
                  <a:pt x="695" y="24493"/>
                </a:lnTo>
                <a:close/>
                <a:moveTo>
                  <a:pt x="13009" y="30356"/>
                </a:moveTo>
                <a:lnTo>
                  <a:pt x="13009" y="35525"/>
                </a:lnTo>
                <a:lnTo>
                  <a:pt x="695" y="35525"/>
                </a:lnTo>
                <a:lnTo>
                  <a:pt x="695" y="30356"/>
                </a:lnTo>
                <a:close/>
                <a:moveTo>
                  <a:pt x="13009" y="36220"/>
                </a:moveTo>
                <a:lnTo>
                  <a:pt x="13009" y="41389"/>
                </a:lnTo>
                <a:lnTo>
                  <a:pt x="695" y="41389"/>
                </a:lnTo>
                <a:lnTo>
                  <a:pt x="695" y="36220"/>
                </a:lnTo>
                <a:close/>
                <a:moveTo>
                  <a:pt x="13009" y="42083"/>
                </a:moveTo>
                <a:lnTo>
                  <a:pt x="13009" y="47252"/>
                </a:lnTo>
                <a:lnTo>
                  <a:pt x="695" y="47252"/>
                </a:lnTo>
                <a:lnTo>
                  <a:pt x="695" y="42083"/>
                </a:lnTo>
                <a:close/>
                <a:moveTo>
                  <a:pt x="13009" y="47947"/>
                </a:moveTo>
                <a:lnTo>
                  <a:pt x="13009" y="53116"/>
                </a:lnTo>
                <a:lnTo>
                  <a:pt x="695" y="53116"/>
                </a:lnTo>
                <a:lnTo>
                  <a:pt x="695" y="47947"/>
                </a:lnTo>
                <a:close/>
                <a:moveTo>
                  <a:pt x="345" y="0"/>
                </a:moveTo>
                <a:cubicBezTo>
                  <a:pt x="153" y="0"/>
                  <a:pt x="1" y="159"/>
                  <a:pt x="1" y="351"/>
                </a:cubicBezTo>
                <a:lnTo>
                  <a:pt x="1" y="63205"/>
                </a:lnTo>
                <a:cubicBezTo>
                  <a:pt x="1" y="63396"/>
                  <a:pt x="153" y="63549"/>
                  <a:pt x="345" y="63549"/>
                </a:cubicBezTo>
                <a:cubicBezTo>
                  <a:pt x="536" y="63549"/>
                  <a:pt x="695" y="63396"/>
                  <a:pt x="695" y="63205"/>
                </a:cubicBezTo>
                <a:lnTo>
                  <a:pt x="695" y="53810"/>
                </a:lnTo>
                <a:lnTo>
                  <a:pt x="13009" y="53810"/>
                </a:lnTo>
                <a:lnTo>
                  <a:pt x="13009" y="63205"/>
                </a:lnTo>
                <a:cubicBezTo>
                  <a:pt x="13009" y="63396"/>
                  <a:pt x="13162" y="63549"/>
                  <a:pt x="13353" y="63549"/>
                </a:cubicBezTo>
                <a:cubicBezTo>
                  <a:pt x="13544" y="63549"/>
                  <a:pt x="13703" y="63396"/>
                  <a:pt x="13703" y="63205"/>
                </a:cubicBezTo>
                <a:lnTo>
                  <a:pt x="13703" y="351"/>
                </a:lnTo>
                <a:cubicBezTo>
                  <a:pt x="13703" y="159"/>
                  <a:pt x="13544" y="0"/>
                  <a:pt x="13353" y="0"/>
                </a:cubicBezTo>
                <a:cubicBezTo>
                  <a:pt x="13162" y="0"/>
                  <a:pt x="13009" y="159"/>
                  <a:pt x="13009" y="351"/>
                </a:cubicBezTo>
                <a:lnTo>
                  <a:pt x="13009" y="6201"/>
                </a:lnTo>
                <a:lnTo>
                  <a:pt x="695" y="6201"/>
                </a:lnTo>
                <a:lnTo>
                  <a:pt x="695" y="351"/>
                </a:lnTo>
                <a:cubicBezTo>
                  <a:pt x="695" y="159"/>
                  <a:pt x="536" y="0"/>
                  <a:pt x="34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73" name="Google Shape;1773;p49">
            <a:extLst>
              <a:ext uri="{FF2B5EF4-FFF2-40B4-BE49-F238E27FC236}">
                <a16:creationId xmlns:a16="http://schemas.microsoft.com/office/drawing/2014/main" id="{74306EBB-5373-5372-E485-AFB299EC8D72}"/>
              </a:ext>
            </a:extLst>
          </p:cNvPr>
          <p:cNvGrpSpPr/>
          <p:nvPr/>
        </p:nvGrpSpPr>
        <p:grpSpPr>
          <a:xfrm>
            <a:off x="8118013" y="4066202"/>
            <a:ext cx="542654" cy="539139"/>
            <a:chOff x="1191959" y="3692252"/>
            <a:chExt cx="542654" cy="539139"/>
          </a:xfrm>
        </p:grpSpPr>
        <p:sp>
          <p:nvSpPr>
            <p:cNvPr id="1774" name="Google Shape;1774;p49">
              <a:extLst>
                <a:ext uri="{FF2B5EF4-FFF2-40B4-BE49-F238E27FC236}">
                  <a16:creationId xmlns:a16="http://schemas.microsoft.com/office/drawing/2014/main" id="{797611FD-580C-85BC-57D1-B9BE79B38DF3}"/>
                </a:ext>
              </a:extLst>
            </p:cNvPr>
            <p:cNvSpPr/>
            <p:nvPr/>
          </p:nvSpPr>
          <p:spPr>
            <a:xfrm>
              <a:off x="1199977" y="3696003"/>
              <a:ext cx="531052" cy="531076"/>
            </a:xfrm>
            <a:custGeom>
              <a:avLst/>
              <a:gdLst/>
              <a:ahLst/>
              <a:cxnLst/>
              <a:rect l="l" t="t" r="r" b="b"/>
              <a:pathLst>
                <a:path w="9338" h="9345" extrusionOk="0">
                  <a:moveTo>
                    <a:pt x="4672" y="1"/>
                  </a:moveTo>
                  <a:cubicBezTo>
                    <a:pt x="2091" y="1"/>
                    <a:pt x="0" y="2091"/>
                    <a:pt x="0" y="4673"/>
                  </a:cubicBezTo>
                  <a:cubicBezTo>
                    <a:pt x="0" y="7247"/>
                    <a:pt x="2091" y="9344"/>
                    <a:pt x="4672" y="9344"/>
                  </a:cubicBezTo>
                  <a:cubicBezTo>
                    <a:pt x="7247" y="9344"/>
                    <a:pt x="9337" y="7247"/>
                    <a:pt x="9337" y="4673"/>
                  </a:cubicBezTo>
                  <a:cubicBezTo>
                    <a:pt x="9337" y="2091"/>
                    <a:pt x="7247" y="1"/>
                    <a:pt x="467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5" name="Google Shape;1775;p49">
              <a:extLst>
                <a:ext uri="{FF2B5EF4-FFF2-40B4-BE49-F238E27FC236}">
                  <a16:creationId xmlns:a16="http://schemas.microsoft.com/office/drawing/2014/main" id="{7760FD85-791D-C3F7-4396-FDB695704C5B}"/>
                </a:ext>
              </a:extLst>
            </p:cNvPr>
            <p:cNvSpPr/>
            <p:nvPr/>
          </p:nvSpPr>
          <p:spPr>
            <a:xfrm>
              <a:off x="1422510" y="3882568"/>
              <a:ext cx="312103" cy="348823"/>
            </a:xfrm>
            <a:custGeom>
              <a:avLst/>
              <a:gdLst/>
              <a:ahLst/>
              <a:cxnLst/>
              <a:rect l="l" t="t" r="r" b="b"/>
              <a:pathLst>
                <a:path w="5488" h="6138" extrusionOk="0">
                  <a:moveTo>
                    <a:pt x="3847" y="0"/>
                  </a:moveTo>
                  <a:cubicBezTo>
                    <a:pt x="3318" y="0"/>
                    <a:pt x="2779" y="125"/>
                    <a:pt x="2295" y="376"/>
                  </a:cubicBezTo>
                  <a:cubicBezTo>
                    <a:pt x="1358" y="854"/>
                    <a:pt x="631" y="1766"/>
                    <a:pt x="293" y="2862"/>
                  </a:cubicBezTo>
                  <a:cubicBezTo>
                    <a:pt x="0" y="3850"/>
                    <a:pt x="13" y="4965"/>
                    <a:pt x="332" y="6087"/>
                  </a:cubicBezTo>
                  <a:cubicBezTo>
                    <a:pt x="344" y="6119"/>
                    <a:pt x="370" y="6138"/>
                    <a:pt x="402" y="6138"/>
                  </a:cubicBezTo>
                  <a:cubicBezTo>
                    <a:pt x="408" y="6138"/>
                    <a:pt x="415" y="6138"/>
                    <a:pt x="421" y="6131"/>
                  </a:cubicBezTo>
                  <a:cubicBezTo>
                    <a:pt x="453" y="6119"/>
                    <a:pt x="478" y="6080"/>
                    <a:pt x="466" y="6048"/>
                  </a:cubicBezTo>
                  <a:cubicBezTo>
                    <a:pt x="153" y="4952"/>
                    <a:pt x="141" y="3862"/>
                    <a:pt x="427" y="2906"/>
                  </a:cubicBezTo>
                  <a:cubicBezTo>
                    <a:pt x="752" y="1842"/>
                    <a:pt x="1453" y="963"/>
                    <a:pt x="2358" y="497"/>
                  </a:cubicBezTo>
                  <a:cubicBezTo>
                    <a:pt x="2826" y="257"/>
                    <a:pt x="3343" y="138"/>
                    <a:pt x="3850" y="138"/>
                  </a:cubicBezTo>
                  <a:cubicBezTo>
                    <a:pt x="4393" y="138"/>
                    <a:pt x="4925" y="275"/>
                    <a:pt x="5373" y="548"/>
                  </a:cubicBezTo>
                  <a:cubicBezTo>
                    <a:pt x="5385" y="555"/>
                    <a:pt x="5399" y="559"/>
                    <a:pt x="5412" y="559"/>
                  </a:cubicBezTo>
                  <a:cubicBezTo>
                    <a:pt x="5435" y="559"/>
                    <a:pt x="5457" y="549"/>
                    <a:pt x="5469" y="529"/>
                  </a:cubicBezTo>
                  <a:cubicBezTo>
                    <a:pt x="5488" y="491"/>
                    <a:pt x="5481" y="453"/>
                    <a:pt x="5450" y="434"/>
                  </a:cubicBezTo>
                  <a:cubicBezTo>
                    <a:pt x="4980" y="146"/>
                    <a:pt x="4419" y="0"/>
                    <a:pt x="38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6" name="Google Shape;1776;p49">
              <a:extLst>
                <a:ext uri="{FF2B5EF4-FFF2-40B4-BE49-F238E27FC236}">
                  <a16:creationId xmlns:a16="http://schemas.microsoft.com/office/drawing/2014/main" id="{CC23129F-61F0-981E-B283-0BBDEEA4B466}"/>
                </a:ext>
              </a:extLst>
            </p:cNvPr>
            <p:cNvSpPr/>
            <p:nvPr/>
          </p:nvSpPr>
          <p:spPr>
            <a:xfrm>
              <a:off x="1261568" y="3744022"/>
              <a:ext cx="375569" cy="403379"/>
            </a:xfrm>
            <a:custGeom>
              <a:avLst/>
              <a:gdLst/>
              <a:ahLst/>
              <a:cxnLst/>
              <a:rect l="l" t="t" r="r" b="b"/>
              <a:pathLst>
                <a:path w="6604" h="7098" extrusionOk="0">
                  <a:moveTo>
                    <a:pt x="6528" y="0"/>
                  </a:moveTo>
                  <a:cubicBezTo>
                    <a:pt x="6521" y="0"/>
                    <a:pt x="6515" y="1"/>
                    <a:pt x="6508" y="4"/>
                  </a:cubicBezTo>
                  <a:cubicBezTo>
                    <a:pt x="3321" y="947"/>
                    <a:pt x="708" y="3764"/>
                    <a:pt x="13" y="7008"/>
                  </a:cubicBezTo>
                  <a:cubicBezTo>
                    <a:pt x="1" y="7046"/>
                    <a:pt x="26" y="7084"/>
                    <a:pt x="64" y="7091"/>
                  </a:cubicBezTo>
                  <a:cubicBezTo>
                    <a:pt x="71" y="7097"/>
                    <a:pt x="77" y="7097"/>
                    <a:pt x="77" y="7097"/>
                  </a:cubicBezTo>
                  <a:cubicBezTo>
                    <a:pt x="109" y="7097"/>
                    <a:pt x="141" y="7072"/>
                    <a:pt x="147" y="7040"/>
                  </a:cubicBezTo>
                  <a:cubicBezTo>
                    <a:pt x="835" y="3840"/>
                    <a:pt x="3404" y="1062"/>
                    <a:pt x="6546" y="137"/>
                  </a:cubicBezTo>
                  <a:cubicBezTo>
                    <a:pt x="6584" y="131"/>
                    <a:pt x="6603" y="86"/>
                    <a:pt x="6591" y="55"/>
                  </a:cubicBezTo>
                  <a:cubicBezTo>
                    <a:pt x="6585" y="23"/>
                    <a:pt x="6559" y="0"/>
                    <a:pt x="65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7" name="Google Shape;1777;p49">
              <a:extLst>
                <a:ext uri="{FF2B5EF4-FFF2-40B4-BE49-F238E27FC236}">
                  <a16:creationId xmlns:a16="http://schemas.microsoft.com/office/drawing/2014/main" id="{904F8DF5-6A67-869A-731E-78CA2CAE88CF}"/>
                </a:ext>
              </a:extLst>
            </p:cNvPr>
            <p:cNvSpPr/>
            <p:nvPr/>
          </p:nvSpPr>
          <p:spPr>
            <a:xfrm>
              <a:off x="1191959" y="3692252"/>
              <a:ext cx="290037" cy="288526"/>
            </a:xfrm>
            <a:custGeom>
              <a:avLst/>
              <a:gdLst/>
              <a:ahLst/>
              <a:cxnLst/>
              <a:rect l="l" t="t" r="r" b="b"/>
              <a:pathLst>
                <a:path w="5100" h="5077" extrusionOk="0">
                  <a:moveTo>
                    <a:pt x="5013" y="0"/>
                  </a:moveTo>
                  <a:cubicBezTo>
                    <a:pt x="4993" y="0"/>
                    <a:pt x="4974" y="10"/>
                    <a:pt x="4959" y="29"/>
                  </a:cubicBezTo>
                  <a:cubicBezTo>
                    <a:pt x="3838" y="1647"/>
                    <a:pt x="1881" y="3795"/>
                    <a:pt x="45" y="4949"/>
                  </a:cubicBezTo>
                  <a:cubicBezTo>
                    <a:pt x="14" y="4968"/>
                    <a:pt x="1" y="5013"/>
                    <a:pt x="26" y="5044"/>
                  </a:cubicBezTo>
                  <a:cubicBezTo>
                    <a:pt x="39" y="5064"/>
                    <a:pt x="58" y="5076"/>
                    <a:pt x="84" y="5076"/>
                  </a:cubicBezTo>
                  <a:cubicBezTo>
                    <a:pt x="96" y="5076"/>
                    <a:pt x="109" y="5076"/>
                    <a:pt x="122" y="5064"/>
                  </a:cubicBezTo>
                  <a:cubicBezTo>
                    <a:pt x="1970" y="3904"/>
                    <a:pt x="3946" y="1743"/>
                    <a:pt x="5074" y="111"/>
                  </a:cubicBezTo>
                  <a:cubicBezTo>
                    <a:pt x="5100" y="80"/>
                    <a:pt x="5087" y="35"/>
                    <a:pt x="5055" y="16"/>
                  </a:cubicBezTo>
                  <a:cubicBezTo>
                    <a:pt x="5042" y="5"/>
                    <a:pt x="5027" y="0"/>
                    <a:pt x="50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78" name="Google Shape;1778;p49">
            <a:extLst>
              <a:ext uri="{FF2B5EF4-FFF2-40B4-BE49-F238E27FC236}">
                <a16:creationId xmlns:a16="http://schemas.microsoft.com/office/drawing/2014/main" id="{22A7786D-425D-E519-3A79-7890844A8E31}"/>
              </a:ext>
            </a:extLst>
          </p:cNvPr>
          <p:cNvGrpSpPr/>
          <p:nvPr/>
        </p:nvGrpSpPr>
        <p:grpSpPr>
          <a:xfrm>
            <a:off x="302299" y="-30021"/>
            <a:ext cx="1211332" cy="1371550"/>
            <a:chOff x="7905317" y="215397"/>
            <a:chExt cx="1037366" cy="1167773"/>
          </a:xfrm>
        </p:grpSpPr>
        <p:sp>
          <p:nvSpPr>
            <p:cNvPr id="1779" name="Google Shape;1779;p49">
              <a:extLst>
                <a:ext uri="{FF2B5EF4-FFF2-40B4-BE49-F238E27FC236}">
                  <a16:creationId xmlns:a16="http://schemas.microsoft.com/office/drawing/2014/main" id="{D3138DD4-9C37-BB50-7AB7-9511B756D0CD}"/>
                </a:ext>
              </a:extLst>
            </p:cNvPr>
            <p:cNvSpPr/>
            <p:nvPr/>
          </p:nvSpPr>
          <p:spPr>
            <a:xfrm>
              <a:off x="7905317" y="215397"/>
              <a:ext cx="1037366" cy="774820"/>
            </a:xfrm>
            <a:custGeom>
              <a:avLst/>
              <a:gdLst/>
              <a:ahLst/>
              <a:cxnLst/>
              <a:rect l="l" t="t" r="r" b="b"/>
              <a:pathLst>
                <a:path w="18241" h="13634" extrusionOk="0">
                  <a:moveTo>
                    <a:pt x="0" y="1"/>
                  </a:moveTo>
                  <a:lnTo>
                    <a:pt x="0" y="13633"/>
                  </a:lnTo>
                  <a:lnTo>
                    <a:pt x="18241" y="13633"/>
                  </a:lnTo>
                  <a:lnTo>
                    <a:pt x="1824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0" name="Google Shape;1780;p49">
              <a:extLst>
                <a:ext uri="{FF2B5EF4-FFF2-40B4-BE49-F238E27FC236}">
                  <a16:creationId xmlns:a16="http://schemas.microsoft.com/office/drawing/2014/main" id="{5EEED89E-EDC3-4DAC-CF21-215D4E6823A7}"/>
                </a:ext>
              </a:extLst>
            </p:cNvPr>
            <p:cNvSpPr/>
            <p:nvPr/>
          </p:nvSpPr>
          <p:spPr>
            <a:xfrm>
              <a:off x="8043398" y="317516"/>
              <a:ext cx="761205" cy="570914"/>
            </a:xfrm>
            <a:custGeom>
              <a:avLst/>
              <a:gdLst/>
              <a:ahLst/>
              <a:cxnLst/>
              <a:rect l="l" t="t" r="r" b="b"/>
              <a:pathLst>
                <a:path w="13385" h="10046" extrusionOk="0">
                  <a:moveTo>
                    <a:pt x="13244" y="141"/>
                  </a:moveTo>
                  <a:lnTo>
                    <a:pt x="13244" y="9905"/>
                  </a:lnTo>
                  <a:lnTo>
                    <a:pt x="134" y="9905"/>
                  </a:lnTo>
                  <a:lnTo>
                    <a:pt x="134" y="141"/>
                  </a:lnTo>
                  <a:close/>
                  <a:moveTo>
                    <a:pt x="70" y="1"/>
                  </a:moveTo>
                  <a:cubicBezTo>
                    <a:pt x="32" y="1"/>
                    <a:pt x="0" y="33"/>
                    <a:pt x="0" y="71"/>
                  </a:cubicBezTo>
                  <a:lnTo>
                    <a:pt x="0" y="9975"/>
                  </a:lnTo>
                  <a:cubicBezTo>
                    <a:pt x="0" y="10013"/>
                    <a:pt x="32" y="10045"/>
                    <a:pt x="70" y="10045"/>
                  </a:cubicBezTo>
                  <a:lnTo>
                    <a:pt x="13314" y="10045"/>
                  </a:lnTo>
                  <a:cubicBezTo>
                    <a:pt x="13353" y="10045"/>
                    <a:pt x="13384" y="10013"/>
                    <a:pt x="13384" y="9975"/>
                  </a:cubicBezTo>
                  <a:lnTo>
                    <a:pt x="13384" y="71"/>
                  </a:lnTo>
                  <a:cubicBezTo>
                    <a:pt x="13384" y="33"/>
                    <a:pt x="13353" y="1"/>
                    <a:pt x="1331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1" name="Google Shape;1781;p49">
              <a:extLst>
                <a:ext uri="{FF2B5EF4-FFF2-40B4-BE49-F238E27FC236}">
                  <a16:creationId xmlns:a16="http://schemas.microsoft.com/office/drawing/2014/main" id="{7417A5BD-A8E1-78B2-057E-0FF545744738}"/>
                </a:ext>
              </a:extLst>
            </p:cNvPr>
            <p:cNvSpPr/>
            <p:nvPr/>
          </p:nvSpPr>
          <p:spPr>
            <a:xfrm>
              <a:off x="8186199" y="910230"/>
              <a:ext cx="407075" cy="441399"/>
            </a:xfrm>
            <a:custGeom>
              <a:avLst/>
              <a:gdLst/>
              <a:ahLst/>
              <a:cxnLst/>
              <a:rect l="l" t="t" r="r" b="b"/>
              <a:pathLst>
                <a:path w="7158" h="7767" extrusionOk="0">
                  <a:moveTo>
                    <a:pt x="79" y="0"/>
                  </a:moveTo>
                  <a:cubicBezTo>
                    <a:pt x="72" y="0"/>
                    <a:pt x="64" y="1"/>
                    <a:pt x="58" y="4"/>
                  </a:cubicBezTo>
                  <a:cubicBezTo>
                    <a:pt x="20" y="17"/>
                    <a:pt x="0" y="61"/>
                    <a:pt x="13" y="93"/>
                  </a:cubicBezTo>
                  <a:cubicBezTo>
                    <a:pt x="32" y="131"/>
                    <a:pt x="1403" y="3905"/>
                    <a:pt x="1403" y="7697"/>
                  </a:cubicBezTo>
                  <a:cubicBezTo>
                    <a:pt x="1403" y="7716"/>
                    <a:pt x="1415" y="7735"/>
                    <a:pt x="1428" y="7748"/>
                  </a:cubicBezTo>
                  <a:cubicBezTo>
                    <a:pt x="1441" y="7760"/>
                    <a:pt x="1454" y="7767"/>
                    <a:pt x="1473" y="7767"/>
                  </a:cubicBezTo>
                  <a:lnTo>
                    <a:pt x="1485" y="7767"/>
                  </a:lnTo>
                  <a:cubicBezTo>
                    <a:pt x="3620" y="7403"/>
                    <a:pt x="5207" y="6671"/>
                    <a:pt x="7119" y="5141"/>
                  </a:cubicBezTo>
                  <a:cubicBezTo>
                    <a:pt x="7151" y="5115"/>
                    <a:pt x="7158" y="5071"/>
                    <a:pt x="7132" y="5045"/>
                  </a:cubicBezTo>
                  <a:cubicBezTo>
                    <a:pt x="7117" y="5027"/>
                    <a:pt x="7098" y="5017"/>
                    <a:pt x="7078" y="5017"/>
                  </a:cubicBezTo>
                  <a:cubicBezTo>
                    <a:pt x="7064" y="5017"/>
                    <a:pt x="7050" y="5022"/>
                    <a:pt x="7037" y="5033"/>
                  </a:cubicBezTo>
                  <a:cubicBezTo>
                    <a:pt x="5163" y="6524"/>
                    <a:pt x="3614" y="7251"/>
                    <a:pt x="1543" y="7614"/>
                  </a:cubicBezTo>
                  <a:cubicBezTo>
                    <a:pt x="1524" y="3828"/>
                    <a:pt x="160" y="87"/>
                    <a:pt x="147" y="49"/>
                  </a:cubicBezTo>
                  <a:cubicBezTo>
                    <a:pt x="137" y="18"/>
                    <a:pt x="107" y="0"/>
                    <a:pt x="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2" name="Google Shape;1782;p49">
              <a:extLst>
                <a:ext uri="{FF2B5EF4-FFF2-40B4-BE49-F238E27FC236}">
                  <a16:creationId xmlns:a16="http://schemas.microsoft.com/office/drawing/2014/main" id="{0B02C126-A14D-9D02-51D1-DFCD1EFB5779}"/>
                </a:ext>
              </a:extLst>
            </p:cNvPr>
            <p:cNvSpPr/>
            <p:nvPr/>
          </p:nvSpPr>
          <p:spPr>
            <a:xfrm>
              <a:off x="8279694" y="886135"/>
              <a:ext cx="55903" cy="489420"/>
            </a:xfrm>
            <a:custGeom>
              <a:avLst/>
              <a:gdLst/>
              <a:ahLst/>
              <a:cxnLst/>
              <a:rect l="l" t="t" r="r" b="b"/>
              <a:pathLst>
                <a:path w="983" h="8612" extrusionOk="0">
                  <a:moveTo>
                    <a:pt x="76" y="0"/>
                  </a:moveTo>
                  <a:cubicBezTo>
                    <a:pt x="72" y="0"/>
                    <a:pt x="68" y="0"/>
                    <a:pt x="64" y="1"/>
                  </a:cubicBezTo>
                  <a:cubicBezTo>
                    <a:pt x="26" y="7"/>
                    <a:pt x="1" y="46"/>
                    <a:pt x="7" y="84"/>
                  </a:cubicBezTo>
                  <a:cubicBezTo>
                    <a:pt x="20" y="128"/>
                    <a:pt x="842" y="4743"/>
                    <a:pt x="842" y="8541"/>
                  </a:cubicBezTo>
                  <a:cubicBezTo>
                    <a:pt x="842" y="8580"/>
                    <a:pt x="874" y="8611"/>
                    <a:pt x="912" y="8611"/>
                  </a:cubicBezTo>
                  <a:cubicBezTo>
                    <a:pt x="950" y="8611"/>
                    <a:pt x="982" y="8580"/>
                    <a:pt x="982" y="8541"/>
                  </a:cubicBezTo>
                  <a:cubicBezTo>
                    <a:pt x="982" y="4730"/>
                    <a:pt x="154" y="103"/>
                    <a:pt x="147" y="58"/>
                  </a:cubicBezTo>
                  <a:cubicBezTo>
                    <a:pt x="142" y="24"/>
                    <a:pt x="110" y="0"/>
                    <a:pt x="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3" name="Google Shape;1783;p49">
              <a:extLst>
                <a:ext uri="{FF2B5EF4-FFF2-40B4-BE49-F238E27FC236}">
                  <a16:creationId xmlns:a16="http://schemas.microsoft.com/office/drawing/2014/main" id="{A370DC07-2CD1-2E28-6C8A-54235F5B5328}"/>
                </a:ext>
              </a:extLst>
            </p:cNvPr>
            <p:cNvSpPr/>
            <p:nvPr/>
          </p:nvSpPr>
          <p:spPr>
            <a:xfrm>
              <a:off x="8373245" y="879600"/>
              <a:ext cx="23942" cy="503571"/>
            </a:xfrm>
            <a:custGeom>
              <a:avLst/>
              <a:gdLst/>
              <a:ahLst/>
              <a:cxnLst/>
              <a:rect l="l" t="t" r="r" b="b"/>
              <a:pathLst>
                <a:path w="421" h="8861" extrusionOk="0">
                  <a:moveTo>
                    <a:pt x="80" y="0"/>
                  </a:moveTo>
                  <a:cubicBezTo>
                    <a:pt x="77" y="0"/>
                    <a:pt x="73" y="1"/>
                    <a:pt x="70" y="1"/>
                  </a:cubicBezTo>
                  <a:cubicBezTo>
                    <a:pt x="32" y="1"/>
                    <a:pt x="0" y="33"/>
                    <a:pt x="0" y="71"/>
                  </a:cubicBezTo>
                  <a:cubicBezTo>
                    <a:pt x="6" y="122"/>
                    <a:pt x="281" y="4992"/>
                    <a:pt x="281" y="8797"/>
                  </a:cubicBezTo>
                  <a:cubicBezTo>
                    <a:pt x="281" y="8835"/>
                    <a:pt x="312" y="8860"/>
                    <a:pt x="351" y="8860"/>
                  </a:cubicBezTo>
                  <a:cubicBezTo>
                    <a:pt x="389" y="8860"/>
                    <a:pt x="421" y="8835"/>
                    <a:pt x="421" y="8797"/>
                  </a:cubicBezTo>
                  <a:cubicBezTo>
                    <a:pt x="421" y="4985"/>
                    <a:pt x="147" y="110"/>
                    <a:pt x="140" y="65"/>
                  </a:cubicBezTo>
                  <a:cubicBezTo>
                    <a:pt x="140" y="30"/>
                    <a:pt x="114" y="0"/>
                    <a:pt x="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4" name="Google Shape;1784;p49">
              <a:extLst>
                <a:ext uri="{FF2B5EF4-FFF2-40B4-BE49-F238E27FC236}">
                  <a16:creationId xmlns:a16="http://schemas.microsoft.com/office/drawing/2014/main" id="{2FCB2BC7-032F-A6AF-0EE0-3F889B2B7802}"/>
                </a:ext>
              </a:extLst>
            </p:cNvPr>
            <p:cNvSpPr/>
            <p:nvPr/>
          </p:nvSpPr>
          <p:spPr>
            <a:xfrm>
              <a:off x="8450759" y="879997"/>
              <a:ext cx="23999" cy="503173"/>
            </a:xfrm>
            <a:custGeom>
              <a:avLst/>
              <a:gdLst/>
              <a:ahLst/>
              <a:cxnLst/>
              <a:rect l="l" t="t" r="r" b="b"/>
              <a:pathLst>
                <a:path w="422" h="8854" extrusionOk="0">
                  <a:moveTo>
                    <a:pt x="352" y="1"/>
                  </a:moveTo>
                  <a:cubicBezTo>
                    <a:pt x="313" y="1"/>
                    <a:pt x="281" y="33"/>
                    <a:pt x="281" y="71"/>
                  </a:cubicBezTo>
                  <a:cubicBezTo>
                    <a:pt x="275" y="115"/>
                    <a:pt x="1" y="4978"/>
                    <a:pt x="1" y="8790"/>
                  </a:cubicBezTo>
                  <a:cubicBezTo>
                    <a:pt x="1" y="8828"/>
                    <a:pt x="33" y="8853"/>
                    <a:pt x="71" y="8853"/>
                  </a:cubicBezTo>
                  <a:cubicBezTo>
                    <a:pt x="109" y="8853"/>
                    <a:pt x="141" y="8828"/>
                    <a:pt x="141" y="8790"/>
                  </a:cubicBezTo>
                  <a:cubicBezTo>
                    <a:pt x="141" y="4985"/>
                    <a:pt x="415" y="122"/>
                    <a:pt x="422" y="77"/>
                  </a:cubicBezTo>
                  <a:cubicBezTo>
                    <a:pt x="422" y="39"/>
                    <a:pt x="390" y="7"/>
                    <a:pt x="3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5" name="Google Shape;1785;p49">
              <a:extLst>
                <a:ext uri="{FF2B5EF4-FFF2-40B4-BE49-F238E27FC236}">
                  <a16:creationId xmlns:a16="http://schemas.microsoft.com/office/drawing/2014/main" id="{BB4358C2-65A7-A57D-7ABB-481A65D8B4EB}"/>
                </a:ext>
              </a:extLst>
            </p:cNvPr>
            <p:cNvSpPr/>
            <p:nvPr/>
          </p:nvSpPr>
          <p:spPr>
            <a:xfrm>
              <a:off x="8512406" y="887555"/>
              <a:ext cx="55846" cy="487999"/>
            </a:xfrm>
            <a:custGeom>
              <a:avLst/>
              <a:gdLst/>
              <a:ahLst/>
              <a:cxnLst/>
              <a:rect l="l" t="t" r="r" b="b"/>
              <a:pathLst>
                <a:path w="982" h="8587" extrusionOk="0">
                  <a:moveTo>
                    <a:pt x="906" y="1"/>
                  </a:moveTo>
                  <a:cubicBezTo>
                    <a:pt x="872" y="1"/>
                    <a:pt x="841" y="25"/>
                    <a:pt x="835" y="59"/>
                  </a:cubicBezTo>
                  <a:cubicBezTo>
                    <a:pt x="829" y="103"/>
                    <a:pt x="0" y="4705"/>
                    <a:pt x="0" y="8516"/>
                  </a:cubicBezTo>
                  <a:cubicBezTo>
                    <a:pt x="0" y="8555"/>
                    <a:pt x="32" y="8586"/>
                    <a:pt x="71" y="8586"/>
                  </a:cubicBezTo>
                  <a:cubicBezTo>
                    <a:pt x="109" y="8586"/>
                    <a:pt x="141" y="8555"/>
                    <a:pt x="141" y="8516"/>
                  </a:cubicBezTo>
                  <a:cubicBezTo>
                    <a:pt x="141" y="4718"/>
                    <a:pt x="963" y="129"/>
                    <a:pt x="976" y="84"/>
                  </a:cubicBezTo>
                  <a:cubicBezTo>
                    <a:pt x="982" y="46"/>
                    <a:pt x="956" y="8"/>
                    <a:pt x="918" y="2"/>
                  </a:cubicBezTo>
                  <a:cubicBezTo>
                    <a:pt x="914" y="1"/>
                    <a:pt x="910" y="1"/>
                    <a:pt x="9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6" name="Google Shape;1786;p49">
              <a:extLst>
                <a:ext uri="{FF2B5EF4-FFF2-40B4-BE49-F238E27FC236}">
                  <a16:creationId xmlns:a16="http://schemas.microsoft.com/office/drawing/2014/main" id="{8B51DDF1-BC62-30A1-39F0-083195E77637}"/>
                </a:ext>
              </a:extLst>
            </p:cNvPr>
            <p:cNvSpPr/>
            <p:nvPr/>
          </p:nvSpPr>
          <p:spPr>
            <a:xfrm>
              <a:off x="8256889" y="910343"/>
              <a:ext cx="404914" cy="441285"/>
            </a:xfrm>
            <a:custGeom>
              <a:avLst/>
              <a:gdLst/>
              <a:ahLst/>
              <a:cxnLst/>
              <a:rect l="l" t="t" r="r" b="b"/>
              <a:pathLst>
                <a:path w="7120" h="7765" extrusionOk="0">
                  <a:moveTo>
                    <a:pt x="6087" y="3246"/>
                  </a:moveTo>
                  <a:lnTo>
                    <a:pt x="6087" y="3246"/>
                  </a:lnTo>
                  <a:cubicBezTo>
                    <a:pt x="5819" y="4533"/>
                    <a:pt x="5583" y="6069"/>
                    <a:pt x="5577" y="7618"/>
                  </a:cubicBezTo>
                  <a:cubicBezTo>
                    <a:pt x="2237" y="7274"/>
                    <a:pt x="618" y="5808"/>
                    <a:pt x="223" y="5400"/>
                  </a:cubicBezTo>
                  <a:cubicBezTo>
                    <a:pt x="892" y="5368"/>
                    <a:pt x="3620" y="5113"/>
                    <a:pt x="6087" y="3246"/>
                  </a:cubicBezTo>
                  <a:close/>
                  <a:moveTo>
                    <a:pt x="7034" y="1"/>
                  </a:moveTo>
                  <a:cubicBezTo>
                    <a:pt x="7008" y="1"/>
                    <a:pt x="6982" y="19"/>
                    <a:pt x="6973" y="47"/>
                  </a:cubicBezTo>
                  <a:cubicBezTo>
                    <a:pt x="6966" y="66"/>
                    <a:pt x="6520" y="1289"/>
                    <a:pt x="6138" y="3036"/>
                  </a:cubicBezTo>
                  <a:cubicBezTo>
                    <a:pt x="3321" y="5241"/>
                    <a:pt x="109" y="5266"/>
                    <a:pt x="77" y="5266"/>
                  </a:cubicBezTo>
                  <a:cubicBezTo>
                    <a:pt x="45" y="5266"/>
                    <a:pt x="26" y="5279"/>
                    <a:pt x="13" y="5305"/>
                  </a:cubicBezTo>
                  <a:cubicBezTo>
                    <a:pt x="0" y="5330"/>
                    <a:pt x="0" y="5356"/>
                    <a:pt x="19" y="5381"/>
                  </a:cubicBezTo>
                  <a:cubicBezTo>
                    <a:pt x="38" y="5400"/>
                    <a:pt x="1645" y="7376"/>
                    <a:pt x="5641" y="7765"/>
                  </a:cubicBezTo>
                  <a:lnTo>
                    <a:pt x="5647" y="7765"/>
                  </a:lnTo>
                  <a:cubicBezTo>
                    <a:pt x="5666" y="7765"/>
                    <a:pt x="5679" y="7758"/>
                    <a:pt x="5692" y="7746"/>
                  </a:cubicBezTo>
                  <a:cubicBezTo>
                    <a:pt x="5711" y="7733"/>
                    <a:pt x="5717" y="7714"/>
                    <a:pt x="5717" y="7695"/>
                  </a:cubicBezTo>
                  <a:cubicBezTo>
                    <a:pt x="5717" y="3903"/>
                    <a:pt x="7094" y="129"/>
                    <a:pt x="7107" y="91"/>
                  </a:cubicBezTo>
                  <a:cubicBezTo>
                    <a:pt x="7119" y="59"/>
                    <a:pt x="7100" y="21"/>
                    <a:pt x="7062" y="8"/>
                  </a:cubicBezTo>
                  <a:cubicBezTo>
                    <a:pt x="7053" y="3"/>
                    <a:pt x="7044" y="1"/>
                    <a:pt x="70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7" name="Google Shape;1787;p49">
              <a:extLst>
                <a:ext uri="{FF2B5EF4-FFF2-40B4-BE49-F238E27FC236}">
                  <a16:creationId xmlns:a16="http://schemas.microsoft.com/office/drawing/2014/main" id="{D944D0F3-344A-3BEF-13B9-358E8261BA1C}"/>
                </a:ext>
              </a:extLst>
            </p:cNvPr>
            <p:cNvSpPr/>
            <p:nvPr/>
          </p:nvSpPr>
          <p:spPr>
            <a:xfrm>
              <a:off x="8223506" y="932677"/>
              <a:ext cx="369769" cy="332058"/>
            </a:xfrm>
            <a:custGeom>
              <a:avLst/>
              <a:gdLst/>
              <a:ahLst/>
              <a:cxnLst/>
              <a:rect l="l" t="t" r="r" b="b"/>
              <a:pathLst>
                <a:path w="6502" h="5843" extrusionOk="0">
                  <a:moveTo>
                    <a:pt x="6421" y="1"/>
                  </a:moveTo>
                  <a:cubicBezTo>
                    <a:pt x="6405" y="1"/>
                    <a:pt x="6388" y="6"/>
                    <a:pt x="6374" y="17"/>
                  </a:cubicBezTo>
                  <a:cubicBezTo>
                    <a:pt x="4566" y="1618"/>
                    <a:pt x="2703" y="1944"/>
                    <a:pt x="1481" y="1944"/>
                  </a:cubicBezTo>
                  <a:cubicBezTo>
                    <a:pt x="645" y="1944"/>
                    <a:pt x="109" y="1791"/>
                    <a:pt x="96" y="1789"/>
                  </a:cubicBezTo>
                  <a:cubicBezTo>
                    <a:pt x="88" y="1785"/>
                    <a:pt x="79" y="1784"/>
                    <a:pt x="70" y="1784"/>
                  </a:cubicBezTo>
                  <a:cubicBezTo>
                    <a:pt x="48" y="1784"/>
                    <a:pt x="29" y="1794"/>
                    <a:pt x="20" y="1808"/>
                  </a:cubicBezTo>
                  <a:cubicBezTo>
                    <a:pt x="1" y="1833"/>
                    <a:pt x="1" y="1865"/>
                    <a:pt x="14" y="1891"/>
                  </a:cubicBezTo>
                  <a:cubicBezTo>
                    <a:pt x="33" y="1923"/>
                    <a:pt x="492" y="2630"/>
                    <a:pt x="1499" y="3478"/>
                  </a:cubicBezTo>
                  <a:cubicBezTo>
                    <a:pt x="2423" y="4262"/>
                    <a:pt x="4010" y="5307"/>
                    <a:pt x="6285" y="5842"/>
                  </a:cubicBezTo>
                  <a:lnTo>
                    <a:pt x="6304" y="5842"/>
                  </a:lnTo>
                  <a:cubicBezTo>
                    <a:pt x="6336" y="5842"/>
                    <a:pt x="6361" y="5823"/>
                    <a:pt x="6368" y="5791"/>
                  </a:cubicBezTo>
                  <a:cubicBezTo>
                    <a:pt x="6381" y="5753"/>
                    <a:pt x="6355" y="5715"/>
                    <a:pt x="6317" y="5708"/>
                  </a:cubicBezTo>
                  <a:cubicBezTo>
                    <a:pt x="2588" y="4829"/>
                    <a:pt x="689" y="2566"/>
                    <a:pt x="237" y="1967"/>
                  </a:cubicBezTo>
                  <a:lnTo>
                    <a:pt x="237" y="1967"/>
                  </a:lnTo>
                  <a:cubicBezTo>
                    <a:pt x="468" y="2015"/>
                    <a:pt x="903" y="2089"/>
                    <a:pt x="1482" y="2089"/>
                  </a:cubicBezTo>
                  <a:cubicBezTo>
                    <a:pt x="1669" y="2089"/>
                    <a:pt x="1871" y="2081"/>
                    <a:pt x="2085" y="2063"/>
                  </a:cubicBezTo>
                  <a:cubicBezTo>
                    <a:pt x="3188" y="1967"/>
                    <a:pt x="4845" y="1559"/>
                    <a:pt x="6470" y="125"/>
                  </a:cubicBezTo>
                  <a:cubicBezTo>
                    <a:pt x="6495" y="100"/>
                    <a:pt x="6502" y="55"/>
                    <a:pt x="6476" y="23"/>
                  </a:cubicBezTo>
                  <a:cubicBezTo>
                    <a:pt x="6462" y="9"/>
                    <a:pt x="6442" y="1"/>
                    <a:pt x="64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8" name="Google Shape;1788;p49">
              <a:extLst>
                <a:ext uri="{FF2B5EF4-FFF2-40B4-BE49-F238E27FC236}">
                  <a16:creationId xmlns:a16="http://schemas.microsoft.com/office/drawing/2014/main" id="{15259912-1036-1CFB-3915-C42101E62408}"/>
                </a:ext>
              </a:extLst>
            </p:cNvPr>
            <p:cNvSpPr/>
            <p:nvPr/>
          </p:nvSpPr>
          <p:spPr>
            <a:xfrm>
              <a:off x="8236188" y="932733"/>
              <a:ext cx="362887" cy="230559"/>
            </a:xfrm>
            <a:custGeom>
              <a:avLst/>
              <a:gdLst/>
              <a:ahLst/>
              <a:cxnLst/>
              <a:rect l="l" t="t" r="r" b="b"/>
              <a:pathLst>
                <a:path w="6381" h="4057" extrusionOk="0">
                  <a:moveTo>
                    <a:pt x="83" y="0"/>
                  </a:moveTo>
                  <a:cubicBezTo>
                    <a:pt x="68" y="0"/>
                    <a:pt x="52" y="5"/>
                    <a:pt x="39" y="16"/>
                  </a:cubicBezTo>
                  <a:cubicBezTo>
                    <a:pt x="7" y="35"/>
                    <a:pt x="1" y="80"/>
                    <a:pt x="26" y="112"/>
                  </a:cubicBezTo>
                  <a:cubicBezTo>
                    <a:pt x="52" y="143"/>
                    <a:pt x="2595" y="3400"/>
                    <a:pt x="6291" y="4057"/>
                  </a:cubicBezTo>
                  <a:lnTo>
                    <a:pt x="6304" y="4057"/>
                  </a:lnTo>
                  <a:cubicBezTo>
                    <a:pt x="6342" y="4057"/>
                    <a:pt x="6368" y="4031"/>
                    <a:pt x="6374" y="3999"/>
                  </a:cubicBezTo>
                  <a:cubicBezTo>
                    <a:pt x="6381" y="3961"/>
                    <a:pt x="6355" y="3923"/>
                    <a:pt x="6317" y="3916"/>
                  </a:cubicBezTo>
                  <a:cubicBezTo>
                    <a:pt x="2678" y="3273"/>
                    <a:pt x="160" y="61"/>
                    <a:pt x="135" y="29"/>
                  </a:cubicBezTo>
                  <a:cubicBezTo>
                    <a:pt x="124" y="10"/>
                    <a:pt x="104" y="0"/>
                    <a:pt x="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9" name="Google Shape;1789;p49">
              <a:extLst>
                <a:ext uri="{FF2B5EF4-FFF2-40B4-BE49-F238E27FC236}">
                  <a16:creationId xmlns:a16="http://schemas.microsoft.com/office/drawing/2014/main" id="{720626EC-CAF0-C008-2C0D-609AC0EEEEA3}"/>
                </a:ext>
              </a:extLst>
            </p:cNvPr>
            <p:cNvSpPr/>
            <p:nvPr/>
          </p:nvSpPr>
          <p:spPr>
            <a:xfrm>
              <a:off x="8400429" y="941258"/>
              <a:ext cx="218210" cy="125708"/>
            </a:xfrm>
            <a:custGeom>
              <a:avLst/>
              <a:gdLst/>
              <a:ahLst/>
              <a:cxnLst/>
              <a:rect l="l" t="t" r="r" b="b"/>
              <a:pathLst>
                <a:path w="3837" h="2212" extrusionOk="0">
                  <a:moveTo>
                    <a:pt x="77" y="0"/>
                  </a:moveTo>
                  <a:cubicBezTo>
                    <a:pt x="60" y="0"/>
                    <a:pt x="44" y="7"/>
                    <a:pt x="32" y="19"/>
                  </a:cubicBezTo>
                  <a:cubicBezTo>
                    <a:pt x="0" y="44"/>
                    <a:pt x="0" y="83"/>
                    <a:pt x="19" y="114"/>
                  </a:cubicBezTo>
                  <a:cubicBezTo>
                    <a:pt x="32" y="127"/>
                    <a:pt x="338" y="484"/>
                    <a:pt x="950" y="924"/>
                  </a:cubicBezTo>
                  <a:cubicBezTo>
                    <a:pt x="1511" y="1325"/>
                    <a:pt x="2454" y="1874"/>
                    <a:pt x="3741" y="2211"/>
                  </a:cubicBezTo>
                  <a:lnTo>
                    <a:pt x="3760" y="2211"/>
                  </a:lnTo>
                  <a:cubicBezTo>
                    <a:pt x="3792" y="2211"/>
                    <a:pt x="3818" y="2192"/>
                    <a:pt x="3824" y="2160"/>
                  </a:cubicBezTo>
                  <a:cubicBezTo>
                    <a:pt x="3837" y="2122"/>
                    <a:pt x="3811" y="2084"/>
                    <a:pt x="3773" y="2077"/>
                  </a:cubicBezTo>
                  <a:cubicBezTo>
                    <a:pt x="1358" y="1447"/>
                    <a:pt x="140" y="38"/>
                    <a:pt x="128" y="25"/>
                  </a:cubicBezTo>
                  <a:cubicBezTo>
                    <a:pt x="114" y="8"/>
                    <a:pt x="95" y="0"/>
                    <a:pt x="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0" name="Google Shape;1790;p49">
              <a:extLst>
                <a:ext uri="{FF2B5EF4-FFF2-40B4-BE49-F238E27FC236}">
                  <a16:creationId xmlns:a16="http://schemas.microsoft.com/office/drawing/2014/main" id="{C8431058-7074-08DB-0D7B-C408517D6964}"/>
                </a:ext>
              </a:extLst>
            </p:cNvPr>
            <p:cNvSpPr/>
            <p:nvPr/>
          </p:nvSpPr>
          <p:spPr>
            <a:xfrm>
              <a:off x="8174939" y="867666"/>
              <a:ext cx="498067" cy="93542"/>
            </a:xfrm>
            <a:custGeom>
              <a:avLst/>
              <a:gdLst/>
              <a:ahLst/>
              <a:cxnLst/>
              <a:rect l="l" t="t" r="r" b="b"/>
              <a:pathLst>
                <a:path w="8758" h="1646" extrusionOk="0">
                  <a:moveTo>
                    <a:pt x="4379" y="555"/>
                  </a:moveTo>
                  <a:cubicBezTo>
                    <a:pt x="6132" y="555"/>
                    <a:pt x="7305" y="696"/>
                    <a:pt x="7872" y="823"/>
                  </a:cubicBezTo>
                  <a:cubicBezTo>
                    <a:pt x="7305" y="951"/>
                    <a:pt x="6132" y="1084"/>
                    <a:pt x="4379" y="1084"/>
                  </a:cubicBezTo>
                  <a:cubicBezTo>
                    <a:pt x="2627" y="1084"/>
                    <a:pt x="1454" y="951"/>
                    <a:pt x="887" y="823"/>
                  </a:cubicBezTo>
                  <a:cubicBezTo>
                    <a:pt x="1454" y="696"/>
                    <a:pt x="2627" y="555"/>
                    <a:pt x="4379" y="555"/>
                  </a:cubicBezTo>
                  <a:close/>
                  <a:moveTo>
                    <a:pt x="4379" y="1"/>
                  </a:moveTo>
                  <a:cubicBezTo>
                    <a:pt x="3270" y="1"/>
                    <a:pt x="2232" y="58"/>
                    <a:pt x="1441" y="160"/>
                  </a:cubicBezTo>
                  <a:cubicBezTo>
                    <a:pt x="390" y="301"/>
                    <a:pt x="1" y="479"/>
                    <a:pt x="1" y="823"/>
                  </a:cubicBezTo>
                  <a:cubicBezTo>
                    <a:pt x="1" y="1161"/>
                    <a:pt x="390" y="1346"/>
                    <a:pt x="1441" y="1480"/>
                  </a:cubicBezTo>
                  <a:cubicBezTo>
                    <a:pt x="2232" y="1588"/>
                    <a:pt x="3270" y="1645"/>
                    <a:pt x="4379" y="1645"/>
                  </a:cubicBezTo>
                  <a:cubicBezTo>
                    <a:pt x="5488" y="1645"/>
                    <a:pt x="6527" y="1588"/>
                    <a:pt x="7317" y="1480"/>
                  </a:cubicBezTo>
                  <a:cubicBezTo>
                    <a:pt x="8369" y="1346"/>
                    <a:pt x="8758" y="1161"/>
                    <a:pt x="8758" y="823"/>
                  </a:cubicBezTo>
                  <a:cubicBezTo>
                    <a:pt x="8758" y="479"/>
                    <a:pt x="8369" y="301"/>
                    <a:pt x="7317" y="160"/>
                  </a:cubicBezTo>
                  <a:cubicBezTo>
                    <a:pt x="6527" y="58"/>
                    <a:pt x="5488" y="1"/>
                    <a:pt x="43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91" name="Google Shape;1791;p49">
            <a:extLst>
              <a:ext uri="{FF2B5EF4-FFF2-40B4-BE49-F238E27FC236}">
                <a16:creationId xmlns:a16="http://schemas.microsoft.com/office/drawing/2014/main" id="{E39CAF2F-3919-13E8-2168-5357033F5B7E}"/>
              </a:ext>
            </a:extLst>
          </p:cNvPr>
          <p:cNvGrpSpPr/>
          <p:nvPr/>
        </p:nvGrpSpPr>
        <p:grpSpPr>
          <a:xfrm rot="1048577">
            <a:off x="8420710" y="-524886"/>
            <a:ext cx="780436" cy="1899756"/>
            <a:chOff x="5086189" y="571500"/>
            <a:chExt cx="798644" cy="1383351"/>
          </a:xfrm>
        </p:grpSpPr>
        <p:sp>
          <p:nvSpPr>
            <p:cNvPr id="1792" name="Google Shape;1792;p49">
              <a:extLst>
                <a:ext uri="{FF2B5EF4-FFF2-40B4-BE49-F238E27FC236}">
                  <a16:creationId xmlns:a16="http://schemas.microsoft.com/office/drawing/2014/main" id="{6D22DB0B-CE1A-3F11-3F1D-2E6B131E6477}"/>
                </a:ext>
              </a:extLst>
            </p:cNvPr>
            <p:cNvSpPr/>
            <p:nvPr/>
          </p:nvSpPr>
          <p:spPr>
            <a:xfrm>
              <a:off x="5230060" y="583007"/>
              <a:ext cx="49329" cy="1069157"/>
            </a:xfrm>
            <a:custGeom>
              <a:avLst/>
              <a:gdLst/>
              <a:ahLst/>
              <a:cxnLst/>
              <a:rect l="l" t="t" r="r" b="b"/>
              <a:pathLst>
                <a:path w="874" h="18955" extrusionOk="0">
                  <a:moveTo>
                    <a:pt x="734" y="0"/>
                  </a:moveTo>
                  <a:cubicBezTo>
                    <a:pt x="657" y="0"/>
                    <a:pt x="593" y="58"/>
                    <a:pt x="593" y="134"/>
                  </a:cubicBezTo>
                  <a:lnTo>
                    <a:pt x="1" y="18808"/>
                  </a:lnTo>
                  <a:cubicBezTo>
                    <a:pt x="1" y="18884"/>
                    <a:pt x="58" y="18948"/>
                    <a:pt x="134" y="18955"/>
                  </a:cubicBezTo>
                  <a:lnTo>
                    <a:pt x="141" y="18955"/>
                  </a:lnTo>
                  <a:cubicBezTo>
                    <a:pt x="217" y="18955"/>
                    <a:pt x="281" y="18891"/>
                    <a:pt x="281" y="18821"/>
                  </a:cubicBezTo>
                  <a:lnTo>
                    <a:pt x="867" y="140"/>
                  </a:lnTo>
                  <a:cubicBezTo>
                    <a:pt x="874" y="64"/>
                    <a:pt x="810" y="0"/>
                    <a:pt x="7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3" name="Google Shape;1793;p49">
              <a:extLst>
                <a:ext uri="{FF2B5EF4-FFF2-40B4-BE49-F238E27FC236}">
                  <a16:creationId xmlns:a16="http://schemas.microsoft.com/office/drawing/2014/main" id="{5929EDB1-9AFD-8597-F519-CCAFB09EE829}"/>
                </a:ext>
              </a:extLst>
            </p:cNvPr>
            <p:cNvSpPr/>
            <p:nvPr/>
          </p:nvSpPr>
          <p:spPr>
            <a:xfrm>
              <a:off x="5086189" y="1642762"/>
              <a:ext cx="312283" cy="312089"/>
            </a:xfrm>
            <a:custGeom>
              <a:avLst/>
              <a:gdLst/>
              <a:ahLst/>
              <a:cxnLst/>
              <a:rect l="l" t="t" r="r" b="b"/>
              <a:pathLst>
                <a:path w="5533" h="5533" extrusionOk="0">
                  <a:moveTo>
                    <a:pt x="2766" y="562"/>
                  </a:moveTo>
                  <a:cubicBezTo>
                    <a:pt x="3984" y="562"/>
                    <a:pt x="4978" y="1550"/>
                    <a:pt x="4978" y="2767"/>
                  </a:cubicBezTo>
                  <a:cubicBezTo>
                    <a:pt x="4978" y="3991"/>
                    <a:pt x="3984" y="4978"/>
                    <a:pt x="2766" y="4978"/>
                  </a:cubicBezTo>
                  <a:cubicBezTo>
                    <a:pt x="1549" y="4978"/>
                    <a:pt x="561" y="3991"/>
                    <a:pt x="561" y="2767"/>
                  </a:cubicBezTo>
                  <a:cubicBezTo>
                    <a:pt x="561" y="1550"/>
                    <a:pt x="1549" y="562"/>
                    <a:pt x="2766" y="562"/>
                  </a:cubicBezTo>
                  <a:close/>
                  <a:moveTo>
                    <a:pt x="2766" y="1"/>
                  </a:moveTo>
                  <a:cubicBezTo>
                    <a:pt x="1243" y="1"/>
                    <a:pt x="0" y="1244"/>
                    <a:pt x="0" y="2767"/>
                  </a:cubicBezTo>
                  <a:cubicBezTo>
                    <a:pt x="0" y="4296"/>
                    <a:pt x="1243" y="5533"/>
                    <a:pt x="2766" y="5533"/>
                  </a:cubicBezTo>
                  <a:cubicBezTo>
                    <a:pt x="4290" y="5533"/>
                    <a:pt x="5532" y="4296"/>
                    <a:pt x="5532" y="2767"/>
                  </a:cubicBezTo>
                  <a:cubicBezTo>
                    <a:pt x="5532" y="1244"/>
                    <a:pt x="4290" y="1"/>
                    <a:pt x="27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4" name="Google Shape;1794;p49">
              <a:extLst>
                <a:ext uri="{FF2B5EF4-FFF2-40B4-BE49-F238E27FC236}">
                  <a16:creationId xmlns:a16="http://schemas.microsoft.com/office/drawing/2014/main" id="{01547D13-D461-9A58-E999-BCB2196675F9}"/>
                </a:ext>
              </a:extLst>
            </p:cNvPr>
            <p:cNvSpPr/>
            <p:nvPr/>
          </p:nvSpPr>
          <p:spPr>
            <a:xfrm>
              <a:off x="5716084" y="571500"/>
              <a:ext cx="33864" cy="1052969"/>
            </a:xfrm>
            <a:custGeom>
              <a:avLst/>
              <a:gdLst/>
              <a:ahLst/>
              <a:cxnLst/>
              <a:rect l="l" t="t" r="r" b="b"/>
              <a:pathLst>
                <a:path w="600" h="18668" extrusionOk="0">
                  <a:moveTo>
                    <a:pt x="459" y="0"/>
                  </a:moveTo>
                  <a:cubicBezTo>
                    <a:pt x="382" y="0"/>
                    <a:pt x="319" y="64"/>
                    <a:pt x="319" y="140"/>
                  </a:cubicBezTo>
                  <a:lnTo>
                    <a:pt x="0" y="18521"/>
                  </a:lnTo>
                  <a:cubicBezTo>
                    <a:pt x="0" y="18598"/>
                    <a:pt x="64" y="18661"/>
                    <a:pt x="140" y="18668"/>
                  </a:cubicBezTo>
                  <a:cubicBezTo>
                    <a:pt x="217" y="18668"/>
                    <a:pt x="280" y="18604"/>
                    <a:pt x="280" y="18528"/>
                  </a:cubicBezTo>
                  <a:lnTo>
                    <a:pt x="599" y="147"/>
                  </a:lnTo>
                  <a:cubicBezTo>
                    <a:pt x="599" y="70"/>
                    <a:pt x="535" y="7"/>
                    <a:pt x="4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5" name="Google Shape;1795;p49">
              <a:extLst>
                <a:ext uri="{FF2B5EF4-FFF2-40B4-BE49-F238E27FC236}">
                  <a16:creationId xmlns:a16="http://schemas.microsoft.com/office/drawing/2014/main" id="{3E02F0A9-809D-507B-76A6-A8A8D8BEA783}"/>
                </a:ext>
              </a:extLst>
            </p:cNvPr>
            <p:cNvSpPr/>
            <p:nvPr/>
          </p:nvSpPr>
          <p:spPr>
            <a:xfrm>
              <a:off x="5572551" y="1614390"/>
              <a:ext cx="312283" cy="312089"/>
            </a:xfrm>
            <a:custGeom>
              <a:avLst/>
              <a:gdLst/>
              <a:ahLst/>
              <a:cxnLst/>
              <a:rect l="l" t="t" r="r" b="b"/>
              <a:pathLst>
                <a:path w="5533" h="5533" extrusionOk="0">
                  <a:moveTo>
                    <a:pt x="2766" y="561"/>
                  </a:moveTo>
                  <a:cubicBezTo>
                    <a:pt x="3983" y="561"/>
                    <a:pt x="4971" y="1549"/>
                    <a:pt x="4971" y="2766"/>
                  </a:cubicBezTo>
                  <a:cubicBezTo>
                    <a:pt x="4971" y="3984"/>
                    <a:pt x="3983" y="4978"/>
                    <a:pt x="2766" y="4978"/>
                  </a:cubicBezTo>
                  <a:cubicBezTo>
                    <a:pt x="1542" y="4978"/>
                    <a:pt x="555" y="3984"/>
                    <a:pt x="555" y="2766"/>
                  </a:cubicBezTo>
                  <a:cubicBezTo>
                    <a:pt x="555" y="1549"/>
                    <a:pt x="1542" y="561"/>
                    <a:pt x="2766" y="561"/>
                  </a:cubicBezTo>
                  <a:close/>
                  <a:moveTo>
                    <a:pt x="2766" y="0"/>
                  </a:moveTo>
                  <a:cubicBezTo>
                    <a:pt x="1236" y="0"/>
                    <a:pt x="0" y="1243"/>
                    <a:pt x="0" y="2766"/>
                  </a:cubicBezTo>
                  <a:cubicBezTo>
                    <a:pt x="0" y="4290"/>
                    <a:pt x="1236" y="5532"/>
                    <a:pt x="2766" y="5532"/>
                  </a:cubicBezTo>
                  <a:cubicBezTo>
                    <a:pt x="4289" y="5532"/>
                    <a:pt x="5532" y="4290"/>
                    <a:pt x="5532" y="2766"/>
                  </a:cubicBezTo>
                  <a:cubicBezTo>
                    <a:pt x="5532" y="1243"/>
                    <a:pt x="4289" y="0"/>
                    <a:pt x="276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مربع نص 2">
            <a:extLst>
              <a:ext uri="{FF2B5EF4-FFF2-40B4-BE49-F238E27FC236}">
                <a16:creationId xmlns:a16="http://schemas.microsoft.com/office/drawing/2014/main" id="{2FD65A86-76C0-59B3-CD5C-397E3D3BDC4F}"/>
              </a:ext>
            </a:extLst>
          </p:cNvPr>
          <p:cNvSpPr txBox="1"/>
          <p:nvPr/>
        </p:nvSpPr>
        <p:spPr>
          <a:xfrm>
            <a:off x="788053" y="1092435"/>
            <a:ext cx="7910467" cy="3016210"/>
          </a:xfrm>
          <a:prstGeom prst="rect">
            <a:avLst/>
          </a:prstGeom>
          <a:noFill/>
        </p:spPr>
        <p:txBody>
          <a:bodyPr wrap="square">
            <a:spAutoFit/>
          </a:bodyPr>
          <a:lstStyle/>
          <a:p>
            <a:pPr algn="r" rtl="1">
              <a:lnSpc>
                <a:spcPct val="150000"/>
              </a:lnSpc>
            </a:pPr>
            <a:r>
              <a:rPr lang="ar-SA" sz="1600" dirty="0">
                <a:latin typeface="Traditional Arabic" panose="02020603050405020304" pitchFamily="18" charset="-78"/>
                <a:cs typeface="Traditional Arabic" panose="02020603050405020304" pitchFamily="18" charset="-78"/>
              </a:rPr>
              <a:t>يرتكز مفهوم البيئة الآمنة في هذا المرجع على </a:t>
            </a:r>
            <a:r>
              <a:rPr lang="ar-SA" sz="1600" b="1" dirty="0">
                <a:latin typeface="Traditional Arabic" panose="02020603050405020304" pitchFamily="18" charset="-78"/>
                <a:cs typeface="Traditional Arabic" panose="02020603050405020304" pitchFamily="18" charset="-78"/>
              </a:rPr>
              <a:t>فلسفة “</a:t>
            </a:r>
            <a:r>
              <a:rPr lang="en-GB" sz="1600" b="1" dirty="0">
                <a:latin typeface="Traditional Arabic" panose="02020603050405020304" pitchFamily="18" charset="-78"/>
                <a:cs typeface="Traditional Arabic" panose="02020603050405020304" pitchFamily="18" charset="-78"/>
              </a:rPr>
              <a:t>Risk Awareness and Pedagogical Judgment”</a:t>
            </a:r>
            <a:r>
              <a:rPr lang="en-GB" sz="1600" dirty="0">
                <a:latin typeface="Traditional Arabic" panose="02020603050405020304" pitchFamily="18" charset="-78"/>
                <a:cs typeface="Traditional Arabic" panose="02020603050405020304" pitchFamily="18" charset="-78"/>
              </a:rPr>
              <a:t> </a:t>
            </a:r>
            <a:r>
              <a:rPr lang="ar-SA" sz="1600" dirty="0">
                <a:latin typeface="Traditional Arabic" panose="02020603050405020304" pitchFamily="18" charset="-78"/>
                <a:cs typeface="Traditional Arabic" panose="02020603050405020304" pitchFamily="18" charset="-78"/>
              </a:rPr>
              <a:t>: </a:t>
            </a:r>
          </a:p>
          <a:p>
            <a:pPr algn="r" rtl="1">
              <a:lnSpc>
                <a:spcPct val="150000"/>
              </a:lnSpc>
            </a:pPr>
            <a:r>
              <a:rPr lang="ar-SA" sz="1600" b="1" dirty="0">
                <a:latin typeface="Traditional Arabic" panose="02020603050405020304" pitchFamily="18" charset="-78"/>
                <a:cs typeface="Traditional Arabic" panose="02020603050405020304" pitchFamily="18" charset="-78"/>
              </a:rPr>
              <a:t>البيئة الآمنة وفقًا لنظرية إدارة المخاطر التربوية هي </a:t>
            </a:r>
            <a:r>
              <a:rPr lang="ar-SA" sz="1600" dirty="0">
                <a:latin typeface="Traditional Arabic" panose="02020603050405020304" pitchFamily="18" charset="-78"/>
                <a:cs typeface="Traditional Arabic" panose="02020603050405020304" pitchFamily="18" charset="-78"/>
              </a:rPr>
              <a:t>بيئة تعليمية خالية — قدر الإمكان — من التهديدات التي قد تؤثر على سلامة الطلاب والمعلمين أو تعيق العملية التعليمية، سواء كانت هذه التهديدات جسدية، نفسية، أو تنظيمية.</a:t>
            </a:r>
          </a:p>
          <a:p>
            <a:pPr marL="285750" indent="-285750" algn="r" rtl="1">
              <a:lnSpc>
                <a:spcPct val="150000"/>
              </a:lnSpc>
              <a:buFont typeface="Arial" panose="020B0604020202020204" pitchFamily="34" charset="0"/>
              <a:buChar char="•"/>
            </a:pPr>
            <a:r>
              <a:rPr lang="ar-SA" sz="1600" b="1" dirty="0">
                <a:latin typeface="Traditional Arabic" panose="02020603050405020304" pitchFamily="18" charset="-78"/>
                <a:cs typeface="Traditional Arabic" panose="02020603050405020304" pitchFamily="18" charset="-78"/>
              </a:rPr>
              <a:t> التعرف على المخاطر: </a:t>
            </a:r>
            <a:r>
              <a:rPr lang="ar-SA" sz="1600" dirty="0">
                <a:latin typeface="Traditional Arabic" panose="02020603050405020304" pitchFamily="18" charset="-78"/>
                <a:cs typeface="Traditional Arabic" panose="02020603050405020304" pitchFamily="18" charset="-78"/>
              </a:rPr>
              <a:t>تحليل جميع الأنشطة التعليمية والصفية والبيئية لتحديد ما قد يشكل خطرًا (مثل: إصابات أثناء الرياضة، العنف المدرسي، ضعف البنية التحتية، الكوارث الطبيعية).</a:t>
            </a:r>
          </a:p>
          <a:p>
            <a:pPr marL="285750" indent="-285750" algn="r" rtl="1">
              <a:lnSpc>
                <a:spcPct val="150000"/>
              </a:lnSpc>
              <a:buFont typeface="Arial" panose="020B0604020202020204" pitchFamily="34" charset="0"/>
              <a:buChar char="•"/>
            </a:pPr>
            <a:r>
              <a:rPr lang="ar-SA" sz="1600" b="1" dirty="0">
                <a:latin typeface="Traditional Arabic" panose="02020603050405020304" pitchFamily="18" charset="-78"/>
                <a:cs typeface="Traditional Arabic" panose="02020603050405020304" pitchFamily="18" charset="-78"/>
              </a:rPr>
              <a:t>تقييم درجة الخطورة: </a:t>
            </a:r>
            <a:r>
              <a:rPr lang="ar-SA" sz="1600" dirty="0">
                <a:latin typeface="Traditional Arabic" panose="02020603050405020304" pitchFamily="18" charset="-78"/>
                <a:cs typeface="Traditional Arabic" panose="02020603050405020304" pitchFamily="18" charset="-78"/>
              </a:rPr>
              <a:t>قياس احتمالية وقوع الخطر وتأثيره، عبر أدوات كمية أو نوعية.</a:t>
            </a:r>
          </a:p>
          <a:p>
            <a:pPr marL="285750" indent="-285750" algn="r" rtl="1">
              <a:lnSpc>
                <a:spcPct val="150000"/>
              </a:lnSpc>
              <a:buFont typeface="Arial" panose="020B0604020202020204" pitchFamily="34" charset="0"/>
              <a:buChar char="•"/>
            </a:pPr>
            <a:r>
              <a:rPr lang="ar-SA" sz="1600" b="1" dirty="0">
                <a:latin typeface="Traditional Arabic" panose="02020603050405020304" pitchFamily="18" charset="-78"/>
                <a:cs typeface="Traditional Arabic" panose="02020603050405020304" pitchFamily="18" charset="-78"/>
              </a:rPr>
              <a:t>وضع خطط الوقاية والاستجابة: </a:t>
            </a:r>
            <a:r>
              <a:rPr lang="ar-SA" sz="1600" dirty="0">
                <a:latin typeface="Traditional Arabic" panose="02020603050405020304" pitchFamily="18" charset="-78"/>
                <a:cs typeface="Traditional Arabic" panose="02020603050405020304" pitchFamily="18" charset="-78"/>
              </a:rPr>
              <a:t>إنشاء بروتوكولات للسلامة (مثل الإسعافات الأولية، الإخلاء، الإشراف أثناء الأنشطة الخطرة).</a:t>
            </a:r>
          </a:p>
          <a:p>
            <a:pPr marL="285750" indent="-285750" algn="r" rtl="1">
              <a:lnSpc>
                <a:spcPct val="150000"/>
              </a:lnSpc>
              <a:buFont typeface="Arial" panose="020B0604020202020204" pitchFamily="34" charset="0"/>
              <a:buChar char="•"/>
            </a:pPr>
            <a:r>
              <a:rPr lang="ar-SA" sz="1600" b="1" dirty="0">
                <a:latin typeface="Traditional Arabic" panose="02020603050405020304" pitchFamily="18" charset="-78"/>
                <a:cs typeface="Traditional Arabic" panose="02020603050405020304" pitchFamily="18" charset="-78"/>
              </a:rPr>
              <a:t>المتابعة والتقييم: </a:t>
            </a:r>
            <a:r>
              <a:rPr lang="ar-SA" sz="1600" dirty="0">
                <a:latin typeface="Traditional Arabic" panose="02020603050405020304" pitchFamily="18" charset="-78"/>
                <a:cs typeface="Traditional Arabic" panose="02020603050405020304" pitchFamily="18" charset="-78"/>
              </a:rPr>
              <a:t>مراجعة الإجراءات باستمرار، وتعديلها حسب التغيرات في بيئة المدرسة أو احتياجات الطلاب. عبدالله، ناصر. (2018)</a:t>
            </a:r>
          </a:p>
        </p:txBody>
      </p:sp>
    </p:spTree>
    <p:extLst>
      <p:ext uri="{BB962C8B-B14F-4D97-AF65-F5344CB8AC3E}">
        <p14:creationId xmlns:p14="http://schemas.microsoft.com/office/powerpoint/2010/main" val="9360788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584"/>
        <p:cNvGrpSpPr/>
        <p:nvPr/>
      </p:nvGrpSpPr>
      <p:grpSpPr>
        <a:xfrm>
          <a:off x="0" y="0"/>
          <a:ext cx="0" cy="0"/>
          <a:chOff x="0" y="0"/>
          <a:chExt cx="0" cy="0"/>
        </a:xfrm>
      </p:grpSpPr>
      <p:sp>
        <p:nvSpPr>
          <p:cNvPr id="1585" name="Google Shape;1585;p49"/>
          <p:cNvSpPr txBox="1">
            <a:spLocks noGrp="1"/>
          </p:cNvSpPr>
          <p:nvPr>
            <p:ph type="title"/>
          </p:nvPr>
        </p:nvSpPr>
        <p:spPr>
          <a:xfrm>
            <a:off x="1916230" y="360885"/>
            <a:ext cx="6178971" cy="731550"/>
          </a:xfrm>
          <a:prstGeom prst="rect">
            <a:avLst/>
          </a:prstGeom>
        </p:spPr>
        <p:txBody>
          <a:bodyPr spcFirstLastPara="1" wrap="square" lIns="91425" tIns="91425" rIns="91425" bIns="91425" anchor="ctr" anchorCtr="0">
            <a:noAutofit/>
          </a:bodyPr>
          <a:lstStyle/>
          <a:p>
            <a:pPr lvl="0"/>
            <a:r>
              <a:rPr lang="ar-SA" sz="2800" b="1" dirty="0">
                <a:latin typeface="Sakkal Majalla" panose="02000000000000000000" pitchFamily="2" charset="-78"/>
                <a:cs typeface="Sakkal Majalla" panose="02000000000000000000" pitchFamily="2" charset="-78"/>
              </a:rPr>
              <a:t>مفهوم البيئة الآمنة في ضوء نظرية “إدارة المخاطر التربوية”</a:t>
            </a:r>
            <a:endParaRPr sz="2800" b="1" dirty="0">
              <a:latin typeface="Sakkal Majalla" panose="02000000000000000000" pitchFamily="2" charset="-78"/>
              <a:cs typeface="Sakkal Majalla" panose="02000000000000000000" pitchFamily="2" charset="-78"/>
            </a:endParaRPr>
          </a:p>
        </p:txBody>
      </p:sp>
      <p:sp>
        <p:nvSpPr>
          <p:cNvPr id="1772" name="Google Shape;1772;p49"/>
          <p:cNvSpPr/>
          <p:nvPr/>
        </p:nvSpPr>
        <p:spPr>
          <a:xfrm flipH="1">
            <a:off x="220069" y="1071038"/>
            <a:ext cx="778147" cy="3611013"/>
          </a:xfrm>
          <a:custGeom>
            <a:avLst/>
            <a:gdLst/>
            <a:ahLst/>
            <a:cxnLst/>
            <a:rect l="l" t="t" r="r" b="b"/>
            <a:pathLst>
              <a:path w="13704" h="63549" extrusionOk="0">
                <a:moveTo>
                  <a:pt x="13009" y="6902"/>
                </a:moveTo>
                <a:lnTo>
                  <a:pt x="13009" y="12065"/>
                </a:lnTo>
                <a:lnTo>
                  <a:pt x="695" y="12065"/>
                </a:lnTo>
                <a:lnTo>
                  <a:pt x="695" y="6902"/>
                </a:lnTo>
                <a:close/>
                <a:moveTo>
                  <a:pt x="13009" y="12766"/>
                </a:moveTo>
                <a:lnTo>
                  <a:pt x="13009" y="17928"/>
                </a:lnTo>
                <a:lnTo>
                  <a:pt x="695" y="17928"/>
                </a:lnTo>
                <a:lnTo>
                  <a:pt x="695" y="12766"/>
                </a:lnTo>
                <a:close/>
                <a:moveTo>
                  <a:pt x="13009" y="18629"/>
                </a:moveTo>
                <a:lnTo>
                  <a:pt x="13009" y="23792"/>
                </a:lnTo>
                <a:lnTo>
                  <a:pt x="695" y="23792"/>
                </a:lnTo>
                <a:lnTo>
                  <a:pt x="695" y="18629"/>
                </a:lnTo>
                <a:close/>
                <a:moveTo>
                  <a:pt x="13009" y="24493"/>
                </a:moveTo>
                <a:lnTo>
                  <a:pt x="13009" y="29655"/>
                </a:lnTo>
                <a:lnTo>
                  <a:pt x="695" y="29655"/>
                </a:lnTo>
                <a:lnTo>
                  <a:pt x="695" y="24493"/>
                </a:lnTo>
                <a:close/>
                <a:moveTo>
                  <a:pt x="13009" y="30356"/>
                </a:moveTo>
                <a:lnTo>
                  <a:pt x="13009" y="35525"/>
                </a:lnTo>
                <a:lnTo>
                  <a:pt x="695" y="35525"/>
                </a:lnTo>
                <a:lnTo>
                  <a:pt x="695" y="30356"/>
                </a:lnTo>
                <a:close/>
                <a:moveTo>
                  <a:pt x="13009" y="36220"/>
                </a:moveTo>
                <a:lnTo>
                  <a:pt x="13009" y="41389"/>
                </a:lnTo>
                <a:lnTo>
                  <a:pt x="695" y="41389"/>
                </a:lnTo>
                <a:lnTo>
                  <a:pt x="695" y="36220"/>
                </a:lnTo>
                <a:close/>
                <a:moveTo>
                  <a:pt x="13009" y="42083"/>
                </a:moveTo>
                <a:lnTo>
                  <a:pt x="13009" y="47252"/>
                </a:lnTo>
                <a:lnTo>
                  <a:pt x="695" y="47252"/>
                </a:lnTo>
                <a:lnTo>
                  <a:pt x="695" y="42083"/>
                </a:lnTo>
                <a:close/>
                <a:moveTo>
                  <a:pt x="13009" y="47947"/>
                </a:moveTo>
                <a:lnTo>
                  <a:pt x="13009" y="53116"/>
                </a:lnTo>
                <a:lnTo>
                  <a:pt x="695" y="53116"/>
                </a:lnTo>
                <a:lnTo>
                  <a:pt x="695" y="47947"/>
                </a:lnTo>
                <a:close/>
                <a:moveTo>
                  <a:pt x="345" y="0"/>
                </a:moveTo>
                <a:cubicBezTo>
                  <a:pt x="153" y="0"/>
                  <a:pt x="1" y="159"/>
                  <a:pt x="1" y="351"/>
                </a:cubicBezTo>
                <a:lnTo>
                  <a:pt x="1" y="63205"/>
                </a:lnTo>
                <a:cubicBezTo>
                  <a:pt x="1" y="63396"/>
                  <a:pt x="153" y="63549"/>
                  <a:pt x="345" y="63549"/>
                </a:cubicBezTo>
                <a:cubicBezTo>
                  <a:pt x="536" y="63549"/>
                  <a:pt x="695" y="63396"/>
                  <a:pt x="695" y="63205"/>
                </a:cubicBezTo>
                <a:lnTo>
                  <a:pt x="695" y="53810"/>
                </a:lnTo>
                <a:lnTo>
                  <a:pt x="13009" y="53810"/>
                </a:lnTo>
                <a:lnTo>
                  <a:pt x="13009" y="63205"/>
                </a:lnTo>
                <a:cubicBezTo>
                  <a:pt x="13009" y="63396"/>
                  <a:pt x="13162" y="63549"/>
                  <a:pt x="13353" y="63549"/>
                </a:cubicBezTo>
                <a:cubicBezTo>
                  <a:pt x="13544" y="63549"/>
                  <a:pt x="13703" y="63396"/>
                  <a:pt x="13703" y="63205"/>
                </a:cubicBezTo>
                <a:lnTo>
                  <a:pt x="13703" y="351"/>
                </a:lnTo>
                <a:cubicBezTo>
                  <a:pt x="13703" y="159"/>
                  <a:pt x="13544" y="0"/>
                  <a:pt x="13353" y="0"/>
                </a:cubicBezTo>
                <a:cubicBezTo>
                  <a:pt x="13162" y="0"/>
                  <a:pt x="13009" y="159"/>
                  <a:pt x="13009" y="351"/>
                </a:cubicBezTo>
                <a:lnTo>
                  <a:pt x="13009" y="6201"/>
                </a:lnTo>
                <a:lnTo>
                  <a:pt x="695" y="6201"/>
                </a:lnTo>
                <a:lnTo>
                  <a:pt x="695" y="351"/>
                </a:lnTo>
                <a:cubicBezTo>
                  <a:pt x="695" y="159"/>
                  <a:pt x="536" y="0"/>
                  <a:pt x="34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73" name="Google Shape;1773;p49"/>
          <p:cNvGrpSpPr/>
          <p:nvPr/>
        </p:nvGrpSpPr>
        <p:grpSpPr>
          <a:xfrm>
            <a:off x="8118013" y="4066202"/>
            <a:ext cx="542654" cy="539139"/>
            <a:chOff x="1191959" y="3692252"/>
            <a:chExt cx="542654" cy="539139"/>
          </a:xfrm>
        </p:grpSpPr>
        <p:sp>
          <p:nvSpPr>
            <p:cNvPr id="1774" name="Google Shape;1774;p49"/>
            <p:cNvSpPr/>
            <p:nvPr/>
          </p:nvSpPr>
          <p:spPr>
            <a:xfrm>
              <a:off x="1199977" y="3696003"/>
              <a:ext cx="531052" cy="531076"/>
            </a:xfrm>
            <a:custGeom>
              <a:avLst/>
              <a:gdLst/>
              <a:ahLst/>
              <a:cxnLst/>
              <a:rect l="l" t="t" r="r" b="b"/>
              <a:pathLst>
                <a:path w="9338" h="9345" extrusionOk="0">
                  <a:moveTo>
                    <a:pt x="4672" y="1"/>
                  </a:moveTo>
                  <a:cubicBezTo>
                    <a:pt x="2091" y="1"/>
                    <a:pt x="0" y="2091"/>
                    <a:pt x="0" y="4673"/>
                  </a:cubicBezTo>
                  <a:cubicBezTo>
                    <a:pt x="0" y="7247"/>
                    <a:pt x="2091" y="9344"/>
                    <a:pt x="4672" y="9344"/>
                  </a:cubicBezTo>
                  <a:cubicBezTo>
                    <a:pt x="7247" y="9344"/>
                    <a:pt x="9337" y="7247"/>
                    <a:pt x="9337" y="4673"/>
                  </a:cubicBezTo>
                  <a:cubicBezTo>
                    <a:pt x="9337" y="2091"/>
                    <a:pt x="7247" y="1"/>
                    <a:pt x="467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5" name="Google Shape;1775;p49"/>
            <p:cNvSpPr/>
            <p:nvPr/>
          </p:nvSpPr>
          <p:spPr>
            <a:xfrm>
              <a:off x="1422510" y="3882568"/>
              <a:ext cx="312103" cy="348823"/>
            </a:xfrm>
            <a:custGeom>
              <a:avLst/>
              <a:gdLst/>
              <a:ahLst/>
              <a:cxnLst/>
              <a:rect l="l" t="t" r="r" b="b"/>
              <a:pathLst>
                <a:path w="5488" h="6138" extrusionOk="0">
                  <a:moveTo>
                    <a:pt x="3847" y="0"/>
                  </a:moveTo>
                  <a:cubicBezTo>
                    <a:pt x="3318" y="0"/>
                    <a:pt x="2779" y="125"/>
                    <a:pt x="2295" y="376"/>
                  </a:cubicBezTo>
                  <a:cubicBezTo>
                    <a:pt x="1358" y="854"/>
                    <a:pt x="631" y="1766"/>
                    <a:pt x="293" y="2862"/>
                  </a:cubicBezTo>
                  <a:cubicBezTo>
                    <a:pt x="0" y="3850"/>
                    <a:pt x="13" y="4965"/>
                    <a:pt x="332" y="6087"/>
                  </a:cubicBezTo>
                  <a:cubicBezTo>
                    <a:pt x="344" y="6119"/>
                    <a:pt x="370" y="6138"/>
                    <a:pt x="402" y="6138"/>
                  </a:cubicBezTo>
                  <a:cubicBezTo>
                    <a:pt x="408" y="6138"/>
                    <a:pt x="415" y="6138"/>
                    <a:pt x="421" y="6131"/>
                  </a:cubicBezTo>
                  <a:cubicBezTo>
                    <a:pt x="453" y="6119"/>
                    <a:pt x="478" y="6080"/>
                    <a:pt x="466" y="6048"/>
                  </a:cubicBezTo>
                  <a:cubicBezTo>
                    <a:pt x="153" y="4952"/>
                    <a:pt x="141" y="3862"/>
                    <a:pt x="427" y="2906"/>
                  </a:cubicBezTo>
                  <a:cubicBezTo>
                    <a:pt x="752" y="1842"/>
                    <a:pt x="1453" y="963"/>
                    <a:pt x="2358" y="497"/>
                  </a:cubicBezTo>
                  <a:cubicBezTo>
                    <a:pt x="2826" y="257"/>
                    <a:pt x="3343" y="138"/>
                    <a:pt x="3850" y="138"/>
                  </a:cubicBezTo>
                  <a:cubicBezTo>
                    <a:pt x="4393" y="138"/>
                    <a:pt x="4925" y="275"/>
                    <a:pt x="5373" y="548"/>
                  </a:cubicBezTo>
                  <a:cubicBezTo>
                    <a:pt x="5385" y="555"/>
                    <a:pt x="5399" y="559"/>
                    <a:pt x="5412" y="559"/>
                  </a:cubicBezTo>
                  <a:cubicBezTo>
                    <a:pt x="5435" y="559"/>
                    <a:pt x="5457" y="549"/>
                    <a:pt x="5469" y="529"/>
                  </a:cubicBezTo>
                  <a:cubicBezTo>
                    <a:pt x="5488" y="491"/>
                    <a:pt x="5481" y="453"/>
                    <a:pt x="5450" y="434"/>
                  </a:cubicBezTo>
                  <a:cubicBezTo>
                    <a:pt x="4980" y="146"/>
                    <a:pt x="4419" y="0"/>
                    <a:pt x="38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6" name="Google Shape;1776;p49"/>
            <p:cNvSpPr/>
            <p:nvPr/>
          </p:nvSpPr>
          <p:spPr>
            <a:xfrm>
              <a:off x="1261568" y="3744022"/>
              <a:ext cx="375569" cy="403379"/>
            </a:xfrm>
            <a:custGeom>
              <a:avLst/>
              <a:gdLst/>
              <a:ahLst/>
              <a:cxnLst/>
              <a:rect l="l" t="t" r="r" b="b"/>
              <a:pathLst>
                <a:path w="6604" h="7098" extrusionOk="0">
                  <a:moveTo>
                    <a:pt x="6528" y="0"/>
                  </a:moveTo>
                  <a:cubicBezTo>
                    <a:pt x="6521" y="0"/>
                    <a:pt x="6515" y="1"/>
                    <a:pt x="6508" y="4"/>
                  </a:cubicBezTo>
                  <a:cubicBezTo>
                    <a:pt x="3321" y="947"/>
                    <a:pt x="708" y="3764"/>
                    <a:pt x="13" y="7008"/>
                  </a:cubicBezTo>
                  <a:cubicBezTo>
                    <a:pt x="1" y="7046"/>
                    <a:pt x="26" y="7084"/>
                    <a:pt x="64" y="7091"/>
                  </a:cubicBezTo>
                  <a:cubicBezTo>
                    <a:pt x="71" y="7097"/>
                    <a:pt x="77" y="7097"/>
                    <a:pt x="77" y="7097"/>
                  </a:cubicBezTo>
                  <a:cubicBezTo>
                    <a:pt x="109" y="7097"/>
                    <a:pt x="141" y="7072"/>
                    <a:pt x="147" y="7040"/>
                  </a:cubicBezTo>
                  <a:cubicBezTo>
                    <a:pt x="835" y="3840"/>
                    <a:pt x="3404" y="1062"/>
                    <a:pt x="6546" y="137"/>
                  </a:cubicBezTo>
                  <a:cubicBezTo>
                    <a:pt x="6584" y="131"/>
                    <a:pt x="6603" y="86"/>
                    <a:pt x="6591" y="55"/>
                  </a:cubicBezTo>
                  <a:cubicBezTo>
                    <a:pt x="6585" y="23"/>
                    <a:pt x="6559" y="0"/>
                    <a:pt x="65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7" name="Google Shape;1777;p49"/>
            <p:cNvSpPr/>
            <p:nvPr/>
          </p:nvSpPr>
          <p:spPr>
            <a:xfrm>
              <a:off x="1191959" y="3692252"/>
              <a:ext cx="290037" cy="288526"/>
            </a:xfrm>
            <a:custGeom>
              <a:avLst/>
              <a:gdLst/>
              <a:ahLst/>
              <a:cxnLst/>
              <a:rect l="l" t="t" r="r" b="b"/>
              <a:pathLst>
                <a:path w="5100" h="5077" extrusionOk="0">
                  <a:moveTo>
                    <a:pt x="5013" y="0"/>
                  </a:moveTo>
                  <a:cubicBezTo>
                    <a:pt x="4993" y="0"/>
                    <a:pt x="4974" y="10"/>
                    <a:pt x="4959" y="29"/>
                  </a:cubicBezTo>
                  <a:cubicBezTo>
                    <a:pt x="3838" y="1647"/>
                    <a:pt x="1881" y="3795"/>
                    <a:pt x="45" y="4949"/>
                  </a:cubicBezTo>
                  <a:cubicBezTo>
                    <a:pt x="14" y="4968"/>
                    <a:pt x="1" y="5013"/>
                    <a:pt x="26" y="5044"/>
                  </a:cubicBezTo>
                  <a:cubicBezTo>
                    <a:pt x="39" y="5064"/>
                    <a:pt x="58" y="5076"/>
                    <a:pt x="84" y="5076"/>
                  </a:cubicBezTo>
                  <a:cubicBezTo>
                    <a:pt x="96" y="5076"/>
                    <a:pt x="109" y="5076"/>
                    <a:pt x="122" y="5064"/>
                  </a:cubicBezTo>
                  <a:cubicBezTo>
                    <a:pt x="1970" y="3904"/>
                    <a:pt x="3946" y="1743"/>
                    <a:pt x="5074" y="111"/>
                  </a:cubicBezTo>
                  <a:cubicBezTo>
                    <a:pt x="5100" y="80"/>
                    <a:pt x="5087" y="35"/>
                    <a:pt x="5055" y="16"/>
                  </a:cubicBezTo>
                  <a:cubicBezTo>
                    <a:pt x="5042" y="5"/>
                    <a:pt x="5027" y="0"/>
                    <a:pt x="50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78" name="Google Shape;1778;p49"/>
          <p:cNvGrpSpPr/>
          <p:nvPr/>
        </p:nvGrpSpPr>
        <p:grpSpPr>
          <a:xfrm>
            <a:off x="302299" y="-30021"/>
            <a:ext cx="1211332" cy="1371550"/>
            <a:chOff x="7905317" y="215397"/>
            <a:chExt cx="1037366" cy="1167773"/>
          </a:xfrm>
        </p:grpSpPr>
        <p:sp>
          <p:nvSpPr>
            <p:cNvPr id="1779" name="Google Shape;1779;p49"/>
            <p:cNvSpPr/>
            <p:nvPr/>
          </p:nvSpPr>
          <p:spPr>
            <a:xfrm>
              <a:off x="7905317" y="215397"/>
              <a:ext cx="1037366" cy="774820"/>
            </a:xfrm>
            <a:custGeom>
              <a:avLst/>
              <a:gdLst/>
              <a:ahLst/>
              <a:cxnLst/>
              <a:rect l="l" t="t" r="r" b="b"/>
              <a:pathLst>
                <a:path w="18241" h="13634" extrusionOk="0">
                  <a:moveTo>
                    <a:pt x="0" y="1"/>
                  </a:moveTo>
                  <a:lnTo>
                    <a:pt x="0" y="13633"/>
                  </a:lnTo>
                  <a:lnTo>
                    <a:pt x="18241" y="13633"/>
                  </a:lnTo>
                  <a:lnTo>
                    <a:pt x="1824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0" name="Google Shape;1780;p49"/>
            <p:cNvSpPr/>
            <p:nvPr/>
          </p:nvSpPr>
          <p:spPr>
            <a:xfrm>
              <a:off x="8043398" y="317516"/>
              <a:ext cx="761205" cy="570914"/>
            </a:xfrm>
            <a:custGeom>
              <a:avLst/>
              <a:gdLst/>
              <a:ahLst/>
              <a:cxnLst/>
              <a:rect l="l" t="t" r="r" b="b"/>
              <a:pathLst>
                <a:path w="13385" h="10046" extrusionOk="0">
                  <a:moveTo>
                    <a:pt x="13244" y="141"/>
                  </a:moveTo>
                  <a:lnTo>
                    <a:pt x="13244" y="9905"/>
                  </a:lnTo>
                  <a:lnTo>
                    <a:pt x="134" y="9905"/>
                  </a:lnTo>
                  <a:lnTo>
                    <a:pt x="134" y="141"/>
                  </a:lnTo>
                  <a:close/>
                  <a:moveTo>
                    <a:pt x="70" y="1"/>
                  </a:moveTo>
                  <a:cubicBezTo>
                    <a:pt x="32" y="1"/>
                    <a:pt x="0" y="33"/>
                    <a:pt x="0" y="71"/>
                  </a:cubicBezTo>
                  <a:lnTo>
                    <a:pt x="0" y="9975"/>
                  </a:lnTo>
                  <a:cubicBezTo>
                    <a:pt x="0" y="10013"/>
                    <a:pt x="32" y="10045"/>
                    <a:pt x="70" y="10045"/>
                  </a:cubicBezTo>
                  <a:lnTo>
                    <a:pt x="13314" y="10045"/>
                  </a:lnTo>
                  <a:cubicBezTo>
                    <a:pt x="13353" y="10045"/>
                    <a:pt x="13384" y="10013"/>
                    <a:pt x="13384" y="9975"/>
                  </a:cubicBezTo>
                  <a:lnTo>
                    <a:pt x="13384" y="71"/>
                  </a:lnTo>
                  <a:cubicBezTo>
                    <a:pt x="13384" y="33"/>
                    <a:pt x="13353" y="1"/>
                    <a:pt x="1331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1" name="Google Shape;1781;p49"/>
            <p:cNvSpPr/>
            <p:nvPr/>
          </p:nvSpPr>
          <p:spPr>
            <a:xfrm>
              <a:off x="8186199" y="910230"/>
              <a:ext cx="407075" cy="441399"/>
            </a:xfrm>
            <a:custGeom>
              <a:avLst/>
              <a:gdLst/>
              <a:ahLst/>
              <a:cxnLst/>
              <a:rect l="l" t="t" r="r" b="b"/>
              <a:pathLst>
                <a:path w="7158" h="7767" extrusionOk="0">
                  <a:moveTo>
                    <a:pt x="79" y="0"/>
                  </a:moveTo>
                  <a:cubicBezTo>
                    <a:pt x="72" y="0"/>
                    <a:pt x="64" y="1"/>
                    <a:pt x="58" y="4"/>
                  </a:cubicBezTo>
                  <a:cubicBezTo>
                    <a:pt x="20" y="17"/>
                    <a:pt x="0" y="61"/>
                    <a:pt x="13" y="93"/>
                  </a:cubicBezTo>
                  <a:cubicBezTo>
                    <a:pt x="32" y="131"/>
                    <a:pt x="1403" y="3905"/>
                    <a:pt x="1403" y="7697"/>
                  </a:cubicBezTo>
                  <a:cubicBezTo>
                    <a:pt x="1403" y="7716"/>
                    <a:pt x="1415" y="7735"/>
                    <a:pt x="1428" y="7748"/>
                  </a:cubicBezTo>
                  <a:cubicBezTo>
                    <a:pt x="1441" y="7760"/>
                    <a:pt x="1454" y="7767"/>
                    <a:pt x="1473" y="7767"/>
                  </a:cubicBezTo>
                  <a:lnTo>
                    <a:pt x="1485" y="7767"/>
                  </a:lnTo>
                  <a:cubicBezTo>
                    <a:pt x="3620" y="7403"/>
                    <a:pt x="5207" y="6671"/>
                    <a:pt x="7119" y="5141"/>
                  </a:cubicBezTo>
                  <a:cubicBezTo>
                    <a:pt x="7151" y="5115"/>
                    <a:pt x="7158" y="5071"/>
                    <a:pt x="7132" y="5045"/>
                  </a:cubicBezTo>
                  <a:cubicBezTo>
                    <a:pt x="7117" y="5027"/>
                    <a:pt x="7098" y="5017"/>
                    <a:pt x="7078" y="5017"/>
                  </a:cubicBezTo>
                  <a:cubicBezTo>
                    <a:pt x="7064" y="5017"/>
                    <a:pt x="7050" y="5022"/>
                    <a:pt x="7037" y="5033"/>
                  </a:cubicBezTo>
                  <a:cubicBezTo>
                    <a:pt x="5163" y="6524"/>
                    <a:pt x="3614" y="7251"/>
                    <a:pt x="1543" y="7614"/>
                  </a:cubicBezTo>
                  <a:cubicBezTo>
                    <a:pt x="1524" y="3828"/>
                    <a:pt x="160" y="87"/>
                    <a:pt x="147" y="49"/>
                  </a:cubicBezTo>
                  <a:cubicBezTo>
                    <a:pt x="137" y="18"/>
                    <a:pt x="107" y="0"/>
                    <a:pt x="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2" name="Google Shape;1782;p49"/>
            <p:cNvSpPr/>
            <p:nvPr/>
          </p:nvSpPr>
          <p:spPr>
            <a:xfrm>
              <a:off x="8279694" y="886135"/>
              <a:ext cx="55903" cy="489420"/>
            </a:xfrm>
            <a:custGeom>
              <a:avLst/>
              <a:gdLst/>
              <a:ahLst/>
              <a:cxnLst/>
              <a:rect l="l" t="t" r="r" b="b"/>
              <a:pathLst>
                <a:path w="983" h="8612" extrusionOk="0">
                  <a:moveTo>
                    <a:pt x="76" y="0"/>
                  </a:moveTo>
                  <a:cubicBezTo>
                    <a:pt x="72" y="0"/>
                    <a:pt x="68" y="0"/>
                    <a:pt x="64" y="1"/>
                  </a:cubicBezTo>
                  <a:cubicBezTo>
                    <a:pt x="26" y="7"/>
                    <a:pt x="1" y="46"/>
                    <a:pt x="7" y="84"/>
                  </a:cubicBezTo>
                  <a:cubicBezTo>
                    <a:pt x="20" y="128"/>
                    <a:pt x="842" y="4743"/>
                    <a:pt x="842" y="8541"/>
                  </a:cubicBezTo>
                  <a:cubicBezTo>
                    <a:pt x="842" y="8580"/>
                    <a:pt x="874" y="8611"/>
                    <a:pt x="912" y="8611"/>
                  </a:cubicBezTo>
                  <a:cubicBezTo>
                    <a:pt x="950" y="8611"/>
                    <a:pt x="982" y="8580"/>
                    <a:pt x="982" y="8541"/>
                  </a:cubicBezTo>
                  <a:cubicBezTo>
                    <a:pt x="982" y="4730"/>
                    <a:pt x="154" y="103"/>
                    <a:pt x="147" y="58"/>
                  </a:cubicBezTo>
                  <a:cubicBezTo>
                    <a:pt x="142" y="24"/>
                    <a:pt x="110" y="0"/>
                    <a:pt x="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3" name="Google Shape;1783;p49"/>
            <p:cNvSpPr/>
            <p:nvPr/>
          </p:nvSpPr>
          <p:spPr>
            <a:xfrm>
              <a:off x="8373245" y="879600"/>
              <a:ext cx="23942" cy="503571"/>
            </a:xfrm>
            <a:custGeom>
              <a:avLst/>
              <a:gdLst/>
              <a:ahLst/>
              <a:cxnLst/>
              <a:rect l="l" t="t" r="r" b="b"/>
              <a:pathLst>
                <a:path w="421" h="8861" extrusionOk="0">
                  <a:moveTo>
                    <a:pt x="80" y="0"/>
                  </a:moveTo>
                  <a:cubicBezTo>
                    <a:pt x="77" y="0"/>
                    <a:pt x="73" y="1"/>
                    <a:pt x="70" y="1"/>
                  </a:cubicBezTo>
                  <a:cubicBezTo>
                    <a:pt x="32" y="1"/>
                    <a:pt x="0" y="33"/>
                    <a:pt x="0" y="71"/>
                  </a:cubicBezTo>
                  <a:cubicBezTo>
                    <a:pt x="6" y="122"/>
                    <a:pt x="281" y="4992"/>
                    <a:pt x="281" y="8797"/>
                  </a:cubicBezTo>
                  <a:cubicBezTo>
                    <a:pt x="281" y="8835"/>
                    <a:pt x="312" y="8860"/>
                    <a:pt x="351" y="8860"/>
                  </a:cubicBezTo>
                  <a:cubicBezTo>
                    <a:pt x="389" y="8860"/>
                    <a:pt x="421" y="8835"/>
                    <a:pt x="421" y="8797"/>
                  </a:cubicBezTo>
                  <a:cubicBezTo>
                    <a:pt x="421" y="4985"/>
                    <a:pt x="147" y="110"/>
                    <a:pt x="140" y="65"/>
                  </a:cubicBezTo>
                  <a:cubicBezTo>
                    <a:pt x="140" y="30"/>
                    <a:pt x="114" y="0"/>
                    <a:pt x="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4" name="Google Shape;1784;p49"/>
            <p:cNvSpPr/>
            <p:nvPr/>
          </p:nvSpPr>
          <p:spPr>
            <a:xfrm>
              <a:off x="8450759" y="879997"/>
              <a:ext cx="23999" cy="503173"/>
            </a:xfrm>
            <a:custGeom>
              <a:avLst/>
              <a:gdLst/>
              <a:ahLst/>
              <a:cxnLst/>
              <a:rect l="l" t="t" r="r" b="b"/>
              <a:pathLst>
                <a:path w="422" h="8854" extrusionOk="0">
                  <a:moveTo>
                    <a:pt x="352" y="1"/>
                  </a:moveTo>
                  <a:cubicBezTo>
                    <a:pt x="313" y="1"/>
                    <a:pt x="281" y="33"/>
                    <a:pt x="281" y="71"/>
                  </a:cubicBezTo>
                  <a:cubicBezTo>
                    <a:pt x="275" y="115"/>
                    <a:pt x="1" y="4978"/>
                    <a:pt x="1" y="8790"/>
                  </a:cubicBezTo>
                  <a:cubicBezTo>
                    <a:pt x="1" y="8828"/>
                    <a:pt x="33" y="8853"/>
                    <a:pt x="71" y="8853"/>
                  </a:cubicBezTo>
                  <a:cubicBezTo>
                    <a:pt x="109" y="8853"/>
                    <a:pt x="141" y="8828"/>
                    <a:pt x="141" y="8790"/>
                  </a:cubicBezTo>
                  <a:cubicBezTo>
                    <a:pt x="141" y="4985"/>
                    <a:pt x="415" y="122"/>
                    <a:pt x="422" y="77"/>
                  </a:cubicBezTo>
                  <a:cubicBezTo>
                    <a:pt x="422" y="39"/>
                    <a:pt x="390" y="7"/>
                    <a:pt x="3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5" name="Google Shape;1785;p49"/>
            <p:cNvSpPr/>
            <p:nvPr/>
          </p:nvSpPr>
          <p:spPr>
            <a:xfrm>
              <a:off x="8512406" y="887555"/>
              <a:ext cx="55846" cy="487999"/>
            </a:xfrm>
            <a:custGeom>
              <a:avLst/>
              <a:gdLst/>
              <a:ahLst/>
              <a:cxnLst/>
              <a:rect l="l" t="t" r="r" b="b"/>
              <a:pathLst>
                <a:path w="982" h="8587" extrusionOk="0">
                  <a:moveTo>
                    <a:pt x="906" y="1"/>
                  </a:moveTo>
                  <a:cubicBezTo>
                    <a:pt x="872" y="1"/>
                    <a:pt x="841" y="25"/>
                    <a:pt x="835" y="59"/>
                  </a:cubicBezTo>
                  <a:cubicBezTo>
                    <a:pt x="829" y="103"/>
                    <a:pt x="0" y="4705"/>
                    <a:pt x="0" y="8516"/>
                  </a:cubicBezTo>
                  <a:cubicBezTo>
                    <a:pt x="0" y="8555"/>
                    <a:pt x="32" y="8586"/>
                    <a:pt x="71" y="8586"/>
                  </a:cubicBezTo>
                  <a:cubicBezTo>
                    <a:pt x="109" y="8586"/>
                    <a:pt x="141" y="8555"/>
                    <a:pt x="141" y="8516"/>
                  </a:cubicBezTo>
                  <a:cubicBezTo>
                    <a:pt x="141" y="4718"/>
                    <a:pt x="963" y="129"/>
                    <a:pt x="976" y="84"/>
                  </a:cubicBezTo>
                  <a:cubicBezTo>
                    <a:pt x="982" y="46"/>
                    <a:pt x="956" y="8"/>
                    <a:pt x="918" y="2"/>
                  </a:cubicBezTo>
                  <a:cubicBezTo>
                    <a:pt x="914" y="1"/>
                    <a:pt x="910" y="1"/>
                    <a:pt x="9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6" name="Google Shape;1786;p49"/>
            <p:cNvSpPr/>
            <p:nvPr/>
          </p:nvSpPr>
          <p:spPr>
            <a:xfrm>
              <a:off x="8256889" y="910343"/>
              <a:ext cx="404914" cy="441285"/>
            </a:xfrm>
            <a:custGeom>
              <a:avLst/>
              <a:gdLst/>
              <a:ahLst/>
              <a:cxnLst/>
              <a:rect l="l" t="t" r="r" b="b"/>
              <a:pathLst>
                <a:path w="7120" h="7765" extrusionOk="0">
                  <a:moveTo>
                    <a:pt x="6087" y="3246"/>
                  </a:moveTo>
                  <a:lnTo>
                    <a:pt x="6087" y="3246"/>
                  </a:lnTo>
                  <a:cubicBezTo>
                    <a:pt x="5819" y="4533"/>
                    <a:pt x="5583" y="6069"/>
                    <a:pt x="5577" y="7618"/>
                  </a:cubicBezTo>
                  <a:cubicBezTo>
                    <a:pt x="2237" y="7274"/>
                    <a:pt x="618" y="5808"/>
                    <a:pt x="223" y="5400"/>
                  </a:cubicBezTo>
                  <a:cubicBezTo>
                    <a:pt x="892" y="5368"/>
                    <a:pt x="3620" y="5113"/>
                    <a:pt x="6087" y="3246"/>
                  </a:cubicBezTo>
                  <a:close/>
                  <a:moveTo>
                    <a:pt x="7034" y="1"/>
                  </a:moveTo>
                  <a:cubicBezTo>
                    <a:pt x="7008" y="1"/>
                    <a:pt x="6982" y="19"/>
                    <a:pt x="6973" y="47"/>
                  </a:cubicBezTo>
                  <a:cubicBezTo>
                    <a:pt x="6966" y="66"/>
                    <a:pt x="6520" y="1289"/>
                    <a:pt x="6138" y="3036"/>
                  </a:cubicBezTo>
                  <a:cubicBezTo>
                    <a:pt x="3321" y="5241"/>
                    <a:pt x="109" y="5266"/>
                    <a:pt x="77" y="5266"/>
                  </a:cubicBezTo>
                  <a:cubicBezTo>
                    <a:pt x="45" y="5266"/>
                    <a:pt x="26" y="5279"/>
                    <a:pt x="13" y="5305"/>
                  </a:cubicBezTo>
                  <a:cubicBezTo>
                    <a:pt x="0" y="5330"/>
                    <a:pt x="0" y="5356"/>
                    <a:pt x="19" y="5381"/>
                  </a:cubicBezTo>
                  <a:cubicBezTo>
                    <a:pt x="38" y="5400"/>
                    <a:pt x="1645" y="7376"/>
                    <a:pt x="5641" y="7765"/>
                  </a:cubicBezTo>
                  <a:lnTo>
                    <a:pt x="5647" y="7765"/>
                  </a:lnTo>
                  <a:cubicBezTo>
                    <a:pt x="5666" y="7765"/>
                    <a:pt x="5679" y="7758"/>
                    <a:pt x="5692" y="7746"/>
                  </a:cubicBezTo>
                  <a:cubicBezTo>
                    <a:pt x="5711" y="7733"/>
                    <a:pt x="5717" y="7714"/>
                    <a:pt x="5717" y="7695"/>
                  </a:cubicBezTo>
                  <a:cubicBezTo>
                    <a:pt x="5717" y="3903"/>
                    <a:pt x="7094" y="129"/>
                    <a:pt x="7107" y="91"/>
                  </a:cubicBezTo>
                  <a:cubicBezTo>
                    <a:pt x="7119" y="59"/>
                    <a:pt x="7100" y="21"/>
                    <a:pt x="7062" y="8"/>
                  </a:cubicBezTo>
                  <a:cubicBezTo>
                    <a:pt x="7053" y="3"/>
                    <a:pt x="7044" y="1"/>
                    <a:pt x="70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7" name="Google Shape;1787;p49"/>
            <p:cNvSpPr/>
            <p:nvPr/>
          </p:nvSpPr>
          <p:spPr>
            <a:xfrm>
              <a:off x="8223506" y="932677"/>
              <a:ext cx="369769" cy="332058"/>
            </a:xfrm>
            <a:custGeom>
              <a:avLst/>
              <a:gdLst/>
              <a:ahLst/>
              <a:cxnLst/>
              <a:rect l="l" t="t" r="r" b="b"/>
              <a:pathLst>
                <a:path w="6502" h="5843" extrusionOk="0">
                  <a:moveTo>
                    <a:pt x="6421" y="1"/>
                  </a:moveTo>
                  <a:cubicBezTo>
                    <a:pt x="6405" y="1"/>
                    <a:pt x="6388" y="6"/>
                    <a:pt x="6374" y="17"/>
                  </a:cubicBezTo>
                  <a:cubicBezTo>
                    <a:pt x="4566" y="1618"/>
                    <a:pt x="2703" y="1944"/>
                    <a:pt x="1481" y="1944"/>
                  </a:cubicBezTo>
                  <a:cubicBezTo>
                    <a:pt x="645" y="1944"/>
                    <a:pt x="109" y="1791"/>
                    <a:pt x="96" y="1789"/>
                  </a:cubicBezTo>
                  <a:cubicBezTo>
                    <a:pt x="88" y="1785"/>
                    <a:pt x="79" y="1784"/>
                    <a:pt x="70" y="1784"/>
                  </a:cubicBezTo>
                  <a:cubicBezTo>
                    <a:pt x="48" y="1784"/>
                    <a:pt x="29" y="1794"/>
                    <a:pt x="20" y="1808"/>
                  </a:cubicBezTo>
                  <a:cubicBezTo>
                    <a:pt x="1" y="1833"/>
                    <a:pt x="1" y="1865"/>
                    <a:pt x="14" y="1891"/>
                  </a:cubicBezTo>
                  <a:cubicBezTo>
                    <a:pt x="33" y="1923"/>
                    <a:pt x="492" y="2630"/>
                    <a:pt x="1499" y="3478"/>
                  </a:cubicBezTo>
                  <a:cubicBezTo>
                    <a:pt x="2423" y="4262"/>
                    <a:pt x="4010" y="5307"/>
                    <a:pt x="6285" y="5842"/>
                  </a:cubicBezTo>
                  <a:lnTo>
                    <a:pt x="6304" y="5842"/>
                  </a:lnTo>
                  <a:cubicBezTo>
                    <a:pt x="6336" y="5842"/>
                    <a:pt x="6361" y="5823"/>
                    <a:pt x="6368" y="5791"/>
                  </a:cubicBezTo>
                  <a:cubicBezTo>
                    <a:pt x="6381" y="5753"/>
                    <a:pt x="6355" y="5715"/>
                    <a:pt x="6317" y="5708"/>
                  </a:cubicBezTo>
                  <a:cubicBezTo>
                    <a:pt x="2588" y="4829"/>
                    <a:pt x="689" y="2566"/>
                    <a:pt x="237" y="1967"/>
                  </a:cubicBezTo>
                  <a:lnTo>
                    <a:pt x="237" y="1967"/>
                  </a:lnTo>
                  <a:cubicBezTo>
                    <a:pt x="468" y="2015"/>
                    <a:pt x="903" y="2089"/>
                    <a:pt x="1482" y="2089"/>
                  </a:cubicBezTo>
                  <a:cubicBezTo>
                    <a:pt x="1669" y="2089"/>
                    <a:pt x="1871" y="2081"/>
                    <a:pt x="2085" y="2063"/>
                  </a:cubicBezTo>
                  <a:cubicBezTo>
                    <a:pt x="3188" y="1967"/>
                    <a:pt x="4845" y="1559"/>
                    <a:pt x="6470" y="125"/>
                  </a:cubicBezTo>
                  <a:cubicBezTo>
                    <a:pt x="6495" y="100"/>
                    <a:pt x="6502" y="55"/>
                    <a:pt x="6476" y="23"/>
                  </a:cubicBezTo>
                  <a:cubicBezTo>
                    <a:pt x="6462" y="9"/>
                    <a:pt x="6442" y="1"/>
                    <a:pt x="64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8" name="Google Shape;1788;p49"/>
            <p:cNvSpPr/>
            <p:nvPr/>
          </p:nvSpPr>
          <p:spPr>
            <a:xfrm>
              <a:off x="8236188" y="932733"/>
              <a:ext cx="362887" cy="230559"/>
            </a:xfrm>
            <a:custGeom>
              <a:avLst/>
              <a:gdLst/>
              <a:ahLst/>
              <a:cxnLst/>
              <a:rect l="l" t="t" r="r" b="b"/>
              <a:pathLst>
                <a:path w="6381" h="4057" extrusionOk="0">
                  <a:moveTo>
                    <a:pt x="83" y="0"/>
                  </a:moveTo>
                  <a:cubicBezTo>
                    <a:pt x="68" y="0"/>
                    <a:pt x="52" y="5"/>
                    <a:pt x="39" y="16"/>
                  </a:cubicBezTo>
                  <a:cubicBezTo>
                    <a:pt x="7" y="35"/>
                    <a:pt x="1" y="80"/>
                    <a:pt x="26" y="112"/>
                  </a:cubicBezTo>
                  <a:cubicBezTo>
                    <a:pt x="52" y="143"/>
                    <a:pt x="2595" y="3400"/>
                    <a:pt x="6291" y="4057"/>
                  </a:cubicBezTo>
                  <a:lnTo>
                    <a:pt x="6304" y="4057"/>
                  </a:lnTo>
                  <a:cubicBezTo>
                    <a:pt x="6342" y="4057"/>
                    <a:pt x="6368" y="4031"/>
                    <a:pt x="6374" y="3999"/>
                  </a:cubicBezTo>
                  <a:cubicBezTo>
                    <a:pt x="6381" y="3961"/>
                    <a:pt x="6355" y="3923"/>
                    <a:pt x="6317" y="3916"/>
                  </a:cubicBezTo>
                  <a:cubicBezTo>
                    <a:pt x="2678" y="3273"/>
                    <a:pt x="160" y="61"/>
                    <a:pt x="135" y="29"/>
                  </a:cubicBezTo>
                  <a:cubicBezTo>
                    <a:pt x="124" y="10"/>
                    <a:pt x="104" y="0"/>
                    <a:pt x="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9" name="Google Shape;1789;p49"/>
            <p:cNvSpPr/>
            <p:nvPr/>
          </p:nvSpPr>
          <p:spPr>
            <a:xfrm>
              <a:off x="8400429" y="941258"/>
              <a:ext cx="218210" cy="125708"/>
            </a:xfrm>
            <a:custGeom>
              <a:avLst/>
              <a:gdLst/>
              <a:ahLst/>
              <a:cxnLst/>
              <a:rect l="l" t="t" r="r" b="b"/>
              <a:pathLst>
                <a:path w="3837" h="2212" extrusionOk="0">
                  <a:moveTo>
                    <a:pt x="77" y="0"/>
                  </a:moveTo>
                  <a:cubicBezTo>
                    <a:pt x="60" y="0"/>
                    <a:pt x="44" y="7"/>
                    <a:pt x="32" y="19"/>
                  </a:cubicBezTo>
                  <a:cubicBezTo>
                    <a:pt x="0" y="44"/>
                    <a:pt x="0" y="83"/>
                    <a:pt x="19" y="114"/>
                  </a:cubicBezTo>
                  <a:cubicBezTo>
                    <a:pt x="32" y="127"/>
                    <a:pt x="338" y="484"/>
                    <a:pt x="950" y="924"/>
                  </a:cubicBezTo>
                  <a:cubicBezTo>
                    <a:pt x="1511" y="1325"/>
                    <a:pt x="2454" y="1874"/>
                    <a:pt x="3741" y="2211"/>
                  </a:cubicBezTo>
                  <a:lnTo>
                    <a:pt x="3760" y="2211"/>
                  </a:lnTo>
                  <a:cubicBezTo>
                    <a:pt x="3792" y="2211"/>
                    <a:pt x="3818" y="2192"/>
                    <a:pt x="3824" y="2160"/>
                  </a:cubicBezTo>
                  <a:cubicBezTo>
                    <a:pt x="3837" y="2122"/>
                    <a:pt x="3811" y="2084"/>
                    <a:pt x="3773" y="2077"/>
                  </a:cubicBezTo>
                  <a:cubicBezTo>
                    <a:pt x="1358" y="1447"/>
                    <a:pt x="140" y="38"/>
                    <a:pt x="128" y="25"/>
                  </a:cubicBezTo>
                  <a:cubicBezTo>
                    <a:pt x="114" y="8"/>
                    <a:pt x="95" y="0"/>
                    <a:pt x="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0" name="Google Shape;1790;p49"/>
            <p:cNvSpPr/>
            <p:nvPr/>
          </p:nvSpPr>
          <p:spPr>
            <a:xfrm>
              <a:off x="8174939" y="867666"/>
              <a:ext cx="498067" cy="93542"/>
            </a:xfrm>
            <a:custGeom>
              <a:avLst/>
              <a:gdLst/>
              <a:ahLst/>
              <a:cxnLst/>
              <a:rect l="l" t="t" r="r" b="b"/>
              <a:pathLst>
                <a:path w="8758" h="1646" extrusionOk="0">
                  <a:moveTo>
                    <a:pt x="4379" y="555"/>
                  </a:moveTo>
                  <a:cubicBezTo>
                    <a:pt x="6132" y="555"/>
                    <a:pt x="7305" y="696"/>
                    <a:pt x="7872" y="823"/>
                  </a:cubicBezTo>
                  <a:cubicBezTo>
                    <a:pt x="7305" y="951"/>
                    <a:pt x="6132" y="1084"/>
                    <a:pt x="4379" y="1084"/>
                  </a:cubicBezTo>
                  <a:cubicBezTo>
                    <a:pt x="2627" y="1084"/>
                    <a:pt x="1454" y="951"/>
                    <a:pt x="887" y="823"/>
                  </a:cubicBezTo>
                  <a:cubicBezTo>
                    <a:pt x="1454" y="696"/>
                    <a:pt x="2627" y="555"/>
                    <a:pt x="4379" y="555"/>
                  </a:cubicBezTo>
                  <a:close/>
                  <a:moveTo>
                    <a:pt x="4379" y="1"/>
                  </a:moveTo>
                  <a:cubicBezTo>
                    <a:pt x="3270" y="1"/>
                    <a:pt x="2232" y="58"/>
                    <a:pt x="1441" y="160"/>
                  </a:cubicBezTo>
                  <a:cubicBezTo>
                    <a:pt x="390" y="301"/>
                    <a:pt x="1" y="479"/>
                    <a:pt x="1" y="823"/>
                  </a:cubicBezTo>
                  <a:cubicBezTo>
                    <a:pt x="1" y="1161"/>
                    <a:pt x="390" y="1346"/>
                    <a:pt x="1441" y="1480"/>
                  </a:cubicBezTo>
                  <a:cubicBezTo>
                    <a:pt x="2232" y="1588"/>
                    <a:pt x="3270" y="1645"/>
                    <a:pt x="4379" y="1645"/>
                  </a:cubicBezTo>
                  <a:cubicBezTo>
                    <a:pt x="5488" y="1645"/>
                    <a:pt x="6527" y="1588"/>
                    <a:pt x="7317" y="1480"/>
                  </a:cubicBezTo>
                  <a:cubicBezTo>
                    <a:pt x="8369" y="1346"/>
                    <a:pt x="8758" y="1161"/>
                    <a:pt x="8758" y="823"/>
                  </a:cubicBezTo>
                  <a:cubicBezTo>
                    <a:pt x="8758" y="479"/>
                    <a:pt x="8369" y="301"/>
                    <a:pt x="7317" y="160"/>
                  </a:cubicBezTo>
                  <a:cubicBezTo>
                    <a:pt x="6527" y="58"/>
                    <a:pt x="5488" y="1"/>
                    <a:pt x="43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91" name="Google Shape;1791;p49"/>
          <p:cNvGrpSpPr/>
          <p:nvPr/>
        </p:nvGrpSpPr>
        <p:grpSpPr>
          <a:xfrm rot="1048577">
            <a:off x="8420710" y="-524886"/>
            <a:ext cx="780436" cy="1899756"/>
            <a:chOff x="5086189" y="571500"/>
            <a:chExt cx="798644" cy="1383351"/>
          </a:xfrm>
        </p:grpSpPr>
        <p:sp>
          <p:nvSpPr>
            <p:cNvPr id="1792" name="Google Shape;1792;p49"/>
            <p:cNvSpPr/>
            <p:nvPr/>
          </p:nvSpPr>
          <p:spPr>
            <a:xfrm>
              <a:off x="5230060" y="583007"/>
              <a:ext cx="49329" cy="1069157"/>
            </a:xfrm>
            <a:custGeom>
              <a:avLst/>
              <a:gdLst/>
              <a:ahLst/>
              <a:cxnLst/>
              <a:rect l="l" t="t" r="r" b="b"/>
              <a:pathLst>
                <a:path w="874" h="18955" extrusionOk="0">
                  <a:moveTo>
                    <a:pt x="734" y="0"/>
                  </a:moveTo>
                  <a:cubicBezTo>
                    <a:pt x="657" y="0"/>
                    <a:pt x="593" y="58"/>
                    <a:pt x="593" y="134"/>
                  </a:cubicBezTo>
                  <a:lnTo>
                    <a:pt x="1" y="18808"/>
                  </a:lnTo>
                  <a:cubicBezTo>
                    <a:pt x="1" y="18884"/>
                    <a:pt x="58" y="18948"/>
                    <a:pt x="134" y="18955"/>
                  </a:cubicBezTo>
                  <a:lnTo>
                    <a:pt x="141" y="18955"/>
                  </a:lnTo>
                  <a:cubicBezTo>
                    <a:pt x="217" y="18955"/>
                    <a:pt x="281" y="18891"/>
                    <a:pt x="281" y="18821"/>
                  </a:cubicBezTo>
                  <a:lnTo>
                    <a:pt x="867" y="140"/>
                  </a:lnTo>
                  <a:cubicBezTo>
                    <a:pt x="874" y="64"/>
                    <a:pt x="810" y="0"/>
                    <a:pt x="7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3" name="Google Shape;1793;p49"/>
            <p:cNvSpPr/>
            <p:nvPr/>
          </p:nvSpPr>
          <p:spPr>
            <a:xfrm>
              <a:off x="5086189" y="1642762"/>
              <a:ext cx="312283" cy="312089"/>
            </a:xfrm>
            <a:custGeom>
              <a:avLst/>
              <a:gdLst/>
              <a:ahLst/>
              <a:cxnLst/>
              <a:rect l="l" t="t" r="r" b="b"/>
              <a:pathLst>
                <a:path w="5533" h="5533" extrusionOk="0">
                  <a:moveTo>
                    <a:pt x="2766" y="562"/>
                  </a:moveTo>
                  <a:cubicBezTo>
                    <a:pt x="3984" y="562"/>
                    <a:pt x="4978" y="1550"/>
                    <a:pt x="4978" y="2767"/>
                  </a:cubicBezTo>
                  <a:cubicBezTo>
                    <a:pt x="4978" y="3991"/>
                    <a:pt x="3984" y="4978"/>
                    <a:pt x="2766" y="4978"/>
                  </a:cubicBezTo>
                  <a:cubicBezTo>
                    <a:pt x="1549" y="4978"/>
                    <a:pt x="561" y="3991"/>
                    <a:pt x="561" y="2767"/>
                  </a:cubicBezTo>
                  <a:cubicBezTo>
                    <a:pt x="561" y="1550"/>
                    <a:pt x="1549" y="562"/>
                    <a:pt x="2766" y="562"/>
                  </a:cubicBezTo>
                  <a:close/>
                  <a:moveTo>
                    <a:pt x="2766" y="1"/>
                  </a:moveTo>
                  <a:cubicBezTo>
                    <a:pt x="1243" y="1"/>
                    <a:pt x="0" y="1244"/>
                    <a:pt x="0" y="2767"/>
                  </a:cubicBezTo>
                  <a:cubicBezTo>
                    <a:pt x="0" y="4296"/>
                    <a:pt x="1243" y="5533"/>
                    <a:pt x="2766" y="5533"/>
                  </a:cubicBezTo>
                  <a:cubicBezTo>
                    <a:pt x="4290" y="5533"/>
                    <a:pt x="5532" y="4296"/>
                    <a:pt x="5532" y="2767"/>
                  </a:cubicBezTo>
                  <a:cubicBezTo>
                    <a:pt x="5532" y="1244"/>
                    <a:pt x="4290" y="1"/>
                    <a:pt x="27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4" name="Google Shape;1794;p49"/>
            <p:cNvSpPr/>
            <p:nvPr/>
          </p:nvSpPr>
          <p:spPr>
            <a:xfrm>
              <a:off x="5716084" y="571500"/>
              <a:ext cx="33864" cy="1052969"/>
            </a:xfrm>
            <a:custGeom>
              <a:avLst/>
              <a:gdLst/>
              <a:ahLst/>
              <a:cxnLst/>
              <a:rect l="l" t="t" r="r" b="b"/>
              <a:pathLst>
                <a:path w="600" h="18668" extrusionOk="0">
                  <a:moveTo>
                    <a:pt x="459" y="0"/>
                  </a:moveTo>
                  <a:cubicBezTo>
                    <a:pt x="382" y="0"/>
                    <a:pt x="319" y="64"/>
                    <a:pt x="319" y="140"/>
                  </a:cubicBezTo>
                  <a:lnTo>
                    <a:pt x="0" y="18521"/>
                  </a:lnTo>
                  <a:cubicBezTo>
                    <a:pt x="0" y="18598"/>
                    <a:pt x="64" y="18661"/>
                    <a:pt x="140" y="18668"/>
                  </a:cubicBezTo>
                  <a:cubicBezTo>
                    <a:pt x="217" y="18668"/>
                    <a:pt x="280" y="18604"/>
                    <a:pt x="280" y="18528"/>
                  </a:cubicBezTo>
                  <a:lnTo>
                    <a:pt x="599" y="147"/>
                  </a:lnTo>
                  <a:cubicBezTo>
                    <a:pt x="599" y="70"/>
                    <a:pt x="535" y="7"/>
                    <a:pt x="4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5" name="Google Shape;1795;p49"/>
            <p:cNvSpPr/>
            <p:nvPr/>
          </p:nvSpPr>
          <p:spPr>
            <a:xfrm>
              <a:off x="5572551" y="1614390"/>
              <a:ext cx="312283" cy="312089"/>
            </a:xfrm>
            <a:custGeom>
              <a:avLst/>
              <a:gdLst/>
              <a:ahLst/>
              <a:cxnLst/>
              <a:rect l="l" t="t" r="r" b="b"/>
              <a:pathLst>
                <a:path w="5533" h="5533" extrusionOk="0">
                  <a:moveTo>
                    <a:pt x="2766" y="561"/>
                  </a:moveTo>
                  <a:cubicBezTo>
                    <a:pt x="3983" y="561"/>
                    <a:pt x="4971" y="1549"/>
                    <a:pt x="4971" y="2766"/>
                  </a:cubicBezTo>
                  <a:cubicBezTo>
                    <a:pt x="4971" y="3984"/>
                    <a:pt x="3983" y="4978"/>
                    <a:pt x="2766" y="4978"/>
                  </a:cubicBezTo>
                  <a:cubicBezTo>
                    <a:pt x="1542" y="4978"/>
                    <a:pt x="555" y="3984"/>
                    <a:pt x="555" y="2766"/>
                  </a:cubicBezTo>
                  <a:cubicBezTo>
                    <a:pt x="555" y="1549"/>
                    <a:pt x="1542" y="561"/>
                    <a:pt x="2766" y="561"/>
                  </a:cubicBezTo>
                  <a:close/>
                  <a:moveTo>
                    <a:pt x="2766" y="0"/>
                  </a:moveTo>
                  <a:cubicBezTo>
                    <a:pt x="1236" y="0"/>
                    <a:pt x="0" y="1243"/>
                    <a:pt x="0" y="2766"/>
                  </a:cubicBezTo>
                  <a:cubicBezTo>
                    <a:pt x="0" y="4290"/>
                    <a:pt x="1236" y="5532"/>
                    <a:pt x="2766" y="5532"/>
                  </a:cubicBezTo>
                  <a:cubicBezTo>
                    <a:pt x="4289" y="5532"/>
                    <a:pt x="5532" y="4290"/>
                    <a:pt x="5532" y="2766"/>
                  </a:cubicBezTo>
                  <a:cubicBezTo>
                    <a:pt x="5532" y="1243"/>
                    <a:pt x="4289" y="0"/>
                    <a:pt x="276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مربع نص 2">
            <a:extLst>
              <a:ext uri="{FF2B5EF4-FFF2-40B4-BE49-F238E27FC236}">
                <a16:creationId xmlns:a16="http://schemas.microsoft.com/office/drawing/2014/main" id="{CAE8DA6C-FCDA-DD65-E01C-D0029BA8C6A1}"/>
              </a:ext>
            </a:extLst>
          </p:cNvPr>
          <p:cNvSpPr txBox="1"/>
          <p:nvPr/>
        </p:nvSpPr>
        <p:spPr>
          <a:xfrm>
            <a:off x="788054" y="1092435"/>
            <a:ext cx="7682098" cy="3385542"/>
          </a:xfrm>
          <a:prstGeom prst="rect">
            <a:avLst/>
          </a:prstGeom>
          <a:noFill/>
        </p:spPr>
        <p:txBody>
          <a:bodyPr wrap="square">
            <a:spAutoFit/>
          </a:bodyPr>
          <a:lstStyle/>
          <a:p>
            <a:pPr algn="r" rtl="1">
              <a:lnSpc>
                <a:spcPct val="150000"/>
              </a:lnSpc>
            </a:pPr>
            <a:r>
              <a:rPr lang="ar-SA" sz="1600" dirty="0">
                <a:latin typeface="Traditional Arabic" panose="02020603050405020304" pitchFamily="18" charset="-78"/>
                <a:cs typeface="Traditional Arabic" panose="02020603050405020304" pitchFamily="18" charset="-78"/>
              </a:rPr>
              <a:t>يرتكز مفهوم البيئة الآمنة في هذا المرجع على </a:t>
            </a:r>
            <a:r>
              <a:rPr lang="ar-SA" sz="1600" b="1" dirty="0">
                <a:latin typeface="Traditional Arabic" panose="02020603050405020304" pitchFamily="18" charset="-78"/>
                <a:cs typeface="Traditional Arabic" panose="02020603050405020304" pitchFamily="18" charset="-78"/>
              </a:rPr>
              <a:t>فلسفة “</a:t>
            </a:r>
            <a:r>
              <a:rPr lang="en-GB" sz="1600" b="1" dirty="0">
                <a:latin typeface="Traditional Arabic" panose="02020603050405020304" pitchFamily="18" charset="-78"/>
                <a:cs typeface="Traditional Arabic" panose="02020603050405020304" pitchFamily="18" charset="-78"/>
              </a:rPr>
              <a:t>Risk Awareness and Pedagogical Judgment”</a:t>
            </a:r>
            <a:r>
              <a:rPr lang="en-GB" sz="1600" dirty="0">
                <a:latin typeface="Traditional Arabic" panose="02020603050405020304" pitchFamily="18" charset="-78"/>
                <a:cs typeface="Traditional Arabic" panose="02020603050405020304" pitchFamily="18" charset="-78"/>
              </a:rPr>
              <a:t> </a:t>
            </a:r>
            <a:r>
              <a:rPr lang="ar-SA" sz="1600" dirty="0">
                <a:latin typeface="Traditional Arabic" panose="02020603050405020304" pitchFamily="18" charset="-78"/>
                <a:cs typeface="Traditional Arabic" panose="02020603050405020304" pitchFamily="18" charset="-78"/>
              </a:rPr>
              <a:t>:</a:t>
            </a:r>
          </a:p>
          <a:p>
            <a:pPr algn="r" rtl="1">
              <a:lnSpc>
                <a:spcPct val="150000"/>
              </a:lnSpc>
            </a:pPr>
            <a:r>
              <a:rPr lang="ar-SA" sz="1600" b="1" dirty="0">
                <a:latin typeface="Traditional Arabic" panose="02020603050405020304" pitchFamily="18" charset="-78"/>
                <a:cs typeface="Traditional Arabic" panose="02020603050405020304" pitchFamily="18" charset="-78"/>
              </a:rPr>
              <a:t>البيئة الآمنة وفقًا لنظرية إدارة المخاطر التربوية هي </a:t>
            </a:r>
            <a:r>
              <a:rPr lang="ar-SA" sz="1600" dirty="0">
                <a:latin typeface="Traditional Arabic" panose="02020603050405020304" pitchFamily="18" charset="-78"/>
                <a:cs typeface="Traditional Arabic" panose="02020603050405020304" pitchFamily="18" charset="-78"/>
              </a:rPr>
              <a:t>بيئة تعليمية خالية — قدر الإمكان — من التهديدات التي قد تؤثر على سلامة الطلاب والمعلمين أو تعيق العملية التعليمية، سواء كانت هذه التهديدات جسدية، نفسية، أو تنظيمية.</a:t>
            </a:r>
          </a:p>
          <a:p>
            <a:pPr algn="r" rtl="1">
              <a:lnSpc>
                <a:spcPct val="150000"/>
              </a:lnSpc>
            </a:pPr>
            <a:r>
              <a:rPr lang="ar-SA" sz="1600" dirty="0">
                <a:latin typeface="Traditional Arabic" panose="02020603050405020304" pitchFamily="18" charset="-78"/>
                <a:cs typeface="Traditional Arabic" panose="02020603050405020304" pitchFamily="18" charset="-78"/>
              </a:rPr>
              <a:t> " الوعي بالمخاطر واتخاذ قرارات تربوية متزنة بشأنها "أي أن المعلم:</a:t>
            </a:r>
          </a:p>
          <a:p>
            <a:pPr lvl="1" algn="r" rtl="1">
              <a:lnSpc>
                <a:spcPct val="150000"/>
              </a:lnSpc>
              <a:buFont typeface="Arial" panose="020B0604020202020204" pitchFamily="34" charset="0"/>
              <a:buChar char="•"/>
            </a:pPr>
            <a:r>
              <a:rPr lang="ar-SA" sz="1600" dirty="0">
                <a:latin typeface="Traditional Arabic" panose="02020603050405020304" pitchFamily="18" charset="-78"/>
                <a:cs typeface="Traditional Arabic" panose="02020603050405020304" pitchFamily="18" charset="-78"/>
              </a:rPr>
              <a:t>لا يتجنب الخطر بالكامل (لأن ذلك يحد من التعلم الحركي).</a:t>
            </a:r>
          </a:p>
          <a:p>
            <a:pPr algn="r" rtl="1">
              <a:lnSpc>
                <a:spcPct val="150000"/>
              </a:lnSpc>
              <a:buFont typeface="Arial" panose="020B0604020202020204" pitchFamily="34" charset="0"/>
              <a:buChar char="•"/>
            </a:pPr>
            <a:r>
              <a:rPr lang="ar-SA" sz="1600" dirty="0">
                <a:latin typeface="Traditional Arabic" panose="02020603050405020304" pitchFamily="18" charset="-78"/>
                <a:cs typeface="Traditional Arabic" panose="02020603050405020304" pitchFamily="18" charset="-78"/>
              </a:rPr>
              <a:t>لا يترك الأمور للصدفة (لأنها تعرض الطلاب للإصابة).</a:t>
            </a:r>
          </a:p>
          <a:p>
            <a:pPr marL="139700" lvl="1" algn="r" rtl="1">
              <a:lnSpc>
                <a:spcPct val="150000"/>
              </a:lnSpc>
            </a:pPr>
            <a:r>
              <a:rPr lang="ar-SA" sz="1600" dirty="0">
                <a:latin typeface="Traditional Arabic" panose="02020603050405020304" pitchFamily="18" charset="-78"/>
                <a:cs typeface="Traditional Arabic" panose="02020603050405020304" pitchFamily="18" charset="-78"/>
              </a:rPr>
              <a:t>بل يوازن بين التعلم النشط والاحتياط الواعي.</a:t>
            </a:r>
          </a:p>
          <a:p>
            <a:pPr algn="r" rtl="1">
              <a:lnSpc>
                <a:spcPct val="150000"/>
              </a:lnSpc>
            </a:pPr>
            <a:r>
              <a:rPr lang="ar-SA" sz="1600" dirty="0">
                <a:latin typeface="Traditional Arabic" panose="02020603050405020304" pitchFamily="18" charset="-78"/>
                <a:cs typeface="Traditional Arabic" panose="02020603050405020304" pitchFamily="18" charset="-78"/>
              </a:rPr>
              <a:t>هذا التوازن هو جوهر البيئة الصفية الآمنة كما يراها </a:t>
            </a:r>
            <a:r>
              <a:rPr lang="en-GB" sz="1600" i="1" dirty="0" err="1">
                <a:latin typeface="Traditional Arabic" panose="02020603050405020304" pitchFamily="18" charset="-78"/>
                <a:cs typeface="Traditional Arabic" panose="02020603050405020304" pitchFamily="18" charset="-78"/>
              </a:rPr>
              <a:t>Porsanger</a:t>
            </a:r>
            <a:r>
              <a:rPr lang="en-GB" sz="1600" i="1" dirty="0">
                <a:latin typeface="Traditional Arabic" panose="02020603050405020304" pitchFamily="18" charset="-78"/>
                <a:cs typeface="Traditional Arabic" panose="02020603050405020304" pitchFamily="18" charset="-78"/>
              </a:rPr>
              <a:t> et al.</a:t>
            </a:r>
            <a:endParaRPr lang="en-GB" sz="1600" dirty="0">
              <a:latin typeface="Traditional Arabic" panose="02020603050405020304" pitchFamily="18" charset="-78"/>
              <a:cs typeface="Traditional Arabic" panose="02020603050405020304" pitchFamily="18" charset="-78"/>
            </a:endParaRPr>
          </a:p>
          <a:p>
            <a:pPr algn="r" rtl="1">
              <a:lnSpc>
                <a:spcPct val="150000"/>
              </a:lnSpc>
              <a:buNone/>
            </a:pPr>
            <a:endParaRPr lang="ar-SA" sz="1600" dirty="0">
              <a:latin typeface="Traditional Arabic" panose="02020603050405020304" pitchFamily="18" charset="-78"/>
              <a:cs typeface="Traditional Arabic" panose="02020603050405020304" pitchFamily="18" charset="-78"/>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58"/>
        <p:cNvGrpSpPr/>
        <p:nvPr/>
      </p:nvGrpSpPr>
      <p:grpSpPr>
        <a:xfrm>
          <a:off x="0" y="0"/>
          <a:ext cx="0" cy="0"/>
          <a:chOff x="0" y="0"/>
          <a:chExt cx="0" cy="0"/>
        </a:xfrm>
      </p:grpSpPr>
      <p:sp>
        <p:nvSpPr>
          <p:cNvPr id="559" name="Google Shape;559;p36"/>
          <p:cNvSpPr txBox="1">
            <a:spLocks noGrp="1"/>
          </p:cNvSpPr>
          <p:nvPr>
            <p:ph type="ctrTitle"/>
          </p:nvPr>
        </p:nvSpPr>
        <p:spPr>
          <a:xfrm>
            <a:off x="1554450" y="968475"/>
            <a:ext cx="6035100" cy="2103000"/>
          </a:xfrm>
          <a:prstGeom prst="rect">
            <a:avLst/>
          </a:prstGeom>
        </p:spPr>
        <p:txBody>
          <a:bodyPr spcFirstLastPara="1" wrap="square" lIns="91425" tIns="91425" rIns="91425" bIns="91425" anchor="b" anchorCtr="0">
            <a:noAutofit/>
          </a:bodyPr>
          <a:lstStyle/>
          <a:p>
            <a:pPr lvl="0"/>
            <a:r>
              <a:rPr lang="ar-SA" b="1" dirty="0">
                <a:latin typeface="Sakkal Majalla" panose="02000000000000000000" pitchFamily="2" charset="-78"/>
                <a:cs typeface="Sakkal Majalla" panose="02000000000000000000" pitchFamily="2" charset="-78"/>
              </a:rPr>
              <a:t>كيف يمكن تحقيق بيئة صفية آمنة في دروس التربية البدنية؟</a:t>
            </a:r>
            <a:endParaRPr b="1" dirty="0">
              <a:latin typeface="Sakkal Majalla" panose="02000000000000000000" pitchFamily="2" charset="-78"/>
              <a:ea typeface="Fredoka"/>
              <a:cs typeface="Sakkal Majalla" panose="02000000000000000000" pitchFamily="2" charset="-78"/>
              <a:sym typeface="Fredoka"/>
            </a:endParaRPr>
          </a:p>
        </p:txBody>
      </p:sp>
      <p:sp>
        <p:nvSpPr>
          <p:cNvPr id="560" name="Google Shape;560;p36"/>
          <p:cNvSpPr txBox="1">
            <a:spLocks noGrp="1"/>
          </p:cNvSpPr>
          <p:nvPr>
            <p:ph type="subTitle" idx="1"/>
          </p:nvPr>
        </p:nvSpPr>
        <p:spPr>
          <a:xfrm>
            <a:off x="2179864" y="3316403"/>
            <a:ext cx="4571661" cy="439168"/>
          </a:xfrm>
          <a:prstGeom prst="rect">
            <a:avLst/>
          </a:prstGeom>
        </p:spPr>
        <p:txBody>
          <a:bodyPr spcFirstLastPara="1" wrap="square" lIns="91425" tIns="91425" rIns="91425" bIns="91425" anchor="t" anchorCtr="0">
            <a:noAutofit/>
          </a:bodyPr>
          <a:lstStyle/>
          <a:p>
            <a:pPr marL="0" lvl="0" indent="0"/>
            <a:r>
              <a:rPr lang="ar-SA" b="1" dirty="0">
                <a:latin typeface="Traditional Arabic" panose="02020603050405020304" pitchFamily="18" charset="-78"/>
                <a:cs typeface="Traditional Arabic" panose="02020603050405020304" pitchFamily="18" charset="-78"/>
              </a:rPr>
              <a:t>من خلال ممارسات السلامة التي يجب أن تُدار بوعي وليس فقط بخبرة شخصية.</a:t>
            </a:r>
            <a:endParaRPr b="1" dirty="0">
              <a:solidFill>
                <a:schemeClr val="dk1"/>
              </a:solidFill>
              <a:latin typeface="Traditional Arabic" panose="02020603050405020304" pitchFamily="18" charset="-78"/>
              <a:cs typeface="Traditional Arabic" panose="02020603050405020304" pitchFamily="18" charset="-78"/>
            </a:endParaRPr>
          </a:p>
        </p:txBody>
      </p:sp>
      <p:grpSp>
        <p:nvGrpSpPr>
          <p:cNvPr id="561" name="Google Shape;561;p36"/>
          <p:cNvGrpSpPr/>
          <p:nvPr/>
        </p:nvGrpSpPr>
        <p:grpSpPr>
          <a:xfrm>
            <a:off x="225970" y="-152393"/>
            <a:ext cx="1096778" cy="1899756"/>
            <a:chOff x="5086189" y="571500"/>
            <a:chExt cx="798644" cy="1383351"/>
          </a:xfrm>
        </p:grpSpPr>
        <p:sp>
          <p:nvSpPr>
            <p:cNvPr id="562" name="Google Shape;562;p36"/>
            <p:cNvSpPr/>
            <p:nvPr/>
          </p:nvSpPr>
          <p:spPr>
            <a:xfrm>
              <a:off x="5230060" y="583007"/>
              <a:ext cx="49329" cy="1069157"/>
            </a:xfrm>
            <a:custGeom>
              <a:avLst/>
              <a:gdLst/>
              <a:ahLst/>
              <a:cxnLst/>
              <a:rect l="l" t="t" r="r" b="b"/>
              <a:pathLst>
                <a:path w="874" h="18955" extrusionOk="0">
                  <a:moveTo>
                    <a:pt x="734" y="0"/>
                  </a:moveTo>
                  <a:cubicBezTo>
                    <a:pt x="657" y="0"/>
                    <a:pt x="593" y="58"/>
                    <a:pt x="593" y="134"/>
                  </a:cubicBezTo>
                  <a:lnTo>
                    <a:pt x="1" y="18808"/>
                  </a:lnTo>
                  <a:cubicBezTo>
                    <a:pt x="1" y="18884"/>
                    <a:pt x="58" y="18948"/>
                    <a:pt x="134" y="18955"/>
                  </a:cubicBezTo>
                  <a:lnTo>
                    <a:pt x="141" y="18955"/>
                  </a:lnTo>
                  <a:cubicBezTo>
                    <a:pt x="217" y="18955"/>
                    <a:pt x="281" y="18891"/>
                    <a:pt x="281" y="18821"/>
                  </a:cubicBezTo>
                  <a:lnTo>
                    <a:pt x="867" y="140"/>
                  </a:lnTo>
                  <a:cubicBezTo>
                    <a:pt x="874" y="64"/>
                    <a:pt x="810" y="0"/>
                    <a:pt x="7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36"/>
            <p:cNvSpPr/>
            <p:nvPr/>
          </p:nvSpPr>
          <p:spPr>
            <a:xfrm>
              <a:off x="5086189" y="1642762"/>
              <a:ext cx="312283" cy="312089"/>
            </a:xfrm>
            <a:custGeom>
              <a:avLst/>
              <a:gdLst/>
              <a:ahLst/>
              <a:cxnLst/>
              <a:rect l="l" t="t" r="r" b="b"/>
              <a:pathLst>
                <a:path w="5533" h="5533" extrusionOk="0">
                  <a:moveTo>
                    <a:pt x="2766" y="562"/>
                  </a:moveTo>
                  <a:cubicBezTo>
                    <a:pt x="3984" y="562"/>
                    <a:pt x="4978" y="1550"/>
                    <a:pt x="4978" y="2767"/>
                  </a:cubicBezTo>
                  <a:cubicBezTo>
                    <a:pt x="4978" y="3991"/>
                    <a:pt x="3984" y="4978"/>
                    <a:pt x="2766" y="4978"/>
                  </a:cubicBezTo>
                  <a:cubicBezTo>
                    <a:pt x="1549" y="4978"/>
                    <a:pt x="561" y="3991"/>
                    <a:pt x="561" y="2767"/>
                  </a:cubicBezTo>
                  <a:cubicBezTo>
                    <a:pt x="561" y="1550"/>
                    <a:pt x="1549" y="562"/>
                    <a:pt x="2766" y="562"/>
                  </a:cubicBezTo>
                  <a:close/>
                  <a:moveTo>
                    <a:pt x="2766" y="1"/>
                  </a:moveTo>
                  <a:cubicBezTo>
                    <a:pt x="1243" y="1"/>
                    <a:pt x="0" y="1244"/>
                    <a:pt x="0" y="2767"/>
                  </a:cubicBezTo>
                  <a:cubicBezTo>
                    <a:pt x="0" y="4296"/>
                    <a:pt x="1243" y="5533"/>
                    <a:pt x="2766" y="5533"/>
                  </a:cubicBezTo>
                  <a:cubicBezTo>
                    <a:pt x="4290" y="5533"/>
                    <a:pt x="5532" y="4296"/>
                    <a:pt x="5532" y="2767"/>
                  </a:cubicBezTo>
                  <a:cubicBezTo>
                    <a:pt x="5532" y="1244"/>
                    <a:pt x="4290" y="1"/>
                    <a:pt x="276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36"/>
            <p:cNvSpPr/>
            <p:nvPr/>
          </p:nvSpPr>
          <p:spPr>
            <a:xfrm>
              <a:off x="5716084" y="571500"/>
              <a:ext cx="33864" cy="1052969"/>
            </a:xfrm>
            <a:custGeom>
              <a:avLst/>
              <a:gdLst/>
              <a:ahLst/>
              <a:cxnLst/>
              <a:rect l="l" t="t" r="r" b="b"/>
              <a:pathLst>
                <a:path w="600" h="18668" extrusionOk="0">
                  <a:moveTo>
                    <a:pt x="459" y="0"/>
                  </a:moveTo>
                  <a:cubicBezTo>
                    <a:pt x="382" y="0"/>
                    <a:pt x="319" y="64"/>
                    <a:pt x="319" y="140"/>
                  </a:cubicBezTo>
                  <a:lnTo>
                    <a:pt x="0" y="18521"/>
                  </a:lnTo>
                  <a:cubicBezTo>
                    <a:pt x="0" y="18598"/>
                    <a:pt x="64" y="18661"/>
                    <a:pt x="140" y="18668"/>
                  </a:cubicBezTo>
                  <a:cubicBezTo>
                    <a:pt x="217" y="18668"/>
                    <a:pt x="280" y="18604"/>
                    <a:pt x="280" y="18528"/>
                  </a:cubicBezTo>
                  <a:lnTo>
                    <a:pt x="599" y="147"/>
                  </a:lnTo>
                  <a:cubicBezTo>
                    <a:pt x="599" y="70"/>
                    <a:pt x="535" y="7"/>
                    <a:pt x="45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36"/>
            <p:cNvSpPr/>
            <p:nvPr/>
          </p:nvSpPr>
          <p:spPr>
            <a:xfrm>
              <a:off x="5572551" y="1614390"/>
              <a:ext cx="312283" cy="312089"/>
            </a:xfrm>
            <a:custGeom>
              <a:avLst/>
              <a:gdLst/>
              <a:ahLst/>
              <a:cxnLst/>
              <a:rect l="l" t="t" r="r" b="b"/>
              <a:pathLst>
                <a:path w="5533" h="5533" extrusionOk="0">
                  <a:moveTo>
                    <a:pt x="2766" y="561"/>
                  </a:moveTo>
                  <a:cubicBezTo>
                    <a:pt x="3983" y="561"/>
                    <a:pt x="4971" y="1549"/>
                    <a:pt x="4971" y="2766"/>
                  </a:cubicBezTo>
                  <a:cubicBezTo>
                    <a:pt x="4971" y="3984"/>
                    <a:pt x="3983" y="4978"/>
                    <a:pt x="2766" y="4978"/>
                  </a:cubicBezTo>
                  <a:cubicBezTo>
                    <a:pt x="1542" y="4978"/>
                    <a:pt x="555" y="3984"/>
                    <a:pt x="555" y="2766"/>
                  </a:cubicBezTo>
                  <a:cubicBezTo>
                    <a:pt x="555" y="1549"/>
                    <a:pt x="1542" y="561"/>
                    <a:pt x="2766" y="561"/>
                  </a:cubicBezTo>
                  <a:close/>
                  <a:moveTo>
                    <a:pt x="2766" y="0"/>
                  </a:moveTo>
                  <a:cubicBezTo>
                    <a:pt x="1236" y="0"/>
                    <a:pt x="0" y="1243"/>
                    <a:pt x="0" y="2766"/>
                  </a:cubicBezTo>
                  <a:cubicBezTo>
                    <a:pt x="0" y="4290"/>
                    <a:pt x="1236" y="5532"/>
                    <a:pt x="2766" y="5532"/>
                  </a:cubicBezTo>
                  <a:cubicBezTo>
                    <a:pt x="4289" y="5532"/>
                    <a:pt x="5532" y="4290"/>
                    <a:pt x="5532" y="2766"/>
                  </a:cubicBezTo>
                  <a:cubicBezTo>
                    <a:pt x="5532" y="1243"/>
                    <a:pt x="4289" y="0"/>
                    <a:pt x="276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66" name="Google Shape;566;p36"/>
          <p:cNvSpPr/>
          <p:nvPr/>
        </p:nvSpPr>
        <p:spPr>
          <a:xfrm flipH="1">
            <a:off x="8139878" y="1053501"/>
            <a:ext cx="778147" cy="3427039"/>
          </a:xfrm>
          <a:custGeom>
            <a:avLst/>
            <a:gdLst/>
            <a:ahLst/>
            <a:cxnLst/>
            <a:rect l="l" t="t" r="r" b="b"/>
            <a:pathLst>
              <a:path w="13704" h="63549" extrusionOk="0">
                <a:moveTo>
                  <a:pt x="13009" y="6902"/>
                </a:moveTo>
                <a:lnTo>
                  <a:pt x="13009" y="12065"/>
                </a:lnTo>
                <a:lnTo>
                  <a:pt x="695" y="12065"/>
                </a:lnTo>
                <a:lnTo>
                  <a:pt x="695" y="6902"/>
                </a:lnTo>
                <a:close/>
                <a:moveTo>
                  <a:pt x="13009" y="12766"/>
                </a:moveTo>
                <a:lnTo>
                  <a:pt x="13009" y="17928"/>
                </a:lnTo>
                <a:lnTo>
                  <a:pt x="695" y="17928"/>
                </a:lnTo>
                <a:lnTo>
                  <a:pt x="695" y="12766"/>
                </a:lnTo>
                <a:close/>
                <a:moveTo>
                  <a:pt x="13009" y="18629"/>
                </a:moveTo>
                <a:lnTo>
                  <a:pt x="13009" y="23792"/>
                </a:lnTo>
                <a:lnTo>
                  <a:pt x="695" y="23792"/>
                </a:lnTo>
                <a:lnTo>
                  <a:pt x="695" y="18629"/>
                </a:lnTo>
                <a:close/>
                <a:moveTo>
                  <a:pt x="13009" y="24493"/>
                </a:moveTo>
                <a:lnTo>
                  <a:pt x="13009" y="29655"/>
                </a:lnTo>
                <a:lnTo>
                  <a:pt x="695" y="29655"/>
                </a:lnTo>
                <a:lnTo>
                  <a:pt x="695" y="24493"/>
                </a:lnTo>
                <a:close/>
                <a:moveTo>
                  <a:pt x="13009" y="30356"/>
                </a:moveTo>
                <a:lnTo>
                  <a:pt x="13009" y="35525"/>
                </a:lnTo>
                <a:lnTo>
                  <a:pt x="695" y="35525"/>
                </a:lnTo>
                <a:lnTo>
                  <a:pt x="695" y="30356"/>
                </a:lnTo>
                <a:close/>
                <a:moveTo>
                  <a:pt x="13009" y="36220"/>
                </a:moveTo>
                <a:lnTo>
                  <a:pt x="13009" y="41389"/>
                </a:lnTo>
                <a:lnTo>
                  <a:pt x="695" y="41389"/>
                </a:lnTo>
                <a:lnTo>
                  <a:pt x="695" y="36220"/>
                </a:lnTo>
                <a:close/>
                <a:moveTo>
                  <a:pt x="13009" y="42083"/>
                </a:moveTo>
                <a:lnTo>
                  <a:pt x="13009" y="47252"/>
                </a:lnTo>
                <a:lnTo>
                  <a:pt x="695" y="47252"/>
                </a:lnTo>
                <a:lnTo>
                  <a:pt x="695" y="42083"/>
                </a:lnTo>
                <a:close/>
                <a:moveTo>
                  <a:pt x="13009" y="47947"/>
                </a:moveTo>
                <a:lnTo>
                  <a:pt x="13009" y="53116"/>
                </a:lnTo>
                <a:lnTo>
                  <a:pt x="695" y="53116"/>
                </a:lnTo>
                <a:lnTo>
                  <a:pt x="695" y="47947"/>
                </a:lnTo>
                <a:close/>
                <a:moveTo>
                  <a:pt x="345" y="0"/>
                </a:moveTo>
                <a:cubicBezTo>
                  <a:pt x="153" y="0"/>
                  <a:pt x="1" y="159"/>
                  <a:pt x="1" y="351"/>
                </a:cubicBezTo>
                <a:lnTo>
                  <a:pt x="1" y="63205"/>
                </a:lnTo>
                <a:cubicBezTo>
                  <a:pt x="1" y="63396"/>
                  <a:pt x="153" y="63549"/>
                  <a:pt x="345" y="63549"/>
                </a:cubicBezTo>
                <a:cubicBezTo>
                  <a:pt x="536" y="63549"/>
                  <a:pt x="695" y="63396"/>
                  <a:pt x="695" y="63205"/>
                </a:cubicBezTo>
                <a:lnTo>
                  <a:pt x="695" y="53810"/>
                </a:lnTo>
                <a:lnTo>
                  <a:pt x="13009" y="53810"/>
                </a:lnTo>
                <a:lnTo>
                  <a:pt x="13009" y="63205"/>
                </a:lnTo>
                <a:cubicBezTo>
                  <a:pt x="13009" y="63396"/>
                  <a:pt x="13162" y="63549"/>
                  <a:pt x="13353" y="63549"/>
                </a:cubicBezTo>
                <a:cubicBezTo>
                  <a:pt x="13544" y="63549"/>
                  <a:pt x="13703" y="63396"/>
                  <a:pt x="13703" y="63205"/>
                </a:cubicBezTo>
                <a:lnTo>
                  <a:pt x="13703" y="351"/>
                </a:lnTo>
                <a:cubicBezTo>
                  <a:pt x="13703" y="159"/>
                  <a:pt x="13544" y="0"/>
                  <a:pt x="13353" y="0"/>
                </a:cubicBezTo>
                <a:cubicBezTo>
                  <a:pt x="13162" y="0"/>
                  <a:pt x="13009" y="159"/>
                  <a:pt x="13009" y="351"/>
                </a:cubicBezTo>
                <a:lnTo>
                  <a:pt x="13009" y="6201"/>
                </a:lnTo>
                <a:lnTo>
                  <a:pt x="695" y="6201"/>
                </a:lnTo>
                <a:lnTo>
                  <a:pt x="695" y="351"/>
                </a:lnTo>
                <a:cubicBezTo>
                  <a:pt x="695" y="159"/>
                  <a:pt x="536" y="0"/>
                  <a:pt x="34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67" name="Google Shape;567;p36"/>
          <p:cNvGrpSpPr/>
          <p:nvPr/>
        </p:nvGrpSpPr>
        <p:grpSpPr>
          <a:xfrm>
            <a:off x="2159409" y="4064352"/>
            <a:ext cx="542654" cy="539139"/>
            <a:chOff x="1191959" y="3692252"/>
            <a:chExt cx="542654" cy="539139"/>
          </a:xfrm>
        </p:grpSpPr>
        <p:sp>
          <p:nvSpPr>
            <p:cNvPr id="568" name="Google Shape;568;p36"/>
            <p:cNvSpPr/>
            <p:nvPr/>
          </p:nvSpPr>
          <p:spPr>
            <a:xfrm>
              <a:off x="1199977" y="3696003"/>
              <a:ext cx="531052" cy="531076"/>
            </a:xfrm>
            <a:custGeom>
              <a:avLst/>
              <a:gdLst/>
              <a:ahLst/>
              <a:cxnLst/>
              <a:rect l="l" t="t" r="r" b="b"/>
              <a:pathLst>
                <a:path w="9338" h="9345" extrusionOk="0">
                  <a:moveTo>
                    <a:pt x="4672" y="1"/>
                  </a:moveTo>
                  <a:cubicBezTo>
                    <a:pt x="2091" y="1"/>
                    <a:pt x="0" y="2091"/>
                    <a:pt x="0" y="4673"/>
                  </a:cubicBezTo>
                  <a:cubicBezTo>
                    <a:pt x="0" y="7247"/>
                    <a:pt x="2091" y="9344"/>
                    <a:pt x="4672" y="9344"/>
                  </a:cubicBezTo>
                  <a:cubicBezTo>
                    <a:pt x="7247" y="9344"/>
                    <a:pt x="9337" y="7247"/>
                    <a:pt x="9337" y="4673"/>
                  </a:cubicBezTo>
                  <a:cubicBezTo>
                    <a:pt x="9337" y="2091"/>
                    <a:pt x="7247" y="1"/>
                    <a:pt x="467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36"/>
            <p:cNvSpPr/>
            <p:nvPr/>
          </p:nvSpPr>
          <p:spPr>
            <a:xfrm>
              <a:off x="1422510" y="3882568"/>
              <a:ext cx="312103" cy="348823"/>
            </a:xfrm>
            <a:custGeom>
              <a:avLst/>
              <a:gdLst/>
              <a:ahLst/>
              <a:cxnLst/>
              <a:rect l="l" t="t" r="r" b="b"/>
              <a:pathLst>
                <a:path w="5488" h="6138" extrusionOk="0">
                  <a:moveTo>
                    <a:pt x="3847" y="0"/>
                  </a:moveTo>
                  <a:cubicBezTo>
                    <a:pt x="3318" y="0"/>
                    <a:pt x="2779" y="125"/>
                    <a:pt x="2295" y="376"/>
                  </a:cubicBezTo>
                  <a:cubicBezTo>
                    <a:pt x="1358" y="854"/>
                    <a:pt x="631" y="1766"/>
                    <a:pt x="293" y="2862"/>
                  </a:cubicBezTo>
                  <a:cubicBezTo>
                    <a:pt x="0" y="3850"/>
                    <a:pt x="13" y="4965"/>
                    <a:pt x="332" y="6087"/>
                  </a:cubicBezTo>
                  <a:cubicBezTo>
                    <a:pt x="344" y="6119"/>
                    <a:pt x="370" y="6138"/>
                    <a:pt x="402" y="6138"/>
                  </a:cubicBezTo>
                  <a:cubicBezTo>
                    <a:pt x="408" y="6138"/>
                    <a:pt x="415" y="6138"/>
                    <a:pt x="421" y="6131"/>
                  </a:cubicBezTo>
                  <a:cubicBezTo>
                    <a:pt x="453" y="6119"/>
                    <a:pt x="478" y="6080"/>
                    <a:pt x="466" y="6048"/>
                  </a:cubicBezTo>
                  <a:cubicBezTo>
                    <a:pt x="153" y="4952"/>
                    <a:pt x="141" y="3862"/>
                    <a:pt x="427" y="2906"/>
                  </a:cubicBezTo>
                  <a:cubicBezTo>
                    <a:pt x="752" y="1842"/>
                    <a:pt x="1453" y="963"/>
                    <a:pt x="2358" y="497"/>
                  </a:cubicBezTo>
                  <a:cubicBezTo>
                    <a:pt x="2826" y="257"/>
                    <a:pt x="3343" y="138"/>
                    <a:pt x="3850" y="138"/>
                  </a:cubicBezTo>
                  <a:cubicBezTo>
                    <a:pt x="4393" y="138"/>
                    <a:pt x="4925" y="275"/>
                    <a:pt x="5373" y="548"/>
                  </a:cubicBezTo>
                  <a:cubicBezTo>
                    <a:pt x="5385" y="555"/>
                    <a:pt x="5399" y="559"/>
                    <a:pt x="5412" y="559"/>
                  </a:cubicBezTo>
                  <a:cubicBezTo>
                    <a:pt x="5435" y="559"/>
                    <a:pt x="5457" y="549"/>
                    <a:pt x="5469" y="529"/>
                  </a:cubicBezTo>
                  <a:cubicBezTo>
                    <a:pt x="5488" y="491"/>
                    <a:pt x="5481" y="453"/>
                    <a:pt x="5450" y="434"/>
                  </a:cubicBezTo>
                  <a:cubicBezTo>
                    <a:pt x="4980" y="146"/>
                    <a:pt x="4419" y="0"/>
                    <a:pt x="38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36"/>
            <p:cNvSpPr/>
            <p:nvPr/>
          </p:nvSpPr>
          <p:spPr>
            <a:xfrm>
              <a:off x="1261568" y="3744022"/>
              <a:ext cx="375569" cy="403379"/>
            </a:xfrm>
            <a:custGeom>
              <a:avLst/>
              <a:gdLst/>
              <a:ahLst/>
              <a:cxnLst/>
              <a:rect l="l" t="t" r="r" b="b"/>
              <a:pathLst>
                <a:path w="6604" h="7098" extrusionOk="0">
                  <a:moveTo>
                    <a:pt x="6528" y="0"/>
                  </a:moveTo>
                  <a:cubicBezTo>
                    <a:pt x="6521" y="0"/>
                    <a:pt x="6515" y="1"/>
                    <a:pt x="6508" y="4"/>
                  </a:cubicBezTo>
                  <a:cubicBezTo>
                    <a:pt x="3321" y="947"/>
                    <a:pt x="708" y="3764"/>
                    <a:pt x="13" y="7008"/>
                  </a:cubicBezTo>
                  <a:cubicBezTo>
                    <a:pt x="1" y="7046"/>
                    <a:pt x="26" y="7084"/>
                    <a:pt x="64" y="7091"/>
                  </a:cubicBezTo>
                  <a:cubicBezTo>
                    <a:pt x="71" y="7097"/>
                    <a:pt x="77" y="7097"/>
                    <a:pt x="77" y="7097"/>
                  </a:cubicBezTo>
                  <a:cubicBezTo>
                    <a:pt x="109" y="7097"/>
                    <a:pt x="141" y="7072"/>
                    <a:pt x="147" y="7040"/>
                  </a:cubicBezTo>
                  <a:cubicBezTo>
                    <a:pt x="835" y="3840"/>
                    <a:pt x="3404" y="1062"/>
                    <a:pt x="6546" y="137"/>
                  </a:cubicBezTo>
                  <a:cubicBezTo>
                    <a:pt x="6584" y="131"/>
                    <a:pt x="6603" y="86"/>
                    <a:pt x="6591" y="55"/>
                  </a:cubicBezTo>
                  <a:cubicBezTo>
                    <a:pt x="6585" y="23"/>
                    <a:pt x="6559" y="0"/>
                    <a:pt x="65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36"/>
            <p:cNvSpPr/>
            <p:nvPr/>
          </p:nvSpPr>
          <p:spPr>
            <a:xfrm>
              <a:off x="1191959" y="3692252"/>
              <a:ext cx="290037" cy="288526"/>
            </a:xfrm>
            <a:custGeom>
              <a:avLst/>
              <a:gdLst/>
              <a:ahLst/>
              <a:cxnLst/>
              <a:rect l="l" t="t" r="r" b="b"/>
              <a:pathLst>
                <a:path w="5100" h="5077" extrusionOk="0">
                  <a:moveTo>
                    <a:pt x="5013" y="0"/>
                  </a:moveTo>
                  <a:cubicBezTo>
                    <a:pt x="4993" y="0"/>
                    <a:pt x="4974" y="10"/>
                    <a:pt x="4959" y="29"/>
                  </a:cubicBezTo>
                  <a:cubicBezTo>
                    <a:pt x="3838" y="1647"/>
                    <a:pt x="1881" y="3795"/>
                    <a:pt x="45" y="4949"/>
                  </a:cubicBezTo>
                  <a:cubicBezTo>
                    <a:pt x="14" y="4968"/>
                    <a:pt x="1" y="5013"/>
                    <a:pt x="26" y="5044"/>
                  </a:cubicBezTo>
                  <a:cubicBezTo>
                    <a:pt x="39" y="5064"/>
                    <a:pt x="58" y="5076"/>
                    <a:pt x="84" y="5076"/>
                  </a:cubicBezTo>
                  <a:cubicBezTo>
                    <a:pt x="96" y="5076"/>
                    <a:pt x="109" y="5076"/>
                    <a:pt x="122" y="5064"/>
                  </a:cubicBezTo>
                  <a:cubicBezTo>
                    <a:pt x="1970" y="3904"/>
                    <a:pt x="3946" y="1743"/>
                    <a:pt x="5074" y="111"/>
                  </a:cubicBezTo>
                  <a:cubicBezTo>
                    <a:pt x="5100" y="80"/>
                    <a:pt x="5087" y="35"/>
                    <a:pt x="5055" y="16"/>
                  </a:cubicBezTo>
                  <a:cubicBezTo>
                    <a:pt x="5042" y="5"/>
                    <a:pt x="5027" y="0"/>
                    <a:pt x="50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72" name="Google Shape;572;p36"/>
          <p:cNvGrpSpPr/>
          <p:nvPr/>
        </p:nvGrpSpPr>
        <p:grpSpPr>
          <a:xfrm>
            <a:off x="2589282" y="4226784"/>
            <a:ext cx="416516" cy="376726"/>
            <a:chOff x="1642882" y="3855859"/>
            <a:chExt cx="416516" cy="376726"/>
          </a:xfrm>
        </p:grpSpPr>
        <p:sp>
          <p:nvSpPr>
            <p:cNvPr id="573" name="Google Shape;573;p36"/>
            <p:cNvSpPr/>
            <p:nvPr/>
          </p:nvSpPr>
          <p:spPr>
            <a:xfrm>
              <a:off x="1642882" y="3855859"/>
              <a:ext cx="416516" cy="376726"/>
            </a:xfrm>
            <a:custGeom>
              <a:avLst/>
              <a:gdLst/>
              <a:ahLst/>
              <a:cxnLst/>
              <a:rect l="l" t="t" r="r" b="b"/>
              <a:pathLst>
                <a:path w="7324" h="6629" extrusionOk="0">
                  <a:moveTo>
                    <a:pt x="3683" y="1"/>
                  </a:moveTo>
                  <a:cubicBezTo>
                    <a:pt x="2624" y="1"/>
                    <a:pt x="1585" y="505"/>
                    <a:pt x="944" y="1445"/>
                  </a:cubicBezTo>
                  <a:cubicBezTo>
                    <a:pt x="0" y="2828"/>
                    <a:pt x="243" y="4670"/>
                    <a:pt x="1447" y="5760"/>
                  </a:cubicBezTo>
                  <a:cubicBezTo>
                    <a:pt x="1562" y="5868"/>
                    <a:pt x="1683" y="5964"/>
                    <a:pt x="1810" y="6053"/>
                  </a:cubicBezTo>
                  <a:cubicBezTo>
                    <a:pt x="1944" y="6142"/>
                    <a:pt x="2078" y="6219"/>
                    <a:pt x="2212" y="6283"/>
                  </a:cubicBezTo>
                  <a:cubicBezTo>
                    <a:pt x="2231" y="6295"/>
                    <a:pt x="2250" y="6302"/>
                    <a:pt x="2269" y="6315"/>
                  </a:cubicBezTo>
                  <a:cubicBezTo>
                    <a:pt x="2307" y="6334"/>
                    <a:pt x="2346" y="6346"/>
                    <a:pt x="2384" y="6366"/>
                  </a:cubicBezTo>
                  <a:cubicBezTo>
                    <a:pt x="2801" y="6543"/>
                    <a:pt x="3242" y="6629"/>
                    <a:pt x="3680" y="6629"/>
                  </a:cubicBezTo>
                  <a:cubicBezTo>
                    <a:pt x="4739" y="6629"/>
                    <a:pt x="5778" y="6125"/>
                    <a:pt x="6418" y="5186"/>
                  </a:cubicBezTo>
                  <a:cubicBezTo>
                    <a:pt x="7323" y="3854"/>
                    <a:pt x="7138" y="2102"/>
                    <a:pt x="6049" y="993"/>
                  </a:cubicBezTo>
                  <a:cubicBezTo>
                    <a:pt x="6023" y="967"/>
                    <a:pt x="5991" y="935"/>
                    <a:pt x="5959" y="910"/>
                  </a:cubicBezTo>
                  <a:cubicBezTo>
                    <a:pt x="5947" y="897"/>
                    <a:pt x="5934" y="878"/>
                    <a:pt x="5915" y="865"/>
                  </a:cubicBezTo>
                  <a:cubicBezTo>
                    <a:pt x="5800" y="763"/>
                    <a:pt x="5679" y="668"/>
                    <a:pt x="5552" y="579"/>
                  </a:cubicBezTo>
                  <a:cubicBezTo>
                    <a:pt x="5424" y="489"/>
                    <a:pt x="5290" y="413"/>
                    <a:pt x="5150" y="343"/>
                  </a:cubicBezTo>
                  <a:cubicBezTo>
                    <a:pt x="4683" y="112"/>
                    <a:pt x="4181" y="1"/>
                    <a:pt x="368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36"/>
            <p:cNvSpPr/>
            <p:nvPr/>
          </p:nvSpPr>
          <p:spPr>
            <a:xfrm>
              <a:off x="1725173" y="3875294"/>
              <a:ext cx="288900" cy="344617"/>
            </a:xfrm>
            <a:custGeom>
              <a:avLst/>
              <a:gdLst/>
              <a:ahLst/>
              <a:cxnLst/>
              <a:rect l="l" t="t" r="r" b="b"/>
              <a:pathLst>
                <a:path w="5080" h="6064" extrusionOk="0">
                  <a:moveTo>
                    <a:pt x="3703" y="1"/>
                  </a:moveTo>
                  <a:lnTo>
                    <a:pt x="3697" y="7"/>
                  </a:lnTo>
                  <a:cubicBezTo>
                    <a:pt x="4359" y="453"/>
                    <a:pt x="4066" y="2034"/>
                    <a:pt x="3047" y="3525"/>
                  </a:cubicBezTo>
                  <a:cubicBezTo>
                    <a:pt x="2213" y="4744"/>
                    <a:pt x="1149" y="5534"/>
                    <a:pt x="430" y="5534"/>
                  </a:cubicBezTo>
                  <a:cubicBezTo>
                    <a:pt x="269" y="5534"/>
                    <a:pt x="126" y="5494"/>
                    <a:pt x="6" y="5412"/>
                  </a:cubicBezTo>
                  <a:lnTo>
                    <a:pt x="0" y="5418"/>
                  </a:lnTo>
                  <a:cubicBezTo>
                    <a:pt x="115" y="5526"/>
                    <a:pt x="236" y="5622"/>
                    <a:pt x="363" y="5711"/>
                  </a:cubicBezTo>
                  <a:cubicBezTo>
                    <a:pt x="497" y="5800"/>
                    <a:pt x="631" y="5877"/>
                    <a:pt x="765" y="5941"/>
                  </a:cubicBezTo>
                  <a:lnTo>
                    <a:pt x="771" y="5941"/>
                  </a:lnTo>
                  <a:cubicBezTo>
                    <a:pt x="790" y="5953"/>
                    <a:pt x="803" y="5960"/>
                    <a:pt x="822" y="5973"/>
                  </a:cubicBezTo>
                  <a:cubicBezTo>
                    <a:pt x="860" y="5992"/>
                    <a:pt x="899" y="6011"/>
                    <a:pt x="937" y="6024"/>
                  </a:cubicBezTo>
                  <a:cubicBezTo>
                    <a:pt x="1017" y="6050"/>
                    <a:pt x="1104" y="6063"/>
                    <a:pt x="1196" y="6063"/>
                  </a:cubicBezTo>
                  <a:cubicBezTo>
                    <a:pt x="1916" y="6063"/>
                    <a:pt x="2982" y="5274"/>
                    <a:pt x="3818" y="4054"/>
                  </a:cubicBezTo>
                  <a:cubicBezTo>
                    <a:pt x="4755" y="2671"/>
                    <a:pt x="5080" y="1218"/>
                    <a:pt x="4602" y="651"/>
                  </a:cubicBezTo>
                  <a:cubicBezTo>
                    <a:pt x="4576" y="619"/>
                    <a:pt x="4544" y="593"/>
                    <a:pt x="4512" y="568"/>
                  </a:cubicBezTo>
                  <a:cubicBezTo>
                    <a:pt x="4500" y="555"/>
                    <a:pt x="4481" y="542"/>
                    <a:pt x="4468" y="530"/>
                  </a:cubicBezTo>
                  <a:lnTo>
                    <a:pt x="4468" y="523"/>
                  </a:lnTo>
                  <a:cubicBezTo>
                    <a:pt x="4353" y="421"/>
                    <a:pt x="4232" y="326"/>
                    <a:pt x="4105" y="237"/>
                  </a:cubicBezTo>
                  <a:cubicBezTo>
                    <a:pt x="3977" y="147"/>
                    <a:pt x="3843" y="71"/>
                    <a:pt x="370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75" name="Google Shape;575;p36"/>
          <p:cNvGrpSpPr/>
          <p:nvPr/>
        </p:nvGrpSpPr>
        <p:grpSpPr>
          <a:xfrm>
            <a:off x="477119" y="1846225"/>
            <a:ext cx="1383156" cy="3115578"/>
            <a:chOff x="934319" y="1114520"/>
            <a:chExt cx="1383156" cy="3115578"/>
          </a:xfrm>
        </p:grpSpPr>
        <p:sp>
          <p:nvSpPr>
            <p:cNvPr id="576" name="Google Shape;576;p36"/>
            <p:cNvSpPr/>
            <p:nvPr/>
          </p:nvSpPr>
          <p:spPr>
            <a:xfrm>
              <a:off x="1587185" y="3041348"/>
              <a:ext cx="430299" cy="1012583"/>
            </a:xfrm>
            <a:custGeom>
              <a:avLst/>
              <a:gdLst/>
              <a:ahLst/>
              <a:cxnLst/>
              <a:rect l="l" t="t" r="r" b="b"/>
              <a:pathLst>
                <a:path w="7624" h="17952" extrusionOk="0">
                  <a:moveTo>
                    <a:pt x="3386" y="0"/>
                  </a:moveTo>
                  <a:cubicBezTo>
                    <a:pt x="2555" y="0"/>
                    <a:pt x="1721" y="29"/>
                    <a:pt x="880" y="81"/>
                  </a:cubicBezTo>
                  <a:cubicBezTo>
                    <a:pt x="1" y="6008"/>
                    <a:pt x="224" y="12101"/>
                    <a:pt x="1537" y="17952"/>
                  </a:cubicBezTo>
                  <a:lnTo>
                    <a:pt x="6444" y="17723"/>
                  </a:lnTo>
                  <a:cubicBezTo>
                    <a:pt x="6527" y="13146"/>
                    <a:pt x="6514" y="8494"/>
                    <a:pt x="7292" y="3988"/>
                  </a:cubicBezTo>
                  <a:cubicBezTo>
                    <a:pt x="7496" y="2783"/>
                    <a:pt x="7623" y="1477"/>
                    <a:pt x="7560" y="260"/>
                  </a:cubicBezTo>
                  <a:cubicBezTo>
                    <a:pt x="6163" y="80"/>
                    <a:pt x="4778" y="0"/>
                    <a:pt x="3386" y="0"/>
                  </a:cubicBezTo>
                  <a:close/>
                </a:path>
              </a:pathLst>
            </a:custGeom>
            <a:solidFill>
              <a:srgbClr val="AD64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36"/>
            <p:cNvSpPr/>
            <p:nvPr/>
          </p:nvSpPr>
          <p:spPr>
            <a:xfrm>
              <a:off x="1932555" y="3230308"/>
              <a:ext cx="65132" cy="37453"/>
            </a:xfrm>
            <a:custGeom>
              <a:avLst/>
              <a:gdLst/>
              <a:ahLst/>
              <a:cxnLst/>
              <a:rect l="l" t="t" r="r" b="b"/>
              <a:pathLst>
                <a:path w="1154" h="664" extrusionOk="0">
                  <a:moveTo>
                    <a:pt x="79" y="1"/>
                  </a:moveTo>
                  <a:cubicBezTo>
                    <a:pt x="61" y="1"/>
                    <a:pt x="42" y="7"/>
                    <a:pt x="26" y="20"/>
                  </a:cubicBezTo>
                  <a:cubicBezTo>
                    <a:pt x="0" y="52"/>
                    <a:pt x="0" y="96"/>
                    <a:pt x="32" y="122"/>
                  </a:cubicBezTo>
                  <a:cubicBezTo>
                    <a:pt x="319" y="389"/>
                    <a:pt x="676" y="581"/>
                    <a:pt x="1058" y="663"/>
                  </a:cubicBezTo>
                  <a:lnTo>
                    <a:pt x="1077" y="663"/>
                  </a:lnTo>
                  <a:cubicBezTo>
                    <a:pt x="1109" y="663"/>
                    <a:pt x="1135" y="644"/>
                    <a:pt x="1147" y="606"/>
                  </a:cubicBezTo>
                  <a:cubicBezTo>
                    <a:pt x="1154" y="568"/>
                    <a:pt x="1128" y="536"/>
                    <a:pt x="1090" y="523"/>
                  </a:cubicBezTo>
                  <a:cubicBezTo>
                    <a:pt x="727" y="447"/>
                    <a:pt x="395" y="275"/>
                    <a:pt x="128" y="20"/>
                  </a:cubicBezTo>
                  <a:cubicBezTo>
                    <a:pt x="115" y="7"/>
                    <a:pt x="97" y="1"/>
                    <a:pt x="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36"/>
            <p:cNvSpPr/>
            <p:nvPr/>
          </p:nvSpPr>
          <p:spPr>
            <a:xfrm>
              <a:off x="1644023" y="3889243"/>
              <a:ext cx="596853" cy="333354"/>
            </a:xfrm>
            <a:custGeom>
              <a:avLst/>
              <a:gdLst/>
              <a:ahLst/>
              <a:cxnLst/>
              <a:rect l="l" t="t" r="r" b="b"/>
              <a:pathLst>
                <a:path w="10575" h="5910" extrusionOk="0">
                  <a:moveTo>
                    <a:pt x="5396" y="1"/>
                  </a:moveTo>
                  <a:cubicBezTo>
                    <a:pt x="5146" y="1"/>
                    <a:pt x="4964" y="252"/>
                    <a:pt x="4844" y="479"/>
                  </a:cubicBezTo>
                  <a:cubicBezTo>
                    <a:pt x="4570" y="995"/>
                    <a:pt x="4296" y="1492"/>
                    <a:pt x="4099" y="2047"/>
                  </a:cubicBezTo>
                  <a:cubicBezTo>
                    <a:pt x="2741" y="1837"/>
                    <a:pt x="1384" y="1626"/>
                    <a:pt x="33" y="1422"/>
                  </a:cubicBezTo>
                  <a:cubicBezTo>
                    <a:pt x="33" y="2907"/>
                    <a:pt x="1" y="4418"/>
                    <a:pt x="7" y="5909"/>
                  </a:cubicBezTo>
                  <a:lnTo>
                    <a:pt x="10574" y="5731"/>
                  </a:lnTo>
                  <a:cubicBezTo>
                    <a:pt x="10472" y="5202"/>
                    <a:pt x="10007" y="4813"/>
                    <a:pt x="9516" y="4583"/>
                  </a:cubicBezTo>
                  <a:cubicBezTo>
                    <a:pt x="9032" y="4354"/>
                    <a:pt x="8490" y="4246"/>
                    <a:pt x="8006" y="4016"/>
                  </a:cubicBezTo>
                  <a:cubicBezTo>
                    <a:pt x="7521" y="3780"/>
                    <a:pt x="7145" y="3417"/>
                    <a:pt x="6941" y="2914"/>
                  </a:cubicBezTo>
                  <a:cubicBezTo>
                    <a:pt x="6616" y="2136"/>
                    <a:pt x="6291" y="1352"/>
                    <a:pt x="5960" y="568"/>
                  </a:cubicBezTo>
                  <a:cubicBezTo>
                    <a:pt x="5858" y="307"/>
                    <a:pt x="5686" y="7"/>
                    <a:pt x="5405" y="1"/>
                  </a:cubicBezTo>
                  <a:cubicBezTo>
                    <a:pt x="5402" y="1"/>
                    <a:pt x="5399" y="1"/>
                    <a:pt x="539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36"/>
            <p:cNvSpPr/>
            <p:nvPr/>
          </p:nvSpPr>
          <p:spPr>
            <a:xfrm>
              <a:off x="1638999" y="4136413"/>
              <a:ext cx="591435" cy="67122"/>
            </a:xfrm>
            <a:custGeom>
              <a:avLst/>
              <a:gdLst/>
              <a:ahLst/>
              <a:cxnLst/>
              <a:rect l="l" t="t" r="r" b="b"/>
              <a:pathLst>
                <a:path w="10479" h="1190" extrusionOk="0">
                  <a:moveTo>
                    <a:pt x="76" y="1"/>
                  </a:moveTo>
                  <a:cubicBezTo>
                    <a:pt x="45" y="1"/>
                    <a:pt x="18" y="23"/>
                    <a:pt x="13" y="55"/>
                  </a:cubicBezTo>
                  <a:cubicBezTo>
                    <a:pt x="0" y="87"/>
                    <a:pt x="20" y="125"/>
                    <a:pt x="58" y="138"/>
                  </a:cubicBezTo>
                  <a:cubicBezTo>
                    <a:pt x="2480" y="839"/>
                    <a:pt x="5029" y="1189"/>
                    <a:pt x="7566" y="1189"/>
                  </a:cubicBezTo>
                  <a:cubicBezTo>
                    <a:pt x="8522" y="1189"/>
                    <a:pt x="9471" y="1145"/>
                    <a:pt x="10408" y="1043"/>
                  </a:cubicBezTo>
                  <a:cubicBezTo>
                    <a:pt x="10446" y="1036"/>
                    <a:pt x="10478" y="1004"/>
                    <a:pt x="10472" y="966"/>
                  </a:cubicBezTo>
                  <a:cubicBezTo>
                    <a:pt x="10466" y="926"/>
                    <a:pt x="10440" y="902"/>
                    <a:pt x="10407" y="902"/>
                  </a:cubicBezTo>
                  <a:cubicBezTo>
                    <a:pt x="10403" y="902"/>
                    <a:pt x="10399" y="902"/>
                    <a:pt x="10395" y="903"/>
                  </a:cubicBezTo>
                  <a:cubicBezTo>
                    <a:pt x="9459" y="1003"/>
                    <a:pt x="8513" y="1054"/>
                    <a:pt x="7565" y="1054"/>
                  </a:cubicBezTo>
                  <a:cubicBezTo>
                    <a:pt x="5042" y="1054"/>
                    <a:pt x="2505" y="699"/>
                    <a:pt x="96" y="4"/>
                  </a:cubicBezTo>
                  <a:cubicBezTo>
                    <a:pt x="89" y="2"/>
                    <a:pt x="83" y="1"/>
                    <a:pt x="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36"/>
            <p:cNvSpPr/>
            <p:nvPr/>
          </p:nvSpPr>
          <p:spPr>
            <a:xfrm>
              <a:off x="1864542" y="3992973"/>
              <a:ext cx="103680" cy="204073"/>
            </a:xfrm>
            <a:custGeom>
              <a:avLst/>
              <a:gdLst/>
              <a:ahLst/>
              <a:cxnLst/>
              <a:rect l="l" t="t" r="r" b="b"/>
              <a:pathLst>
                <a:path w="1837" h="3618" extrusionOk="0">
                  <a:moveTo>
                    <a:pt x="83" y="1"/>
                  </a:moveTo>
                  <a:cubicBezTo>
                    <a:pt x="68" y="1"/>
                    <a:pt x="52" y="6"/>
                    <a:pt x="39" y="17"/>
                  </a:cubicBezTo>
                  <a:cubicBezTo>
                    <a:pt x="13" y="36"/>
                    <a:pt x="1" y="80"/>
                    <a:pt x="26" y="112"/>
                  </a:cubicBezTo>
                  <a:lnTo>
                    <a:pt x="1224" y="1839"/>
                  </a:lnTo>
                  <a:cubicBezTo>
                    <a:pt x="1435" y="2133"/>
                    <a:pt x="1492" y="2502"/>
                    <a:pt x="1556" y="2897"/>
                  </a:cubicBezTo>
                  <a:cubicBezTo>
                    <a:pt x="1588" y="3120"/>
                    <a:pt x="1626" y="3350"/>
                    <a:pt x="1690" y="3567"/>
                  </a:cubicBezTo>
                  <a:cubicBezTo>
                    <a:pt x="1702" y="3598"/>
                    <a:pt x="1728" y="3618"/>
                    <a:pt x="1760" y="3618"/>
                  </a:cubicBezTo>
                  <a:cubicBezTo>
                    <a:pt x="1766" y="3618"/>
                    <a:pt x="1772" y="3618"/>
                    <a:pt x="1779" y="3611"/>
                  </a:cubicBezTo>
                  <a:cubicBezTo>
                    <a:pt x="1817" y="3598"/>
                    <a:pt x="1836" y="3560"/>
                    <a:pt x="1823" y="3528"/>
                  </a:cubicBezTo>
                  <a:cubicBezTo>
                    <a:pt x="1760" y="3318"/>
                    <a:pt x="1721" y="3095"/>
                    <a:pt x="1690" y="2878"/>
                  </a:cubicBezTo>
                  <a:cubicBezTo>
                    <a:pt x="1632" y="2483"/>
                    <a:pt x="1568" y="2082"/>
                    <a:pt x="1339" y="1757"/>
                  </a:cubicBezTo>
                  <a:lnTo>
                    <a:pt x="141" y="29"/>
                  </a:lnTo>
                  <a:cubicBezTo>
                    <a:pt x="126" y="11"/>
                    <a:pt x="105" y="1"/>
                    <a:pt x="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36"/>
            <p:cNvSpPr/>
            <p:nvPr/>
          </p:nvSpPr>
          <p:spPr>
            <a:xfrm>
              <a:off x="1940795" y="4025181"/>
              <a:ext cx="85337" cy="12240"/>
            </a:xfrm>
            <a:custGeom>
              <a:avLst/>
              <a:gdLst/>
              <a:ahLst/>
              <a:cxnLst/>
              <a:rect l="l" t="t" r="r" b="b"/>
              <a:pathLst>
                <a:path w="1512" h="217" extrusionOk="0">
                  <a:moveTo>
                    <a:pt x="1435" y="0"/>
                  </a:moveTo>
                  <a:lnTo>
                    <a:pt x="71" y="83"/>
                  </a:lnTo>
                  <a:cubicBezTo>
                    <a:pt x="33" y="83"/>
                    <a:pt x="1" y="115"/>
                    <a:pt x="7" y="153"/>
                  </a:cubicBezTo>
                  <a:cubicBezTo>
                    <a:pt x="7" y="191"/>
                    <a:pt x="39" y="217"/>
                    <a:pt x="71" y="217"/>
                  </a:cubicBezTo>
                  <a:lnTo>
                    <a:pt x="77" y="217"/>
                  </a:lnTo>
                  <a:lnTo>
                    <a:pt x="1441" y="140"/>
                  </a:lnTo>
                  <a:cubicBezTo>
                    <a:pt x="1479" y="140"/>
                    <a:pt x="1511" y="102"/>
                    <a:pt x="1511" y="64"/>
                  </a:cubicBezTo>
                  <a:cubicBezTo>
                    <a:pt x="1505" y="26"/>
                    <a:pt x="1473" y="0"/>
                    <a:pt x="14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36"/>
            <p:cNvSpPr/>
            <p:nvPr/>
          </p:nvSpPr>
          <p:spPr>
            <a:xfrm>
              <a:off x="1960607" y="4064327"/>
              <a:ext cx="83475" cy="10153"/>
            </a:xfrm>
            <a:custGeom>
              <a:avLst/>
              <a:gdLst/>
              <a:ahLst/>
              <a:cxnLst/>
              <a:rect l="l" t="t" r="r" b="b"/>
              <a:pathLst>
                <a:path w="1479" h="180" extrusionOk="0">
                  <a:moveTo>
                    <a:pt x="1409" y="1"/>
                  </a:moveTo>
                  <a:lnTo>
                    <a:pt x="70" y="39"/>
                  </a:lnTo>
                  <a:cubicBezTo>
                    <a:pt x="32" y="39"/>
                    <a:pt x="0" y="71"/>
                    <a:pt x="0" y="109"/>
                  </a:cubicBezTo>
                  <a:cubicBezTo>
                    <a:pt x="0" y="147"/>
                    <a:pt x="32" y="179"/>
                    <a:pt x="70" y="179"/>
                  </a:cubicBezTo>
                  <a:lnTo>
                    <a:pt x="1409" y="141"/>
                  </a:lnTo>
                  <a:cubicBezTo>
                    <a:pt x="1447" y="141"/>
                    <a:pt x="1479" y="109"/>
                    <a:pt x="1479" y="71"/>
                  </a:cubicBezTo>
                  <a:cubicBezTo>
                    <a:pt x="1479" y="33"/>
                    <a:pt x="1447" y="1"/>
                    <a:pt x="14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36"/>
            <p:cNvSpPr/>
            <p:nvPr/>
          </p:nvSpPr>
          <p:spPr>
            <a:xfrm>
              <a:off x="1989392" y="4105334"/>
              <a:ext cx="93916" cy="7953"/>
            </a:xfrm>
            <a:custGeom>
              <a:avLst/>
              <a:gdLst/>
              <a:ahLst/>
              <a:cxnLst/>
              <a:rect l="l" t="t" r="r" b="b"/>
              <a:pathLst>
                <a:path w="1664" h="141" extrusionOk="0">
                  <a:moveTo>
                    <a:pt x="70" y="0"/>
                  </a:moveTo>
                  <a:cubicBezTo>
                    <a:pt x="32" y="0"/>
                    <a:pt x="0" y="26"/>
                    <a:pt x="0" y="70"/>
                  </a:cubicBezTo>
                  <a:cubicBezTo>
                    <a:pt x="0" y="109"/>
                    <a:pt x="32" y="141"/>
                    <a:pt x="70" y="141"/>
                  </a:cubicBezTo>
                  <a:lnTo>
                    <a:pt x="1593" y="141"/>
                  </a:lnTo>
                  <a:cubicBezTo>
                    <a:pt x="1632" y="141"/>
                    <a:pt x="1664" y="109"/>
                    <a:pt x="1664" y="70"/>
                  </a:cubicBezTo>
                  <a:cubicBezTo>
                    <a:pt x="1664" y="32"/>
                    <a:pt x="1632" y="0"/>
                    <a:pt x="15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36"/>
            <p:cNvSpPr/>
            <p:nvPr/>
          </p:nvSpPr>
          <p:spPr>
            <a:xfrm>
              <a:off x="1112733" y="3077899"/>
              <a:ext cx="548935" cy="1057199"/>
            </a:xfrm>
            <a:custGeom>
              <a:avLst/>
              <a:gdLst/>
              <a:ahLst/>
              <a:cxnLst/>
              <a:rect l="l" t="t" r="r" b="b"/>
              <a:pathLst>
                <a:path w="9726" h="18743" extrusionOk="0">
                  <a:moveTo>
                    <a:pt x="2639" y="0"/>
                  </a:moveTo>
                  <a:cubicBezTo>
                    <a:pt x="873" y="5379"/>
                    <a:pt x="0" y="11058"/>
                    <a:pt x="51" y="16718"/>
                  </a:cubicBezTo>
                  <a:cubicBezTo>
                    <a:pt x="64" y="17763"/>
                    <a:pt x="1326" y="18330"/>
                    <a:pt x="2327" y="18630"/>
                  </a:cubicBezTo>
                  <a:cubicBezTo>
                    <a:pt x="2586" y="18707"/>
                    <a:pt x="2862" y="18742"/>
                    <a:pt x="3142" y="18742"/>
                  </a:cubicBezTo>
                  <a:cubicBezTo>
                    <a:pt x="3944" y="18742"/>
                    <a:pt x="4792" y="18459"/>
                    <a:pt x="5462" y="18082"/>
                  </a:cubicBezTo>
                  <a:cubicBezTo>
                    <a:pt x="5367" y="17502"/>
                    <a:pt x="5029" y="16877"/>
                    <a:pt x="5188" y="16310"/>
                  </a:cubicBezTo>
                  <a:cubicBezTo>
                    <a:pt x="6469" y="11727"/>
                    <a:pt x="8005" y="7221"/>
                    <a:pt x="9101" y="2594"/>
                  </a:cubicBezTo>
                  <a:cubicBezTo>
                    <a:pt x="9280" y="1842"/>
                    <a:pt x="9548" y="988"/>
                    <a:pt x="9726" y="236"/>
                  </a:cubicBezTo>
                  <a:cubicBezTo>
                    <a:pt x="7317" y="198"/>
                    <a:pt x="5054" y="39"/>
                    <a:pt x="2639" y="0"/>
                  </a:cubicBezTo>
                  <a:close/>
                </a:path>
              </a:pathLst>
            </a:custGeom>
            <a:solidFill>
              <a:srgbClr val="AD64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36"/>
            <p:cNvSpPr/>
            <p:nvPr/>
          </p:nvSpPr>
          <p:spPr>
            <a:xfrm>
              <a:off x="1606602" y="3129229"/>
              <a:ext cx="63043" cy="162954"/>
            </a:xfrm>
            <a:custGeom>
              <a:avLst/>
              <a:gdLst/>
              <a:ahLst/>
              <a:cxnLst/>
              <a:rect l="l" t="t" r="r" b="b"/>
              <a:pathLst>
                <a:path w="1117" h="2889" extrusionOk="0">
                  <a:moveTo>
                    <a:pt x="1040" y="0"/>
                  </a:moveTo>
                  <a:cubicBezTo>
                    <a:pt x="1009" y="0"/>
                    <a:pt x="980" y="14"/>
                    <a:pt x="970" y="46"/>
                  </a:cubicBezTo>
                  <a:lnTo>
                    <a:pt x="14" y="2800"/>
                  </a:lnTo>
                  <a:cubicBezTo>
                    <a:pt x="1" y="2831"/>
                    <a:pt x="20" y="2876"/>
                    <a:pt x="58" y="2889"/>
                  </a:cubicBezTo>
                  <a:lnTo>
                    <a:pt x="77" y="2889"/>
                  </a:lnTo>
                  <a:cubicBezTo>
                    <a:pt x="109" y="2889"/>
                    <a:pt x="135" y="2870"/>
                    <a:pt x="141" y="2844"/>
                  </a:cubicBezTo>
                  <a:lnTo>
                    <a:pt x="1103" y="91"/>
                  </a:lnTo>
                  <a:cubicBezTo>
                    <a:pt x="1116" y="59"/>
                    <a:pt x="1097" y="14"/>
                    <a:pt x="1059" y="2"/>
                  </a:cubicBezTo>
                  <a:cubicBezTo>
                    <a:pt x="1053" y="1"/>
                    <a:pt x="1046" y="0"/>
                    <a:pt x="10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36"/>
            <p:cNvSpPr/>
            <p:nvPr/>
          </p:nvSpPr>
          <p:spPr>
            <a:xfrm>
              <a:off x="1451555" y="3189639"/>
              <a:ext cx="104414" cy="42868"/>
            </a:xfrm>
            <a:custGeom>
              <a:avLst/>
              <a:gdLst/>
              <a:ahLst/>
              <a:cxnLst/>
              <a:rect l="l" t="t" r="r" b="b"/>
              <a:pathLst>
                <a:path w="1850" h="760" extrusionOk="0">
                  <a:moveTo>
                    <a:pt x="77" y="0"/>
                  </a:moveTo>
                  <a:cubicBezTo>
                    <a:pt x="67" y="0"/>
                    <a:pt x="56" y="3"/>
                    <a:pt x="46" y="8"/>
                  </a:cubicBezTo>
                  <a:cubicBezTo>
                    <a:pt x="14" y="27"/>
                    <a:pt x="1" y="65"/>
                    <a:pt x="14" y="103"/>
                  </a:cubicBezTo>
                  <a:cubicBezTo>
                    <a:pt x="167" y="422"/>
                    <a:pt x="479" y="664"/>
                    <a:pt x="823" y="734"/>
                  </a:cubicBezTo>
                  <a:cubicBezTo>
                    <a:pt x="900" y="753"/>
                    <a:pt x="976" y="760"/>
                    <a:pt x="1053" y="760"/>
                  </a:cubicBezTo>
                  <a:cubicBezTo>
                    <a:pt x="1327" y="760"/>
                    <a:pt x="1607" y="658"/>
                    <a:pt x="1817" y="479"/>
                  </a:cubicBezTo>
                  <a:cubicBezTo>
                    <a:pt x="1843" y="454"/>
                    <a:pt x="1849" y="409"/>
                    <a:pt x="1824" y="377"/>
                  </a:cubicBezTo>
                  <a:cubicBezTo>
                    <a:pt x="1809" y="363"/>
                    <a:pt x="1789" y="355"/>
                    <a:pt x="1768" y="355"/>
                  </a:cubicBezTo>
                  <a:cubicBezTo>
                    <a:pt x="1752" y="355"/>
                    <a:pt x="1736" y="360"/>
                    <a:pt x="1722" y="371"/>
                  </a:cubicBezTo>
                  <a:cubicBezTo>
                    <a:pt x="1536" y="531"/>
                    <a:pt x="1292" y="621"/>
                    <a:pt x="1047" y="621"/>
                  </a:cubicBezTo>
                  <a:cubicBezTo>
                    <a:pt x="981" y="621"/>
                    <a:pt x="914" y="614"/>
                    <a:pt x="849" y="601"/>
                  </a:cubicBezTo>
                  <a:cubicBezTo>
                    <a:pt x="549" y="537"/>
                    <a:pt x="275" y="320"/>
                    <a:pt x="141" y="40"/>
                  </a:cubicBezTo>
                  <a:cubicBezTo>
                    <a:pt x="127" y="17"/>
                    <a:pt x="103" y="0"/>
                    <a:pt x="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36"/>
            <p:cNvSpPr/>
            <p:nvPr/>
          </p:nvSpPr>
          <p:spPr>
            <a:xfrm>
              <a:off x="1079996" y="3907067"/>
              <a:ext cx="519474" cy="323031"/>
            </a:xfrm>
            <a:custGeom>
              <a:avLst/>
              <a:gdLst/>
              <a:ahLst/>
              <a:cxnLst/>
              <a:rect l="l" t="t" r="r" b="b"/>
              <a:pathLst>
                <a:path w="9204" h="5727" extrusionOk="0">
                  <a:moveTo>
                    <a:pt x="4770" y="1"/>
                  </a:moveTo>
                  <a:cubicBezTo>
                    <a:pt x="4536" y="1"/>
                    <a:pt x="4305" y="139"/>
                    <a:pt x="4117" y="290"/>
                  </a:cubicBezTo>
                  <a:cubicBezTo>
                    <a:pt x="3633" y="679"/>
                    <a:pt x="3257" y="1195"/>
                    <a:pt x="3028" y="1775"/>
                  </a:cubicBezTo>
                  <a:cubicBezTo>
                    <a:pt x="2097" y="1374"/>
                    <a:pt x="1090" y="921"/>
                    <a:pt x="262" y="329"/>
                  </a:cubicBezTo>
                  <a:cubicBezTo>
                    <a:pt x="217" y="2011"/>
                    <a:pt x="51" y="3662"/>
                    <a:pt x="0" y="5338"/>
                  </a:cubicBezTo>
                  <a:lnTo>
                    <a:pt x="9140" y="5727"/>
                  </a:lnTo>
                  <a:cubicBezTo>
                    <a:pt x="9203" y="5376"/>
                    <a:pt x="8987" y="5032"/>
                    <a:pt x="8706" y="4822"/>
                  </a:cubicBezTo>
                  <a:cubicBezTo>
                    <a:pt x="8426" y="4612"/>
                    <a:pt x="8088" y="4491"/>
                    <a:pt x="7776" y="4325"/>
                  </a:cubicBezTo>
                  <a:cubicBezTo>
                    <a:pt x="6762" y="3783"/>
                    <a:pt x="6042" y="2744"/>
                    <a:pt x="5953" y="1597"/>
                  </a:cubicBezTo>
                  <a:cubicBezTo>
                    <a:pt x="5838" y="1763"/>
                    <a:pt x="5743" y="1858"/>
                    <a:pt x="5628" y="2024"/>
                  </a:cubicBezTo>
                  <a:cubicBezTo>
                    <a:pt x="5583" y="1699"/>
                    <a:pt x="5545" y="1380"/>
                    <a:pt x="5507" y="1055"/>
                  </a:cubicBezTo>
                  <a:cubicBezTo>
                    <a:pt x="5481" y="851"/>
                    <a:pt x="5449" y="635"/>
                    <a:pt x="5367" y="443"/>
                  </a:cubicBezTo>
                  <a:cubicBezTo>
                    <a:pt x="5284" y="252"/>
                    <a:pt x="5131" y="80"/>
                    <a:pt x="4927" y="23"/>
                  </a:cubicBezTo>
                  <a:cubicBezTo>
                    <a:pt x="4875" y="8"/>
                    <a:pt x="4822" y="1"/>
                    <a:pt x="477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36"/>
            <p:cNvSpPr/>
            <p:nvPr/>
          </p:nvSpPr>
          <p:spPr>
            <a:xfrm>
              <a:off x="1075650" y="4139798"/>
              <a:ext cx="513717" cy="77388"/>
            </a:xfrm>
            <a:custGeom>
              <a:avLst/>
              <a:gdLst/>
              <a:ahLst/>
              <a:cxnLst/>
              <a:rect l="l" t="t" r="r" b="b"/>
              <a:pathLst>
                <a:path w="9102" h="1372" extrusionOk="0">
                  <a:moveTo>
                    <a:pt x="75" y="0"/>
                  </a:moveTo>
                  <a:cubicBezTo>
                    <a:pt x="49" y="0"/>
                    <a:pt x="23" y="18"/>
                    <a:pt x="14" y="46"/>
                  </a:cubicBezTo>
                  <a:cubicBezTo>
                    <a:pt x="1" y="78"/>
                    <a:pt x="20" y="122"/>
                    <a:pt x="52" y="135"/>
                  </a:cubicBezTo>
                  <a:cubicBezTo>
                    <a:pt x="2200" y="951"/>
                    <a:pt x="4488" y="1371"/>
                    <a:pt x="6776" y="1371"/>
                  </a:cubicBezTo>
                  <a:cubicBezTo>
                    <a:pt x="7528" y="1371"/>
                    <a:pt x="8286" y="1327"/>
                    <a:pt x="9032" y="1231"/>
                  </a:cubicBezTo>
                  <a:cubicBezTo>
                    <a:pt x="9070" y="1231"/>
                    <a:pt x="9102" y="1193"/>
                    <a:pt x="9096" y="1155"/>
                  </a:cubicBezTo>
                  <a:cubicBezTo>
                    <a:pt x="9090" y="1121"/>
                    <a:pt x="9064" y="1096"/>
                    <a:pt x="9031" y="1096"/>
                  </a:cubicBezTo>
                  <a:cubicBezTo>
                    <a:pt x="9027" y="1096"/>
                    <a:pt x="9023" y="1097"/>
                    <a:pt x="9019" y="1097"/>
                  </a:cubicBezTo>
                  <a:cubicBezTo>
                    <a:pt x="8275" y="1187"/>
                    <a:pt x="7527" y="1232"/>
                    <a:pt x="6780" y="1232"/>
                  </a:cubicBezTo>
                  <a:cubicBezTo>
                    <a:pt x="4504" y="1232"/>
                    <a:pt x="2233" y="818"/>
                    <a:pt x="103" y="8"/>
                  </a:cubicBezTo>
                  <a:cubicBezTo>
                    <a:pt x="94" y="2"/>
                    <a:pt x="85" y="0"/>
                    <a:pt x="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36"/>
            <p:cNvSpPr/>
            <p:nvPr/>
          </p:nvSpPr>
          <p:spPr>
            <a:xfrm>
              <a:off x="1242945" y="3996639"/>
              <a:ext cx="74162" cy="209037"/>
            </a:xfrm>
            <a:custGeom>
              <a:avLst/>
              <a:gdLst/>
              <a:ahLst/>
              <a:cxnLst/>
              <a:rect l="l" t="t" r="r" b="b"/>
              <a:pathLst>
                <a:path w="1314" h="3706" extrusionOk="0">
                  <a:moveTo>
                    <a:pt x="77" y="0"/>
                  </a:moveTo>
                  <a:cubicBezTo>
                    <a:pt x="66" y="0"/>
                    <a:pt x="55" y="3"/>
                    <a:pt x="45" y="9"/>
                  </a:cubicBezTo>
                  <a:cubicBezTo>
                    <a:pt x="7" y="34"/>
                    <a:pt x="0" y="73"/>
                    <a:pt x="20" y="105"/>
                  </a:cubicBezTo>
                  <a:lnTo>
                    <a:pt x="874" y="1577"/>
                  </a:lnTo>
                  <a:cubicBezTo>
                    <a:pt x="1097" y="1959"/>
                    <a:pt x="1109" y="2437"/>
                    <a:pt x="1122" y="2903"/>
                  </a:cubicBezTo>
                  <a:cubicBezTo>
                    <a:pt x="1128" y="3151"/>
                    <a:pt x="1135" y="3412"/>
                    <a:pt x="1173" y="3648"/>
                  </a:cubicBezTo>
                  <a:cubicBezTo>
                    <a:pt x="1173" y="3686"/>
                    <a:pt x="1205" y="3706"/>
                    <a:pt x="1237" y="3706"/>
                  </a:cubicBezTo>
                  <a:lnTo>
                    <a:pt x="1250" y="3706"/>
                  </a:lnTo>
                  <a:cubicBezTo>
                    <a:pt x="1288" y="3699"/>
                    <a:pt x="1313" y="3667"/>
                    <a:pt x="1307" y="3629"/>
                  </a:cubicBezTo>
                  <a:cubicBezTo>
                    <a:pt x="1269" y="3393"/>
                    <a:pt x="1262" y="3145"/>
                    <a:pt x="1262" y="2903"/>
                  </a:cubicBezTo>
                  <a:cubicBezTo>
                    <a:pt x="1250" y="2418"/>
                    <a:pt x="1237" y="1921"/>
                    <a:pt x="995" y="1507"/>
                  </a:cubicBezTo>
                  <a:lnTo>
                    <a:pt x="141" y="34"/>
                  </a:lnTo>
                  <a:cubicBezTo>
                    <a:pt x="123" y="13"/>
                    <a:pt x="100" y="0"/>
                    <a:pt x="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36"/>
            <p:cNvSpPr/>
            <p:nvPr/>
          </p:nvSpPr>
          <p:spPr>
            <a:xfrm>
              <a:off x="1392968" y="4005946"/>
              <a:ext cx="83475" cy="116702"/>
            </a:xfrm>
            <a:custGeom>
              <a:avLst/>
              <a:gdLst/>
              <a:ahLst/>
              <a:cxnLst/>
              <a:rect l="l" t="t" r="r" b="b"/>
              <a:pathLst>
                <a:path w="1479" h="2069" extrusionOk="0">
                  <a:moveTo>
                    <a:pt x="78" y="0"/>
                  </a:moveTo>
                  <a:cubicBezTo>
                    <a:pt x="71" y="0"/>
                    <a:pt x="64" y="1"/>
                    <a:pt x="57" y="3"/>
                  </a:cubicBezTo>
                  <a:cubicBezTo>
                    <a:pt x="19" y="10"/>
                    <a:pt x="0" y="48"/>
                    <a:pt x="6" y="86"/>
                  </a:cubicBezTo>
                  <a:cubicBezTo>
                    <a:pt x="210" y="870"/>
                    <a:pt x="701" y="1584"/>
                    <a:pt x="1358" y="2056"/>
                  </a:cubicBezTo>
                  <a:cubicBezTo>
                    <a:pt x="1370" y="2068"/>
                    <a:pt x="1383" y="2068"/>
                    <a:pt x="1402" y="2068"/>
                  </a:cubicBezTo>
                  <a:cubicBezTo>
                    <a:pt x="1421" y="2068"/>
                    <a:pt x="1440" y="2062"/>
                    <a:pt x="1460" y="2043"/>
                  </a:cubicBezTo>
                  <a:cubicBezTo>
                    <a:pt x="1479" y="2011"/>
                    <a:pt x="1472" y="1966"/>
                    <a:pt x="1440" y="1947"/>
                  </a:cubicBezTo>
                  <a:cubicBezTo>
                    <a:pt x="810" y="1495"/>
                    <a:pt x="338" y="800"/>
                    <a:pt x="140" y="54"/>
                  </a:cubicBezTo>
                  <a:cubicBezTo>
                    <a:pt x="135" y="23"/>
                    <a:pt x="108" y="0"/>
                    <a:pt x="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36"/>
            <p:cNvSpPr/>
            <p:nvPr/>
          </p:nvSpPr>
          <p:spPr>
            <a:xfrm>
              <a:off x="1310901" y="4043513"/>
              <a:ext cx="95384" cy="11901"/>
            </a:xfrm>
            <a:custGeom>
              <a:avLst/>
              <a:gdLst/>
              <a:ahLst/>
              <a:cxnLst/>
              <a:rect l="l" t="t" r="r" b="b"/>
              <a:pathLst>
                <a:path w="1690" h="211" extrusionOk="0">
                  <a:moveTo>
                    <a:pt x="1620" y="0"/>
                  </a:moveTo>
                  <a:lnTo>
                    <a:pt x="65" y="77"/>
                  </a:lnTo>
                  <a:cubicBezTo>
                    <a:pt x="26" y="77"/>
                    <a:pt x="1" y="109"/>
                    <a:pt x="1" y="147"/>
                  </a:cubicBezTo>
                  <a:cubicBezTo>
                    <a:pt x="1" y="185"/>
                    <a:pt x="33" y="210"/>
                    <a:pt x="71" y="210"/>
                  </a:cubicBezTo>
                  <a:lnTo>
                    <a:pt x="1626" y="140"/>
                  </a:lnTo>
                  <a:cubicBezTo>
                    <a:pt x="1664" y="140"/>
                    <a:pt x="1690" y="109"/>
                    <a:pt x="1690" y="70"/>
                  </a:cubicBezTo>
                  <a:cubicBezTo>
                    <a:pt x="1690" y="32"/>
                    <a:pt x="1658" y="0"/>
                    <a:pt x="162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36"/>
            <p:cNvSpPr/>
            <p:nvPr/>
          </p:nvSpPr>
          <p:spPr>
            <a:xfrm>
              <a:off x="1330374" y="4085535"/>
              <a:ext cx="98601" cy="8686"/>
            </a:xfrm>
            <a:custGeom>
              <a:avLst/>
              <a:gdLst/>
              <a:ahLst/>
              <a:cxnLst/>
              <a:rect l="l" t="t" r="r" b="b"/>
              <a:pathLst>
                <a:path w="1747" h="154" extrusionOk="0">
                  <a:moveTo>
                    <a:pt x="70" y="1"/>
                  </a:moveTo>
                  <a:cubicBezTo>
                    <a:pt x="32" y="1"/>
                    <a:pt x="0" y="33"/>
                    <a:pt x="0" y="71"/>
                  </a:cubicBezTo>
                  <a:cubicBezTo>
                    <a:pt x="0" y="109"/>
                    <a:pt x="32" y="141"/>
                    <a:pt x="70" y="141"/>
                  </a:cubicBezTo>
                  <a:lnTo>
                    <a:pt x="1676" y="154"/>
                  </a:lnTo>
                  <a:cubicBezTo>
                    <a:pt x="1715" y="154"/>
                    <a:pt x="1746" y="122"/>
                    <a:pt x="1746" y="84"/>
                  </a:cubicBezTo>
                  <a:cubicBezTo>
                    <a:pt x="1746" y="45"/>
                    <a:pt x="1715" y="14"/>
                    <a:pt x="1676" y="14"/>
                  </a:cubicBezTo>
                  <a:lnTo>
                    <a:pt x="7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36"/>
            <p:cNvSpPr/>
            <p:nvPr/>
          </p:nvSpPr>
          <p:spPr>
            <a:xfrm>
              <a:off x="1353007" y="4116841"/>
              <a:ext cx="98996" cy="14440"/>
            </a:xfrm>
            <a:custGeom>
              <a:avLst/>
              <a:gdLst/>
              <a:ahLst/>
              <a:cxnLst/>
              <a:rect l="l" t="t" r="r" b="b"/>
              <a:pathLst>
                <a:path w="1754" h="256" extrusionOk="0">
                  <a:moveTo>
                    <a:pt x="1677" y="0"/>
                  </a:moveTo>
                  <a:lnTo>
                    <a:pt x="71" y="115"/>
                  </a:lnTo>
                  <a:cubicBezTo>
                    <a:pt x="33" y="115"/>
                    <a:pt x="1" y="153"/>
                    <a:pt x="7" y="192"/>
                  </a:cubicBezTo>
                  <a:cubicBezTo>
                    <a:pt x="7" y="223"/>
                    <a:pt x="39" y="255"/>
                    <a:pt x="77" y="255"/>
                  </a:cubicBezTo>
                  <a:lnTo>
                    <a:pt x="1683" y="141"/>
                  </a:lnTo>
                  <a:cubicBezTo>
                    <a:pt x="1721" y="141"/>
                    <a:pt x="1753" y="109"/>
                    <a:pt x="1747" y="70"/>
                  </a:cubicBezTo>
                  <a:cubicBezTo>
                    <a:pt x="1747" y="32"/>
                    <a:pt x="1715" y="0"/>
                    <a:pt x="16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36"/>
            <p:cNvSpPr/>
            <p:nvPr/>
          </p:nvSpPr>
          <p:spPr>
            <a:xfrm>
              <a:off x="1174932" y="2295266"/>
              <a:ext cx="893219" cy="854931"/>
            </a:xfrm>
            <a:custGeom>
              <a:avLst/>
              <a:gdLst/>
              <a:ahLst/>
              <a:cxnLst/>
              <a:rect l="l" t="t" r="r" b="b"/>
              <a:pathLst>
                <a:path w="15826" h="15157" extrusionOk="0">
                  <a:moveTo>
                    <a:pt x="14768" y="1"/>
                  </a:moveTo>
                  <a:lnTo>
                    <a:pt x="2283" y="1613"/>
                  </a:lnTo>
                  <a:cubicBezTo>
                    <a:pt x="1524" y="5928"/>
                    <a:pt x="759" y="10242"/>
                    <a:pt x="1" y="14557"/>
                  </a:cubicBezTo>
                  <a:cubicBezTo>
                    <a:pt x="493" y="14544"/>
                    <a:pt x="986" y="14538"/>
                    <a:pt x="1481" y="14538"/>
                  </a:cubicBezTo>
                  <a:cubicBezTo>
                    <a:pt x="4165" y="14538"/>
                    <a:pt x="6879" y="14731"/>
                    <a:pt x="9516" y="15156"/>
                  </a:cubicBezTo>
                  <a:cubicBezTo>
                    <a:pt x="9599" y="15023"/>
                    <a:pt x="9695" y="14819"/>
                    <a:pt x="9778" y="14685"/>
                  </a:cubicBezTo>
                  <a:cubicBezTo>
                    <a:pt x="9957" y="14686"/>
                    <a:pt x="10137" y="14686"/>
                    <a:pt x="10317" y="14686"/>
                  </a:cubicBezTo>
                  <a:cubicBezTo>
                    <a:pt x="12016" y="14686"/>
                    <a:pt x="13753" y="14640"/>
                    <a:pt x="15448" y="14640"/>
                  </a:cubicBezTo>
                  <a:cubicBezTo>
                    <a:pt x="15542" y="14640"/>
                    <a:pt x="15636" y="14640"/>
                    <a:pt x="15730" y="14640"/>
                  </a:cubicBezTo>
                  <a:cubicBezTo>
                    <a:pt x="15826" y="9784"/>
                    <a:pt x="15431" y="4812"/>
                    <a:pt x="147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36"/>
            <p:cNvSpPr/>
            <p:nvPr/>
          </p:nvSpPr>
          <p:spPr>
            <a:xfrm>
              <a:off x="1710963" y="2639456"/>
              <a:ext cx="106164" cy="513962"/>
            </a:xfrm>
            <a:custGeom>
              <a:avLst/>
              <a:gdLst/>
              <a:ahLst/>
              <a:cxnLst/>
              <a:rect l="l" t="t" r="r" b="b"/>
              <a:pathLst>
                <a:path w="1881" h="9112" extrusionOk="0">
                  <a:moveTo>
                    <a:pt x="1796" y="1"/>
                  </a:moveTo>
                  <a:cubicBezTo>
                    <a:pt x="1766" y="1"/>
                    <a:pt x="1739" y="24"/>
                    <a:pt x="1734" y="55"/>
                  </a:cubicBezTo>
                  <a:lnTo>
                    <a:pt x="7" y="9029"/>
                  </a:lnTo>
                  <a:cubicBezTo>
                    <a:pt x="0" y="9067"/>
                    <a:pt x="26" y="9099"/>
                    <a:pt x="64" y="9105"/>
                  </a:cubicBezTo>
                  <a:cubicBezTo>
                    <a:pt x="70" y="9112"/>
                    <a:pt x="70" y="9112"/>
                    <a:pt x="77" y="9112"/>
                  </a:cubicBezTo>
                  <a:cubicBezTo>
                    <a:pt x="109" y="9112"/>
                    <a:pt x="140" y="9086"/>
                    <a:pt x="147" y="9054"/>
                  </a:cubicBezTo>
                  <a:lnTo>
                    <a:pt x="1874" y="81"/>
                  </a:lnTo>
                  <a:cubicBezTo>
                    <a:pt x="1880" y="42"/>
                    <a:pt x="1855" y="11"/>
                    <a:pt x="1817" y="4"/>
                  </a:cubicBezTo>
                  <a:cubicBezTo>
                    <a:pt x="1810" y="2"/>
                    <a:pt x="1803" y="1"/>
                    <a:pt x="179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36"/>
            <p:cNvSpPr/>
            <p:nvPr/>
          </p:nvSpPr>
          <p:spPr>
            <a:xfrm>
              <a:off x="1729307" y="3026795"/>
              <a:ext cx="337455" cy="33561"/>
            </a:xfrm>
            <a:custGeom>
              <a:avLst/>
              <a:gdLst/>
              <a:ahLst/>
              <a:cxnLst/>
              <a:rect l="l" t="t" r="r" b="b"/>
              <a:pathLst>
                <a:path w="5979" h="595" extrusionOk="0">
                  <a:moveTo>
                    <a:pt x="5912" y="0"/>
                  </a:moveTo>
                  <a:cubicBezTo>
                    <a:pt x="5908" y="0"/>
                    <a:pt x="5905" y="1"/>
                    <a:pt x="5902" y="1"/>
                  </a:cubicBezTo>
                  <a:lnTo>
                    <a:pt x="70" y="454"/>
                  </a:lnTo>
                  <a:cubicBezTo>
                    <a:pt x="32" y="454"/>
                    <a:pt x="0" y="492"/>
                    <a:pt x="7" y="530"/>
                  </a:cubicBezTo>
                  <a:cubicBezTo>
                    <a:pt x="7" y="562"/>
                    <a:pt x="38" y="594"/>
                    <a:pt x="77" y="594"/>
                  </a:cubicBezTo>
                  <a:lnTo>
                    <a:pt x="83" y="594"/>
                  </a:lnTo>
                  <a:lnTo>
                    <a:pt x="5915" y="142"/>
                  </a:lnTo>
                  <a:cubicBezTo>
                    <a:pt x="5953" y="135"/>
                    <a:pt x="5978" y="103"/>
                    <a:pt x="5978" y="65"/>
                  </a:cubicBezTo>
                  <a:cubicBezTo>
                    <a:pt x="5973" y="30"/>
                    <a:pt x="5945" y="0"/>
                    <a:pt x="59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36"/>
            <p:cNvSpPr/>
            <p:nvPr/>
          </p:nvSpPr>
          <p:spPr>
            <a:xfrm>
              <a:off x="1183963" y="3031815"/>
              <a:ext cx="548597" cy="54374"/>
            </a:xfrm>
            <a:custGeom>
              <a:avLst/>
              <a:gdLst/>
              <a:ahLst/>
              <a:cxnLst/>
              <a:rect l="l" t="t" r="r" b="b"/>
              <a:pathLst>
                <a:path w="9720" h="964" extrusionOk="0">
                  <a:moveTo>
                    <a:pt x="2639" y="1"/>
                  </a:moveTo>
                  <a:cubicBezTo>
                    <a:pt x="1782" y="1"/>
                    <a:pt x="923" y="37"/>
                    <a:pt x="64" y="110"/>
                  </a:cubicBezTo>
                  <a:cubicBezTo>
                    <a:pt x="26" y="116"/>
                    <a:pt x="0" y="148"/>
                    <a:pt x="0" y="186"/>
                  </a:cubicBezTo>
                  <a:cubicBezTo>
                    <a:pt x="7" y="225"/>
                    <a:pt x="38" y="250"/>
                    <a:pt x="77" y="250"/>
                  </a:cubicBezTo>
                  <a:cubicBezTo>
                    <a:pt x="930" y="177"/>
                    <a:pt x="1785" y="141"/>
                    <a:pt x="2638" y="141"/>
                  </a:cubicBezTo>
                  <a:cubicBezTo>
                    <a:pt x="4988" y="141"/>
                    <a:pt x="7330" y="417"/>
                    <a:pt x="9630" y="964"/>
                  </a:cubicBezTo>
                  <a:lnTo>
                    <a:pt x="9643" y="964"/>
                  </a:lnTo>
                  <a:cubicBezTo>
                    <a:pt x="9675" y="964"/>
                    <a:pt x="9707" y="945"/>
                    <a:pt x="9713" y="907"/>
                  </a:cubicBezTo>
                  <a:cubicBezTo>
                    <a:pt x="9720" y="875"/>
                    <a:pt x="9700" y="836"/>
                    <a:pt x="9662" y="824"/>
                  </a:cubicBezTo>
                  <a:cubicBezTo>
                    <a:pt x="7352" y="277"/>
                    <a:pt x="5001" y="1"/>
                    <a:pt x="26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36"/>
            <p:cNvSpPr/>
            <p:nvPr/>
          </p:nvSpPr>
          <p:spPr>
            <a:xfrm>
              <a:off x="1276020" y="2392115"/>
              <a:ext cx="350436" cy="234306"/>
            </a:xfrm>
            <a:custGeom>
              <a:avLst/>
              <a:gdLst/>
              <a:ahLst/>
              <a:cxnLst/>
              <a:rect l="l" t="t" r="r" b="b"/>
              <a:pathLst>
                <a:path w="6209" h="4154" extrusionOk="0">
                  <a:moveTo>
                    <a:pt x="6127" y="0"/>
                  </a:moveTo>
                  <a:cubicBezTo>
                    <a:pt x="6098" y="0"/>
                    <a:pt x="6072" y="19"/>
                    <a:pt x="6062" y="49"/>
                  </a:cubicBezTo>
                  <a:cubicBezTo>
                    <a:pt x="5673" y="1292"/>
                    <a:pt x="4857" y="2362"/>
                    <a:pt x="3774" y="3083"/>
                  </a:cubicBezTo>
                  <a:cubicBezTo>
                    <a:pt x="2847" y="3690"/>
                    <a:pt x="1763" y="4011"/>
                    <a:pt x="663" y="4011"/>
                  </a:cubicBezTo>
                  <a:cubicBezTo>
                    <a:pt x="470" y="4011"/>
                    <a:pt x="277" y="4001"/>
                    <a:pt x="84" y="3981"/>
                  </a:cubicBezTo>
                  <a:cubicBezTo>
                    <a:pt x="45" y="3981"/>
                    <a:pt x="7" y="4007"/>
                    <a:pt x="7" y="4045"/>
                  </a:cubicBezTo>
                  <a:cubicBezTo>
                    <a:pt x="1" y="4083"/>
                    <a:pt x="33" y="4122"/>
                    <a:pt x="71" y="4122"/>
                  </a:cubicBezTo>
                  <a:cubicBezTo>
                    <a:pt x="262" y="4141"/>
                    <a:pt x="460" y="4153"/>
                    <a:pt x="651" y="4153"/>
                  </a:cubicBezTo>
                  <a:cubicBezTo>
                    <a:pt x="1785" y="4153"/>
                    <a:pt x="2901" y="3822"/>
                    <a:pt x="3850" y="3197"/>
                  </a:cubicBezTo>
                  <a:cubicBezTo>
                    <a:pt x="4959" y="2464"/>
                    <a:pt x="5794" y="1362"/>
                    <a:pt x="6196" y="94"/>
                  </a:cubicBezTo>
                  <a:cubicBezTo>
                    <a:pt x="6208" y="55"/>
                    <a:pt x="6189" y="17"/>
                    <a:pt x="6151" y="4"/>
                  </a:cubicBezTo>
                  <a:cubicBezTo>
                    <a:pt x="6143" y="2"/>
                    <a:pt x="6135" y="0"/>
                    <a:pt x="61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36"/>
            <p:cNvSpPr/>
            <p:nvPr/>
          </p:nvSpPr>
          <p:spPr>
            <a:xfrm>
              <a:off x="1942263" y="2394992"/>
              <a:ext cx="107575" cy="190423"/>
            </a:xfrm>
            <a:custGeom>
              <a:avLst/>
              <a:gdLst/>
              <a:ahLst/>
              <a:cxnLst/>
              <a:rect l="l" t="t" r="r" b="b"/>
              <a:pathLst>
                <a:path w="1906" h="3376" extrusionOk="0">
                  <a:moveTo>
                    <a:pt x="75" y="0"/>
                  </a:moveTo>
                  <a:cubicBezTo>
                    <a:pt x="67" y="0"/>
                    <a:pt x="59" y="2"/>
                    <a:pt x="51" y="4"/>
                  </a:cubicBezTo>
                  <a:cubicBezTo>
                    <a:pt x="13" y="23"/>
                    <a:pt x="0" y="62"/>
                    <a:pt x="13" y="100"/>
                  </a:cubicBezTo>
                  <a:cubicBezTo>
                    <a:pt x="472" y="1241"/>
                    <a:pt x="1065" y="2337"/>
                    <a:pt x="1772" y="3344"/>
                  </a:cubicBezTo>
                  <a:cubicBezTo>
                    <a:pt x="1785" y="3363"/>
                    <a:pt x="1804" y="3376"/>
                    <a:pt x="1829" y="3376"/>
                  </a:cubicBezTo>
                  <a:cubicBezTo>
                    <a:pt x="1842" y="3376"/>
                    <a:pt x="1855" y="3369"/>
                    <a:pt x="1868" y="3363"/>
                  </a:cubicBezTo>
                  <a:cubicBezTo>
                    <a:pt x="1899" y="3338"/>
                    <a:pt x="1906" y="3299"/>
                    <a:pt x="1887" y="3267"/>
                  </a:cubicBezTo>
                  <a:cubicBezTo>
                    <a:pt x="1186" y="2267"/>
                    <a:pt x="599" y="1183"/>
                    <a:pt x="140" y="49"/>
                  </a:cubicBezTo>
                  <a:cubicBezTo>
                    <a:pt x="130" y="19"/>
                    <a:pt x="104" y="0"/>
                    <a:pt x="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36"/>
            <p:cNvSpPr/>
            <p:nvPr/>
          </p:nvSpPr>
          <p:spPr>
            <a:xfrm>
              <a:off x="1335397" y="2604709"/>
              <a:ext cx="75968" cy="435108"/>
            </a:xfrm>
            <a:custGeom>
              <a:avLst/>
              <a:gdLst/>
              <a:ahLst/>
              <a:cxnLst/>
              <a:rect l="l" t="t" r="r" b="b"/>
              <a:pathLst>
                <a:path w="1346" h="7714" extrusionOk="0">
                  <a:moveTo>
                    <a:pt x="1270" y="1"/>
                  </a:moveTo>
                  <a:cubicBezTo>
                    <a:pt x="1237" y="1"/>
                    <a:pt x="1211" y="25"/>
                    <a:pt x="1205" y="59"/>
                  </a:cubicBezTo>
                  <a:lnTo>
                    <a:pt x="7" y="7637"/>
                  </a:lnTo>
                  <a:cubicBezTo>
                    <a:pt x="0" y="7675"/>
                    <a:pt x="26" y="7707"/>
                    <a:pt x="64" y="7714"/>
                  </a:cubicBezTo>
                  <a:lnTo>
                    <a:pt x="77" y="7714"/>
                  </a:lnTo>
                  <a:cubicBezTo>
                    <a:pt x="109" y="7714"/>
                    <a:pt x="141" y="7688"/>
                    <a:pt x="147" y="7656"/>
                  </a:cubicBezTo>
                  <a:lnTo>
                    <a:pt x="1339" y="85"/>
                  </a:lnTo>
                  <a:cubicBezTo>
                    <a:pt x="1345" y="47"/>
                    <a:pt x="1320" y="8"/>
                    <a:pt x="1281" y="2"/>
                  </a:cubicBezTo>
                  <a:cubicBezTo>
                    <a:pt x="1277" y="1"/>
                    <a:pt x="1274" y="1"/>
                    <a:pt x="12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36"/>
            <p:cNvSpPr/>
            <p:nvPr/>
          </p:nvSpPr>
          <p:spPr>
            <a:xfrm>
              <a:off x="1200500" y="1456228"/>
              <a:ext cx="946837" cy="974284"/>
            </a:xfrm>
            <a:custGeom>
              <a:avLst/>
              <a:gdLst/>
              <a:ahLst/>
              <a:cxnLst/>
              <a:rect l="l" t="t" r="r" b="b"/>
              <a:pathLst>
                <a:path w="16776" h="17273" extrusionOk="0">
                  <a:moveTo>
                    <a:pt x="8770" y="0"/>
                  </a:moveTo>
                  <a:cubicBezTo>
                    <a:pt x="7495" y="172"/>
                    <a:pt x="6151" y="535"/>
                    <a:pt x="4984" y="1084"/>
                  </a:cubicBezTo>
                  <a:cubicBezTo>
                    <a:pt x="2129" y="2447"/>
                    <a:pt x="249" y="5691"/>
                    <a:pt x="39" y="8853"/>
                  </a:cubicBezTo>
                  <a:cubicBezTo>
                    <a:pt x="0" y="9458"/>
                    <a:pt x="19" y="10070"/>
                    <a:pt x="198" y="10644"/>
                  </a:cubicBezTo>
                  <a:cubicBezTo>
                    <a:pt x="383" y="11217"/>
                    <a:pt x="740" y="11753"/>
                    <a:pt x="1262" y="12052"/>
                  </a:cubicBezTo>
                  <a:cubicBezTo>
                    <a:pt x="1326" y="13792"/>
                    <a:pt x="1371" y="15506"/>
                    <a:pt x="1434" y="17246"/>
                  </a:cubicBezTo>
                  <a:cubicBezTo>
                    <a:pt x="2243" y="17264"/>
                    <a:pt x="3051" y="17272"/>
                    <a:pt x="3858" y="17272"/>
                  </a:cubicBezTo>
                  <a:cubicBezTo>
                    <a:pt x="7500" y="17272"/>
                    <a:pt x="11124" y="17094"/>
                    <a:pt x="14761" y="16724"/>
                  </a:cubicBezTo>
                  <a:cubicBezTo>
                    <a:pt x="14767" y="15328"/>
                    <a:pt x="14767" y="13939"/>
                    <a:pt x="14774" y="12536"/>
                  </a:cubicBezTo>
                  <a:lnTo>
                    <a:pt x="16775" y="6214"/>
                  </a:lnTo>
                  <a:cubicBezTo>
                    <a:pt x="16456" y="5252"/>
                    <a:pt x="15966" y="4347"/>
                    <a:pt x="15309" y="3582"/>
                  </a:cubicBezTo>
                  <a:cubicBezTo>
                    <a:pt x="14487" y="2626"/>
                    <a:pt x="13423" y="1912"/>
                    <a:pt x="12295" y="1351"/>
                  </a:cubicBezTo>
                  <a:cubicBezTo>
                    <a:pt x="11166" y="797"/>
                    <a:pt x="9962" y="395"/>
                    <a:pt x="877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36"/>
            <p:cNvSpPr/>
            <p:nvPr/>
          </p:nvSpPr>
          <p:spPr>
            <a:xfrm>
              <a:off x="1898012" y="1540498"/>
              <a:ext cx="30986" cy="219528"/>
            </a:xfrm>
            <a:custGeom>
              <a:avLst/>
              <a:gdLst/>
              <a:ahLst/>
              <a:cxnLst/>
              <a:rect l="l" t="t" r="r" b="b"/>
              <a:pathLst>
                <a:path w="549" h="3892" extrusionOk="0">
                  <a:moveTo>
                    <a:pt x="356" y="1"/>
                  </a:moveTo>
                  <a:cubicBezTo>
                    <a:pt x="326" y="1"/>
                    <a:pt x="299" y="23"/>
                    <a:pt x="293" y="55"/>
                  </a:cubicBezTo>
                  <a:cubicBezTo>
                    <a:pt x="0" y="1304"/>
                    <a:pt x="39" y="2611"/>
                    <a:pt x="402" y="3841"/>
                  </a:cubicBezTo>
                  <a:cubicBezTo>
                    <a:pt x="415" y="3866"/>
                    <a:pt x="440" y="3892"/>
                    <a:pt x="472" y="3892"/>
                  </a:cubicBezTo>
                  <a:cubicBezTo>
                    <a:pt x="478" y="3892"/>
                    <a:pt x="485" y="3885"/>
                    <a:pt x="491" y="3885"/>
                  </a:cubicBezTo>
                  <a:cubicBezTo>
                    <a:pt x="523" y="3872"/>
                    <a:pt x="548" y="3834"/>
                    <a:pt x="536" y="3802"/>
                  </a:cubicBezTo>
                  <a:cubicBezTo>
                    <a:pt x="179" y="2591"/>
                    <a:pt x="141" y="1310"/>
                    <a:pt x="427" y="87"/>
                  </a:cubicBezTo>
                  <a:cubicBezTo>
                    <a:pt x="434" y="48"/>
                    <a:pt x="415" y="10"/>
                    <a:pt x="376" y="4"/>
                  </a:cubicBezTo>
                  <a:cubicBezTo>
                    <a:pt x="370" y="2"/>
                    <a:pt x="363" y="1"/>
                    <a:pt x="3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36"/>
            <p:cNvSpPr/>
            <p:nvPr/>
          </p:nvSpPr>
          <p:spPr>
            <a:xfrm>
              <a:off x="1274948" y="2357087"/>
              <a:ext cx="758723" cy="36043"/>
            </a:xfrm>
            <a:custGeom>
              <a:avLst/>
              <a:gdLst/>
              <a:ahLst/>
              <a:cxnLst/>
              <a:rect l="l" t="t" r="r" b="b"/>
              <a:pathLst>
                <a:path w="13443" h="639" extrusionOk="0">
                  <a:moveTo>
                    <a:pt x="13372" y="1"/>
                  </a:moveTo>
                  <a:lnTo>
                    <a:pt x="64" y="498"/>
                  </a:lnTo>
                  <a:cubicBezTo>
                    <a:pt x="26" y="498"/>
                    <a:pt x="1" y="530"/>
                    <a:pt x="1" y="568"/>
                  </a:cubicBezTo>
                  <a:cubicBezTo>
                    <a:pt x="1" y="606"/>
                    <a:pt x="32" y="638"/>
                    <a:pt x="71" y="638"/>
                  </a:cubicBezTo>
                  <a:lnTo>
                    <a:pt x="13378" y="141"/>
                  </a:lnTo>
                  <a:cubicBezTo>
                    <a:pt x="13417" y="135"/>
                    <a:pt x="13442" y="103"/>
                    <a:pt x="13442" y="64"/>
                  </a:cubicBezTo>
                  <a:cubicBezTo>
                    <a:pt x="13442" y="26"/>
                    <a:pt x="13410" y="1"/>
                    <a:pt x="133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36"/>
            <p:cNvSpPr/>
            <p:nvPr/>
          </p:nvSpPr>
          <p:spPr>
            <a:xfrm>
              <a:off x="1931821" y="1808483"/>
              <a:ext cx="385655" cy="493262"/>
            </a:xfrm>
            <a:custGeom>
              <a:avLst/>
              <a:gdLst/>
              <a:ahLst/>
              <a:cxnLst/>
              <a:rect l="l" t="t" r="r" b="b"/>
              <a:pathLst>
                <a:path w="6833" h="8745" extrusionOk="0">
                  <a:moveTo>
                    <a:pt x="4003" y="1"/>
                  </a:moveTo>
                  <a:lnTo>
                    <a:pt x="0" y="6381"/>
                  </a:lnTo>
                  <a:cubicBezTo>
                    <a:pt x="631" y="6986"/>
                    <a:pt x="1269" y="7592"/>
                    <a:pt x="2008" y="8051"/>
                  </a:cubicBezTo>
                  <a:cubicBezTo>
                    <a:pt x="2676" y="8461"/>
                    <a:pt x="3440" y="8744"/>
                    <a:pt x="4215" y="8744"/>
                  </a:cubicBezTo>
                  <a:cubicBezTo>
                    <a:pt x="4305" y="8744"/>
                    <a:pt x="4396" y="8740"/>
                    <a:pt x="4487" y="8732"/>
                  </a:cubicBezTo>
                  <a:cubicBezTo>
                    <a:pt x="5360" y="8662"/>
                    <a:pt x="6221" y="8165"/>
                    <a:pt x="6578" y="7369"/>
                  </a:cubicBezTo>
                  <a:cubicBezTo>
                    <a:pt x="6833" y="6814"/>
                    <a:pt x="6820" y="6164"/>
                    <a:pt x="6673" y="5571"/>
                  </a:cubicBezTo>
                  <a:cubicBezTo>
                    <a:pt x="6527" y="4972"/>
                    <a:pt x="6246" y="4424"/>
                    <a:pt x="5966" y="3876"/>
                  </a:cubicBezTo>
                  <a:cubicBezTo>
                    <a:pt x="5316" y="2582"/>
                    <a:pt x="4659" y="1295"/>
                    <a:pt x="4003" y="1"/>
                  </a:cubicBezTo>
                  <a:close/>
                </a:path>
              </a:pathLst>
            </a:custGeom>
            <a:solidFill>
              <a:srgbClr val="AD64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36"/>
            <p:cNvSpPr/>
            <p:nvPr/>
          </p:nvSpPr>
          <p:spPr>
            <a:xfrm>
              <a:off x="934319" y="1772552"/>
              <a:ext cx="602553" cy="619496"/>
            </a:xfrm>
            <a:custGeom>
              <a:avLst/>
              <a:gdLst/>
              <a:ahLst/>
              <a:cxnLst/>
              <a:rect l="l" t="t" r="r" b="b"/>
              <a:pathLst>
                <a:path w="10676" h="10983" extrusionOk="0">
                  <a:moveTo>
                    <a:pt x="2537" y="1"/>
                  </a:moveTo>
                  <a:cubicBezTo>
                    <a:pt x="1880" y="1734"/>
                    <a:pt x="1332" y="3519"/>
                    <a:pt x="618" y="5227"/>
                  </a:cubicBezTo>
                  <a:cubicBezTo>
                    <a:pt x="134" y="6380"/>
                    <a:pt x="0" y="7725"/>
                    <a:pt x="465" y="8885"/>
                  </a:cubicBezTo>
                  <a:cubicBezTo>
                    <a:pt x="931" y="10045"/>
                    <a:pt x="2065" y="10969"/>
                    <a:pt x="3321" y="10982"/>
                  </a:cubicBezTo>
                  <a:cubicBezTo>
                    <a:pt x="3328" y="10982"/>
                    <a:pt x="3335" y="10982"/>
                    <a:pt x="3343" y="10982"/>
                  </a:cubicBezTo>
                  <a:cubicBezTo>
                    <a:pt x="4112" y="10982"/>
                    <a:pt x="4850" y="10654"/>
                    <a:pt x="5545" y="10306"/>
                  </a:cubicBezTo>
                  <a:cubicBezTo>
                    <a:pt x="6922" y="9618"/>
                    <a:pt x="8190" y="8707"/>
                    <a:pt x="9535" y="7961"/>
                  </a:cubicBezTo>
                  <a:cubicBezTo>
                    <a:pt x="10229" y="7579"/>
                    <a:pt x="10675" y="6801"/>
                    <a:pt x="10656" y="6011"/>
                  </a:cubicBezTo>
                  <a:cubicBezTo>
                    <a:pt x="10644" y="5220"/>
                    <a:pt x="10172" y="4481"/>
                    <a:pt x="9465" y="4131"/>
                  </a:cubicBezTo>
                  <a:cubicBezTo>
                    <a:pt x="8432" y="4201"/>
                    <a:pt x="7444" y="4303"/>
                    <a:pt x="6412" y="4373"/>
                  </a:cubicBezTo>
                  <a:cubicBezTo>
                    <a:pt x="6737" y="3398"/>
                    <a:pt x="7068" y="2423"/>
                    <a:pt x="7393" y="1447"/>
                  </a:cubicBezTo>
                  <a:lnTo>
                    <a:pt x="2537" y="1"/>
                  </a:lnTo>
                  <a:close/>
                </a:path>
              </a:pathLst>
            </a:custGeom>
            <a:solidFill>
              <a:srgbClr val="AD64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36"/>
            <p:cNvSpPr/>
            <p:nvPr/>
          </p:nvSpPr>
          <p:spPr>
            <a:xfrm>
              <a:off x="1073167" y="2010924"/>
              <a:ext cx="233492" cy="50370"/>
            </a:xfrm>
            <a:custGeom>
              <a:avLst/>
              <a:gdLst/>
              <a:ahLst/>
              <a:cxnLst/>
              <a:rect l="l" t="t" r="r" b="b"/>
              <a:pathLst>
                <a:path w="4137" h="893" extrusionOk="0">
                  <a:moveTo>
                    <a:pt x="3741" y="0"/>
                  </a:moveTo>
                  <a:cubicBezTo>
                    <a:pt x="2480" y="0"/>
                    <a:pt x="1211" y="266"/>
                    <a:pt x="51" y="759"/>
                  </a:cubicBezTo>
                  <a:cubicBezTo>
                    <a:pt x="13" y="778"/>
                    <a:pt x="0" y="816"/>
                    <a:pt x="13" y="854"/>
                  </a:cubicBezTo>
                  <a:cubicBezTo>
                    <a:pt x="26" y="880"/>
                    <a:pt x="51" y="892"/>
                    <a:pt x="77" y="892"/>
                  </a:cubicBezTo>
                  <a:cubicBezTo>
                    <a:pt x="89" y="892"/>
                    <a:pt x="96" y="892"/>
                    <a:pt x="109" y="886"/>
                  </a:cubicBezTo>
                  <a:cubicBezTo>
                    <a:pt x="1253" y="397"/>
                    <a:pt x="2511" y="142"/>
                    <a:pt x="3763" y="142"/>
                  </a:cubicBezTo>
                  <a:cubicBezTo>
                    <a:pt x="3864" y="142"/>
                    <a:pt x="3965" y="143"/>
                    <a:pt x="4066" y="147"/>
                  </a:cubicBezTo>
                  <a:cubicBezTo>
                    <a:pt x="4098" y="147"/>
                    <a:pt x="4136" y="115"/>
                    <a:pt x="4136" y="77"/>
                  </a:cubicBezTo>
                  <a:cubicBezTo>
                    <a:pt x="4136" y="38"/>
                    <a:pt x="4111" y="7"/>
                    <a:pt x="4073" y="7"/>
                  </a:cubicBezTo>
                  <a:cubicBezTo>
                    <a:pt x="3962" y="2"/>
                    <a:pt x="3852" y="0"/>
                    <a:pt x="37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36"/>
            <p:cNvSpPr/>
            <p:nvPr/>
          </p:nvSpPr>
          <p:spPr>
            <a:xfrm>
              <a:off x="1368134" y="1924961"/>
              <a:ext cx="370190" cy="297988"/>
            </a:xfrm>
            <a:custGeom>
              <a:avLst/>
              <a:gdLst/>
              <a:ahLst/>
              <a:cxnLst/>
              <a:rect l="l" t="t" r="r" b="b"/>
              <a:pathLst>
                <a:path w="6559" h="5283" extrusionOk="0">
                  <a:moveTo>
                    <a:pt x="4024" y="1"/>
                  </a:moveTo>
                  <a:cubicBezTo>
                    <a:pt x="3778" y="1"/>
                    <a:pt x="3533" y="44"/>
                    <a:pt x="3302" y="135"/>
                  </a:cubicBezTo>
                  <a:cubicBezTo>
                    <a:pt x="2575" y="415"/>
                    <a:pt x="1906" y="836"/>
                    <a:pt x="1339" y="1371"/>
                  </a:cubicBezTo>
                  <a:cubicBezTo>
                    <a:pt x="963" y="1722"/>
                    <a:pt x="625" y="2123"/>
                    <a:pt x="383" y="2582"/>
                  </a:cubicBezTo>
                  <a:cubicBezTo>
                    <a:pt x="141" y="3035"/>
                    <a:pt x="0" y="3564"/>
                    <a:pt x="90" y="4067"/>
                  </a:cubicBezTo>
                  <a:cubicBezTo>
                    <a:pt x="179" y="4577"/>
                    <a:pt x="523" y="5055"/>
                    <a:pt x="1014" y="5214"/>
                  </a:cubicBezTo>
                  <a:cubicBezTo>
                    <a:pt x="1167" y="5264"/>
                    <a:pt x="1325" y="5282"/>
                    <a:pt x="1484" y="5282"/>
                  </a:cubicBezTo>
                  <a:cubicBezTo>
                    <a:pt x="1715" y="5282"/>
                    <a:pt x="1950" y="5243"/>
                    <a:pt x="2180" y="5202"/>
                  </a:cubicBezTo>
                  <a:cubicBezTo>
                    <a:pt x="3181" y="5023"/>
                    <a:pt x="4181" y="4845"/>
                    <a:pt x="5182" y="4666"/>
                  </a:cubicBezTo>
                  <a:lnTo>
                    <a:pt x="6559" y="626"/>
                  </a:lnTo>
                  <a:cubicBezTo>
                    <a:pt x="5915" y="441"/>
                    <a:pt x="5265" y="262"/>
                    <a:pt x="4621" y="84"/>
                  </a:cubicBezTo>
                  <a:cubicBezTo>
                    <a:pt x="4426" y="29"/>
                    <a:pt x="4225" y="1"/>
                    <a:pt x="4024" y="1"/>
                  </a:cubicBezTo>
                  <a:close/>
                </a:path>
              </a:pathLst>
            </a:custGeom>
            <a:solidFill>
              <a:srgbClr val="AD64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36"/>
            <p:cNvSpPr/>
            <p:nvPr/>
          </p:nvSpPr>
          <p:spPr>
            <a:xfrm>
              <a:off x="1394379" y="2001899"/>
              <a:ext cx="49724" cy="57590"/>
            </a:xfrm>
            <a:custGeom>
              <a:avLst/>
              <a:gdLst/>
              <a:ahLst/>
              <a:cxnLst/>
              <a:rect l="l" t="t" r="r" b="b"/>
              <a:pathLst>
                <a:path w="881" h="1021" extrusionOk="0">
                  <a:moveTo>
                    <a:pt x="802" y="1"/>
                  </a:moveTo>
                  <a:cubicBezTo>
                    <a:pt x="781" y="1"/>
                    <a:pt x="761" y="8"/>
                    <a:pt x="746" y="26"/>
                  </a:cubicBezTo>
                  <a:lnTo>
                    <a:pt x="26" y="906"/>
                  </a:lnTo>
                  <a:cubicBezTo>
                    <a:pt x="1" y="938"/>
                    <a:pt x="1" y="982"/>
                    <a:pt x="32" y="1008"/>
                  </a:cubicBezTo>
                  <a:cubicBezTo>
                    <a:pt x="45" y="1014"/>
                    <a:pt x="58" y="1021"/>
                    <a:pt x="77" y="1021"/>
                  </a:cubicBezTo>
                  <a:cubicBezTo>
                    <a:pt x="96" y="1021"/>
                    <a:pt x="115" y="1014"/>
                    <a:pt x="128" y="995"/>
                  </a:cubicBezTo>
                  <a:lnTo>
                    <a:pt x="855" y="116"/>
                  </a:lnTo>
                  <a:cubicBezTo>
                    <a:pt x="880" y="84"/>
                    <a:pt x="874" y="39"/>
                    <a:pt x="848" y="14"/>
                  </a:cubicBezTo>
                  <a:cubicBezTo>
                    <a:pt x="834" y="5"/>
                    <a:pt x="818" y="1"/>
                    <a:pt x="8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36"/>
            <p:cNvSpPr/>
            <p:nvPr/>
          </p:nvSpPr>
          <p:spPr>
            <a:xfrm>
              <a:off x="1636855" y="1978716"/>
              <a:ext cx="62987" cy="21829"/>
            </a:xfrm>
            <a:custGeom>
              <a:avLst/>
              <a:gdLst/>
              <a:ahLst/>
              <a:cxnLst/>
              <a:rect l="l" t="t" r="r" b="b"/>
              <a:pathLst>
                <a:path w="1116" h="387" extrusionOk="0">
                  <a:moveTo>
                    <a:pt x="72" y="1"/>
                  </a:moveTo>
                  <a:cubicBezTo>
                    <a:pt x="45" y="1"/>
                    <a:pt x="17" y="23"/>
                    <a:pt x="7" y="55"/>
                  </a:cubicBezTo>
                  <a:cubicBezTo>
                    <a:pt x="0" y="87"/>
                    <a:pt x="19" y="125"/>
                    <a:pt x="58" y="138"/>
                  </a:cubicBezTo>
                  <a:lnTo>
                    <a:pt x="1020" y="386"/>
                  </a:lnTo>
                  <a:lnTo>
                    <a:pt x="1039" y="386"/>
                  </a:lnTo>
                  <a:cubicBezTo>
                    <a:pt x="1071" y="386"/>
                    <a:pt x="1096" y="367"/>
                    <a:pt x="1103" y="335"/>
                  </a:cubicBezTo>
                  <a:cubicBezTo>
                    <a:pt x="1116" y="297"/>
                    <a:pt x="1090" y="259"/>
                    <a:pt x="1052" y="253"/>
                  </a:cubicBezTo>
                  <a:lnTo>
                    <a:pt x="89" y="4"/>
                  </a:lnTo>
                  <a:cubicBezTo>
                    <a:pt x="84" y="2"/>
                    <a:pt x="78" y="1"/>
                    <a:pt x="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36"/>
            <p:cNvSpPr/>
            <p:nvPr/>
          </p:nvSpPr>
          <p:spPr>
            <a:xfrm>
              <a:off x="1627824" y="2032753"/>
              <a:ext cx="59770" cy="15568"/>
            </a:xfrm>
            <a:custGeom>
              <a:avLst/>
              <a:gdLst/>
              <a:ahLst/>
              <a:cxnLst/>
              <a:rect l="l" t="t" r="r" b="b"/>
              <a:pathLst>
                <a:path w="1059" h="276" extrusionOk="0">
                  <a:moveTo>
                    <a:pt x="78" y="1"/>
                  </a:moveTo>
                  <a:cubicBezTo>
                    <a:pt x="44" y="1"/>
                    <a:pt x="13" y="25"/>
                    <a:pt x="7" y="59"/>
                  </a:cubicBezTo>
                  <a:cubicBezTo>
                    <a:pt x="1" y="98"/>
                    <a:pt x="26" y="129"/>
                    <a:pt x="65" y="136"/>
                  </a:cubicBezTo>
                  <a:lnTo>
                    <a:pt x="976" y="276"/>
                  </a:lnTo>
                  <a:lnTo>
                    <a:pt x="989" y="276"/>
                  </a:lnTo>
                  <a:cubicBezTo>
                    <a:pt x="1021" y="276"/>
                    <a:pt x="1046" y="251"/>
                    <a:pt x="1053" y="219"/>
                  </a:cubicBezTo>
                  <a:cubicBezTo>
                    <a:pt x="1059" y="180"/>
                    <a:pt x="1033" y="142"/>
                    <a:pt x="995" y="136"/>
                  </a:cubicBezTo>
                  <a:lnTo>
                    <a:pt x="90" y="2"/>
                  </a:lnTo>
                  <a:cubicBezTo>
                    <a:pt x="86" y="1"/>
                    <a:pt x="82" y="1"/>
                    <a:pt x="7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36"/>
            <p:cNvSpPr/>
            <p:nvPr/>
          </p:nvSpPr>
          <p:spPr>
            <a:xfrm>
              <a:off x="1615971" y="2093559"/>
              <a:ext cx="49329" cy="12691"/>
            </a:xfrm>
            <a:custGeom>
              <a:avLst/>
              <a:gdLst/>
              <a:ahLst/>
              <a:cxnLst/>
              <a:rect l="l" t="t" r="r" b="b"/>
              <a:pathLst>
                <a:path w="874" h="225" extrusionOk="0">
                  <a:moveTo>
                    <a:pt x="801" y="0"/>
                  </a:moveTo>
                  <a:cubicBezTo>
                    <a:pt x="797" y="0"/>
                    <a:pt x="794" y="0"/>
                    <a:pt x="791" y="1"/>
                  </a:cubicBezTo>
                  <a:lnTo>
                    <a:pt x="64" y="84"/>
                  </a:lnTo>
                  <a:cubicBezTo>
                    <a:pt x="26" y="90"/>
                    <a:pt x="1" y="122"/>
                    <a:pt x="7" y="160"/>
                  </a:cubicBezTo>
                  <a:cubicBezTo>
                    <a:pt x="7" y="199"/>
                    <a:pt x="39" y="224"/>
                    <a:pt x="71" y="224"/>
                  </a:cubicBezTo>
                  <a:lnTo>
                    <a:pt x="83" y="224"/>
                  </a:lnTo>
                  <a:lnTo>
                    <a:pt x="804" y="141"/>
                  </a:lnTo>
                  <a:cubicBezTo>
                    <a:pt x="842" y="135"/>
                    <a:pt x="874" y="103"/>
                    <a:pt x="867" y="65"/>
                  </a:cubicBezTo>
                  <a:cubicBezTo>
                    <a:pt x="862" y="30"/>
                    <a:pt x="834" y="0"/>
                    <a:pt x="8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36"/>
            <p:cNvSpPr/>
            <p:nvPr/>
          </p:nvSpPr>
          <p:spPr>
            <a:xfrm>
              <a:off x="1029594" y="1452618"/>
              <a:ext cx="560167" cy="428227"/>
            </a:xfrm>
            <a:custGeom>
              <a:avLst/>
              <a:gdLst/>
              <a:ahLst/>
              <a:cxnLst/>
              <a:rect l="l" t="t" r="r" b="b"/>
              <a:pathLst>
                <a:path w="9925" h="7592" extrusionOk="0">
                  <a:moveTo>
                    <a:pt x="9924" y="0"/>
                  </a:moveTo>
                  <a:lnTo>
                    <a:pt x="9924" y="0"/>
                  </a:lnTo>
                  <a:cubicBezTo>
                    <a:pt x="8548" y="96"/>
                    <a:pt x="7184" y="345"/>
                    <a:pt x="5858" y="733"/>
                  </a:cubicBezTo>
                  <a:cubicBezTo>
                    <a:pt x="3264" y="1498"/>
                    <a:pt x="1046" y="3538"/>
                    <a:pt x="1" y="6036"/>
                  </a:cubicBezTo>
                  <a:cubicBezTo>
                    <a:pt x="2244" y="6661"/>
                    <a:pt x="4558" y="7183"/>
                    <a:pt x="6846" y="7591"/>
                  </a:cubicBezTo>
                  <a:lnTo>
                    <a:pt x="992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36"/>
            <p:cNvSpPr/>
            <p:nvPr/>
          </p:nvSpPr>
          <p:spPr>
            <a:xfrm>
              <a:off x="1056234" y="1719474"/>
              <a:ext cx="321652" cy="128998"/>
            </a:xfrm>
            <a:custGeom>
              <a:avLst/>
              <a:gdLst/>
              <a:ahLst/>
              <a:cxnLst/>
              <a:rect l="l" t="t" r="r" b="b"/>
              <a:pathLst>
                <a:path w="5699" h="2287" extrusionOk="0">
                  <a:moveTo>
                    <a:pt x="85" y="1"/>
                  </a:moveTo>
                  <a:cubicBezTo>
                    <a:pt x="56" y="1"/>
                    <a:pt x="30" y="18"/>
                    <a:pt x="20" y="43"/>
                  </a:cubicBezTo>
                  <a:cubicBezTo>
                    <a:pt x="1" y="81"/>
                    <a:pt x="20" y="119"/>
                    <a:pt x="58" y="139"/>
                  </a:cubicBezTo>
                  <a:lnTo>
                    <a:pt x="5596" y="2280"/>
                  </a:lnTo>
                  <a:cubicBezTo>
                    <a:pt x="5603" y="2286"/>
                    <a:pt x="5616" y="2286"/>
                    <a:pt x="5622" y="2286"/>
                  </a:cubicBezTo>
                  <a:cubicBezTo>
                    <a:pt x="5647" y="2286"/>
                    <a:pt x="5673" y="2274"/>
                    <a:pt x="5686" y="2242"/>
                  </a:cubicBezTo>
                  <a:cubicBezTo>
                    <a:pt x="5698" y="2210"/>
                    <a:pt x="5679" y="2165"/>
                    <a:pt x="5647" y="2153"/>
                  </a:cubicBezTo>
                  <a:lnTo>
                    <a:pt x="109" y="5"/>
                  </a:lnTo>
                  <a:cubicBezTo>
                    <a:pt x="101" y="2"/>
                    <a:pt x="93" y="1"/>
                    <a:pt x="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36"/>
            <p:cNvSpPr/>
            <p:nvPr/>
          </p:nvSpPr>
          <p:spPr>
            <a:xfrm>
              <a:off x="1328906" y="1498701"/>
              <a:ext cx="85676" cy="377067"/>
            </a:xfrm>
            <a:custGeom>
              <a:avLst/>
              <a:gdLst/>
              <a:ahLst/>
              <a:cxnLst/>
              <a:rect l="l" t="t" r="r" b="b"/>
              <a:pathLst>
                <a:path w="1518" h="6685" extrusionOk="0">
                  <a:moveTo>
                    <a:pt x="81" y="1"/>
                  </a:moveTo>
                  <a:cubicBezTo>
                    <a:pt x="53" y="1"/>
                    <a:pt x="28" y="15"/>
                    <a:pt x="13" y="44"/>
                  </a:cubicBezTo>
                  <a:cubicBezTo>
                    <a:pt x="1" y="76"/>
                    <a:pt x="13" y="120"/>
                    <a:pt x="52" y="133"/>
                  </a:cubicBezTo>
                  <a:cubicBezTo>
                    <a:pt x="396" y="286"/>
                    <a:pt x="695" y="592"/>
                    <a:pt x="893" y="1006"/>
                  </a:cubicBezTo>
                  <a:cubicBezTo>
                    <a:pt x="1090" y="1414"/>
                    <a:pt x="1161" y="1873"/>
                    <a:pt x="1205" y="2223"/>
                  </a:cubicBezTo>
                  <a:cubicBezTo>
                    <a:pt x="1377" y="3689"/>
                    <a:pt x="1212" y="5200"/>
                    <a:pt x="727" y="6596"/>
                  </a:cubicBezTo>
                  <a:cubicBezTo>
                    <a:pt x="714" y="6627"/>
                    <a:pt x="734" y="6672"/>
                    <a:pt x="772" y="6685"/>
                  </a:cubicBezTo>
                  <a:lnTo>
                    <a:pt x="797" y="6685"/>
                  </a:lnTo>
                  <a:cubicBezTo>
                    <a:pt x="823" y="6685"/>
                    <a:pt x="848" y="6672"/>
                    <a:pt x="861" y="6640"/>
                  </a:cubicBezTo>
                  <a:cubicBezTo>
                    <a:pt x="1352" y="5225"/>
                    <a:pt x="1517" y="3696"/>
                    <a:pt x="1339" y="2211"/>
                  </a:cubicBezTo>
                  <a:cubicBezTo>
                    <a:pt x="1301" y="1841"/>
                    <a:pt x="1224" y="1369"/>
                    <a:pt x="1020" y="942"/>
                  </a:cubicBezTo>
                  <a:cubicBezTo>
                    <a:pt x="810" y="503"/>
                    <a:pt x="485" y="171"/>
                    <a:pt x="109" y="6"/>
                  </a:cubicBezTo>
                  <a:cubicBezTo>
                    <a:pt x="99" y="2"/>
                    <a:pt x="90" y="1"/>
                    <a:pt x="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36"/>
            <p:cNvSpPr/>
            <p:nvPr/>
          </p:nvSpPr>
          <p:spPr>
            <a:xfrm>
              <a:off x="1515278" y="1442465"/>
              <a:ext cx="251497" cy="218682"/>
            </a:xfrm>
            <a:custGeom>
              <a:avLst/>
              <a:gdLst/>
              <a:ahLst/>
              <a:cxnLst/>
              <a:rect l="l" t="t" r="r" b="b"/>
              <a:pathLst>
                <a:path w="4456" h="3877" extrusionOk="0">
                  <a:moveTo>
                    <a:pt x="72" y="1"/>
                  </a:moveTo>
                  <a:cubicBezTo>
                    <a:pt x="67" y="1"/>
                    <a:pt x="62" y="1"/>
                    <a:pt x="57" y="2"/>
                  </a:cubicBezTo>
                  <a:cubicBezTo>
                    <a:pt x="19" y="8"/>
                    <a:pt x="0" y="47"/>
                    <a:pt x="6" y="85"/>
                  </a:cubicBezTo>
                  <a:cubicBezTo>
                    <a:pt x="325" y="1659"/>
                    <a:pt x="1351" y="3074"/>
                    <a:pt x="2741" y="3871"/>
                  </a:cubicBezTo>
                  <a:cubicBezTo>
                    <a:pt x="2753" y="3877"/>
                    <a:pt x="2766" y="3877"/>
                    <a:pt x="2779" y="3877"/>
                  </a:cubicBezTo>
                  <a:cubicBezTo>
                    <a:pt x="2798" y="3877"/>
                    <a:pt x="2817" y="3871"/>
                    <a:pt x="2836" y="3851"/>
                  </a:cubicBezTo>
                  <a:cubicBezTo>
                    <a:pt x="3601" y="2832"/>
                    <a:pt x="4162" y="1659"/>
                    <a:pt x="4449" y="454"/>
                  </a:cubicBezTo>
                  <a:cubicBezTo>
                    <a:pt x="4455" y="423"/>
                    <a:pt x="4430" y="384"/>
                    <a:pt x="4398" y="372"/>
                  </a:cubicBezTo>
                  <a:cubicBezTo>
                    <a:pt x="4394" y="371"/>
                    <a:pt x="4390" y="371"/>
                    <a:pt x="4386" y="371"/>
                  </a:cubicBezTo>
                  <a:cubicBezTo>
                    <a:pt x="4352" y="371"/>
                    <a:pt x="4320" y="394"/>
                    <a:pt x="4308" y="423"/>
                  </a:cubicBezTo>
                  <a:cubicBezTo>
                    <a:pt x="4034" y="1589"/>
                    <a:pt x="3499" y="2723"/>
                    <a:pt x="2760" y="3718"/>
                  </a:cubicBezTo>
                  <a:cubicBezTo>
                    <a:pt x="1428" y="2934"/>
                    <a:pt x="453" y="1570"/>
                    <a:pt x="140" y="53"/>
                  </a:cubicBezTo>
                  <a:cubicBezTo>
                    <a:pt x="135" y="19"/>
                    <a:pt x="105" y="1"/>
                    <a:pt x="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16" name="Google Shape;616;p36"/>
            <p:cNvGrpSpPr/>
            <p:nvPr/>
          </p:nvGrpSpPr>
          <p:grpSpPr>
            <a:xfrm>
              <a:off x="1640805" y="1611795"/>
              <a:ext cx="200760" cy="109031"/>
              <a:chOff x="3545805" y="1611795"/>
              <a:chExt cx="200760" cy="109031"/>
            </a:xfrm>
          </p:grpSpPr>
          <p:sp>
            <p:nvSpPr>
              <p:cNvPr id="617" name="Google Shape;617;p36"/>
              <p:cNvSpPr/>
              <p:nvPr/>
            </p:nvSpPr>
            <p:spPr>
              <a:xfrm>
                <a:off x="3545805" y="1611795"/>
                <a:ext cx="109042" cy="102939"/>
              </a:xfrm>
              <a:custGeom>
                <a:avLst/>
                <a:gdLst/>
                <a:ahLst/>
                <a:cxnLst/>
                <a:rect l="l" t="t" r="r" b="b"/>
                <a:pathLst>
                  <a:path w="1932" h="1825" extrusionOk="0">
                    <a:moveTo>
                      <a:pt x="878" y="1"/>
                    </a:moveTo>
                    <a:cubicBezTo>
                      <a:pt x="616" y="1"/>
                      <a:pt x="360" y="132"/>
                      <a:pt x="217" y="371"/>
                    </a:cubicBezTo>
                    <a:cubicBezTo>
                      <a:pt x="0" y="735"/>
                      <a:pt x="115" y="1206"/>
                      <a:pt x="478" y="1429"/>
                    </a:cubicBezTo>
                    <a:lnTo>
                      <a:pt x="1135" y="1825"/>
                    </a:lnTo>
                    <a:lnTo>
                      <a:pt x="1931" y="505"/>
                    </a:lnTo>
                    <a:lnTo>
                      <a:pt x="1275" y="110"/>
                    </a:lnTo>
                    <a:cubicBezTo>
                      <a:pt x="1151" y="36"/>
                      <a:pt x="1014" y="1"/>
                      <a:pt x="87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36"/>
              <p:cNvSpPr/>
              <p:nvPr/>
            </p:nvSpPr>
            <p:spPr>
              <a:xfrm>
                <a:off x="3588984" y="1634132"/>
                <a:ext cx="86748" cy="86694"/>
              </a:xfrm>
              <a:custGeom>
                <a:avLst/>
                <a:gdLst/>
                <a:ahLst/>
                <a:cxnLst/>
                <a:rect l="l" t="t" r="r" b="b"/>
                <a:pathLst>
                  <a:path w="1537" h="1537" extrusionOk="0">
                    <a:moveTo>
                      <a:pt x="771" y="1"/>
                    </a:moveTo>
                    <a:cubicBezTo>
                      <a:pt x="344" y="1"/>
                      <a:pt x="0" y="345"/>
                      <a:pt x="0" y="772"/>
                    </a:cubicBezTo>
                    <a:cubicBezTo>
                      <a:pt x="0" y="1193"/>
                      <a:pt x="344" y="1537"/>
                      <a:pt x="771" y="1537"/>
                    </a:cubicBezTo>
                    <a:cubicBezTo>
                      <a:pt x="1192" y="1537"/>
                      <a:pt x="1536" y="1193"/>
                      <a:pt x="1536" y="772"/>
                    </a:cubicBezTo>
                    <a:cubicBezTo>
                      <a:pt x="1536" y="345"/>
                      <a:pt x="1192" y="1"/>
                      <a:pt x="77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36"/>
              <p:cNvSpPr/>
              <p:nvPr/>
            </p:nvSpPr>
            <p:spPr>
              <a:xfrm>
                <a:off x="3633912" y="1640280"/>
                <a:ext cx="112654" cy="78065"/>
              </a:xfrm>
              <a:custGeom>
                <a:avLst/>
                <a:gdLst/>
                <a:ahLst/>
                <a:cxnLst/>
                <a:rect l="l" t="t" r="r" b="b"/>
                <a:pathLst>
                  <a:path w="1996" h="1384" extrusionOk="0">
                    <a:moveTo>
                      <a:pt x="370" y="0"/>
                    </a:moveTo>
                    <a:lnTo>
                      <a:pt x="1" y="612"/>
                    </a:lnTo>
                    <a:lnTo>
                      <a:pt x="1785" y="1383"/>
                    </a:lnTo>
                    <a:lnTo>
                      <a:pt x="1996" y="982"/>
                    </a:lnTo>
                    <a:lnTo>
                      <a:pt x="37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36"/>
              <p:cNvSpPr/>
              <p:nvPr/>
            </p:nvSpPr>
            <p:spPr>
              <a:xfrm>
                <a:off x="3565560" y="1622061"/>
                <a:ext cx="31381" cy="22224"/>
              </a:xfrm>
              <a:custGeom>
                <a:avLst/>
                <a:gdLst/>
                <a:ahLst/>
                <a:cxnLst/>
                <a:rect l="l" t="t" r="r" b="b"/>
                <a:pathLst>
                  <a:path w="556" h="394" extrusionOk="0">
                    <a:moveTo>
                      <a:pt x="83" y="0"/>
                    </a:moveTo>
                    <a:cubicBezTo>
                      <a:pt x="60" y="0"/>
                      <a:pt x="38" y="10"/>
                      <a:pt x="26" y="30"/>
                    </a:cubicBezTo>
                    <a:cubicBezTo>
                      <a:pt x="1" y="68"/>
                      <a:pt x="14" y="107"/>
                      <a:pt x="45" y="132"/>
                    </a:cubicBezTo>
                    <a:lnTo>
                      <a:pt x="441" y="381"/>
                    </a:lnTo>
                    <a:cubicBezTo>
                      <a:pt x="453" y="387"/>
                      <a:pt x="466" y="393"/>
                      <a:pt x="479" y="393"/>
                    </a:cubicBezTo>
                    <a:cubicBezTo>
                      <a:pt x="504" y="393"/>
                      <a:pt x="523" y="381"/>
                      <a:pt x="536" y="355"/>
                    </a:cubicBezTo>
                    <a:cubicBezTo>
                      <a:pt x="555" y="323"/>
                      <a:pt x="549" y="285"/>
                      <a:pt x="517" y="260"/>
                    </a:cubicBezTo>
                    <a:lnTo>
                      <a:pt x="122" y="11"/>
                    </a:lnTo>
                    <a:cubicBezTo>
                      <a:pt x="110" y="4"/>
                      <a:pt x="96" y="0"/>
                      <a:pt x="8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21" name="Google Shape;621;p36"/>
            <p:cNvSpPr/>
            <p:nvPr/>
          </p:nvSpPr>
          <p:spPr>
            <a:xfrm>
              <a:off x="1649441" y="1114520"/>
              <a:ext cx="42104" cy="46929"/>
            </a:xfrm>
            <a:custGeom>
              <a:avLst/>
              <a:gdLst/>
              <a:ahLst/>
              <a:cxnLst/>
              <a:rect l="l" t="t" r="r" b="b"/>
              <a:pathLst>
                <a:path w="746" h="832" extrusionOk="0">
                  <a:moveTo>
                    <a:pt x="84" y="0"/>
                  </a:moveTo>
                  <a:cubicBezTo>
                    <a:pt x="78" y="0"/>
                    <a:pt x="71" y="1"/>
                    <a:pt x="64" y="3"/>
                  </a:cubicBezTo>
                  <a:cubicBezTo>
                    <a:pt x="26" y="10"/>
                    <a:pt x="0" y="48"/>
                    <a:pt x="7" y="86"/>
                  </a:cubicBezTo>
                  <a:lnTo>
                    <a:pt x="153" y="775"/>
                  </a:lnTo>
                  <a:cubicBezTo>
                    <a:pt x="160" y="806"/>
                    <a:pt x="185" y="826"/>
                    <a:pt x="217" y="832"/>
                  </a:cubicBezTo>
                  <a:lnTo>
                    <a:pt x="223" y="832"/>
                  </a:lnTo>
                  <a:cubicBezTo>
                    <a:pt x="255" y="832"/>
                    <a:pt x="281" y="813"/>
                    <a:pt x="287" y="781"/>
                  </a:cubicBezTo>
                  <a:cubicBezTo>
                    <a:pt x="370" y="564"/>
                    <a:pt x="517" y="373"/>
                    <a:pt x="708" y="233"/>
                  </a:cubicBezTo>
                  <a:cubicBezTo>
                    <a:pt x="740" y="214"/>
                    <a:pt x="746" y="169"/>
                    <a:pt x="720" y="137"/>
                  </a:cubicBezTo>
                  <a:cubicBezTo>
                    <a:pt x="709" y="119"/>
                    <a:pt x="690" y="109"/>
                    <a:pt x="669" y="109"/>
                  </a:cubicBezTo>
                  <a:cubicBezTo>
                    <a:pt x="654" y="109"/>
                    <a:pt x="638" y="114"/>
                    <a:pt x="625" y="124"/>
                  </a:cubicBezTo>
                  <a:cubicBezTo>
                    <a:pt x="472" y="233"/>
                    <a:pt x="344" y="379"/>
                    <a:pt x="249" y="545"/>
                  </a:cubicBezTo>
                  <a:lnTo>
                    <a:pt x="147" y="54"/>
                  </a:lnTo>
                  <a:cubicBezTo>
                    <a:pt x="142" y="23"/>
                    <a:pt x="115" y="0"/>
                    <a:pt x="84" y="0"/>
                  </a:cubicBezTo>
                  <a:close/>
                </a:path>
              </a:pathLst>
            </a:custGeom>
            <a:solidFill>
              <a:srgbClr val="C1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36"/>
            <p:cNvSpPr/>
            <p:nvPr/>
          </p:nvSpPr>
          <p:spPr>
            <a:xfrm>
              <a:off x="1506981" y="1220338"/>
              <a:ext cx="29575" cy="26341"/>
            </a:xfrm>
            <a:custGeom>
              <a:avLst/>
              <a:gdLst/>
              <a:ahLst/>
              <a:cxnLst/>
              <a:rect l="l" t="t" r="r" b="b"/>
              <a:pathLst>
                <a:path w="524" h="467" extrusionOk="0">
                  <a:moveTo>
                    <a:pt x="69" y="0"/>
                  </a:moveTo>
                  <a:cubicBezTo>
                    <a:pt x="39" y="0"/>
                    <a:pt x="7" y="30"/>
                    <a:pt x="7" y="65"/>
                  </a:cubicBezTo>
                  <a:cubicBezTo>
                    <a:pt x="0" y="173"/>
                    <a:pt x="58" y="288"/>
                    <a:pt x="147" y="364"/>
                  </a:cubicBezTo>
                  <a:cubicBezTo>
                    <a:pt x="224" y="428"/>
                    <a:pt x="313" y="466"/>
                    <a:pt x="402" y="466"/>
                  </a:cubicBezTo>
                  <a:cubicBezTo>
                    <a:pt x="421" y="466"/>
                    <a:pt x="447" y="460"/>
                    <a:pt x="466" y="460"/>
                  </a:cubicBezTo>
                  <a:cubicBezTo>
                    <a:pt x="504" y="454"/>
                    <a:pt x="523" y="415"/>
                    <a:pt x="517" y="377"/>
                  </a:cubicBezTo>
                  <a:cubicBezTo>
                    <a:pt x="511" y="343"/>
                    <a:pt x="485" y="319"/>
                    <a:pt x="452" y="319"/>
                  </a:cubicBezTo>
                  <a:cubicBezTo>
                    <a:pt x="448" y="319"/>
                    <a:pt x="444" y="319"/>
                    <a:pt x="440" y="320"/>
                  </a:cubicBezTo>
                  <a:cubicBezTo>
                    <a:pt x="426" y="322"/>
                    <a:pt x="412" y="324"/>
                    <a:pt x="398" y="324"/>
                  </a:cubicBezTo>
                  <a:cubicBezTo>
                    <a:pt x="340" y="324"/>
                    <a:pt x="282" y="303"/>
                    <a:pt x="236" y="262"/>
                  </a:cubicBezTo>
                  <a:cubicBezTo>
                    <a:pt x="179" y="211"/>
                    <a:pt x="141" y="141"/>
                    <a:pt x="147" y="71"/>
                  </a:cubicBezTo>
                  <a:cubicBezTo>
                    <a:pt x="147" y="33"/>
                    <a:pt x="115" y="1"/>
                    <a:pt x="77" y="1"/>
                  </a:cubicBezTo>
                  <a:cubicBezTo>
                    <a:pt x="74" y="1"/>
                    <a:pt x="71" y="0"/>
                    <a:pt x="69" y="0"/>
                  </a:cubicBezTo>
                  <a:close/>
                </a:path>
              </a:pathLst>
            </a:custGeom>
            <a:solidFill>
              <a:srgbClr val="C1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36"/>
            <p:cNvSpPr/>
            <p:nvPr/>
          </p:nvSpPr>
          <p:spPr>
            <a:xfrm>
              <a:off x="1509860" y="1131724"/>
              <a:ext cx="270912" cy="219077"/>
            </a:xfrm>
            <a:custGeom>
              <a:avLst/>
              <a:gdLst/>
              <a:ahLst/>
              <a:cxnLst/>
              <a:rect l="l" t="t" r="r" b="b"/>
              <a:pathLst>
                <a:path w="4800" h="3884" extrusionOk="0">
                  <a:moveTo>
                    <a:pt x="1992" y="0"/>
                  </a:moveTo>
                  <a:cubicBezTo>
                    <a:pt x="1948" y="0"/>
                    <a:pt x="1905" y="3"/>
                    <a:pt x="1861" y="11"/>
                  </a:cubicBezTo>
                  <a:cubicBezTo>
                    <a:pt x="1524" y="62"/>
                    <a:pt x="1231" y="368"/>
                    <a:pt x="1160" y="705"/>
                  </a:cubicBezTo>
                  <a:cubicBezTo>
                    <a:pt x="1125" y="700"/>
                    <a:pt x="1089" y="698"/>
                    <a:pt x="1053" y="698"/>
                  </a:cubicBezTo>
                  <a:cubicBezTo>
                    <a:pt x="767" y="698"/>
                    <a:pt x="479" y="851"/>
                    <a:pt x="332" y="1101"/>
                  </a:cubicBezTo>
                  <a:cubicBezTo>
                    <a:pt x="166" y="1375"/>
                    <a:pt x="217" y="1770"/>
                    <a:pt x="415" y="2025"/>
                  </a:cubicBezTo>
                  <a:cubicBezTo>
                    <a:pt x="166" y="2286"/>
                    <a:pt x="0" y="2637"/>
                    <a:pt x="26" y="2993"/>
                  </a:cubicBezTo>
                  <a:cubicBezTo>
                    <a:pt x="51" y="3350"/>
                    <a:pt x="294" y="3701"/>
                    <a:pt x="638" y="3790"/>
                  </a:cubicBezTo>
                  <a:cubicBezTo>
                    <a:pt x="875" y="3852"/>
                    <a:pt x="1122" y="3883"/>
                    <a:pt x="1369" y="3883"/>
                  </a:cubicBezTo>
                  <a:cubicBezTo>
                    <a:pt x="1706" y="3883"/>
                    <a:pt x="2043" y="3825"/>
                    <a:pt x="2352" y="3707"/>
                  </a:cubicBezTo>
                  <a:cubicBezTo>
                    <a:pt x="2894" y="3503"/>
                    <a:pt x="3436" y="3127"/>
                    <a:pt x="3729" y="2630"/>
                  </a:cubicBezTo>
                  <a:cubicBezTo>
                    <a:pt x="4213" y="2471"/>
                    <a:pt x="4608" y="2044"/>
                    <a:pt x="4704" y="1540"/>
                  </a:cubicBezTo>
                  <a:cubicBezTo>
                    <a:pt x="4800" y="1037"/>
                    <a:pt x="4577" y="476"/>
                    <a:pt x="4137" y="208"/>
                  </a:cubicBezTo>
                  <a:cubicBezTo>
                    <a:pt x="3975" y="112"/>
                    <a:pt x="3791" y="67"/>
                    <a:pt x="3605" y="67"/>
                  </a:cubicBezTo>
                  <a:cubicBezTo>
                    <a:pt x="3287" y="67"/>
                    <a:pt x="2965" y="200"/>
                    <a:pt x="2747" y="438"/>
                  </a:cubicBezTo>
                  <a:cubicBezTo>
                    <a:pt x="2597" y="170"/>
                    <a:pt x="2295" y="0"/>
                    <a:pt x="1992" y="0"/>
                  </a:cubicBezTo>
                  <a:close/>
                </a:path>
              </a:pathLst>
            </a:custGeom>
            <a:solidFill>
              <a:srgbClr val="C1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36"/>
            <p:cNvSpPr/>
            <p:nvPr/>
          </p:nvSpPr>
          <p:spPr>
            <a:xfrm>
              <a:off x="1542258" y="1376752"/>
              <a:ext cx="187099" cy="163067"/>
            </a:xfrm>
            <a:custGeom>
              <a:avLst/>
              <a:gdLst/>
              <a:ahLst/>
              <a:cxnLst/>
              <a:rect l="l" t="t" r="r" b="b"/>
              <a:pathLst>
                <a:path w="3315" h="2891" extrusionOk="0">
                  <a:moveTo>
                    <a:pt x="2862" y="1"/>
                  </a:moveTo>
                  <a:cubicBezTo>
                    <a:pt x="2084" y="1"/>
                    <a:pt x="1307" y="39"/>
                    <a:pt x="523" y="39"/>
                  </a:cubicBezTo>
                  <a:cubicBezTo>
                    <a:pt x="484" y="542"/>
                    <a:pt x="446" y="1046"/>
                    <a:pt x="408" y="1549"/>
                  </a:cubicBezTo>
                  <a:cubicBezTo>
                    <a:pt x="293" y="1568"/>
                    <a:pt x="115" y="1575"/>
                    <a:pt x="0" y="1594"/>
                  </a:cubicBezTo>
                  <a:cubicBezTo>
                    <a:pt x="178" y="2040"/>
                    <a:pt x="484" y="2416"/>
                    <a:pt x="905" y="2658"/>
                  </a:cubicBezTo>
                  <a:cubicBezTo>
                    <a:pt x="1167" y="2809"/>
                    <a:pt x="1469" y="2891"/>
                    <a:pt x="1770" y="2891"/>
                  </a:cubicBezTo>
                  <a:cubicBezTo>
                    <a:pt x="1952" y="2891"/>
                    <a:pt x="2134" y="2861"/>
                    <a:pt x="2307" y="2798"/>
                  </a:cubicBezTo>
                  <a:cubicBezTo>
                    <a:pt x="2760" y="2633"/>
                    <a:pt x="3244" y="2225"/>
                    <a:pt x="3314" y="1747"/>
                  </a:cubicBezTo>
                  <a:cubicBezTo>
                    <a:pt x="3174" y="1709"/>
                    <a:pt x="3027" y="1677"/>
                    <a:pt x="2881" y="1632"/>
                  </a:cubicBezTo>
                  <a:cubicBezTo>
                    <a:pt x="2862" y="1110"/>
                    <a:pt x="2881" y="523"/>
                    <a:pt x="2862" y="1"/>
                  </a:cubicBezTo>
                  <a:close/>
                </a:path>
              </a:pathLst>
            </a:custGeom>
            <a:solidFill>
              <a:srgbClr val="AD64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36"/>
            <p:cNvSpPr/>
            <p:nvPr/>
          </p:nvSpPr>
          <p:spPr>
            <a:xfrm>
              <a:off x="1521035" y="1218194"/>
              <a:ext cx="244272" cy="241131"/>
            </a:xfrm>
            <a:custGeom>
              <a:avLst/>
              <a:gdLst/>
              <a:ahLst/>
              <a:cxnLst/>
              <a:rect l="l" t="t" r="r" b="b"/>
              <a:pathLst>
                <a:path w="4328" h="4275" extrusionOk="0">
                  <a:moveTo>
                    <a:pt x="2976" y="1"/>
                  </a:moveTo>
                  <a:cubicBezTo>
                    <a:pt x="2881" y="186"/>
                    <a:pt x="2696" y="326"/>
                    <a:pt x="2492" y="371"/>
                  </a:cubicBezTo>
                  <a:cubicBezTo>
                    <a:pt x="2451" y="380"/>
                    <a:pt x="2410" y="384"/>
                    <a:pt x="2368" y="384"/>
                  </a:cubicBezTo>
                  <a:cubicBezTo>
                    <a:pt x="2207" y="384"/>
                    <a:pt x="2044" y="320"/>
                    <a:pt x="1912" y="224"/>
                  </a:cubicBezTo>
                  <a:cubicBezTo>
                    <a:pt x="1670" y="778"/>
                    <a:pt x="1389" y="1320"/>
                    <a:pt x="1147" y="1875"/>
                  </a:cubicBezTo>
                  <a:cubicBezTo>
                    <a:pt x="1030" y="1736"/>
                    <a:pt x="845" y="1655"/>
                    <a:pt x="665" y="1655"/>
                  </a:cubicBezTo>
                  <a:cubicBezTo>
                    <a:pt x="630" y="1655"/>
                    <a:pt x="595" y="1658"/>
                    <a:pt x="561" y="1664"/>
                  </a:cubicBezTo>
                  <a:cubicBezTo>
                    <a:pt x="344" y="1703"/>
                    <a:pt x="159" y="1856"/>
                    <a:pt x="76" y="2060"/>
                  </a:cubicBezTo>
                  <a:cubicBezTo>
                    <a:pt x="0" y="2263"/>
                    <a:pt x="38" y="2506"/>
                    <a:pt x="172" y="2678"/>
                  </a:cubicBezTo>
                  <a:cubicBezTo>
                    <a:pt x="356" y="2916"/>
                    <a:pt x="686" y="2990"/>
                    <a:pt x="994" y="2990"/>
                  </a:cubicBezTo>
                  <a:cubicBezTo>
                    <a:pt x="1007" y="2990"/>
                    <a:pt x="1020" y="2990"/>
                    <a:pt x="1033" y="2990"/>
                  </a:cubicBezTo>
                  <a:cubicBezTo>
                    <a:pt x="1109" y="3219"/>
                    <a:pt x="1185" y="3443"/>
                    <a:pt x="1256" y="3672"/>
                  </a:cubicBezTo>
                  <a:cubicBezTo>
                    <a:pt x="1689" y="3908"/>
                    <a:pt x="2122" y="4207"/>
                    <a:pt x="2607" y="4265"/>
                  </a:cubicBezTo>
                  <a:cubicBezTo>
                    <a:pt x="2664" y="4271"/>
                    <a:pt x="2722" y="4275"/>
                    <a:pt x="2779" y="4275"/>
                  </a:cubicBezTo>
                  <a:cubicBezTo>
                    <a:pt x="3215" y="4275"/>
                    <a:pt x="3647" y="4085"/>
                    <a:pt x="3901" y="3736"/>
                  </a:cubicBezTo>
                  <a:cubicBezTo>
                    <a:pt x="4328" y="3149"/>
                    <a:pt x="4283" y="747"/>
                    <a:pt x="4041" y="402"/>
                  </a:cubicBezTo>
                  <a:cubicBezTo>
                    <a:pt x="3977" y="307"/>
                    <a:pt x="3894" y="224"/>
                    <a:pt x="3830" y="128"/>
                  </a:cubicBezTo>
                  <a:cubicBezTo>
                    <a:pt x="3537" y="97"/>
                    <a:pt x="3270" y="39"/>
                    <a:pt x="2976" y="1"/>
                  </a:cubicBezTo>
                  <a:close/>
                </a:path>
              </a:pathLst>
            </a:custGeom>
            <a:solidFill>
              <a:srgbClr val="AD64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36"/>
            <p:cNvSpPr/>
            <p:nvPr/>
          </p:nvSpPr>
          <p:spPr>
            <a:xfrm>
              <a:off x="1626413" y="1444777"/>
              <a:ext cx="87482" cy="18670"/>
            </a:xfrm>
            <a:custGeom>
              <a:avLst/>
              <a:gdLst/>
              <a:ahLst/>
              <a:cxnLst/>
              <a:rect l="l" t="t" r="r" b="b"/>
              <a:pathLst>
                <a:path w="1550" h="331" extrusionOk="0">
                  <a:moveTo>
                    <a:pt x="82" y="1"/>
                  </a:moveTo>
                  <a:cubicBezTo>
                    <a:pt x="56" y="1"/>
                    <a:pt x="27" y="14"/>
                    <a:pt x="13" y="37"/>
                  </a:cubicBezTo>
                  <a:cubicBezTo>
                    <a:pt x="0" y="76"/>
                    <a:pt x="13" y="114"/>
                    <a:pt x="45" y="133"/>
                  </a:cubicBezTo>
                  <a:cubicBezTo>
                    <a:pt x="313" y="267"/>
                    <a:pt x="606" y="331"/>
                    <a:pt x="899" y="331"/>
                  </a:cubicBezTo>
                  <a:cubicBezTo>
                    <a:pt x="1097" y="331"/>
                    <a:pt x="1301" y="299"/>
                    <a:pt x="1492" y="235"/>
                  </a:cubicBezTo>
                  <a:cubicBezTo>
                    <a:pt x="1530" y="222"/>
                    <a:pt x="1549" y="184"/>
                    <a:pt x="1536" y="146"/>
                  </a:cubicBezTo>
                  <a:cubicBezTo>
                    <a:pt x="1526" y="120"/>
                    <a:pt x="1498" y="98"/>
                    <a:pt x="1468" y="98"/>
                  </a:cubicBezTo>
                  <a:cubicBezTo>
                    <a:pt x="1461" y="98"/>
                    <a:pt x="1454" y="99"/>
                    <a:pt x="1447" y="101"/>
                  </a:cubicBezTo>
                  <a:cubicBezTo>
                    <a:pt x="1267" y="161"/>
                    <a:pt x="1078" y="191"/>
                    <a:pt x="891" y="191"/>
                  </a:cubicBezTo>
                  <a:cubicBezTo>
                    <a:pt x="621" y="191"/>
                    <a:pt x="353" y="129"/>
                    <a:pt x="109" y="6"/>
                  </a:cubicBezTo>
                  <a:cubicBezTo>
                    <a:pt x="101" y="2"/>
                    <a:pt x="91" y="1"/>
                    <a:pt x="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36"/>
            <p:cNvSpPr/>
            <p:nvPr/>
          </p:nvSpPr>
          <p:spPr>
            <a:xfrm>
              <a:off x="1543669" y="1335011"/>
              <a:ext cx="43233" cy="16301"/>
            </a:xfrm>
            <a:custGeom>
              <a:avLst/>
              <a:gdLst/>
              <a:ahLst/>
              <a:cxnLst/>
              <a:rect l="l" t="t" r="r" b="b"/>
              <a:pathLst>
                <a:path w="766" h="289" extrusionOk="0">
                  <a:moveTo>
                    <a:pt x="77" y="0"/>
                  </a:moveTo>
                  <a:cubicBezTo>
                    <a:pt x="49" y="0"/>
                    <a:pt x="18" y="19"/>
                    <a:pt x="7" y="52"/>
                  </a:cubicBezTo>
                  <a:cubicBezTo>
                    <a:pt x="1" y="90"/>
                    <a:pt x="20" y="129"/>
                    <a:pt x="58" y="135"/>
                  </a:cubicBezTo>
                  <a:lnTo>
                    <a:pt x="670" y="288"/>
                  </a:lnTo>
                  <a:lnTo>
                    <a:pt x="689" y="288"/>
                  </a:lnTo>
                  <a:cubicBezTo>
                    <a:pt x="721" y="288"/>
                    <a:pt x="746" y="263"/>
                    <a:pt x="753" y="237"/>
                  </a:cubicBezTo>
                  <a:cubicBezTo>
                    <a:pt x="765" y="199"/>
                    <a:pt x="740" y="161"/>
                    <a:pt x="702" y="148"/>
                  </a:cubicBezTo>
                  <a:lnTo>
                    <a:pt x="90" y="1"/>
                  </a:lnTo>
                  <a:cubicBezTo>
                    <a:pt x="86" y="0"/>
                    <a:pt x="82" y="0"/>
                    <a:pt x="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36"/>
            <p:cNvSpPr/>
            <p:nvPr/>
          </p:nvSpPr>
          <p:spPr>
            <a:xfrm>
              <a:off x="1647635" y="1320684"/>
              <a:ext cx="15521" cy="15850"/>
            </a:xfrm>
            <a:custGeom>
              <a:avLst/>
              <a:gdLst/>
              <a:ahLst/>
              <a:cxnLst/>
              <a:rect l="l" t="t" r="r" b="b"/>
              <a:pathLst>
                <a:path w="275" h="281" extrusionOk="0">
                  <a:moveTo>
                    <a:pt x="134" y="0"/>
                  </a:moveTo>
                  <a:cubicBezTo>
                    <a:pt x="58" y="0"/>
                    <a:pt x="0" y="64"/>
                    <a:pt x="0" y="141"/>
                  </a:cubicBezTo>
                  <a:cubicBezTo>
                    <a:pt x="0" y="217"/>
                    <a:pt x="58" y="281"/>
                    <a:pt x="134" y="281"/>
                  </a:cubicBezTo>
                  <a:cubicBezTo>
                    <a:pt x="211" y="281"/>
                    <a:pt x="274" y="217"/>
                    <a:pt x="274" y="141"/>
                  </a:cubicBezTo>
                  <a:cubicBezTo>
                    <a:pt x="274" y="64"/>
                    <a:pt x="211" y="0"/>
                    <a:pt x="1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36"/>
            <p:cNvSpPr/>
            <p:nvPr/>
          </p:nvSpPr>
          <p:spPr>
            <a:xfrm>
              <a:off x="1730379" y="1317807"/>
              <a:ext cx="15521" cy="15850"/>
            </a:xfrm>
            <a:custGeom>
              <a:avLst/>
              <a:gdLst/>
              <a:ahLst/>
              <a:cxnLst/>
              <a:rect l="l" t="t" r="r" b="b"/>
              <a:pathLst>
                <a:path w="275" h="281" extrusionOk="0">
                  <a:moveTo>
                    <a:pt x="141" y="0"/>
                  </a:moveTo>
                  <a:cubicBezTo>
                    <a:pt x="64" y="0"/>
                    <a:pt x="0" y="64"/>
                    <a:pt x="0" y="141"/>
                  </a:cubicBezTo>
                  <a:cubicBezTo>
                    <a:pt x="0" y="217"/>
                    <a:pt x="64" y="281"/>
                    <a:pt x="141" y="281"/>
                  </a:cubicBezTo>
                  <a:cubicBezTo>
                    <a:pt x="217" y="281"/>
                    <a:pt x="274" y="217"/>
                    <a:pt x="274" y="141"/>
                  </a:cubicBezTo>
                  <a:cubicBezTo>
                    <a:pt x="274" y="64"/>
                    <a:pt x="217" y="0"/>
                    <a:pt x="1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36"/>
            <p:cNvSpPr/>
            <p:nvPr/>
          </p:nvSpPr>
          <p:spPr>
            <a:xfrm>
              <a:off x="1627824" y="1272401"/>
              <a:ext cx="47918" cy="19234"/>
            </a:xfrm>
            <a:custGeom>
              <a:avLst/>
              <a:gdLst/>
              <a:ahLst/>
              <a:cxnLst/>
              <a:rect l="l" t="t" r="r" b="b"/>
              <a:pathLst>
                <a:path w="849" h="341" extrusionOk="0">
                  <a:moveTo>
                    <a:pt x="487" y="1"/>
                  </a:moveTo>
                  <a:cubicBezTo>
                    <a:pt x="455" y="1"/>
                    <a:pt x="423" y="3"/>
                    <a:pt x="390" y="9"/>
                  </a:cubicBezTo>
                  <a:cubicBezTo>
                    <a:pt x="237" y="34"/>
                    <a:pt x="103" y="117"/>
                    <a:pt x="26" y="238"/>
                  </a:cubicBezTo>
                  <a:cubicBezTo>
                    <a:pt x="1" y="270"/>
                    <a:pt x="14" y="308"/>
                    <a:pt x="46" y="334"/>
                  </a:cubicBezTo>
                  <a:cubicBezTo>
                    <a:pt x="52" y="340"/>
                    <a:pt x="71" y="340"/>
                    <a:pt x="84" y="340"/>
                  </a:cubicBezTo>
                  <a:cubicBezTo>
                    <a:pt x="103" y="340"/>
                    <a:pt x="128" y="334"/>
                    <a:pt x="141" y="315"/>
                  </a:cubicBezTo>
                  <a:cubicBezTo>
                    <a:pt x="198" y="225"/>
                    <a:pt x="300" y="168"/>
                    <a:pt x="415" y="149"/>
                  </a:cubicBezTo>
                  <a:cubicBezTo>
                    <a:pt x="440" y="145"/>
                    <a:pt x="465" y="143"/>
                    <a:pt x="490" y="143"/>
                  </a:cubicBezTo>
                  <a:cubicBezTo>
                    <a:pt x="578" y="143"/>
                    <a:pt x="663" y="169"/>
                    <a:pt x="727" y="219"/>
                  </a:cubicBezTo>
                  <a:cubicBezTo>
                    <a:pt x="741" y="227"/>
                    <a:pt x="758" y="232"/>
                    <a:pt x="774" y="232"/>
                  </a:cubicBezTo>
                  <a:cubicBezTo>
                    <a:pt x="795" y="232"/>
                    <a:pt x="815" y="224"/>
                    <a:pt x="829" y="206"/>
                  </a:cubicBezTo>
                  <a:cubicBezTo>
                    <a:pt x="849" y="174"/>
                    <a:pt x="842" y="130"/>
                    <a:pt x="817" y="104"/>
                  </a:cubicBezTo>
                  <a:cubicBezTo>
                    <a:pt x="726" y="39"/>
                    <a:pt x="611" y="1"/>
                    <a:pt x="4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36"/>
            <p:cNvSpPr/>
            <p:nvPr/>
          </p:nvSpPr>
          <p:spPr>
            <a:xfrm>
              <a:off x="1716720" y="1266760"/>
              <a:ext cx="42838" cy="15850"/>
            </a:xfrm>
            <a:custGeom>
              <a:avLst/>
              <a:gdLst/>
              <a:ahLst/>
              <a:cxnLst/>
              <a:rect l="l" t="t" r="r" b="b"/>
              <a:pathLst>
                <a:path w="759" h="281" extrusionOk="0">
                  <a:moveTo>
                    <a:pt x="376" y="0"/>
                  </a:moveTo>
                  <a:cubicBezTo>
                    <a:pt x="236" y="7"/>
                    <a:pt x="108" y="64"/>
                    <a:pt x="26" y="166"/>
                  </a:cubicBezTo>
                  <a:cubicBezTo>
                    <a:pt x="0" y="192"/>
                    <a:pt x="7" y="236"/>
                    <a:pt x="38" y="262"/>
                  </a:cubicBezTo>
                  <a:cubicBezTo>
                    <a:pt x="51" y="274"/>
                    <a:pt x="64" y="281"/>
                    <a:pt x="77" y="281"/>
                  </a:cubicBezTo>
                  <a:cubicBezTo>
                    <a:pt x="102" y="281"/>
                    <a:pt x="121" y="268"/>
                    <a:pt x="134" y="255"/>
                  </a:cubicBezTo>
                  <a:cubicBezTo>
                    <a:pt x="191" y="185"/>
                    <a:pt x="281" y="147"/>
                    <a:pt x="383" y="141"/>
                  </a:cubicBezTo>
                  <a:cubicBezTo>
                    <a:pt x="478" y="141"/>
                    <a:pt x="574" y="179"/>
                    <a:pt x="631" y="243"/>
                  </a:cubicBezTo>
                  <a:cubicBezTo>
                    <a:pt x="645" y="260"/>
                    <a:pt x="666" y="268"/>
                    <a:pt x="686" y="268"/>
                  </a:cubicBezTo>
                  <a:cubicBezTo>
                    <a:pt x="701" y="268"/>
                    <a:pt x="716" y="264"/>
                    <a:pt x="727" y="255"/>
                  </a:cubicBezTo>
                  <a:cubicBezTo>
                    <a:pt x="759" y="230"/>
                    <a:pt x="759" y="185"/>
                    <a:pt x="733" y="153"/>
                  </a:cubicBezTo>
                  <a:cubicBezTo>
                    <a:pt x="650" y="58"/>
                    <a:pt x="523" y="0"/>
                    <a:pt x="3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36"/>
            <p:cNvSpPr/>
            <p:nvPr/>
          </p:nvSpPr>
          <p:spPr>
            <a:xfrm>
              <a:off x="1697643" y="1313972"/>
              <a:ext cx="23761" cy="52795"/>
            </a:xfrm>
            <a:custGeom>
              <a:avLst/>
              <a:gdLst/>
              <a:ahLst/>
              <a:cxnLst/>
              <a:rect l="l" t="t" r="r" b="b"/>
              <a:pathLst>
                <a:path w="421" h="936" extrusionOk="0">
                  <a:moveTo>
                    <a:pt x="94" y="1"/>
                  </a:moveTo>
                  <a:cubicBezTo>
                    <a:pt x="86" y="1"/>
                    <a:pt x="78" y="2"/>
                    <a:pt x="70" y="5"/>
                  </a:cubicBezTo>
                  <a:cubicBezTo>
                    <a:pt x="39" y="17"/>
                    <a:pt x="13" y="56"/>
                    <a:pt x="26" y="94"/>
                  </a:cubicBezTo>
                  <a:lnTo>
                    <a:pt x="249" y="789"/>
                  </a:lnTo>
                  <a:lnTo>
                    <a:pt x="83" y="769"/>
                  </a:lnTo>
                  <a:cubicBezTo>
                    <a:pt x="79" y="769"/>
                    <a:pt x="74" y="768"/>
                    <a:pt x="70" y="768"/>
                  </a:cubicBezTo>
                  <a:cubicBezTo>
                    <a:pt x="32" y="768"/>
                    <a:pt x="6" y="792"/>
                    <a:pt x="0" y="827"/>
                  </a:cubicBezTo>
                  <a:cubicBezTo>
                    <a:pt x="0" y="865"/>
                    <a:pt x="26" y="903"/>
                    <a:pt x="64" y="903"/>
                  </a:cubicBezTo>
                  <a:lnTo>
                    <a:pt x="338" y="935"/>
                  </a:lnTo>
                  <a:lnTo>
                    <a:pt x="345" y="935"/>
                  </a:lnTo>
                  <a:cubicBezTo>
                    <a:pt x="370" y="935"/>
                    <a:pt x="389" y="929"/>
                    <a:pt x="402" y="910"/>
                  </a:cubicBezTo>
                  <a:cubicBezTo>
                    <a:pt x="415" y="890"/>
                    <a:pt x="421" y="865"/>
                    <a:pt x="415" y="846"/>
                  </a:cubicBezTo>
                  <a:lnTo>
                    <a:pt x="160" y="49"/>
                  </a:lnTo>
                  <a:cubicBezTo>
                    <a:pt x="150" y="19"/>
                    <a:pt x="124" y="1"/>
                    <a:pt x="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36"/>
            <p:cNvSpPr/>
            <p:nvPr/>
          </p:nvSpPr>
          <p:spPr>
            <a:xfrm>
              <a:off x="1670268" y="1365245"/>
              <a:ext cx="38549" cy="26680"/>
            </a:xfrm>
            <a:custGeom>
              <a:avLst/>
              <a:gdLst/>
              <a:ahLst/>
              <a:cxnLst/>
              <a:rect l="l" t="t" r="r" b="b"/>
              <a:pathLst>
                <a:path w="683" h="473" extrusionOk="0">
                  <a:moveTo>
                    <a:pt x="77" y="1"/>
                  </a:moveTo>
                  <a:cubicBezTo>
                    <a:pt x="39" y="1"/>
                    <a:pt x="7" y="32"/>
                    <a:pt x="7" y="71"/>
                  </a:cubicBezTo>
                  <a:cubicBezTo>
                    <a:pt x="1" y="217"/>
                    <a:pt x="90" y="364"/>
                    <a:pt x="224" y="434"/>
                  </a:cubicBezTo>
                  <a:cubicBezTo>
                    <a:pt x="281" y="459"/>
                    <a:pt x="345" y="472"/>
                    <a:pt x="402" y="472"/>
                  </a:cubicBezTo>
                  <a:cubicBezTo>
                    <a:pt x="492" y="472"/>
                    <a:pt x="581" y="447"/>
                    <a:pt x="651" y="389"/>
                  </a:cubicBezTo>
                  <a:cubicBezTo>
                    <a:pt x="683" y="364"/>
                    <a:pt x="683" y="319"/>
                    <a:pt x="664" y="294"/>
                  </a:cubicBezTo>
                  <a:cubicBezTo>
                    <a:pt x="649" y="275"/>
                    <a:pt x="628" y="265"/>
                    <a:pt x="606" y="265"/>
                  </a:cubicBezTo>
                  <a:cubicBezTo>
                    <a:pt x="591" y="265"/>
                    <a:pt x="575" y="270"/>
                    <a:pt x="562" y="281"/>
                  </a:cubicBezTo>
                  <a:cubicBezTo>
                    <a:pt x="516" y="315"/>
                    <a:pt x="460" y="333"/>
                    <a:pt x="403" y="333"/>
                  </a:cubicBezTo>
                  <a:cubicBezTo>
                    <a:pt x="364" y="333"/>
                    <a:pt x="324" y="325"/>
                    <a:pt x="288" y="307"/>
                  </a:cubicBezTo>
                  <a:cubicBezTo>
                    <a:pt x="205" y="262"/>
                    <a:pt x="141" y="166"/>
                    <a:pt x="148" y="71"/>
                  </a:cubicBezTo>
                  <a:cubicBezTo>
                    <a:pt x="148" y="32"/>
                    <a:pt x="116" y="1"/>
                    <a:pt x="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34" name="Google Shape;634;p36"/>
            <p:cNvGrpSpPr/>
            <p:nvPr/>
          </p:nvGrpSpPr>
          <p:grpSpPr>
            <a:xfrm>
              <a:off x="1501958" y="1677734"/>
              <a:ext cx="356534" cy="526260"/>
              <a:chOff x="3178358" y="1677734"/>
              <a:chExt cx="356534" cy="526260"/>
            </a:xfrm>
          </p:grpSpPr>
          <p:sp>
            <p:nvSpPr>
              <p:cNvPr id="635" name="Google Shape;635;p36"/>
              <p:cNvSpPr/>
              <p:nvPr/>
            </p:nvSpPr>
            <p:spPr>
              <a:xfrm>
                <a:off x="3244903" y="1780844"/>
                <a:ext cx="289989" cy="423150"/>
              </a:xfrm>
              <a:custGeom>
                <a:avLst/>
                <a:gdLst/>
                <a:ahLst/>
                <a:cxnLst/>
                <a:rect l="l" t="t" r="r" b="b"/>
                <a:pathLst>
                  <a:path w="5138" h="7502" extrusionOk="0">
                    <a:moveTo>
                      <a:pt x="816" y="0"/>
                    </a:moveTo>
                    <a:lnTo>
                      <a:pt x="0" y="504"/>
                    </a:lnTo>
                    <a:lnTo>
                      <a:pt x="4321" y="7502"/>
                    </a:lnTo>
                    <a:lnTo>
                      <a:pt x="5137" y="6998"/>
                    </a:lnTo>
                    <a:lnTo>
                      <a:pt x="81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36"/>
              <p:cNvSpPr/>
              <p:nvPr/>
            </p:nvSpPr>
            <p:spPr>
              <a:xfrm>
                <a:off x="3178358" y="1677734"/>
                <a:ext cx="123773" cy="144848"/>
              </a:xfrm>
              <a:custGeom>
                <a:avLst/>
                <a:gdLst/>
                <a:ahLst/>
                <a:cxnLst/>
                <a:rect l="l" t="t" r="r" b="b"/>
                <a:pathLst>
                  <a:path w="2193" h="2568" extrusionOk="0">
                    <a:moveTo>
                      <a:pt x="807" y="0"/>
                    </a:moveTo>
                    <a:cubicBezTo>
                      <a:pt x="746" y="0"/>
                      <a:pt x="685" y="16"/>
                      <a:pt x="631" y="50"/>
                    </a:cubicBezTo>
                    <a:lnTo>
                      <a:pt x="204" y="311"/>
                    </a:lnTo>
                    <a:cubicBezTo>
                      <a:pt x="45" y="407"/>
                      <a:pt x="0" y="611"/>
                      <a:pt x="96" y="770"/>
                    </a:cubicBezTo>
                    <a:lnTo>
                      <a:pt x="1205" y="2568"/>
                    </a:lnTo>
                    <a:lnTo>
                      <a:pt x="2193" y="1956"/>
                    </a:lnTo>
                    <a:lnTo>
                      <a:pt x="1090" y="158"/>
                    </a:lnTo>
                    <a:cubicBezTo>
                      <a:pt x="1028" y="55"/>
                      <a:pt x="918" y="0"/>
                      <a:pt x="80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36"/>
              <p:cNvSpPr/>
              <p:nvPr/>
            </p:nvSpPr>
            <p:spPr>
              <a:xfrm>
                <a:off x="3178358" y="1677734"/>
                <a:ext cx="123773" cy="144848"/>
              </a:xfrm>
              <a:custGeom>
                <a:avLst/>
                <a:gdLst/>
                <a:ahLst/>
                <a:cxnLst/>
                <a:rect l="l" t="t" r="r" b="b"/>
                <a:pathLst>
                  <a:path w="2193" h="2568" extrusionOk="0">
                    <a:moveTo>
                      <a:pt x="807" y="0"/>
                    </a:moveTo>
                    <a:cubicBezTo>
                      <a:pt x="746" y="0"/>
                      <a:pt x="685" y="16"/>
                      <a:pt x="631" y="50"/>
                    </a:cubicBezTo>
                    <a:lnTo>
                      <a:pt x="204" y="311"/>
                    </a:lnTo>
                    <a:cubicBezTo>
                      <a:pt x="45" y="407"/>
                      <a:pt x="0" y="611"/>
                      <a:pt x="96" y="770"/>
                    </a:cubicBezTo>
                    <a:lnTo>
                      <a:pt x="1205" y="2568"/>
                    </a:lnTo>
                    <a:lnTo>
                      <a:pt x="2193" y="1956"/>
                    </a:lnTo>
                    <a:lnTo>
                      <a:pt x="1090" y="158"/>
                    </a:lnTo>
                    <a:cubicBezTo>
                      <a:pt x="1028" y="55"/>
                      <a:pt x="918" y="0"/>
                      <a:pt x="807" y="0"/>
                    </a:cubicBezTo>
                    <a:close/>
                  </a:path>
                </a:pathLst>
              </a:custGeom>
              <a:solidFill>
                <a:srgbClr val="191919">
                  <a:alpha val="2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36"/>
              <p:cNvSpPr/>
              <p:nvPr/>
            </p:nvSpPr>
            <p:spPr>
              <a:xfrm>
                <a:off x="3231583" y="1767306"/>
                <a:ext cx="63721" cy="44109"/>
              </a:xfrm>
              <a:custGeom>
                <a:avLst/>
                <a:gdLst/>
                <a:ahLst/>
                <a:cxnLst/>
                <a:rect l="l" t="t" r="r" b="b"/>
                <a:pathLst>
                  <a:path w="1129" h="782" extrusionOk="0">
                    <a:moveTo>
                      <a:pt x="1047" y="0"/>
                    </a:moveTo>
                    <a:cubicBezTo>
                      <a:pt x="1033" y="0"/>
                      <a:pt x="1019" y="4"/>
                      <a:pt x="1007" y="11"/>
                    </a:cubicBezTo>
                    <a:lnTo>
                      <a:pt x="45" y="654"/>
                    </a:lnTo>
                    <a:cubicBezTo>
                      <a:pt x="13" y="674"/>
                      <a:pt x="0" y="718"/>
                      <a:pt x="26" y="750"/>
                    </a:cubicBezTo>
                    <a:cubicBezTo>
                      <a:pt x="39" y="769"/>
                      <a:pt x="58" y="782"/>
                      <a:pt x="83" y="782"/>
                    </a:cubicBezTo>
                    <a:cubicBezTo>
                      <a:pt x="96" y="782"/>
                      <a:pt x="109" y="776"/>
                      <a:pt x="122" y="769"/>
                    </a:cubicBezTo>
                    <a:lnTo>
                      <a:pt x="1084" y="126"/>
                    </a:lnTo>
                    <a:cubicBezTo>
                      <a:pt x="1116" y="106"/>
                      <a:pt x="1129" y="62"/>
                      <a:pt x="1103" y="30"/>
                    </a:cubicBezTo>
                    <a:cubicBezTo>
                      <a:pt x="1091" y="10"/>
                      <a:pt x="1069" y="0"/>
                      <a:pt x="10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36"/>
              <p:cNvSpPr/>
              <p:nvPr/>
            </p:nvSpPr>
            <p:spPr>
              <a:xfrm>
                <a:off x="3275495" y="1828733"/>
                <a:ext cx="76646" cy="115348"/>
              </a:xfrm>
              <a:custGeom>
                <a:avLst/>
                <a:gdLst/>
                <a:ahLst/>
                <a:cxnLst/>
                <a:rect l="l" t="t" r="r" b="b"/>
                <a:pathLst>
                  <a:path w="1358" h="2045" extrusionOk="0">
                    <a:moveTo>
                      <a:pt x="77" y="1"/>
                    </a:moveTo>
                    <a:cubicBezTo>
                      <a:pt x="64" y="1"/>
                      <a:pt x="50" y="4"/>
                      <a:pt x="38" y="12"/>
                    </a:cubicBezTo>
                    <a:cubicBezTo>
                      <a:pt x="6" y="31"/>
                      <a:pt x="0" y="75"/>
                      <a:pt x="19" y="107"/>
                    </a:cubicBezTo>
                    <a:lnTo>
                      <a:pt x="1217" y="2013"/>
                    </a:lnTo>
                    <a:cubicBezTo>
                      <a:pt x="1230" y="2032"/>
                      <a:pt x="1256" y="2045"/>
                      <a:pt x="1275" y="2045"/>
                    </a:cubicBezTo>
                    <a:cubicBezTo>
                      <a:pt x="1287" y="2045"/>
                      <a:pt x="1300" y="2038"/>
                      <a:pt x="1313" y="2032"/>
                    </a:cubicBezTo>
                    <a:cubicBezTo>
                      <a:pt x="1345" y="2013"/>
                      <a:pt x="1358" y="1968"/>
                      <a:pt x="1338" y="1936"/>
                    </a:cubicBezTo>
                    <a:lnTo>
                      <a:pt x="134" y="31"/>
                    </a:lnTo>
                    <a:cubicBezTo>
                      <a:pt x="122" y="11"/>
                      <a:pt x="100" y="1"/>
                      <a:pt x="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0" name="Google Shape;640;p36"/>
            <p:cNvGrpSpPr/>
            <p:nvPr/>
          </p:nvGrpSpPr>
          <p:grpSpPr>
            <a:xfrm>
              <a:off x="1582501" y="1753149"/>
              <a:ext cx="607972" cy="531730"/>
              <a:chOff x="1582501" y="1753149"/>
              <a:chExt cx="607972" cy="531730"/>
            </a:xfrm>
          </p:grpSpPr>
          <p:sp>
            <p:nvSpPr>
              <p:cNvPr id="641" name="Google Shape;641;p36"/>
              <p:cNvSpPr/>
              <p:nvPr/>
            </p:nvSpPr>
            <p:spPr>
              <a:xfrm>
                <a:off x="1582501" y="1753149"/>
                <a:ext cx="607972" cy="531730"/>
              </a:xfrm>
              <a:custGeom>
                <a:avLst/>
                <a:gdLst/>
                <a:ahLst/>
                <a:cxnLst/>
                <a:rect l="l" t="t" r="r" b="b"/>
                <a:pathLst>
                  <a:path w="10772" h="9427" extrusionOk="0">
                    <a:moveTo>
                      <a:pt x="3442" y="0"/>
                    </a:moveTo>
                    <a:lnTo>
                      <a:pt x="1" y="9427"/>
                    </a:lnTo>
                    <a:lnTo>
                      <a:pt x="7330" y="9427"/>
                    </a:lnTo>
                    <a:lnTo>
                      <a:pt x="1077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36"/>
              <p:cNvSpPr/>
              <p:nvPr/>
            </p:nvSpPr>
            <p:spPr>
              <a:xfrm>
                <a:off x="1881813" y="1782649"/>
                <a:ext cx="171634" cy="29500"/>
              </a:xfrm>
              <a:custGeom>
                <a:avLst/>
                <a:gdLst/>
                <a:ahLst/>
                <a:cxnLst/>
                <a:rect l="l" t="t" r="r" b="b"/>
                <a:pathLst>
                  <a:path w="3041" h="523" extrusionOk="0">
                    <a:moveTo>
                      <a:pt x="192" y="0"/>
                    </a:moveTo>
                    <a:lnTo>
                      <a:pt x="1" y="523"/>
                    </a:lnTo>
                    <a:lnTo>
                      <a:pt x="2849" y="523"/>
                    </a:lnTo>
                    <a:lnTo>
                      <a:pt x="3041" y="0"/>
                    </a:lnTo>
                    <a:close/>
                  </a:path>
                </a:pathLst>
              </a:custGeom>
              <a:solidFill>
                <a:srgbClr val="191919">
                  <a:alpha val="2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36"/>
              <p:cNvSpPr/>
              <p:nvPr/>
            </p:nvSpPr>
            <p:spPr>
              <a:xfrm>
                <a:off x="1596893" y="1753600"/>
                <a:ext cx="201886" cy="527330"/>
              </a:xfrm>
              <a:custGeom>
                <a:avLst/>
                <a:gdLst/>
                <a:ahLst/>
                <a:cxnLst/>
                <a:rect l="l" t="t" r="r" b="b"/>
                <a:pathLst>
                  <a:path w="3577" h="9349" extrusionOk="0">
                    <a:moveTo>
                      <a:pt x="3497" y="0"/>
                    </a:moveTo>
                    <a:cubicBezTo>
                      <a:pt x="3470" y="0"/>
                      <a:pt x="3446" y="15"/>
                      <a:pt x="3436" y="43"/>
                    </a:cubicBezTo>
                    <a:lnTo>
                      <a:pt x="14" y="9253"/>
                    </a:lnTo>
                    <a:cubicBezTo>
                      <a:pt x="1" y="9291"/>
                      <a:pt x="20" y="9329"/>
                      <a:pt x="52" y="9342"/>
                    </a:cubicBezTo>
                    <a:cubicBezTo>
                      <a:pt x="58" y="9349"/>
                      <a:pt x="71" y="9349"/>
                      <a:pt x="77" y="9349"/>
                    </a:cubicBezTo>
                    <a:cubicBezTo>
                      <a:pt x="103" y="9349"/>
                      <a:pt x="128" y="9329"/>
                      <a:pt x="141" y="9304"/>
                    </a:cubicBezTo>
                    <a:lnTo>
                      <a:pt x="3564" y="94"/>
                    </a:lnTo>
                    <a:cubicBezTo>
                      <a:pt x="3576" y="56"/>
                      <a:pt x="3557" y="18"/>
                      <a:pt x="3525" y="5"/>
                    </a:cubicBezTo>
                    <a:cubicBezTo>
                      <a:pt x="3516" y="2"/>
                      <a:pt x="3506" y="0"/>
                      <a:pt x="34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44" name="Google Shape;644;p36"/>
            <p:cNvSpPr/>
            <p:nvPr/>
          </p:nvSpPr>
          <p:spPr>
            <a:xfrm>
              <a:off x="1940062" y="1940191"/>
              <a:ext cx="331021" cy="305377"/>
            </a:xfrm>
            <a:custGeom>
              <a:avLst/>
              <a:gdLst/>
              <a:ahLst/>
              <a:cxnLst/>
              <a:rect l="l" t="t" r="r" b="b"/>
              <a:pathLst>
                <a:path w="5865" h="5414" extrusionOk="0">
                  <a:moveTo>
                    <a:pt x="3886" y="1"/>
                  </a:moveTo>
                  <a:cubicBezTo>
                    <a:pt x="3758" y="1"/>
                    <a:pt x="3630" y="21"/>
                    <a:pt x="3506" y="62"/>
                  </a:cubicBezTo>
                  <a:lnTo>
                    <a:pt x="250" y="1114"/>
                  </a:lnTo>
                  <a:cubicBezTo>
                    <a:pt x="224" y="1216"/>
                    <a:pt x="301" y="1331"/>
                    <a:pt x="396" y="1388"/>
                  </a:cubicBezTo>
                  <a:cubicBezTo>
                    <a:pt x="485" y="1445"/>
                    <a:pt x="594" y="1464"/>
                    <a:pt x="702" y="1477"/>
                  </a:cubicBezTo>
                  <a:cubicBezTo>
                    <a:pt x="836" y="1496"/>
                    <a:pt x="963" y="1515"/>
                    <a:pt x="1097" y="1535"/>
                  </a:cubicBezTo>
                  <a:cubicBezTo>
                    <a:pt x="740" y="1707"/>
                    <a:pt x="371" y="1879"/>
                    <a:pt x="14" y="2057"/>
                  </a:cubicBezTo>
                  <a:cubicBezTo>
                    <a:pt x="1" y="2204"/>
                    <a:pt x="160" y="2344"/>
                    <a:pt x="301" y="2395"/>
                  </a:cubicBezTo>
                  <a:cubicBezTo>
                    <a:pt x="374" y="2422"/>
                    <a:pt x="451" y="2431"/>
                    <a:pt x="528" y="2431"/>
                  </a:cubicBezTo>
                  <a:cubicBezTo>
                    <a:pt x="599" y="2431"/>
                    <a:pt x="670" y="2423"/>
                    <a:pt x="740" y="2414"/>
                  </a:cubicBezTo>
                  <a:cubicBezTo>
                    <a:pt x="944" y="2395"/>
                    <a:pt x="1142" y="2370"/>
                    <a:pt x="1346" y="2350"/>
                  </a:cubicBezTo>
                  <a:lnTo>
                    <a:pt x="1346" y="2350"/>
                  </a:lnTo>
                  <a:cubicBezTo>
                    <a:pt x="1084" y="2497"/>
                    <a:pt x="804" y="2631"/>
                    <a:pt x="543" y="2777"/>
                  </a:cubicBezTo>
                  <a:cubicBezTo>
                    <a:pt x="524" y="2905"/>
                    <a:pt x="657" y="3032"/>
                    <a:pt x="772" y="3077"/>
                  </a:cubicBezTo>
                  <a:cubicBezTo>
                    <a:pt x="853" y="3111"/>
                    <a:pt x="936" y="3119"/>
                    <a:pt x="1021" y="3119"/>
                  </a:cubicBezTo>
                  <a:cubicBezTo>
                    <a:pt x="1063" y="3119"/>
                    <a:pt x="1106" y="3117"/>
                    <a:pt x="1148" y="3115"/>
                  </a:cubicBezTo>
                  <a:cubicBezTo>
                    <a:pt x="1403" y="3096"/>
                    <a:pt x="1658" y="3083"/>
                    <a:pt x="1900" y="3026"/>
                  </a:cubicBezTo>
                  <a:lnTo>
                    <a:pt x="1900" y="3026"/>
                  </a:lnTo>
                  <a:cubicBezTo>
                    <a:pt x="1696" y="3115"/>
                    <a:pt x="1473" y="3217"/>
                    <a:pt x="1263" y="3306"/>
                  </a:cubicBezTo>
                  <a:cubicBezTo>
                    <a:pt x="1212" y="3415"/>
                    <a:pt x="1308" y="3549"/>
                    <a:pt x="1410" y="3606"/>
                  </a:cubicBezTo>
                  <a:cubicBezTo>
                    <a:pt x="1518" y="3663"/>
                    <a:pt x="1639" y="3663"/>
                    <a:pt x="1760" y="3663"/>
                  </a:cubicBezTo>
                  <a:cubicBezTo>
                    <a:pt x="1974" y="3663"/>
                    <a:pt x="2177" y="3734"/>
                    <a:pt x="2395" y="3734"/>
                  </a:cubicBezTo>
                  <a:cubicBezTo>
                    <a:pt x="2405" y="3734"/>
                    <a:pt x="2414" y="3734"/>
                    <a:pt x="2423" y="3733"/>
                  </a:cubicBezTo>
                  <a:cubicBezTo>
                    <a:pt x="2448" y="3912"/>
                    <a:pt x="2467" y="4090"/>
                    <a:pt x="2493" y="4269"/>
                  </a:cubicBezTo>
                  <a:cubicBezTo>
                    <a:pt x="2525" y="4479"/>
                    <a:pt x="2550" y="4696"/>
                    <a:pt x="2659" y="4881"/>
                  </a:cubicBezTo>
                  <a:cubicBezTo>
                    <a:pt x="2767" y="5078"/>
                    <a:pt x="2958" y="5231"/>
                    <a:pt x="3169" y="5314"/>
                  </a:cubicBezTo>
                  <a:cubicBezTo>
                    <a:pt x="3342" y="5383"/>
                    <a:pt x="3532" y="5413"/>
                    <a:pt x="3721" y="5413"/>
                  </a:cubicBezTo>
                  <a:cubicBezTo>
                    <a:pt x="3845" y="5413"/>
                    <a:pt x="3968" y="5400"/>
                    <a:pt x="4086" y="5378"/>
                  </a:cubicBezTo>
                  <a:cubicBezTo>
                    <a:pt x="4354" y="5327"/>
                    <a:pt x="4609" y="5212"/>
                    <a:pt x="4826" y="5046"/>
                  </a:cubicBezTo>
                  <a:cubicBezTo>
                    <a:pt x="5355" y="4632"/>
                    <a:pt x="5686" y="3988"/>
                    <a:pt x="5769" y="3326"/>
                  </a:cubicBezTo>
                  <a:cubicBezTo>
                    <a:pt x="5864" y="2637"/>
                    <a:pt x="5705" y="1930"/>
                    <a:pt x="5406" y="1299"/>
                  </a:cubicBezTo>
                  <a:cubicBezTo>
                    <a:pt x="5208" y="891"/>
                    <a:pt x="4934" y="515"/>
                    <a:pt x="4583" y="234"/>
                  </a:cubicBezTo>
                  <a:cubicBezTo>
                    <a:pt x="4381" y="79"/>
                    <a:pt x="4135" y="1"/>
                    <a:pt x="3886" y="1"/>
                  </a:cubicBezTo>
                  <a:close/>
                </a:path>
              </a:pathLst>
            </a:custGeom>
            <a:solidFill>
              <a:srgbClr val="AD64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36"/>
            <p:cNvSpPr/>
            <p:nvPr/>
          </p:nvSpPr>
          <p:spPr>
            <a:xfrm>
              <a:off x="2037199" y="1942955"/>
              <a:ext cx="237838" cy="302726"/>
            </a:xfrm>
            <a:custGeom>
              <a:avLst/>
              <a:gdLst/>
              <a:ahLst/>
              <a:cxnLst/>
              <a:rect l="l" t="t" r="r" b="b"/>
              <a:pathLst>
                <a:path w="4214" h="5367" extrusionOk="0">
                  <a:moveTo>
                    <a:pt x="1454" y="1"/>
                  </a:moveTo>
                  <a:cubicBezTo>
                    <a:pt x="1416" y="1"/>
                    <a:pt x="1377" y="32"/>
                    <a:pt x="1377" y="71"/>
                  </a:cubicBezTo>
                  <a:cubicBezTo>
                    <a:pt x="1377" y="109"/>
                    <a:pt x="1403" y="141"/>
                    <a:pt x="1441" y="141"/>
                  </a:cubicBezTo>
                  <a:cubicBezTo>
                    <a:pt x="2130" y="192"/>
                    <a:pt x="2799" y="504"/>
                    <a:pt x="3277" y="1001"/>
                  </a:cubicBezTo>
                  <a:cubicBezTo>
                    <a:pt x="3755" y="1498"/>
                    <a:pt x="4035" y="2180"/>
                    <a:pt x="4054" y="2869"/>
                  </a:cubicBezTo>
                  <a:cubicBezTo>
                    <a:pt x="4073" y="3633"/>
                    <a:pt x="3729" y="4417"/>
                    <a:pt x="3168" y="4857"/>
                  </a:cubicBezTo>
                  <a:cubicBezTo>
                    <a:pt x="2866" y="5101"/>
                    <a:pt x="2494" y="5228"/>
                    <a:pt x="2133" y="5228"/>
                  </a:cubicBezTo>
                  <a:cubicBezTo>
                    <a:pt x="1947" y="5228"/>
                    <a:pt x="1763" y="5194"/>
                    <a:pt x="1594" y="5125"/>
                  </a:cubicBezTo>
                  <a:cubicBezTo>
                    <a:pt x="1072" y="4895"/>
                    <a:pt x="734" y="4271"/>
                    <a:pt x="868" y="3755"/>
                  </a:cubicBezTo>
                  <a:cubicBezTo>
                    <a:pt x="874" y="3735"/>
                    <a:pt x="874" y="3716"/>
                    <a:pt x="861" y="3704"/>
                  </a:cubicBezTo>
                  <a:cubicBezTo>
                    <a:pt x="848" y="3684"/>
                    <a:pt x="836" y="3672"/>
                    <a:pt x="817" y="3672"/>
                  </a:cubicBezTo>
                  <a:lnTo>
                    <a:pt x="90" y="3544"/>
                  </a:lnTo>
                  <a:cubicBezTo>
                    <a:pt x="86" y="3544"/>
                    <a:pt x="82" y="3543"/>
                    <a:pt x="78" y="3543"/>
                  </a:cubicBezTo>
                  <a:cubicBezTo>
                    <a:pt x="44" y="3543"/>
                    <a:pt x="13" y="3567"/>
                    <a:pt x="7" y="3602"/>
                  </a:cubicBezTo>
                  <a:cubicBezTo>
                    <a:pt x="1" y="3640"/>
                    <a:pt x="26" y="3678"/>
                    <a:pt x="65" y="3684"/>
                  </a:cubicBezTo>
                  <a:lnTo>
                    <a:pt x="721" y="3793"/>
                  </a:lnTo>
                  <a:cubicBezTo>
                    <a:pt x="613" y="4354"/>
                    <a:pt x="976" y="5010"/>
                    <a:pt x="1543" y="5252"/>
                  </a:cubicBezTo>
                  <a:cubicBezTo>
                    <a:pt x="1728" y="5329"/>
                    <a:pt x="1932" y="5367"/>
                    <a:pt x="2136" y="5367"/>
                  </a:cubicBezTo>
                  <a:cubicBezTo>
                    <a:pt x="2525" y="5367"/>
                    <a:pt x="2926" y="5227"/>
                    <a:pt x="3258" y="4972"/>
                  </a:cubicBezTo>
                  <a:cubicBezTo>
                    <a:pt x="3850" y="4500"/>
                    <a:pt x="4214" y="3672"/>
                    <a:pt x="4194" y="2862"/>
                  </a:cubicBezTo>
                  <a:cubicBezTo>
                    <a:pt x="4175" y="2142"/>
                    <a:pt x="3876" y="1428"/>
                    <a:pt x="3372" y="906"/>
                  </a:cubicBezTo>
                  <a:cubicBezTo>
                    <a:pt x="2875" y="383"/>
                    <a:pt x="2174" y="52"/>
                    <a:pt x="14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36"/>
            <p:cNvSpPr/>
            <p:nvPr/>
          </p:nvSpPr>
          <p:spPr>
            <a:xfrm>
              <a:off x="1985441" y="1987290"/>
              <a:ext cx="104358" cy="46703"/>
            </a:xfrm>
            <a:custGeom>
              <a:avLst/>
              <a:gdLst/>
              <a:ahLst/>
              <a:cxnLst/>
              <a:rect l="l" t="t" r="r" b="b"/>
              <a:pathLst>
                <a:path w="1849" h="828" extrusionOk="0">
                  <a:moveTo>
                    <a:pt x="1768" y="1"/>
                  </a:moveTo>
                  <a:cubicBezTo>
                    <a:pt x="1761" y="1"/>
                    <a:pt x="1753" y="2"/>
                    <a:pt x="1746" y="5"/>
                  </a:cubicBezTo>
                  <a:lnTo>
                    <a:pt x="57" y="693"/>
                  </a:lnTo>
                  <a:cubicBezTo>
                    <a:pt x="19" y="706"/>
                    <a:pt x="0" y="744"/>
                    <a:pt x="19" y="782"/>
                  </a:cubicBezTo>
                  <a:cubicBezTo>
                    <a:pt x="26" y="808"/>
                    <a:pt x="51" y="827"/>
                    <a:pt x="83" y="827"/>
                  </a:cubicBezTo>
                  <a:cubicBezTo>
                    <a:pt x="89" y="827"/>
                    <a:pt x="96" y="827"/>
                    <a:pt x="108" y="821"/>
                  </a:cubicBezTo>
                  <a:lnTo>
                    <a:pt x="1797" y="132"/>
                  </a:lnTo>
                  <a:cubicBezTo>
                    <a:pt x="1836" y="120"/>
                    <a:pt x="1848" y="81"/>
                    <a:pt x="1836" y="43"/>
                  </a:cubicBezTo>
                  <a:cubicBezTo>
                    <a:pt x="1826" y="18"/>
                    <a:pt x="1796" y="1"/>
                    <a:pt x="17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36"/>
            <p:cNvSpPr/>
            <p:nvPr/>
          </p:nvSpPr>
          <p:spPr>
            <a:xfrm>
              <a:off x="1996222" y="2027733"/>
              <a:ext cx="101140" cy="54769"/>
            </a:xfrm>
            <a:custGeom>
              <a:avLst/>
              <a:gdLst/>
              <a:ahLst/>
              <a:cxnLst/>
              <a:rect l="l" t="t" r="r" b="b"/>
              <a:pathLst>
                <a:path w="1792" h="971" extrusionOk="0">
                  <a:moveTo>
                    <a:pt x="1711" y="0"/>
                  </a:moveTo>
                  <a:cubicBezTo>
                    <a:pt x="1701" y="0"/>
                    <a:pt x="1692" y="3"/>
                    <a:pt x="1683" y="8"/>
                  </a:cubicBezTo>
                  <a:lnTo>
                    <a:pt x="45" y="837"/>
                  </a:lnTo>
                  <a:cubicBezTo>
                    <a:pt x="13" y="856"/>
                    <a:pt x="0" y="894"/>
                    <a:pt x="13" y="932"/>
                  </a:cubicBezTo>
                  <a:cubicBezTo>
                    <a:pt x="26" y="958"/>
                    <a:pt x="51" y="970"/>
                    <a:pt x="77" y="970"/>
                  </a:cubicBezTo>
                  <a:cubicBezTo>
                    <a:pt x="89" y="970"/>
                    <a:pt x="96" y="964"/>
                    <a:pt x="109" y="958"/>
                  </a:cubicBezTo>
                  <a:lnTo>
                    <a:pt x="1747" y="136"/>
                  </a:lnTo>
                  <a:cubicBezTo>
                    <a:pt x="1778" y="116"/>
                    <a:pt x="1791" y="72"/>
                    <a:pt x="1772" y="40"/>
                  </a:cubicBezTo>
                  <a:cubicBezTo>
                    <a:pt x="1763" y="17"/>
                    <a:pt x="1737" y="0"/>
                    <a:pt x="17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36"/>
            <p:cNvSpPr/>
            <p:nvPr/>
          </p:nvSpPr>
          <p:spPr>
            <a:xfrm>
              <a:off x="2023540" y="2092656"/>
              <a:ext cx="72356" cy="25777"/>
            </a:xfrm>
            <a:custGeom>
              <a:avLst/>
              <a:gdLst/>
              <a:ahLst/>
              <a:cxnLst/>
              <a:rect l="l" t="t" r="r" b="b"/>
              <a:pathLst>
                <a:path w="1282" h="457" extrusionOk="0">
                  <a:moveTo>
                    <a:pt x="1200" y="1"/>
                  </a:moveTo>
                  <a:cubicBezTo>
                    <a:pt x="1193" y="1"/>
                    <a:pt x="1187" y="2"/>
                    <a:pt x="1180" y="4"/>
                  </a:cubicBezTo>
                  <a:lnTo>
                    <a:pt x="58" y="323"/>
                  </a:lnTo>
                  <a:cubicBezTo>
                    <a:pt x="20" y="329"/>
                    <a:pt x="1" y="374"/>
                    <a:pt x="7" y="406"/>
                  </a:cubicBezTo>
                  <a:cubicBezTo>
                    <a:pt x="20" y="438"/>
                    <a:pt x="45" y="457"/>
                    <a:pt x="77" y="457"/>
                  </a:cubicBezTo>
                  <a:lnTo>
                    <a:pt x="96" y="457"/>
                  </a:lnTo>
                  <a:lnTo>
                    <a:pt x="1218" y="138"/>
                  </a:lnTo>
                  <a:cubicBezTo>
                    <a:pt x="1256" y="125"/>
                    <a:pt x="1282" y="87"/>
                    <a:pt x="1269" y="49"/>
                  </a:cubicBezTo>
                  <a:cubicBezTo>
                    <a:pt x="1258" y="23"/>
                    <a:pt x="1231" y="1"/>
                    <a:pt x="12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9" name="Google Shape;649;p36"/>
          <p:cNvGrpSpPr/>
          <p:nvPr/>
        </p:nvGrpSpPr>
        <p:grpSpPr>
          <a:xfrm>
            <a:off x="6835659" y="2851622"/>
            <a:ext cx="844051" cy="2078951"/>
            <a:chOff x="2111259" y="2160174"/>
            <a:chExt cx="844051" cy="2078951"/>
          </a:xfrm>
        </p:grpSpPr>
        <p:sp>
          <p:nvSpPr>
            <p:cNvPr id="650" name="Google Shape;650;p36"/>
            <p:cNvSpPr/>
            <p:nvPr/>
          </p:nvSpPr>
          <p:spPr>
            <a:xfrm>
              <a:off x="2361722" y="3341033"/>
              <a:ext cx="241394" cy="775851"/>
            </a:xfrm>
            <a:custGeom>
              <a:avLst/>
              <a:gdLst/>
              <a:ahLst/>
              <a:cxnLst/>
              <a:rect l="l" t="t" r="r" b="b"/>
              <a:pathLst>
                <a:path w="4277" h="13755" extrusionOk="0">
                  <a:moveTo>
                    <a:pt x="140" y="1"/>
                  </a:moveTo>
                  <a:lnTo>
                    <a:pt x="140" y="1"/>
                  </a:lnTo>
                  <a:cubicBezTo>
                    <a:pt x="0" y="1792"/>
                    <a:pt x="83" y="3589"/>
                    <a:pt x="383" y="5361"/>
                  </a:cubicBezTo>
                  <a:cubicBezTo>
                    <a:pt x="841" y="8076"/>
                    <a:pt x="325" y="10867"/>
                    <a:pt x="293" y="13627"/>
                  </a:cubicBezTo>
                  <a:lnTo>
                    <a:pt x="3314" y="13754"/>
                  </a:lnTo>
                  <a:cubicBezTo>
                    <a:pt x="4066" y="10918"/>
                    <a:pt x="4277" y="7623"/>
                    <a:pt x="4028" y="5061"/>
                  </a:cubicBezTo>
                  <a:cubicBezTo>
                    <a:pt x="4111" y="3519"/>
                    <a:pt x="4143" y="1887"/>
                    <a:pt x="4226" y="345"/>
                  </a:cubicBezTo>
                  <a:cubicBezTo>
                    <a:pt x="2843" y="313"/>
                    <a:pt x="1504" y="217"/>
                    <a:pt x="140" y="1"/>
                  </a:cubicBezTo>
                  <a:close/>
                </a:path>
              </a:pathLst>
            </a:custGeom>
            <a:solidFill>
              <a:srgbClr val="C1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36"/>
            <p:cNvSpPr/>
            <p:nvPr/>
          </p:nvSpPr>
          <p:spPr>
            <a:xfrm>
              <a:off x="2381872" y="3634682"/>
              <a:ext cx="46450" cy="26003"/>
            </a:xfrm>
            <a:custGeom>
              <a:avLst/>
              <a:gdLst/>
              <a:ahLst/>
              <a:cxnLst/>
              <a:rect l="l" t="t" r="r" b="b"/>
              <a:pathLst>
                <a:path w="823" h="461" extrusionOk="0">
                  <a:moveTo>
                    <a:pt x="747" y="1"/>
                  </a:moveTo>
                  <a:cubicBezTo>
                    <a:pt x="713" y="1"/>
                    <a:pt x="681" y="24"/>
                    <a:pt x="676" y="53"/>
                  </a:cubicBezTo>
                  <a:cubicBezTo>
                    <a:pt x="656" y="174"/>
                    <a:pt x="567" y="276"/>
                    <a:pt x="453" y="308"/>
                  </a:cubicBezTo>
                  <a:cubicBezTo>
                    <a:pt x="420" y="318"/>
                    <a:pt x="386" y="324"/>
                    <a:pt x="353" y="324"/>
                  </a:cubicBezTo>
                  <a:cubicBezTo>
                    <a:pt x="269" y="324"/>
                    <a:pt x="185" y="290"/>
                    <a:pt x="121" y="231"/>
                  </a:cubicBezTo>
                  <a:cubicBezTo>
                    <a:pt x="108" y="218"/>
                    <a:pt x="91" y="212"/>
                    <a:pt x="73" y="212"/>
                  </a:cubicBezTo>
                  <a:cubicBezTo>
                    <a:pt x="56" y="212"/>
                    <a:pt x="38" y="218"/>
                    <a:pt x="26" y="231"/>
                  </a:cubicBezTo>
                  <a:cubicBezTo>
                    <a:pt x="0" y="263"/>
                    <a:pt x="0" y="308"/>
                    <a:pt x="26" y="333"/>
                  </a:cubicBezTo>
                  <a:cubicBezTo>
                    <a:pt x="115" y="416"/>
                    <a:pt x="236" y="461"/>
                    <a:pt x="357" y="461"/>
                  </a:cubicBezTo>
                  <a:cubicBezTo>
                    <a:pt x="402" y="461"/>
                    <a:pt x="446" y="454"/>
                    <a:pt x="497" y="441"/>
                  </a:cubicBezTo>
                  <a:cubicBezTo>
                    <a:pt x="656" y="390"/>
                    <a:pt x="784" y="250"/>
                    <a:pt x="816" y="78"/>
                  </a:cubicBezTo>
                  <a:cubicBezTo>
                    <a:pt x="822" y="46"/>
                    <a:pt x="797" y="8"/>
                    <a:pt x="758" y="2"/>
                  </a:cubicBezTo>
                  <a:cubicBezTo>
                    <a:pt x="754" y="1"/>
                    <a:pt x="750" y="1"/>
                    <a:pt x="7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36"/>
            <p:cNvSpPr/>
            <p:nvPr/>
          </p:nvSpPr>
          <p:spPr>
            <a:xfrm>
              <a:off x="2173544" y="4018243"/>
              <a:ext cx="406537" cy="206104"/>
            </a:xfrm>
            <a:custGeom>
              <a:avLst/>
              <a:gdLst/>
              <a:ahLst/>
              <a:cxnLst/>
              <a:rect l="l" t="t" r="r" b="b"/>
              <a:pathLst>
                <a:path w="7203" h="3654" extrusionOk="0">
                  <a:moveTo>
                    <a:pt x="3798" y="1"/>
                  </a:moveTo>
                  <a:cubicBezTo>
                    <a:pt x="3788" y="1"/>
                    <a:pt x="3778" y="1"/>
                    <a:pt x="3768" y="2"/>
                  </a:cubicBezTo>
                  <a:cubicBezTo>
                    <a:pt x="3532" y="21"/>
                    <a:pt x="3391" y="251"/>
                    <a:pt x="3290" y="461"/>
                  </a:cubicBezTo>
                  <a:cubicBezTo>
                    <a:pt x="3149" y="748"/>
                    <a:pt x="3009" y="1028"/>
                    <a:pt x="2869" y="1315"/>
                  </a:cubicBezTo>
                  <a:cubicBezTo>
                    <a:pt x="2499" y="2073"/>
                    <a:pt x="1613" y="2577"/>
                    <a:pt x="842" y="2927"/>
                  </a:cubicBezTo>
                  <a:cubicBezTo>
                    <a:pt x="670" y="3004"/>
                    <a:pt x="492" y="3074"/>
                    <a:pt x="332" y="3182"/>
                  </a:cubicBezTo>
                  <a:cubicBezTo>
                    <a:pt x="173" y="3291"/>
                    <a:pt x="39" y="3444"/>
                    <a:pt x="1" y="3635"/>
                  </a:cubicBezTo>
                  <a:lnTo>
                    <a:pt x="7203" y="3654"/>
                  </a:lnTo>
                  <a:cubicBezTo>
                    <a:pt x="7184" y="2666"/>
                    <a:pt x="7184" y="1672"/>
                    <a:pt x="7158" y="684"/>
                  </a:cubicBezTo>
                  <a:cubicBezTo>
                    <a:pt x="6349" y="850"/>
                    <a:pt x="5546" y="1060"/>
                    <a:pt x="4736" y="1226"/>
                  </a:cubicBezTo>
                  <a:cubicBezTo>
                    <a:pt x="4596" y="971"/>
                    <a:pt x="4456" y="716"/>
                    <a:pt x="4322" y="461"/>
                  </a:cubicBezTo>
                  <a:cubicBezTo>
                    <a:pt x="4258" y="353"/>
                    <a:pt x="4195" y="238"/>
                    <a:pt x="4105" y="149"/>
                  </a:cubicBezTo>
                  <a:cubicBezTo>
                    <a:pt x="4023" y="66"/>
                    <a:pt x="3914" y="1"/>
                    <a:pt x="379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36"/>
            <p:cNvSpPr/>
            <p:nvPr/>
          </p:nvSpPr>
          <p:spPr>
            <a:xfrm>
              <a:off x="2178624" y="4167098"/>
              <a:ext cx="405804" cy="47211"/>
            </a:xfrm>
            <a:custGeom>
              <a:avLst/>
              <a:gdLst/>
              <a:ahLst/>
              <a:cxnLst/>
              <a:rect l="l" t="t" r="r" b="b"/>
              <a:pathLst>
                <a:path w="7190" h="837" extrusionOk="0">
                  <a:moveTo>
                    <a:pt x="7108" y="0"/>
                  </a:moveTo>
                  <a:cubicBezTo>
                    <a:pt x="7103" y="0"/>
                    <a:pt x="7099" y="1"/>
                    <a:pt x="7094" y="2"/>
                  </a:cubicBezTo>
                  <a:cubicBezTo>
                    <a:pt x="5204" y="464"/>
                    <a:pt x="3266" y="696"/>
                    <a:pt x="1323" y="696"/>
                  </a:cubicBezTo>
                  <a:cubicBezTo>
                    <a:pt x="908" y="696"/>
                    <a:pt x="492" y="686"/>
                    <a:pt x="77" y="664"/>
                  </a:cubicBezTo>
                  <a:cubicBezTo>
                    <a:pt x="73" y="664"/>
                    <a:pt x="70" y="664"/>
                    <a:pt x="67" y="664"/>
                  </a:cubicBezTo>
                  <a:cubicBezTo>
                    <a:pt x="33" y="664"/>
                    <a:pt x="6" y="693"/>
                    <a:pt x="0" y="728"/>
                  </a:cubicBezTo>
                  <a:cubicBezTo>
                    <a:pt x="0" y="766"/>
                    <a:pt x="32" y="798"/>
                    <a:pt x="70" y="798"/>
                  </a:cubicBezTo>
                  <a:cubicBezTo>
                    <a:pt x="497" y="824"/>
                    <a:pt x="924" y="837"/>
                    <a:pt x="1351" y="837"/>
                  </a:cubicBezTo>
                  <a:cubicBezTo>
                    <a:pt x="3295" y="837"/>
                    <a:pt x="5239" y="601"/>
                    <a:pt x="7132" y="135"/>
                  </a:cubicBezTo>
                  <a:cubicBezTo>
                    <a:pt x="7170" y="129"/>
                    <a:pt x="7189" y="91"/>
                    <a:pt x="7183" y="53"/>
                  </a:cubicBezTo>
                  <a:cubicBezTo>
                    <a:pt x="7172" y="19"/>
                    <a:pt x="7141" y="0"/>
                    <a:pt x="71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36"/>
            <p:cNvSpPr/>
            <p:nvPr/>
          </p:nvSpPr>
          <p:spPr>
            <a:xfrm>
              <a:off x="2468567" y="4090781"/>
              <a:ext cx="109042" cy="105534"/>
            </a:xfrm>
            <a:custGeom>
              <a:avLst/>
              <a:gdLst/>
              <a:ahLst/>
              <a:cxnLst/>
              <a:rect l="l" t="t" r="r" b="b"/>
              <a:pathLst>
                <a:path w="1932" h="1871" extrusionOk="0">
                  <a:moveTo>
                    <a:pt x="1850" y="1"/>
                  </a:moveTo>
                  <a:cubicBezTo>
                    <a:pt x="1838" y="1"/>
                    <a:pt x="1827" y="4"/>
                    <a:pt x="1816" y="10"/>
                  </a:cubicBezTo>
                  <a:cubicBezTo>
                    <a:pt x="1071" y="430"/>
                    <a:pt x="453" y="1036"/>
                    <a:pt x="19" y="1769"/>
                  </a:cubicBezTo>
                  <a:cubicBezTo>
                    <a:pt x="0" y="1801"/>
                    <a:pt x="13" y="1845"/>
                    <a:pt x="45" y="1864"/>
                  </a:cubicBezTo>
                  <a:cubicBezTo>
                    <a:pt x="57" y="1871"/>
                    <a:pt x="70" y="1871"/>
                    <a:pt x="83" y="1871"/>
                  </a:cubicBezTo>
                  <a:cubicBezTo>
                    <a:pt x="102" y="1871"/>
                    <a:pt x="127" y="1864"/>
                    <a:pt x="140" y="1839"/>
                  </a:cubicBezTo>
                  <a:cubicBezTo>
                    <a:pt x="561" y="1125"/>
                    <a:pt x="1166" y="539"/>
                    <a:pt x="1880" y="131"/>
                  </a:cubicBezTo>
                  <a:cubicBezTo>
                    <a:pt x="1918" y="112"/>
                    <a:pt x="1931" y="67"/>
                    <a:pt x="1912" y="35"/>
                  </a:cubicBezTo>
                  <a:cubicBezTo>
                    <a:pt x="1899" y="14"/>
                    <a:pt x="1874" y="1"/>
                    <a:pt x="185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36"/>
            <p:cNvSpPr/>
            <p:nvPr/>
          </p:nvSpPr>
          <p:spPr>
            <a:xfrm>
              <a:off x="2327518" y="4106067"/>
              <a:ext cx="82797" cy="10096"/>
            </a:xfrm>
            <a:custGeom>
              <a:avLst/>
              <a:gdLst/>
              <a:ahLst/>
              <a:cxnLst/>
              <a:rect l="l" t="t" r="r" b="b"/>
              <a:pathLst>
                <a:path w="1467" h="179" extrusionOk="0">
                  <a:moveTo>
                    <a:pt x="1390" y="0"/>
                  </a:moveTo>
                  <a:lnTo>
                    <a:pt x="71" y="38"/>
                  </a:lnTo>
                  <a:cubicBezTo>
                    <a:pt x="33" y="38"/>
                    <a:pt x="1" y="70"/>
                    <a:pt x="1" y="108"/>
                  </a:cubicBezTo>
                  <a:cubicBezTo>
                    <a:pt x="7" y="147"/>
                    <a:pt x="33" y="179"/>
                    <a:pt x="71" y="179"/>
                  </a:cubicBezTo>
                  <a:lnTo>
                    <a:pt x="77" y="179"/>
                  </a:lnTo>
                  <a:lnTo>
                    <a:pt x="1396" y="140"/>
                  </a:lnTo>
                  <a:cubicBezTo>
                    <a:pt x="1435" y="140"/>
                    <a:pt x="1467" y="108"/>
                    <a:pt x="1467" y="70"/>
                  </a:cubicBezTo>
                  <a:cubicBezTo>
                    <a:pt x="1460" y="32"/>
                    <a:pt x="1428" y="0"/>
                    <a:pt x="13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36"/>
            <p:cNvSpPr/>
            <p:nvPr/>
          </p:nvSpPr>
          <p:spPr>
            <a:xfrm>
              <a:off x="2297322" y="4136583"/>
              <a:ext cx="66599" cy="11563"/>
            </a:xfrm>
            <a:custGeom>
              <a:avLst/>
              <a:gdLst/>
              <a:ahLst/>
              <a:cxnLst/>
              <a:rect l="l" t="t" r="r" b="b"/>
              <a:pathLst>
                <a:path w="1180" h="205" extrusionOk="0">
                  <a:moveTo>
                    <a:pt x="1113" y="0"/>
                  </a:moveTo>
                  <a:cubicBezTo>
                    <a:pt x="1109" y="0"/>
                    <a:pt x="1106" y="0"/>
                    <a:pt x="1103" y="1"/>
                  </a:cubicBezTo>
                  <a:lnTo>
                    <a:pt x="70" y="65"/>
                  </a:lnTo>
                  <a:cubicBezTo>
                    <a:pt x="32" y="71"/>
                    <a:pt x="0" y="103"/>
                    <a:pt x="0" y="141"/>
                  </a:cubicBezTo>
                  <a:cubicBezTo>
                    <a:pt x="7" y="179"/>
                    <a:pt x="39" y="205"/>
                    <a:pt x="70" y="205"/>
                  </a:cubicBezTo>
                  <a:lnTo>
                    <a:pt x="77" y="205"/>
                  </a:lnTo>
                  <a:lnTo>
                    <a:pt x="1116" y="135"/>
                  </a:lnTo>
                  <a:cubicBezTo>
                    <a:pt x="1148" y="135"/>
                    <a:pt x="1179" y="103"/>
                    <a:pt x="1179" y="65"/>
                  </a:cubicBezTo>
                  <a:cubicBezTo>
                    <a:pt x="1174" y="30"/>
                    <a:pt x="1146" y="0"/>
                    <a:pt x="11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36"/>
            <p:cNvSpPr/>
            <p:nvPr/>
          </p:nvSpPr>
          <p:spPr>
            <a:xfrm>
              <a:off x="2564575" y="3397834"/>
              <a:ext cx="301841" cy="746407"/>
            </a:xfrm>
            <a:custGeom>
              <a:avLst/>
              <a:gdLst/>
              <a:ahLst/>
              <a:cxnLst/>
              <a:rect l="l" t="t" r="r" b="b"/>
              <a:pathLst>
                <a:path w="5348" h="13233" extrusionOk="0">
                  <a:moveTo>
                    <a:pt x="4163" y="1"/>
                  </a:moveTo>
                  <a:cubicBezTo>
                    <a:pt x="2735" y="96"/>
                    <a:pt x="1428" y="211"/>
                    <a:pt x="1" y="307"/>
                  </a:cubicBezTo>
                  <a:cubicBezTo>
                    <a:pt x="1" y="1868"/>
                    <a:pt x="249" y="3429"/>
                    <a:pt x="721" y="4914"/>
                  </a:cubicBezTo>
                  <a:cubicBezTo>
                    <a:pt x="1467" y="7266"/>
                    <a:pt x="1492" y="9835"/>
                    <a:pt x="1900" y="12263"/>
                  </a:cubicBezTo>
                  <a:cubicBezTo>
                    <a:pt x="2002" y="12894"/>
                    <a:pt x="2824" y="13219"/>
                    <a:pt x="3455" y="13232"/>
                  </a:cubicBezTo>
                  <a:cubicBezTo>
                    <a:pt x="3472" y="13232"/>
                    <a:pt x="3488" y="13232"/>
                    <a:pt x="3505" y="13232"/>
                  </a:cubicBezTo>
                  <a:cubicBezTo>
                    <a:pt x="4133" y="13232"/>
                    <a:pt x="4891" y="12884"/>
                    <a:pt x="4978" y="12276"/>
                  </a:cubicBezTo>
                  <a:cubicBezTo>
                    <a:pt x="5348" y="9542"/>
                    <a:pt x="5055" y="6916"/>
                    <a:pt x="4226" y="4162"/>
                  </a:cubicBezTo>
                  <a:cubicBezTo>
                    <a:pt x="4188" y="2779"/>
                    <a:pt x="4201" y="1384"/>
                    <a:pt x="4163" y="1"/>
                  </a:cubicBezTo>
                  <a:close/>
                </a:path>
              </a:pathLst>
            </a:custGeom>
            <a:solidFill>
              <a:srgbClr val="C1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36"/>
            <p:cNvSpPr/>
            <p:nvPr/>
          </p:nvSpPr>
          <p:spPr>
            <a:xfrm>
              <a:off x="2553061" y="3443805"/>
              <a:ext cx="40693" cy="198884"/>
            </a:xfrm>
            <a:custGeom>
              <a:avLst/>
              <a:gdLst/>
              <a:ahLst/>
              <a:cxnLst/>
              <a:rect l="l" t="t" r="r" b="b"/>
              <a:pathLst>
                <a:path w="721" h="3526" extrusionOk="0">
                  <a:moveTo>
                    <a:pt x="76" y="0"/>
                  </a:moveTo>
                  <a:cubicBezTo>
                    <a:pt x="72" y="0"/>
                    <a:pt x="68" y="1"/>
                    <a:pt x="64" y="1"/>
                  </a:cubicBezTo>
                  <a:cubicBezTo>
                    <a:pt x="26" y="8"/>
                    <a:pt x="1" y="40"/>
                    <a:pt x="7" y="78"/>
                  </a:cubicBezTo>
                  <a:lnTo>
                    <a:pt x="581" y="3469"/>
                  </a:lnTo>
                  <a:cubicBezTo>
                    <a:pt x="587" y="3507"/>
                    <a:pt x="613" y="3526"/>
                    <a:pt x="644" y="3526"/>
                  </a:cubicBezTo>
                  <a:lnTo>
                    <a:pt x="657" y="3526"/>
                  </a:lnTo>
                  <a:cubicBezTo>
                    <a:pt x="695" y="3519"/>
                    <a:pt x="721" y="3488"/>
                    <a:pt x="715" y="3449"/>
                  </a:cubicBezTo>
                  <a:lnTo>
                    <a:pt x="147" y="59"/>
                  </a:lnTo>
                  <a:cubicBezTo>
                    <a:pt x="142" y="24"/>
                    <a:pt x="110" y="0"/>
                    <a:pt x="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36"/>
            <p:cNvSpPr/>
            <p:nvPr/>
          </p:nvSpPr>
          <p:spPr>
            <a:xfrm>
              <a:off x="2609221" y="3644666"/>
              <a:ext cx="65132" cy="23182"/>
            </a:xfrm>
            <a:custGeom>
              <a:avLst/>
              <a:gdLst/>
              <a:ahLst/>
              <a:cxnLst/>
              <a:rect l="l" t="t" r="r" b="b"/>
              <a:pathLst>
                <a:path w="1154" h="411" extrusionOk="0">
                  <a:moveTo>
                    <a:pt x="1072" y="0"/>
                  </a:moveTo>
                  <a:cubicBezTo>
                    <a:pt x="1051" y="0"/>
                    <a:pt x="1031" y="10"/>
                    <a:pt x="1020" y="29"/>
                  </a:cubicBezTo>
                  <a:cubicBezTo>
                    <a:pt x="897" y="186"/>
                    <a:pt x="693" y="272"/>
                    <a:pt x="492" y="272"/>
                  </a:cubicBezTo>
                  <a:cubicBezTo>
                    <a:pt x="359" y="272"/>
                    <a:pt x="227" y="235"/>
                    <a:pt x="121" y="156"/>
                  </a:cubicBezTo>
                  <a:cubicBezTo>
                    <a:pt x="109" y="149"/>
                    <a:pt x="95" y="145"/>
                    <a:pt x="82" y="145"/>
                  </a:cubicBezTo>
                  <a:cubicBezTo>
                    <a:pt x="58" y="145"/>
                    <a:pt x="35" y="155"/>
                    <a:pt x="19" y="175"/>
                  </a:cubicBezTo>
                  <a:cubicBezTo>
                    <a:pt x="0" y="201"/>
                    <a:pt x="6" y="245"/>
                    <a:pt x="38" y="271"/>
                  </a:cubicBezTo>
                  <a:cubicBezTo>
                    <a:pt x="172" y="366"/>
                    <a:pt x="331" y="411"/>
                    <a:pt x="491" y="411"/>
                  </a:cubicBezTo>
                  <a:cubicBezTo>
                    <a:pt x="733" y="411"/>
                    <a:pt x="982" y="309"/>
                    <a:pt x="1128" y="111"/>
                  </a:cubicBezTo>
                  <a:cubicBezTo>
                    <a:pt x="1154" y="80"/>
                    <a:pt x="1147" y="35"/>
                    <a:pt x="1115" y="16"/>
                  </a:cubicBezTo>
                  <a:cubicBezTo>
                    <a:pt x="1102" y="5"/>
                    <a:pt x="1087" y="0"/>
                    <a:pt x="10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36"/>
            <p:cNvSpPr/>
            <p:nvPr/>
          </p:nvSpPr>
          <p:spPr>
            <a:xfrm>
              <a:off x="2512084" y="4011982"/>
              <a:ext cx="352186" cy="227143"/>
            </a:xfrm>
            <a:custGeom>
              <a:avLst/>
              <a:gdLst/>
              <a:ahLst/>
              <a:cxnLst/>
              <a:rect l="l" t="t" r="r" b="b"/>
              <a:pathLst>
                <a:path w="6240" h="4027" extrusionOk="0">
                  <a:moveTo>
                    <a:pt x="3148" y="1"/>
                  </a:moveTo>
                  <a:cubicBezTo>
                    <a:pt x="3103" y="1"/>
                    <a:pt x="3058" y="8"/>
                    <a:pt x="3015" y="24"/>
                  </a:cubicBezTo>
                  <a:cubicBezTo>
                    <a:pt x="2811" y="94"/>
                    <a:pt x="2715" y="330"/>
                    <a:pt x="2645" y="534"/>
                  </a:cubicBezTo>
                  <a:cubicBezTo>
                    <a:pt x="2537" y="833"/>
                    <a:pt x="2435" y="1133"/>
                    <a:pt x="2333" y="1426"/>
                  </a:cubicBezTo>
                  <a:cubicBezTo>
                    <a:pt x="2059" y="2210"/>
                    <a:pt x="1453" y="2860"/>
                    <a:pt x="714" y="3236"/>
                  </a:cubicBezTo>
                  <a:cubicBezTo>
                    <a:pt x="548" y="3319"/>
                    <a:pt x="370" y="3395"/>
                    <a:pt x="230" y="3516"/>
                  </a:cubicBezTo>
                  <a:cubicBezTo>
                    <a:pt x="89" y="3644"/>
                    <a:pt x="0" y="3848"/>
                    <a:pt x="58" y="4026"/>
                  </a:cubicBezTo>
                  <a:lnTo>
                    <a:pt x="6189" y="3739"/>
                  </a:lnTo>
                  <a:cubicBezTo>
                    <a:pt x="6201" y="2841"/>
                    <a:pt x="6233" y="1936"/>
                    <a:pt x="6240" y="1031"/>
                  </a:cubicBezTo>
                  <a:lnTo>
                    <a:pt x="6240" y="1031"/>
                  </a:lnTo>
                  <a:cubicBezTo>
                    <a:pt x="5602" y="1158"/>
                    <a:pt x="4971" y="1235"/>
                    <a:pt x="4328" y="1362"/>
                  </a:cubicBezTo>
                  <a:cubicBezTo>
                    <a:pt x="4219" y="922"/>
                    <a:pt x="3964" y="515"/>
                    <a:pt x="3620" y="215"/>
                  </a:cubicBezTo>
                  <a:cubicBezTo>
                    <a:pt x="3489" y="104"/>
                    <a:pt x="3318" y="1"/>
                    <a:pt x="314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36"/>
            <p:cNvSpPr/>
            <p:nvPr/>
          </p:nvSpPr>
          <p:spPr>
            <a:xfrm>
              <a:off x="2508472" y="4172006"/>
              <a:ext cx="73090" cy="57759"/>
            </a:xfrm>
            <a:custGeom>
              <a:avLst/>
              <a:gdLst/>
              <a:ahLst/>
              <a:cxnLst/>
              <a:rect l="l" t="t" r="r" b="b"/>
              <a:pathLst>
                <a:path w="1295" h="1024" extrusionOk="0">
                  <a:moveTo>
                    <a:pt x="1220" y="0"/>
                  </a:moveTo>
                  <a:cubicBezTo>
                    <a:pt x="1204" y="0"/>
                    <a:pt x="1187" y="5"/>
                    <a:pt x="1173" y="17"/>
                  </a:cubicBezTo>
                  <a:lnTo>
                    <a:pt x="32" y="896"/>
                  </a:lnTo>
                  <a:cubicBezTo>
                    <a:pt x="7" y="922"/>
                    <a:pt x="0" y="966"/>
                    <a:pt x="26" y="998"/>
                  </a:cubicBezTo>
                  <a:cubicBezTo>
                    <a:pt x="39" y="1017"/>
                    <a:pt x="58" y="1024"/>
                    <a:pt x="77" y="1024"/>
                  </a:cubicBezTo>
                  <a:cubicBezTo>
                    <a:pt x="96" y="1024"/>
                    <a:pt x="109" y="1017"/>
                    <a:pt x="122" y="1011"/>
                  </a:cubicBezTo>
                  <a:lnTo>
                    <a:pt x="1262" y="125"/>
                  </a:lnTo>
                  <a:cubicBezTo>
                    <a:pt x="1288" y="99"/>
                    <a:pt x="1294" y="55"/>
                    <a:pt x="1275" y="23"/>
                  </a:cubicBezTo>
                  <a:cubicBezTo>
                    <a:pt x="1261" y="9"/>
                    <a:pt x="1240" y="0"/>
                    <a:pt x="122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36"/>
            <p:cNvSpPr/>
            <p:nvPr/>
          </p:nvSpPr>
          <p:spPr>
            <a:xfrm>
              <a:off x="2543014" y="4174995"/>
              <a:ext cx="317644" cy="55841"/>
            </a:xfrm>
            <a:custGeom>
              <a:avLst/>
              <a:gdLst/>
              <a:ahLst/>
              <a:cxnLst/>
              <a:rect l="l" t="t" r="r" b="b"/>
              <a:pathLst>
                <a:path w="5628" h="990" extrusionOk="0">
                  <a:moveTo>
                    <a:pt x="5545" y="1"/>
                  </a:moveTo>
                  <a:cubicBezTo>
                    <a:pt x="5541" y="1"/>
                    <a:pt x="5536" y="1"/>
                    <a:pt x="5532" y="2"/>
                  </a:cubicBezTo>
                  <a:cubicBezTo>
                    <a:pt x="3754" y="518"/>
                    <a:pt x="1919" y="805"/>
                    <a:pt x="70" y="849"/>
                  </a:cubicBezTo>
                  <a:cubicBezTo>
                    <a:pt x="32" y="849"/>
                    <a:pt x="0" y="881"/>
                    <a:pt x="0" y="920"/>
                  </a:cubicBezTo>
                  <a:cubicBezTo>
                    <a:pt x="7" y="958"/>
                    <a:pt x="32" y="990"/>
                    <a:pt x="70" y="990"/>
                  </a:cubicBezTo>
                  <a:lnTo>
                    <a:pt x="77" y="990"/>
                  </a:lnTo>
                  <a:cubicBezTo>
                    <a:pt x="1931" y="939"/>
                    <a:pt x="3780" y="652"/>
                    <a:pt x="5571" y="136"/>
                  </a:cubicBezTo>
                  <a:cubicBezTo>
                    <a:pt x="5603" y="129"/>
                    <a:pt x="5628" y="91"/>
                    <a:pt x="5615" y="53"/>
                  </a:cubicBezTo>
                  <a:cubicBezTo>
                    <a:pt x="5604" y="19"/>
                    <a:pt x="5574" y="1"/>
                    <a:pt x="55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36"/>
            <p:cNvSpPr/>
            <p:nvPr/>
          </p:nvSpPr>
          <p:spPr>
            <a:xfrm>
              <a:off x="2769968" y="4097888"/>
              <a:ext cx="93973" cy="104180"/>
            </a:xfrm>
            <a:custGeom>
              <a:avLst/>
              <a:gdLst/>
              <a:ahLst/>
              <a:cxnLst/>
              <a:rect l="l" t="t" r="r" b="b"/>
              <a:pathLst>
                <a:path w="1665" h="1847" extrusionOk="0">
                  <a:moveTo>
                    <a:pt x="1589" y="1"/>
                  </a:moveTo>
                  <a:cubicBezTo>
                    <a:pt x="1575" y="1"/>
                    <a:pt x="1562" y="4"/>
                    <a:pt x="1550" y="11"/>
                  </a:cubicBezTo>
                  <a:cubicBezTo>
                    <a:pt x="887" y="438"/>
                    <a:pt x="358" y="1037"/>
                    <a:pt x="20" y="1745"/>
                  </a:cubicBezTo>
                  <a:cubicBezTo>
                    <a:pt x="1" y="1783"/>
                    <a:pt x="14" y="1821"/>
                    <a:pt x="52" y="1840"/>
                  </a:cubicBezTo>
                  <a:cubicBezTo>
                    <a:pt x="58" y="1847"/>
                    <a:pt x="71" y="1847"/>
                    <a:pt x="77" y="1847"/>
                  </a:cubicBezTo>
                  <a:cubicBezTo>
                    <a:pt x="109" y="1847"/>
                    <a:pt x="128" y="1834"/>
                    <a:pt x="141" y="1809"/>
                  </a:cubicBezTo>
                  <a:cubicBezTo>
                    <a:pt x="473" y="1120"/>
                    <a:pt x="989" y="540"/>
                    <a:pt x="1626" y="132"/>
                  </a:cubicBezTo>
                  <a:cubicBezTo>
                    <a:pt x="1658" y="107"/>
                    <a:pt x="1664" y="62"/>
                    <a:pt x="1645" y="30"/>
                  </a:cubicBezTo>
                  <a:cubicBezTo>
                    <a:pt x="1633" y="10"/>
                    <a:pt x="1611" y="1"/>
                    <a:pt x="15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36"/>
            <p:cNvSpPr/>
            <p:nvPr/>
          </p:nvSpPr>
          <p:spPr>
            <a:xfrm>
              <a:off x="2625759" y="4117912"/>
              <a:ext cx="74501" cy="7953"/>
            </a:xfrm>
            <a:custGeom>
              <a:avLst/>
              <a:gdLst/>
              <a:ahLst/>
              <a:cxnLst/>
              <a:rect l="l" t="t" r="r" b="b"/>
              <a:pathLst>
                <a:path w="1320" h="141" extrusionOk="0">
                  <a:moveTo>
                    <a:pt x="70" y="0"/>
                  </a:moveTo>
                  <a:cubicBezTo>
                    <a:pt x="32" y="0"/>
                    <a:pt x="0" y="32"/>
                    <a:pt x="0" y="71"/>
                  </a:cubicBezTo>
                  <a:cubicBezTo>
                    <a:pt x="0" y="109"/>
                    <a:pt x="32" y="141"/>
                    <a:pt x="70" y="141"/>
                  </a:cubicBezTo>
                  <a:lnTo>
                    <a:pt x="1249" y="141"/>
                  </a:lnTo>
                  <a:cubicBezTo>
                    <a:pt x="1288" y="141"/>
                    <a:pt x="1319" y="109"/>
                    <a:pt x="1319" y="71"/>
                  </a:cubicBezTo>
                  <a:cubicBezTo>
                    <a:pt x="1319" y="32"/>
                    <a:pt x="1288" y="0"/>
                    <a:pt x="12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36"/>
            <p:cNvSpPr/>
            <p:nvPr/>
          </p:nvSpPr>
          <p:spPr>
            <a:xfrm>
              <a:off x="2609560" y="4150571"/>
              <a:ext cx="66599" cy="9814"/>
            </a:xfrm>
            <a:custGeom>
              <a:avLst/>
              <a:gdLst/>
              <a:ahLst/>
              <a:cxnLst/>
              <a:rect l="l" t="t" r="r" b="b"/>
              <a:pathLst>
                <a:path w="1180" h="174" extrusionOk="0">
                  <a:moveTo>
                    <a:pt x="66" y="1"/>
                  </a:moveTo>
                  <a:cubicBezTo>
                    <a:pt x="27" y="1"/>
                    <a:pt x="0" y="30"/>
                    <a:pt x="0" y="65"/>
                  </a:cubicBezTo>
                  <a:cubicBezTo>
                    <a:pt x="0" y="103"/>
                    <a:pt x="32" y="135"/>
                    <a:pt x="70" y="135"/>
                  </a:cubicBezTo>
                  <a:lnTo>
                    <a:pt x="1103" y="174"/>
                  </a:lnTo>
                  <a:lnTo>
                    <a:pt x="1109" y="174"/>
                  </a:lnTo>
                  <a:cubicBezTo>
                    <a:pt x="1148" y="174"/>
                    <a:pt x="1173" y="142"/>
                    <a:pt x="1179" y="103"/>
                  </a:cubicBezTo>
                  <a:cubicBezTo>
                    <a:pt x="1179" y="65"/>
                    <a:pt x="1148" y="33"/>
                    <a:pt x="1109" y="33"/>
                  </a:cubicBezTo>
                  <a:lnTo>
                    <a:pt x="77" y="1"/>
                  </a:lnTo>
                  <a:cubicBezTo>
                    <a:pt x="73" y="1"/>
                    <a:pt x="69" y="1"/>
                    <a:pt x="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36"/>
            <p:cNvSpPr/>
            <p:nvPr/>
          </p:nvSpPr>
          <p:spPr>
            <a:xfrm>
              <a:off x="2335815" y="3122121"/>
              <a:ext cx="484932" cy="325118"/>
            </a:xfrm>
            <a:custGeom>
              <a:avLst/>
              <a:gdLst/>
              <a:ahLst/>
              <a:cxnLst/>
              <a:rect l="l" t="t" r="r" b="b"/>
              <a:pathLst>
                <a:path w="8592" h="5764" extrusionOk="0">
                  <a:moveTo>
                    <a:pt x="421" y="0"/>
                  </a:moveTo>
                  <a:cubicBezTo>
                    <a:pt x="281" y="1740"/>
                    <a:pt x="140" y="3480"/>
                    <a:pt x="0" y="5220"/>
                  </a:cubicBezTo>
                  <a:cubicBezTo>
                    <a:pt x="1192" y="5265"/>
                    <a:pt x="2333" y="5328"/>
                    <a:pt x="3531" y="5373"/>
                  </a:cubicBezTo>
                  <a:cubicBezTo>
                    <a:pt x="3550" y="5488"/>
                    <a:pt x="3614" y="5615"/>
                    <a:pt x="3633" y="5730"/>
                  </a:cubicBezTo>
                  <a:cubicBezTo>
                    <a:pt x="4004" y="5753"/>
                    <a:pt x="4374" y="5764"/>
                    <a:pt x="4744" y="5764"/>
                  </a:cubicBezTo>
                  <a:cubicBezTo>
                    <a:pt x="6034" y="5764"/>
                    <a:pt x="7319" y="5630"/>
                    <a:pt x="8592" y="5392"/>
                  </a:cubicBezTo>
                  <a:cubicBezTo>
                    <a:pt x="8521" y="3716"/>
                    <a:pt x="8496" y="1970"/>
                    <a:pt x="8426" y="293"/>
                  </a:cubicBezTo>
                  <a:lnTo>
                    <a:pt x="42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36"/>
            <p:cNvSpPr/>
            <p:nvPr/>
          </p:nvSpPr>
          <p:spPr>
            <a:xfrm>
              <a:off x="2503448" y="3237810"/>
              <a:ext cx="37476" cy="203227"/>
            </a:xfrm>
            <a:custGeom>
              <a:avLst/>
              <a:gdLst/>
              <a:ahLst/>
              <a:cxnLst/>
              <a:rect l="l" t="t" r="r" b="b"/>
              <a:pathLst>
                <a:path w="664" h="3603" extrusionOk="0">
                  <a:moveTo>
                    <a:pt x="82" y="0"/>
                  </a:moveTo>
                  <a:cubicBezTo>
                    <a:pt x="78" y="0"/>
                    <a:pt x="74" y="1"/>
                    <a:pt x="70" y="1"/>
                  </a:cubicBezTo>
                  <a:cubicBezTo>
                    <a:pt x="32" y="8"/>
                    <a:pt x="0" y="46"/>
                    <a:pt x="7" y="84"/>
                  </a:cubicBezTo>
                  <a:lnTo>
                    <a:pt x="516" y="3545"/>
                  </a:lnTo>
                  <a:cubicBezTo>
                    <a:pt x="523" y="3577"/>
                    <a:pt x="555" y="3602"/>
                    <a:pt x="587" y="3602"/>
                  </a:cubicBezTo>
                  <a:lnTo>
                    <a:pt x="599" y="3602"/>
                  </a:lnTo>
                  <a:cubicBezTo>
                    <a:pt x="638" y="3596"/>
                    <a:pt x="663" y="3558"/>
                    <a:pt x="657" y="3520"/>
                  </a:cubicBezTo>
                  <a:lnTo>
                    <a:pt x="147" y="59"/>
                  </a:lnTo>
                  <a:cubicBezTo>
                    <a:pt x="141" y="25"/>
                    <a:pt x="115" y="0"/>
                    <a:pt x="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36"/>
            <p:cNvSpPr/>
            <p:nvPr/>
          </p:nvSpPr>
          <p:spPr>
            <a:xfrm>
              <a:off x="2627903" y="3141469"/>
              <a:ext cx="183486" cy="102544"/>
            </a:xfrm>
            <a:custGeom>
              <a:avLst/>
              <a:gdLst/>
              <a:ahLst/>
              <a:cxnLst/>
              <a:rect l="l" t="t" r="r" b="b"/>
              <a:pathLst>
                <a:path w="3251" h="1818" extrusionOk="0">
                  <a:moveTo>
                    <a:pt x="72" y="0"/>
                  </a:moveTo>
                  <a:cubicBezTo>
                    <a:pt x="68" y="0"/>
                    <a:pt x="63" y="1"/>
                    <a:pt x="58" y="1"/>
                  </a:cubicBezTo>
                  <a:cubicBezTo>
                    <a:pt x="20" y="8"/>
                    <a:pt x="0" y="46"/>
                    <a:pt x="7" y="84"/>
                  </a:cubicBezTo>
                  <a:cubicBezTo>
                    <a:pt x="147" y="747"/>
                    <a:pt x="625" y="1333"/>
                    <a:pt x="1237" y="1620"/>
                  </a:cubicBezTo>
                  <a:cubicBezTo>
                    <a:pt x="1524" y="1748"/>
                    <a:pt x="1842" y="1818"/>
                    <a:pt x="2161" y="1818"/>
                  </a:cubicBezTo>
                  <a:cubicBezTo>
                    <a:pt x="2524" y="1818"/>
                    <a:pt x="2888" y="1729"/>
                    <a:pt x="3206" y="1556"/>
                  </a:cubicBezTo>
                  <a:cubicBezTo>
                    <a:pt x="3238" y="1537"/>
                    <a:pt x="3251" y="1499"/>
                    <a:pt x="3232" y="1461"/>
                  </a:cubicBezTo>
                  <a:cubicBezTo>
                    <a:pt x="3223" y="1439"/>
                    <a:pt x="3200" y="1426"/>
                    <a:pt x="3176" y="1426"/>
                  </a:cubicBezTo>
                  <a:cubicBezTo>
                    <a:pt x="3164" y="1426"/>
                    <a:pt x="3153" y="1429"/>
                    <a:pt x="3142" y="1435"/>
                  </a:cubicBezTo>
                  <a:cubicBezTo>
                    <a:pt x="2842" y="1596"/>
                    <a:pt x="2499" y="1678"/>
                    <a:pt x="2156" y="1678"/>
                  </a:cubicBezTo>
                  <a:cubicBezTo>
                    <a:pt x="1859" y="1678"/>
                    <a:pt x="1563" y="1617"/>
                    <a:pt x="1294" y="1493"/>
                  </a:cubicBezTo>
                  <a:cubicBezTo>
                    <a:pt x="721" y="1225"/>
                    <a:pt x="274" y="677"/>
                    <a:pt x="141" y="52"/>
                  </a:cubicBezTo>
                  <a:cubicBezTo>
                    <a:pt x="135" y="19"/>
                    <a:pt x="105" y="0"/>
                    <a:pt x="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36"/>
            <p:cNvSpPr/>
            <p:nvPr/>
          </p:nvSpPr>
          <p:spPr>
            <a:xfrm>
              <a:off x="2346934" y="3127818"/>
              <a:ext cx="51868" cy="61199"/>
            </a:xfrm>
            <a:custGeom>
              <a:avLst/>
              <a:gdLst/>
              <a:ahLst/>
              <a:cxnLst/>
              <a:rect l="l" t="t" r="r" b="b"/>
              <a:pathLst>
                <a:path w="919" h="1085" extrusionOk="0">
                  <a:moveTo>
                    <a:pt x="839" y="1"/>
                  </a:moveTo>
                  <a:cubicBezTo>
                    <a:pt x="820" y="1"/>
                    <a:pt x="799" y="9"/>
                    <a:pt x="785" y="27"/>
                  </a:cubicBezTo>
                  <a:lnTo>
                    <a:pt x="26" y="970"/>
                  </a:lnTo>
                  <a:cubicBezTo>
                    <a:pt x="1" y="1002"/>
                    <a:pt x="7" y="1046"/>
                    <a:pt x="39" y="1066"/>
                  </a:cubicBezTo>
                  <a:cubicBezTo>
                    <a:pt x="52" y="1078"/>
                    <a:pt x="65" y="1085"/>
                    <a:pt x="77" y="1085"/>
                  </a:cubicBezTo>
                  <a:cubicBezTo>
                    <a:pt x="103" y="1085"/>
                    <a:pt x="122" y="1072"/>
                    <a:pt x="135" y="1059"/>
                  </a:cubicBezTo>
                  <a:lnTo>
                    <a:pt x="893" y="116"/>
                  </a:lnTo>
                  <a:cubicBezTo>
                    <a:pt x="919" y="84"/>
                    <a:pt x="912" y="39"/>
                    <a:pt x="880" y="14"/>
                  </a:cubicBezTo>
                  <a:cubicBezTo>
                    <a:pt x="869" y="6"/>
                    <a:pt x="854" y="1"/>
                    <a:pt x="8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36"/>
            <p:cNvSpPr/>
            <p:nvPr/>
          </p:nvSpPr>
          <p:spPr>
            <a:xfrm>
              <a:off x="2531105" y="3370815"/>
              <a:ext cx="297947" cy="32094"/>
            </a:xfrm>
            <a:custGeom>
              <a:avLst/>
              <a:gdLst/>
              <a:ahLst/>
              <a:cxnLst/>
              <a:rect l="l" t="t" r="r" b="b"/>
              <a:pathLst>
                <a:path w="5279" h="569" extrusionOk="0">
                  <a:moveTo>
                    <a:pt x="5201" y="1"/>
                  </a:moveTo>
                  <a:cubicBezTo>
                    <a:pt x="5197" y="1"/>
                    <a:pt x="5193" y="1"/>
                    <a:pt x="5189" y="2"/>
                  </a:cubicBezTo>
                  <a:cubicBezTo>
                    <a:pt x="3776" y="291"/>
                    <a:pt x="2337" y="431"/>
                    <a:pt x="897" y="431"/>
                  </a:cubicBezTo>
                  <a:cubicBezTo>
                    <a:pt x="621" y="431"/>
                    <a:pt x="346" y="426"/>
                    <a:pt x="71" y="416"/>
                  </a:cubicBezTo>
                  <a:cubicBezTo>
                    <a:pt x="68" y="415"/>
                    <a:pt x="65" y="415"/>
                    <a:pt x="61" y="415"/>
                  </a:cubicBezTo>
                  <a:cubicBezTo>
                    <a:pt x="28" y="415"/>
                    <a:pt x="1" y="445"/>
                    <a:pt x="1" y="480"/>
                  </a:cubicBezTo>
                  <a:cubicBezTo>
                    <a:pt x="1" y="518"/>
                    <a:pt x="26" y="550"/>
                    <a:pt x="65" y="556"/>
                  </a:cubicBezTo>
                  <a:cubicBezTo>
                    <a:pt x="352" y="562"/>
                    <a:pt x="638" y="569"/>
                    <a:pt x="919" y="569"/>
                  </a:cubicBezTo>
                  <a:cubicBezTo>
                    <a:pt x="2359" y="569"/>
                    <a:pt x="3806" y="429"/>
                    <a:pt x="5221" y="142"/>
                  </a:cubicBezTo>
                  <a:cubicBezTo>
                    <a:pt x="5253" y="129"/>
                    <a:pt x="5278" y="97"/>
                    <a:pt x="5272" y="59"/>
                  </a:cubicBezTo>
                  <a:cubicBezTo>
                    <a:pt x="5266" y="25"/>
                    <a:pt x="5235" y="1"/>
                    <a:pt x="52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36"/>
            <p:cNvSpPr/>
            <p:nvPr/>
          </p:nvSpPr>
          <p:spPr>
            <a:xfrm>
              <a:off x="2331469" y="3364329"/>
              <a:ext cx="197540" cy="16301"/>
            </a:xfrm>
            <a:custGeom>
              <a:avLst/>
              <a:gdLst/>
              <a:ahLst/>
              <a:cxnLst/>
              <a:rect l="l" t="t" r="r" b="b"/>
              <a:pathLst>
                <a:path w="3500" h="289" extrusionOk="0">
                  <a:moveTo>
                    <a:pt x="72" y="1"/>
                  </a:moveTo>
                  <a:cubicBezTo>
                    <a:pt x="39" y="1"/>
                    <a:pt x="13" y="25"/>
                    <a:pt x="7" y="59"/>
                  </a:cubicBezTo>
                  <a:cubicBezTo>
                    <a:pt x="1" y="97"/>
                    <a:pt x="26" y="129"/>
                    <a:pt x="65" y="136"/>
                  </a:cubicBezTo>
                  <a:cubicBezTo>
                    <a:pt x="753" y="238"/>
                    <a:pt x="1454" y="289"/>
                    <a:pt x="2149" y="289"/>
                  </a:cubicBezTo>
                  <a:cubicBezTo>
                    <a:pt x="2576" y="289"/>
                    <a:pt x="3009" y="270"/>
                    <a:pt x="3430" y="231"/>
                  </a:cubicBezTo>
                  <a:cubicBezTo>
                    <a:pt x="3468" y="225"/>
                    <a:pt x="3500" y="193"/>
                    <a:pt x="3493" y="155"/>
                  </a:cubicBezTo>
                  <a:cubicBezTo>
                    <a:pt x="3493" y="117"/>
                    <a:pt x="3455" y="91"/>
                    <a:pt x="3417" y="91"/>
                  </a:cubicBezTo>
                  <a:cubicBezTo>
                    <a:pt x="2991" y="130"/>
                    <a:pt x="2562" y="150"/>
                    <a:pt x="2134" y="150"/>
                  </a:cubicBezTo>
                  <a:cubicBezTo>
                    <a:pt x="1448" y="150"/>
                    <a:pt x="762" y="100"/>
                    <a:pt x="84" y="2"/>
                  </a:cubicBezTo>
                  <a:cubicBezTo>
                    <a:pt x="80" y="1"/>
                    <a:pt x="76" y="1"/>
                    <a:pt x="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36"/>
            <p:cNvSpPr/>
            <p:nvPr/>
          </p:nvSpPr>
          <p:spPr>
            <a:xfrm>
              <a:off x="2753431" y="3232057"/>
              <a:ext cx="19472" cy="154719"/>
            </a:xfrm>
            <a:custGeom>
              <a:avLst/>
              <a:gdLst/>
              <a:ahLst/>
              <a:cxnLst/>
              <a:rect l="l" t="t" r="r" b="b"/>
              <a:pathLst>
                <a:path w="345" h="2743" extrusionOk="0">
                  <a:moveTo>
                    <a:pt x="74" y="1"/>
                  </a:moveTo>
                  <a:cubicBezTo>
                    <a:pt x="71" y="1"/>
                    <a:pt x="68" y="1"/>
                    <a:pt x="64" y="1"/>
                  </a:cubicBezTo>
                  <a:cubicBezTo>
                    <a:pt x="26" y="1"/>
                    <a:pt x="1" y="40"/>
                    <a:pt x="1" y="78"/>
                  </a:cubicBezTo>
                  <a:lnTo>
                    <a:pt x="205" y="2678"/>
                  </a:lnTo>
                  <a:cubicBezTo>
                    <a:pt x="205" y="2717"/>
                    <a:pt x="237" y="2742"/>
                    <a:pt x="275" y="2742"/>
                  </a:cubicBezTo>
                  <a:lnTo>
                    <a:pt x="281" y="2742"/>
                  </a:lnTo>
                  <a:cubicBezTo>
                    <a:pt x="313" y="2742"/>
                    <a:pt x="345" y="2704"/>
                    <a:pt x="345" y="2666"/>
                  </a:cubicBezTo>
                  <a:lnTo>
                    <a:pt x="141" y="65"/>
                  </a:lnTo>
                  <a:cubicBezTo>
                    <a:pt x="135" y="30"/>
                    <a:pt x="108" y="1"/>
                    <a:pt x="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36"/>
            <p:cNvSpPr/>
            <p:nvPr/>
          </p:nvSpPr>
          <p:spPr>
            <a:xfrm>
              <a:off x="2334743" y="2638497"/>
              <a:ext cx="498252" cy="544929"/>
            </a:xfrm>
            <a:custGeom>
              <a:avLst/>
              <a:gdLst/>
              <a:ahLst/>
              <a:cxnLst/>
              <a:rect l="l" t="t" r="r" b="b"/>
              <a:pathLst>
                <a:path w="8828" h="9661" extrusionOk="0">
                  <a:moveTo>
                    <a:pt x="7156" y="0"/>
                  </a:moveTo>
                  <a:cubicBezTo>
                    <a:pt x="7118" y="0"/>
                    <a:pt x="7081" y="1"/>
                    <a:pt x="7043" y="2"/>
                  </a:cubicBezTo>
                  <a:cubicBezTo>
                    <a:pt x="6507" y="21"/>
                    <a:pt x="5985" y="149"/>
                    <a:pt x="5468" y="289"/>
                  </a:cubicBezTo>
                  <a:cubicBezTo>
                    <a:pt x="4130" y="639"/>
                    <a:pt x="2753" y="1073"/>
                    <a:pt x="1734" y="2016"/>
                  </a:cubicBezTo>
                  <a:cubicBezTo>
                    <a:pt x="637" y="3029"/>
                    <a:pt x="402" y="4572"/>
                    <a:pt x="261" y="6057"/>
                  </a:cubicBezTo>
                  <a:cubicBezTo>
                    <a:pt x="172" y="6949"/>
                    <a:pt x="89" y="7841"/>
                    <a:pt x="0" y="8734"/>
                  </a:cubicBezTo>
                  <a:cubicBezTo>
                    <a:pt x="2686" y="9375"/>
                    <a:pt x="5459" y="9660"/>
                    <a:pt x="8220" y="9660"/>
                  </a:cubicBezTo>
                  <a:cubicBezTo>
                    <a:pt x="8367" y="9660"/>
                    <a:pt x="8514" y="9659"/>
                    <a:pt x="8662" y="9658"/>
                  </a:cubicBezTo>
                  <a:cubicBezTo>
                    <a:pt x="8827" y="6567"/>
                    <a:pt x="8757" y="3476"/>
                    <a:pt x="8566" y="384"/>
                  </a:cubicBezTo>
                  <a:cubicBezTo>
                    <a:pt x="8151" y="118"/>
                    <a:pt x="7654" y="0"/>
                    <a:pt x="715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36"/>
            <p:cNvSpPr/>
            <p:nvPr/>
          </p:nvSpPr>
          <p:spPr>
            <a:xfrm>
              <a:off x="2353087" y="3070171"/>
              <a:ext cx="473419" cy="60974"/>
            </a:xfrm>
            <a:custGeom>
              <a:avLst/>
              <a:gdLst/>
              <a:ahLst/>
              <a:cxnLst/>
              <a:rect l="l" t="t" r="r" b="b"/>
              <a:pathLst>
                <a:path w="8388" h="1081" extrusionOk="0">
                  <a:moveTo>
                    <a:pt x="75" y="0"/>
                  </a:moveTo>
                  <a:cubicBezTo>
                    <a:pt x="45" y="0"/>
                    <a:pt x="17" y="22"/>
                    <a:pt x="7" y="48"/>
                  </a:cubicBezTo>
                  <a:cubicBezTo>
                    <a:pt x="0" y="86"/>
                    <a:pt x="19" y="125"/>
                    <a:pt x="51" y="137"/>
                  </a:cubicBezTo>
                  <a:cubicBezTo>
                    <a:pt x="2008" y="762"/>
                    <a:pt x="4079" y="1081"/>
                    <a:pt x="6144" y="1081"/>
                  </a:cubicBezTo>
                  <a:cubicBezTo>
                    <a:pt x="6871" y="1081"/>
                    <a:pt x="7597" y="1036"/>
                    <a:pt x="8324" y="959"/>
                  </a:cubicBezTo>
                  <a:cubicBezTo>
                    <a:pt x="8362" y="953"/>
                    <a:pt x="8388" y="921"/>
                    <a:pt x="8381" y="883"/>
                  </a:cubicBezTo>
                  <a:cubicBezTo>
                    <a:pt x="8375" y="845"/>
                    <a:pt x="8343" y="819"/>
                    <a:pt x="8305" y="819"/>
                  </a:cubicBezTo>
                  <a:cubicBezTo>
                    <a:pt x="7590" y="899"/>
                    <a:pt x="6869" y="938"/>
                    <a:pt x="6147" y="938"/>
                  </a:cubicBezTo>
                  <a:cubicBezTo>
                    <a:pt x="4097" y="938"/>
                    <a:pt x="2037" y="621"/>
                    <a:pt x="96" y="3"/>
                  </a:cubicBezTo>
                  <a:cubicBezTo>
                    <a:pt x="89" y="1"/>
                    <a:pt x="82" y="0"/>
                    <a:pt x="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36"/>
            <p:cNvSpPr/>
            <p:nvPr/>
          </p:nvSpPr>
          <p:spPr>
            <a:xfrm>
              <a:off x="2597312" y="2651526"/>
              <a:ext cx="357999" cy="394158"/>
            </a:xfrm>
            <a:custGeom>
              <a:avLst/>
              <a:gdLst/>
              <a:ahLst/>
              <a:cxnLst/>
              <a:rect l="l" t="t" r="r" b="b"/>
              <a:pathLst>
                <a:path w="6343" h="6988" extrusionOk="0">
                  <a:moveTo>
                    <a:pt x="4934" y="1"/>
                  </a:moveTo>
                  <a:cubicBezTo>
                    <a:pt x="3971" y="173"/>
                    <a:pt x="3085" y="631"/>
                    <a:pt x="2327" y="1256"/>
                  </a:cubicBezTo>
                  <a:cubicBezTo>
                    <a:pt x="2639" y="2059"/>
                    <a:pt x="2977" y="2875"/>
                    <a:pt x="3289" y="3678"/>
                  </a:cubicBezTo>
                  <a:cubicBezTo>
                    <a:pt x="2945" y="3888"/>
                    <a:pt x="2646" y="4175"/>
                    <a:pt x="2263" y="4315"/>
                  </a:cubicBezTo>
                  <a:cubicBezTo>
                    <a:pt x="1881" y="4462"/>
                    <a:pt x="1498" y="4608"/>
                    <a:pt x="1116" y="4749"/>
                  </a:cubicBezTo>
                  <a:cubicBezTo>
                    <a:pt x="676" y="5443"/>
                    <a:pt x="224" y="6202"/>
                    <a:pt x="1" y="6986"/>
                  </a:cubicBezTo>
                  <a:cubicBezTo>
                    <a:pt x="75" y="6987"/>
                    <a:pt x="148" y="6987"/>
                    <a:pt x="222" y="6987"/>
                  </a:cubicBezTo>
                  <a:cubicBezTo>
                    <a:pt x="1449" y="6987"/>
                    <a:pt x="2636" y="6839"/>
                    <a:pt x="3850" y="6629"/>
                  </a:cubicBezTo>
                  <a:cubicBezTo>
                    <a:pt x="4430" y="6520"/>
                    <a:pt x="5029" y="6387"/>
                    <a:pt x="5488" y="6017"/>
                  </a:cubicBezTo>
                  <a:cubicBezTo>
                    <a:pt x="6113" y="5513"/>
                    <a:pt x="6342" y="4583"/>
                    <a:pt x="6113" y="3818"/>
                  </a:cubicBezTo>
                  <a:cubicBezTo>
                    <a:pt x="5724" y="2543"/>
                    <a:pt x="5322" y="1282"/>
                    <a:pt x="4934" y="1"/>
                  </a:cubicBezTo>
                  <a:close/>
                </a:path>
              </a:pathLst>
            </a:custGeom>
            <a:solidFill>
              <a:srgbClr val="C1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36"/>
            <p:cNvSpPr/>
            <p:nvPr/>
          </p:nvSpPr>
          <p:spPr>
            <a:xfrm>
              <a:off x="2769968" y="2839471"/>
              <a:ext cx="114460" cy="26398"/>
            </a:xfrm>
            <a:custGeom>
              <a:avLst/>
              <a:gdLst/>
              <a:ahLst/>
              <a:cxnLst/>
              <a:rect l="l" t="t" r="r" b="b"/>
              <a:pathLst>
                <a:path w="2028" h="468" extrusionOk="0">
                  <a:moveTo>
                    <a:pt x="1132" y="1"/>
                  </a:moveTo>
                  <a:cubicBezTo>
                    <a:pt x="744" y="1"/>
                    <a:pt x="354" y="118"/>
                    <a:pt x="39" y="346"/>
                  </a:cubicBezTo>
                  <a:cubicBezTo>
                    <a:pt x="7" y="365"/>
                    <a:pt x="1" y="410"/>
                    <a:pt x="20" y="442"/>
                  </a:cubicBezTo>
                  <a:cubicBezTo>
                    <a:pt x="39" y="461"/>
                    <a:pt x="58" y="467"/>
                    <a:pt x="77" y="467"/>
                  </a:cubicBezTo>
                  <a:cubicBezTo>
                    <a:pt x="97" y="467"/>
                    <a:pt x="109" y="467"/>
                    <a:pt x="122" y="454"/>
                  </a:cubicBezTo>
                  <a:cubicBezTo>
                    <a:pt x="411" y="245"/>
                    <a:pt x="770" y="137"/>
                    <a:pt x="1129" y="137"/>
                  </a:cubicBezTo>
                  <a:cubicBezTo>
                    <a:pt x="1403" y="137"/>
                    <a:pt x="1677" y="200"/>
                    <a:pt x="1919" y="327"/>
                  </a:cubicBezTo>
                  <a:cubicBezTo>
                    <a:pt x="1929" y="333"/>
                    <a:pt x="1940" y="336"/>
                    <a:pt x="1951" y="336"/>
                  </a:cubicBezTo>
                  <a:cubicBezTo>
                    <a:pt x="1976" y="336"/>
                    <a:pt x="2002" y="321"/>
                    <a:pt x="2015" y="295"/>
                  </a:cubicBezTo>
                  <a:cubicBezTo>
                    <a:pt x="2028" y="263"/>
                    <a:pt x="2015" y="218"/>
                    <a:pt x="1983" y="206"/>
                  </a:cubicBezTo>
                  <a:cubicBezTo>
                    <a:pt x="1722" y="68"/>
                    <a:pt x="1427" y="1"/>
                    <a:pt x="113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36"/>
            <p:cNvSpPr/>
            <p:nvPr/>
          </p:nvSpPr>
          <p:spPr>
            <a:xfrm>
              <a:off x="2139735" y="2651526"/>
              <a:ext cx="282087" cy="411362"/>
            </a:xfrm>
            <a:custGeom>
              <a:avLst/>
              <a:gdLst/>
              <a:ahLst/>
              <a:cxnLst/>
              <a:rect l="l" t="t" r="r" b="b"/>
              <a:pathLst>
                <a:path w="4998" h="7293" extrusionOk="0">
                  <a:moveTo>
                    <a:pt x="2518" y="1"/>
                  </a:moveTo>
                  <a:cubicBezTo>
                    <a:pt x="1683" y="1294"/>
                    <a:pt x="976" y="2671"/>
                    <a:pt x="409" y="4099"/>
                  </a:cubicBezTo>
                  <a:cubicBezTo>
                    <a:pt x="230" y="4538"/>
                    <a:pt x="71" y="4991"/>
                    <a:pt x="33" y="5469"/>
                  </a:cubicBezTo>
                  <a:cubicBezTo>
                    <a:pt x="1" y="5940"/>
                    <a:pt x="109" y="6444"/>
                    <a:pt x="428" y="6795"/>
                  </a:cubicBezTo>
                  <a:cubicBezTo>
                    <a:pt x="729" y="7130"/>
                    <a:pt x="1187" y="7293"/>
                    <a:pt x="1639" y="7293"/>
                  </a:cubicBezTo>
                  <a:cubicBezTo>
                    <a:pt x="1694" y="7293"/>
                    <a:pt x="1750" y="7290"/>
                    <a:pt x="1804" y="7285"/>
                  </a:cubicBezTo>
                  <a:cubicBezTo>
                    <a:pt x="2308" y="7241"/>
                    <a:pt x="2780" y="7005"/>
                    <a:pt x="3181" y="6699"/>
                  </a:cubicBezTo>
                  <a:cubicBezTo>
                    <a:pt x="3583" y="6399"/>
                    <a:pt x="3920" y="6023"/>
                    <a:pt x="4258" y="5647"/>
                  </a:cubicBezTo>
                  <a:lnTo>
                    <a:pt x="4997" y="855"/>
                  </a:lnTo>
                  <a:cubicBezTo>
                    <a:pt x="4175" y="555"/>
                    <a:pt x="3340" y="306"/>
                    <a:pt x="2518" y="1"/>
                  </a:cubicBezTo>
                  <a:close/>
                </a:path>
              </a:pathLst>
            </a:custGeom>
            <a:solidFill>
              <a:srgbClr val="C1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36"/>
            <p:cNvSpPr/>
            <p:nvPr/>
          </p:nvSpPr>
          <p:spPr>
            <a:xfrm>
              <a:off x="2135838" y="2834169"/>
              <a:ext cx="119879" cy="227651"/>
            </a:xfrm>
            <a:custGeom>
              <a:avLst/>
              <a:gdLst/>
              <a:ahLst/>
              <a:cxnLst/>
              <a:rect l="l" t="t" r="r" b="b"/>
              <a:pathLst>
                <a:path w="2124" h="4036" extrusionOk="0">
                  <a:moveTo>
                    <a:pt x="810" y="0"/>
                  </a:moveTo>
                  <a:lnTo>
                    <a:pt x="332" y="1122"/>
                  </a:lnTo>
                  <a:cubicBezTo>
                    <a:pt x="141" y="1562"/>
                    <a:pt x="1" y="2046"/>
                    <a:pt x="77" y="2518"/>
                  </a:cubicBezTo>
                  <a:cubicBezTo>
                    <a:pt x="154" y="2989"/>
                    <a:pt x="402" y="3429"/>
                    <a:pt x="766" y="3741"/>
                  </a:cubicBezTo>
                  <a:cubicBezTo>
                    <a:pt x="912" y="3869"/>
                    <a:pt x="1084" y="3977"/>
                    <a:pt x="1282" y="4015"/>
                  </a:cubicBezTo>
                  <a:cubicBezTo>
                    <a:pt x="1340" y="4029"/>
                    <a:pt x="1400" y="4036"/>
                    <a:pt x="1459" y="4036"/>
                  </a:cubicBezTo>
                  <a:cubicBezTo>
                    <a:pt x="1598" y="4036"/>
                    <a:pt x="1736" y="3998"/>
                    <a:pt x="1843" y="3913"/>
                  </a:cubicBezTo>
                  <a:cubicBezTo>
                    <a:pt x="1977" y="3811"/>
                    <a:pt x="2059" y="3646"/>
                    <a:pt x="2091" y="3480"/>
                  </a:cubicBezTo>
                  <a:cubicBezTo>
                    <a:pt x="2123" y="3308"/>
                    <a:pt x="2110" y="3136"/>
                    <a:pt x="2079" y="2970"/>
                  </a:cubicBezTo>
                  <a:cubicBezTo>
                    <a:pt x="1951" y="2263"/>
                    <a:pt x="1562" y="1606"/>
                    <a:pt x="995" y="1166"/>
                  </a:cubicBezTo>
                  <a:cubicBezTo>
                    <a:pt x="1046" y="918"/>
                    <a:pt x="1193" y="650"/>
                    <a:pt x="1129" y="402"/>
                  </a:cubicBezTo>
                  <a:cubicBezTo>
                    <a:pt x="1084" y="230"/>
                    <a:pt x="970" y="83"/>
                    <a:pt x="810" y="0"/>
                  </a:cubicBezTo>
                  <a:close/>
                </a:path>
              </a:pathLst>
            </a:custGeom>
            <a:solidFill>
              <a:srgbClr val="C1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36"/>
            <p:cNvSpPr/>
            <p:nvPr/>
          </p:nvSpPr>
          <p:spPr>
            <a:xfrm>
              <a:off x="2246242" y="2456587"/>
              <a:ext cx="681682" cy="343563"/>
            </a:xfrm>
            <a:custGeom>
              <a:avLst/>
              <a:gdLst/>
              <a:ahLst/>
              <a:cxnLst/>
              <a:rect l="l" t="t" r="r" b="b"/>
              <a:pathLst>
                <a:path w="12078" h="6091" extrusionOk="0">
                  <a:moveTo>
                    <a:pt x="6153" y="0"/>
                  </a:moveTo>
                  <a:cubicBezTo>
                    <a:pt x="5926" y="0"/>
                    <a:pt x="5697" y="10"/>
                    <a:pt x="5469" y="28"/>
                  </a:cubicBezTo>
                  <a:cubicBezTo>
                    <a:pt x="3168" y="206"/>
                    <a:pt x="1007" y="1640"/>
                    <a:pt x="0" y="3724"/>
                  </a:cubicBezTo>
                  <a:cubicBezTo>
                    <a:pt x="689" y="4049"/>
                    <a:pt x="1383" y="4374"/>
                    <a:pt x="2072" y="4699"/>
                  </a:cubicBezTo>
                  <a:cubicBezTo>
                    <a:pt x="3085" y="5177"/>
                    <a:pt x="4035" y="5745"/>
                    <a:pt x="5131" y="5993"/>
                  </a:cubicBezTo>
                  <a:cubicBezTo>
                    <a:pt x="5425" y="6060"/>
                    <a:pt x="5727" y="6091"/>
                    <a:pt x="6030" y="6091"/>
                  </a:cubicBezTo>
                  <a:cubicBezTo>
                    <a:pt x="6852" y="6091"/>
                    <a:pt x="7689" y="5868"/>
                    <a:pt x="8439" y="5547"/>
                  </a:cubicBezTo>
                  <a:cubicBezTo>
                    <a:pt x="9637" y="5031"/>
                    <a:pt x="10880" y="4502"/>
                    <a:pt x="12078" y="3985"/>
                  </a:cubicBezTo>
                  <a:cubicBezTo>
                    <a:pt x="11574" y="2685"/>
                    <a:pt x="10631" y="1557"/>
                    <a:pt x="9433" y="843"/>
                  </a:cubicBezTo>
                  <a:cubicBezTo>
                    <a:pt x="8432" y="242"/>
                    <a:pt x="7306" y="0"/>
                    <a:pt x="61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36"/>
            <p:cNvSpPr/>
            <p:nvPr/>
          </p:nvSpPr>
          <p:spPr>
            <a:xfrm>
              <a:off x="2461681" y="2469730"/>
              <a:ext cx="239983" cy="87315"/>
            </a:xfrm>
            <a:custGeom>
              <a:avLst/>
              <a:gdLst/>
              <a:ahLst/>
              <a:cxnLst/>
              <a:rect l="l" t="t" r="r" b="b"/>
              <a:pathLst>
                <a:path w="4252" h="1548" extrusionOk="0">
                  <a:moveTo>
                    <a:pt x="4173" y="0"/>
                  </a:moveTo>
                  <a:cubicBezTo>
                    <a:pt x="4145" y="0"/>
                    <a:pt x="4121" y="15"/>
                    <a:pt x="4112" y="43"/>
                  </a:cubicBezTo>
                  <a:cubicBezTo>
                    <a:pt x="3793" y="814"/>
                    <a:pt x="3022" y="1362"/>
                    <a:pt x="2193" y="1407"/>
                  </a:cubicBezTo>
                  <a:cubicBezTo>
                    <a:pt x="2156" y="1409"/>
                    <a:pt x="2120" y="1410"/>
                    <a:pt x="2083" y="1410"/>
                  </a:cubicBezTo>
                  <a:cubicBezTo>
                    <a:pt x="1287" y="1410"/>
                    <a:pt x="519" y="954"/>
                    <a:pt x="141" y="254"/>
                  </a:cubicBezTo>
                  <a:cubicBezTo>
                    <a:pt x="128" y="227"/>
                    <a:pt x="103" y="213"/>
                    <a:pt x="78" y="213"/>
                  </a:cubicBezTo>
                  <a:cubicBezTo>
                    <a:pt x="66" y="213"/>
                    <a:pt x="55" y="216"/>
                    <a:pt x="46" y="222"/>
                  </a:cubicBezTo>
                  <a:cubicBezTo>
                    <a:pt x="14" y="241"/>
                    <a:pt x="1" y="285"/>
                    <a:pt x="20" y="317"/>
                  </a:cubicBezTo>
                  <a:cubicBezTo>
                    <a:pt x="422" y="1063"/>
                    <a:pt x="1237" y="1547"/>
                    <a:pt x="2085" y="1547"/>
                  </a:cubicBezTo>
                  <a:lnTo>
                    <a:pt x="2200" y="1547"/>
                  </a:lnTo>
                  <a:cubicBezTo>
                    <a:pt x="3086" y="1496"/>
                    <a:pt x="3901" y="916"/>
                    <a:pt x="4239" y="94"/>
                  </a:cubicBezTo>
                  <a:cubicBezTo>
                    <a:pt x="4252" y="62"/>
                    <a:pt x="4239" y="18"/>
                    <a:pt x="4201" y="5"/>
                  </a:cubicBezTo>
                  <a:cubicBezTo>
                    <a:pt x="4191" y="2"/>
                    <a:pt x="4182" y="0"/>
                    <a:pt x="41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36"/>
            <p:cNvSpPr/>
            <p:nvPr/>
          </p:nvSpPr>
          <p:spPr>
            <a:xfrm>
              <a:off x="2694110" y="2475878"/>
              <a:ext cx="43572" cy="304756"/>
            </a:xfrm>
            <a:custGeom>
              <a:avLst/>
              <a:gdLst/>
              <a:ahLst/>
              <a:cxnLst/>
              <a:rect l="l" t="t" r="r" b="b"/>
              <a:pathLst>
                <a:path w="772" h="5403" extrusionOk="0">
                  <a:moveTo>
                    <a:pt x="693" y="0"/>
                  </a:moveTo>
                  <a:cubicBezTo>
                    <a:pt x="665" y="0"/>
                    <a:pt x="635" y="19"/>
                    <a:pt x="625" y="49"/>
                  </a:cubicBezTo>
                  <a:cubicBezTo>
                    <a:pt x="32" y="1751"/>
                    <a:pt x="0" y="3637"/>
                    <a:pt x="548" y="5358"/>
                  </a:cubicBezTo>
                  <a:cubicBezTo>
                    <a:pt x="561" y="5383"/>
                    <a:pt x="586" y="5403"/>
                    <a:pt x="612" y="5403"/>
                  </a:cubicBezTo>
                  <a:lnTo>
                    <a:pt x="637" y="5403"/>
                  </a:lnTo>
                  <a:cubicBezTo>
                    <a:pt x="669" y="5390"/>
                    <a:pt x="695" y="5352"/>
                    <a:pt x="682" y="5313"/>
                  </a:cubicBezTo>
                  <a:cubicBezTo>
                    <a:pt x="147" y="3624"/>
                    <a:pt x="172" y="1770"/>
                    <a:pt x="759" y="94"/>
                  </a:cubicBezTo>
                  <a:cubicBezTo>
                    <a:pt x="771" y="55"/>
                    <a:pt x="752" y="17"/>
                    <a:pt x="714" y="4"/>
                  </a:cubicBezTo>
                  <a:cubicBezTo>
                    <a:pt x="707" y="2"/>
                    <a:pt x="700" y="0"/>
                    <a:pt x="6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36"/>
            <p:cNvSpPr/>
            <p:nvPr/>
          </p:nvSpPr>
          <p:spPr>
            <a:xfrm>
              <a:off x="2714937" y="2639061"/>
              <a:ext cx="201491" cy="98427"/>
            </a:xfrm>
            <a:custGeom>
              <a:avLst/>
              <a:gdLst/>
              <a:ahLst/>
              <a:cxnLst/>
              <a:rect l="l" t="t" r="r" b="b"/>
              <a:pathLst>
                <a:path w="3570" h="1745" extrusionOk="0">
                  <a:moveTo>
                    <a:pt x="3484" y="0"/>
                  </a:moveTo>
                  <a:cubicBezTo>
                    <a:pt x="3474" y="0"/>
                    <a:pt x="3465" y="2"/>
                    <a:pt x="3455" y="5"/>
                  </a:cubicBezTo>
                  <a:lnTo>
                    <a:pt x="52" y="1617"/>
                  </a:lnTo>
                  <a:cubicBezTo>
                    <a:pt x="14" y="1630"/>
                    <a:pt x="1" y="1675"/>
                    <a:pt x="20" y="1706"/>
                  </a:cubicBezTo>
                  <a:cubicBezTo>
                    <a:pt x="26" y="1732"/>
                    <a:pt x="52" y="1745"/>
                    <a:pt x="77" y="1745"/>
                  </a:cubicBezTo>
                  <a:cubicBezTo>
                    <a:pt x="90" y="1745"/>
                    <a:pt x="103" y="1745"/>
                    <a:pt x="109" y="1738"/>
                  </a:cubicBezTo>
                  <a:lnTo>
                    <a:pt x="3519" y="132"/>
                  </a:lnTo>
                  <a:cubicBezTo>
                    <a:pt x="3551" y="120"/>
                    <a:pt x="3570" y="75"/>
                    <a:pt x="3551" y="43"/>
                  </a:cubicBezTo>
                  <a:cubicBezTo>
                    <a:pt x="3536" y="14"/>
                    <a:pt x="3511" y="0"/>
                    <a:pt x="34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36"/>
            <p:cNvSpPr/>
            <p:nvPr/>
          </p:nvSpPr>
          <p:spPr>
            <a:xfrm>
              <a:off x="2399482" y="2494210"/>
              <a:ext cx="33525" cy="234306"/>
            </a:xfrm>
            <a:custGeom>
              <a:avLst/>
              <a:gdLst/>
              <a:ahLst/>
              <a:cxnLst/>
              <a:rect l="l" t="t" r="r" b="b"/>
              <a:pathLst>
                <a:path w="594" h="4154" extrusionOk="0">
                  <a:moveTo>
                    <a:pt x="88" y="0"/>
                  </a:moveTo>
                  <a:cubicBezTo>
                    <a:pt x="80" y="0"/>
                    <a:pt x="72" y="2"/>
                    <a:pt x="64" y="4"/>
                  </a:cubicBezTo>
                  <a:cubicBezTo>
                    <a:pt x="26" y="11"/>
                    <a:pt x="0" y="49"/>
                    <a:pt x="13" y="87"/>
                  </a:cubicBezTo>
                  <a:cubicBezTo>
                    <a:pt x="376" y="1375"/>
                    <a:pt x="453" y="2751"/>
                    <a:pt x="243" y="4071"/>
                  </a:cubicBezTo>
                  <a:cubicBezTo>
                    <a:pt x="236" y="4109"/>
                    <a:pt x="262" y="4147"/>
                    <a:pt x="300" y="4153"/>
                  </a:cubicBezTo>
                  <a:lnTo>
                    <a:pt x="313" y="4153"/>
                  </a:lnTo>
                  <a:cubicBezTo>
                    <a:pt x="344" y="4153"/>
                    <a:pt x="376" y="4128"/>
                    <a:pt x="383" y="4096"/>
                  </a:cubicBezTo>
                  <a:cubicBezTo>
                    <a:pt x="593" y="2758"/>
                    <a:pt x="517" y="1355"/>
                    <a:pt x="147" y="49"/>
                  </a:cubicBezTo>
                  <a:cubicBezTo>
                    <a:pt x="142" y="19"/>
                    <a:pt x="117" y="0"/>
                    <a:pt x="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36"/>
            <p:cNvSpPr/>
            <p:nvPr/>
          </p:nvSpPr>
          <p:spPr>
            <a:xfrm>
              <a:off x="2258433" y="2634492"/>
              <a:ext cx="161926" cy="88274"/>
            </a:xfrm>
            <a:custGeom>
              <a:avLst/>
              <a:gdLst/>
              <a:ahLst/>
              <a:cxnLst/>
              <a:rect l="l" t="t" r="r" b="b"/>
              <a:pathLst>
                <a:path w="2869" h="1565" extrusionOk="0">
                  <a:moveTo>
                    <a:pt x="77" y="1"/>
                  </a:moveTo>
                  <a:cubicBezTo>
                    <a:pt x="52" y="1"/>
                    <a:pt x="27" y="15"/>
                    <a:pt x="14" y="41"/>
                  </a:cubicBezTo>
                  <a:cubicBezTo>
                    <a:pt x="1" y="73"/>
                    <a:pt x="14" y="118"/>
                    <a:pt x="46" y="130"/>
                  </a:cubicBezTo>
                  <a:lnTo>
                    <a:pt x="2761" y="1558"/>
                  </a:lnTo>
                  <a:cubicBezTo>
                    <a:pt x="2767" y="1564"/>
                    <a:pt x="2780" y="1564"/>
                    <a:pt x="2793" y="1564"/>
                  </a:cubicBezTo>
                  <a:cubicBezTo>
                    <a:pt x="2818" y="1564"/>
                    <a:pt x="2843" y="1552"/>
                    <a:pt x="2856" y="1526"/>
                  </a:cubicBezTo>
                  <a:cubicBezTo>
                    <a:pt x="2869" y="1494"/>
                    <a:pt x="2856" y="1450"/>
                    <a:pt x="2824" y="1437"/>
                  </a:cubicBezTo>
                  <a:lnTo>
                    <a:pt x="109" y="9"/>
                  </a:lnTo>
                  <a:cubicBezTo>
                    <a:pt x="99" y="3"/>
                    <a:pt x="88" y="1"/>
                    <a:pt x="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36"/>
            <p:cNvSpPr/>
            <p:nvPr/>
          </p:nvSpPr>
          <p:spPr>
            <a:xfrm>
              <a:off x="2439048" y="2160174"/>
              <a:ext cx="264421" cy="197361"/>
            </a:xfrm>
            <a:custGeom>
              <a:avLst/>
              <a:gdLst/>
              <a:ahLst/>
              <a:cxnLst/>
              <a:rect l="l" t="t" r="r" b="b"/>
              <a:pathLst>
                <a:path w="4685" h="3499" extrusionOk="0">
                  <a:moveTo>
                    <a:pt x="2167" y="0"/>
                  </a:moveTo>
                  <a:cubicBezTo>
                    <a:pt x="2099" y="0"/>
                    <a:pt x="2030" y="6"/>
                    <a:pt x="1963" y="18"/>
                  </a:cubicBezTo>
                  <a:cubicBezTo>
                    <a:pt x="1708" y="63"/>
                    <a:pt x="1517" y="254"/>
                    <a:pt x="1352" y="445"/>
                  </a:cubicBezTo>
                  <a:cubicBezTo>
                    <a:pt x="1281" y="426"/>
                    <a:pt x="1208" y="417"/>
                    <a:pt x="1135" y="417"/>
                  </a:cubicBezTo>
                  <a:cubicBezTo>
                    <a:pt x="912" y="417"/>
                    <a:pt x="688" y="503"/>
                    <a:pt x="529" y="662"/>
                  </a:cubicBezTo>
                  <a:cubicBezTo>
                    <a:pt x="319" y="866"/>
                    <a:pt x="223" y="1229"/>
                    <a:pt x="306" y="1510"/>
                  </a:cubicBezTo>
                  <a:cubicBezTo>
                    <a:pt x="83" y="1707"/>
                    <a:pt x="0" y="2051"/>
                    <a:pt x="122" y="2319"/>
                  </a:cubicBezTo>
                  <a:cubicBezTo>
                    <a:pt x="227" y="2572"/>
                    <a:pt x="496" y="2743"/>
                    <a:pt x="767" y="2743"/>
                  </a:cubicBezTo>
                  <a:cubicBezTo>
                    <a:pt x="790" y="2743"/>
                    <a:pt x="813" y="2742"/>
                    <a:pt x="835" y="2740"/>
                  </a:cubicBezTo>
                  <a:lnTo>
                    <a:pt x="3997" y="3498"/>
                  </a:lnTo>
                  <a:cubicBezTo>
                    <a:pt x="4347" y="3320"/>
                    <a:pt x="4596" y="2956"/>
                    <a:pt x="4640" y="2568"/>
                  </a:cubicBezTo>
                  <a:cubicBezTo>
                    <a:pt x="4685" y="2179"/>
                    <a:pt x="4519" y="1758"/>
                    <a:pt x="4220" y="1503"/>
                  </a:cubicBezTo>
                  <a:cubicBezTo>
                    <a:pt x="4360" y="1185"/>
                    <a:pt x="4251" y="783"/>
                    <a:pt x="3977" y="573"/>
                  </a:cubicBezTo>
                  <a:cubicBezTo>
                    <a:pt x="3837" y="465"/>
                    <a:pt x="3666" y="409"/>
                    <a:pt x="3495" y="409"/>
                  </a:cubicBezTo>
                  <a:cubicBezTo>
                    <a:pt x="3333" y="409"/>
                    <a:pt x="3171" y="460"/>
                    <a:pt x="3041" y="566"/>
                  </a:cubicBezTo>
                  <a:cubicBezTo>
                    <a:pt x="3028" y="375"/>
                    <a:pt x="2875" y="222"/>
                    <a:pt x="2709" y="133"/>
                  </a:cubicBezTo>
                  <a:cubicBezTo>
                    <a:pt x="2541" y="44"/>
                    <a:pt x="2353" y="0"/>
                    <a:pt x="21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36"/>
            <p:cNvSpPr/>
            <p:nvPr/>
          </p:nvSpPr>
          <p:spPr>
            <a:xfrm>
              <a:off x="2671420" y="2203155"/>
              <a:ext cx="40016" cy="50088"/>
            </a:xfrm>
            <a:custGeom>
              <a:avLst/>
              <a:gdLst/>
              <a:ahLst/>
              <a:cxnLst/>
              <a:rect l="l" t="t" r="r" b="b"/>
              <a:pathLst>
                <a:path w="709" h="888" extrusionOk="0">
                  <a:moveTo>
                    <a:pt x="344" y="1"/>
                  </a:moveTo>
                  <a:cubicBezTo>
                    <a:pt x="340" y="1"/>
                    <a:pt x="336" y="1"/>
                    <a:pt x="332" y="2"/>
                  </a:cubicBezTo>
                  <a:cubicBezTo>
                    <a:pt x="294" y="8"/>
                    <a:pt x="268" y="40"/>
                    <a:pt x="275" y="78"/>
                  </a:cubicBezTo>
                  <a:cubicBezTo>
                    <a:pt x="307" y="327"/>
                    <a:pt x="224" y="582"/>
                    <a:pt x="45" y="754"/>
                  </a:cubicBezTo>
                  <a:cubicBezTo>
                    <a:pt x="39" y="760"/>
                    <a:pt x="32" y="767"/>
                    <a:pt x="26" y="773"/>
                  </a:cubicBezTo>
                  <a:cubicBezTo>
                    <a:pt x="1" y="799"/>
                    <a:pt x="1" y="843"/>
                    <a:pt x="26" y="869"/>
                  </a:cubicBezTo>
                  <a:cubicBezTo>
                    <a:pt x="39" y="881"/>
                    <a:pt x="58" y="888"/>
                    <a:pt x="77" y="888"/>
                  </a:cubicBezTo>
                  <a:cubicBezTo>
                    <a:pt x="96" y="888"/>
                    <a:pt x="109" y="881"/>
                    <a:pt x="122" y="869"/>
                  </a:cubicBezTo>
                  <a:cubicBezTo>
                    <a:pt x="128" y="862"/>
                    <a:pt x="134" y="856"/>
                    <a:pt x="141" y="856"/>
                  </a:cubicBezTo>
                  <a:cubicBezTo>
                    <a:pt x="217" y="784"/>
                    <a:pt x="321" y="747"/>
                    <a:pt x="424" y="747"/>
                  </a:cubicBezTo>
                  <a:cubicBezTo>
                    <a:pt x="485" y="747"/>
                    <a:pt x="545" y="760"/>
                    <a:pt x="600" y="786"/>
                  </a:cubicBezTo>
                  <a:cubicBezTo>
                    <a:pt x="612" y="792"/>
                    <a:pt x="623" y="795"/>
                    <a:pt x="635" y="795"/>
                  </a:cubicBezTo>
                  <a:cubicBezTo>
                    <a:pt x="660" y="795"/>
                    <a:pt x="682" y="780"/>
                    <a:pt x="695" y="754"/>
                  </a:cubicBezTo>
                  <a:cubicBezTo>
                    <a:pt x="708" y="722"/>
                    <a:pt x="695" y="677"/>
                    <a:pt x="663" y="665"/>
                  </a:cubicBezTo>
                  <a:cubicBezTo>
                    <a:pt x="587" y="629"/>
                    <a:pt x="500" y="612"/>
                    <a:pt x="416" y="612"/>
                  </a:cubicBezTo>
                  <a:cubicBezTo>
                    <a:pt x="381" y="612"/>
                    <a:pt x="346" y="615"/>
                    <a:pt x="313" y="620"/>
                  </a:cubicBezTo>
                  <a:cubicBezTo>
                    <a:pt x="402" y="448"/>
                    <a:pt x="440" y="250"/>
                    <a:pt x="415" y="59"/>
                  </a:cubicBezTo>
                  <a:cubicBezTo>
                    <a:pt x="409" y="25"/>
                    <a:pt x="378" y="1"/>
                    <a:pt x="3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36"/>
            <p:cNvSpPr/>
            <p:nvPr/>
          </p:nvSpPr>
          <p:spPr>
            <a:xfrm>
              <a:off x="2495885" y="2373276"/>
              <a:ext cx="171295" cy="158724"/>
            </a:xfrm>
            <a:custGeom>
              <a:avLst/>
              <a:gdLst/>
              <a:ahLst/>
              <a:cxnLst/>
              <a:rect l="l" t="t" r="r" b="b"/>
              <a:pathLst>
                <a:path w="3035" h="2814" extrusionOk="0">
                  <a:moveTo>
                    <a:pt x="2543" y="1"/>
                  </a:moveTo>
                  <a:cubicBezTo>
                    <a:pt x="1823" y="243"/>
                    <a:pt x="1128" y="504"/>
                    <a:pt x="408" y="746"/>
                  </a:cubicBezTo>
                  <a:lnTo>
                    <a:pt x="408" y="1766"/>
                  </a:lnTo>
                  <a:cubicBezTo>
                    <a:pt x="287" y="1830"/>
                    <a:pt x="121" y="1849"/>
                    <a:pt x="0" y="1913"/>
                  </a:cubicBezTo>
                  <a:cubicBezTo>
                    <a:pt x="311" y="2430"/>
                    <a:pt x="871" y="2814"/>
                    <a:pt x="1471" y="2814"/>
                  </a:cubicBezTo>
                  <a:cubicBezTo>
                    <a:pt x="1499" y="2814"/>
                    <a:pt x="1527" y="2813"/>
                    <a:pt x="1556" y="2811"/>
                  </a:cubicBezTo>
                  <a:cubicBezTo>
                    <a:pt x="2186" y="2773"/>
                    <a:pt x="2779" y="2359"/>
                    <a:pt x="3034" y="1779"/>
                  </a:cubicBezTo>
                  <a:cubicBezTo>
                    <a:pt x="2856" y="1740"/>
                    <a:pt x="2741" y="1702"/>
                    <a:pt x="2562" y="1658"/>
                  </a:cubicBezTo>
                  <a:cubicBezTo>
                    <a:pt x="2556" y="1103"/>
                    <a:pt x="2550" y="555"/>
                    <a:pt x="2543" y="1"/>
                  </a:cubicBezTo>
                  <a:close/>
                </a:path>
              </a:pathLst>
            </a:custGeom>
            <a:solidFill>
              <a:srgbClr val="C1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36"/>
            <p:cNvSpPr/>
            <p:nvPr/>
          </p:nvSpPr>
          <p:spPr>
            <a:xfrm>
              <a:off x="2462415" y="2248506"/>
              <a:ext cx="220568" cy="189746"/>
            </a:xfrm>
            <a:custGeom>
              <a:avLst/>
              <a:gdLst/>
              <a:ahLst/>
              <a:cxnLst/>
              <a:rect l="l" t="t" r="r" b="b"/>
              <a:pathLst>
                <a:path w="3908" h="3364" extrusionOk="0">
                  <a:moveTo>
                    <a:pt x="511" y="1"/>
                  </a:moveTo>
                  <a:cubicBezTo>
                    <a:pt x="409" y="205"/>
                    <a:pt x="319" y="453"/>
                    <a:pt x="217" y="657"/>
                  </a:cubicBezTo>
                  <a:cubicBezTo>
                    <a:pt x="186" y="1346"/>
                    <a:pt x="1" y="2104"/>
                    <a:pt x="326" y="2722"/>
                  </a:cubicBezTo>
                  <a:cubicBezTo>
                    <a:pt x="550" y="3142"/>
                    <a:pt x="1043" y="3364"/>
                    <a:pt x="1519" y="3364"/>
                  </a:cubicBezTo>
                  <a:cubicBezTo>
                    <a:pt x="1557" y="3364"/>
                    <a:pt x="1595" y="3363"/>
                    <a:pt x="1632" y="3360"/>
                  </a:cubicBezTo>
                  <a:cubicBezTo>
                    <a:pt x="2149" y="3315"/>
                    <a:pt x="2576" y="2748"/>
                    <a:pt x="3034" y="2531"/>
                  </a:cubicBezTo>
                  <a:cubicBezTo>
                    <a:pt x="3238" y="2436"/>
                    <a:pt x="3442" y="2334"/>
                    <a:pt x="3608" y="2187"/>
                  </a:cubicBezTo>
                  <a:cubicBezTo>
                    <a:pt x="3767" y="2034"/>
                    <a:pt x="3895" y="1830"/>
                    <a:pt x="3901" y="1607"/>
                  </a:cubicBezTo>
                  <a:cubicBezTo>
                    <a:pt x="3908" y="1384"/>
                    <a:pt x="3767" y="1155"/>
                    <a:pt x="3551" y="1097"/>
                  </a:cubicBezTo>
                  <a:cubicBezTo>
                    <a:pt x="3514" y="1088"/>
                    <a:pt x="3477" y="1084"/>
                    <a:pt x="3441" y="1084"/>
                  </a:cubicBezTo>
                  <a:cubicBezTo>
                    <a:pt x="3273" y="1084"/>
                    <a:pt x="3108" y="1172"/>
                    <a:pt x="2977" y="1282"/>
                  </a:cubicBezTo>
                  <a:cubicBezTo>
                    <a:pt x="2843" y="887"/>
                    <a:pt x="2639" y="504"/>
                    <a:pt x="2505" y="109"/>
                  </a:cubicBezTo>
                  <a:cubicBezTo>
                    <a:pt x="2249" y="223"/>
                    <a:pt x="1957" y="275"/>
                    <a:pt x="1662" y="275"/>
                  </a:cubicBezTo>
                  <a:cubicBezTo>
                    <a:pt x="1259" y="275"/>
                    <a:pt x="849" y="177"/>
                    <a:pt x="511" y="1"/>
                  </a:cubicBezTo>
                  <a:close/>
                </a:path>
              </a:pathLst>
            </a:custGeom>
            <a:solidFill>
              <a:srgbClr val="C1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36"/>
            <p:cNvSpPr/>
            <p:nvPr/>
          </p:nvSpPr>
          <p:spPr>
            <a:xfrm>
              <a:off x="2487983" y="2324372"/>
              <a:ext cx="15860" cy="15511"/>
            </a:xfrm>
            <a:custGeom>
              <a:avLst/>
              <a:gdLst/>
              <a:ahLst/>
              <a:cxnLst/>
              <a:rect l="l" t="t" r="r" b="b"/>
              <a:pathLst>
                <a:path w="281" h="275" extrusionOk="0">
                  <a:moveTo>
                    <a:pt x="140" y="1"/>
                  </a:moveTo>
                  <a:cubicBezTo>
                    <a:pt x="64" y="1"/>
                    <a:pt x="0" y="64"/>
                    <a:pt x="0" y="141"/>
                  </a:cubicBezTo>
                  <a:cubicBezTo>
                    <a:pt x="0" y="217"/>
                    <a:pt x="64" y="275"/>
                    <a:pt x="140" y="275"/>
                  </a:cubicBezTo>
                  <a:cubicBezTo>
                    <a:pt x="217" y="275"/>
                    <a:pt x="281" y="217"/>
                    <a:pt x="281" y="141"/>
                  </a:cubicBezTo>
                  <a:cubicBezTo>
                    <a:pt x="281" y="64"/>
                    <a:pt x="217" y="1"/>
                    <a:pt x="1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36"/>
            <p:cNvSpPr/>
            <p:nvPr/>
          </p:nvSpPr>
          <p:spPr>
            <a:xfrm>
              <a:off x="2565309" y="2324372"/>
              <a:ext cx="15521" cy="15511"/>
            </a:xfrm>
            <a:custGeom>
              <a:avLst/>
              <a:gdLst/>
              <a:ahLst/>
              <a:cxnLst/>
              <a:rect l="l" t="t" r="r" b="b"/>
              <a:pathLst>
                <a:path w="275" h="275" extrusionOk="0">
                  <a:moveTo>
                    <a:pt x="141" y="1"/>
                  </a:moveTo>
                  <a:cubicBezTo>
                    <a:pt x="58" y="1"/>
                    <a:pt x="0" y="64"/>
                    <a:pt x="0" y="141"/>
                  </a:cubicBezTo>
                  <a:cubicBezTo>
                    <a:pt x="0" y="217"/>
                    <a:pt x="58" y="275"/>
                    <a:pt x="141" y="275"/>
                  </a:cubicBezTo>
                  <a:cubicBezTo>
                    <a:pt x="217" y="275"/>
                    <a:pt x="275" y="217"/>
                    <a:pt x="275" y="141"/>
                  </a:cubicBezTo>
                  <a:cubicBezTo>
                    <a:pt x="275" y="64"/>
                    <a:pt x="217" y="1"/>
                    <a:pt x="14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36"/>
            <p:cNvSpPr/>
            <p:nvPr/>
          </p:nvSpPr>
          <p:spPr>
            <a:xfrm>
              <a:off x="2469978" y="2289457"/>
              <a:ext cx="38210" cy="15229"/>
            </a:xfrm>
            <a:custGeom>
              <a:avLst/>
              <a:gdLst/>
              <a:ahLst/>
              <a:cxnLst/>
              <a:rect l="l" t="t" r="r" b="b"/>
              <a:pathLst>
                <a:path w="677" h="270" extrusionOk="0">
                  <a:moveTo>
                    <a:pt x="321" y="1"/>
                  </a:moveTo>
                  <a:cubicBezTo>
                    <a:pt x="203" y="1"/>
                    <a:pt x="98" y="45"/>
                    <a:pt x="26" y="129"/>
                  </a:cubicBezTo>
                  <a:cubicBezTo>
                    <a:pt x="1" y="154"/>
                    <a:pt x="1" y="199"/>
                    <a:pt x="32" y="225"/>
                  </a:cubicBezTo>
                  <a:cubicBezTo>
                    <a:pt x="44" y="237"/>
                    <a:pt x="61" y="243"/>
                    <a:pt x="77" y="243"/>
                  </a:cubicBezTo>
                  <a:cubicBezTo>
                    <a:pt x="96" y="243"/>
                    <a:pt x="115" y="235"/>
                    <a:pt x="128" y="218"/>
                  </a:cubicBezTo>
                  <a:cubicBezTo>
                    <a:pt x="175" y="172"/>
                    <a:pt x="243" y="141"/>
                    <a:pt x="317" y="141"/>
                  </a:cubicBezTo>
                  <a:cubicBezTo>
                    <a:pt x="324" y="141"/>
                    <a:pt x="331" y="141"/>
                    <a:pt x="338" y="142"/>
                  </a:cubicBezTo>
                  <a:cubicBezTo>
                    <a:pt x="421" y="142"/>
                    <a:pt x="498" y="180"/>
                    <a:pt x="542" y="244"/>
                  </a:cubicBezTo>
                  <a:cubicBezTo>
                    <a:pt x="555" y="256"/>
                    <a:pt x="574" y="269"/>
                    <a:pt x="600" y="269"/>
                  </a:cubicBezTo>
                  <a:cubicBezTo>
                    <a:pt x="612" y="269"/>
                    <a:pt x="625" y="263"/>
                    <a:pt x="638" y="256"/>
                  </a:cubicBezTo>
                  <a:cubicBezTo>
                    <a:pt x="670" y="237"/>
                    <a:pt x="676" y="193"/>
                    <a:pt x="651" y="161"/>
                  </a:cubicBezTo>
                  <a:cubicBezTo>
                    <a:pt x="587" y="65"/>
                    <a:pt x="472" y="8"/>
                    <a:pt x="345" y="2"/>
                  </a:cubicBezTo>
                  <a:cubicBezTo>
                    <a:pt x="337" y="1"/>
                    <a:pt x="329" y="1"/>
                    <a:pt x="3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36"/>
            <p:cNvSpPr/>
            <p:nvPr/>
          </p:nvSpPr>
          <p:spPr>
            <a:xfrm>
              <a:off x="2537991" y="2287990"/>
              <a:ext cx="50740" cy="18106"/>
            </a:xfrm>
            <a:custGeom>
              <a:avLst/>
              <a:gdLst/>
              <a:ahLst/>
              <a:cxnLst/>
              <a:rect l="l" t="t" r="r" b="b"/>
              <a:pathLst>
                <a:path w="899" h="321" extrusionOk="0">
                  <a:moveTo>
                    <a:pt x="484" y="0"/>
                  </a:moveTo>
                  <a:cubicBezTo>
                    <a:pt x="467" y="0"/>
                    <a:pt x="450" y="1"/>
                    <a:pt x="433" y="2"/>
                  </a:cubicBezTo>
                  <a:cubicBezTo>
                    <a:pt x="268" y="15"/>
                    <a:pt x="121" y="91"/>
                    <a:pt x="26" y="206"/>
                  </a:cubicBezTo>
                  <a:cubicBezTo>
                    <a:pt x="0" y="238"/>
                    <a:pt x="6" y="282"/>
                    <a:pt x="38" y="302"/>
                  </a:cubicBezTo>
                  <a:cubicBezTo>
                    <a:pt x="51" y="314"/>
                    <a:pt x="64" y="321"/>
                    <a:pt x="83" y="321"/>
                  </a:cubicBezTo>
                  <a:cubicBezTo>
                    <a:pt x="102" y="321"/>
                    <a:pt x="121" y="308"/>
                    <a:pt x="134" y="295"/>
                  </a:cubicBezTo>
                  <a:cubicBezTo>
                    <a:pt x="204" y="206"/>
                    <a:pt x="319" y="149"/>
                    <a:pt x="446" y="142"/>
                  </a:cubicBezTo>
                  <a:cubicBezTo>
                    <a:pt x="462" y="141"/>
                    <a:pt x="478" y="140"/>
                    <a:pt x="494" y="140"/>
                  </a:cubicBezTo>
                  <a:cubicBezTo>
                    <a:pt x="602" y="140"/>
                    <a:pt x="700" y="177"/>
                    <a:pt x="778" y="244"/>
                  </a:cubicBezTo>
                  <a:cubicBezTo>
                    <a:pt x="789" y="255"/>
                    <a:pt x="804" y="260"/>
                    <a:pt x="819" y="260"/>
                  </a:cubicBezTo>
                  <a:cubicBezTo>
                    <a:pt x="839" y="260"/>
                    <a:pt x="859" y="252"/>
                    <a:pt x="873" y="238"/>
                  </a:cubicBezTo>
                  <a:cubicBezTo>
                    <a:pt x="899" y="206"/>
                    <a:pt x="899" y="161"/>
                    <a:pt x="867" y="136"/>
                  </a:cubicBezTo>
                  <a:cubicBezTo>
                    <a:pt x="770" y="50"/>
                    <a:pt x="631" y="0"/>
                    <a:pt x="4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36"/>
            <p:cNvSpPr/>
            <p:nvPr/>
          </p:nvSpPr>
          <p:spPr>
            <a:xfrm>
              <a:off x="2508810" y="2327925"/>
              <a:ext cx="21278" cy="48283"/>
            </a:xfrm>
            <a:custGeom>
              <a:avLst/>
              <a:gdLst/>
              <a:ahLst/>
              <a:cxnLst/>
              <a:rect l="l" t="t" r="r" b="b"/>
              <a:pathLst>
                <a:path w="377" h="856" extrusionOk="0">
                  <a:moveTo>
                    <a:pt x="206" y="1"/>
                  </a:moveTo>
                  <a:cubicBezTo>
                    <a:pt x="172" y="1"/>
                    <a:pt x="140" y="25"/>
                    <a:pt x="135" y="59"/>
                  </a:cubicBezTo>
                  <a:lnTo>
                    <a:pt x="7" y="734"/>
                  </a:lnTo>
                  <a:cubicBezTo>
                    <a:pt x="1" y="760"/>
                    <a:pt x="7" y="773"/>
                    <a:pt x="20" y="792"/>
                  </a:cubicBezTo>
                  <a:cubicBezTo>
                    <a:pt x="26" y="805"/>
                    <a:pt x="45" y="817"/>
                    <a:pt x="65" y="817"/>
                  </a:cubicBezTo>
                  <a:lnTo>
                    <a:pt x="294" y="856"/>
                  </a:lnTo>
                  <a:lnTo>
                    <a:pt x="307" y="856"/>
                  </a:lnTo>
                  <a:cubicBezTo>
                    <a:pt x="339" y="856"/>
                    <a:pt x="370" y="830"/>
                    <a:pt x="370" y="792"/>
                  </a:cubicBezTo>
                  <a:cubicBezTo>
                    <a:pt x="377" y="760"/>
                    <a:pt x="351" y="722"/>
                    <a:pt x="313" y="715"/>
                  </a:cubicBezTo>
                  <a:lnTo>
                    <a:pt x="154" y="690"/>
                  </a:lnTo>
                  <a:lnTo>
                    <a:pt x="269" y="84"/>
                  </a:lnTo>
                  <a:cubicBezTo>
                    <a:pt x="275" y="46"/>
                    <a:pt x="249" y="8"/>
                    <a:pt x="218" y="1"/>
                  </a:cubicBezTo>
                  <a:cubicBezTo>
                    <a:pt x="214" y="1"/>
                    <a:pt x="210" y="1"/>
                    <a:pt x="2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36"/>
            <p:cNvSpPr/>
            <p:nvPr/>
          </p:nvSpPr>
          <p:spPr>
            <a:xfrm>
              <a:off x="2524276" y="2372373"/>
              <a:ext cx="35331" cy="21434"/>
            </a:xfrm>
            <a:custGeom>
              <a:avLst/>
              <a:gdLst/>
              <a:ahLst/>
              <a:cxnLst/>
              <a:rect l="l" t="t" r="r" b="b"/>
              <a:pathLst>
                <a:path w="626" h="380" extrusionOk="0">
                  <a:moveTo>
                    <a:pt x="542" y="0"/>
                  </a:moveTo>
                  <a:cubicBezTo>
                    <a:pt x="513" y="0"/>
                    <a:pt x="489" y="23"/>
                    <a:pt x="479" y="55"/>
                  </a:cubicBezTo>
                  <a:cubicBezTo>
                    <a:pt x="466" y="131"/>
                    <a:pt x="409" y="195"/>
                    <a:pt x="339" y="227"/>
                  </a:cubicBezTo>
                  <a:cubicBezTo>
                    <a:pt x="312" y="237"/>
                    <a:pt x="282" y="242"/>
                    <a:pt x="252" y="242"/>
                  </a:cubicBezTo>
                  <a:cubicBezTo>
                    <a:pt x="204" y="242"/>
                    <a:pt x="155" y="229"/>
                    <a:pt x="116" y="201"/>
                  </a:cubicBezTo>
                  <a:cubicBezTo>
                    <a:pt x="104" y="192"/>
                    <a:pt x="91" y="188"/>
                    <a:pt x="79" y="188"/>
                  </a:cubicBezTo>
                  <a:cubicBezTo>
                    <a:pt x="57" y="188"/>
                    <a:pt x="36" y="200"/>
                    <a:pt x="20" y="220"/>
                  </a:cubicBezTo>
                  <a:cubicBezTo>
                    <a:pt x="1" y="246"/>
                    <a:pt x="7" y="291"/>
                    <a:pt x="39" y="316"/>
                  </a:cubicBezTo>
                  <a:cubicBezTo>
                    <a:pt x="103" y="361"/>
                    <a:pt x="179" y="380"/>
                    <a:pt x="256" y="380"/>
                  </a:cubicBezTo>
                  <a:cubicBezTo>
                    <a:pt x="300" y="380"/>
                    <a:pt x="345" y="373"/>
                    <a:pt x="390" y="354"/>
                  </a:cubicBezTo>
                  <a:cubicBezTo>
                    <a:pt x="504" y="310"/>
                    <a:pt x="594" y="208"/>
                    <a:pt x="619" y="87"/>
                  </a:cubicBezTo>
                  <a:cubicBezTo>
                    <a:pt x="625" y="48"/>
                    <a:pt x="600" y="10"/>
                    <a:pt x="562" y="4"/>
                  </a:cubicBezTo>
                  <a:cubicBezTo>
                    <a:pt x="555" y="2"/>
                    <a:pt x="548" y="0"/>
                    <a:pt x="5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36"/>
            <p:cNvSpPr/>
            <p:nvPr/>
          </p:nvSpPr>
          <p:spPr>
            <a:xfrm>
              <a:off x="2633322" y="2332043"/>
              <a:ext cx="30252" cy="16865"/>
            </a:xfrm>
            <a:custGeom>
              <a:avLst/>
              <a:gdLst/>
              <a:ahLst/>
              <a:cxnLst/>
              <a:rect l="l" t="t" r="r" b="b"/>
              <a:pathLst>
                <a:path w="536" h="299" extrusionOk="0">
                  <a:moveTo>
                    <a:pt x="455" y="0"/>
                  </a:moveTo>
                  <a:cubicBezTo>
                    <a:pt x="446" y="0"/>
                    <a:pt x="437" y="2"/>
                    <a:pt x="427" y="5"/>
                  </a:cubicBezTo>
                  <a:lnTo>
                    <a:pt x="51" y="164"/>
                  </a:lnTo>
                  <a:cubicBezTo>
                    <a:pt x="19" y="183"/>
                    <a:pt x="0" y="222"/>
                    <a:pt x="19" y="260"/>
                  </a:cubicBezTo>
                  <a:cubicBezTo>
                    <a:pt x="26" y="285"/>
                    <a:pt x="51" y="298"/>
                    <a:pt x="83" y="298"/>
                  </a:cubicBezTo>
                  <a:lnTo>
                    <a:pt x="108" y="298"/>
                  </a:lnTo>
                  <a:lnTo>
                    <a:pt x="484" y="132"/>
                  </a:lnTo>
                  <a:cubicBezTo>
                    <a:pt x="516" y="120"/>
                    <a:pt x="535" y="75"/>
                    <a:pt x="523" y="43"/>
                  </a:cubicBezTo>
                  <a:cubicBezTo>
                    <a:pt x="508" y="15"/>
                    <a:pt x="483" y="0"/>
                    <a:pt x="4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36"/>
            <p:cNvSpPr/>
            <p:nvPr/>
          </p:nvSpPr>
          <p:spPr>
            <a:xfrm>
              <a:off x="2516374" y="2421052"/>
              <a:ext cx="73824" cy="22393"/>
            </a:xfrm>
            <a:custGeom>
              <a:avLst/>
              <a:gdLst/>
              <a:ahLst/>
              <a:cxnLst/>
              <a:rect l="l" t="t" r="r" b="b"/>
              <a:pathLst>
                <a:path w="1308" h="397" extrusionOk="0">
                  <a:moveTo>
                    <a:pt x="1227" y="1"/>
                  </a:moveTo>
                  <a:cubicBezTo>
                    <a:pt x="1212" y="1"/>
                    <a:pt x="1197" y="6"/>
                    <a:pt x="1186" y="14"/>
                  </a:cubicBezTo>
                  <a:cubicBezTo>
                    <a:pt x="997" y="174"/>
                    <a:pt x="751" y="257"/>
                    <a:pt x="503" y="257"/>
                  </a:cubicBezTo>
                  <a:cubicBezTo>
                    <a:pt x="367" y="257"/>
                    <a:pt x="230" y="232"/>
                    <a:pt x="103" y="180"/>
                  </a:cubicBezTo>
                  <a:cubicBezTo>
                    <a:pt x="96" y="177"/>
                    <a:pt x="88" y="176"/>
                    <a:pt x="81" y="176"/>
                  </a:cubicBezTo>
                  <a:cubicBezTo>
                    <a:pt x="53" y="176"/>
                    <a:pt x="23" y="193"/>
                    <a:pt x="13" y="218"/>
                  </a:cubicBezTo>
                  <a:cubicBezTo>
                    <a:pt x="1" y="256"/>
                    <a:pt x="20" y="294"/>
                    <a:pt x="52" y="313"/>
                  </a:cubicBezTo>
                  <a:cubicBezTo>
                    <a:pt x="192" y="371"/>
                    <a:pt x="345" y="396"/>
                    <a:pt x="498" y="396"/>
                  </a:cubicBezTo>
                  <a:cubicBezTo>
                    <a:pt x="778" y="396"/>
                    <a:pt x="1059" y="301"/>
                    <a:pt x="1275" y="122"/>
                  </a:cubicBezTo>
                  <a:cubicBezTo>
                    <a:pt x="1301" y="97"/>
                    <a:pt x="1307" y="52"/>
                    <a:pt x="1282" y="27"/>
                  </a:cubicBezTo>
                  <a:cubicBezTo>
                    <a:pt x="1267" y="9"/>
                    <a:pt x="1247" y="1"/>
                    <a:pt x="12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36"/>
            <p:cNvSpPr/>
            <p:nvPr/>
          </p:nvSpPr>
          <p:spPr>
            <a:xfrm>
              <a:off x="2169903" y="2722711"/>
              <a:ext cx="390339" cy="389759"/>
            </a:xfrm>
            <a:custGeom>
              <a:avLst/>
              <a:gdLst/>
              <a:ahLst/>
              <a:cxnLst/>
              <a:rect l="l" t="t" r="r" b="b"/>
              <a:pathLst>
                <a:path w="6916" h="6910" extrusionOk="0">
                  <a:moveTo>
                    <a:pt x="3455" y="0"/>
                  </a:moveTo>
                  <a:cubicBezTo>
                    <a:pt x="3009" y="0"/>
                    <a:pt x="2582" y="83"/>
                    <a:pt x="2187" y="236"/>
                  </a:cubicBezTo>
                  <a:cubicBezTo>
                    <a:pt x="906" y="746"/>
                    <a:pt x="1" y="1995"/>
                    <a:pt x="1" y="3455"/>
                  </a:cubicBezTo>
                  <a:cubicBezTo>
                    <a:pt x="1" y="3761"/>
                    <a:pt x="39" y="4054"/>
                    <a:pt x="115" y="4334"/>
                  </a:cubicBezTo>
                  <a:cubicBezTo>
                    <a:pt x="300" y="5035"/>
                    <a:pt x="695" y="5647"/>
                    <a:pt x="1237" y="6100"/>
                  </a:cubicBezTo>
                  <a:cubicBezTo>
                    <a:pt x="1836" y="6610"/>
                    <a:pt x="2607" y="6909"/>
                    <a:pt x="3455" y="6909"/>
                  </a:cubicBezTo>
                  <a:cubicBezTo>
                    <a:pt x="4392" y="6909"/>
                    <a:pt x="5240" y="6539"/>
                    <a:pt x="5864" y="5934"/>
                  </a:cubicBezTo>
                  <a:cubicBezTo>
                    <a:pt x="6336" y="5475"/>
                    <a:pt x="6674" y="4889"/>
                    <a:pt x="6827" y="4232"/>
                  </a:cubicBezTo>
                  <a:cubicBezTo>
                    <a:pt x="6884" y="3984"/>
                    <a:pt x="6916" y="3722"/>
                    <a:pt x="6916" y="3455"/>
                  </a:cubicBezTo>
                  <a:cubicBezTo>
                    <a:pt x="6916" y="1944"/>
                    <a:pt x="5947" y="657"/>
                    <a:pt x="4596" y="192"/>
                  </a:cubicBezTo>
                  <a:cubicBezTo>
                    <a:pt x="4239" y="64"/>
                    <a:pt x="3857" y="0"/>
                    <a:pt x="345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36"/>
            <p:cNvSpPr/>
            <p:nvPr/>
          </p:nvSpPr>
          <p:spPr>
            <a:xfrm>
              <a:off x="2222789" y="2805740"/>
              <a:ext cx="103680" cy="130578"/>
            </a:xfrm>
            <a:custGeom>
              <a:avLst/>
              <a:gdLst/>
              <a:ahLst/>
              <a:cxnLst/>
              <a:rect l="l" t="t" r="r" b="b"/>
              <a:pathLst>
                <a:path w="1837" h="2315" extrusionOk="0">
                  <a:moveTo>
                    <a:pt x="1110" y="1"/>
                  </a:moveTo>
                  <a:cubicBezTo>
                    <a:pt x="721" y="211"/>
                    <a:pt x="351" y="453"/>
                    <a:pt x="1" y="727"/>
                  </a:cubicBezTo>
                  <a:cubicBezTo>
                    <a:pt x="13" y="1180"/>
                    <a:pt x="1" y="1626"/>
                    <a:pt x="13" y="2078"/>
                  </a:cubicBezTo>
                  <a:cubicBezTo>
                    <a:pt x="383" y="2136"/>
                    <a:pt x="753" y="2250"/>
                    <a:pt x="1122" y="2314"/>
                  </a:cubicBezTo>
                  <a:cubicBezTo>
                    <a:pt x="1345" y="1874"/>
                    <a:pt x="1613" y="1473"/>
                    <a:pt x="1836" y="1033"/>
                  </a:cubicBezTo>
                  <a:cubicBezTo>
                    <a:pt x="1588" y="702"/>
                    <a:pt x="1352" y="338"/>
                    <a:pt x="11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36"/>
            <p:cNvSpPr/>
            <p:nvPr/>
          </p:nvSpPr>
          <p:spPr>
            <a:xfrm>
              <a:off x="2412378" y="2805402"/>
              <a:ext cx="108703" cy="128378"/>
            </a:xfrm>
            <a:custGeom>
              <a:avLst/>
              <a:gdLst/>
              <a:ahLst/>
              <a:cxnLst/>
              <a:rect l="l" t="t" r="r" b="b"/>
              <a:pathLst>
                <a:path w="1926" h="2276" extrusionOk="0">
                  <a:moveTo>
                    <a:pt x="695" y="0"/>
                  </a:moveTo>
                  <a:cubicBezTo>
                    <a:pt x="466" y="338"/>
                    <a:pt x="236" y="670"/>
                    <a:pt x="0" y="1001"/>
                  </a:cubicBezTo>
                  <a:cubicBezTo>
                    <a:pt x="262" y="1428"/>
                    <a:pt x="523" y="1855"/>
                    <a:pt x="778" y="2276"/>
                  </a:cubicBezTo>
                  <a:cubicBezTo>
                    <a:pt x="1160" y="2180"/>
                    <a:pt x="1549" y="2097"/>
                    <a:pt x="1925" y="1995"/>
                  </a:cubicBezTo>
                  <a:cubicBezTo>
                    <a:pt x="1887" y="1536"/>
                    <a:pt x="1855" y="1077"/>
                    <a:pt x="1823" y="612"/>
                  </a:cubicBezTo>
                  <a:cubicBezTo>
                    <a:pt x="1466" y="376"/>
                    <a:pt x="1090" y="166"/>
                    <a:pt x="6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36"/>
            <p:cNvSpPr/>
            <p:nvPr/>
          </p:nvSpPr>
          <p:spPr>
            <a:xfrm>
              <a:off x="2306606" y="3010325"/>
              <a:ext cx="130264" cy="88838"/>
            </a:xfrm>
            <a:custGeom>
              <a:avLst/>
              <a:gdLst/>
              <a:ahLst/>
              <a:cxnLst/>
              <a:rect l="l" t="t" r="r" b="b"/>
              <a:pathLst>
                <a:path w="2308" h="1575" extrusionOk="0">
                  <a:moveTo>
                    <a:pt x="447" y="0"/>
                  </a:moveTo>
                  <a:cubicBezTo>
                    <a:pt x="300" y="338"/>
                    <a:pt x="154" y="682"/>
                    <a:pt x="1" y="1020"/>
                  </a:cubicBezTo>
                  <a:cubicBezTo>
                    <a:pt x="377" y="1205"/>
                    <a:pt x="785" y="1390"/>
                    <a:pt x="1161" y="1574"/>
                  </a:cubicBezTo>
                  <a:cubicBezTo>
                    <a:pt x="1537" y="1396"/>
                    <a:pt x="1925" y="1198"/>
                    <a:pt x="2308" y="1020"/>
                  </a:cubicBezTo>
                  <a:cubicBezTo>
                    <a:pt x="2174" y="682"/>
                    <a:pt x="2059" y="351"/>
                    <a:pt x="1925" y="13"/>
                  </a:cubicBezTo>
                  <a:cubicBezTo>
                    <a:pt x="1435" y="6"/>
                    <a:pt x="938" y="0"/>
                    <a:pt x="4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36"/>
            <p:cNvSpPr/>
            <p:nvPr/>
          </p:nvSpPr>
          <p:spPr>
            <a:xfrm>
              <a:off x="2500879" y="2961421"/>
              <a:ext cx="54352" cy="96058"/>
            </a:xfrm>
            <a:custGeom>
              <a:avLst/>
              <a:gdLst/>
              <a:ahLst/>
              <a:cxnLst/>
              <a:rect l="l" t="t" r="r" b="b"/>
              <a:pathLst>
                <a:path w="963" h="1703" extrusionOk="0">
                  <a:moveTo>
                    <a:pt x="963" y="0"/>
                  </a:moveTo>
                  <a:lnTo>
                    <a:pt x="963" y="0"/>
                  </a:lnTo>
                  <a:cubicBezTo>
                    <a:pt x="867" y="83"/>
                    <a:pt x="771" y="172"/>
                    <a:pt x="676" y="249"/>
                  </a:cubicBezTo>
                  <a:cubicBezTo>
                    <a:pt x="555" y="714"/>
                    <a:pt x="325" y="1148"/>
                    <a:pt x="0" y="1498"/>
                  </a:cubicBezTo>
                  <a:lnTo>
                    <a:pt x="0" y="1702"/>
                  </a:lnTo>
                  <a:cubicBezTo>
                    <a:pt x="472" y="1243"/>
                    <a:pt x="810" y="657"/>
                    <a:pt x="9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36"/>
            <p:cNvSpPr/>
            <p:nvPr/>
          </p:nvSpPr>
          <p:spPr>
            <a:xfrm>
              <a:off x="2293285" y="2722372"/>
              <a:ext cx="136020" cy="33448"/>
            </a:xfrm>
            <a:custGeom>
              <a:avLst/>
              <a:gdLst/>
              <a:ahLst/>
              <a:cxnLst/>
              <a:rect l="l" t="t" r="r" b="b"/>
              <a:pathLst>
                <a:path w="2410" h="593" extrusionOk="0">
                  <a:moveTo>
                    <a:pt x="1269" y="0"/>
                  </a:moveTo>
                  <a:cubicBezTo>
                    <a:pt x="823" y="0"/>
                    <a:pt x="396" y="89"/>
                    <a:pt x="1" y="242"/>
                  </a:cubicBezTo>
                  <a:cubicBezTo>
                    <a:pt x="186" y="357"/>
                    <a:pt x="383" y="484"/>
                    <a:pt x="568" y="593"/>
                  </a:cubicBezTo>
                  <a:cubicBezTo>
                    <a:pt x="829" y="521"/>
                    <a:pt x="1098" y="485"/>
                    <a:pt x="1367" y="485"/>
                  </a:cubicBezTo>
                  <a:cubicBezTo>
                    <a:pt x="1597" y="485"/>
                    <a:pt x="1827" y="511"/>
                    <a:pt x="2053" y="561"/>
                  </a:cubicBezTo>
                  <a:cubicBezTo>
                    <a:pt x="2174" y="446"/>
                    <a:pt x="2289" y="319"/>
                    <a:pt x="2410" y="191"/>
                  </a:cubicBezTo>
                  <a:cubicBezTo>
                    <a:pt x="2053" y="70"/>
                    <a:pt x="1671" y="0"/>
                    <a:pt x="12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36"/>
            <p:cNvSpPr/>
            <p:nvPr/>
          </p:nvSpPr>
          <p:spPr>
            <a:xfrm>
              <a:off x="2176393" y="2967174"/>
              <a:ext cx="64454" cy="99611"/>
            </a:xfrm>
            <a:custGeom>
              <a:avLst/>
              <a:gdLst/>
              <a:ahLst/>
              <a:cxnLst/>
              <a:rect l="l" t="t" r="r" b="b"/>
              <a:pathLst>
                <a:path w="1142" h="1766" extrusionOk="0">
                  <a:moveTo>
                    <a:pt x="0" y="0"/>
                  </a:moveTo>
                  <a:cubicBezTo>
                    <a:pt x="185" y="701"/>
                    <a:pt x="580" y="1313"/>
                    <a:pt x="1122" y="1766"/>
                  </a:cubicBezTo>
                  <a:cubicBezTo>
                    <a:pt x="1129" y="1696"/>
                    <a:pt x="1135" y="1619"/>
                    <a:pt x="1141" y="1543"/>
                  </a:cubicBezTo>
                  <a:cubicBezTo>
                    <a:pt x="810" y="1205"/>
                    <a:pt x="542" y="759"/>
                    <a:pt x="408" y="300"/>
                  </a:cubicBezTo>
                  <a:cubicBezTo>
                    <a:pt x="262" y="211"/>
                    <a:pt x="122" y="115"/>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36"/>
            <p:cNvSpPr/>
            <p:nvPr/>
          </p:nvSpPr>
          <p:spPr>
            <a:xfrm>
              <a:off x="2276748" y="2743355"/>
              <a:ext cx="63721" cy="73947"/>
            </a:xfrm>
            <a:custGeom>
              <a:avLst/>
              <a:gdLst/>
              <a:ahLst/>
              <a:cxnLst/>
              <a:rect l="l" t="t" r="r" b="b"/>
              <a:pathLst>
                <a:path w="1129" h="1311" extrusionOk="0">
                  <a:moveTo>
                    <a:pt x="1052" y="1"/>
                  </a:moveTo>
                  <a:cubicBezTo>
                    <a:pt x="1037" y="1"/>
                    <a:pt x="1022" y="6"/>
                    <a:pt x="1008" y="17"/>
                  </a:cubicBezTo>
                  <a:cubicBezTo>
                    <a:pt x="606" y="335"/>
                    <a:pt x="262" y="750"/>
                    <a:pt x="20" y="1209"/>
                  </a:cubicBezTo>
                  <a:cubicBezTo>
                    <a:pt x="1" y="1241"/>
                    <a:pt x="13" y="1285"/>
                    <a:pt x="52" y="1304"/>
                  </a:cubicBezTo>
                  <a:cubicBezTo>
                    <a:pt x="58" y="1311"/>
                    <a:pt x="71" y="1311"/>
                    <a:pt x="84" y="1311"/>
                  </a:cubicBezTo>
                  <a:cubicBezTo>
                    <a:pt x="109" y="1311"/>
                    <a:pt x="128" y="1298"/>
                    <a:pt x="141" y="1272"/>
                  </a:cubicBezTo>
                  <a:cubicBezTo>
                    <a:pt x="377" y="833"/>
                    <a:pt x="708" y="437"/>
                    <a:pt x="1097" y="125"/>
                  </a:cubicBezTo>
                  <a:cubicBezTo>
                    <a:pt x="1122" y="100"/>
                    <a:pt x="1129" y="55"/>
                    <a:pt x="1103" y="23"/>
                  </a:cubicBezTo>
                  <a:cubicBezTo>
                    <a:pt x="1089" y="9"/>
                    <a:pt x="1071" y="1"/>
                    <a:pt x="10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36"/>
            <p:cNvSpPr/>
            <p:nvPr/>
          </p:nvSpPr>
          <p:spPr>
            <a:xfrm>
              <a:off x="2405887" y="2743468"/>
              <a:ext cx="58359" cy="78177"/>
            </a:xfrm>
            <a:custGeom>
              <a:avLst/>
              <a:gdLst/>
              <a:ahLst/>
              <a:cxnLst/>
              <a:rect l="l" t="t" r="r" b="b"/>
              <a:pathLst>
                <a:path w="1034" h="1386" extrusionOk="0">
                  <a:moveTo>
                    <a:pt x="79" y="1"/>
                  </a:moveTo>
                  <a:cubicBezTo>
                    <a:pt x="65" y="1"/>
                    <a:pt x="51" y="5"/>
                    <a:pt x="39" y="15"/>
                  </a:cubicBezTo>
                  <a:cubicBezTo>
                    <a:pt x="7" y="34"/>
                    <a:pt x="1" y="79"/>
                    <a:pt x="20" y="110"/>
                  </a:cubicBezTo>
                  <a:lnTo>
                    <a:pt x="899" y="1360"/>
                  </a:lnTo>
                  <a:cubicBezTo>
                    <a:pt x="912" y="1379"/>
                    <a:pt x="931" y="1385"/>
                    <a:pt x="957" y="1385"/>
                  </a:cubicBezTo>
                  <a:cubicBezTo>
                    <a:pt x="969" y="1385"/>
                    <a:pt x="982" y="1385"/>
                    <a:pt x="995" y="1372"/>
                  </a:cubicBezTo>
                  <a:cubicBezTo>
                    <a:pt x="1027" y="1353"/>
                    <a:pt x="1033" y="1309"/>
                    <a:pt x="1014" y="1277"/>
                  </a:cubicBezTo>
                  <a:lnTo>
                    <a:pt x="135" y="28"/>
                  </a:lnTo>
                  <a:cubicBezTo>
                    <a:pt x="123" y="12"/>
                    <a:pt x="101" y="1"/>
                    <a:pt x="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36"/>
            <p:cNvSpPr/>
            <p:nvPr/>
          </p:nvSpPr>
          <p:spPr>
            <a:xfrm>
              <a:off x="2314169" y="2854362"/>
              <a:ext cx="106897" cy="14722"/>
            </a:xfrm>
            <a:custGeom>
              <a:avLst/>
              <a:gdLst/>
              <a:ahLst/>
              <a:cxnLst/>
              <a:rect l="l" t="t" r="r" b="b"/>
              <a:pathLst>
                <a:path w="1894" h="261" extrusionOk="0">
                  <a:moveTo>
                    <a:pt x="1421" y="1"/>
                  </a:moveTo>
                  <a:cubicBezTo>
                    <a:pt x="965" y="1"/>
                    <a:pt x="511" y="42"/>
                    <a:pt x="64" y="120"/>
                  </a:cubicBezTo>
                  <a:cubicBezTo>
                    <a:pt x="26" y="127"/>
                    <a:pt x="0" y="165"/>
                    <a:pt x="7" y="203"/>
                  </a:cubicBezTo>
                  <a:cubicBezTo>
                    <a:pt x="13" y="235"/>
                    <a:pt x="45" y="260"/>
                    <a:pt x="77" y="260"/>
                  </a:cubicBezTo>
                  <a:lnTo>
                    <a:pt x="90" y="260"/>
                  </a:lnTo>
                  <a:cubicBezTo>
                    <a:pt x="514" y="179"/>
                    <a:pt x="948" y="138"/>
                    <a:pt x="1380" y="138"/>
                  </a:cubicBezTo>
                  <a:cubicBezTo>
                    <a:pt x="1526" y="138"/>
                    <a:pt x="1672" y="142"/>
                    <a:pt x="1817" y="152"/>
                  </a:cubicBezTo>
                  <a:cubicBezTo>
                    <a:pt x="1855" y="152"/>
                    <a:pt x="1887" y="120"/>
                    <a:pt x="1893" y="82"/>
                  </a:cubicBezTo>
                  <a:cubicBezTo>
                    <a:pt x="1893" y="44"/>
                    <a:pt x="1868" y="12"/>
                    <a:pt x="1830" y="12"/>
                  </a:cubicBezTo>
                  <a:cubicBezTo>
                    <a:pt x="1694" y="5"/>
                    <a:pt x="1557" y="1"/>
                    <a:pt x="14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36"/>
            <p:cNvSpPr/>
            <p:nvPr/>
          </p:nvSpPr>
          <p:spPr>
            <a:xfrm>
              <a:off x="2279626" y="2925885"/>
              <a:ext cx="65188" cy="107846"/>
            </a:xfrm>
            <a:custGeom>
              <a:avLst/>
              <a:gdLst/>
              <a:ahLst/>
              <a:cxnLst/>
              <a:rect l="l" t="t" r="r" b="b"/>
              <a:pathLst>
                <a:path w="1155" h="1912" extrusionOk="0">
                  <a:moveTo>
                    <a:pt x="80" y="1"/>
                  </a:moveTo>
                  <a:cubicBezTo>
                    <a:pt x="71" y="1"/>
                    <a:pt x="61" y="3"/>
                    <a:pt x="52" y="6"/>
                  </a:cubicBezTo>
                  <a:cubicBezTo>
                    <a:pt x="20" y="25"/>
                    <a:pt x="1" y="63"/>
                    <a:pt x="13" y="101"/>
                  </a:cubicBezTo>
                  <a:cubicBezTo>
                    <a:pt x="281" y="726"/>
                    <a:pt x="619" y="1325"/>
                    <a:pt x="1020" y="1880"/>
                  </a:cubicBezTo>
                  <a:cubicBezTo>
                    <a:pt x="1033" y="1899"/>
                    <a:pt x="1059" y="1911"/>
                    <a:pt x="1078" y="1911"/>
                  </a:cubicBezTo>
                  <a:cubicBezTo>
                    <a:pt x="1090" y="1911"/>
                    <a:pt x="1103" y="1905"/>
                    <a:pt x="1116" y="1899"/>
                  </a:cubicBezTo>
                  <a:cubicBezTo>
                    <a:pt x="1148" y="1873"/>
                    <a:pt x="1154" y="1829"/>
                    <a:pt x="1135" y="1797"/>
                  </a:cubicBezTo>
                  <a:cubicBezTo>
                    <a:pt x="740" y="1255"/>
                    <a:pt x="409" y="662"/>
                    <a:pt x="147" y="44"/>
                  </a:cubicBezTo>
                  <a:cubicBezTo>
                    <a:pt x="133" y="15"/>
                    <a:pt x="108" y="1"/>
                    <a:pt x="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36"/>
            <p:cNvSpPr/>
            <p:nvPr/>
          </p:nvSpPr>
          <p:spPr>
            <a:xfrm>
              <a:off x="2406621" y="2927126"/>
              <a:ext cx="57230" cy="96904"/>
            </a:xfrm>
            <a:custGeom>
              <a:avLst/>
              <a:gdLst/>
              <a:ahLst/>
              <a:cxnLst/>
              <a:rect l="l" t="t" r="r" b="b"/>
              <a:pathLst>
                <a:path w="1014" h="1718" extrusionOk="0">
                  <a:moveTo>
                    <a:pt x="936" y="0"/>
                  </a:moveTo>
                  <a:cubicBezTo>
                    <a:pt x="911" y="0"/>
                    <a:pt x="887" y="13"/>
                    <a:pt x="874" y="35"/>
                  </a:cubicBezTo>
                  <a:lnTo>
                    <a:pt x="20" y="1615"/>
                  </a:lnTo>
                  <a:cubicBezTo>
                    <a:pt x="0" y="1654"/>
                    <a:pt x="13" y="1692"/>
                    <a:pt x="51" y="1711"/>
                  </a:cubicBezTo>
                  <a:cubicBezTo>
                    <a:pt x="58" y="1717"/>
                    <a:pt x="71" y="1717"/>
                    <a:pt x="83" y="1717"/>
                  </a:cubicBezTo>
                  <a:cubicBezTo>
                    <a:pt x="109" y="1717"/>
                    <a:pt x="128" y="1705"/>
                    <a:pt x="141" y="1685"/>
                  </a:cubicBezTo>
                  <a:lnTo>
                    <a:pt x="995" y="98"/>
                  </a:lnTo>
                  <a:cubicBezTo>
                    <a:pt x="1014" y="67"/>
                    <a:pt x="1001" y="28"/>
                    <a:pt x="969" y="9"/>
                  </a:cubicBezTo>
                  <a:cubicBezTo>
                    <a:pt x="959" y="3"/>
                    <a:pt x="947" y="0"/>
                    <a:pt x="9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36"/>
            <p:cNvSpPr/>
            <p:nvPr/>
          </p:nvSpPr>
          <p:spPr>
            <a:xfrm>
              <a:off x="2512732" y="2910204"/>
              <a:ext cx="35670" cy="67799"/>
            </a:xfrm>
            <a:custGeom>
              <a:avLst/>
              <a:gdLst/>
              <a:ahLst/>
              <a:cxnLst/>
              <a:rect l="l" t="t" r="r" b="b"/>
              <a:pathLst>
                <a:path w="632" h="1202" extrusionOk="0">
                  <a:moveTo>
                    <a:pt x="79" y="1"/>
                  </a:moveTo>
                  <a:cubicBezTo>
                    <a:pt x="67" y="1"/>
                    <a:pt x="55" y="4"/>
                    <a:pt x="45" y="10"/>
                  </a:cubicBezTo>
                  <a:cubicBezTo>
                    <a:pt x="7" y="29"/>
                    <a:pt x="1" y="73"/>
                    <a:pt x="20" y="105"/>
                  </a:cubicBezTo>
                  <a:cubicBezTo>
                    <a:pt x="224" y="437"/>
                    <a:pt x="377" y="787"/>
                    <a:pt x="491" y="1157"/>
                  </a:cubicBezTo>
                  <a:cubicBezTo>
                    <a:pt x="498" y="1182"/>
                    <a:pt x="523" y="1202"/>
                    <a:pt x="555" y="1202"/>
                  </a:cubicBezTo>
                  <a:lnTo>
                    <a:pt x="574" y="1202"/>
                  </a:lnTo>
                  <a:cubicBezTo>
                    <a:pt x="612" y="1189"/>
                    <a:pt x="632" y="1151"/>
                    <a:pt x="625" y="1112"/>
                  </a:cubicBezTo>
                  <a:cubicBezTo>
                    <a:pt x="510" y="736"/>
                    <a:pt x="345" y="373"/>
                    <a:pt x="141" y="35"/>
                  </a:cubicBezTo>
                  <a:cubicBezTo>
                    <a:pt x="128" y="14"/>
                    <a:pt x="103" y="1"/>
                    <a:pt x="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36"/>
            <p:cNvSpPr/>
            <p:nvPr/>
          </p:nvSpPr>
          <p:spPr>
            <a:xfrm>
              <a:off x="2502290" y="2824185"/>
              <a:ext cx="42894" cy="23690"/>
            </a:xfrm>
            <a:custGeom>
              <a:avLst/>
              <a:gdLst/>
              <a:ahLst/>
              <a:cxnLst/>
              <a:rect l="l" t="t" r="r" b="b"/>
              <a:pathLst>
                <a:path w="760" h="420" extrusionOk="0">
                  <a:moveTo>
                    <a:pt x="680" y="0"/>
                  </a:moveTo>
                  <a:cubicBezTo>
                    <a:pt x="671" y="0"/>
                    <a:pt x="661" y="2"/>
                    <a:pt x="651" y="5"/>
                  </a:cubicBezTo>
                  <a:lnTo>
                    <a:pt x="52" y="286"/>
                  </a:lnTo>
                  <a:cubicBezTo>
                    <a:pt x="20" y="305"/>
                    <a:pt x="1" y="343"/>
                    <a:pt x="20" y="381"/>
                  </a:cubicBezTo>
                  <a:cubicBezTo>
                    <a:pt x="33" y="407"/>
                    <a:pt x="58" y="419"/>
                    <a:pt x="84" y="419"/>
                  </a:cubicBezTo>
                  <a:cubicBezTo>
                    <a:pt x="90" y="419"/>
                    <a:pt x="103" y="419"/>
                    <a:pt x="109" y="413"/>
                  </a:cubicBezTo>
                  <a:lnTo>
                    <a:pt x="715" y="133"/>
                  </a:lnTo>
                  <a:cubicBezTo>
                    <a:pt x="746" y="113"/>
                    <a:pt x="759" y="75"/>
                    <a:pt x="746" y="37"/>
                  </a:cubicBezTo>
                  <a:cubicBezTo>
                    <a:pt x="732" y="13"/>
                    <a:pt x="708" y="0"/>
                    <a:pt x="6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36"/>
            <p:cNvSpPr/>
            <p:nvPr/>
          </p:nvSpPr>
          <p:spPr>
            <a:xfrm>
              <a:off x="2195076" y="2911558"/>
              <a:ext cx="36065" cy="79757"/>
            </a:xfrm>
            <a:custGeom>
              <a:avLst/>
              <a:gdLst/>
              <a:ahLst/>
              <a:cxnLst/>
              <a:rect l="l" t="t" r="r" b="b"/>
              <a:pathLst>
                <a:path w="639" h="1414" extrusionOk="0">
                  <a:moveTo>
                    <a:pt x="559" y="0"/>
                  </a:moveTo>
                  <a:cubicBezTo>
                    <a:pt x="531" y="0"/>
                    <a:pt x="506" y="14"/>
                    <a:pt x="492" y="43"/>
                  </a:cubicBezTo>
                  <a:lnTo>
                    <a:pt x="14" y="1318"/>
                  </a:lnTo>
                  <a:cubicBezTo>
                    <a:pt x="1" y="1356"/>
                    <a:pt x="14" y="1394"/>
                    <a:pt x="52" y="1407"/>
                  </a:cubicBezTo>
                  <a:cubicBezTo>
                    <a:pt x="58" y="1413"/>
                    <a:pt x="71" y="1413"/>
                    <a:pt x="77" y="1413"/>
                  </a:cubicBezTo>
                  <a:cubicBezTo>
                    <a:pt x="103" y="1413"/>
                    <a:pt x="128" y="1394"/>
                    <a:pt x="141" y="1369"/>
                  </a:cubicBezTo>
                  <a:lnTo>
                    <a:pt x="626" y="94"/>
                  </a:lnTo>
                  <a:cubicBezTo>
                    <a:pt x="638" y="56"/>
                    <a:pt x="619" y="18"/>
                    <a:pt x="587" y="5"/>
                  </a:cubicBezTo>
                  <a:cubicBezTo>
                    <a:pt x="578" y="2"/>
                    <a:pt x="568" y="0"/>
                    <a:pt x="5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36"/>
            <p:cNvSpPr/>
            <p:nvPr/>
          </p:nvSpPr>
          <p:spPr>
            <a:xfrm>
              <a:off x="2182884" y="2832646"/>
              <a:ext cx="50062" cy="17711"/>
            </a:xfrm>
            <a:custGeom>
              <a:avLst/>
              <a:gdLst/>
              <a:ahLst/>
              <a:cxnLst/>
              <a:rect l="l" t="t" r="r" b="b"/>
              <a:pathLst>
                <a:path w="887" h="314" extrusionOk="0">
                  <a:moveTo>
                    <a:pt x="84" y="1"/>
                  </a:moveTo>
                  <a:cubicBezTo>
                    <a:pt x="50" y="1"/>
                    <a:pt x="19" y="25"/>
                    <a:pt x="13" y="59"/>
                  </a:cubicBezTo>
                  <a:cubicBezTo>
                    <a:pt x="0" y="91"/>
                    <a:pt x="26" y="129"/>
                    <a:pt x="64" y="142"/>
                  </a:cubicBezTo>
                  <a:lnTo>
                    <a:pt x="797" y="314"/>
                  </a:lnTo>
                  <a:lnTo>
                    <a:pt x="810" y="314"/>
                  </a:lnTo>
                  <a:cubicBezTo>
                    <a:pt x="842" y="314"/>
                    <a:pt x="873" y="295"/>
                    <a:pt x="880" y="263"/>
                  </a:cubicBezTo>
                  <a:cubicBezTo>
                    <a:pt x="886" y="225"/>
                    <a:pt x="867" y="187"/>
                    <a:pt x="829" y="180"/>
                  </a:cubicBezTo>
                  <a:lnTo>
                    <a:pt x="96" y="2"/>
                  </a:lnTo>
                  <a:cubicBezTo>
                    <a:pt x="92" y="1"/>
                    <a:pt x="88" y="1"/>
                    <a:pt x="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36"/>
            <p:cNvSpPr/>
            <p:nvPr/>
          </p:nvSpPr>
          <p:spPr>
            <a:xfrm>
              <a:off x="2228546" y="3049753"/>
              <a:ext cx="93973" cy="22054"/>
            </a:xfrm>
            <a:custGeom>
              <a:avLst/>
              <a:gdLst/>
              <a:ahLst/>
              <a:cxnLst/>
              <a:rect l="l" t="t" r="r" b="b"/>
              <a:pathLst>
                <a:path w="1665" h="391" extrusionOk="0">
                  <a:moveTo>
                    <a:pt x="78" y="1"/>
                  </a:moveTo>
                  <a:cubicBezTo>
                    <a:pt x="52" y="1"/>
                    <a:pt x="29" y="17"/>
                    <a:pt x="20" y="40"/>
                  </a:cubicBezTo>
                  <a:cubicBezTo>
                    <a:pt x="1" y="79"/>
                    <a:pt x="20" y="117"/>
                    <a:pt x="52" y="136"/>
                  </a:cubicBezTo>
                  <a:cubicBezTo>
                    <a:pt x="447" y="302"/>
                    <a:pt x="874" y="391"/>
                    <a:pt x="1301" y="391"/>
                  </a:cubicBezTo>
                  <a:cubicBezTo>
                    <a:pt x="1403" y="391"/>
                    <a:pt x="1498" y="385"/>
                    <a:pt x="1600" y="372"/>
                  </a:cubicBezTo>
                  <a:cubicBezTo>
                    <a:pt x="1639" y="372"/>
                    <a:pt x="1664" y="340"/>
                    <a:pt x="1664" y="302"/>
                  </a:cubicBezTo>
                  <a:cubicBezTo>
                    <a:pt x="1658" y="267"/>
                    <a:pt x="1631" y="237"/>
                    <a:pt x="1597" y="237"/>
                  </a:cubicBezTo>
                  <a:cubicBezTo>
                    <a:pt x="1594" y="237"/>
                    <a:pt x="1591" y="237"/>
                    <a:pt x="1588" y="238"/>
                  </a:cubicBezTo>
                  <a:cubicBezTo>
                    <a:pt x="1495" y="246"/>
                    <a:pt x="1402" y="250"/>
                    <a:pt x="1309" y="250"/>
                  </a:cubicBezTo>
                  <a:cubicBezTo>
                    <a:pt x="898" y="250"/>
                    <a:pt x="489" y="170"/>
                    <a:pt x="109" y="9"/>
                  </a:cubicBezTo>
                  <a:cubicBezTo>
                    <a:pt x="98" y="3"/>
                    <a:pt x="88" y="1"/>
                    <a:pt x="7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36"/>
            <p:cNvSpPr/>
            <p:nvPr/>
          </p:nvSpPr>
          <p:spPr>
            <a:xfrm>
              <a:off x="2366321" y="3089011"/>
              <a:ext cx="10498" cy="25946"/>
            </a:xfrm>
            <a:custGeom>
              <a:avLst/>
              <a:gdLst/>
              <a:ahLst/>
              <a:cxnLst/>
              <a:rect l="l" t="t" r="r" b="b"/>
              <a:pathLst>
                <a:path w="186" h="460" extrusionOk="0">
                  <a:moveTo>
                    <a:pt x="122" y="1"/>
                  </a:moveTo>
                  <a:cubicBezTo>
                    <a:pt x="83" y="1"/>
                    <a:pt x="45" y="26"/>
                    <a:pt x="45" y="65"/>
                  </a:cubicBezTo>
                  <a:lnTo>
                    <a:pt x="7" y="383"/>
                  </a:lnTo>
                  <a:cubicBezTo>
                    <a:pt x="1" y="422"/>
                    <a:pt x="33" y="460"/>
                    <a:pt x="71" y="460"/>
                  </a:cubicBezTo>
                  <a:lnTo>
                    <a:pt x="77" y="460"/>
                  </a:lnTo>
                  <a:cubicBezTo>
                    <a:pt x="109" y="460"/>
                    <a:pt x="141" y="434"/>
                    <a:pt x="147" y="402"/>
                  </a:cubicBezTo>
                  <a:lnTo>
                    <a:pt x="179" y="77"/>
                  </a:lnTo>
                  <a:cubicBezTo>
                    <a:pt x="185" y="39"/>
                    <a:pt x="160" y="7"/>
                    <a:pt x="1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36"/>
            <p:cNvSpPr/>
            <p:nvPr/>
          </p:nvSpPr>
          <p:spPr>
            <a:xfrm>
              <a:off x="2421014" y="3041010"/>
              <a:ext cx="89627" cy="31925"/>
            </a:xfrm>
            <a:custGeom>
              <a:avLst/>
              <a:gdLst/>
              <a:ahLst/>
              <a:cxnLst/>
              <a:rect l="l" t="t" r="r" b="b"/>
              <a:pathLst>
                <a:path w="1588" h="566" extrusionOk="0">
                  <a:moveTo>
                    <a:pt x="1504" y="0"/>
                  </a:moveTo>
                  <a:cubicBezTo>
                    <a:pt x="1491" y="0"/>
                    <a:pt x="1478" y="4"/>
                    <a:pt x="1466" y="11"/>
                  </a:cubicBezTo>
                  <a:cubicBezTo>
                    <a:pt x="1067" y="279"/>
                    <a:pt x="582" y="425"/>
                    <a:pt x="107" y="425"/>
                  </a:cubicBezTo>
                  <a:cubicBezTo>
                    <a:pt x="97" y="425"/>
                    <a:pt x="87" y="425"/>
                    <a:pt x="77" y="425"/>
                  </a:cubicBezTo>
                  <a:cubicBezTo>
                    <a:pt x="74" y="424"/>
                    <a:pt x="70" y="424"/>
                    <a:pt x="67" y="424"/>
                  </a:cubicBezTo>
                  <a:cubicBezTo>
                    <a:pt x="29" y="424"/>
                    <a:pt x="6" y="460"/>
                    <a:pt x="0" y="495"/>
                  </a:cubicBezTo>
                  <a:cubicBezTo>
                    <a:pt x="0" y="533"/>
                    <a:pt x="32" y="565"/>
                    <a:pt x="70" y="565"/>
                  </a:cubicBezTo>
                  <a:lnTo>
                    <a:pt x="102" y="565"/>
                  </a:lnTo>
                  <a:cubicBezTo>
                    <a:pt x="612" y="565"/>
                    <a:pt x="1122" y="412"/>
                    <a:pt x="1543" y="132"/>
                  </a:cubicBezTo>
                  <a:cubicBezTo>
                    <a:pt x="1575" y="106"/>
                    <a:pt x="1587" y="68"/>
                    <a:pt x="1562" y="36"/>
                  </a:cubicBezTo>
                  <a:cubicBezTo>
                    <a:pt x="1550" y="12"/>
                    <a:pt x="1527" y="0"/>
                    <a:pt x="150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36"/>
            <p:cNvSpPr/>
            <p:nvPr/>
          </p:nvSpPr>
          <p:spPr>
            <a:xfrm>
              <a:off x="2476808" y="2864008"/>
              <a:ext cx="209787" cy="223307"/>
            </a:xfrm>
            <a:custGeom>
              <a:avLst/>
              <a:gdLst/>
              <a:ahLst/>
              <a:cxnLst/>
              <a:rect l="l" t="t" r="r" b="b"/>
              <a:pathLst>
                <a:path w="3717" h="3959" extrusionOk="0">
                  <a:moveTo>
                    <a:pt x="2117" y="0"/>
                  </a:moveTo>
                  <a:cubicBezTo>
                    <a:pt x="2034" y="26"/>
                    <a:pt x="1964" y="121"/>
                    <a:pt x="1970" y="204"/>
                  </a:cubicBezTo>
                  <a:cubicBezTo>
                    <a:pt x="1976" y="287"/>
                    <a:pt x="2015" y="363"/>
                    <a:pt x="2059" y="434"/>
                  </a:cubicBezTo>
                  <a:cubicBezTo>
                    <a:pt x="2174" y="644"/>
                    <a:pt x="2295" y="848"/>
                    <a:pt x="2410" y="1052"/>
                  </a:cubicBezTo>
                  <a:cubicBezTo>
                    <a:pt x="2493" y="1198"/>
                    <a:pt x="2314" y="1396"/>
                    <a:pt x="2199" y="1517"/>
                  </a:cubicBezTo>
                  <a:cubicBezTo>
                    <a:pt x="2078" y="1644"/>
                    <a:pt x="1932" y="1727"/>
                    <a:pt x="1779" y="1804"/>
                  </a:cubicBezTo>
                  <a:cubicBezTo>
                    <a:pt x="1396" y="2014"/>
                    <a:pt x="1008" y="2205"/>
                    <a:pt x="606" y="2390"/>
                  </a:cubicBezTo>
                  <a:cubicBezTo>
                    <a:pt x="479" y="2454"/>
                    <a:pt x="326" y="2594"/>
                    <a:pt x="319" y="2734"/>
                  </a:cubicBezTo>
                  <a:cubicBezTo>
                    <a:pt x="459" y="2747"/>
                    <a:pt x="593" y="2785"/>
                    <a:pt x="734" y="2792"/>
                  </a:cubicBezTo>
                  <a:cubicBezTo>
                    <a:pt x="568" y="2836"/>
                    <a:pt x="351" y="2900"/>
                    <a:pt x="205" y="2989"/>
                  </a:cubicBezTo>
                  <a:cubicBezTo>
                    <a:pt x="147" y="3028"/>
                    <a:pt x="83" y="3072"/>
                    <a:pt x="45" y="3136"/>
                  </a:cubicBezTo>
                  <a:cubicBezTo>
                    <a:pt x="13" y="3206"/>
                    <a:pt x="1" y="3289"/>
                    <a:pt x="39" y="3353"/>
                  </a:cubicBezTo>
                  <a:cubicBezTo>
                    <a:pt x="268" y="3365"/>
                    <a:pt x="530" y="3353"/>
                    <a:pt x="759" y="3372"/>
                  </a:cubicBezTo>
                  <a:cubicBezTo>
                    <a:pt x="600" y="3384"/>
                    <a:pt x="434" y="3442"/>
                    <a:pt x="294" y="3518"/>
                  </a:cubicBezTo>
                  <a:cubicBezTo>
                    <a:pt x="217" y="3563"/>
                    <a:pt x="198" y="3665"/>
                    <a:pt x="256" y="3729"/>
                  </a:cubicBezTo>
                  <a:cubicBezTo>
                    <a:pt x="491" y="3754"/>
                    <a:pt x="727" y="3780"/>
                    <a:pt x="969" y="3786"/>
                  </a:cubicBezTo>
                  <a:cubicBezTo>
                    <a:pt x="931" y="3818"/>
                    <a:pt x="912" y="3862"/>
                    <a:pt x="918" y="3913"/>
                  </a:cubicBezTo>
                  <a:cubicBezTo>
                    <a:pt x="1186" y="3926"/>
                    <a:pt x="1473" y="3945"/>
                    <a:pt x="1747" y="3958"/>
                  </a:cubicBezTo>
                  <a:cubicBezTo>
                    <a:pt x="1763" y="3959"/>
                    <a:pt x="1778" y="3959"/>
                    <a:pt x="1794" y="3959"/>
                  </a:cubicBezTo>
                  <a:cubicBezTo>
                    <a:pt x="2256" y="3959"/>
                    <a:pt x="2702" y="3692"/>
                    <a:pt x="3034" y="3372"/>
                  </a:cubicBezTo>
                  <a:cubicBezTo>
                    <a:pt x="3372" y="3040"/>
                    <a:pt x="3716" y="2524"/>
                    <a:pt x="3659" y="2052"/>
                  </a:cubicBezTo>
                  <a:cubicBezTo>
                    <a:pt x="3576" y="1421"/>
                    <a:pt x="3385" y="612"/>
                    <a:pt x="2811" y="338"/>
                  </a:cubicBezTo>
                  <a:cubicBezTo>
                    <a:pt x="2582" y="223"/>
                    <a:pt x="2346" y="115"/>
                    <a:pt x="2117" y="0"/>
                  </a:cubicBezTo>
                  <a:close/>
                </a:path>
              </a:pathLst>
            </a:custGeom>
            <a:solidFill>
              <a:srgbClr val="C1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36"/>
            <p:cNvSpPr/>
            <p:nvPr/>
          </p:nvSpPr>
          <p:spPr>
            <a:xfrm>
              <a:off x="2431794" y="3006546"/>
              <a:ext cx="68067" cy="21434"/>
            </a:xfrm>
            <a:custGeom>
              <a:avLst/>
              <a:gdLst/>
              <a:ahLst/>
              <a:cxnLst/>
              <a:rect l="l" t="t" r="r" b="b"/>
              <a:pathLst>
                <a:path w="1206" h="380" extrusionOk="0">
                  <a:moveTo>
                    <a:pt x="1136" y="0"/>
                  </a:moveTo>
                  <a:cubicBezTo>
                    <a:pt x="1129" y="0"/>
                    <a:pt x="1123" y="1"/>
                    <a:pt x="1116" y="3"/>
                  </a:cubicBezTo>
                  <a:lnTo>
                    <a:pt x="58" y="239"/>
                  </a:lnTo>
                  <a:cubicBezTo>
                    <a:pt x="20" y="246"/>
                    <a:pt x="1" y="284"/>
                    <a:pt x="7" y="322"/>
                  </a:cubicBezTo>
                  <a:cubicBezTo>
                    <a:pt x="13" y="354"/>
                    <a:pt x="45" y="379"/>
                    <a:pt x="77" y="379"/>
                  </a:cubicBezTo>
                  <a:cubicBezTo>
                    <a:pt x="77" y="379"/>
                    <a:pt x="83" y="379"/>
                    <a:pt x="90" y="373"/>
                  </a:cubicBezTo>
                  <a:lnTo>
                    <a:pt x="1148" y="137"/>
                  </a:lnTo>
                  <a:cubicBezTo>
                    <a:pt x="1186" y="131"/>
                    <a:pt x="1205" y="93"/>
                    <a:pt x="1199" y="54"/>
                  </a:cubicBezTo>
                  <a:cubicBezTo>
                    <a:pt x="1194" y="23"/>
                    <a:pt x="1167" y="0"/>
                    <a:pt x="11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36"/>
            <p:cNvSpPr/>
            <p:nvPr/>
          </p:nvSpPr>
          <p:spPr>
            <a:xfrm>
              <a:off x="2427843" y="3043322"/>
              <a:ext cx="68067" cy="15568"/>
            </a:xfrm>
            <a:custGeom>
              <a:avLst/>
              <a:gdLst/>
              <a:ahLst/>
              <a:cxnLst/>
              <a:rect l="l" t="t" r="r" b="b"/>
              <a:pathLst>
                <a:path w="1206" h="276" extrusionOk="0">
                  <a:moveTo>
                    <a:pt x="1132" y="0"/>
                  </a:moveTo>
                  <a:cubicBezTo>
                    <a:pt x="1129" y="0"/>
                    <a:pt x="1125" y="1"/>
                    <a:pt x="1122" y="1"/>
                  </a:cubicBezTo>
                  <a:lnTo>
                    <a:pt x="71" y="135"/>
                  </a:lnTo>
                  <a:cubicBezTo>
                    <a:pt x="32" y="142"/>
                    <a:pt x="0" y="174"/>
                    <a:pt x="7" y="212"/>
                  </a:cubicBezTo>
                  <a:cubicBezTo>
                    <a:pt x="13" y="250"/>
                    <a:pt x="45" y="276"/>
                    <a:pt x="77" y="276"/>
                  </a:cubicBezTo>
                  <a:lnTo>
                    <a:pt x="83" y="276"/>
                  </a:lnTo>
                  <a:lnTo>
                    <a:pt x="1135" y="142"/>
                  </a:lnTo>
                  <a:cubicBezTo>
                    <a:pt x="1173" y="135"/>
                    <a:pt x="1205" y="97"/>
                    <a:pt x="1199" y="59"/>
                  </a:cubicBezTo>
                  <a:cubicBezTo>
                    <a:pt x="1193" y="25"/>
                    <a:pt x="1162" y="0"/>
                    <a:pt x="11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36"/>
            <p:cNvSpPr/>
            <p:nvPr/>
          </p:nvSpPr>
          <p:spPr>
            <a:xfrm>
              <a:off x="2444042" y="3064531"/>
              <a:ext cx="65865" cy="16639"/>
            </a:xfrm>
            <a:custGeom>
              <a:avLst/>
              <a:gdLst/>
              <a:ahLst/>
              <a:cxnLst/>
              <a:rect l="l" t="t" r="r" b="b"/>
              <a:pathLst>
                <a:path w="1167" h="295" extrusionOk="0">
                  <a:moveTo>
                    <a:pt x="1095" y="1"/>
                  </a:moveTo>
                  <a:cubicBezTo>
                    <a:pt x="1092" y="1"/>
                    <a:pt x="1088" y="1"/>
                    <a:pt x="1084" y="1"/>
                  </a:cubicBezTo>
                  <a:lnTo>
                    <a:pt x="64" y="161"/>
                  </a:lnTo>
                  <a:cubicBezTo>
                    <a:pt x="26" y="167"/>
                    <a:pt x="0" y="199"/>
                    <a:pt x="7" y="237"/>
                  </a:cubicBezTo>
                  <a:cubicBezTo>
                    <a:pt x="13" y="276"/>
                    <a:pt x="45" y="295"/>
                    <a:pt x="77" y="295"/>
                  </a:cubicBezTo>
                  <a:lnTo>
                    <a:pt x="90" y="295"/>
                  </a:lnTo>
                  <a:lnTo>
                    <a:pt x="1103" y="135"/>
                  </a:lnTo>
                  <a:cubicBezTo>
                    <a:pt x="1141" y="129"/>
                    <a:pt x="1167" y="97"/>
                    <a:pt x="1160" y="59"/>
                  </a:cubicBezTo>
                  <a:cubicBezTo>
                    <a:pt x="1155" y="25"/>
                    <a:pt x="1128" y="1"/>
                    <a:pt x="10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36"/>
            <p:cNvSpPr/>
            <p:nvPr/>
          </p:nvSpPr>
          <p:spPr>
            <a:xfrm>
              <a:off x="2649464" y="3013483"/>
              <a:ext cx="30986" cy="39991"/>
            </a:xfrm>
            <a:custGeom>
              <a:avLst/>
              <a:gdLst/>
              <a:ahLst/>
              <a:cxnLst/>
              <a:rect l="l" t="t" r="r" b="b"/>
              <a:pathLst>
                <a:path w="549" h="709" extrusionOk="0">
                  <a:moveTo>
                    <a:pt x="472" y="1"/>
                  </a:moveTo>
                  <a:cubicBezTo>
                    <a:pt x="450" y="1"/>
                    <a:pt x="427" y="13"/>
                    <a:pt x="415" y="33"/>
                  </a:cubicBezTo>
                  <a:lnTo>
                    <a:pt x="20" y="601"/>
                  </a:lnTo>
                  <a:cubicBezTo>
                    <a:pt x="1" y="632"/>
                    <a:pt x="7" y="677"/>
                    <a:pt x="39" y="703"/>
                  </a:cubicBezTo>
                  <a:cubicBezTo>
                    <a:pt x="52" y="709"/>
                    <a:pt x="65" y="709"/>
                    <a:pt x="77" y="709"/>
                  </a:cubicBezTo>
                  <a:cubicBezTo>
                    <a:pt x="103" y="709"/>
                    <a:pt x="122" y="703"/>
                    <a:pt x="135" y="683"/>
                  </a:cubicBezTo>
                  <a:lnTo>
                    <a:pt x="530" y="110"/>
                  </a:lnTo>
                  <a:cubicBezTo>
                    <a:pt x="549" y="78"/>
                    <a:pt x="543" y="33"/>
                    <a:pt x="511" y="14"/>
                  </a:cubicBezTo>
                  <a:cubicBezTo>
                    <a:pt x="499" y="5"/>
                    <a:pt x="486" y="1"/>
                    <a:pt x="4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36"/>
            <p:cNvSpPr/>
            <p:nvPr/>
          </p:nvSpPr>
          <p:spPr>
            <a:xfrm>
              <a:off x="2664252" y="2912009"/>
              <a:ext cx="17327" cy="23916"/>
            </a:xfrm>
            <a:custGeom>
              <a:avLst/>
              <a:gdLst/>
              <a:ahLst/>
              <a:cxnLst/>
              <a:rect l="l" t="t" r="r" b="b"/>
              <a:pathLst>
                <a:path w="307" h="424" extrusionOk="0">
                  <a:moveTo>
                    <a:pt x="84" y="1"/>
                  </a:moveTo>
                  <a:cubicBezTo>
                    <a:pt x="73" y="1"/>
                    <a:pt x="61" y="3"/>
                    <a:pt x="51" y="10"/>
                  </a:cubicBezTo>
                  <a:cubicBezTo>
                    <a:pt x="13" y="29"/>
                    <a:pt x="0" y="67"/>
                    <a:pt x="19" y="105"/>
                  </a:cubicBezTo>
                  <a:lnTo>
                    <a:pt x="166" y="386"/>
                  </a:lnTo>
                  <a:cubicBezTo>
                    <a:pt x="179" y="411"/>
                    <a:pt x="204" y="424"/>
                    <a:pt x="230" y="424"/>
                  </a:cubicBezTo>
                  <a:cubicBezTo>
                    <a:pt x="236" y="424"/>
                    <a:pt x="249" y="417"/>
                    <a:pt x="261" y="417"/>
                  </a:cubicBezTo>
                  <a:cubicBezTo>
                    <a:pt x="293" y="398"/>
                    <a:pt x="306" y="354"/>
                    <a:pt x="287" y="322"/>
                  </a:cubicBezTo>
                  <a:lnTo>
                    <a:pt x="140" y="35"/>
                  </a:lnTo>
                  <a:cubicBezTo>
                    <a:pt x="132" y="13"/>
                    <a:pt x="108" y="1"/>
                    <a:pt x="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36"/>
            <p:cNvSpPr/>
            <p:nvPr/>
          </p:nvSpPr>
          <p:spPr>
            <a:xfrm>
              <a:off x="2114872" y="2890236"/>
              <a:ext cx="120217" cy="155903"/>
            </a:xfrm>
            <a:custGeom>
              <a:avLst/>
              <a:gdLst/>
              <a:ahLst/>
              <a:cxnLst/>
              <a:rect l="l" t="t" r="r" b="b"/>
              <a:pathLst>
                <a:path w="2130" h="2764" extrusionOk="0">
                  <a:moveTo>
                    <a:pt x="657" y="0"/>
                  </a:moveTo>
                  <a:cubicBezTo>
                    <a:pt x="402" y="160"/>
                    <a:pt x="198" y="364"/>
                    <a:pt x="77" y="638"/>
                  </a:cubicBezTo>
                  <a:cubicBezTo>
                    <a:pt x="33" y="740"/>
                    <a:pt x="1" y="854"/>
                    <a:pt x="26" y="963"/>
                  </a:cubicBezTo>
                  <a:cubicBezTo>
                    <a:pt x="51" y="1068"/>
                    <a:pt x="148" y="1167"/>
                    <a:pt x="252" y="1167"/>
                  </a:cubicBezTo>
                  <a:cubicBezTo>
                    <a:pt x="255" y="1167"/>
                    <a:pt x="259" y="1167"/>
                    <a:pt x="262" y="1167"/>
                  </a:cubicBezTo>
                  <a:lnTo>
                    <a:pt x="262" y="1167"/>
                  </a:lnTo>
                  <a:cubicBezTo>
                    <a:pt x="179" y="1275"/>
                    <a:pt x="166" y="1434"/>
                    <a:pt x="217" y="1562"/>
                  </a:cubicBezTo>
                  <a:cubicBezTo>
                    <a:pt x="275" y="1689"/>
                    <a:pt x="396" y="1779"/>
                    <a:pt x="536" y="1791"/>
                  </a:cubicBezTo>
                  <a:cubicBezTo>
                    <a:pt x="453" y="1919"/>
                    <a:pt x="466" y="2091"/>
                    <a:pt x="562" y="2206"/>
                  </a:cubicBezTo>
                  <a:cubicBezTo>
                    <a:pt x="626" y="2289"/>
                    <a:pt x="734" y="2335"/>
                    <a:pt x="842" y="2335"/>
                  </a:cubicBezTo>
                  <a:cubicBezTo>
                    <a:pt x="883" y="2335"/>
                    <a:pt x="924" y="2328"/>
                    <a:pt x="963" y="2314"/>
                  </a:cubicBezTo>
                  <a:lnTo>
                    <a:pt x="963" y="2314"/>
                  </a:lnTo>
                  <a:cubicBezTo>
                    <a:pt x="931" y="2492"/>
                    <a:pt x="1014" y="2684"/>
                    <a:pt x="1186" y="2747"/>
                  </a:cubicBezTo>
                  <a:cubicBezTo>
                    <a:pt x="1215" y="2758"/>
                    <a:pt x="1247" y="2763"/>
                    <a:pt x="1279" y="2763"/>
                  </a:cubicBezTo>
                  <a:cubicBezTo>
                    <a:pt x="1440" y="2763"/>
                    <a:pt x="1628" y="2644"/>
                    <a:pt x="1702" y="2512"/>
                  </a:cubicBezTo>
                  <a:cubicBezTo>
                    <a:pt x="1817" y="2505"/>
                    <a:pt x="1925" y="2454"/>
                    <a:pt x="2008" y="2378"/>
                  </a:cubicBezTo>
                  <a:cubicBezTo>
                    <a:pt x="2091" y="2301"/>
                    <a:pt x="2117" y="2174"/>
                    <a:pt x="2129" y="2065"/>
                  </a:cubicBezTo>
                  <a:cubicBezTo>
                    <a:pt x="1894" y="2065"/>
                    <a:pt x="1670" y="2027"/>
                    <a:pt x="1435" y="2027"/>
                  </a:cubicBezTo>
                  <a:cubicBezTo>
                    <a:pt x="1556" y="1912"/>
                    <a:pt x="1658" y="1779"/>
                    <a:pt x="1741" y="1638"/>
                  </a:cubicBezTo>
                  <a:cubicBezTo>
                    <a:pt x="1766" y="1594"/>
                    <a:pt x="1792" y="1549"/>
                    <a:pt x="1804" y="1498"/>
                  </a:cubicBezTo>
                  <a:cubicBezTo>
                    <a:pt x="1811" y="1447"/>
                    <a:pt x="1817" y="1396"/>
                    <a:pt x="1785" y="1358"/>
                  </a:cubicBezTo>
                  <a:cubicBezTo>
                    <a:pt x="1537" y="1390"/>
                    <a:pt x="1282" y="1428"/>
                    <a:pt x="1040" y="1460"/>
                  </a:cubicBezTo>
                  <a:cubicBezTo>
                    <a:pt x="1192" y="1358"/>
                    <a:pt x="1339" y="1230"/>
                    <a:pt x="1467" y="1097"/>
                  </a:cubicBezTo>
                  <a:cubicBezTo>
                    <a:pt x="1511" y="1039"/>
                    <a:pt x="1562" y="988"/>
                    <a:pt x="1588" y="918"/>
                  </a:cubicBezTo>
                  <a:cubicBezTo>
                    <a:pt x="1619" y="854"/>
                    <a:pt x="1639" y="759"/>
                    <a:pt x="1607" y="695"/>
                  </a:cubicBezTo>
                  <a:cubicBezTo>
                    <a:pt x="1393" y="695"/>
                    <a:pt x="1183" y="687"/>
                    <a:pt x="970" y="687"/>
                  </a:cubicBezTo>
                  <a:cubicBezTo>
                    <a:pt x="917" y="687"/>
                    <a:pt x="864" y="687"/>
                    <a:pt x="810" y="689"/>
                  </a:cubicBezTo>
                  <a:cubicBezTo>
                    <a:pt x="918" y="631"/>
                    <a:pt x="1027" y="574"/>
                    <a:pt x="1135" y="517"/>
                  </a:cubicBezTo>
                  <a:cubicBezTo>
                    <a:pt x="1205" y="485"/>
                    <a:pt x="1275" y="447"/>
                    <a:pt x="1333" y="389"/>
                  </a:cubicBezTo>
                  <a:cubicBezTo>
                    <a:pt x="1384" y="338"/>
                    <a:pt x="1428" y="236"/>
                    <a:pt x="1409" y="160"/>
                  </a:cubicBezTo>
                  <a:lnTo>
                    <a:pt x="657" y="0"/>
                  </a:lnTo>
                  <a:close/>
                </a:path>
              </a:pathLst>
            </a:custGeom>
            <a:solidFill>
              <a:srgbClr val="C1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36"/>
            <p:cNvSpPr/>
            <p:nvPr/>
          </p:nvSpPr>
          <p:spPr>
            <a:xfrm>
              <a:off x="2111259" y="2830108"/>
              <a:ext cx="104753" cy="216539"/>
            </a:xfrm>
            <a:custGeom>
              <a:avLst/>
              <a:gdLst/>
              <a:ahLst/>
              <a:cxnLst/>
              <a:rect l="l" t="t" r="r" b="b"/>
              <a:pathLst>
                <a:path w="1856" h="3839" extrusionOk="0">
                  <a:moveTo>
                    <a:pt x="1187" y="1"/>
                  </a:moveTo>
                  <a:cubicBezTo>
                    <a:pt x="1159" y="1"/>
                    <a:pt x="1134" y="19"/>
                    <a:pt x="1123" y="47"/>
                  </a:cubicBezTo>
                  <a:lnTo>
                    <a:pt x="702" y="1009"/>
                  </a:lnTo>
                  <a:cubicBezTo>
                    <a:pt x="645" y="1130"/>
                    <a:pt x="530" y="1226"/>
                    <a:pt x="409" y="1328"/>
                  </a:cubicBezTo>
                  <a:cubicBezTo>
                    <a:pt x="294" y="1430"/>
                    <a:pt x="167" y="1532"/>
                    <a:pt x="97" y="1666"/>
                  </a:cubicBezTo>
                  <a:cubicBezTo>
                    <a:pt x="52" y="1761"/>
                    <a:pt x="1" y="1882"/>
                    <a:pt x="7" y="2010"/>
                  </a:cubicBezTo>
                  <a:cubicBezTo>
                    <a:pt x="14" y="2112"/>
                    <a:pt x="71" y="2226"/>
                    <a:pt x="167" y="2284"/>
                  </a:cubicBezTo>
                  <a:cubicBezTo>
                    <a:pt x="128" y="2411"/>
                    <a:pt x="141" y="2583"/>
                    <a:pt x="205" y="2704"/>
                  </a:cubicBezTo>
                  <a:cubicBezTo>
                    <a:pt x="269" y="2819"/>
                    <a:pt x="377" y="2908"/>
                    <a:pt x="504" y="2940"/>
                  </a:cubicBezTo>
                  <a:cubicBezTo>
                    <a:pt x="479" y="3055"/>
                    <a:pt x="498" y="3201"/>
                    <a:pt x="555" y="3291"/>
                  </a:cubicBezTo>
                  <a:cubicBezTo>
                    <a:pt x="619" y="3380"/>
                    <a:pt x="721" y="3444"/>
                    <a:pt x="829" y="3456"/>
                  </a:cubicBezTo>
                  <a:cubicBezTo>
                    <a:pt x="836" y="3507"/>
                    <a:pt x="855" y="3552"/>
                    <a:pt x="887" y="3597"/>
                  </a:cubicBezTo>
                  <a:cubicBezTo>
                    <a:pt x="963" y="3711"/>
                    <a:pt x="1110" y="3807"/>
                    <a:pt x="1250" y="3832"/>
                  </a:cubicBezTo>
                  <a:cubicBezTo>
                    <a:pt x="1288" y="3839"/>
                    <a:pt x="1320" y="3839"/>
                    <a:pt x="1358" y="3839"/>
                  </a:cubicBezTo>
                  <a:cubicBezTo>
                    <a:pt x="1511" y="3839"/>
                    <a:pt x="1664" y="3788"/>
                    <a:pt x="1805" y="3724"/>
                  </a:cubicBezTo>
                  <a:cubicBezTo>
                    <a:pt x="1836" y="3711"/>
                    <a:pt x="1856" y="3667"/>
                    <a:pt x="1836" y="3635"/>
                  </a:cubicBezTo>
                  <a:cubicBezTo>
                    <a:pt x="1827" y="3606"/>
                    <a:pt x="1803" y="3592"/>
                    <a:pt x="1776" y="3592"/>
                  </a:cubicBezTo>
                  <a:cubicBezTo>
                    <a:pt x="1766" y="3592"/>
                    <a:pt x="1757" y="3593"/>
                    <a:pt x="1747" y="3597"/>
                  </a:cubicBezTo>
                  <a:cubicBezTo>
                    <a:pt x="1624" y="3653"/>
                    <a:pt x="1497" y="3701"/>
                    <a:pt x="1369" y="3701"/>
                  </a:cubicBezTo>
                  <a:cubicBezTo>
                    <a:pt x="1338" y="3701"/>
                    <a:pt x="1307" y="3698"/>
                    <a:pt x="1276" y="3692"/>
                  </a:cubicBezTo>
                  <a:cubicBezTo>
                    <a:pt x="1174" y="3673"/>
                    <a:pt x="1059" y="3603"/>
                    <a:pt x="1002" y="3520"/>
                  </a:cubicBezTo>
                  <a:cubicBezTo>
                    <a:pt x="976" y="3482"/>
                    <a:pt x="963" y="3444"/>
                    <a:pt x="970" y="3405"/>
                  </a:cubicBezTo>
                  <a:cubicBezTo>
                    <a:pt x="976" y="3386"/>
                    <a:pt x="970" y="3361"/>
                    <a:pt x="957" y="3348"/>
                  </a:cubicBezTo>
                  <a:cubicBezTo>
                    <a:pt x="938" y="3329"/>
                    <a:pt x="919" y="3323"/>
                    <a:pt x="900" y="3323"/>
                  </a:cubicBezTo>
                  <a:cubicBezTo>
                    <a:pt x="894" y="3323"/>
                    <a:pt x="888" y="3323"/>
                    <a:pt x="883" y="3323"/>
                  </a:cubicBezTo>
                  <a:cubicBezTo>
                    <a:pt x="799" y="3323"/>
                    <a:pt x="718" y="3280"/>
                    <a:pt x="670" y="3214"/>
                  </a:cubicBezTo>
                  <a:cubicBezTo>
                    <a:pt x="626" y="3144"/>
                    <a:pt x="619" y="2998"/>
                    <a:pt x="664" y="2921"/>
                  </a:cubicBezTo>
                  <a:cubicBezTo>
                    <a:pt x="670" y="2896"/>
                    <a:pt x="670" y="2870"/>
                    <a:pt x="664" y="2851"/>
                  </a:cubicBezTo>
                  <a:cubicBezTo>
                    <a:pt x="651" y="2832"/>
                    <a:pt x="626" y="2819"/>
                    <a:pt x="606" y="2819"/>
                  </a:cubicBezTo>
                  <a:cubicBezTo>
                    <a:pt x="492" y="2806"/>
                    <a:pt x="383" y="2743"/>
                    <a:pt x="332" y="2641"/>
                  </a:cubicBezTo>
                  <a:cubicBezTo>
                    <a:pt x="275" y="2532"/>
                    <a:pt x="269" y="2373"/>
                    <a:pt x="320" y="2284"/>
                  </a:cubicBezTo>
                  <a:cubicBezTo>
                    <a:pt x="332" y="2265"/>
                    <a:pt x="332" y="2239"/>
                    <a:pt x="326" y="2220"/>
                  </a:cubicBezTo>
                  <a:cubicBezTo>
                    <a:pt x="313" y="2195"/>
                    <a:pt x="294" y="2182"/>
                    <a:pt x="275" y="2175"/>
                  </a:cubicBezTo>
                  <a:cubicBezTo>
                    <a:pt x="198" y="2163"/>
                    <a:pt x="154" y="2073"/>
                    <a:pt x="148" y="2003"/>
                  </a:cubicBezTo>
                  <a:cubicBezTo>
                    <a:pt x="141" y="1908"/>
                    <a:pt x="186" y="1806"/>
                    <a:pt x="224" y="1729"/>
                  </a:cubicBezTo>
                  <a:cubicBezTo>
                    <a:pt x="281" y="1621"/>
                    <a:pt x="390" y="1532"/>
                    <a:pt x="498" y="1436"/>
                  </a:cubicBezTo>
                  <a:cubicBezTo>
                    <a:pt x="632" y="1328"/>
                    <a:pt x="759" y="1219"/>
                    <a:pt x="829" y="1066"/>
                  </a:cubicBezTo>
                  <a:lnTo>
                    <a:pt x="1225" y="155"/>
                  </a:lnTo>
                  <a:lnTo>
                    <a:pt x="1244" y="155"/>
                  </a:lnTo>
                  <a:cubicBezTo>
                    <a:pt x="1263" y="161"/>
                    <a:pt x="1288" y="168"/>
                    <a:pt x="1320" y="174"/>
                  </a:cubicBezTo>
                  <a:cubicBezTo>
                    <a:pt x="1324" y="175"/>
                    <a:pt x="1328" y="175"/>
                    <a:pt x="1332" y="175"/>
                  </a:cubicBezTo>
                  <a:cubicBezTo>
                    <a:pt x="1366" y="175"/>
                    <a:pt x="1397" y="151"/>
                    <a:pt x="1403" y="117"/>
                  </a:cubicBezTo>
                  <a:cubicBezTo>
                    <a:pt x="1409" y="79"/>
                    <a:pt x="1384" y="40"/>
                    <a:pt x="1346" y="34"/>
                  </a:cubicBezTo>
                  <a:cubicBezTo>
                    <a:pt x="1314" y="28"/>
                    <a:pt x="1295" y="21"/>
                    <a:pt x="1269" y="21"/>
                  </a:cubicBezTo>
                  <a:cubicBezTo>
                    <a:pt x="1250" y="15"/>
                    <a:pt x="1231" y="8"/>
                    <a:pt x="1199" y="2"/>
                  </a:cubicBezTo>
                  <a:cubicBezTo>
                    <a:pt x="1195" y="1"/>
                    <a:pt x="1191" y="1"/>
                    <a:pt x="11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36"/>
            <p:cNvSpPr/>
            <p:nvPr/>
          </p:nvSpPr>
          <p:spPr>
            <a:xfrm>
              <a:off x="2121701" y="2925659"/>
              <a:ext cx="45773" cy="37622"/>
            </a:xfrm>
            <a:custGeom>
              <a:avLst/>
              <a:gdLst/>
              <a:ahLst/>
              <a:cxnLst/>
              <a:rect l="l" t="t" r="r" b="b"/>
              <a:pathLst>
                <a:path w="811" h="667" extrusionOk="0">
                  <a:moveTo>
                    <a:pt x="738" y="0"/>
                  </a:moveTo>
                  <a:cubicBezTo>
                    <a:pt x="732" y="0"/>
                    <a:pt x="727" y="1"/>
                    <a:pt x="721" y="3"/>
                  </a:cubicBezTo>
                  <a:cubicBezTo>
                    <a:pt x="415" y="73"/>
                    <a:pt x="154" y="284"/>
                    <a:pt x="13" y="564"/>
                  </a:cubicBezTo>
                  <a:cubicBezTo>
                    <a:pt x="1" y="602"/>
                    <a:pt x="13" y="641"/>
                    <a:pt x="52" y="660"/>
                  </a:cubicBezTo>
                  <a:cubicBezTo>
                    <a:pt x="58" y="660"/>
                    <a:pt x="71" y="666"/>
                    <a:pt x="77" y="666"/>
                  </a:cubicBezTo>
                  <a:cubicBezTo>
                    <a:pt x="103" y="666"/>
                    <a:pt x="128" y="653"/>
                    <a:pt x="141" y="628"/>
                  </a:cubicBezTo>
                  <a:cubicBezTo>
                    <a:pt x="256" y="386"/>
                    <a:pt x="491" y="201"/>
                    <a:pt x="746" y="137"/>
                  </a:cubicBezTo>
                  <a:cubicBezTo>
                    <a:pt x="785" y="131"/>
                    <a:pt x="810" y="93"/>
                    <a:pt x="804" y="54"/>
                  </a:cubicBezTo>
                  <a:cubicBezTo>
                    <a:pt x="793" y="23"/>
                    <a:pt x="766" y="0"/>
                    <a:pt x="7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36"/>
            <p:cNvSpPr/>
            <p:nvPr/>
          </p:nvSpPr>
          <p:spPr>
            <a:xfrm>
              <a:off x="2137900" y="2965482"/>
              <a:ext cx="43967" cy="32997"/>
            </a:xfrm>
            <a:custGeom>
              <a:avLst/>
              <a:gdLst/>
              <a:ahLst/>
              <a:cxnLst/>
              <a:rect l="l" t="t" r="r" b="b"/>
              <a:pathLst>
                <a:path w="779" h="585" extrusionOk="0">
                  <a:moveTo>
                    <a:pt x="697" y="0"/>
                  </a:moveTo>
                  <a:cubicBezTo>
                    <a:pt x="683" y="0"/>
                    <a:pt x="669" y="4"/>
                    <a:pt x="657" y="11"/>
                  </a:cubicBezTo>
                  <a:lnTo>
                    <a:pt x="39" y="457"/>
                  </a:lnTo>
                  <a:cubicBezTo>
                    <a:pt x="7" y="483"/>
                    <a:pt x="1" y="527"/>
                    <a:pt x="20" y="559"/>
                  </a:cubicBezTo>
                  <a:cubicBezTo>
                    <a:pt x="32" y="578"/>
                    <a:pt x="58" y="585"/>
                    <a:pt x="77" y="585"/>
                  </a:cubicBezTo>
                  <a:cubicBezTo>
                    <a:pt x="90" y="585"/>
                    <a:pt x="103" y="578"/>
                    <a:pt x="115" y="572"/>
                  </a:cubicBezTo>
                  <a:lnTo>
                    <a:pt x="740" y="126"/>
                  </a:lnTo>
                  <a:cubicBezTo>
                    <a:pt x="772" y="100"/>
                    <a:pt x="778" y="56"/>
                    <a:pt x="759" y="30"/>
                  </a:cubicBezTo>
                  <a:cubicBezTo>
                    <a:pt x="743" y="10"/>
                    <a:pt x="720" y="0"/>
                    <a:pt x="6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36"/>
            <p:cNvSpPr/>
            <p:nvPr/>
          </p:nvSpPr>
          <p:spPr>
            <a:xfrm>
              <a:off x="2158388" y="2996110"/>
              <a:ext cx="45378" cy="28992"/>
            </a:xfrm>
            <a:custGeom>
              <a:avLst/>
              <a:gdLst/>
              <a:ahLst/>
              <a:cxnLst/>
              <a:rect l="l" t="t" r="r" b="b"/>
              <a:pathLst>
                <a:path w="804" h="514" extrusionOk="0">
                  <a:moveTo>
                    <a:pt x="722" y="1"/>
                  </a:moveTo>
                  <a:cubicBezTo>
                    <a:pt x="711" y="1"/>
                    <a:pt x="699" y="4"/>
                    <a:pt x="689" y="10"/>
                  </a:cubicBezTo>
                  <a:lnTo>
                    <a:pt x="45" y="386"/>
                  </a:lnTo>
                  <a:cubicBezTo>
                    <a:pt x="14" y="405"/>
                    <a:pt x="1" y="450"/>
                    <a:pt x="20" y="482"/>
                  </a:cubicBezTo>
                  <a:cubicBezTo>
                    <a:pt x="33" y="501"/>
                    <a:pt x="58" y="513"/>
                    <a:pt x="84" y="513"/>
                  </a:cubicBezTo>
                  <a:cubicBezTo>
                    <a:pt x="96" y="513"/>
                    <a:pt x="109" y="513"/>
                    <a:pt x="116" y="507"/>
                  </a:cubicBezTo>
                  <a:lnTo>
                    <a:pt x="759" y="131"/>
                  </a:lnTo>
                  <a:cubicBezTo>
                    <a:pt x="791" y="112"/>
                    <a:pt x="804" y="67"/>
                    <a:pt x="785" y="35"/>
                  </a:cubicBezTo>
                  <a:cubicBezTo>
                    <a:pt x="772" y="14"/>
                    <a:pt x="747" y="1"/>
                    <a:pt x="7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27" name="Google Shape;727;p36"/>
          <p:cNvGrpSpPr/>
          <p:nvPr/>
        </p:nvGrpSpPr>
        <p:grpSpPr>
          <a:xfrm>
            <a:off x="7532609" y="2105920"/>
            <a:ext cx="753983" cy="2878392"/>
            <a:chOff x="3522709" y="1378331"/>
            <a:chExt cx="753983" cy="2878392"/>
          </a:xfrm>
        </p:grpSpPr>
        <p:sp>
          <p:nvSpPr>
            <p:cNvPr id="728" name="Google Shape;728;p36"/>
            <p:cNvSpPr/>
            <p:nvPr/>
          </p:nvSpPr>
          <p:spPr>
            <a:xfrm>
              <a:off x="3570176" y="1571521"/>
              <a:ext cx="196468" cy="760791"/>
            </a:xfrm>
            <a:custGeom>
              <a:avLst/>
              <a:gdLst/>
              <a:ahLst/>
              <a:cxnLst/>
              <a:rect l="l" t="t" r="r" b="b"/>
              <a:pathLst>
                <a:path w="3481" h="13488" extrusionOk="0">
                  <a:moveTo>
                    <a:pt x="2472" y="1"/>
                  </a:moveTo>
                  <a:cubicBezTo>
                    <a:pt x="2327" y="1"/>
                    <a:pt x="2183" y="33"/>
                    <a:pt x="2053" y="98"/>
                  </a:cubicBezTo>
                  <a:cubicBezTo>
                    <a:pt x="1804" y="225"/>
                    <a:pt x="1626" y="461"/>
                    <a:pt x="1511" y="716"/>
                  </a:cubicBezTo>
                  <a:cubicBezTo>
                    <a:pt x="1390" y="971"/>
                    <a:pt x="1339" y="1245"/>
                    <a:pt x="1282" y="1519"/>
                  </a:cubicBezTo>
                  <a:cubicBezTo>
                    <a:pt x="1084" y="2488"/>
                    <a:pt x="887" y="3463"/>
                    <a:pt x="689" y="4431"/>
                  </a:cubicBezTo>
                  <a:cubicBezTo>
                    <a:pt x="83" y="7401"/>
                    <a:pt x="1" y="10486"/>
                    <a:pt x="440" y="13488"/>
                  </a:cubicBezTo>
                  <a:lnTo>
                    <a:pt x="3480" y="12551"/>
                  </a:lnTo>
                  <a:cubicBezTo>
                    <a:pt x="3410" y="10155"/>
                    <a:pt x="3264" y="7758"/>
                    <a:pt x="3321" y="5362"/>
                  </a:cubicBezTo>
                  <a:cubicBezTo>
                    <a:pt x="3359" y="3864"/>
                    <a:pt x="3398" y="2366"/>
                    <a:pt x="3430" y="869"/>
                  </a:cubicBezTo>
                  <a:cubicBezTo>
                    <a:pt x="3436" y="556"/>
                    <a:pt x="3219" y="289"/>
                    <a:pt x="2952" y="129"/>
                  </a:cubicBezTo>
                  <a:cubicBezTo>
                    <a:pt x="2808" y="44"/>
                    <a:pt x="2640" y="1"/>
                    <a:pt x="2472" y="1"/>
                  </a:cubicBezTo>
                  <a:close/>
                </a:path>
              </a:pathLst>
            </a:custGeom>
            <a:solidFill>
              <a:srgbClr val="FF9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36"/>
            <p:cNvSpPr/>
            <p:nvPr/>
          </p:nvSpPr>
          <p:spPr>
            <a:xfrm>
              <a:off x="3655799" y="1378331"/>
              <a:ext cx="186365" cy="286143"/>
            </a:xfrm>
            <a:custGeom>
              <a:avLst/>
              <a:gdLst/>
              <a:ahLst/>
              <a:cxnLst/>
              <a:rect l="l" t="t" r="r" b="b"/>
              <a:pathLst>
                <a:path w="3302" h="5073" extrusionOk="0">
                  <a:moveTo>
                    <a:pt x="2317" y="1"/>
                  </a:moveTo>
                  <a:cubicBezTo>
                    <a:pt x="2201" y="1"/>
                    <a:pt x="2089" y="48"/>
                    <a:pt x="2008" y="138"/>
                  </a:cubicBezTo>
                  <a:cubicBezTo>
                    <a:pt x="1913" y="253"/>
                    <a:pt x="1855" y="393"/>
                    <a:pt x="1804" y="533"/>
                  </a:cubicBezTo>
                  <a:cubicBezTo>
                    <a:pt x="1823" y="400"/>
                    <a:pt x="1791" y="291"/>
                    <a:pt x="1811" y="157"/>
                  </a:cubicBezTo>
                  <a:cubicBezTo>
                    <a:pt x="1799" y="144"/>
                    <a:pt x="1776" y="138"/>
                    <a:pt x="1750" y="138"/>
                  </a:cubicBezTo>
                  <a:cubicBezTo>
                    <a:pt x="1703" y="138"/>
                    <a:pt x="1644" y="156"/>
                    <a:pt x="1619" y="177"/>
                  </a:cubicBezTo>
                  <a:cubicBezTo>
                    <a:pt x="1575" y="208"/>
                    <a:pt x="1556" y="259"/>
                    <a:pt x="1536" y="304"/>
                  </a:cubicBezTo>
                  <a:cubicBezTo>
                    <a:pt x="1460" y="476"/>
                    <a:pt x="1384" y="648"/>
                    <a:pt x="1307" y="820"/>
                  </a:cubicBezTo>
                  <a:cubicBezTo>
                    <a:pt x="1326" y="705"/>
                    <a:pt x="1333" y="572"/>
                    <a:pt x="1352" y="451"/>
                  </a:cubicBezTo>
                  <a:cubicBezTo>
                    <a:pt x="1338" y="448"/>
                    <a:pt x="1325" y="446"/>
                    <a:pt x="1312" y="446"/>
                  </a:cubicBezTo>
                  <a:cubicBezTo>
                    <a:pt x="1241" y="446"/>
                    <a:pt x="1171" y="486"/>
                    <a:pt x="1129" y="540"/>
                  </a:cubicBezTo>
                  <a:cubicBezTo>
                    <a:pt x="1078" y="597"/>
                    <a:pt x="1052" y="680"/>
                    <a:pt x="1027" y="756"/>
                  </a:cubicBezTo>
                  <a:cubicBezTo>
                    <a:pt x="823" y="1336"/>
                    <a:pt x="612" y="1923"/>
                    <a:pt x="408" y="2509"/>
                  </a:cubicBezTo>
                  <a:cubicBezTo>
                    <a:pt x="236" y="3006"/>
                    <a:pt x="13" y="3516"/>
                    <a:pt x="7" y="4039"/>
                  </a:cubicBezTo>
                  <a:cubicBezTo>
                    <a:pt x="1" y="4268"/>
                    <a:pt x="26" y="4510"/>
                    <a:pt x="153" y="4702"/>
                  </a:cubicBezTo>
                  <a:cubicBezTo>
                    <a:pt x="311" y="4950"/>
                    <a:pt x="625" y="5072"/>
                    <a:pt x="925" y="5072"/>
                  </a:cubicBezTo>
                  <a:cubicBezTo>
                    <a:pt x="939" y="5072"/>
                    <a:pt x="954" y="5072"/>
                    <a:pt x="969" y="5071"/>
                  </a:cubicBezTo>
                  <a:cubicBezTo>
                    <a:pt x="1282" y="5052"/>
                    <a:pt x="1613" y="4912"/>
                    <a:pt x="1823" y="4676"/>
                  </a:cubicBezTo>
                  <a:cubicBezTo>
                    <a:pt x="2384" y="4020"/>
                    <a:pt x="2658" y="3401"/>
                    <a:pt x="2977" y="2592"/>
                  </a:cubicBezTo>
                  <a:cubicBezTo>
                    <a:pt x="3079" y="2331"/>
                    <a:pt x="3194" y="2095"/>
                    <a:pt x="3302" y="1834"/>
                  </a:cubicBezTo>
                  <a:cubicBezTo>
                    <a:pt x="3278" y="1753"/>
                    <a:pt x="3195" y="1708"/>
                    <a:pt x="3112" y="1708"/>
                  </a:cubicBezTo>
                  <a:cubicBezTo>
                    <a:pt x="3083" y="1708"/>
                    <a:pt x="3054" y="1714"/>
                    <a:pt x="3028" y="1725"/>
                  </a:cubicBezTo>
                  <a:cubicBezTo>
                    <a:pt x="2926" y="1763"/>
                    <a:pt x="2856" y="1853"/>
                    <a:pt x="2792" y="1942"/>
                  </a:cubicBezTo>
                  <a:cubicBezTo>
                    <a:pt x="2639" y="2152"/>
                    <a:pt x="2486" y="2318"/>
                    <a:pt x="2333" y="2528"/>
                  </a:cubicBezTo>
                  <a:cubicBezTo>
                    <a:pt x="2429" y="1795"/>
                    <a:pt x="2537" y="1050"/>
                    <a:pt x="2633" y="317"/>
                  </a:cubicBezTo>
                  <a:cubicBezTo>
                    <a:pt x="2588" y="298"/>
                    <a:pt x="2537" y="286"/>
                    <a:pt x="2488" y="286"/>
                  </a:cubicBezTo>
                  <a:cubicBezTo>
                    <a:pt x="2420" y="286"/>
                    <a:pt x="2357" y="310"/>
                    <a:pt x="2327" y="374"/>
                  </a:cubicBezTo>
                  <a:cubicBezTo>
                    <a:pt x="2359" y="253"/>
                    <a:pt x="2378" y="138"/>
                    <a:pt x="2410" y="11"/>
                  </a:cubicBezTo>
                  <a:cubicBezTo>
                    <a:pt x="2379" y="4"/>
                    <a:pt x="2348" y="1"/>
                    <a:pt x="2317" y="1"/>
                  </a:cubicBezTo>
                  <a:close/>
                </a:path>
              </a:pathLst>
            </a:custGeom>
            <a:solidFill>
              <a:srgbClr val="FF9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36"/>
            <p:cNvSpPr/>
            <p:nvPr/>
          </p:nvSpPr>
          <p:spPr>
            <a:xfrm>
              <a:off x="3714047" y="1518274"/>
              <a:ext cx="78113" cy="72086"/>
            </a:xfrm>
            <a:custGeom>
              <a:avLst/>
              <a:gdLst/>
              <a:ahLst/>
              <a:cxnLst/>
              <a:rect l="l" t="t" r="r" b="b"/>
              <a:pathLst>
                <a:path w="1384" h="1278" extrusionOk="0">
                  <a:moveTo>
                    <a:pt x="1308" y="0"/>
                  </a:moveTo>
                  <a:cubicBezTo>
                    <a:pt x="1297" y="0"/>
                    <a:pt x="1286" y="3"/>
                    <a:pt x="1276" y="9"/>
                  </a:cubicBezTo>
                  <a:cubicBezTo>
                    <a:pt x="855" y="213"/>
                    <a:pt x="504" y="564"/>
                    <a:pt x="294" y="984"/>
                  </a:cubicBezTo>
                  <a:cubicBezTo>
                    <a:pt x="281" y="927"/>
                    <a:pt x="262" y="876"/>
                    <a:pt x="243" y="825"/>
                  </a:cubicBezTo>
                  <a:cubicBezTo>
                    <a:pt x="199" y="710"/>
                    <a:pt x="154" y="595"/>
                    <a:pt x="148" y="481"/>
                  </a:cubicBezTo>
                  <a:cubicBezTo>
                    <a:pt x="141" y="442"/>
                    <a:pt x="109" y="417"/>
                    <a:pt x="71" y="417"/>
                  </a:cubicBezTo>
                  <a:cubicBezTo>
                    <a:pt x="26" y="423"/>
                    <a:pt x="1" y="455"/>
                    <a:pt x="7" y="493"/>
                  </a:cubicBezTo>
                  <a:cubicBezTo>
                    <a:pt x="20" y="627"/>
                    <a:pt x="65" y="755"/>
                    <a:pt x="109" y="869"/>
                  </a:cubicBezTo>
                  <a:cubicBezTo>
                    <a:pt x="154" y="991"/>
                    <a:pt x="192" y="1099"/>
                    <a:pt x="205" y="1214"/>
                  </a:cubicBezTo>
                  <a:cubicBezTo>
                    <a:pt x="205" y="1245"/>
                    <a:pt x="230" y="1271"/>
                    <a:pt x="262" y="1277"/>
                  </a:cubicBezTo>
                  <a:lnTo>
                    <a:pt x="275" y="1277"/>
                  </a:lnTo>
                  <a:cubicBezTo>
                    <a:pt x="301" y="1277"/>
                    <a:pt x="332" y="1258"/>
                    <a:pt x="339" y="1233"/>
                  </a:cubicBezTo>
                  <a:cubicBezTo>
                    <a:pt x="517" y="755"/>
                    <a:pt x="881" y="360"/>
                    <a:pt x="1339" y="130"/>
                  </a:cubicBezTo>
                  <a:cubicBezTo>
                    <a:pt x="1371" y="117"/>
                    <a:pt x="1384" y="73"/>
                    <a:pt x="1371" y="41"/>
                  </a:cubicBezTo>
                  <a:cubicBezTo>
                    <a:pt x="1358" y="15"/>
                    <a:pt x="1333" y="0"/>
                    <a:pt x="13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36"/>
            <p:cNvSpPr/>
            <p:nvPr/>
          </p:nvSpPr>
          <p:spPr>
            <a:xfrm>
              <a:off x="3709419" y="1505414"/>
              <a:ext cx="68744" cy="14101"/>
            </a:xfrm>
            <a:custGeom>
              <a:avLst/>
              <a:gdLst/>
              <a:ahLst/>
              <a:cxnLst/>
              <a:rect l="l" t="t" r="r" b="b"/>
              <a:pathLst>
                <a:path w="1218" h="250" extrusionOk="0">
                  <a:moveTo>
                    <a:pt x="1146" y="0"/>
                  </a:moveTo>
                  <a:cubicBezTo>
                    <a:pt x="1142" y="0"/>
                    <a:pt x="1139" y="1"/>
                    <a:pt x="1135" y="1"/>
                  </a:cubicBezTo>
                  <a:lnTo>
                    <a:pt x="64" y="110"/>
                  </a:lnTo>
                  <a:cubicBezTo>
                    <a:pt x="26" y="110"/>
                    <a:pt x="0" y="148"/>
                    <a:pt x="0" y="186"/>
                  </a:cubicBezTo>
                  <a:cubicBezTo>
                    <a:pt x="7" y="218"/>
                    <a:pt x="38" y="250"/>
                    <a:pt x="70" y="250"/>
                  </a:cubicBezTo>
                  <a:cubicBezTo>
                    <a:pt x="70" y="250"/>
                    <a:pt x="77" y="250"/>
                    <a:pt x="77" y="243"/>
                  </a:cubicBezTo>
                  <a:lnTo>
                    <a:pt x="1147" y="135"/>
                  </a:lnTo>
                  <a:cubicBezTo>
                    <a:pt x="1186" y="135"/>
                    <a:pt x="1217" y="97"/>
                    <a:pt x="1211" y="59"/>
                  </a:cubicBezTo>
                  <a:cubicBezTo>
                    <a:pt x="1205" y="24"/>
                    <a:pt x="1179" y="0"/>
                    <a:pt x="11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36"/>
            <p:cNvSpPr/>
            <p:nvPr/>
          </p:nvSpPr>
          <p:spPr>
            <a:xfrm>
              <a:off x="3710830" y="1412287"/>
              <a:ext cx="24156" cy="93576"/>
            </a:xfrm>
            <a:custGeom>
              <a:avLst/>
              <a:gdLst/>
              <a:ahLst/>
              <a:cxnLst/>
              <a:rect l="l" t="t" r="r" b="b"/>
              <a:pathLst>
                <a:path w="428" h="1659" extrusionOk="0">
                  <a:moveTo>
                    <a:pt x="358" y="1"/>
                  </a:moveTo>
                  <a:cubicBezTo>
                    <a:pt x="324" y="1"/>
                    <a:pt x="293" y="24"/>
                    <a:pt x="287" y="53"/>
                  </a:cubicBezTo>
                  <a:lnTo>
                    <a:pt x="7" y="1582"/>
                  </a:lnTo>
                  <a:cubicBezTo>
                    <a:pt x="1" y="1620"/>
                    <a:pt x="26" y="1652"/>
                    <a:pt x="64" y="1659"/>
                  </a:cubicBezTo>
                  <a:lnTo>
                    <a:pt x="77" y="1659"/>
                  </a:lnTo>
                  <a:cubicBezTo>
                    <a:pt x="109" y="1659"/>
                    <a:pt x="141" y="1639"/>
                    <a:pt x="147" y="1608"/>
                  </a:cubicBezTo>
                  <a:lnTo>
                    <a:pt x="421" y="78"/>
                  </a:lnTo>
                  <a:cubicBezTo>
                    <a:pt x="428" y="40"/>
                    <a:pt x="409" y="8"/>
                    <a:pt x="370" y="2"/>
                  </a:cubicBezTo>
                  <a:cubicBezTo>
                    <a:pt x="366" y="1"/>
                    <a:pt x="362" y="1"/>
                    <a:pt x="3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36"/>
            <p:cNvSpPr/>
            <p:nvPr/>
          </p:nvSpPr>
          <p:spPr>
            <a:xfrm>
              <a:off x="3734197" y="1396832"/>
              <a:ext cx="28164" cy="111908"/>
            </a:xfrm>
            <a:custGeom>
              <a:avLst/>
              <a:gdLst/>
              <a:ahLst/>
              <a:cxnLst/>
              <a:rect l="l" t="t" r="r" b="b"/>
              <a:pathLst>
                <a:path w="499" h="1984" extrusionOk="0">
                  <a:moveTo>
                    <a:pt x="422" y="0"/>
                  </a:moveTo>
                  <a:cubicBezTo>
                    <a:pt x="388" y="0"/>
                    <a:pt x="357" y="25"/>
                    <a:pt x="351" y="59"/>
                  </a:cubicBezTo>
                  <a:lnTo>
                    <a:pt x="7" y="1907"/>
                  </a:lnTo>
                  <a:cubicBezTo>
                    <a:pt x="1" y="1939"/>
                    <a:pt x="26" y="1977"/>
                    <a:pt x="65" y="1984"/>
                  </a:cubicBezTo>
                  <a:lnTo>
                    <a:pt x="77" y="1984"/>
                  </a:lnTo>
                  <a:cubicBezTo>
                    <a:pt x="109" y="1984"/>
                    <a:pt x="141" y="1964"/>
                    <a:pt x="147" y="1933"/>
                  </a:cubicBezTo>
                  <a:lnTo>
                    <a:pt x="492" y="84"/>
                  </a:lnTo>
                  <a:cubicBezTo>
                    <a:pt x="498" y="46"/>
                    <a:pt x="473" y="8"/>
                    <a:pt x="434" y="1"/>
                  </a:cubicBezTo>
                  <a:cubicBezTo>
                    <a:pt x="430" y="1"/>
                    <a:pt x="426" y="0"/>
                    <a:pt x="4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36"/>
            <p:cNvSpPr/>
            <p:nvPr/>
          </p:nvSpPr>
          <p:spPr>
            <a:xfrm>
              <a:off x="3763378" y="1389669"/>
              <a:ext cx="27712" cy="113656"/>
            </a:xfrm>
            <a:custGeom>
              <a:avLst/>
              <a:gdLst/>
              <a:ahLst/>
              <a:cxnLst/>
              <a:rect l="l" t="t" r="r" b="b"/>
              <a:pathLst>
                <a:path w="491" h="2015" extrusionOk="0">
                  <a:moveTo>
                    <a:pt x="415" y="0"/>
                  </a:moveTo>
                  <a:cubicBezTo>
                    <a:pt x="381" y="0"/>
                    <a:pt x="350" y="24"/>
                    <a:pt x="344" y="58"/>
                  </a:cubicBezTo>
                  <a:lnTo>
                    <a:pt x="7" y="1932"/>
                  </a:lnTo>
                  <a:cubicBezTo>
                    <a:pt x="0" y="1970"/>
                    <a:pt x="26" y="2002"/>
                    <a:pt x="64" y="2015"/>
                  </a:cubicBezTo>
                  <a:lnTo>
                    <a:pt x="77" y="2015"/>
                  </a:lnTo>
                  <a:cubicBezTo>
                    <a:pt x="108" y="2015"/>
                    <a:pt x="140" y="1989"/>
                    <a:pt x="147" y="1958"/>
                  </a:cubicBezTo>
                  <a:lnTo>
                    <a:pt x="485" y="77"/>
                  </a:lnTo>
                  <a:cubicBezTo>
                    <a:pt x="491" y="39"/>
                    <a:pt x="465" y="7"/>
                    <a:pt x="427" y="1"/>
                  </a:cubicBezTo>
                  <a:cubicBezTo>
                    <a:pt x="423" y="0"/>
                    <a:pt x="419" y="0"/>
                    <a:pt x="4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36"/>
            <p:cNvSpPr/>
            <p:nvPr/>
          </p:nvSpPr>
          <p:spPr>
            <a:xfrm>
              <a:off x="3941058" y="2304743"/>
              <a:ext cx="150074" cy="146653"/>
            </a:xfrm>
            <a:custGeom>
              <a:avLst/>
              <a:gdLst/>
              <a:ahLst/>
              <a:cxnLst/>
              <a:rect l="l" t="t" r="r" b="b"/>
              <a:pathLst>
                <a:path w="2659" h="2600" extrusionOk="0">
                  <a:moveTo>
                    <a:pt x="973" y="0"/>
                  </a:moveTo>
                  <a:cubicBezTo>
                    <a:pt x="775" y="0"/>
                    <a:pt x="582" y="91"/>
                    <a:pt x="434" y="228"/>
                  </a:cubicBezTo>
                  <a:cubicBezTo>
                    <a:pt x="275" y="381"/>
                    <a:pt x="166" y="585"/>
                    <a:pt x="103" y="801"/>
                  </a:cubicBezTo>
                  <a:cubicBezTo>
                    <a:pt x="13" y="1101"/>
                    <a:pt x="1" y="1419"/>
                    <a:pt x="96" y="1719"/>
                  </a:cubicBezTo>
                  <a:cubicBezTo>
                    <a:pt x="185" y="2019"/>
                    <a:pt x="383" y="2286"/>
                    <a:pt x="651" y="2439"/>
                  </a:cubicBezTo>
                  <a:cubicBezTo>
                    <a:pt x="839" y="2549"/>
                    <a:pt x="1058" y="2599"/>
                    <a:pt x="1275" y="2599"/>
                  </a:cubicBezTo>
                  <a:cubicBezTo>
                    <a:pt x="1322" y="2599"/>
                    <a:pt x="1369" y="2597"/>
                    <a:pt x="1415" y="2592"/>
                  </a:cubicBezTo>
                  <a:cubicBezTo>
                    <a:pt x="1849" y="2560"/>
                    <a:pt x="2282" y="2337"/>
                    <a:pt x="2480" y="1948"/>
                  </a:cubicBezTo>
                  <a:cubicBezTo>
                    <a:pt x="2658" y="1585"/>
                    <a:pt x="2607" y="1126"/>
                    <a:pt x="2378" y="801"/>
                  </a:cubicBezTo>
                  <a:cubicBezTo>
                    <a:pt x="2308" y="699"/>
                    <a:pt x="2219" y="604"/>
                    <a:pt x="2117" y="527"/>
                  </a:cubicBezTo>
                  <a:cubicBezTo>
                    <a:pt x="1944" y="393"/>
                    <a:pt x="1741" y="304"/>
                    <a:pt x="1524" y="260"/>
                  </a:cubicBezTo>
                  <a:cubicBezTo>
                    <a:pt x="1415" y="240"/>
                    <a:pt x="1390" y="234"/>
                    <a:pt x="1326" y="151"/>
                  </a:cubicBezTo>
                  <a:cubicBezTo>
                    <a:pt x="1256" y="62"/>
                    <a:pt x="1154" y="17"/>
                    <a:pt x="1046" y="5"/>
                  </a:cubicBezTo>
                  <a:cubicBezTo>
                    <a:pt x="1022" y="2"/>
                    <a:pt x="997" y="0"/>
                    <a:pt x="973" y="0"/>
                  </a:cubicBezTo>
                  <a:close/>
                </a:path>
              </a:pathLst>
            </a:custGeom>
            <a:solidFill>
              <a:srgbClr val="C1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36"/>
            <p:cNvSpPr/>
            <p:nvPr/>
          </p:nvSpPr>
          <p:spPr>
            <a:xfrm>
              <a:off x="4002580" y="2309763"/>
              <a:ext cx="109776" cy="87315"/>
            </a:xfrm>
            <a:custGeom>
              <a:avLst/>
              <a:gdLst/>
              <a:ahLst/>
              <a:cxnLst/>
              <a:rect l="l" t="t" r="r" b="b"/>
              <a:pathLst>
                <a:path w="1945" h="1548" extrusionOk="0">
                  <a:moveTo>
                    <a:pt x="415" y="1"/>
                  </a:moveTo>
                  <a:cubicBezTo>
                    <a:pt x="295" y="1"/>
                    <a:pt x="176" y="14"/>
                    <a:pt x="58" y="43"/>
                  </a:cubicBezTo>
                  <a:cubicBezTo>
                    <a:pt x="26" y="49"/>
                    <a:pt x="0" y="88"/>
                    <a:pt x="7" y="126"/>
                  </a:cubicBezTo>
                  <a:cubicBezTo>
                    <a:pt x="18" y="159"/>
                    <a:pt x="48" y="178"/>
                    <a:pt x="82" y="178"/>
                  </a:cubicBezTo>
                  <a:cubicBezTo>
                    <a:pt x="86" y="178"/>
                    <a:pt x="91" y="178"/>
                    <a:pt x="96" y="177"/>
                  </a:cubicBezTo>
                  <a:cubicBezTo>
                    <a:pt x="200" y="152"/>
                    <a:pt x="307" y="139"/>
                    <a:pt x="415" y="139"/>
                  </a:cubicBezTo>
                  <a:cubicBezTo>
                    <a:pt x="715" y="139"/>
                    <a:pt x="1017" y="236"/>
                    <a:pt x="1256" y="419"/>
                  </a:cubicBezTo>
                  <a:cubicBezTo>
                    <a:pt x="1587" y="668"/>
                    <a:pt x="1791" y="1063"/>
                    <a:pt x="1804" y="1477"/>
                  </a:cubicBezTo>
                  <a:cubicBezTo>
                    <a:pt x="1804" y="1515"/>
                    <a:pt x="1836" y="1541"/>
                    <a:pt x="1874" y="1541"/>
                  </a:cubicBezTo>
                  <a:cubicBezTo>
                    <a:pt x="1874" y="1541"/>
                    <a:pt x="1874" y="1541"/>
                    <a:pt x="1874" y="1547"/>
                  </a:cubicBezTo>
                  <a:cubicBezTo>
                    <a:pt x="1912" y="1541"/>
                    <a:pt x="1944" y="1509"/>
                    <a:pt x="1944" y="1471"/>
                  </a:cubicBezTo>
                  <a:cubicBezTo>
                    <a:pt x="1925" y="1018"/>
                    <a:pt x="1702" y="585"/>
                    <a:pt x="1339" y="311"/>
                  </a:cubicBezTo>
                  <a:cubicBezTo>
                    <a:pt x="1076" y="109"/>
                    <a:pt x="748" y="1"/>
                    <a:pt x="415" y="1"/>
                  </a:cubicBezTo>
                  <a:close/>
                </a:path>
              </a:pathLst>
            </a:custGeom>
            <a:solidFill>
              <a:srgbClr val="C1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36"/>
            <p:cNvSpPr/>
            <p:nvPr/>
          </p:nvSpPr>
          <p:spPr>
            <a:xfrm>
              <a:off x="3602179" y="3302226"/>
              <a:ext cx="301164" cy="822554"/>
            </a:xfrm>
            <a:custGeom>
              <a:avLst/>
              <a:gdLst/>
              <a:ahLst/>
              <a:cxnLst/>
              <a:rect l="l" t="t" r="r" b="b"/>
              <a:pathLst>
                <a:path w="5336" h="14583" extrusionOk="0">
                  <a:moveTo>
                    <a:pt x="4341" y="0"/>
                  </a:moveTo>
                  <a:lnTo>
                    <a:pt x="1" y="1364"/>
                  </a:lnTo>
                  <a:cubicBezTo>
                    <a:pt x="492" y="5571"/>
                    <a:pt x="982" y="9783"/>
                    <a:pt x="1473" y="13996"/>
                  </a:cubicBezTo>
                  <a:cubicBezTo>
                    <a:pt x="2620" y="14283"/>
                    <a:pt x="3736" y="14506"/>
                    <a:pt x="4915" y="14583"/>
                  </a:cubicBezTo>
                  <a:cubicBezTo>
                    <a:pt x="5335" y="10765"/>
                    <a:pt x="5093" y="6941"/>
                    <a:pt x="4379" y="3174"/>
                  </a:cubicBezTo>
                  <a:cubicBezTo>
                    <a:pt x="4182" y="2129"/>
                    <a:pt x="4424" y="1058"/>
                    <a:pt x="4341" y="0"/>
                  </a:cubicBezTo>
                  <a:close/>
                </a:path>
              </a:pathLst>
            </a:custGeom>
            <a:solidFill>
              <a:srgbClr val="FF9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36"/>
            <p:cNvSpPr/>
            <p:nvPr/>
          </p:nvSpPr>
          <p:spPr>
            <a:xfrm>
              <a:off x="3622329" y="3575287"/>
              <a:ext cx="77041" cy="20306"/>
            </a:xfrm>
            <a:custGeom>
              <a:avLst/>
              <a:gdLst/>
              <a:ahLst/>
              <a:cxnLst/>
              <a:rect l="l" t="t" r="r" b="b"/>
              <a:pathLst>
                <a:path w="1365" h="360" extrusionOk="0">
                  <a:moveTo>
                    <a:pt x="1288" y="0"/>
                  </a:moveTo>
                  <a:cubicBezTo>
                    <a:pt x="1272" y="0"/>
                    <a:pt x="1257" y="5"/>
                    <a:pt x="1244" y="16"/>
                  </a:cubicBezTo>
                  <a:cubicBezTo>
                    <a:pt x="1072" y="152"/>
                    <a:pt x="853" y="221"/>
                    <a:pt x="634" y="221"/>
                  </a:cubicBezTo>
                  <a:cubicBezTo>
                    <a:pt x="454" y="221"/>
                    <a:pt x="274" y="174"/>
                    <a:pt x="122" y="80"/>
                  </a:cubicBezTo>
                  <a:cubicBezTo>
                    <a:pt x="110" y="73"/>
                    <a:pt x="97" y="71"/>
                    <a:pt x="86" y="71"/>
                  </a:cubicBezTo>
                  <a:cubicBezTo>
                    <a:pt x="61" y="71"/>
                    <a:pt x="39" y="83"/>
                    <a:pt x="26" y="105"/>
                  </a:cubicBezTo>
                  <a:cubicBezTo>
                    <a:pt x="1" y="137"/>
                    <a:pt x="14" y="181"/>
                    <a:pt x="45" y="201"/>
                  </a:cubicBezTo>
                  <a:cubicBezTo>
                    <a:pt x="217" y="309"/>
                    <a:pt x="428" y="360"/>
                    <a:pt x="632" y="360"/>
                  </a:cubicBezTo>
                  <a:cubicBezTo>
                    <a:pt x="880" y="360"/>
                    <a:pt x="1135" y="283"/>
                    <a:pt x="1333" y="124"/>
                  </a:cubicBezTo>
                  <a:cubicBezTo>
                    <a:pt x="1358" y="99"/>
                    <a:pt x="1365" y="60"/>
                    <a:pt x="1346" y="29"/>
                  </a:cubicBezTo>
                  <a:cubicBezTo>
                    <a:pt x="1331" y="10"/>
                    <a:pt x="1309" y="0"/>
                    <a:pt x="12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36"/>
            <p:cNvSpPr/>
            <p:nvPr/>
          </p:nvSpPr>
          <p:spPr>
            <a:xfrm>
              <a:off x="3522709" y="3983723"/>
              <a:ext cx="387461" cy="250720"/>
            </a:xfrm>
            <a:custGeom>
              <a:avLst/>
              <a:gdLst/>
              <a:ahLst/>
              <a:cxnLst/>
              <a:rect l="l" t="t" r="r" b="b"/>
              <a:pathLst>
                <a:path w="6865" h="4445" extrusionOk="0">
                  <a:moveTo>
                    <a:pt x="3107" y="1"/>
                  </a:moveTo>
                  <a:cubicBezTo>
                    <a:pt x="2991" y="1"/>
                    <a:pt x="2878" y="37"/>
                    <a:pt x="2798" y="117"/>
                  </a:cubicBezTo>
                  <a:cubicBezTo>
                    <a:pt x="2677" y="238"/>
                    <a:pt x="2652" y="416"/>
                    <a:pt x="2626" y="576"/>
                  </a:cubicBezTo>
                  <a:cubicBezTo>
                    <a:pt x="2575" y="990"/>
                    <a:pt x="2518" y="1398"/>
                    <a:pt x="2467" y="1812"/>
                  </a:cubicBezTo>
                  <a:cubicBezTo>
                    <a:pt x="2371" y="2513"/>
                    <a:pt x="1715" y="2985"/>
                    <a:pt x="1116" y="3355"/>
                  </a:cubicBezTo>
                  <a:cubicBezTo>
                    <a:pt x="893" y="3501"/>
                    <a:pt x="644" y="3616"/>
                    <a:pt x="434" y="3782"/>
                  </a:cubicBezTo>
                  <a:cubicBezTo>
                    <a:pt x="217" y="3947"/>
                    <a:pt x="39" y="4177"/>
                    <a:pt x="0" y="4444"/>
                  </a:cubicBezTo>
                  <a:lnTo>
                    <a:pt x="6788" y="4196"/>
                  </a:lnTo>
                  <a:cubicBezTo>
                    <a:pt x="6801" y="3182"/>
                    <a:pt x="6852" y="2093"/>
                    <a:pt x="6864" y="1086"/>
                  </a:cubicBezTo>
                  <a:lnTo>
                    <a:pt x="6864" y="1086"/>
                  </a:lnTo>
                  <a:cubicBezTo>
                    <a:pt x="5998" y="1309"/>
                    <a:pt x="5144" y="1474"/>
                    <a:pt x="4277" y="1697"/>
                  </a:cubicBezTo>
                  <a:cubicBezTo>
                    <a:pt x="4271" y="1169"/>
                    <a:pt x="4047" y="646"/>
                    <a:pt x="3665" y="276"/>
                  </a:cubicBezTo>
                  <a:cubicBezTo>
                    <a:pt x="3550" y="162"/>
                    <a:pt x="3410" y="60"/>
                    <a:pt x="3257" y="21"/>
                  </a:cubicBezTo>
                  <a:cubicBezTo>
                    <a:pt x="3208" y="8"/>
                    <a:pt x="3157" y="1"/>
                    <a:pt x="310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36"/>
            <p:cNvSpPr/>
            <p:nvPr/>
          </p:nvSpPr>
          <p:spPr>
            <a:xfrm>
              <a:off x="3528071" y="4169975"/>
              <a:ext cx="382437" cy="56913"/>
            </a:xfrm>
            <a:custGeom>
              <a:avLst/>
              <a:gdLst/>
              <a:ahLst/>
              <a:cxnLst/>
              <a:rect l="l" t="t" r="r" b="b"/>
              <a:pathLst>
                <a:path w="6776" h="1009" extrusionOk="0">
                  <a:moveTo>
                    <a:pt x="6689" y="0"/>
                  </a:moveTo>
                  <a:cubicBezTo>
                    <a:pt x="6684" y="0"/>
                    <a:pt x="6679" y="1"/>
                    <a:pt x="6674" y="2"/>
                  </a:cubicBezTo>
                  <a:cubicBezTo>
                    <a:pt x="4832" y="579"/>
                    <a:pt x="2924" y="872"/>
                    <a:pt x="999" y="872"/>
                  </a:cubicBezTo>
                  <a:cubicBezTo>
                    <a:pt x="692" y="872"/>
                    <a:pt x="385" y="864"/>
                    <a:pt x="77" y="849"/>
                  </a:cubicBezTo>
                  <a:cubicBezTo>
                    <a:pt x="74" y="849"/>
                    <a:pt x="71" y="848"/>
                    <a:pt x="68" y="848"/>
                  </a:cubicBezTo>
                  <a:cubicBezTo>
                    <a:pt x="34" y="848"/>
                    <a:pt x="7" y="878"/>
                    <a:pt x="7" y="913"/>
                  </a:cubicBezTo>
                  <a:cubicBezTo>
                    <a:pt x="1" y="951"/>
                    <a:pt x="33" y="983"/>
                    <a:pt x="71" y="983"/>
                  </a:cubicBezTo>
                  <a:cubicBezTo>
                    <a:pt x="390" y="1002"/>
                    <a:pt x="702" y="1009"/>
                    <a:pt x="1021" y="1009"/>
                  </a:cubicBezTo>
                  <a:cubicBezTo>
                    <a:pt x="2952" y="1009"/>
                    <a:pt x="4864" y="715"/>
                    <a:pt x="6718" y="135"/>
                  </a:cubicBezTo>
                  <a:cubicBezTo>
                    <a:pt x="6750" y="123"/>
                    <a:pt x="6776" y="84"/>
                    <a:pt x="6763" y="46"/>
                  </a:cubicBezTo>
                  <a:cubicBezTo>
                    <a:pt x="6752" y="18"/>
                    <a:pt x="6722" y="0"/>
                    <a:pt x="66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36"/>
            <p:cNvSpPr/>
            <p:nvPr/>
          </p:nvSpPr>
          <p:spPr>
            <a:xfrm>
              <a:off x="3719805" y="4071321"/>
              <a:ext cx="47184" cy="143720"/>
            </a:xfrm>
            <a:custGeom>
              <a:avLst/>
              <a:gdLst/>
              <a:ahLst/>
              <a:cxnLst/>
              <a:rect l="l" t="t" r="r" b="b"/>
              <a:pathLst>
                <a:path w="836" h="2548" extrusionOk="0">
                  <a:moveTo>
                    <a:pt x="758" y="1"/>
                  </a:moveTo>
                  <a:cubicBezTo>
                    <a:pt x="728" y="1"/>
                    <a:pt x="701" y="23"/>
                    <a:pt x="696" y="49"/>
                  </a:cubicBezTo>
                  <a:lnTo>
                    <a:pt x="14" y="2458"/>
                  </a:lnTo>
                  <a:cubicBezTo>
                    <a:pt x="1" y="2496"/>
                    <a:pt x="26" y="2535"/>
                    <a:pt x="58" y="2541"/>
                  </a:cubicBezTo>
                  <a:cubicBezTo>
                    <a:pt x="65" y="2547"/>
                    <a:pt x="71" y="2547"/>
                    <a:pt x="77" y="2547"/>
                  </a:cubicBezTo>
                  <a:cubicBezTo>
                    <a:pt x="109" y="2547"/>
                    <a:pt x="141" y="2528"/>
                    <a:pt x="148" y="2496"/>
                  </a:cubicBezTo>
                  <a:lnTo>
                    <a:pt x="829" y="87"/>
                  </a:lnTo>
                  <a:cubicBezTo>
                    <a:pt x="836" y="49"/>
                    <a:pt x="817" y="11"/>
                    <a:pt x="779" y="4"/>
                  </a:cubicBezTo>
                  <a:cubicBezTo>
                    <a:pt x="772" y="2"/>
                    <a:pt x="765" y="1"/>
                    <a:pt x="7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36"/>
            <p:cNvSpPr/>
            <p:nvPr/>
          </p:nvSpPr>
          <p:spPr>
            <a:xfrm>
              <a:off x="3653259" y="4087284"/>
              <a:ext cx="69139" cy="16639"/>
            </a:xfrm>
            <a:custGeom>
              <a:avLst/>
              <a:gdLst/>
              <a:ahLst/>
              <a:cxnLst/>
              <a:rect l="l" t="t" r="r" b="b"/>
              <a:pathLst>
                <a:path w="1225" h="295" extrusionOk="0">
                  <a:moveTo>
                    <a:pt x="78" y="1"/>
                  </a:moveTo>
                  <a:cubicBezTo>
                    <a:pt x="44" y="1"/>
                    <a:pt x="13" y="25"/>
                    <a:pt x="7" y="59"/>
                  </a:cubicBezTo>
                  <a:cubicBezTo>
                    <a:pt x="1" y="97"/>
                    <a:pt x="26" y="136"/>
                    <a:pt x="65" y="142"/>
                  </a:cubicBezTo>
                  <a:lnTo>
                    <a:pt x="1142" y="295"/>
                  </a:lnTo>
                  <a:lnTo>
                    <a:pt x="1154" y="295"/>
                  </a:lnTo>
                  <a:cubicBezTo>
                    <a:pt x="1186" y="295"/>
                    <a:pt x="1218" y="269"/>
                    <a:pt x="1225" y="238"/>
                  </a:cubicBezTo>
                  <a:cubicBezTo>
                    <a:pt x="1225" y="199"/>
                    <a:pt x="1199" y="161"/>
                    <a:pt x="1161" y="155"/>
                  </a:cubicBezTo>
                  <a:lnTo>
                    <a:pt x="90" y="2"/>
                  </a:lnTo>
                  <a:cubicBezTo>
                    <a:pt x="86" y="1"/>
                    <a:pt x="82" y="1"/>
                    <a:pt x="7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36"/>
            <p:cNvSpPr/>
            <p:nvPr/>
          </p:nvSpPr>
          <p:spPr>
            <a:xfrm>
              <a:off x="3635311" y="4122199"/>
              <a:ext cx="79185" cy="10886"/>
            </a:xfrm>
            <a:custGeom>
              <a:avLst/>
              <a:gdLst/>
              <a:ahLst/>
              <a:cxnLst/>
              <a:rect l="l" t="t" r="r" b="b"/>
              <a:pathLst>
                <a:path w="1403" h="193" extrusionOk="0">
                  <a:moveTo>
                    <a:pt x="77" y="1"/>
                  </a:moveTo>
                  <a:cubicBezTo>
                    <a:pt x="38" y="1"/>
                    <a:pt x="7" y="33"/>
                    <a:pt x="0" y="71"/>
                  </a:cubicBezTo>
                  <a:cubicBezTo>
                    <a:pt x="0" y="109"/>
                    <a:pt x="32" y="141"/>
                    <a:pt x="70" y="141"/>
                  </a:cubicBezTo>
                  <a:lnTo>
                    <a:pt x="1326" y="192"/>
                  </a:lnTo>
                  <a:lnTo>
                    <a:pt x="1332" y="192"/>
                  </a:lnTo>
                  <a:cubicBezTo>
                    <a:pt x="1370" y="192"/>
                    <a:pt x="1396" y="160"/>
                    <a:pt x="1402" y="122"/>
                  </a:cubicBezTo>
                  <a:cubicBezTo>
                    <a:pt x="1402" y="84"/>
                    <a:pt x="1370" y="52"/>
                    <a:pt x="1332" y="52"/>
                  </a:cubicBezTo>
                  <a:lnTo>
                    <a:pt x="7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36"/>
            <p:cNvSpPr/>
            <p:nvPr/>
          </p:nvSpPr>
          <p:spPr>
            <a:xfrm>
              <a:off x="3604719" y="4150233"/>
              <a:ext cx="84208" cy="16639"/>
            </a:xfrm>
            <a:custGeom>
              <a:avLst/>
              <a:gdLst/>
              <a:ahLst/>
              <a:cxnLst/>
              <a:rect l="l" t="t" r="r" b="b"/>
              <a:pathLst>
                <a:path w="1492" h="295" extrusionOk="0">
                  <a:moveTo>
                    <a:pt x="72" y="0"/>
                  </a:moveTo>
                  <a:cubicBezTo>
                    <a:pt x="39" y="0"/>
                    <a:pt x="13" y="24"/>
                    <a:pt x="7" y="58"/>
                  </a:cubicBezTo>
                  <a:cubicBezTo>
                    <a:pt x="0" y="97"/>
                    <a:pt x="32" y="135"/>
                    <a:pt x="71" y="141"/>
                  </a:cubicBezTo>
                  <a:lnTo>
                    <a:pt x="1409" y="294"/>
                  </a:lnTo>
                  <a:lnTo>
                    <a:pt x="1422" y="294"/>
                  </a:lnTo>
                  <a:cubicBezTo>
                    <a:pt x="1454" y="294"/>
                    <a:pt x="1485" y="269"/>
                    <a:pt x="1492" y="237"/>
                  </a:cubicBezTo>
                  <a:cubicBezTo>
                    <a:pt x="1492" y="199"/>
                    <a:pt x="1466" y="160"/>
                    <a:pt x="1428" y="160"/>
                  </a:cubicBezTo>
                  <a:lnTo>
                    <a:pt x="83" y="1"/>
                  </a:lnTo>
                  <a:cubicBezTo>
                    <a:pt x="79" y="0"/>
                    <a:pt x="76" y="0"/>
                    <a:pt x="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36"/>
            <p:cNvSpPr/>
            <p:nvPr/>
          </p:nvSpPr>
          <p:spPr>
            <a:xfrm>
              <a:off x="3883487" y="3387060"/>
              <a:ext cx="371319" cy="740936"/>
            </a:xfrm>
            <a:custGeom>
              <a:avLst/>
              <a:gdLst/>
              <a:ahLst/>
              <a:cxnLst/>
              <a:rect l="l" t="t" r="r" b="b"/>
              <a:pathLst>
                <a:path w="6579" h="13136" extrusionOk="0">
                  <a:moveTo>
                    <a:pt x="4825" y="0"/>
                  </a:moveTo>
                  <a:cubicBezTo>
                    <a:pt x="3245" y="64"/>
                    <a:pt x="1581" y="0"/>
                    <a:pt x="1" y="71"/>
                  </a:cubicBezTo>
                  <a:cubicBezTo>
                    <a:pt x="147" y="1128"/>
                    <a:pt x="651" y="2161"/>
                    <a:pt x="868" y="3206"/>
                  </a:cubicBezTo>
                  <a:cubicBezTo>
                    <a:pt x="1754" y="7457"/>
                    <a:pt x="2506" y="9739"/>
                    <a:pt x="2665" y="13136"/>
                  </a:cubicBezTo>
                  <a:lnTo>
                    <a:pt x="6253" y="12696"/>
                  </a:lnTo>
                  <a:cubicBezTo>
                    <a:pt x="6578" y="8942"/>
                    <a:pt x="6017" y="5118"/>
                    <a:pt x="4634" y="1613"/>
                  </a:cubicBezTo>
                  <a:cubicBezTo>
                    <a:pt x="4418" y="1078"/>
                    <a:pt x="4743" y="568"/>
                    <a:pt x="4825" y="0"/>
                  </a:cubicBezTo>
                  <a:close/>
                </a:path>
              </a:pathLst>
            </a:custGeom>
            <a:solidFill>
              <a:srgbClr val="FF9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36"/>
            <p:cNvSpPr/>
            <p:nvPr/>
          </p:nvSpPr>
          <p:spPr>
            <a:xfrm>
              <a:off x="3961546" y="3582958"/>
              <a:ext cx="84942" cy="19516"/>
            </a:xfrm>
            <a:custGeom>
              <a:avLst/>
              <a:gdLst/>
              <a:ahLst/>
              <a:cxnLst/>
              <a:rect l="l" t="t" r="r" b="b"/>
              <a:pathLst>
                <a:path w="1505" h="346" extrusionOk="0">
                  <a:moveTo>
                    <a:pt x="1422" y="0"/>
                  </a:moveTo>
                  <a:cubicBezTo>
                    <a:pt x="1409" y="0"/>
                    <a:pt x="1396" y="4"/>
                    <a:pt x="1384" y="14"/>
                  </a:cubicBezTo>
                  <a:cubicBezTo>
                    <a:pt x="1193" y="139"/>
                    <a:pt x="961" y="203"/>
                    <a:pt x="730" y="203"/>
                  </a:cubicBezTo>
                  <a:cubicBezTo>
                    <a:pt x="513" y="203"/>
                    <a:pt x="297" y="147"/>
                    <a:pt x="116" y="33"/>
                  </a:cubicBezTo>
                  <a:cubicBezTo>
                    <a:pt x="105" y="27"/>
                    <a:pt x="94" y="24"/>
                    <a:pt x="82" y="24"/>
                  </a:cubicBezTo>
                  <a:cubicBezTo>
                    <a:pt x="58" y="24"/>
                    <a:pt x="33" y="37"/>
                    <a:pt x="20" y="58"/>
                  </a:cubicBezTo>
                  <a:cubicBezTo>
                    <a:pt x="1" y="90"/>
                    <a:pt x="7" y="135"/>
                    <a:pt x="45" y="154"/>
                  </a:cubicBezTo>
                  <a:cubicBezTo>
                    <a:pt x="249" y="281"/>
                    <a:pt x="492" y="345"/>
                    <a:pt x="727" y="345"/>
                  </a:cubicBezTo>
                  <a:cubicBezTo>
                    <a:pt x="989" y="345"/>
                    <a:pt x="1250" y="269"/>
                    <a:pt x="1460" y="128"/>
                  </a:cubicBezTo>
                  <a:cubicBezTo>
                    <a:pt x="1492" y="103"/>
                    <a:pt x="1505" y="65"/>
                    <a:pt x="1479" y="33"/>
                  </a:cubicBezTo>
                  <a:cubicBezTo>
                    <a:pt x="1467" y="13"/>
                    <a:pt x="1445" y="0"/>
                    <a:pt x="14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36"/>
            <p:cNvSpPr/>
            <p:nvPr/>
          </p:nvSpPr>
          <p:spPr>
            <a:xfrm>
              <a:off x="3926326" y="4005777"/>
              <a:ext cx="339995" cy="250946"/>
            </a:xfrm>
            <a:custGeom>
              <a:avLst/>
              <a:gdLst/>
              <a:ahLst/>
              <a:cxnLst/>
              <a:rect l="l" t="t" r="r" b="b"/>
              <a:pathLst>
                <a:path w="6024" h="4449" extrusionOk="0">
                  <a:moveTo>
                    <a:pt x="3002" y="0"/>
                  </a:moveTo>
                  <a:cubicBezTo>
                    <a:pt x="2909" y="0"/>
                    <a:pt x="2817" y="16"/>
                    <a:pt x="2728" y="51"/>
                  </a:cubicBezTo>
                  <a:cubicBezTo>
                    <a:pt x="2480" y="147"/>
                    <a:pt x="2307" y="376"/>
                    <a:pt x="2212" y="625"/>
                  </a:cubicBezTo>
                  <a:cubicBezTo>
                    <a:pt x="2116" y="873"/>
                    <a:pt x="2091" y="1141"/>
                    <a:pt x="2065" y="1408"/>
                  </a:cubicBezTo>
                  <a:cubicBezTo>
                    <a:pt x="1925" y="1345"/>
                    <a:pt x="1753" y="1306"/>
                    <a:pt x="1613" y="1243"/>
                  </a:cubicBezTo>
                  <a:lnTo>
                    <a:pt x="1613" y="1243"/>
                  </a:lnTo>
                  <a:cubicBezTo>
                    <a:pt x="1657" y="2052"/>
                    <a:pt x="1275" y="2868"/>
                    <a:pt x="689" y="3422"/>
                  </a:cubicBezTo>
                  <a:cubicBezTo>
                    <a:pt x="536" y="3569"/>
                    <a:pt x="364" y="3703"/>
                    <a:pt x="230" y="3862"/>
                  </a:cubicBezTo>
                  <a:cubicBezTo>
                    <a:pt x="90" y="4028"/>
                    <a:pt x="0" y="4238"/>
                    <a:pt x="32" y="4449"/>
                  </a:cubicBezTo>
                  <a:lnTo>
                    <a:pt x="6023" y="4124"/>
                  </a:lnTo>
                  <a:cubicBezTo>
                    <a:pt x="5953" y="3021"/>
                    <a:pt x="5889" y="1823"/>
                    <a:pt x="5819" y="720"/>
                  </a:cubicBezTo>
                  <a:cubicBezTo>
                    <a:pt x="5316" y="860"/>
                    <a:pt x="4787" y="981"/>
                    <a:pt x="4290" y="1122"/>
                  </a:cubicBezTo>
                  <a:cubicBezTo>
                    <a:pt x="4124" y="816"/>
                    <a:pt x="3952" y="503"/>
                    <a:pt x="3690" y="280"/>
                  </a:cubicBezTo>
                  <a:cubicBezTo>
                    <a:pt x="3500" y="113"/>
                    <a:pt x="3249" y="0"/>
                    <a:pt x="300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36"/>
            <p:cNvSpPr/>
            <p:nvPr/>
          </p:nvSpPr>
          <p:spPr>
            <a:xfrm>
              <a:off x="3929939" y="4195696"/>
              <a:ext cx="334181" cy="53134"/>
            </a:xfrm>
            <a:custGeom>
              <a:avLst/>
              <a:gdLst/>
              <a:ahLst/>
              <a:cxnLst/>
              <a:rect l="l" t="t" r="r" b="b"/>
              <a:pathLst>
                <a:path w="5921" h="942" extrusionOk="0">
                  <a:moveTo>
                    <a:pt x="5843" y="1"/>
                  </a:moveTo>
                  <a:cubicBezTo>
                    <a:pt x="5835" y="1"/>
                    <a:pt x="5827" y="2"/>
                    <a:pt x="5819" y="4"/>
                  </a:cubicBezTo>
                  <a:cubicBezTo>
                    <a:pt x="4266" y="529"/>
                    <a:pt x="2598" y="802"/>
                    <a:pt x="952" y="802"/>
                  </a:cubicBezTo>
                  <a:cubicBezTo>
                    <a:pt x="659" y="802"/>
                    <a:pt x="367" y="793"/>
                    <a:pt x="76" y="776"/>
                  </a:cubicBezTo>
                  <a:cubicBezTo>
                    <a:pt x="38" y="776"/>
                    <a:pt x="6" y="801"/>
                    <a:pt x="6" y="839"/>
                  </a:cubicBezTo>
                  <a:cubicBezTo>
                    <a:pt x="0" y="878"/>
                    <a:pt x="32" y="916"/>
                    <a:pt x="70" y="916"/>
                  </a:cubicBezTo>
                  <a:cubicBezTo>
                    <a:pt x="357" y="935"/>
                    <a:pt x="644" y="941"/>
                    <a:pt x="931" y="941"/>
                  </a:cubicBezTo>
                  <a:cubicBezTo>
                    <a:pt x="2600" y="941"/>
                    <a:pt x="4289" y="667"/>
                    <a:pt x="5864" y="138"/>
                  </a:cubicBezTo>
                  <a:cubicBezTo>
                    <a:pt x="5902" y="126"/>
                    <a:pt x="5921" y="87"/>
                    <a:pt x="5908" y="49"/>
                  </a:cubicBezTo>
                  <a:cubicBezTo>
                    <a:pt x="5898" y="19"/>
                    <a:pt x="5872" y="1"/>
                    <a:pt x="58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36"/>
            <p:cNvSpPr/>
            <p:nvPr/>
          </p:nvSpPr>
          <p:spPr>
            <a:xfrm>
              <a:off x="4117326" y="4064891"/>
              <a:ext cx="52207" cy="172769"/>
            </a:xfrm>
            <a:custGeom>
              <a:avLst/>
              <a:gdLst/>
              <a:ahLst/>
              <a:cxnLst/>
              <a:rect l="l" t="t" r="r" b="b"/>
              <a:pathLst>
                <a:path w="925" h="3063" extrusionOk="0">
                  <a:moveTo>
                    <a:pt x="841" y="0"/>
                  </a:moveTo>
                  <a:cubicBezTo>
                    <a:pt x="810" y="0"/>
                    <a:pt x="783" y="23"/>
                    <a:pt x="778" y="55"/>
                  </a:cubicBezTo>
                  <a:lnTo>
                    <a:pt x="13" y="2974"/>
                  </a:lnTo>
                  <a:cubicBezTo>
                    <a:pt x="1" y="3012"/>
                    <a:pt x="20" y="3050"/>
                    <a:pt x="58" y="3056"/>
                  </a:cubicBezTo>
                  <a:cubicBezTo>
                    <a:pt x="64" y="3063"/>
                    <a:pt x="71" y="3063"/>
                    <a:pt x="77" y="3063"/>
                  </a:cubicBezTo>
                  <a:cubicBezTo>
                    <a:pt x="109" y="3063"/>
                    <a:pt x="134" y="3037"/>
                    <a:pt x="147" y="3012"/>
                  </a:cubicBezTo>
                  <a:lnTo>
                    <a:pt x="912" y="86"/>
                  </a:lnTo>
                  <a:cubicBezTo>
                    <a:pt x="925" y="48"/>
                    <a:pt x="899" y="10"/>
                    <a:pt x="861" y="4"/>
                  </a:cubicBezTo>
                  <a:cubicBezTo>
                    <a:pt x="854" y="1"/>
                    <a:pt x="847" y="0"/>
                    <a:pt x="8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36"/>
            <p:cNvSpPr/>
            <p:nvPr/>
          </p:nvSpPr>
          <p:spPr>
            <a:xfrm>
              <a:off x="3965497" y="4076003"/>
              <a:ext cx="81386" cy="118902"/>
            </a:xfrm>
            <a:custGeom>
              <a:avLst/>
              <a:gdLst/>
              <a:ahLst/>
              <a:cxnLst/>
              <a:rect l="l" t="t" r="r" b="b"/>
              <a:pathLst>
                <a:path w="1442" h="2108" extrusionOk="0">
                  <a:moveTo>
                    <a:pt x="1360" y="0"/>
                  </a:moveTo>
                  <a:cubicBezTo>
                    <a:pt x="1331" y="0"/>
                    <a:pt x="1305" y="18"/>
                    <a:pt x="1295" y="49"/>
                  </a:cubicBezTo>
                  <a:cubicBezTo>
                    <a:pt x="1078" y="794"/>
                    <a:pt x="626" y="1483"/>
                    <a:pt x="33" y="1986"/>
                  </a:cubicBezTo>
                  <a:cubicBezTo>
                    <a:pt x="7" y="2005"/>
                    <a:pt x="1" y="2050"/>
                    <a:pt x="26" y="2082"/>
                  </a:cubicBezTo>
                  <a:cubicBezTo>
                    <a:pt x="39" y="2101"/>
                    <a:pt x="58" y="2107"/>
                    <a:pt x="77" y="2107"/>
                  </a:cubicBezTo>
                  <a:cubicBezTo>
                    <a:pt x="97" y="2107"/>
                    <a:pt x="109" y="2101"/>
                    <a:pt x="122" y="2088"/>
                  </a:cubicBezTo>
                  <a:cubicBezTo>
                    <a:pt x="734" y="1572"/>
                    <a:pt x="1199" y="858"/>
                    <a:pt x="1429" y="87"/>
                  </a:cubicBezTo>
                  <a:cubicBezTo>
                    <a:pt x="1441" y="49"/>
                    <a:pt x="1422" y="11"/>
                    <a:pt x="1384" y="4"/>
                  </a:cubicBezTo>
                  <a:cubicBezTo>
                    <a:pt x="1376" y="1"/>
                    <a:pt x="1368" y="0"/>
                    <a:pt x="13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36"/>
            <p:cNvSpPr/>
            <p:nvPr/>
          </p:nvSpPr>
          <p:spPr>
            <a:xfrm>
              <a:off x="4050781" y="4104206"/>
              <a:ext cx="67333" cy="10548"/>
            </a:xfrm>
            <a:custGeom>
              <a:avLst/>
              <a:gdLst/>
              <a:ahLst/>
              <a:cxnLst/>
              <a:rect l="l" t="t" r="r" b="b"/>
              <a:pathLst>
                <a:path w="1193" h="187" extrusionOk="0">
                  <a:moveTo>
                    <a:pt x="67" y="0"/>
                  </a:moveTo>
                  <a:cubicBezTo>
                    <a:pt x="33" y="0"/>
                    <a:pt x="7" y="30"/>
                    <a:pt x="7" y="65"/>
                  </a:cubicBezTo>
                  <a:cubicBezTo>
                    <a:pt x="0" y="103"/>
                    <a:pt x="32" y="135"/>
                    <a:pt x="71" y="141"/>
                  </a:cubicBezTo>
                  <a:lnTo>
                    <a:pt x="1116" y="186"/>
                  </a:lnTo>
                  <a:cubicBezTo>
                    <a:pt x="1154" y="186"/>
                    <a:pt x="1186" y="154"/>
                    <a:pt x="1186" y="122"/>
                  </a:cubicBezTo>
                  <a:cubicBezTo>
                    <a:pt x="1192" y="78"/>
                    <a:pt x="1160" y="46"/>
                    <a:pt x="1122" y="46"/>
                  </a:cubicBezTo>
                  <a:lnTo>
                    <a:pt x="77" y="1"/>
                  </a:lnTo>
                  <a:cubicBezTo>
                    <a:pt x="74" y="1"/>
                    <a:pt x="70" y="0"/>
                    <a:pt x="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36"/>
            <p:cNvSpPr/>
            <p:nvPr/>
          </p:nvSpPr>
          <p:spPr>
            <a:xfrm>
              <a:off x="4035655" y="4135906"/>
              <a:ext cx="74557" cy="7953"/>
            </a:xfrm>
            <a:custGeom>
              <a:avLst/>
              <a:gdLst/>
              <a:ahLst/>
              <a:cxnLst/>
              <a:rect l="l" t="t" r="r" b="b"/>
              <a:pathLst>
                <a:path w="1321" h="141" extrusionOk="0">
                  <a:moveTo>
                    <a:pt x="71" y="0"/>
                  </a:moveTo>
                  <a:cubicBezTo>
                    <a:pt x="33" y="0"/>
                    <a:pt x="1" y="32"/>
                    <a:pt x="1" y="70"/>
                  </a:cubicBezTo>
                  <a:cubicBezTo>
                    <a:pt x="1" y="108"/>
                    <a:pt x="33" y="140"/>
                    <a:pt x="71" y="140"/>
                  </a:cubicBezTo>
                  <a:lnTo>
                    <a:pt x="1250" y="140"/>
                  </a:lnTo>
                  <a:cubicBezTo>
                    <a:pt x="1288" y="140"/>
                    <a:pt x="1320" y="108"/>
                    <a:pt x="1320" y="70"/>
                  </a:cubicBezTo>
                  <a:cubicBezTo>
                    <a:pt x="1320" y="32"/>
                    <a:pt x="1288" y="0"/>
                    <a:pt x="12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36"/>
            <p:cNvSpPr/>
            <p:nvPr/>
          </p:nvSpPr>
          <p:spPr>
            <a:xfrm>
              <a:off x="4017706" y="4163545"/>
              <a:ext cx="94255" cy="11225"/>
            </a:xfrm>
            <a:custGeom>
              <a:avLst/>
              <a:gdLst/>
              <a:ahLst/>
              <a:cxnLst/>
              <a:rect l="l" t="t" r="r" b="b"/>
              <a:pathLst>
                <a:path w="1670" h="199" extrusionOk="0">
                  <a:moveTo>
                    <a:pt x="70" y="1"/>
                  </a:moveTo>
                  <a:cubicBezTo>
                    <a:pt x="38" y="1"/>
                    <a:pt x="0" y="33"/>
                    <a:pt x="0" y="71"/>
                  </a:cubicBezTo>
                  <a:cubicBezTo>
                    <a:pt x="0" y="109"/>
                    <a:pt x="26" y="141"/>
                    <a:pt x="64" y="141"/>
                  </a:cubicBezTo>
                  <a:lnTo>
                    <a:pt x="1593" y="198"/>
                  </a:lnTo>
                  <a:cubicBezTo>
                    <a:pt x="1632" y="198"/>
                    <a:pt x="1664" y="167"/>
                    <a:pt x="1664" y="135"/>
                  </a:cubicBezTo>
                  <a:cubicBezTo>
                    <a:pt x="1670" y="90"/>
                    <a:pt x="1638" y="58"/>
                    <a:pt x="1600" y="58"/>
                  </a:cubicBezTo>
                  <a:lnTo>
                    <a:pt x="7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36"/>
            <p:cNvSpPr/>
            <p:nvPr/>
          </p:nvSpPr>
          <p:spPr>
            <a:xfrm>
              <a:off x="4084251" y="2685878"/>
              <a:ext cx="170900" cy="369002"/>
            </a:xfrm>
            <a:custGeom>
              <a:avLst/>
              <a:gdLst/>
              <a:ahLst/>
              <a:cxnLst/>
              <a:rect l="l" t="t" r="r" b="b"/>
              <a:pathLst>
                <a:path w="3028" h="6542" extrusionOk="0">
                  <a:moveTo>
                    <a:pt x="1520" y="0"/>
                  </a:moveTo>
                  <a:cubicBezTo>
                    <a:pt x="1475" y="0"/>
                    <a:pt x="1429" y="3"/>
                    <a:pt x="1383" y="10"/>
                  </a:cubicBezTo>
                  <a:cubicBezTo>
                    <a:pt x="861" y="73"/>
                    <a:pt x="389" y="443"/>
                    <a:pt x="198" y="927"/>
                  </a:cubicBezTo>
                  <a:cubicBezTo>
                    <a:pt x="0" y="1425"/>
                    <a:pt x="89" y="1979"/>
                    <a:pt x="185" y="2502"/>
                  </a:cubicBezTo>
                  <a:cubicBezTo>
                    <a:pt x="421" y="3751"/>
                    <a:pt x="727" y="5019"/>
                    <a:pt x="1453" y="6058"/>
                  </a:cubicBezTo>
                  <a:cubicBezTo>
                    <a:pt x="1581" y="6243"/>
                    <a:pt x="1740" y="6434"/>
                    <a:pt x="1957" y="6511"/>
                  </a:cubicBezTo>
                  <a:cubicBezTo>
                    <a:pt x="2021" y="6532"/>
                    <a:pt x="2087" y="6542"/>
                    <a:pt x="2154" y="6542"/>
                  </a:cubicBezTo>
                  <a:cubicBezTo>
                    <a:pt x="2367" y="6542"/>
                    <a:pt x="2582" y="6440"/>
                    <a:pt x="2728" y="6275"/>
                  </a:cubicBezTo>
                  <a:cubicBezTo>
                    <a:pt x="2919" y="6064"/>
                    <a:pt x="3008" y="5778"/>
                    <a:pt x="3015" y="5491"/>
                  </a:cubicBezTo>
                  <a:cubicBezTo>
                    <a:pt x="3028" y="5204"/>
                    <a:pt x="3021" y="4898"/>
                    <a:pt x="2996" y="4611"/>
                  </a:cubicBezTo>
                  <a:cubicBezTo>
                    <a:pt x="2887" y="3311"/>
                    <a:pt x="2773" y="2005"/>
                    <a:pt x="2664" y="698"/>
                  </a:cubicBezTo>
                  <a:cubicBezTo>
                    <a:pt x="2380" y="315"/>
                    <a:pt x="1979" y="0"/>
                    <a:pt x="1520" y="0"/>
                  </a:cubicBezTo>
                  <a:close/>
                </a:path>
              </a:pathLst>
            </a:custGeom>
            <a:solidFill>
              <a:srgbClr val="FF9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36"/>
            <p:cNvSpPr/>
            <p:nvPr/>
          </p:nvSpPr>
          <p:spPr>
            <a:xfrm>
              <a:off x="3584908" y="2953524"/>
              <a:ext cx="583195" cy="561173"/>
            </a:xfrm>
            <a:custGeom>
              <a:avLst/>
              <a:gdLst/>
              <a:ahLst/>
              <a:cxnLst/>
              <a:rect l="l" t="t" r="r" b="b"/>
              <a:pathLst>
                <a:path w="10333" h="9949" extrusionOk="0">
                  <a:moveTo>
                    <a:pt x="613" y="0"/>
                  </a:moveTo>
                  <a:cubicBezTo>
                    <a:pt x="199" y="3117"/>
                    <a:pt x="1" y="6272"/>
                    <a:pt x="14" y="9420"/>
                  </a:cubicBezTo>
                  <a:cubicBezTo>
                    <a:pt x="1715" y="9439"/>
                    <a:pt x="3423" y="9522"/>
                    <a:pt x="5125" y="9541"/>
                  </a:cubicBezTo>
                  <a:cubicBezTo>
                    <a:pt x="5144" y="9669"/>
                    <a:pt x="5170" y="9713"/>
                    <a:pt x="5195" y="9841"/>
                  </a:cubicBezTo>
                  <a:cubicBezTo>
                    <a:pt x="6884" y="9879"/>
                    <a:pt x="8643" y="9917"/>
                    <a:pt x="10332" y="9949"/>
                  </a:cubicBezTo>
                  <a:cubicBezTo>
                    <a:pt x="10147" y="6902"/>
                    <a:pt x="9918" y="3786"/>
                    <a:pt x="9733" y="733"/>
                  </a:cubicBezTo>
                  <a:lnTo>
                    <a:pt x="61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36"/>
            <p:cNvSpPr/>
            <p:nvPr/>
          </p:nvSpPr>
          <p:spPr>
            <a:xfrm>
              <a:off x="3807233" y="3157488"/>
              <a:ext cx="71622" cy="340009"/>
            </a:xfrm>
            <a:custGeom>
              <a:avLst/>
              <a:gdLst/>
              <a:ahLst/>
              <a:cxnLst/>
              <a:rect l="l" t="t" r="r" b="b"/>
              <a:pathLst>
                <a:path w="1269" h="6028" extrusionOk="0">
                  <a:moveTo>
                    <a:pt x="80" y="1"/>
                  </a:moveTo>
                  <a:cubicBezTo>
                    <a:pt x="61" y="1"/>
                    <a:pt x="40" y="9"/>
                    <a:pt x="26" y="23"/>
                  </a:cubicBezTo>
                  <a:cubicBezTo>
                    <a:pt x="1" y="55"/>
                    <a:pt x="1" y="100"/>
                    <a:pt x="33" y="125"/>
                  </a:cubicBezTo>
                  <a:cubicBezTo>
                    <a:pt x="84" y="170"/>
                    <a:pt x="141" y="221"/>
                    <a:pt x="198" y="272"/>
                  </a:cubicBezTo>
                  <a:cubicBezTo>
                    <a:pt x="249" y="316"/>
                    <a:pt x="300" y="361"/>
                    <a:pt x="345" y="399"/>
                  </a:cubicBezTo>
                  <a:lnTo>
                    <a:pt x="1122" y="5970"/>
                  </a:lnTo>
                  <a:cubicBezTo>
                    <a:pt x="1129" y="6002"/>
                    <a:pt x="1161" y="6027"/>
                    <a:pt x="1193" y="6027"/>
                  </a:cubicBezTo>
                  <a:lnTo>
                    <a:pt x="1199" y="6027"/>
                  </a:lnTo>
                  <a:cubicBezTo>
                    <a:pt x="1237" y="6021"/>
                    <a:pt x="1269" y="5989"/>
                    <a:pt x="1263" y="5951"/>
                  </a:cubicBezTo>
                  <a:lnTo>
                    <a:pt x="479" y="355"/>
                  </a:lnTo>
                  <a:cubicBezTo>
                    <a:pt x="479" y="342"/>
                    <a:pt x="472" y="323"/>
                    <a:pt x="460" y="316"/>
                  </a:cubicBezTo>
                  <a:cubicBezTo>
                    <a:pt x="402" y="272"/>
                    <a:pt x="345" y="221"/>
                    <a:pt x="294" y="170"/>
                  </a:cubicBezTo>
                  <a:cubicBezTo>
                    <a:pt x="237" y="113"/>
                    <a:pt x="179" y="62"/>
                    <a:pt x="122" y="17"/>
                  </a:cubicBezTo>
                  <a:cubicBezTo>
                    <a:pt x="111" y="6"/>
                    <a:pt x="96" y="1"/>
                    <a:pt x="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36"/>
            <p:cNvSpPr/>
            <p:nvPr/>
          </p:nvSpPr>
          <p:spPr>
            <a:xfrm>
              <a:off x="3870900" y="3448825"/>
              <a:ext cx="281748" cy="31756"/>
            </a:xfrm>
            <a:custGeom>
              <a:avLst/>
              <a:gdLst/>
              <a:ahLst/>
              <a:cxnLst/>
              <a:rect l="l" t="t" r="r" b="b"/>
              <a:pathLst>
                <a:path w="4992" h="563" extrusionOk="0">
                  <a:moveTo>
                    <a:pt x="72" y="1"/>
                  </a:moveTo>
                  <a:cubicBezTo>
                    <a:pt x="34" y="1"/>
                    <a:pt x="7" y="30"/>
                    <a:pt x="7" y="65"/>
                  </a:cubicBezTo>
                  <a:cubicBezTo>
                    <a:pt x="1" y="104"/>
                    <a:pt x="33" y="135"/>
                    <a:pt x="71" y="142"/>
                  </a:cubicBezTo>
                  <a:lnTo>
                    <a:pt x="4915" y="562"/>
                  </a:lnTo>
                  <a:cubicBezTo>
                    <a:pt x="4953" y="562"/>
                    <a:pt x="4985" y="537"/>
                    <a:pt x="4985" y="499"/>
                  </a:cubicBezTo>
                  <a:cubicBezTo>
                    <a:pt x="4991" y="461"/>
                    <a:pt x="4966" y="429"/>
                    <a:pt x="4927" y="422"/>
                  </a:cubicBezTo>
                  <a:lnTo>
                    <a:pt x="84" y="2"/>
                  </a:lnTo>
                  <a:cubicBezTo>
                    <a:pt x="80" y="1"/>
                    <a:pt x="76" y="1"/>
                    <a:pt x="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36"/>
            <p:cNvSpPr/>
            <p:nvPr/>
          </p:nvSpPr>
          <p:spPr>
            <a:xfrm>
              <a:off x="3585642" y="3429816"/>
              <a:ext cx="281353" cy="15173"/>
            </a:xfrm>
            <a:custGeom>
              <a:avLst/>
              <a:gdLst/>
              <a:ahLst/>
              <a:cxnLst/>
              <a:rect l="l" t="t" r="r" b="b"/>
              <a:pathLst>
                <a:path w="4985" h="269" extrusionOk="0">
                  <a:moveTo>
                    <a:pt x="4915" y="1"/>
                  </a:moveTo>
                  <a:lnTo>
                    <a:pt x="71" y="128"/>
                  </a:lnTo>
                  <a:cubicBezTo>
                    <a:pt x="33" y="135"/>
                    <a:pt x="1" y="167"/>
                    <a:pt x="1" y="205"/>
                  </a:cubicBezTo>
                  <a:cubicBezTo>
                    <a:pt x="1" y="243"/>
                    <a:pt x="33" y="269"/>
                    <a:pt x="71" y="269"/>
                  </a:cubicBezTo>
                  <a:lnTo>
                    <a:pt x="4915" y="141"/>
                  </a:lnTo>
                  <a:cubicBezTo>
                    <a:pt x="4953" y="135"/>
                    <a:pt x="4985" y="103"/>
                    <a:pt x="4985" y="65"/>
                  </a:cubicBezTo>
                  <a:cubicBezTo>
                    <a:pt x="4985" y="26"/>
                    <a:pt x="4953" y="1"/>
                    <a:pt x="49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36"/>
            <p:cNvSpPr/>
            <p:nvPr/>
          </p:nvSpPr>
          <p:spPr>
            <a:xfrm>
              <a:off x="3985647" y="3035031"/>
              <a:ext cx="172368" cy="204299"/>
            </a:xfrm>
            <a:custGeom>
              <a:avLst/>
              <a:gdLst/>
              <a:ahLst/>
              <a:cxnLst/>
              <a:rect l="l" t="t" r="r" b="b"/>
              <a:pathLst>
                <a:path w="3054" h="3622" extrusionOk="0">
                  <a:moveTo>
                    <a:pt x="76" y="1"/>
                  </a:moveTo>
                  <a:cubicBezTo>
                    <a:pt x="73" y="1"/>
                    <a:pt x="69" y="1"/>
                    <a:pt x="65" y="2"/>
                  </a:cubicBezTo>
                  <a:cubicBezTo>
                    <a:pt x="26" y="8"/>
                    <a:pt x="1" y="46"/>
                    <a:pt x="7" y="78"/>
                  </a:cubicBezTo>
                  <a:cubicBezTo>
                    <a:pt x="294" y="1659"/>
                    <a:pt x="1454" y="3042"/>
                    <a:pt x="2952" y="3616"/>
                  </a:cubicBezTo>
                  <a:cubicBezTo>
                    <a:pt x="2958" y="3616"/>
                    <a:pt x="2964" y="3622"/>
                    <a:pt x="2977" y="3622"/>
                  </a:cubicBezTo>
                  <a:cubicBezTo>
                    <a:pt x="3003" y="3622"/>
                    <a:pt x="3028" y="3603"/>
                    <a:pt x="3041" y="3577"/>
                  </a:cubicBezTo>
                  <a:cubicBezTo>
                    <a:pt x="3054" y="3539"/>
                    <a:pt x="3035" y="3501"/>
                    <a:pt x="2996" y="3482"/>
                  </a:cubicBezTo>
                  <a:cubicBezTo>
                    <a:pt x="1543" y="2934"/>
                    <a:pt x="428" y="1582"/>
                    <a:pt x="141" y="53"/>
                  </a:cubicBezTo>
                  <a:cubicBezTo>
                    <a:pt x="135" y="24"/>
                    <a:pt x="109" y="1"/>
                    <a:pt x="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36"/>
            <p:cNvSpPr/>
            <p:nvPr/>
          </p:nvSpPr>
          <p:spPr>
            <a:xfrm>
              <a:off x="4070197" y="3195111"/>
              <a:ext cx="17327" cy="278302"/>
            </a:xfrm>
            <a:custGeom>
              <a:avLst/>
              <a:gdLst/>
              <a:ahLst/>
              <a:cxnLst/>
              <a:rect l="l" t="t" r="r" b="b"/>
              <a:pathLst>
                <a:path w="307" h="4934" extrusionOk="0">
                  <a:moveTo>
                    <a:pt x="236" y="0"/>
                  </a:moveTo>
                  <a:cubicBezTo>
                    <a:pt x="198" y="0"/>
                    <a:pt x="166" y="32"/>
                    <a:pt x="166" y="70"/>
                  </a:cubicBezTo>
                  <a:lnTo>
                    <a:pt x="1" y="4863"/>
                  </a:lnTo>
                  <a:cubicBezTo>
                    <a:pt x="1" y="4901"/>
                    <a:pt x="32" y="4933"/>
                    <a:pt x="71" y="4933"/>
                  </a:cubicBezTo>
                  <a:cubicBezTo>
                    <a:pt x="109" y="4933"/>
                    <a:pt x="141" y="4901"/>
                    <a:pt x="141" y="4869"/>
                  </a:cubicBezTo>
                  <a:lnTo>
                    <a:pt x="300" y="77"/>
                  </a:lnTo>
                  <a:cubicBezTo>
                    <a:pt x="307" y="38"/>
                    <a:pt x="275" y="6"/>
                    <a:pt x="2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36"/>
            <p:cNvSpPr/>
            <p:nvPr/>
          </p:nvSpPr>
          <p:spPr>
            <a:xfrm>
              <a:off x="3819481" y="3201485"/>
              <a:ext cx="15521" cy="237409"/>
            </a:xfrm>
            <a:custGeom>
              <a:avLst/>
              <a:gdLst/>
              <a:ahLst/>
              <a:cxnLst/>
              <a:rect l="l" t="t" r="r" b="b"/>
              <a:pathLst>
                <a:path w="275" h="4209" extrusionOk="0">
                  <a:moveTo>
                    <a:pt x="200" y="1"/>
                  </a:moveTo>
                  <a:cubicBezTo>
                    <a:pt x="162" y="1"/>
                    <a:pt x="140" y="31"/>
                    <a:pt x="134" y="65"/>
                  </a:cubicBezTo>
                  <a:lnTo>
                    <a:pt x="0" y="4132"/>
                  </a:lnTo>
                  <a:cubicBezTo>
                    <a:pt x="0" y="4170"/>
                    <a:pt x="32" y="4202"/>
                    <a:pt x="70" y="4208"/>
                  </a:cubicBezTo>
                  <a:cubicBezTo>
                    <a:pt x="109" y="4208"/>
                    <a:pt x="141" y="4176"/>
                    <a:pt x="141" y="4138"/>
                  </a:cubicBezTo>
                  <a:lnTo>
                    <a:pt x="274" y="72"/>
                  </a:lnTo>
                  <a:cubicBezTo>
                    <a:pt x="274" y="34"/>
                    <a:pt x="249" y="2"/>
                    <a:pt x="211" y="2"/>
                  </a:cubicBezTo>
                  <a:cubicBezTo>
                    <a:pt x="207" y="1"/>
                    <a:pt x="203" y="1"/>
                    <a:pt x="2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36"/>
            <p:cNvSpPr/>
            <p:nvPr/>
          </p:nvSpPr>
          <p:spPr>
            <a:xfrm>
              <a:off x="3598228" y="2978117"/>
              <a:ext cx="118072" cy="141182"/>
            </a:xfrm>
            <a:custGeom>
              <a:avLst/>
              <a:gdLst/>
              <a:ahLst/>
              <a:cxnLst/>
              <a:rect l="l" t="t" r="r" b="b"/>
              <a:pathLst>
                <a:path w="2092" h="2503" extrusionOk="0">
                  <a:moveTo>
                    <a:pt x="2007" y="1"/>
                  </a:moveTo>
                  <a:cubicBezTo>
                    <a:pt x="1977" y="1"/>
                    <a:pt x="1950" y="23"/>
                    <a:pt x="1945" y="55"/>
                  </a:cubicBezTo>
                  <a:cubicBezTo>
                    <a:pt x="1683" y="1049"/>
                    <a:pt x="976" y="1916"/>
                    <a:pt x="45" y="2368"/>
                  </a:cubicBezTo>
                  <a:cubicBezTo>
                    <a:pt x="14" y="2381"/>
                    <a:pt x="1" y="2426"/>
                    <a:pt x="14" y="2458"/>
                  </a:cubicBezTo>
                  <a:cubicBezTo>
                    <a:pt x="26" y="2483"/>
                    <a:pt x="52" y="2502"/>
                    <a:pt x="77" y="2502"/>
                  </a:cubicBezTo>
                  <a:cubicBezTo>
                    <a:pt x="90" y="2502"/>
                    <a:pt x="96" y="2496"/>
                    <a:pt x="109" y="2496"/>
                  </a:cubicBezTo>
                  <a:cubicBezTo>
                    <a:pt x="1071" y="2024"/>
                    <a:pt x="1811" y="1126"/>
                    <a:pt x="2078" y="87"/>
                  </a:cubicBezTo>
                  <a:cubicBezTo>
                    <a:pt x="2091" y="55"/>
                    <a:pt x="2066" y="17"/>
                    <a:pt x="2027" y="4"/>
                  </a:cubicBezTo>
                  <a:cubicBezTo>
                    <a:pt x="2021" y="2"/>
                    <a:pt x="2014" y="1"/>
                    <a:pt x="20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36"/>
            <p:cNvSpPr/>
            <p:nvPr/>
          </p:nvSpPr>
          <p:spPr>
            <a:xfrm>
              <a:off x="3545003" y="2186346"/>
              <a:ext cx="731688" cy="895542"/>
            </a:xfrm>
            <a:custGeom>
              <a:avLst/>
              <a:gdLst/>
              <a:ahLst/>
              <a:cxnLst/>
              <a:rect l="l" t="t" r="r" b="b"/>
              <a:pathLst>
                <a:path w="12964" h="15877" extrusionOk="0">
                  <a:moveTo>
                    <a:pt x="4188" y="0"/>
                  </a:moveTo>
                  <a:cubicBezTo>
                    <a:pt x="2792" y="294"/>
                    <a:pt x="1396" y="587"/>
                    <a:pt x="1" y="886"/>
                  </a:cubicBezTo>
                  <a:cubicBezTo>
                    <a:pt x="109" y="2652"/>
                    <a:pt x="498" y="4398"/>
                    <a:pt x="1052" y="6081"/>
                  </a:cubicBezTo>
                  <a:cubicBezTo>
                    <a:pt x="1868" y="8560"/>
                    <a:pt x="1027" y="11243"/>
                    <a:pt x="714" y="13837"/>
                  </a:cubicBezTo>
                  <a:cubicBezTo>
                    <a:pt x="4041" y="14423"/>
                    <a:pt x="7324" y="15042"/>
                    <a:pt x="10599" y="15876"/>
                  </a:cubicBezTo>
                  <a:cubicBezTo>
                    <a:pt x="10427" y="13945"/>
                    <a:pt x="10236" y="11976"/>
                    <a:pt x="10070" y="10038"/>
                  </a:cubicBezTo>
                  <a:cubicBezTo>
                    <a:pt x="11001" y="9828"/>
                    <a:pt x="12033" y="9656"/>
                    <a:pt x="12964" y="9446"/>
                  </a:cubicBezTo>
                  <a:cubicBezTo>
                    <a:pt x="12709" y="7820"/>
                    <a:pt x="11861" y="6297"/>
                    <a:pt x="10625" y="5214"/>
                  </a:cubicBezTo>
                  <a:cubicBezTo>
                    <a:pt x="9382" y="4130"/>
                    <a:pt x="7757" y="3455"/>
                    <a:pt x="6113" y="3423"/>
                  </a:cubicBezTo>
                  <a:cubicBezTo>
                    <a:pt x="6023" y="3512"/>
                    <a:pt x="5921" y="3576"/>
                    <a:pt x="5832" y="3665"/>
                  </a:cubicBezTo>
                  <a:cubicBezTo>
                    <a:pt x="4608" y="3168"/>
                    <a:pt x="4111" y="1817"/>
                    <a:pt x="4111" y="1817"/>
                  </a:cubicBezTo>
                  <a:cubicBezTo>
                    <a:pt x="4111" y="1817"/>
                    <a:pt x="4162" y="619"/>
                    <a:pt x="418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36"/>
            <p:cNvSpPr/>
            <p:nvPr/>
          </p:nvSpPr>
          <p:spPr>
            <a:xfrm>
              <a:off x="3693954" y="2495846"/>
              <a:ext cx="285304" cy="407752"/>
            </a:xfrm>
            <a:custGeom>
              <a:avLst/>
              <a:gdLst/>
              <a:ahLst/>
              <a:cxnLst/>
              <a:rect l="l" t="t" r="r" b="b"/>
              <a:pathLst>
                <a:path w="5055" h="7229" extrusionOk="0">
                  <a:moveTo>
                    <a:pt x="3327" y="1"/>
                  </a:moveTo>
                  <a:lnTo>
                    <a:pt x="0" y="3666"/>
                  </a:lnTo>
                  <a:cubicBezTo>
                    <a:pt x="714" y="3767"/>
                    <a:pt x="1415" y="3901"/>
                    <a:pt x="2129" y="4003"/>
                  </a:cubicBezTo>
                  <a:cubicBezTo>
                    <a:pt x="1797" y="5080"/>
                    <a:pt x="1440" y="6151"/>
                    <a:pt x="1115" y="7228"/>
                  </a:cubicBezTo>
                  <a:cubicBezTo>
                    <a:pt x="2403" y="5883"/>
                    <a:pt x="3760" y="4609"/>
                    <a:pt x="5054" y="3264"/>
                  </a:cubicBezTo>
                  <a:cubicBezTo>
                    <a:pt x="4245" y="3079"/>
                    <a:pt x="3359" y="2894"/>
                    <a:pt x="2549" y="2710"/>
                  </a:cubicBezTo>
                  <a:cubicBezTo>
                    <a:pt x="2862" y="1792"/>
                    <a:pt x="3021" y="925"/>
                    <a:pt x="33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36"/>
            <p:cNvSpPr/>
            <p:nvPr/>
          </p:nvSpPr>
          <p:spPr>
            <a:xfrm>
              <a:off x="3803282" y="2360359"/>
              <a:ext cx="229937" cy="122963"/>
            </a:xfrm>
            <a:custGeom>
              <a:avLst/>
              <a:gdLst/>
              <a:ahLst/>
              <a:cxnLst/>
              <a:rect l="l" t="t" r="r" b="b"/>
              <a:pathLst>
                <a:path w="4074" h="2180" extrusionOk="0">
                  <a:moveTo>
                    <a:pt x="71" y="0"/>
                  </a:moveTo>
                  <a:cubicBezTo>
                    <a:pt x="32" y="0"/>
                    <a:pt x="1" y="32"/>
                    <a:pt x="1" y="70"/>
                  </a:cubicBezTo>
                  <a:cubicBezTo>
                    <a:pt x="7" y="1033"/>
                    <a:pt x="740" y="1938"/>
                    <a:pt x="1683" y="2142"/>
                  </a:cubicBezTo>
                  <a:cubicBezTo>
                    <a:pt x="1817" y="2167"/>
                    <a:pt x="1951" y="2180"/>
                    <a:pt x="2085" y="2180"/>
                  </a:cubicBezTo>
                  <a:cubicBezTo>
                    <a:pt x="2907" y="2180"/>
                    <a:pt x="3723" y="1683"/>
                    <a:pt x="4060" y="924"/>
                  </a:cubicBezTo>
                  <a:cubicBezTo>
                    <a:pt x="4073" y="892"/>
                    <a:pt x="4060" y="848"/>
                    <a:pt x="4022" y="835"/>
                  </a:cubicBezTo>
                  <a:cubicBezTo>
                    <a:pt x="4013" y="830"/>
                    <a:pt x="4004" y="827"/>
                    <a:pt x="3994" y="827"/>
                  </a:cubicBezTo>
                  <a:cubicBezTo>
                    <a:pt x="3968" y="827"/>
                    <a:pt x="3942" y="844"/>
                    <a:pt x="3933" y="867"/>
                  </a:cubicBezTo>
                  <a:cubicBezTo>
                    <a:pt x="3615" y="1573"/>
                    <a:pt x="2855" y="2040"/>
                    <a:pt x="2090" y="2040"/>
                  </a:cubicBezTo>
                  <a:cubicBezTo>
                    <a:pt x="1964" y="2040"/>
                    <a:pt x="1839" y="2027"/>
                    <a:pt x="1715" y="2001"/>
                  </a:cubicBezTo>
                  <a:cubicBezTo>
                    <a:pt x="835" y="1816"/>
                    <a:pt x="141" y="969"/>
                    <a:pt x="141" y="70"/>
                  </a:cubicBezTo>
                  <a:cubicBezTo>
                    <a:pt x="141" y="32"/>
                    <a:pt x="109" y="0"/>
                    <a:pt x="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36"/>
            <p:cNvSpPr/>
            <p:nvPr/>
          </p:nvSpPr>
          <p:spPr>
            <a:xfrm>
              <a:off x="4086735" y="2669294"/>
              <a:ext cx="183882" cy="62835"/>
            </a:xfrm>
            <a:custGeom>
              <a:avLst/>
              <a:gdLst/>
              <a:ahLst/>
              <a:cxnLst/>
              <a:rect l="l" t="t" r="r" b="b"/>
              <a:pathLst>
                <a:path w="3258" h="1114" extrusionOk="0">
                  <a:moveTo>
                    <a:pt x="3182" y="0"/>
                  </a:moveTo>
                  <a:cubicBezTo>
                    <a:pt x="3176" y="0"/>
                    <a:pt x="3169" y="2"/>
                    <a:pt x="3162" y="4"/>
                  </a:cubicBezTo>
                  <a:lnTo>
                    <a:pt x="58" y="973"/>
                  </a:lnTo>
                  <a:cubicBezTo>
                    <a:pt x="20" y="986"/>
                    <a:pt x="1" y="1024"/>
                    <a:pt x="14" y="1062"/>
                  </a:cubicBezTo>
                  <a:cubicBezTo>
                    <a:pt x="20" y="1094"/>
                    <a:pt x="45" y="1113"/>
                    <a:pt x="77" y="1113"/>
                  </a:cubicBezTo>
                  <a:cubicBezTo>
                    <a:pt x="84" y="1113"/>
                    <a:pt x="90" y="1107"/>
                    <a:pt x="96" y="1107"/>
                  </a:cubicBezTo>
                  <a:lnTo>
                    <a:pt x="3200" y="132"/>
                  </a:lnTo>
                  <a:cubicBezTo>
                    <a:pt x="3238" y="125"/>
                    <a:pt x="3258" y="81"/>
                    <a:pt x="3245" y="49"/>
                  </a:cubicBezTo>
                  <a:cubicBezTo>
                    <a:pt x="3235" y="19"/>
                    <a:pt x="3209" y="0"/>
                    <a:pt x="31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36"/>
            <p:cNvSpPr/>
            <p:nvPr/>
          </p:nvSpPr>
          <p:spPr>
            <a:xfrm>
              <a:off x="3545737" y="2219231"/>
              <a:ext cx="235637" cy="65317"/>
            </a:xfrm>
            <a:custGeom>
              <a:avLst/>
              <a:gdLst/>
              <a:ahLst/>
              <a:cxnLst/>
              <a:rect l="l" t="t" r="r" b="b"/>
              <a:pathLst>
                <a:path w="4175" h="1158" extrusionOk="0">
                  <a:moveTo>
                    <a:pt x="4100" y="0"/>
                  </a:moveTo>
                  <a:cubicBezTo>
                    <a:pt x="4093" y="0"/>
                    <a:pt x="4086" y="1"/>
                    <a:pt x="4079" y="4"/>
                  </a:cubicBezTo>
                  <a:lnTo>
                    <a:pt x="58" y="1023"/>
                  </a:lnTo>
                  <a:cubicBezTo>
                    <a:pt x="19" y="1030"/>
                    <a:pt x="0" y="1068"/>
                    <a:pt x="13" y="1106"/>
                  </a:cubicBezTo>
                  <a:cubicBezTo>
                    <a:pt x="19" y="1138"/>
                    <a:pt x="45" y="1157"/>
                    <a:pt x="77" y="1157"/>
                  </a:cubicBezTo>
                  <a:lnTo>
                    <a:pt x="96" y="1157"/>
                  </a:lnTo>
                  <a:lnTo>
                    <a:pt x="4117" y="138"/>
                  </a:lnTo>
                  <a:cubicBezTo>
                    <a:pt x="4156" y="125"/>
                    <a:pt x="4175" y="87"/>
                    <a:pt x="4162" y="48"/>
                  </a:cubicBezTo>
                  <a:cubicBezTo>
                    <a:pt x="4157" y="22"/>
                    <a:pt x="4130" y="0"/>
                    <a:pt x="41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36"/>
            <p:cNvSpPr/>
            <p:nvPr/>
          </p:nvSpPr>
          <p:spPr>
            <a:xfrm>
              <a:off x="3583497" y="2917481"/>
              <a:ext cx="554354" cy="107282"/>
            </a:xfrm>
            <a:custGeom>
              <a:avLst/>
              <a:gdLst/>
              <a:ahLst/>
              <a:cxnLst/>
              <a:rect l="l" t="t" r="r" b="b"/>
              <a:pathLst>
                <a:path w="9822" h="1902" extrusionOk="0">
                  <a:moveTo>
                    <a:pt x="78" y="1"/>
                  </a:moveTo>
                  <a:cubicBezTo>
                    <a:pt x="45" y="1"/>
                    <a:pt x="19" y="25"/>
                    <a:pt x="13" y="59"/>
                  </a:cubicBezTo>
                  <a:cubicBezTo>
                    <a:pt x="0" y="97"/>
                    <a:pt x="26" y="136"/>
                    <a:pt x="64" y="142"/>
                  </a:cubicBezTo>
                  <a:lnTo>
                    <a:pt x="9739" y="1901"/>
                  </a:lnTo>
                  <a:lnTo>
                    <a:pt x="9752" y="1901"/>
                  </a:lnTo>
                  <a:cubicBezTo>
                    <a:pt x="9784" y="1901"/>
                    <a:pt x="9815" y="1876"/>
                    <a:pt x="9815" y="1844"/>
                  </a:cubicBezTo>
                  <a:cubicBezTo>
                    <a:pt x="9822" y="1805"/>
                    <a:pt x="9796" y="1767"/>
                    <a:pt x="9764" y="1761"/>
                  </a:cubicBezTo>
                  <a:lnTo>
                    <a:pt x="90" y="2"/>
                  </a:lnTo>
                  <a:cubicBezTo>
                    <a:pt x="86" y="1"/>
                    <a:pt x="82" y="1"/>
                    <a:pt x="7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36"/>
            <p:cNvSpPr/>
            <p:nvPr/>
          </p:nvSpPr>
          <p:spPr>
            <a:xfrm>
              <a:off x="4116254" y="2847481"/>
              <a:ext cx="138899" cy="428283"/>
            </a:xfrm>
            <a:custGeom>
              <a:avLst/>
              <a:gdLst/>
              <a:ahLst/>
              <a:cxnLst/>
              <a:rect l="l" t="t" r="r" b="b"/>
              <a:pathLst>
                <a:path w="2461" h="7593" extrusionOk="0">
                  <a:moveTo>
                    <a:pt x="1066" y="1"/>
                  </a:moveTo>
                  <a:cubicBezTo>
                    <a:pt x="827" y="1"/>
                    <a:pt x="591" y="79"/>
                    <a:pt x="415" y="242"/>
                  </a:cubicBezTo>
                  <a:cubicBezTo>
                    <a:pt x="115" y="510"/>
                    <a:pt x="0" y="3206"/>
                    <a:pt x="58" y="4136"/>
                  </a:cubicBezTo>
                  <a:cubicBezTo>
                    <a:pt x="96" y="4786"/>
                    <a:pt x="134" y="5430"/>
                    <a:pt x="172" y="6080"/>
                  </a:cubicBezTo>
                  <a:cubicBezTo>
                    <a:pt x="204" y="6545"/>
                    <a:pt x="255" y="7055"/>
                    <a:pt x="600" y="7368"/>
                  </a:cubicBezTo>
                  <a:cubicBezTo>
                    <a:pt x="763" y="7517"/>
                    <a:pt x="984" y="7592"/>
                    <a:pt x="1205" y="7592"/>
                  </a:cubicBezTo>
                  <a:cubicBezTo>
                    <a:pt x="1398" y="7592"/>
                    <a:pt x="1592" y="7535"/>
                    <a:pt x="1747" y="7419"/>
                  </a:cubicBezTo>
                  <a:cubicBezTo>
                    <a:pt x="2129" y="7132"/>
                    <a:pt x="2218" y="6609"/>
                    <a:pt x="2269" y="6131"/>
                  </a:cubicBezTo>
                  <a:cubicBezTo>
                    <a:pt x="2314" y="5698"/>
                    <a:pt x="2352" y="5264"/>
                    <a:pt x="2378" y="4831"/>
                  </a:cubicBezTo>
                  <a:cubicBezTo>
                    <a:pt x="2429" y="4079"/>
                    <a:pt x="2454" y="3327"/>
                    <a:pt x="2454" y="2575"/>
                  </a:cubicBezTo>
                  <a:cubicBezTo>
                    <a:pt x="2454" y="1988"/>
                    <a:pt x="2461" y="1338"/>
                    <a:pt x="2199" y="797"/>
                  </a:cubicBezTo>
                  <a:cubicBezTo>
                    <a:pt x="2040" y="472"/>
                    <a:pt x="1772" y="191"/>
                    <a:pt x="1434" y="64"/>
                  </a:cubicBezTo>
                  <a:cubicBezTo>
                    <a:pt x="1316" y="22"/>
                    <a:pt x="1191" y="1"/>
                    <a:pt x="1066" y="1"/>
                  </a:cubicBezTo>
                  <a:close/>
                </a:path>
              </a:pathLst>
            </a:custGeom>
            <a:solidFill>
              <a:srgbClr val="FF9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36"/>
            <p:cNvSpPr/>
            <p:nvPr/>
          </p:nvSpPr>
          <p:spPr>
            <a:xfrm>
              <a:off x="4115915" y="2874894"/>
              <a:ext cx="23028" cy="45575"/>
            </a:xfrm>
            <a:custGeom>
              <a:avLst/>
              <a:gdLst/>
              <a:ahLst/>
              <a:cxnLst/>
              <a:rect l="l" t="t" r="r" b="b"/>
              <a:pathLst>
                <a:path w="408" h="808" extrusionOk="0">
                  <a:moveTo>
                    <a:pt x="333" y="1"/>
                  </a:moveTo>
                  <a:cubicBezTo>
                    <a:pt x="304" y="1"/>
                    <a:pt x="278" y="19"/>
                    <a:pt x="268" y="49"/>
                  </a:cubicBezTo>
                  <a:lnTo>
                    <a:pt x="19" y="712"/>
                  </a:lnTo>
                  <a:cubicBezTo>
                    <a:pt x="0" y="750"/>
                    <a:pt x="19" y="789"/>
                    <a:pt x="57" y="801"/>
                  </a:cubicBezTo>
                  <a:cubicBezTo>
                    <a:pt x="64" y="808"/>
                    <a:pt x="70" y="808"/>
                    <a:pt x="83" y="808"/>
                  </a:cubicBezTo>
                  <a:cubicBezTo>
                    <a:pt x="108" y="808"/>
                    <a:pt x="134" y="789"/>
                    <a:pt x="147" y="763"/>
                  </a:cubicBezTo>
                  <a:lnTo>
                    <a:pt x="395" y="94"/>
                  </a:lnTo>
                  <a:cubicBezTo>
                    <a:pt x="408" y="62"/>
                    <a:pt x="389" y="17"/>
                    <a:pt x="357" y="5"/>
                  </a:cubicBezTo>
                  <a:cubicBezTo>
                    <a:pt x="349" y="2"/>
                    <a:pt x="341" y="1"/>
                    <a:pt x="3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36"/>
            <p:cNvSpPr/>
            <p:nvPr/>
          </p:nvSpPr>
          <p:spPr>
            <a:xfrm>
              <a:off x="4073810" y="3137013"/>
              <a:ext cx="178125" cy="339615"/>
            </a:xfrm>
            <a:custGeom>
              <a:avLst/>
              <a:gdLst/>
              <a:ahLst/>
              <a:cxnLst/>
              <a:rect l="l" t="t" r="r" b="b"/>
              <a:pathLst>
                <a:path w="3156" h="6021" extrusionOk="0">
                  <a:moveTo>
                    <a:pt x="2081" y="1"/>
                  </a:moveTo>
                  <a:cubicBezTo>
                    <a:pt x="1945" y="1"/>
                    <a:pt x="1810" y="31"/>
                    <a:pt x="1689" y="93"/>
                  </a:cubicBezTo>
                  <a:cubicBezTo>
                    <a:pt x="1422" y="227"/>
                    <a:pt x="1205" y="399"/>
                    <a:pt x="1179" y="692"/>
                  </a:cubicBezTo>
                  <a:cubicBezTo>
                    <a:pt x="944" y="883"/>
                    <a:pt x="740" y="1119"/>
                    <a:pt x="593" y="1387"/>
                  </a:cubicBezTo>
                  <a:cubicBezTo>
                    <a:pt x="198" y="2094"/>
                    <a:pt x="192" y="2993"/>
                    <a:pt x="0" y="3777"/>
                  </a:cubicBezTo>
                  <a:cubicBezTo>
                    <a:pt x="50" y="3814"/>
                    <a:pt x="119" y="3841"/>
                    <a:pt x="183" y="3841"/>
                  </a:cubicBezTo>
                  <a:cubicBezTo>
                    <a:pt x="218" y="3841"/>
                    <a:pt x="252" y="3833"/>
                    <a:pt x="281" y="3815"/>
                  </a:cubicBezTo>
                  <a:cubicBezTo>
                    <a:pt x="364" y="3764"/>
                    <a:pt x="421" y="3681"/>
                    <a:pt x="472" y="3605"/>
                  </a:cubicBezTo>
                  <a:cubicBezTo>
                    <a:pt x="638" y="3375"/>
                    <a:pt x="803" y="3140"/>
                    <a:pt x="969" y="2904"/>
                  </a:cubicBezTo>
                  <a:lnTo>
                    <a:pt x="969" y="2904"/>
                  </a:lnTo>
                  <a:cubicBezTo>
                    <a:pt x="931" y="3286"/>
                    <a:pt x="886" y="3662"/>
                    <a:pt x="848" y="4045"/>
                  </a:cubicBezTo>
                  <a:cubicBezTo>
                    <a:pt x="810" y="4376"/>
                    <a:pt x="650" y="4714"/>
                    <a:pt x="555" y="5032"/>
                  </a:cubicBezTo>
                  <a:cubicBezTo>
                    <a:pt x="529" y="5122"/>
                    <a:pt x="497" y="5217"/>
                    <a:pt x="504" y="5307"/>
                  </a:cubicBezTo>
                  <a:cubicBezTo>
                    <a:pt x="504" y="5402"/>
                    <a:pt x="536" y="5498"/>
                    <a:pt x="606" y="5561"/>
                  </a:cubicBezTo>
                  <a:cubicBezTo>
                    <a:pt x="797" y="5300"/>
                    <a:pt x="982" y="5096"/>
                    <a:pt x="1167" y="4841"/>
                  </a:cubicBezTo>
                  <a:lnTo>
                    <a:pt x="1167" y="4841"/>
                  </a:lnTo>
                  <a:cubicBezTo>
                    <a:pt x="1128" y="5064"/>
                    <a:pt x="1077" y="5313"/>
                    <a:pt x="1033" y="5542"/>
                  </a:cubicBezTo>
                  <a:cubicBezTo>
                    <a:pt x="1020" y="5625"/>
                    <a:pt x="1007" y="5714"/>
                    <a:pt x="1020" y="5804"/>
                  </a:cubicBezTo>
                  <a:cubicBezTo>
                    <a:pt x="1026" y="5893"/>
                    <a:pt x="1071" y="5976"/>
                    <a:pt x="1148" y="6020"/>
                  </a:cubicBezTo>
                  <a:cubicBezTo>
                    <a:pt x="1332" y="5663"/>
                    <a:pt x="1543" y="5294"/>
                    <a:pt x="1721" y="4937"/>
                  </a:cubicBezTo>
                  <a:lnTo>
                    <a:pt x="1721" y="4937"/>
                  </a:lnTo>
                  <a:cubicBezTo>
                    <a:pt x="1696" y="5090"/>
                    <a:pt x="1657" y="5281"/>
                    <a:pt x="1626" y="5434"/>
                  </a:cubicBezTo>
                  <a:cubicBezTo>
                    <a:pt x="1613" y="5511"/>
                    <a:pt x="1594" y="5587"/>
                    <a:pt x="1619" y="5657"/>
                  </a:cubicBezTo>
                  <a:cubicBezTo>
                    <a:pt x="1640" y="5721"/>
                    <a:pt x="1702" y="5772"/>
                    <a:pt x="1762" y="5772"/>
                  </a:cubicBezTo>
                  <a:cubicBezTo>
                    <a:pt x="1774" y="5772"/>
                    <a:pt x="1786" y="5770"/>
                    <a:pt x="1798" y="5765"/>
                  </a:cubicBezTo>
                  <a:cubicBezTo>
                    <a:pt x="1938" y="5485"/>
                    <a:pt x="2091" y="5185"/>
                    <a:pt x="2225" y="4905"/>
                  </a:cubicBezTo>
                  <a:cubicBezTo>
                    <a:pt x="2257" y="4956"/>
                    <a:pt x="2295" y="5007"/>
                    <a:pt x="2327" y="5058"/>
                  </a:cubicBezTo>
                  <a:cubicBezTo>
                    <a:pt x="2492" y="4644"/>
                    <a:pt x="2690" y="4249"/>
                    <a:pt x="2856" y="3828"/>
                  </a:cubicBezTo>
                  <a:cubicBezTo>
                    <a:pt x="3155" y="3070"/>
                    <a:pt x="3155" y="2215"/>
                    <a:pt x="3098" y="1400"/>
                  </a:cubicBezTo>
                  <a:cubicBezTo>
                    <a:pt x="3066" y="915"/>
                    <a:pt x="2945" y="380"/>
                    <a:pt x="2531" y="125"/>
                  </a:cubicBezTo>
                  <a:cubicBezTo>
                    <a:pt x="2397" y="43"/>
                    <a:pt x="2239" y="1"/>
                    <a:pt x="2081" y="1"/>
                  </a:cubicBezTo>
                  <a:close/>
                </a:path>
              </a:pathLst>
            </a:custGeom>
            <a:solidFill>
              <a:srgbClr val="FF9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36"/>
            <p:cNvSpPr/>
            <p:nvPr/>
          </p:nvSpPr>
          <p:spPr>
            <a:xfrm>
              <a:off x="4121277" y="3277012"/>
              <a:ext cx="16988" cy="42135"/>
            </a:xfrm>
            <a:custGeom>
              <a:avLst/>
              <a:gdLst/>
              <a:ahLst/>
              <a:cxnLst/>
              <a:rect l="l" t="t" r="r" b="b"/>
              <a:pathLst>
                <a:path w="301" h="747" extrusionOk="0">
                  <a:moveTo>
                    <a:pt x="231" y="0"/>
                  </a:moveTo>
                  <a:cubicBezTo>
                    <a:pt x="197" y="0"/>
                    <a:pt x="166" y="24"/>
                    <a:pt x="160" y="52"/>
                  </a:cubicBezTo>
                  <a:lnTo>
                    <a:pt x="7" y="664"/>
                  </a:lnTo>
                  <a:cubicBezTo>
                    <a:pt x="1" y="696"/>
                    <a:pt x="20" y="734"/>
                    <a:pt x="58" y="747"/>
                  </a:cubicBezTo>
                  <a:lnTo>
                    <a:pt x="77" y="747"/>
                  </a:lnTo>
                  <a:cubicBezTo>
                    <a:pt x="103" y="747"/>
                    <a:pt x="134" y="728"/>
                    <a:pt x="141" y="696"/>
                  </a:cubicBezTo>
                  <a:lnTo>
                    <a:pt x="294" y="90"/>
                  </a:lnTo>
                  <a:cubicBezTo>
                    <a:pt x="300" y="52"/>
                    <a:pt x="281" y="14"/>
                    <a:pt x="243" y="1"/>
                  </a:cubicBezTo>
                  <a:cubicBezTo>
                    <a:pt x="239" y="0"/>
                    <a:pt x="235" y="0"/>
                    <a:pt x="2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36"/>
            <p:cNvSpPr/>
            <p:nvPr/>
          </p:nvSpPr>
          <p:spPr>
            <a:xfrm>
              <a:off x="4189290" y="3344417"/>
              <a:ext cx="36742" cy="84382"/>
            </a:xfrm>
            <a:custGeom>
              <a:avLst/>
              <a:gdLst/>
              <a:ahLst/>
              <a:cxnLst/>
              <a:rect l="l" t="t" r="r" b="b"/>
              <a:pathLst>
                <a:path w="651" h="1496" extrusionOk="0">
                  <a:moveTo>
                    <a:pt x="571" y="0"/>
                  </a:moveTo>
                  <a:cubicBezTo>
                    <a:pt x="543" y="0"/>
                    <a:pt x="514" y="18"/>
                    <a:pt x="504" y="43"/>
                  </a:cubicBezTo>
                  <a:lnTo>
                    <a:pt x="13" y="1400"/>
                  </a:lnTo>
                  <a:cubicBezTo>
                    <a:pt x="0" y="1438"/>
                    <a:pt x="19" y="1477"/>
                    <a:pt x="58" y="1489"/>
                  </a:cubicBezTo>
                  <a:cubicBezTo>
                    <a:pt x="64" y="1496"/>
                    <a:pt x="70" y="1496"/>
                    <a:pt x="77" y="1496"/>
                  </a:cubicBezTo>
                  <a:cubicBezTo>
                    <a:pt x="109" y="1496"/>
                    <a:pt x="134" y="1477"/>
                    <a:pt x="147" y="1451"/>
                  </a:cubicBezTo>
                  <a:lnTo>
                    <a:pt x="638" y="94"/>
                  </a:lnTo>
                  <a:cubicBezTo>
                    <a:pt x="650" y="55"/>
                    <a:pt x="631" y="17"/>
                    <a:pt x="593" y="4"/>
                  </a:cubicBezTo>
                  <a:cubicBezTo>
                    <a:pt x="586" y="2"/>
                    <a:pt x="579" y="0"/>
                    <a:pt x="5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36"/>
            <p:cNvSpPr/>
            <p:nvPr/>
          </p:nvSpPr>
          <p:spPr>
            <a:xfrm>
              <a:off x="4162988" y="3352822"/>
              <a:ext cx="32114" cy="83536"/>
            </a:xfrm>
            <a:custGeom>
              <a:avLst/>
              <a:gdLst/>
              <a:ahLst/>
              <a:cxnLst/>
              <a:rect l="l" t="t" r="r" b="b"/>
              <a:pathLst>
                <a:path w="569" h="1481" extrusionOk="0">
                  <a:moveTo>
                    <a:pt x="496" y="1"/>
                  </a:moveTo>
                  <a:cubicBezTo>
                    <a:pt x="463" y="1"/>
                    <a:pt x="433" y="20"/>
                    <a:pt x="422" y="53"/>
                  </a:cubicBezTo>
                  <a:lnTo>
                    <a:pt x="14" y="1391"/>
                  </a:lnTo>
                  <a:cubicBezTo>
                    <a:pt x="1" y="1423"/>
                    <a:pt x="20" y="1461"/>
                    <a:pt x="58" y="1474"/>
                  </a:cubicBezTo>
                  <a:cubicBezTo>
                    <a:pt x="65" y="1481"/>
                    <a:pt x="71" y="1481"/>
                    <a:pt x="77" y="1481"/>
                  </a:cubicBezTo>
                  <a:cubicBezTo>
                    <a:pt x="109" y="1481"/>
                    <a:pt x="135" y="1461"/>
                    <a:pt x="148" y="1430"/>
                  </a:cubicBezTo>
                  <a:lnTo>
                    <a:pt x="555" y="91"/>
                  </a:lnTo>
                  <a:cubicBezTo>
                    <a:pt x="568" y="53"/>
                    <a:pt x="543" y="15"/>
                    <a:pt x="511" y="2"/>
                  </a:cubicBezTo>
                  <a:cubicBezTo>
                    <a:pt x="506" y="1"/>
                    <a:pt x="501" y="1"/>
                    <a:pt x="49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36"/>
            <p:cNvSpPr/>
            <p:nvPr/>
          </p:nvSpPr>
          <p:spPr>
            <a:xfrm>
              <a:off x="4131719" y="3353047"/>
              <a:ext cx="28446" cy="84382"/>
            </a:xfrm>
            <a:custGeom>
              <a:avLst/>
              <a:gdLst/>
              <a:ahLst/>
              <a:cxnLst/>
              <a:rect l="l" t="t" r="r" b="b"/>
              <a:pathLst>
                <a:path w="504" h="1496" extrusionOk="0">
                  <a:moveTo>
                    <a:pt x="426" y="1"/>
                  </a:moveTo>
                  <a:cubicBezTo>
                    <a:pt x="396" y="1"/>
                    <a:pt x="368" y="24"/>
                    <a:pt x="357" y="55"/>
                  </a:cubicBezTo>
                  <a:lnTo>
                    <a:pt x="7" y="1413"/>
                  </a:lnTo>
                  <a:cubicBezTo>
                    <a:pt x="0" y="1451"/>
                    <a:pt x="20" y="1489"/>
                    <a:pt x="58" y="1496"/>
                  </a:cubicBezTo>
                  <a:lnTo>
                    <a:pt x="77" y="1496"/>
                  </a:lnTo>
                  <a:cubicBezTo>
                    <a:pt x="109" y="1496"/>
                    <a:pt x="134" y="1477"/>
                    <a:pt x="141" y="1445"/>
                  </a:cubicBezTo>
                  <a:lnTo>
                    <a:pt x="498" y="87"/>
                  </a:lnTo>
                  <a:cubicBezTo>
                    <a:pt x="504" y="49"/>
                    <a:pt x="485" y="11"/>
                    <a:pt x="447" y="4"/>
                  </a:cubicBezTo>
                  <a:cubicBezTo>
                    <a:pt x="440" y="2"/>
                    <a:pt x="433" y="1"/>
                    <a:pt x="4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36"/>
            <p:cNvSpPr/>
            <p:nvPr/>
          </p:nvSpPr>
          <p:spPr>
            <a:xfrm>
              <a:off x="3785672" y="2122777"/>
              <a:ext cx="70211" cy="53528"/>
            </a:xfrm>
            <a:custGeom>
              <a:avLst/>
              <a:gdLst/>
              <a:ahLst/>
              <a:cxnLst/>
              <a:rect l="l" t="t" r="r" b="b"/>
              <a:pathLst>
                <a:path w="1244" h="949" extrusionOk="0">
                  <a:moveTo>
                    <a:pt x="848" y="0"/>
                  </a:moveTo>
                  <a:cubicBezTo>
                    <a:pt x="682" y="0"/>
                    <a:pt x="514" y="49"/>
                    <a:pt x="376" y="146"/>
                  </a:cubicBezTo>
                  <a:cubicBezTo>
                    <a:pt x="141" y="305"/>
                    <a:pt x="0" y="598"/>
                    <a:pt x="26" y="885"/>
                  </a:cubicBezTo>
                  <a:cubicBezTo>
                    <a:pt x="32" y="923"/>
                    <a:pt x="58" y="949"/>
                    <a:pt x="96" y="949"/>
                  </a:cubicBezTo>
                  <a:lnTo>
                    <a:pt x="102" y="949"/>
                  </a:lnTo>
                  <a:cubicBezTo>
                    <a:pt x="141" y="943"/>
                    <a:pt x="172" y="911"/>
                    <a:pt x="166" y="872"/>
                  </a:cubicBezTo>
                  <a:cubicBezTo>
                    <a:pt x="147" y="637"/>
                    <a:pt x="262" y="394"/>
                    <a:pt x="459" y="261"/>
                  </a:cubicBezTo>
                  <a:cubicBezTo>
                    <a:pt x="574" y="179"/>
                    <a:pt x="709" y="139"/>
                    <a:pt x="845" y="139"/>
                  </a:cubicBezTo>
                  <a:cubicBezTo>
                    <a:pt x="944" y="139"/>
                    <a:pt x="1044" y="160"/>
                    <a:pt x="1135" y="203"/>
                  </a:cubicBezTo>
                  <a:cubicBezTo>
                    <a:pt x="1143" y="207"/>
                    <a:pt x="1152" y="208"/>
                    <a:pt x="1161" y="208"/>
                  </a:cubicBezTo>
                  <a:cubicBezTo>
                    <a:pt x="1188" y="208"/>
                    <a:pt x="1216" y="195"/>
                    <a:pt x="1230" y="171"/>
                  </a:cubicBezTo>
                  <a:cubicBezTo>
                    <a:pt x="1243" y="133"/>
                    <a:pt x="1230" y="95"/>
                    <a:pt x="1192" y="76"/>
                  </a:cubicBezTo>
                  <a:cubicBezTo>
                    <a:pt x="1086" y="25"/>
                    <a:pt x="967" y="0"/>
                    <a:pt x="848" y="0"/>
                  </a:cubicBezTo>
                  <a:close/>
                </a:path>
              </a:pathLst>
            </a:custGeom>
            <a:solidFill>
              <a:srgbClr val="C1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36"/>
            <p:cNvSpPr/>
            <p:nvPr/>
          </p:nvSpPr>
          <p:spPr>
            <a:xfrm>
              <a:off x="3807967" y="2099989"/>
              <a:ext cx="237104" cy="200012"/>
            </a:xfrm>
            <a:custGeom>
              <a:avLst/>
              <a:gdLst/>
              <a:ahLst/>
              <a:cxnLst/>
              <a:rect l="l" t="t" r="r" b="b"/>
              <a:pathLst>
                <a:path w="4201" h="3546" extrusionOk="0">
                  <a:moveTo>
                    <a:pt x="1690" y="1"/>
                  </a:moveTo>
                  <a:cubicBezTo>
                    <a:pt x="1286" y="1"/>
                    <a:pt x="884" y="220"/>
                    <a:pt x="663" y="563"/>
                  </a:cubicBezTo>
                  <a:cubicBezTo>
                    <a:pt x="653" y="562"/>
                    <a:pt x="644" y="562"/>
                    <a:pt x="634" y="562"/>
                  </a:cubicBezTo>
                  <a:cubicBezTo>
                    <a:pt x="421" y="562"/>
                    <a:pt x="212" y="692"/>
                    <a:pt x="109" y="881"/>
                  </a:cubicBezTo>
                  <a:cubicBezTo>
                    <a:pt x="0" y="1072"/>
                    <a:pt x="0" y="1321"/>
                    <a:pt x="96" y="1531"/>
                  </a:cubicBezTo>
                  <a:cubicBezTo>
                    <a:pt x="185" y="1735"/>
                    <a:pt x="364" y="1895"/>
                    <a:pt x="568" y="1990"/>
                  </a:cubicBezTo>
                  <a:lnTo>
                    <a:pt x="3493" y="3545"/>
                  </a:lnTo>
                  <a:cubicBezTo>
                    <a:pt x="3952" y="3144"/>
                    <a:pt x="4200" y="2506"/>
                    <a:pt x="4130" y="1901"/>
                  </a:cubicBezTo>
                  <a:cubicBezTo>
                    <a:pt x="4092" y="1557"/>
                    <a:pt x="3946" y="1213"/>
                    <a:pt x="3697" y="971"/>
                  </a:cubicBezTo>
                  <a:cubicBezTo>
                    <a:pt x="3489" y="768"/>
                    <a:pt x="3215" y="651"/>
                    <a:pt x="2934" y="651"/>
                  </a:cubicBezTo>
                  <a:cubicBezTo>
                    <a:pt x="2878" y="651"/>
                    <a:pt x="2822" y="655"/>
                    <a:pt x="2766" y="665"/>
                  </a:cubicBezTo>
                  <a:cubicBezTo>
                    <a:pt x="2569" y="289"/>
                    <a:pt x="2167" y="21"/>
                    <a:pt x="1740" y="2"/>
                  </a:cubicBezTo>
                  <a:cubicBezTo>
                    <a:pt x="1724" y="1"/>
                    <a:pt x="1707" y="1"/>
                    <a:pt x="1690" y="1"/>
                  </a:cubicBezTo>
                  <a:close/>
                </a:path>
              </a:pathLst>
            </a:custGeom>
            <a:solidFill>
              <a:srgbClr val="C1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36"/>
            <p:cNvSpPr/>
            <p:nvPr/>
          </p:nvSpPr>
          <p:spPr>
            <a:xfrm>
              <a:off x="3833479" y="2313937"/>
              <a:ext cx="168078" cy="138023"/>
            </a:xfrm>
            <a:custGeom>
              <a:avLst/>
              <a:gdLst/>
              <a:ahLst/>
              <a:cxnLst/>
              <a:rect l="l" t="t" r="r" b="b"/>
              <a:pathLst>
                <a:path w="2978" h="2447" extrusionOk="0">
                  <a:moveTo>
                    <a:pt x="2627" y="1"/>
                  </a:moveTo>
                  <a:lnTo>
                    <a:pt x="2627" y="1"/>
                  </a:lnTo>
                  <a:cubicBezTo>
                    <a:pt x="1907" y="237"/>
                    <a:pt x="1225" y="524"/>
                    <a:pt x="511" y="753"/>
                  </a:cubicBezTo>
                  <a:cubicBezTo>
                    <a:pt x="453" y="963"/>
                    <a:pt x="402" y="1167"/>
                    <a:pt x="351" y="1371"/>
                  </a:cubicBezTo>
                  <a:cubicBezTo>
                    <a:pt x="237" y="1327"/>
                    <a:pt x="116" y="1263"/>
                    <a:pt x="1" y="1218"/>
                  </a:cubicBezTo>
                  <a:lnTo>
                    <a:pt x="1" y="1218"/>
                  </a:lnTo>
                  <a:cubicBezTo>
                    <a:pt x="186" y="1843"/>
                    <a:pt x="670" y="2334"/>
                    <a:pt x="1307" y="2429"/>
                  </a:cubicBezTo>
                  <a:cubicBezTo>
                    <a:pt x="1384" y="2441"/>
                    <a:pt x="1462" y="2446"/>
                    <a:pt x="1539" y="2446"/>
                  </a:cubicBezTo>
                  <a:cubicBezTo>
                    <a:pt x="2104" y="2446"/>
                    <a:pt x="2669" y="2147"/>
                    <a:pt x="2977" y="1671"/>
                  </a:cubicBezTo>
                  <a:lnTo>
                    <a:pt x="2518" y="1613"/>
                  </a:lnTo>
                  <a:cubicBezTo>
                    <a:pt x="2557" y="1065"/>
                    <a:pt x="2582" y="549"/>
                    <a:pt x="2627" y="1"/>
                  </a:cubicBezTo>
                  <a:close/>
                </a:path>
              </a:pathLst>
            </a:custGeom>
            <a:solidFill>
              <a:srgbClr val="FF9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36"/>
            <p:cNvSpPr/>
            <p:nvPr/>
          </p:nvSpPr>
          <p:spPr>
            <a:xfrm>
              <a:off x="3802210" y="2174840"/>
              <a:ext cx="233887" cy="200576"/>
            </a:xfrm>
            <a:custGeom>
              <a:avLst/>
              <a:gdLst/>
              <a:ahLst/>
              <a:cxnLst/>
              <a:rect l="l" t="t" r="r" b="b"/>
              <a:pathLst>
                <a:path w="4144" h="3556" extrusionOk="0">
                  <a:moveTo>
                    <a:pt x="2492" y="0"/>
                  </a:moveTo>
                  <a:cubicBezTo>
                    <a:pt x="2130" y="102"/>
                    <a:pt x="1737" y="151"/>
                    <a:pt x="1346" y="151"/>
                  </a:cubicBezTo>
                  <a:cubicBezTo>
                    <a:pt x="1076" y="151"/>
                    <a:pt x="806" y="128"/>
                    <a:pt x="549" y="83"/>
                  </a:cubicBezTo>
                  <a:cubicBezTo>
                    <a:pt x="306" y="644"/>
                    <a:pt x="153" y="1211"/>
                    <a:pt x="71" y="1817"/>
                  </a:cubicBezTo>
                  <a:cubicBezTo>
                    <a:pt x="0" y="2320"/>
                    <a:pt x="173" y="2843"/>
                    <a:pt x="549" y="3181"/>
                  </a:cubicBezTo>
                  <a:cubicBezTo>
                    <a:pt x="814" y="3424"/>
                    <a:pt x="1176" y="3556"/>
                    <a:pt x="1534" y="3556"/>
                  </a:cubicBezTo>
                  <a:cubicBezTo>
                    <a:pt x="1682" y="3556"/>
                    <a:pt x="1830" y="3533"/>
                    <a:pt x="1970" y="3487"/>
                  </a:cubicBezTo>
                  <a:cubicBezTo>
                    <a:pt x="2390" y="3353"/>
                    <a:pt x="2798" y="3092"/>
                    <a:pt x="3047" y="2728"/>
                  </a:cubicBezTo>
                  <a:cubicBezTo>
                    <a:pt x="3122" y="2743"/>
                    <a:pt x="3201" y="2751"/>
                    <a:pt x="3280" y="2751"/>
                  </a:cubicBezTo>
                  <a:cubicBezTo>
                    <a:pt x="3400" y="2751"/>
                    <a:pt x="3521" y="2732"/>
                    <a:pt x="3633" y="2690"/>
                  </a:cubicBezTo>
                  <a:cubicBezTo>
                    <a:pt x="3818" y="2620"/>
                    <a:pt x="3977" y="2473"/>
                    <a:pt x="4048" y="2288"/>
                  </a:cubicBezTo>
                  <a:cubicBezTo>
                    <a:pt x="4143" y="2046"/>
                    <a:pt x="4041" y="1740"/>
                    <a:pt x="3831" y="1594"/>
                  </a:cubicBezTo>
                  <a:cubicBezTo>
                    <a:pt x="3732" y="1524"/>
                    <a:pt x="3612" y="1490"/>
                    <a:pt x="3492" y="1490"/>
                  </a:cubicBezTo>
                  <a:cubicBezTo>
                    <a:pt x="3349" y="1490"/>
                    <a:pt x="3205" y="1538"/>
                    <a:pt x="3098" y="1632"/>
                  </a:cubicBezTo>
                  <a:cubicBezTo>
                    <a:pt x="2919" y="1103"/>
                    <a:pt x="2677" y="536"/>
                    <a:pt x="2492" y="0"/>
                  </a:cubicBezTo>
                  <a:close/>
                </a:path>
              </a:pathLst>
            </a:custGeom>
            <a:solidFill>
              <a:srgbClr val="FF9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36"/>
            <p:cNvSpPr/>
            <p:nvPr/>
          </p:nvSpPr>
          <p:spPr>
            <a:xfrm>
              <a:off x="3974867" y="2278175"/>
              <a:ext cx="37476" cy="18557"/>
            </a:xfrm>
            <a:custGeom>
              <a:avLst/>
              <a:gdLst/>
              <a:ahLst/>
              <a:cxnLst/>
              <a:rect l="l" t="t" r="r" b="b"/>
              <a:pathLst>
                <a:path w="664" h="329" extrusionOk="0">
                  <a:moveTo>
                    <a:pt x="583" y="0"/>
                  </a:moveTo>
                  <a:cubicBezTo>
                    <a:pt x="575" y="0"/>
                    <a:pt x="568" y="1"/>
                    <a:pt x="562" y="4"/>
                  </a:cubicBezTo>
                  <a:lnTo>
                    <a:pt x="52" y="195"/>
                  </a:lnTo>
                  <a:cubicBezTo>
                    <a:pt x="13" y="208"/>
                    <a:pt x="1" y="246"/>
                    <a:pt x="13" y="284"/>
                  </a:cubicBezTo>
                  <a:cubicBezTo>
                    <a:pt x="20" y="310"/>
                    <a:pt x="52" y="329"/>
                    <a:pt x="77" y="329"/>
                  </a:cubicBezTo>
                  <a:cubicBezTo>
                    <a:pt x="84" y="329"/>
                    <a:pt x="90" y="329"/>
                    <a:pt x="103" y="323"/>
                  </a:cubicBezTo>
                  <a:lnTo>
                    <a:pt x="606" y="138"/>
                  </a:lnTo>
                  <a:cubicBezTo>
                    <a:pt x="644" y="125"/>
                    <a:pt x="664" y="80"/>
                    <a:pt x="651" y="49"/>
                  </a:cubicBezTo>
                  <a:cubicBezTo>
                    <a:pt x="641" y="18"/>
                    <a:pt x="611" y="0"/>
                    <a:pt x="5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36"/>
            <p:cNvSpPr/>
            <p:nvPr/>
          </p:nvSpPr>
          <p:spPr>
            <a:xfrm>
              <a:off x="3852556" y="2344904"/>
              <a:ext cx="111243" cy="37791"/>
            </a:xfrm>
            <a:custGeom>
              <a:avLst/>
              <a:gdLst/>
              <a:ahLst/>
              <a:cxnLst/>
              <a:rect l="l" t="t" r="r" b="b"/>
              <a:pathLst>
                <a:path w="1971" h="670" extrusionOk="0">
                  <a:moveTo>
                    <a:pt x="1894" y="1"/>
                  </a:moveTo>
                  <a:cubicBezTo>
                    <a:pt x="1875" y="1"/>
                    <a:pt x="1856" y="9"/>
                    <a:pt x="1843" y="26"/>
                  </a:cubicBezTo>
                  <a:cubicBezTo>
                    <a:pt x="1531" y="346"/>
                    <a:pt x="1072" y="525"/>
                    <a:pt x="619" y="525"/>
                  </a:cubicBezTo>
                  <a:cubicBezTo>
                    <a:pt x="441" y="525"/>
                    <a:pt x="263" y="497"/>
                    <a:pt x="96" y="440"/>
                  </a:cubicBezTo>
                  <a:cubicBezTo>
                    <a:pt x="90" y="437"/>
                    <a:pt x="83" y="436"/>
                    <a:pt x="76" y="436"/>
                  </a:cubicBezTo>
                  <a:cubicBezTo>
                    <a:pt x="50" y="436"/>
                    <a:pt x="24" y="454"/>
                    <a:pt x="13" y="484"/>
                  </a:cubicBezTo>
                  <a:cubicBezTo>
                    <a:pt x="1" y="523"/>
                    <a:pt x="20" y="561"/>
                    <a:pt x="52" y="574"/>
                  </a:cubicBezTo>
                  <a:cubicBezTo>
                    <a:pt x="237" y="637"/>
                    <a:pt x="434" y="669"/>
                    <a:pt x="632" y="669"/>
                  </a:cubicBezTo>
                  <a:cubicBezTo>
                    <a:pt x="1116" y="669"/>
                    <a:pt x="1600" y="472"/>
                    <a:pt x="1945" y="121"/>
                  </a:cubicBezTo>
                  <a:cubicBezTo>
                    <a:pt x="1970" y="89"/>
                    <a:pt x="1970" y="45"/>
                    <a:pt x="1945" y="19"/>
                  </a:cubicBezTo>
                  <a:cubicBezTo>
                    <a:pt x="1930" y="7"/>
                    <a:pt x="1912" y="1"/>
                    <a:pt x="18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36"/>
            <p:cNvSpPr/>
            <p:nvPr/>
          </p:nvSpPr>
          <p:spPr>
            <a:xfrm>
              <a:off x="3825577" y="2237055"/>
              <a:ext cx="15916" cy="15850"/>
            </a:xfrm>
            <a:custGeom>
              <a:avLst/>
              <a:gdLst/>
              <a:ahLst/>
              <a:cxnLst/>
              <a:rect l="l" t="t" r="r" b="b"/>
              <a:pathLst>
                <a:path w="282" h="281" extrusionOk="0">
                  <a:moveTo>
                    <a:pt x="141" y="0"/>
                  </a:moveTo>
                  <a:cubicBezTo>
                    <a:pt x="64" y="0"/>
                    <a:pt x="1" y="64"/>
                    <a:pt x="1" y="140"/>
                  </a:cubicBezTo>
                  <a:cubicBezTo>
                    <a:pt x="1" y="217"/>
                    <a:pt x="64" y="280"/>
                    <a:pt x="141" y="280"/>
                  </a:cubicBezTo>
                  <a:cubicBezTo>
                    <a:pt x="217" y="280"/>
                    <a:pt x="281" y="217"/>
                    <a:pt x="281" y="140"/>
                  </a:cubicBezTo>
                  <a:cubicBezTo>
                    <a:pt x="281" y="64"/>
                    <a:pt x="217" y="0"/>
                    <a:pt x="1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36"/>
            <p:cNvSpPr/>
            <p:nvPr/>
          </p:nvSpPr>
          <p:spPr>
            <a:xfrm>
              <a:off x="3902959" y="2247096"/>
              <a:ext cx="15860" cy="15850"/>
            </a:xfrm>
            <a:custGeom>
              <a:avLst/>
              <a:gdLst/>
              <a:ahLst/>
              <a:cxnLst/>
              <a:rect l="l" t="t" r="r" b="b"/>
              <a:pathLst>
                <a:path w="281" h="281" extrusionOk="0">
                  <a:moveTo>
                    <a:pt x="140" y="0"/>
                  </a:moveTo>
                  <a:cubicBezTo>
                    <a:pt x="64" y="0"/>
                    <a:pt x="0" y="64"/>
                    <a:pt x="0" y="141"/>
                  </a:cubicBezTo>
                  <a:cubicBezTo>
                    <a:pt x="0" y="217"/>
                    <a:pt x="64" y="281"/>
                    <a:pt x="140" y="281"/>
                  </a:cubicBezTo>
                  <a:cubicBezTo>
                    <a:pt x="217" y="281"/>
                    <a:pt x="280" y="217"/>
                    <a:pt x="280" y="141"/>
                  </a:cubicBezTo>
                  <a:cubicBezTo>
                    <a:pt x="280" y="64"/>
                    <a:pt x="217" y="0"/>
                    <a:pt x="1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36"/>
            <p:cNvSpPr/>
            <p:nvPr/>
          </p:nvSpPr>
          <p:spPr>
            <a:xfrm>
              <a:off x="3843243" y="2241117"/>
              <a:ext cx="27712" cy="44842"/>
            </a:xfrm>
            <a:custGeom>
              <a:avLst/>
              <a:gdLst/>
              <a:ahLst/>
              <a:cxnLst/>
              <a:rect l="l" t="t" r="r" b="b"/>
              <a:pathLst>
                <a:path w="491" h="795" extrusionOk="0">
                  <a:moveTo>
                    <a:pt x="410" y="0"/>
                  </a:moveTo>
                  <a:cubicBezTo>
                    <a:pt x="387" y="0"/>
                    <a:pt x="366" y="10"/>
                    <a:pt x="351" y="30"/>
                  </a:cubicBezTo>
                  <a:lnTo>
                    <a:pt x="13" y="565"/>
                  </a:lnTo>
                  <a:cubicBezTo>
                    <a:pt x="0" y="578"/>
                    <a:pt x="0" y="597"/>
                    <a:pt x="6" y="616"/>
                  </a:cubicBezTo>
                  <a:cubicBezTo>
                    <a:pt x="6" y="635"/>
                    <a:pt x="19" y="655"/>
                    <a:pt x="38" y="661"/>
                  </a:cubicBezTo>
                  <a:lnTo>
                    <a:pt x="268" y="788"/>
                  </a:lnTo>
                  <a:cubicBezTo>
                    <a:pt x="280" y="795"/>
                    <a:pt x="293" y="795"/>
                    <a:pt x="306" y="795"/>
                  </a:cubicBezTo>
                  <a:cubicBezTo>
                    <a:pt x="325" y="795"/>
                    <a:pt x="351" y="782"/>
                    <a:pt x="363" y="757"/>
                  </a:cubicBezTo>
                  <a:cubicBezTo>
                    <a:pt x="382" y="725"/>
                    <a:pt x="370" y="680"/>
                    <a:pt x="338" y="667"/>
                  </a:cubicBezTo>
                  <a:lnTo>
                    <a:pt x="172" y="578"/>
                  </a:lnTo>
                  <a:lnTo>
                    <a:pt x="472" y="106"/>
                  </a:lnTo>
                  <a:cubicBezTo>
                    <a:pt x="491" y="75"/>
                    <a:pt x="484" y="30"/>
                    <a:pt x="453" y="11"/>
                  </a:cubicBezTo>
                  <a:cubicBezTo>
                    <a:pt x="438" y="4"/>
                    <a:pt x="424" y="0"/>
                    <a:pt x="4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36"/>
            <p:cNvSpPr/>
            <p:nvPr/>
          </p:nvSpPr>
          <p:spPr>
            <a:xfrm>
              <a:off x="3815869" y="2202479"/>
              <a:ext cx="36742" cy="14835"/>
            </a:xfrm>
            <a:custGeom>
              <a:avLst/>
              <a:gdLst/>
              <a:ahLst/>
              <a:cxnLst/>
              <a:rect l="l" t="t" r="r" b="b"/>
              <a:pathLst>
                <a:path w="651" h="263" extrusionOk="0">
                  <a:moveTo>
                    <a:pt x="309" y="1"/>
                  </a:moveTo>
                  <a:cubicBezTo>
                    <a:pt x="197" y="1"/>
                    <a:pt x="92" y="45"/>
                    <a:pt x="26" y="122"/>
                  </a:cubicBezTo>
                  <a:cubicBezTo>
                    <a:pt x="1" y="154"/>
                    <a:pt x="1" y="192"/>
                    <a:pt x="33" y="218"/>
                  </a:cubicBezTo>
                  <a:cubicBezTo>
                    <a:pt x="45" y="230"/>
                    <a:pt x="61" y="236"/>
                    <a:pt x="77" y="236"/>
                  </a:cubicBezTo>
                  <a:cubicBezTo>
                    <a:pt x="96" y="236"/>
                    <a:pt x="115" y="228"/>
                    <a:pt x="128" y="211"/>
                  </a:cubicBezTo>
                  <a:cubicBezTo>
                    <a:pt x="168" y="166"/>
                    <a:pt x="234" y="140"/>
                    <a:pt x="303" y="140"/>
                  </a:cubicBezTo>
                  <a:cubicBezTo>
                    <a:pt x="310" y="140"/>
                    <a:pt x="318" y="141"/>
                    <a:pt x="326" y="141"/>
                  </a:cubicBezTo>
                  <a:cubicBezTo>
                    <a:pt x="409" y="141"/>
                    <a:pt x="479" y="180"/>
                    <a:pt x="517" y="237"/>
                  </a:cubicBezTo>
                  <a:cubicBezTo>
                    <a:pt x="530" y="256"/>
                    <a:pt x="549" y="262"/>
                    <a:pt x="574" y="262"/>
                  </a:cubicBezTo>
                  <a:cubicBezTo>
                    <a:pt x="587" y="262"/>
                    <a:pt x="600" y="262"/>
                    <a:pt x="612" y="256"/>
                  </a:cubicBezTo>
                  <a:cubicBezTo>
                    <a:pt x="644" y="231"/>
                    <a:pt x="651" y="186"/>
                    <a:pt x="632" y="154"/>
                  </a:cubicBezTo>
                  <a:cubicBezTo>
                    <a:pt x="568" y="65"/>
                    <a:pt x="453" y="8"/>
                    <a:pt x="332" y="1"/>
                  </a:cubicBezTo>
                  <a:cubicBezTo>
                    <a:pt x="324" y="1"/>
                    <a:pt x="317" y="1"/>
                    <a:pt x="3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36"/>
            <p:cNvSpPr/>
            <p:nvPr/>
          </p:nvSpPr>
          <p:spPr>
            <a:xfrm>
              <a:off x="3891445" y="2211898"/>
              <a:ext cx="48595" cy="20531"/>
            </a:xfrm>
            <a:custGeom>
              <a:avLst/>
              <a:gdLst/>
              <a:ahLst/>
              <a:cxnLst/>
              <a:rect l="l" t="t" r="r" b="b"/>
              <a:pathLst>
                <a:path w="861" h="364" extrusionOk="0">
                  <a:moveTo>
                    <a:pt x="365" y="0"/>
                  </a:moveTo>
                  <a:cubicBezTo>
                    <a:pt x="249" y="0"/>
                    <a:pt x="135" y="34"/>
                    <a:pt x="45" y="95"/>
                  </a:cubicBezTo>
                  <a:cubicBezTo>
                    <a:pt x="13" y="115"/>
                    <a:pt x="0" y="159"/>
                    <a:pt x="26" y="191"/>
                  </a:cubicBezTo>
                  <a:cubicBezTo>
                    <a:pt x="38" y="211"/>
                    <a:pt x="59" y="221"/>
                    <a:pt x="82" y="221"/>
                  </a:cubicBezTo>
                  <a:cubicBezTo>
                    <a:pt x="95" y="221"/>
                    <a:pt x="109" y="217"/>
                    <a:pt x="121" y="210"/>
                  </a:cubicBezTo>
                  <a:cubicBezTo>
                    <a:pt x="189" y="162"/>
                    <a:pt x="278" y="139"/>
                    <a:pt x="367" y="139"/>
                  </a:cubicBezTo>
                  <a:cubicBezTo>
                    <a:pt x="396" y="139"/>
                    <a:pt x="424" y="142"/>
                    <a:pt x="453" y="146"/>
                  </a:cubicBezTo>
                  <a:cubicBezTo>
                    <a:pt x="567" y="172"/>
                    <a:pt x="669" y="236"/>
                    <a:pt x="720" y="325"/>
                  </a:cubicBezTo>
                  <a:cubicBezTo>
                    <a:pt x="733" y="350"/>
                    <a:pt x="758" y="363"/>
                    <a:pt x="778" y="363"/>
                  </a:cubicBezTo>
                  <a:cubicBezTo>
                    <a:pt x="790" y="363"/>
                    <a:pt x="803" y="357"/>
                    <a:pt x="816" y="350"/>
                  </a:cubicBezTo>
                  <a:cubicBezTo>
                    <a:pt x="848" y="331"/>
                    <a:pt x="860" y="287"/>
                    <a:pt x="841" y="255"/>
                  </a:cubicBezTo>
                  <a:cubicBezTo>
                    <a:pt x="771" y="134"/>
                    <a:pt x="637" y="44"/>
                    <a:pt x="484" y="13"/>
                  </a:cubicBezTo>
                  <a:cubicBezTo>
                    <a:pt x="445" y="4"/>
                    <a:pt x="405" y="0"/>
                    <a:pt x="3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36"/>
            <p:cNvSpPr/>
            <p:nvPr/>
          </p:nvSpPr>
          <p:spPr>
            <a:xfrm>
              <a:off x="3862264" y="2286185"/>
              <a:ext cx="38944" cy="39314"/>
            </a:xfrm>
            <a:custGeom>
              <a:avLst/>
              <a:gdLst/>
              <a:ahLst/>
              <a:cxnLst/>
              <a:rect l="l" t="t" r="r" b="b"/>
              <a:pathLst>
                <a:path w="690" h="697" extrusionOk="0">
                  <a:moveTo>
                    <a:pt x="511" y="295"/>
                  </a:moveTo>
                  <a:cubicBezTo>
                    <a:pt x="492" y="365"/>
                    <a:pt x="466" y="436"/>
                    <a:pt x="428" y="493"/>
                  </a:cubicBezTo>
                  <a:cubicBezTo>
                    <a:pt x="399" y="533"/>
                    <a:pt x="365" y="558"/>
                    <a:pt x="327" y="558"/>
                  </a:cubicBezTo>
                  <a:cubicBezTo>
                    <a:pt x="322" y="558"/>
                    <a:pt x="318" y="557"/>
                    <a:pt x="313" y="557"/>
                  </a:cubicBezTo>
                  <a:cubicBezTo>
                    <a:pt x="268" y="550"/>
                    <a:pt x="230" y="512"/>
                    <a:pt x="211" y="455"/>
                  </a:cubicBezTo>
                  <a:cubicBezTo>
                    <a:pt x="198" y="416"/>
                    <a:pt x="186" y="385"/>
                    <a:pt x="179" y="346"/>
                  </a:cubicBezTo>
                  <a:lnTo>
                    <a:pt x="179" y="346"/>
                  </a:lnTo>
                  <a:cubicBezTo>
                    <a:pt x="216" y="359"/>
                    <a:pt x="256" y="366"/>
                    <a:pt x="298" y="366"/>
                  </a:cubicBezTo>
                  <a:cubicBezTo>
                    <a:pt x="322" y="366"/>
                    <a:pt x="346" y="364"/>
                    <a:pt x="370" y="359"/>
                  </a:cubicBezTo>
                  <a:cubicBezTo>
                    <a:pt x="421" y="346"/>
                    <a:pt x="472" y="327"/>
                    <a:pt x="511" y="295"/>
                  </a:cubicBezTo>
                  <a:close/>
                  <a:moveTo>
                    <a:pt x="610" y="1"/>
                  </a:moveTo>
                  <a:cubicBezTo>
                    <a:pt x="583" y="1"/>
                    <a:pt x="560" y="14"/>
                    <a:pt x="549" y="40"/>
                  </a:cubicBezTo>
                  <a:cubicBezTo>
                    <a:pt x="511" y="136"/>
                    <a:pt x="434" y="200"/>
                    <a:pt x="339" y="219"/>
                  </a:cubicBezTo>
                  <a:cubicBezTo>
                    <a:pt x="322" y="223"/>
                    <a:pt x="304" y="225"/>
                    <a:pt x="287" y="225"/>
                  </a:cubicBezTo>
                  <a:cubicBezTo>
                    <a:pt x="227" y="225"/>
                    <a:pt x="167" y="200"/>
                    <a:pt x="122" y="155"/>
                  </a:cubicBezTo>
                  <a:cubicBezTo>
                    <a:pt x="110" y="143"/>
                    <a:pt x="92" y="136"/>
                    <a:pt x="74" y="136"/>
                  </a:cubicBezTo>
                  <a:cubicBezTo>
                    <a:pt x="64" y="136"/>
                    <a:pt x="54" y="138"/>
                    <a:pt x="45" y="142"/>
                  </a:cubicBezTo>
                  <a:cubicBezTo>
                    <a:pt x="14" y="162"/>
                    <a:pt x="1" y="187"/>
                    <a:pt x="7" y="219"/>
                  </a:cubicBezTo>
                  <a:cubicBezTo>
                    <a:pt x="20" y="308"/>
                    <a:pt x="52" y="416"/>
                    <a:pt x="77" y="499"/>
                  </a:cubicBezTo>
                  <a:cubicBezTo>
                    <a:pt x="116" y="608"/>
                    <a:pt x="198" y="684"/>
                    <a:pt x="300" y="697"/>
                  </a:cubicBezTo>
                  <a:lnTo>
                    <a:pt x="326" y="697"/>
                  </a:lnTo>
                  <a:cubicBezTo>
                    <a:pt x="415" y="697"/>
                    <a:pt x="492" y="652"/>
                    <a:pt x="543" y="569"/>
                  </a:cubicBezTo>
                  <a:cubicBezTo>
                    <a:pt x="638" y="416"/>
                    <a:pt x="689" y="244"/>
                    <a:pt x="683" y="66"/>
                  </a:cubicBezTo>
                  <a:cubicBezTo>
                    <a:pt x="683" y="34"/>
                    <a:pt x="664" y="9"/>
                    <a:pt x="625" y="2"/>
                  </a:cubicBezTo>
                  <a:cubicBezTo>
                    <a:pt x="620" y="1"/>
                    <a:pt x="615" y="1"/>
                    <a:pt x="6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333"/>
        <p:cNvGrpSpPr/>
        <p:nvPr/>
      </p:nvGrpSpPr>
      <p:grpSpPr>
        <a:xfrm>
          <a:off x="0" y="0"/>
          <a:ext cx="0" cy="0"/>
          <a:chOff x="0" y="0"/>
          <a:chExt cx="0" cy="0"/>
        </a:xfrm>
      </p:grpSpPr>
      <p:sp>
        <p:nvSpPr>
          <p:cNvPr id="3334" name="Google Shape;3334;p73"/>
          <p:cNvSpPr txBox="1">
            <a:spLocks noGrp="1"/>
          </p:cNvSpPr>
          <p:nvPr>
            <p:ph type="title"/>
          </p:nvPr>
        </p:nvSpPr>
        <p:spPr>
          <a:xfrm>
            <a:off x="720000" y="407845"/>
            <a:ext cx="7704000" cy="6402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ar-SA" sz="3600" b="1" dirty="0">
                <a:latin typeface="Sakkal Majalla" panose="02000000000000000000" pitchFamily="2" charset="-78"/>
                <a:cs typeface="Sakkal Majalla" panose="02000000000000000000" pitchFamily="2" charset="-78"/>
              </a:rPr>
              <a:t>المراجع</a:t>
            </a:r>
            <a:endParaRPr sz="3600" b="1" dirty="0">
              <a:latin typeface="Sakkal Majalla" panose="02000000000000000000" pitchFamily="2" charset="-78"/>
              <a:cs typeface="Sakkal Majalla" panose="02000000000000000000" pitchFamily="2" charset="-78"/>
            </a:endParaRPr>
          </a:p>
        </p:txBody>
      </p:sp>
      <p:sp>
        <p:nvSpPr>
          <p:cNvPr id="3336" name="Google Shape;3336;p73"/>
          <p:cNvSpPr txBox="1">
            <a:spLocks noGrp="1"/>
          </p:cNvSpPr>
          <p:nvPr>
            <p:ph type="body" idx="4294967295"/>
          </p:nvPr>
        </p:nvSpPr>
        <p:spPr>
          <a:xfrm>
            <a:off x="465364" y="1048045"/>
            <a:ext cx="7958636" cy="3507080"/>
          </a:xfrm>
          <a:prstGeom prst="rect">
            <a:avLst/>
          </a:prstGeom>
        </p:spPr>
        <p:txBody>
          <a:bodyPr spcFirstLastPara="1" wrap="square" lIns="91425" tIns="91425" rIns="91425" bIns="91425" anchor="t" anchorCtr="0">
            <a:noAutofit/>
          </a:bodyPr>
          <a:lstStyle/>
          <a:p>
            <a:r>
              <a:rPr lang="en-GB" sz="1200" dirty="0"/>
              <a:t>American Alliance for Health, Physical Education, Recreation and Dance (2013) – </a:t>
            </a:r>
            <a:r>
              <a:rPr lang="en-GB" sz="1200" i="1" dirty="0"/>
              <a:t>Physical Education Safety Guidelines</a:t>
            </a:r>
            <a:r>
              <a:rPr lang="en-GB" sz="1200" dirty="0"/>
              <a:t>:</a:t>
            </a:r>
            <a:endParaRPr lang="ar-SA" sz="1200" dirty="0"/>
          </a:p>
          <a:p>
            <a:r>
              <a:rPr lang="en-GB" sz="1200" dirty="0" err="1"/>
              <a:t>Porsanger</a:t>
            </a:r>
            <a:r>
              <a:rPr lang="en-GB" sz="1200" dirty="0"/>
              <a:t>, L. B., Moen, K. M., &amp; Skille, E. Å. (2021). </a:t>
            </a:r>
            <a:r>
              <a:rPr lang="en-GB" sz="1200" i="1" dirty="0"/>
              <a:t>Risk and safety management in physical education: Teachers’ perceptions.</a:t>
            </a:r>
            <a:r>
              <a:rPr lang="en-GB" sz="1200" dirty="0"/>
              <a:t> </a:t>
            </a:r>
            <a:r>
              <a:rPr lang="en-GB" sz="1200" i="1" dirty="0"/>
              <a:t>Frontiers in Sports and Active Living, 3,</a:t>
            </a:r>
            <a:r>
              <a:rPr lang="en-GB" sz="1200" dirty="0"/>
              <a:t> 663676. https://doi.org/10.3389/fspor.2021.663676</a:t>
            </a:r>
          </a:p>
          <a:p>
            <a:r>
              <a:rPr lang="en-GB" sz="1200" dirty="0" err="1"/>
              <a:t>Göpfert</a:t>
            </a:r>
            <a:r>
              <a:rPr lang="en-GB" sz="1200" dirty="0"/>
              <a:t>, K., Wirth, T., &amp; Krüger, M. (2018). </a:t>
            </a:r>
            <a:r>
              <a:rPr lang="en-GB" sz="1200" i="1" dirty="0"/>
              <a:t>Prevention of sports injuries in children and adolescents at school.</a:t>
            </a:r>
            <a:r>
              <a:rPr lang="en-GB" sz="1200" dirty="0"/>
              <a:t> </a:t>
            </a:r>
            <a:r>
              <a:rPr lang="en-GB" sz="1200" i="1" dirty="0" err="1"/>
              <a:t>Deutsches</a:t>
            </a:r>
            <a:r>
              <a:rPr lang="en-GB" sz="1200" i="1" dirty="0"/>
              <a:t> </a:t>
            </a:r>
            <a:r>
              <a:rPr lang="en-GB" sz="1200" i="1" dirty="0" err="1"/>
              <a:t>Ärzteblatt</a:t>
            </a:r>
            <a:r>
              <a:rPr lang="en-GB" sz="1200" i="1" dirty="0"/>
              <a:t> International, 115</a:t>
            </a:r>
            <a:r>
              <a:rPr lang="en-GB" sz="1200" dirty="0"/>
              <a:t>(14), 237–243. https://doi.org/10.3238/arztebl.2018.0237</a:t>
            </a:r>
          </a:p>
          <a:p>
            <a:r>
              <a:rPr lang="en-GB" sz="1200" dirty="0"/>
              <a:t>Vitali, F., et al. (2021). </a:t>
            </a:r>
            <a:r>
              <a:rPr lang="en-GB" sz="1200" i="1" dirty="0"/>
              <a:t>Preventing violence in youth sport and physical education: The NOVIS framework.</a:t>
            </a:r>
            <a:r>
              <a:rPr lang="en-GB" sz="1200" dirty="0"/>
              <a:t> </a:t>
            </a:r>
            <a:r>
              <a:rPr lang="en-GB" sz="1200" i="1" dirty="0"/>
              <a:t>Sport Sciences for Health, 17,</a:t>
            </a:r>
            <a:r>
              <a:rPr lang="en-GB" sz="1200" dirty="0"/>
              <a:t> 1039–1047. https://doi.org/10.1007/s11332-021-00817-9</a:t>
            </a:r>
          </a:p>
          <a:p>
            <a:r>
              <a:rPr lang="en-GB" sz="1200" dirty="0"/>
              <a:t>Zhou, C., Zhang, H., &amp; Li, W. (2025). </a:t>
            </a:r>
            <a:r>
              <a:rPr lang="en-GB" sz="1200" i="1" dirty="0"/>
              <a:t>Sport-based interventions to mitigate bullying </a:t>
            </a:r>
            <a:r>
              <a:rPr lang="en-GB" sz="1200" i="1" dirty="0" err="1"/>
              <a:t>behaviors</a:t>
            </a:r>
            <a:r>
              <a:rPr lang="en-GB" sz="1200" i="1" dirty="0"/>
              <a:t>: A systematic review.</a:t>
            </a:r>
            <a:r>
              <a:rPr lang="en-GB" sz="1200" dirty="0"/>
              <a:t> </a:t>
            </a:r>
            <a:r>
              <a:rPr lang="en-GB" sz="1200" i="1" dirty="0" err="1"/>
              <a:t>Heliyon</a:t>
            </a:r>
            <a:r>
              <a:rPr lang="en-GB" sz="1200" i="1" dirty="0"/>
              <a:t>, 11</a:t>
            </a:r>
            <a:r>
              <a:rPr lang="en-GB" sz="1200" dirty="0"/>
              <a:t>(2), e19745. https://doi.org/10.1016/j.heliyon.2025.e19745</a:t>
            </a:r>
          </a:p>
          <a:p>
            <a:r>
              <a:rPr lang="en-GB" sz="1200" dirty="0"/>
              <a:t>SHAPE America. (2020). </a:t>
            </a:r>
            <a:r>
              <a:rPr lang="en-GB" sz="1200" i="1" dirty="0"/>
              <a:t>Appropriate instructional practice guidelines, K–12 physical education.</a:t>
            </a:r>
            <a:r>
              <a:rPr lang="en-GB" sz="1200" dirty="0"/>
              <a:t> SHAPE America – Society of Health and Physical Educators.</a:t>
            </a:r>
            <a:endParaRPr lang="ar-SA" sz="1200" dirty="0"/>
          </a:p>
          <a:p>
            <a:pPr algn="r" rtl="1"/>
            <a:r>
              <a:rPr lang="ar-SA" sz="1200" dirty="0">
                <a:cs typeface="+mn-cs"/>
              </a:rPr>
              <a:t>وزارة التعليم. (2022). </a:t>
            </a:r>
            <a:r>
              <a:rPr lang="ar-SA" sz="1200" i="1" dirty="0">
                <a:cs typeface="+mn-cs"/>
              </a:rPr>
              <a:t>دليل المعلم – التربية البدنية للصف الرابع الابتدائي</a:t>
            </a:r>
            <a:r>
              <a:rPr lang="ar-SA" sz="1200" dirty="0">
                <a:cs typeface="+mn-cs"/>
              </a:rPr>
              <a:t> [طبعة 1444 هـ]. الرياض: وزارة التعليم.</a:t>
            </a:r>
          </a:p>
          <a:p>
            <a:pPr algn="r" rtl="1"/>
            <a:r>
              <a:rPr lang="ar-SA" sz="1200" dirty="0">
                <a:cs typeface="+mn-cs"/>
              </a:rPr>
              <a:t> عبدالله، ناصر. (2018). إدارة المخاطر التربوية في البيئة المدرسية. </a:t>
            </a:r>
            <a:r>
              <a:rPr lang="ar-SA" sz="1200" i="1" dirty="0">
                <a:cs typeface="+mn-cs"/>
              </a:rPr>
              <a:t>مجلة دراسات نفسية وتربوية</a:t>
            </a:r>
            <a:r>
              <a:rPr lang="ar-SA" sz="1200" dirty="0"/>
              <a:t>.</a:t>
            </a:r>
            <a:endParaRPr lang="en-GB" sz="1200" dirty="0">
              <a:cs typeface="+mn-c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799"/>
        <p:cNvGrpSpPr/>
        <p:nvPr/>
      </p:nvGrpSpPr>
      <p:grpSpPr>
        <a:xfrm>
          <a:off x="0" y="0"/>
          <a:ext cx="0" cy="0"/>
          <a:chOff x="0" y="0"/>
          <a:chExt cx="0" cy="0"/>
        </a:xfrm>
      </p:grpSpPr>
      <p:sp>
        <p:nvSpPr>
          <p:cNvPr id="1800" name="Google Shape;1800;p50"/>
          <p:cNvSpPr txBox="1">
            <a:spLocks noGrp="1"/>
          </p:cNvSpPr>
          <p:nvPr>
            <p:ph type="title"/>
          </p:nvPr>
        </p:nvSpPr>
        <p:spPr>
          <a:xfrm>
            <a:off x="1258411" y="3152146"/>
            <a:ext cx="5883232" cy="1184034"/>
          </a:xfrm>
          <a:prstGeom prst="rect">
            <a:avLst/>
          </a:prstGeom>
        </p:spPr>
        <p:txBody>
          <a:bodyPr spcFirstLastPara="1" wrap="square" lIns="91425" tIns="91425" rIns="91425" bIns="91425" anchor="t" anchorCtr="0">
            <a:noAutofit/>
          </a:bodyPr>
          <a:lstStyle/>
          <a:p>
            <a:pPr lvl="0">
              <a:lnSpc>
                <a:spcPct val="150000"/>
              </a:lnSpc>
            </a:pPr>
            <a:r>
              <a:rPr lang="ar-SA" sz="1600" dirty="0">
                <a:latin typeface="Traditional Arabic" panose="02020603050405020304" pitchFamily="18" charset="-78"/>
                <a:cs typeface="Traditional Arabic" panose="02020603050405020304" pitchFamily="18" charset="-78"/>
              </a:rPr>
              <a:t>وهذا يعني ان الهدف ليس “إلغاء المخاطر” تمامًا، لأن بعض المخاطر جزء من تجربة التعلم البدني (مثل القفز، الجري، المنافسة)، بل إدارتها بوعي وتخطيط حتى تتحقق الفائدة دون تهديد سلامة الطلاب.</a:t>
            </a:r>
            <a:endParaRPr sz="1600" dirty="0">
              <a:latin typeface="Traditional Arabic" panose="02020603050405020304" pitchFamily="18" charset="-78"/>
              <a:cs typeface="Traditional Arabic" panose="02020603050405020304" pitchFamily="18" charset="-78"/>
            </a:endParaRPr>
          </a:p>
        </p:txBody>
      </p:sp>
      <p:sp>
        <p:nvSpPr>
          <p:cNvPr id="1801" name="Google Shape;1801;p50"/>
          <p:cNvSpPr txBox="1">
            <a:spLocks noGrp="1"/>
          </p:cNvSpPr>
          <p:nvPr>
            <p:ph type="subTitle" idx="1"/>
          </p:nvPr>
        </p:nvSpPr>
        <p:spPr>
          <a:xfrm>
            <a:off x="566285" y="1043647"/>
            <a:ext cx="7009864" cy="1985660"/>
          </a:xfrm>
          <a:prstGeom prst="rect">
            <a:avLst/>
          </a:prstGeom>
        </p:spPr>
        <p:txBody>
          <a:bodyPr spcFirstLastPara="1" wrap="square" lIns="91425" tIns="91425" rIns="91425" bIns="91425" anchor="b" anchorCtr="0">
            <a:noAutofit/>
          </a:bodyPr>
          <a:lstStyle/>
          <a:p>
            <a:pPr algn="r" rtl="1"/>
            <a:r>
              <a:rPr lang="ar-SA" sz="1800" b="1" dirty="0">
                <a:latin typeface="Sakkal Majalla" panose="02000000000000000000" pitchFamily="2" charset="-78"/>
                <a:cs typeface="Sakkal Majalla" panose="02000000000000000000" pitchFamily="2" charset="-78"/>
              </a:rPr>
              <a:t>يعرف الدليل التربوي الصادر عن الجمعية الأمريكية </a:t>
            </a:r>
            <a:r>
              <a:rPr lang="en-GB" sz="1800" b="1" dirty="0">
                <a:latin typeface="Sakkal Majalla" panose="02000000000000000000" pitchFamily="2" charset="-78"/>
                <a:cs typeface="Sakkal Majalla" panose="02000000000000000000" pitchFamily="2" charset="-78"/>
              </a:rPr>
              <a:t>(SHAPE America, 2020, p. 3)، </a:t>
            </a:r>
            <a:r>
              <a:rPr lang="ar-SA" sz="1800" b="1" dirty="0">
                <a:latin typeface="Sakkal Majalla" panose="02000000000000000000" pitchFamily="2" charset="-78"/>
                <a:cs typeface="Sakkal Majalla" panose="02000000000000000000" pitchFamily="2" charset="-78"/>
              </a:rPr>
              <a:t>البيئة الصفية الآمنة </a:t>
            </a:r>
            <a:r>
              <a:rPr lang="ar-SA" sz="1600" dirty="0">
                <a:latin typeface="Sakkal Majalla" panose="02000000000000000000" pitchFamily="2" charset="-78"/>
                <a:cs typeface="Sakkal Majalla" panose="02000000000000000000" pitchFamily="2" charset="-78"/>
              </a:rPr>
              <a:t>بأنها البيئة التي تُبنى عبر ممارسات تعليمية مناسبة تدمج الأمان الجسدي والنفسي والاجتماعي</a:t>
            </a:r>
            <a:r>
              <a:rPr lang="ar-SA" sz="1800" dirty="0">
                <a:latin typeface="Sakkal Majalla" panose="02000000000000000000" pitchFamily="2" charset="-78"/>
                <a:cs typeface="Sakkal Majalla" panose="02000000000000000000" pitchFamily="2" charset="-78"/>
              </a:rPr>
              <a:t>.</a:t>
            </a:r>
          </a:p>
          <a:p>
            <a:pPr algn="r" rtl="1"/>
            <a:endParaRPr lang="ar-SA" sz="1800" dirty="0">
              <a:latin typeface="Sakkal Majalla" panose="02000000000000000000" pitchFamily="2" charset="-78"/>
              <a:cs typeface="Sakkal Majalla" panose="02000000000000000000" pitchFamily="2" charset="-78"/>
            </a:endParaRPr>
          </a:p>
          <a:p>
            <a:pPr algn="r" rtl="1"/>
            <a:r>
              <a:rPr lang="ar-SA" sz="1800" b="1" dirty="0">
                <a:latin typeface="Sakkal Majalla" panose="02000000000000000000" pitchFamily="2" charset="-78"/>
                <a:cs typeface="Sakkal Majalla" panose="02000000000000000000" pitchFamily="2" charset="-78"/>
              </a:rPr>
              <a:t>يعرف </a:t>
            </a:r>
            <a:r>
              <a:rPr lang="en-GB" sz="1800" b="1" dirty="0" err="1">
                <a:latin typeface="Sakkal Majalla" panose="02000000000000000000" pitchFamily="2" charset="-78"/>
                <a:cs typeface="Sakkal Majalla" panose="02000000000000000000" pitchFamily="2" charset="-78"/>
              </a:rPr>
              <a:t>Porsanger</a:t>
            </a:r>
            <a:r>
              <a:rPr lang="en-GB" sz="1800" b="1" dirty="0">
                <a:latin typeface="Sakkal Majalla" panose="02000000000000000000" pitchFamily="2" charset="-78"/>
                <a:cs typeface="Sakkal Majalla" panose="02000000000000000000" pitchFamily="2" charset="-78"/>
              </a:rPr>
              <a:t> </a:t>
            </a:r>
            <a:r>
              <a:rPr lang="ar-SA" sz="1800" b="1" dirty="0">
                <a:latin typeface="Sakkal Majalla" panose="02000000000000000000" pitchFamily="2" charset="-78"/>
                <a:cs typeface="Sakkal Majalla" panose="02000000000000000000" pitchFamily="2" charset="-78"/>
              </a:rPr>
              <a:t>وآخرون (2021)  البيئة المدرسية الامنة بأنها: </a:t>
            </a:r>
            <a:r>
              <a:rPr lang="ar-SA" sz="1600" dirty="0">
                <a:latin typeface="Sakkal Majalla" panose="02000000000000000000" pitchFamily="2" charset="-78"/>
                <a:cs typeface="Sakkal Majalla" panose="02000000000000000000" pitchFamily="2" charset="-78"/>
              </a:rPr>
              <a:t>“بيئة تعليمية يتم فيها إدراك وإدارة المخاطر بشكل واعٍ، بحيث توفر للطلبة فرصًا للتعلم البدني النشط دون تعريضهم لمخاطر غير ضرورية، ضمن مناخ نفسي واجتماعي داعم</a:t>
            </a:r>
            <a:r>
              <a:rPr lang="ar-SA" sz="1400" dirty="0">
                <a:latin typeface="Sakkal Majalla" panose="02000000000000000000" pitchFamily="2" charset="-78"/>
                <a:cs typeface="Sakkal Majalla" panose="02000000000000000000" pitchFamily="2" charset="-78"/>
              </a:rPr>
              <a:t>.”</a:t>
            </a:r>
            <a:endParaRPr lang="ar-SA" sz="1800" dirty="0">
              <a:latin typeface="Sakkal Majalla" panose="02000000000000000000" pitchFamily="2" charset="-78"/>
              <a:cs typeface="Sakkal Majalla" panose="02000000000000000000" pitchFamily="2" charset="-78"/>
            </a:endParaRPr>
          </a:p>
        </p:txBody>
      </p:sp>
      <p:grpSp>
        <p:nvGrpSpPr>
          <p:cNvPr id="1802" name="Google Shape;1802;p50"/>
          <p:cNvGrpSpPr/>
          <p:nvPr/>
        </p:nvGrpSpPr>
        <p:grpSpPr>
          <a:xfrm flipH="1">
            <a:off x="448669" y="3744163"/>
            <a:ext cx="1242155" cy="861698"/>
            <a:chOff x="6115948" y="3363163"/>
            <a:chExt cx="1242155" cy="861698"/>
          </a:xfrm>
        </p:grpSpPr>
        <p:sp>
          <p:nvSpPr>
            <p:cNvPr id="1803" name="Google Shape;1803;p50"/>
            <p:cNvSpPr/>
            <p:nvPr/>
          </p:nvSpPr>
          <p:spPr>
            <a:xfrm>
              <a:off x="6115948" y="3363163"/>
              <a:ext cx="1242155" cy="371327"/>
            </a:xfrm>
            <a:custGeom>
              <a:avLst/>
              <a:gdLst/>
              <a:ahLst/>
              <a:cxnLst/>
              <a:rect l="l" t="t" r="r" b="b"/>
              <a:pathLst>
                <a:path w="21842" h="6534" extrusionOk="0">
                  <a:moveTo>
                    <a:pt x="1256" y="1"/>
                  </a:moveTo>
                  <a:cubicBezTo>
                    <a:pt x="567" y="1"/>
                    <a:pt x="0" y="562"/>
                    <a:pt x="0" y="1256"/>
                  </a:cubicBezTo>
                  <a:lnTo>
                    <a:pt x="0" y="5278"/>
                  </a:lnTo>
                  <a:cubicBezTo>
                    <a:pt x="0" y="5973"/>
                    <a:pt x="561" y="6533"/>
                    <a:pt x="1256" y="6533"/>
                  </a:cubicBezTo>
                  <a:lnTo>
                    <a:pt x="20586" y="6533"/>
                  </a:lnTo>
                  <a:cubicBezTo>
                    <a:pt x="21274" y="6533"/>
                    <a:pt x="21842" y="5973"/>
                    <a:pt x="21835" y="5278"/>
                  </a:cubicBezTo>
                  <a:lnTo>
                    <a:pt x="21835" y="1256"/>
                  </a:lnTo>
                  <a:cubicBezTo>
                    <a:pt x="21835" y="562"/>
                    <a:pt x="21274" y="1"/>
                    <a:pt x="2058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4" name="Google Shape;1804;p50"/>
            <p:cNvSpPr/>
            <p:nvPr/>
          </p:nvSpPr>
          <p:spPr>
            <a:xfrm>
              <a:off x="6360206" y="3379473"/>
              <a:ext cx="110612" cy="338707"/>
            </a:xfrm>
            <a:custGeom>
              <a:avLst/>
              <a:gdLst/>
              <a:ahLst/>
              <a:cxnLst/>
              <a:rect l="l" t="t" r="r" b="b"/>
              <a:pathLst>
                <a:path w="1945" h="5960" extrusionOk="0">
                  <a:moveTo>
                    <a:pt x="1874" y="1"/>
                  </a:moveTo>
                  <a:cubicBezTo>
                    <a:pt x="842" y="1"/>
                    <a:pt x="1" y="842"/>
                    <a:pt x="1" y="1874"/>
                  </a:cubicBezTo>
                  <a:lnTo>
                    <a:pt x="1" y="4086"/>
                  </a:lnTo>
                  <a:cubicBezTo>
                    <a:pt x="1" y="5118"/>
                    <a:pt x="842" y="5960"/>
                    <a:pt x="1874" y="5960"/>
                  </a:cubicBezTo>
                  <a:cubicBezTo>
                    <a:pt x="1913" y="5960"/>
                    <a:pt x="1945" y="5921"/>
                    <a:pt x="1945" y="5883"/>
                  </a:cubicBezTo>
                  <a:cubicBezTo>
                    <a:pt x="1945" y="5845"/>
                    <a:pt x="1913" y="5813"/>
                    <a:pt x="1874" y="5813"/>
                  </a:cubicBezTo>
                  <a:cubicBezTo>
                    <a:pt x="918" y="5813"/>
                    <a:pt x="141" y="5036"/>
                    <a:pt x="141" y="4080"/>
                  </a:cubicBezTo>
                  <a:lnTo>
                    <a:pt x="141" y="1874"/>
                  </a:lnTo>
                  <a:cubicBezTo>
                    <a:pt x="141" y="918"/>
                    <a:pt x="918" y="141"/>
                    <a:pt x="1874" y="141"/>
                  </a:cubicBezTo>
                  <a:cubicBezTo>
                    <a:pt x="1913" y="141"/>
                    <a:pt x="1945" y="109"/>
                    <a:pt x="1945" y="71"/>
                  </a:cubicBezTo>
                  <a:cubicBezTo>
                    <a:pt x="1945" y="32"/>
                    <a:pt x="1913" y="1"/>
                    <a:pt x="18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5" name="Google Shape;1805;p50"/>
            <p:cNvSpPr/>
            <p:nvPr/>
          </p:nvSpPr>
          <p:spPr>
            <a:xfrm>
              <a:off x="6176117" y="3734419"/>
              <a:ext cx="270417" cy="490443"/>
            </a:xfrm>
            <a:custGeom>
              <a:avLst/>
              <a:gdLst/>
              <a:ahLst/>
              <a:cxnLst/>
              <a:rect l="l" t="t" r="r" b="b"/>
              <a:pathLst>
                <a:path w="4755" h="8630" extrusionOk="0">
                  <a:moveTo>
                    <a:pt x="3429" y="0"/>
                  </a:moveTo>
                  <a:lnTo>
                    <a:pt x="0" y="8630"/>
                  </a:lnTo>
                  <a:lnTo>
                    <a:pt x="1319" y="8630"/>
                  </a:lnTo>
                  <a:lnTo>
                    <a:pt x="475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6" name="Google Shape;1806;p50"/>
            <p:cNvSpPr/>
            <p:nvPr/>
          </p:nvSpPr>
          <p:spPr>
            <a:xfrm>
              <a:off x="6388868" y="3734419"/>
              <a:ext cx="478106" cy="64161"/>
            </a:xfrm>
            <a:custGeom>
              <a:avLst/>
              <a:gdLst/>
              <a:ahLst/>
              <a:cxnLst/>
              <a:rect l="l" t="t" r="r" b="b"/>
              <a:pathLst>
                <a:path w="8407" h="1129" extrusionOk="0">
                  <a:moveTo>
                    <a:pt x="0" y="0"/>
                  </a:moveTo>
                  <a:lnTo>
                    <a:pt x="0" y="1129"/>
                  </a:lnTo>
                  <a:lnTo>
                    <a:pt x="8407" y="1129"/>
                  </a:lnTo>
                  <a:lnTo>
                    <a:pt x="840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7" name="Google Shape;1807;p50"/>
            <p:cNvSpPr/>
            <p:nvPr/>
          </p:nvSpPr>
          <p:spPr>
            <a:xfrm>
              <a:off x="6813290" y="3734419"/>
              <a:ext cx="270417" cy="490443"/>
            </a:xfrm>
            <a:custGeom>
              <a:avLst/>
              <a:gdLst/>
              <a:ahLst/>
              <a:cxnLst/>
              <a:rect l="l" t="t" r="r" b="b"/>
              <a:pathLst>
                <a:path w="4755" h="8630" extrusionOk="0">
                  <a:moveTo>
                    <a:pt x="0" y="0"/>
                  </a:moveTo>
                  <a:lnTo>
                    <a:pt x="3429" y="8630"/>
                  </a:lnTo>
                  <a:lnTo>
                    <a:pt x="4755" y="8630"/>
                  </a:lnTo>
                  <a:lnTo>
                    <a:pt x="132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8" name="Google Shape;1808;p50"/>
            <p:cNvSpPr/>
            <p:nvPr/>
          </p:nvSpPr>
          <p:spPr>
            <a:xfrm>
              <a:off x="6413152" y="3734419"/>
              <a:ext cx="270417" cy="490443"/>
            </a:xfrm>
            <a:custGeom>
              <a:avLst/>
              <a:gdLst/>
              <a:ahLst/>
              <a:cxnLst/>
              <a:rect l="l" t="t" r="r" b="b"/>
              <a:pathLst>
                <a:path w="4755" h="8630" extrusionOk="0">
                  <a:moveTo>
                    <a:pt x="3429" y="0"/>
                  </a:moveTo>
                  <a:lnTo>
                    <a:pt x="0" y="8630"/>
                  </a:lnTo>
                  <a:lnTo>
                    <a:pt x="1326" y="8630"/>
                  </a:lnTo>
                  <a:lnTo>
                    <a:pt x="475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9" name="Google Shape;1809;p50"/>
            <p:cNvSpPr/>
            <p:nvPr/>
          </p:nvSpPr>
          <p:spPr>
            <a:xfrm>
              <a:off x="6625903" y="3734419"/>
              <a:ext cx="478106" cy="64161"/>
            </a:xfrm>
            <a:custGeom>
              <a:avLst/>
              <a:gdLst/>
              <a:ahLst/>
              <a:cxnLst/>
              <a:rect l="l" t="t" r="r" b="b"/>
              <a:pathLst>
                <a:path w="8407" h="1129" extrusionOk="0">
                  <a:moveTo>
                    <a:pt x="0" y="0"/>
                  </a:moveTo>
                  <a:lnTo>
                    <a:pt x="0" y="1129"/>
                  </a:lnTo>
                  <a:lnTo>
                    <a:pt x="8407" y="1129"/>
                  </a:lnTo>
                  <a:lnTo>
                    <a:pt x="840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0" name="Google Shape;1810;p50"/>
            <p:cNvSpPr/>
            <p:nvPr/>
          </p:nvSpPr>
          <p:spPr>
            <a:xfrm>
              <a:off x="7050325" y="3734419"/>
              <a:ext cx="270474" cy="490443"/>
            </a:xfrm>
            <a:custGeom>
              <a:avLst/>
              <a:gdLst/>
              <a:ahLst/>
              <a:cxnLst/>
              <a:rect l="l" t="t" r="r" b="b"/>
              <a:pathLst>
                <a:path w="4756" h="8630" extrusionOk="0">
                  <a:moveTo>
                    <a:pt x="1" y="0"/>
                  </a:moveTo>
                  <a:lnTo>
                    <a:pt x="3429" y="8630"/>
                  </a:lnTo>
                  <a:lnTo>
                    <a:pt x="4755" y="8630"/>
                  </a:lnTo>
                  <a:lnTo>
                    <a:pt x="132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11" name="Google Shape;1811;p50"/>
          <p:cNvGrpSpPr/>
          <p:nvPr/>
        </p:nvGrpSpPr>
        <p:grpSpPr>
          <a:xfrm>
            <a:off x="1952074" y="4066202"/>
            <a:ext cx="542654" cy="539139"/>
            <a:chOff x="1191959" y="3692252"/>
            <a:chExt cx="542654" cy="539139"/>
          </a:xfrm>
        </p:grpSpPr>
        <p:sp>
          <p:nvSpPr>
            <p:cNvPr id="1812" name="Google Shape;1812;p50"/>
            <p:cNvSpPr/>
            <p:nvPr/>
          </p:nvSpPr>
          <p:spPr>
            <a:xfrm>
              <a:off x="1199977" y="3696003"/>
              <a:ext cx="531052" cy="531076"/>
            </a:xfrm>
            <a:custGeom>
              <a:avLst/>
              <a:gdLst/>
              <a:ahLst/>
              <a:cxnLst/>
              <a:rect l="l" t="t" r="r" b="b"/>
              <a:pathLst>
                <a:path w="9338" h="9345" extrusionOk="0">
                  <a:moveTo>
                    <a:pt x="4672" y="1"/>
                  </a:moveTo>
                  <a:cubicBezTo>
                    <a:pt x="2091" y="1"/>
                    <a:pt x="0" y="2091"/>
                    <a:pt x="0" y="4673"/>
                  </a:cubicBezTo>
                  <a:cubicBezTo>
                    <a:pt x="0" y="7247"/>
                    <a:pt x="2091" y="9344"/>
                    <a:pt x="4672" y="9344"/>
                  </a:cubicBezTo>
                  <a:cubicBezTo>
                    <a:pt x="7247" y="9344"/>
                    <a:pt x="9337" y="7247"/>
                    <a:pt x="9337" y="4673"/>
                  </a:cubicBezTo>
                  <a:cubicBezTo>
                    <a:pt x="9337" y="2091"/>
                    <a:pt x="7247" y="1"/>
                    <a:pt x="467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3" name="Google Shape;1813;p50"/>
            <p:cNvSpPr/>
            <p:nvPr/>
          </p:nvSpPr>
          <p:spPr>
            <a:xfrm>
              <a:off x="1422510" y="3882568"/>
              <a:ext cx="312103" cy="348823"/>
            </a:xfrm>
            <a:custGeom>
              <a:avLst/>
              <a:gdLst/>
              <a:ahLst/>
              <a:cxnLst/>
              <a:rect l="l" t="t" r="r" b="b"/>
              <a:pathLst>
                <a:path w="5488" h="6138" extrusionOk="0">
                  <a:moveTo>
                    <a:pt x="3847" y="0"/>
                  </a:moveTo>
                  <a:cubicBezTo>
                    <a:pt x="3318" y="0"/>
                    <a:pt x="2779" y="125"/>
                    <a:pt x="2295" y="376"/>
                  </a:cubicBezTo>
                  <a:cubicBezTo>
                    <a:pt x="1358" y="854"/>
                    <a:pt x="631" y="1766"/>
                    <a:pt x="293" y="2862"/>
                  </a:cubicBezTo>
                  <a:cubicBezTo>
                    <a:pt x="0" y="3850"/>
                    <a:pt x="13" y="4965"/>
                    <a:pt x="332" y="6087"/>
                  </a:cubicBezTo>
                  <a:cubicBezTo>
                    <a:pt x="344" y="6119"/>
                    <a:pt x="370" y="6138"/>
                    <a:pt x="402" y="6138"/>
                  </a:cubicBezTo>
                  <a:cubicBezTo>
                    <a:pt x="408" y="6138"/>
                    <a:pt x="415" y="6138"/>
                    <a:pt x="421" y="6131"/>
                  </a:cubicBezTo>
                  <a:cubicBezTo>
                    <a:pt x="453" y="6119"/>
                    <a:pt x="478" y="6080"/>
                    <a:pt x="466" y="6048"/>
                  </a:cubicBezTo>
                  <a:cubicBezTo>
                    <a:pt x="153" y="4952"/>
                    <a:pt x="141" y="3862"/>
                    <a:pt x="427" y="2906"/>
                  </a:cubicBezTo>
                  <a:cubicBezTo>
                    <a:pt x="752" y="1842"/>
                    <a:pt x="1453" y="963"/>
                    <a:pt x="2358" y="497"/>
                  </a:cubicBezTo>
                  <a:cubicBezTo>
                    <a:pt x="2826" y="257"/>
                    <a:pt x="3343" y="138"/>
                    <a:pt x="3850" y="138"/>
                  </a:cubicBezTo>
                  <a:cubicBezTo>
                    <a:pt x="4393" y="138"/>
                    <a:pt x="4925" y="275"/>
                    <a:pt x="5373" y="548"/>
                  </a:cubicBezTo>
                  <a:cubicBezTo>
                    <a:pt x="5385" y="555"/>
                    <a:pt x="5399" y="559"/>
                    <a:pt x="5412" y="559"/>
                  </a:cubicBezTo>
                  <a:cubicBezTo>
                    <a:pt x="5435" y="559"/>
                    <a:pt x="5457" y="549"/>
                    <a:pt x="5469" y="529"/>
                  </a:cubicBezTo>
                  <a:cubicBezTo>
                    <a:pt x="5488" y="491"/>
                    <a:pt x="5481" y="453"/>
                    <a:pt x="5450" y="434"/>
                  </a:cubicBezTo>
                  <a:cubicBezTo>
                    <a:pt x="4980" y="146"/>
                    <a:pt x="4419" y="0"/>
                    <a:pt x="38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4" name="Google Shape;1814;p50"/>
            <p:cNvSpPr/>
            <p:nvPr/>
          </p:nvSpPr>
          <p:spPr>
            <a:xfrm>
              <a:off x="1261568" y="3744022"/>
              <a:ext cx="375569" cy="403379"/>
            </a:xfrm>
            <a:custGeom>
              <a:avLst/>
              <a:gdLst/>
              <a:ahLst/>
              <a:cxnLst/>
              <a:rect l="l" t="t" r="r" b="b"/>
              <a:pathLst>
                <a:path w="6604" h="7098" extrusionOk="0">
                  <a:moveTo>
                    <a:pt x="6528" y="0"/>
                  </a:moveTo>
                  <a:cubicBezTo>
                    <a:pt x="6521" y="0"/>
                    <a:pt x="6515" y="1"/>
                    <a:pt x="6508" y="4"/>
                  </a:cubicBezTo>
                  <a:cubicBezTo>
                    <a:pt x="3321" y="947"/>
                    <a:pt x="708" y="3764"/>
                    <a:pt x="13" y="7008"/>
                  </a:cubicBezTo>
                  <a:cubicBezTo>
                    <a:pt x="1" y="7046"/>
                    <a:pt x="26" y="7084"/>
                    <a:pt x="64" y="7091"/>
                  </a:cubicBezTo>
                  <a:cubicBezTo>
                    <a:pt x="71" y="7097"/>
                    <a:pt x="77" y="7097"/>
                    <a:pt x="77" y="7097"/>
                  </a:cubicBezTo>
                  <a:cubicBezTo>
                    <a:pt x="109" y="7097"/>
                    <a:pt x="141" y="7072"/>
                    <a:pt x="147" y="7040"/>
                  </a:cubicBezTo>
                  <a:cubicBezTo>
                    <a:pt x="835" y="3840"/>
                    <a:pt x="3404" y="1062"/>
                    <a:pt x="6546" y="137"/>
                  </a:cubicBezTo>
                  <a:cubicBezTo>
                    <a:pt x="6584" y="131"/>
                    <a:pt x="6603" y="86"/>
                    <a:pt x="6591" y="55"/>
                  </a:cubicBezTo>
                  <a:cubicBezTo>
                    <a:pt x="6585" y="23"/>
                    <a:pt x="6559" y="0"/>
                    <a:pt x="65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5" name="Google Shape;1815;p50"/>
            <p:cNvSpPr/>
            <p:nvPr/>
          </p:nvSpPr>
          <p:spPr>
            <a:xfrm>
              <a:off x="1191959" y="3692252"/>
              <a:ext cx="290037" cy="288526"/>
            </a:xfrm>
            <a:custGeom>
              <a:avLst/>
              <a:gdLst/>
              <a:ahLst/>
              <a:cxnLst/>
              <a:rect l="l" t="t" r="r" b="b"/>
              <a:pathLst>
                <a:path w="5100" h="5077" extrusionOk="0">
                  <a:moveTo>
                    <a:pt x="5013" y="0"/>
                  </a:moveTo>
                  <a:cubicBezTo>
                    <a:pt x="4993" y="0"/>
                    <a:pt x="4974" y="10"/>
                    <a:pt x="4959" y="29"/>
                  </a:cubicBezTo>
                  <a:cubicBezTo>
                    <a:pt x="3838" y="1647"/>
                    <a:pt x="1881" y="3795"/>
                    <a:pt x="45" y="4949"/>
                  </a:cubicBezTo>
                  <a:cubicBezTo>
                    <a:pt x="14" y="4968"/>
                    <a:pt x="1" y="5013"/>
                    <a:pt x="26" y="5044"/>
                  </a:cubicBezTo>
                  <a:cubicBezTo>
                    <a:pt x="39" y="5064"/>
                    <a:pt x="58" y="5076"/>
                    <a:pt x="84" y="5076"/>
                  </a:cubicBezTo>
                  <a:cubicBezTo>
                    <a:pt x="96" y="5076"/>
                    <a:pt x="109" y="5076"/>
                    <a:pt x="122" y="5064"/>
                  </a:cubicBezTo>
                  <a:cubicBezTo>
                    <a:pt x="1970" y="3904"/>
                    <a:pt x="3946" y="1743"/>
                    <a:pt x="5074" y="111"/>
                  </a:cubicBezTo>
                  <a:cubicBezTo>
                    <a:pt x="5100" y="80"/>
                    <a:pt x="5087" y="35"/>
                    <a:pt x="5055" y="16"/>
                  </a:cubicBezTo>
                  <a:cubicBezTo>
                    <a:pt x="5042" y="5"/>
                    <a:pt x="5027" y="0"/>
                    <a:pt x="50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16" name="Google Shape;1816;p50"/>
          <p:cNvGrpSpPr/>
          <p:nvPr/>
        </p:nvGrpSpPr>
        <p:grpSpPr>
          <a:xfrm>
            <a:off x="7568577" y="380998"/>
            <a:ext cx="1211332" cy="1371550"/>
            <a:chOff x="7905317" y="215397"/>
            <a:chExt cx="1037366" cy="1167773"/>
          </a:xfrm>
        </p:grpSpPr>
        <p:sp>
          <p:nvSpPr>
            <p:cNvPr id="1817" name="Google Shape;1817;p50"/>
            <p:cNvSpPr/>
            <p:nvPr/>
          </p:nvSpPr>
          <p:spPr>
            <a:xfrm>
              <a:off x="7905317" y="215397"/>
              <a:ext cx="1037366" cy="774820"/>
            </a:xfrm>
            <a:custGeom>
              <a:avLst/>
              <a:gdLst/>
              <a:ahLst/>
              <a:cxnLst/>
              <a:rect l="l" t="t" r="r" b="b"/>
              <a:pathLst>
                <a:path w="18241" h="13634" extrusionOk="0">
                  <a:moveTo>
                    <a:pt x="0" y="1"/>
                  </a:moveTo>
                  <a:lnTo>
                    <a:pt x="0" y="13633"/>
                  </a:lnTo>
                  <a:lnTo>
                    <a:pt x="18241" y="13633"/>
                  </a:lnTo>
                  <a:lnTo>
                    <a:pt x="1824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8" name="Google Shape;1818;p50"/>
            <p:cNvSpPr/>
            <p:nvPr/>
          </p:nvSpPr>
          <p:spPr>
            <a:xfrm>
              <a:off x="8043398" y="317516"/>
              <a:ext cx="761205" cy="570914"/>
            </a:xfrm>
            <a:custGeom>
              <a:avLst/>
              <a:gdLst/>
              <a:ahLst/>
              <a:cxnLst/>
              <a:rect l="l" t="t" r="r" b="b"/>
              <a:pathLst>
                <a:path w="13385" h="10046" extrusionOk="0">
                  <a:moveTo>
                    <a:pt x="13244" y="141"/>
                  </a:moveTo>
                  <a:lnTo>
                    <a:pt x="13244" y="9905"/>
                  </a:lnTo>
                  <a:lnTo>
                    <a:pt x="134" y="9905"/>
                  </a:lnTo>
                  <a:lnTo>
                    <a:pt x="134" y="141"/>
                  </a:lnTo>
                  <a:close/>
                  <a:moveTo>
                    <a:pt x="70" y="1"/>
                  </a:moveTo>
                  <a:cubicBezTo>
                    <a:pt x="32" y="1"/>
                    <a:pt x="0" y="33"/>
                    <a:pt x="0" y="71"/>
                  </a:cubicBezTo>
                  <a:lnTo>
                    <a:pt x="0" y="9975"/>
                  </a:lnTo>
                  <a:cubicBezTo>
                    <a:pt x="0" y="10013"/>
                    <a:pt x="32" y="10045"/>
                    <a:pt x="70" y="10045"/>
                  </a:cubicBezTo>
                  <a:lnTo>
                    <a:pt x="13314" y="10045"/>
                  </a:lnTo>
                  <a:cubicBezTo>
                    <a:pt x="13353" y="10045"/>
                    <a:pt x="13384" y="10013"/>
                    <a:pt x="13384" y="9975"/>
                  </a:cubicBezTo>
                  <a:lnTo>
                    <a:pt x="13384" y="71"/>
                  </a:lnTo>
                  <a:cubicBezTo>
                    <a:pt x="13384" y="33"/>
                    <a:pt x="13353" y="1"/>
                    <a:pt x="1331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9" name="Google Shape;1819;p50"/>
            <p:cNvSpPr/>
            <p:nvPr/>
          </p:nvSpPr>
          <p:spPr>
            <a:xfrm>
              <a:off x="8186199" y="910230"/>
              <a:ext cx="407075" cy="441399"/>
            </a:xfrm>
            <a:custGeom>
              <a:avLst/>
              <a:gdLst/>
              <a:ahLst/>
              <a:cxnLst/>
              <a:rect l="l" t="t" r="r" b="b"/>
              <a:pathLst>
                <a:path w="7158" h="7767" extrusionOk="0">
                  <a:moveTo>
                    <a:pt x="79" y="0"/>
                  </a:moveTo>
                  <a:cubicBezTo>
                    <a:pt x="72" y="0"/>
                    <a:pt x="64" y="1"/>
                    <a:pt x="58" y="4"/>
                  </a:cubicBezTo>
                  <a:cubicBezTo>
                    <a:pt x="20" y="17"/>
                    <a:pt x="0" y="61"/>
                    <a:pt x="13" y="93"/>
                  </a:cubicBezTo>
                  <a:cubicBezTo>
                    <a:pt x="32" y="131"/>
                    <a:pt x="1403" y="3905"/>
                    <a:pt x="1403" y="7697"/>
                  </a:cubicBezTo>
                  <a:cubicBezTo>
                    <a:pt x="1403" y="7716"/>
                    <a:pt x="1415" y="7735"/>
                    <a:pt x="1428" y="7748"/>
                  </a:cubicBezTo>
                  <a:cubicBezTo>
                    <a:pt x="1441" y="7760"/>
                    <a:pt x="1454" y="7767"/>
                    <a:pt x="1473" y="7767"/>
                  </a:cubicBezTo>
                  <a:lnTo>
                    <a:pt x="1485" y="7767"/>
                  </a:lnTo>
                  <a:cubicBezTo>
                    <a:pt x="3620" y="7403"/>
                    <a:pt x="5207" y="6671"/>
                    <a:pt x="7119" y="5141"/>
                  </a:cubicBezTo>
                  <a:cubicBezTo>
                    <a:pt x="7151" y="5115"/>
                    <a:pt x="7158" y="5071"/>
                    <a:pt x="7132" y="5045"/>
                  </a:cubicBezTo>
                  <a:cubicBezTo>
                    <a:pt x="7117" y="5027"/>
                    <a:pt x="7098" y="5017"/>
                    <a:pt x="7078" y="5017"/>
                  </a:cubicBezTo>
                  <a:cubicBezTo>
                    <a:pt x="7064" y="5017"/>
                    <a:pt x="7050" y="5022"/>
                    <a:pt x="7037" y="5033"/>
                  </a:cubicBezTo>
                  <a:cubicBezTo>
                    <a:pt x="5163" y="6524"/>
                    <a:pt x="3614" y="7251"/>
                    <a:pt x="1543" y="7614"/>
                  </a:cubicBezTo>
                  <a:cubicBezTo>
                    <a:pt x="1524" y="3828"/>
                    <a:pt x="160" y="87"/>
                    <a:pt x="147" y="49"/>
                  </a:cubicBezTo>
                  <a:cubicBezTo>
                    <a:pt x="137" y="18"/>
                    <a:pt x="107" y="0"/>
                    <a:pt x="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0" name="Google Shape;1820;p50"/>
            <p:cNvSpPr/>
            <p:nvPr/>
          </p:nvSpPr>
          <p:spPr>
            <a:xfrm>
              <a:off x="8279694" y="886135"/>
              <a:ext cx="55903" cy="489420"/>
            </a:xfrm>
            <a:custGeom>
              <a:avLst/>
              <a:gdLst/>
              <a:ahLst/>
              <a:cxnLst/>
              <a:rect l="l" t="t" r="r" b="b"/>
              <a:pathLst>
                <a:path w="983" h="8612" extrusionOk="0">
                  <a:moveTo>
                    <a:pt x="76" y="0"/>
                  </a:moveTo>
                  <a:cubicBezTo>
                    <a:pt x="72" y="0"/>
                    <a:pt x="68" y="0"/>
                    <a:pt x="64" y="1"/>
                  </a:cubicBezTo>
                  <a:cubicBezTo>
                    <a:pt x="26" y="7"/>
                    <a:pt x="1" y="46"/>
                    <a:pt x="7" y="84"/>
                  </a:cubicBezTo>
                  <a:cubicBezTo>
                    <a:pt x="20" y="128"/>
                    <a:pt x="842" y="4743"/>
                    <a:pt x="842" y="8541"/>
                  </a:cubicBezTo>
                  <a:cubicBezTo>
                    <a:pt x="842" y="8580"/>
                    <a:pt x="874" y="8611"/>
                    <a:pt x="912" y="8611"/>
                  </a:cubicBezTo>
                  <a:cubicBezTo>
                    <a:pt x="950" y="8611"/>
                    <a:pt x="982" y="8580"/>
                    <a:pt x="982" y="8541"/>
                  </a:cubicBezTo>
                  <a:cubicBezTo>
                    <a:pt x="982" y="4730"/>
                    <a:pt x="154" y="103"/>
                    <a:pt x="147" y="58"/>
                  </a:cubicBezTo>
                  <a:cubicBezTo>
                    <a:pt x="142" y="24"/>
                    <a:pt x="110" y="0"/>
                    <a:pt x="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1" name="Google Shape;1821;p50"/>
            <p:cNvSpPr/>
            <p:nvPr/>
          </p:nvSpPr>
          <p:spPr>
            <a:xfrm>
              <a:off x="8373245" y="879600"/>
              <a:ext cx="23942" cy="503571"/>
            </a:xfrm>
            <a:custGeom>
              <a:avLst/>
              <a:gdLst/>
              <a:ahLst/>
              <a:cxnLst/>
              <a:rect l="l" t="t" r="r" b="b"/>
              <a:pathLst>
                <a:path w="421" h="8861" extrusionOk="0">
                  <a:moveTo>
                    <a:pt x="80" y="0"/>
                  </a:moveTo>
                  <a:cubicBezTo>
                    <a:pt x="77" y="0"/>
                    <a:pt x="73" y="1"/>
                    <a:pt x="70" y="1"/>
                  </a:cubicBezTo>
                  <a:cubicBezTo>
                    <a:pt x="32" y="1"/>
                    <a:pt x="0" y="33"/>
                    <a:pt x="0" y="71"/>
                  </a:cubicBezTo>
                  <a:cubicBezTo>
                    <a:pt x="6" y="122"/>
                    <a:pt x="281" y="4992"/>
                    <a:pt x="281" y="8797"/>
                  </a:cubicBezTo>
                  <a:cubicBezTo>
                    <a:pt x="281" y="8835"/>
                    <a:pt x="312" y="8860"/>
                    <a:pt x="351" y="8860"/>
                  </a:cubicBezTo>
                  <a:cubicBezTo>
                    <a:pt x="389" y="8860"/>
                    <a:pt x="421" y="8835"/>
                    <a:pt x="421" y="8797"/>
                  </a:cubicBezTo>
                  <a:cubicBezTo>
                    <a:pt x="421" y="4985"/>
                    <a:pt x="147" y="110"/>
                    <a:pt x="140" y="65"/>
                  </a:cubicBezTo>
                  <a:cubicBezTo>
                    <a:pt x="140" y="30"/>
                    <a:pt x="114" y="0"/>
                    <a:pt x="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2" name="Google Shape;1822;p50"/>
            <p:cNvSpPr/>
            <p:nvPr/>
          </p:nvSpPr>
          <p:spPr>
            <a:xfrm>
              <a:off x="8450759" y="879997"/>
              <a:ext cx="23999" cy="503173"/>
            </a:xfrm>
            <a:custGeom>
              <a:avLst/>
              <a:gdLst/>
              <a:ahLst/>
              <a:cxnLst/>
              <a:rect l="l" t="t" r="r" b="b"/>
              <a:pathLst>
                <a:path w="422" h="8854" extrusionOk="0">
                  <a:moveTo>
                    <a:pt x="352" y="1"/>
                  </a:moveTo>
                  <a:cubicBezTo>
                    <a:pt x="313" y="1"/>
                    <a:pt x="281" y="33"/>
                    <a:pt x="281" y="71"/>
                  </a:cubicBezTo>
                  <a:cubicBezTo>
                    <a:pt x="275" y="115"/>
                    <a:pt x="1" y="4978"/>
                    <a:pt x="1" y="8790"/>
                  </a:cubicBezTo>
                  <a:cubicBezTo>
                    <a:pt x="1" y="8828"/>
                    <a:pt x="33" y="8853"/>
                    <a:pt x="71" y="8853"/>
                  </a:cubicBezTo>
                  <a:cubicBezTo>
                    <a:pt x="109" y="8853"/>
                    <a:pt x="141" y="8828"/>
                    <a:pt x="141" y="8790"/>
                  </a:cubicBezTo>
                  <a:cubicBezTo>
                    <a:pt x="141" y="4985"/>
                    <a:pt x="415" y="122"/>
                    <a:pt x="422" y="77"/>
                  </a:cubicBezTo>
                  <a:cubicBezTo>
                    <a:pt x="422" y="39"/>
                    <a:pt x="390" y="7"/>
                    <a:pt x="3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3" name="Google Shape;1823;p50"/>
            <p:cNvSpPr/>
            <p:nvPr/>
          </p:nvSpPr>
          <p:spPr>
            <a:xfrm>
              <a:off x="8512406" y="887555"/>
              <a:ext cx="55846" cy="487999"/>
            </a:xfrm>
            <a:custGeom>
              <a:avLst/>
              <a:gdLst/>
              <a:ahLst/>
              <a:cxnLst/>
              <a:rect l="l" t="t" r="r" b="b"/>
              <a:pathLst>
                <a:path w="982" h="8587" extrusionOk="0">
                  <a:moveTo>
                    <a:pt x="906" y="1"/>
                  </a:moveTo>
                  <a:cubicBezTo>
                    <a:pt x="872" y="1"/>
                    <a:pt x="841" y="25"/>
                    <a:pt x="835" y="59"/>
                  </a:cubicBezTo>
                  <a:cubicBezTo>
                    <a:pt x="829" y="103"/>
                    <a:pt x="0" y="4705"/>
                    <a:pt x="0" y="8516"/>
                  </a:cubicBezTo>
                  <a:cubicBezTo>
                    <a:pt x="0" y="8555"/>
                    <a:pt x="32" y="8586"/>
                    <a:pt x="71" y="8586"/>
                  </a:cubicBezTo>
                  <a:cubicBezTo>
                    <a:pt x="109" y="8586"/>
                    <a:pt x="141" y="8555"/>
                    <a:pt x="141" y="8516"/>
                  </a:cubicBezTo>
                  <a:cubicBezTo>
                    <a:pt x="141" y="4718"/>
                    <a:pt x="963" y="129"/>
                    <a:pt x="976" y="84"/>
                  </a:cubicBezTo>
                  <a:cubicBezTo>
                    <a:pt x="982" y="46"/>
                    <a:pt x="956" y="8"/>
                    <a:pt x="918" y="2"/>
                  </a:cubicBezTo>
                  <a:cubicBezTo>
                    <a:pt x="914" y="1"/>
                    <a:pt x="910" y="1"/>
                    <a:pt x="9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4" name="Google Shape;1824;p50"/>
            <p:cNvSpPr/>
            <p:nvPr/>
          </p:nvSpPr>
          <p:spPr>
            <a:xfrm>
              <a:off x="8256889" y="910343"/>
              <a:ext cx="404914" cy="441285"/>
            </a:xfrm>
            <a:custGeom>
              <a:avLst/>
              <a:gdLst/>
              <a:ahLst/>
              <a:cxnLst/>
              <a:rect l="l" t="t" r="r" b="b"/>
              <a:pathLst>
                <a:path w="7120" h="7765" extrusionOk="0">
                  <a:moveTo>
                    <a:pt x="6087" y="3246"/>
                  </a:moveTo>
                  <a:lnTo>
                    <a:pt x="6087" y="3246"/>
                  </a:lnTo>
                  <a:cubicBezTo>
                    <a:pt x="5819" y="4533"/>
                    <a:pt x="5583" y="6069"/>
                    <a:pt x="5577" y="7618"/>
                  </a:cubicBezTo>
                  <a:cubicBezTo>
                    <a:pt x="2237" y="7274"/>
                    <a:pt x="618" y="5808"/>
                    <a:pt x="223" y="5400"/>
                  </a:cubicBezTo>
                  <a:cubicBezTo>
                    <a:pt x="892" y="5368"/>
                    <a:pt x="3620" y="5113"/>
                    <a:pt x="6087" y="3246"/>
                  </a:cubicBezTo>
                  <a:close/>
                  <a:moveTo>
                    <a:pt x="7034" y="1"/>
                  </a:moveTo>
                  <a:cubicBezTo>
                    <a:pt x="7008" y="1"/>
                    <a:pt x="6982" y="19"/>
                    <a:pt x="6973" y="47"/>
                  </a:cubicBezTo>
                  <a:cubicBezTo>
                    <a:pt x="6966" y="66"/>
                    <a:pt x="6520" y="1289"/>
                    <a:pt x="6138" y="3036"/>
                  </a:cubicBezTo>
                  <a:cubicBezTo>
                    <a:pt x="3321" y="5241"/>
                    <a:pt x="109" y="5266"/>
                    <a:pt x="77" y="5266"/>
                  </a:cubicBezTo>
                  <a:cubicBezTo>
                    <a:pt x="45" y="5266"/>
                    <a:pt x="26" y="5279"/>
                    <a:pt x="13" y="5305"/>
                  </a:cubicBezTo>
                  <a:cubicBezTo>
                    <a:pt x="0" y="5330"/>
                    <a:pt x="0" y="5356"/>
                    <a:pt x="19" y="5381"/>
                  </a:cubicBezTo>
                  <a:cubicBezTo>
                    <a:pt x="38" y="5400"/>
                    <a:pt x="1645" y="7376"/>
                    <a:pt x="5641" y="7765"/>
                  </a:cubicBezTo>
                  <a:lnTo>
                    <a:pt x="5647" y="7765"/>
                  </a:lnTo>
                  <a:cubicBezTo>
                    <a:pt x="5666" y="7765"/>
                    <a:pt x="5679" y="7758"/>
                    <a:pt x="5692" y="7746"/>
                  </a:cubicBezTo>
                  <a:cubicBezTo>
                    <a:pt x="5711" y="7733"/>
                    <a:pt x="5717" y="7714"/>
                    <a:pt x="5717" y="7695"/>
                  </a:cubicBezTo>
                  <a:cubicBezTo>
                    <a:pt x="5717" y="3903"/>
                    <a:pt x="7094" y="129"/>
                    <a:pt x="7107" y="91"/>
                  </a:cubicBezTo>
                  <a:cubicBezTo>
                    <a:pt x="7119" y="59"/>
                    <a:pt x="7100" y="21"/>
                    <a:pt x="7062" y="8"/>
                  </a:cubicBezTo>
                  <a:cubicBezTo>
                    <a:pt x="7053" y="3"/>
                    <a:pt x="7044" y="1"/>
                    <a:pt x="70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5" name="Google Shape;1825;p50"/>
            <p:cNvSpPr/>
            <p:nvPr/>
          </p:nvSpPr>
          <p:spPr>
            <a:xfrm>
              <a:off x="8223506" y="932677"/>
              <a:ext cx="369769" cy="332058"/>
            </a:xfrm>
            <a:custGeom>
              <a:avLst/>
              <a:gdLst/>
              <a:ahLst/>
              <a:cxnLst/>
              <a:rect l="l" t="t" r="r" b="b"/>
              <a:pathLst>
                <a:path w="6502" h="5843" extrusionOk="0">
                  <a:moveTo>
                    <a:pt x="6421" y="1"/>
                  </a:moveTo>
                  <a:cubicBezTo>
                    <a:pt x="6405" y="1"/>
                    <a:pt x="6388" y="6"/>
                    <a:pt x="6374" y="17"/>
                  </a:cubicBezTo>
                  <a:cubicBezTo>
                    <a:pt x="4566" y="1618"/>
                    <a:pt x="2703" y="1944"/>
                    <a:pt x="1481" y="1944"/>
                  </a:cubicBezTo>
                  <a:cubicBezTo>
                    <a:pt x="645" y="1944"/>
                    <a:pt x="109" y="1791"/>
                    <a:pt x="96" y="1789"/>
                  </a:cubicBezTo>
                  <a:cubicBezTo>
                    <a:pt x="88" y="1785"/>
                    <a:pt x="79" y="1784"/>
                    <a:pt x="70" y="1784"/>
                  </a:cubicBezTo>
                  <a:cubicBezTo>
                    <a:pt x="48" y="1784"/>
                    <a:pt x="29" y="1794"/>
                    <a:pt x="20" y="1808"/>
                  </a:cubicBezTo>
                  <a:cubicBezTo>
                    <a:pt x="1" y="1833"/>
                    <a:pt x="1" y="1865"/>
                    <a:pt x="14" y="1891"/>
                  </a:cubicBezTo>
                  <a:cubicBezTo>
                    <a:pt x="33" y="1923"/>
                    <a:pt x="492" y="2630"/>
                    <a:pt x="1499" y="3478"/>
                  </a:cubicBezTo>
                  <a:cubicBezTo>
                    <a:pt x="2423" y="4262"/>
                    <a:pt x="4010" y="5307"/>
                    <a:pt x="6285" y="5842"/>
                  </a:cubicBezTo>
                  <a:lnTo>
                    <a:pt x="6304" y="5842"/>
                  </a:lnTo>
                  <a:cubicBezTo>
                    <a:pt x="6336" y="5842"/>
                    <a:pt x="6361" y="5823"/>
                    <a:pt x="6368" y="5791"/>
                  </a:cubicBezTo>
                  <a:cubicBezTo>
                    <a:pt x="6381" y="5753"/>
                    <a:pt x="6355" y="5715"/>
                    <a:pt x="6317" y="5708"/>
                  </a:cubicBezTo>
                  <a:cubicBezTo>
                    <a:pt x="2588" y="4829"/>
                    <a:pt x="689" y="2566"/>
                    <a:pt x="237" y="1967"/>
                  </a:cubicBezTo>
                  <a:lnTo>
                    <a:pt x="237" y="1967"/>
                  </a:lnTo>
                  <a:cubicBezTo>
                    <a:pt x="468" y="2015"/>
                    <a:pt x="903" y="2089"/>
                    <a:pt x="1482" y="2089"/>
                  </a:cubicBezTo>
                  <a:cubicBezTo>
                    <a:pt x="1669" y="2089"/>
                    <a:pt x="1871" y="2081"/>
                    <a:pt x="2085" y="2063"/>
                  </a:cubicBezTo>
                  <a:cubicBezTo>
                    <a:pt x="3188" y="1967"/>
                    <a:pt x="4845" y="1559"/>
                    <a:pt x="6470" y="125"/>
                  </a:cubicBezTo>
                  <a:cubicBezTo>
                    <a:pt x="6495" y="100"/>
                    <a:pt x="6502" y="55"/>
                    <a:pt x="6476" y="23"/>
                  </a:cubicBezTo>
                  <a:cubicBezTo>
                    <a:pt x="6462" y="9"/>
                    <a:pt x="6442" y="1"/>
                    <a:pt x="64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6" name="Google Shape;1826;p50"/>
            <p:cNvSpPr/>
            <p:nvPr/>
          </p:nvSpPr>
          <p:spPr>
            <a:xfrm>
              <a:off x="8236188" y="932733"/>
              <a:ext cx="362887" cy="230559"/>
            </a:xfrm>
            <a:custGeom>
              <a:avLst/>
              <a:gdLst/>
              <a:ahLst/>
              <a:cxnLst/>
              <a:rect l="l" t="t" r="r" b="b"/>
              <a:pathLst>
                <a:path w="6381" h="4057" extrusionOk="0">
                  <a:moveTo>
                    <a:pt x="83" y="0"/>
                  </a:moveTo>
                  <a:cubicBezTo>
                    <a:pt x="68" y="0"/>
                    <a:pt x="52" y="5"/>
                    <a:pt x="39" y="16"/>
                  </a:cubicBezTo>
                  <a:cubicBezTo>
                    <a:pt x="7" y="35"/>
                    <a:pt x="1" y="80"/>
                    <a:pt x="26" y="112"/>
                  </a:cubicBezTo>
                  <a:cubicBezTo>
                    <a:pt x="52" y="143"/>
                    <a:pt x="2595" y="3400"/>
                    <a:pt x="6291" y="4057"/>
                  </a:cubicBezTo>
                  <a:lnTo>
                    <a:pt x="6304" y="4057"/>
                  </a:lnTo>
                  <a:cubicBezTo>
                    <a:pt x="6342" y="4057"/>
                    <a:pt x="6368" y="4031"/>
                    <a:pt x="6374" y="3999"/>
                  </a:cubicBezTo>
                  <a:cubicBezTo>
                    <a:pt x="6381" y="3961"/>
                    <a:pt x="6355" y="3923"/>
                    <a:pt x="6317" y="3916"/>
                  </a:cubicBezTo>
                  <a:cubicBezTo>
                    <a:pt x="2678" y="3273"/>
                    <a:pt x="160" y="61"/>
                    <a:pt x="135" y="29"/>
                  </a:cubicBezTo>
                  <a:cubicBezTo>
                    <a:pt x="124" y="10"/>
                    <a:pt x="104" y="0"/>
                    <a:pt x="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7" name="Google Shape;1827;p50"/>
            <p:cNvSpPr/>
            <p:nvPr/>
          </p:nvSpPr>
          <p:spPr>
            <a:xfrm>
              <a:off x="8400429" y="941258"/>
              <a:ext cx="218210" cy="125708"/>
            </a:xfrm>
            <a:custGeom>
              <a:avLst/>
              <a:gdLst/>
              <a:ahLst/>
              <a:cxnLst/>
              <a:rect l="l" t="t" r="r" b="b"/>
              <a:pathLst>
                <a:path w="3837" h="2212" extrusionOk="0">
                  <a:moveTo>
                    <a:pt x="77" y="0"/>
                  </a:moveTo>
                  <a:cubicBezTo>
                    <a:pt x="60" y="0"/>
                    <a:pt x="44" y="7"/>
                    <a:pt x="32" y="19"/>
                  </a:cubicBezTo>
                  <a:cubicBezTo>
                    <a:pt x="0" y="44"/>
                    <a:pt x="0" y="83"/>
                    <a:pt x="19" y="114"/>
                  </a:cubicBezTo>
                  <a:cubicBezTo>
                    <a:pt x="32" y="127"/>
                    <a:pt x="338" y="484"/>
                    <a:pt x="950" y="924"/>
                  </a:cubicBezTo>
                  <a:cubicBezTo>
                    <a:pt x="1511" y="1325"/>
                    <a:pt x="2454" y="1874"/>
                    <a:pt x="3741" y="2211"/>
                  </a:cubicBezTo>
                  <a:lnTo>
                    <a:pt x="3760" y="2211"/>
                  </a:lnTo>
                  <a:cubicBezTo>
                    <a:pt x="3792" y="2211"/>
                    <a:pt x="3818" y="2192"/>
                    <a:pt x="3824" y="2160"/>
                  </a:cubicBezTo>
                  <a:cubicBezTo>
                    <a:pt x="3837" y="2122"/>
                    <a:pt x="3811" y="2084"/>
                    <a:pt x="3773" y="2077"/>
                  </a:cubicBezTo>
                  <a:cubicBezTo>
                    <a:pt x="1358" y="1447"/>
                    <a:pt x="140" y="38"/>
                    <a:pt x="128" y="25"/>
                  </a:cubicBezTo>
                  <a:cubicBezTo>
                    <a:pt x="114" y="8"/>
                    <a:pt x="95" y="0"/>
                    <a:pt x="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8" name="Google Shape;1828;p50"/>
            <p:cNvSpPr/>
            <p:nvPr/>
          </p:nvSpPr>
          <p:spPr>
            <a:xfrm>
              <a:off x="8174939" y="867666"/>
              <a:ext cx="498067" cy="93542"/>
            </a:xfrm>
            <a:custGeom>
              <a:avLst/>
              <a:gdLst/>
              <a:ahLst/>
              <a:cxnLst/>
              <a:rect l="l" t="t" r="r" b="b"/>
              <a:pathLst>
                <a:path w="8758" h="1646" extrusionOk="0">
                  <a:moveTo>
                    <a:pt x="4379" y="555"/>
                  </a:moveTo>
                  <a:cubicBezTo>
                    <a:pt x="6132" y="555"/>
                    <a:pt x="7305" y="696"/>
                    <a:pt x="7872" y="823"/>
                  </a:cubicBezTo>
                  <a:cubicBezTo>
                    <a:pt x="7305" y="951"/>
                    <a:pt x="6132" y="1084"/>
                    <a:pt x="4379" y="1084"/>
                  </a:cubicBezTo>
                  <a:cubicBezTo>
                    <a:pt x="2627" y="1084"/>
                    <a:pt x="1454" y="951"/>
                    <a:pt x="887" y="823"/>
                  </a:cubicBezTo>
                  <a:cubicBezTo>
                    <a:pt x="1454" y="696"/>
                    <a:pt x="2627" y="555"/>
                    <a:pt x="4379" y="555"/>
                  </a:cubicBezTo>
                  <a:close/>
                  <a:moveTo>
                    <a:pt x="4379" y="1"/>
                  </a:moveTo>
                  <a:cubicBezTo>
                    <a:pt x="3270" y="1"/>
                    <a:pt x="2232" y="58"/>
                    <a:pt x="1441" y="160"/>
                  </a:cubicBezTo>
                  <a:cubicBezTo>
                    <a:pt x="390" y="301"/>
                    <a:pt x="1" y="479"/>
                    <a:pt x="1" y="823"/>
                  </a:cubicBezTo>
                  <a:cubicBezTo>
                    <a:pt x="1" y="1161"/>
                    <a:pt x="390" y="1346"/>
                    <a:pt x="1441" y="1480"/>
                  </a:cubicBezTo>
                  <a:cubicBezTo>
                    <a:pt x="2232" y="1588"/>
                    <a:pt x="3270" y="1645"/>
                    <a:pt x="4379" y="1645"/>
                  </a:cubicBezTo>
                  <a:cubicBezTo>
                    <a:pt x="5488" y="1645"/>
                    <a:pt x="6527" y="1588"/>
                    <a:pt x="7317" y="1480"/>
                  </a:cubicBezTo>
                  <a:cubicBezTo>
                    <a:pt x="8369" y="1346"/>
                    <a:pt x="8758" y="1161"/>
                    <a:pt x="8758" y="823"/>
                  </a:cubicBezTo>
                  <a:cubicBezTo>
                    <a:pt x="8758" y="479"/>
                    <a:pt x="8369" y="301"/>
                    <a:pt x="7317" y="160"/>
                  </a:cubicBezTo>
                  <a:cubicBezTo>
                    <a:pt x="6527" y="58"/>
                    <a:pt x="5488" y="1"/>
                    <a:pt x="437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22"/>
        <p:cNvGrpSpPr/>
        <p:nvPr/>
      </p:nvGrpSpPr>
      <p:grpSpPr>
        <a:xfrm>
          <a:off x="0" y="0"/>
          <a:ext cx="0" cy="0"/>
          <a:chOff x="0" y="0"/>
          <a:chExt cx="0" cy="0"/>
        </a:xfrm>
      </p:grpSpPr>
      <p:sp>
        <p:nvSpPr>
          <p:cNvPr id="826" name="Google Shape;826;p38"/>
          <p:cNvSpPr txBox="1">
            <a:spLocks noGrp="1"/>
          </p:cNvSpPr>
          <p:nvPr>
            <p:ph type="title" idx="3"/>
          </p:nvPr>
        </p:nvSpPr>
        <p:spPr>
          <a:xfrm>
            <a:off x="2792287" y="1333552"/>
            <a:ext cx="4377086" cy="537137"/>
          </a:xfrm>
          <a:prstGeom prst="rect">
            <a:avLst/>
          </a:prstGeom>
        </p:spPr>
        <p:txBody>
          <a:bodyPr spcFirstLastPara="1" wrap="square" lIns="91425" tIns="91425" rIns="91425" bIns="91425" anchor="b" anchorCtr="0">
            <a:noAutofit/>
          </a:bodyPr>
          <a:lstStyle/>
          <a:p>
            <a:pPr lvl="0" algn="r" rtl="1"/>
            <a:r>
              <a:rPr lang="ar-SA" sz="1800" b="1" dirty="0">
                <a:latin typeface="Sakkal Majalla" panose="02000000000000000000" pitchFamily="2" charset="-78"/>
                <a:cs typeface="Sakkal Majalla" panose="02000000000000000000" pitchFamily="2" charset="-78"/>
              </a:rPr>
              <a:t>البعد الفيزيائي </a:t>
            </a:r>
            <a:r>
              <a:rPr lang="en-GB" sz="1800" dirty="0"/>
              <a:t>Physical Safety Environment</a:t>
            </a:r>
            <a:endParaRPr sz="1800" dirty="0">
              <a:latin typeface="Sakkal Majalla" panose="02000000000000000000" pitchFamily="2" charset="-78"/>
              <a:cs typeface="Sakkal Majalla" panose="02000000000000000000" pitchFamily="2" charset="-78"/>
            </a:endParaRPr>
          </a:p>
        </p:txBody>
      </p:sp>
      <p:sp>
        <p:nvSpPr>
          <p:cNvPr id="827" name="Google Shape;827;p38"/>
          <p:cNvSpPr txBox="1">
            <a:spLocks noGrp="1"/>
          </p:cNvSpPr>
          <p:nvPr>
            <p:ph type="title" idx="4"/>
          </p:nvPr>
        </p:nvSpPr>
        <p:spPr>
          <a:xfrm>
            <a:off x="7130224" y="1325178"/>
            <a:ext cx="822900" cy="5934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ar-SA" dirty="0"/>
              <a:t>01</a:t>
            </a:r>
            <a:endParaRPr dirty="0"/>
          </a:p>
        </p:txBody>
      </p:sp>
      <p:sp>
        <p:nvSpPr>
          <p:cNvPr id="828" name="Google Shape;828;p38"/>
          <p:cNvSpPr txBox="1">
            <a:spLocks noGrp="1"/>
          </p:cNvSpPr>
          <p:nvPr>
            <p:ph type="subTitle" idx="5"/>
          </p:nvPr>
        </p:nvSpPr>
        <p:spPr>
          <a:xfrm>
            <a:off x="1385212" y="1886928"/>
            <a:ext cx="5666014" cy="2097946"/>
          </a:xfrm>
          <a:prstGeom prst="rect">
            <a:avLst/>
          </a:prstGeom>
        </p:spPr>
        <p:txBody>
          <a:bodyPr spcFirstLastPara="1" wrap="square" lIns="91425" tIns="91425" rIns="91425" bIns="91425" anchor="t" anchorCtr="0">
            <a:noAutofit/>
          </a:bodyPr>
          <a:lstStyle/>
          <a:p>
            <a:pPr marL="0" lvl="0" indent="0" algn="r" rtl="1"/>
            <a:r>
              <a:rPr lang="ar-SA" sz="1800" dirty="0">
                <a:latin typeface="Sakkal Majalla" panose="02000000000000000000" pitchFamily="2" charset="-78"/>
                <a:cs typeface="Sakkal Majalla" panose="02000000000000000000" pitchFamily="2" charset="-78"/>
              </a:rPr>
              <a:t>هو الأساس الملموس للسلامة ويشمل :</a:t>
            </a:r>
          </a:p>
          <a:p>
            <a:pPr marL="285750" lvl="0" indent="-285750" algn="r" rtl="1">
              <a:lnSpc>
                <a:spcPct val="150000"/>
              </a:lnSpc>
              <a:buFont typeface="Arial" panose="020B0604020202020204" pitchFamily="34" charset="0"/>
              <a:buChar char="•"/>
            </a:pPr>
            <a:r>
              <a:rPr lang="ar-SA" sz="1600" dirty="0">
                <a:latin typeface="Traditional Arabic" panose="02020603050405020304" pitchFamily="18" charset="-78"/>
                <a:cs typeface="Traditional Arabic" panose="02020603050405020304" pitchFamily="18" charset="-78"/>
              </a:rPr>
              <a:t>فحص وصيانة المعدات الرياضية باستمرار (كرات، حواجز، حبال...) </a:t>
            </a:r>
          </a:p>
          <a:p>
            <a:pPr marL="285750" lvl="0" indent="-285750" algn="r" rtl="1">
              <a:lnSpc>
                <a:spcPct val="150000"/>
              </a:lnSpc>
              <a:buFont typeface="Arial" panose="020B0604020202020204" pitchFamily="34" charset="0"/>
              <a:buChar char="•"/>
            </a:pPr>
            <a:r>
              <a:rPr lang="ar-SA" sz="1600" dirty="0">
                <a:latin typeface="Traditional Arabic" panose="02020603050405020304" pitchFamily="18" charset="-78"/>
                <a:cs typeface="Traditional Arabic" panose="02020603050405020304" pitchFamily="18" charset="-78"/>
              </a:rPr>
              <a:t>التأكد من سلامة الأرضية والأسطح</a:t>
            </a:r>
          </a:p>
          <a:p>
            <a:pPr marL="285750" lvl="0" indent="-285750" algn="r" rtl="1">
              <a:lnSpc>
                <a:spcPct val="150000"/>
              </a:lnSpc>
              <a:buFont typeface="Arial" panose="020B0604020202020204" pitchFamily="34" charset="0"/>
              <a:buChar char="•"/>
            </a:pPr>
            <a:r>
              <a:rPr lang="ar-SA" sz="1600" dirty="0">
                <a:latin typeface="Traditional Arabic" panose="02020603050405020304" pitchFamily="18" charset="-78"/>
                <a:cs typeface="Traditional Arabic" panose="02020603050405020304" pitchFamily="18" charset="-78"/>
              </a:rPr>
              <a:t>ترتيب المساحات بحيث لا تتقاطع الأنشطة أو يصطدم الطلاب</a:t>
            </a:r>
          </a:p>
          <a:p>
            <a:pPr marL="285750" lvl="0" indent="-285750" algn="r" rtl="1">
              <a:lnSpc>
                <a:spcPct val="150000"/>
              </a:lnSpc>
              <a:buFont typeface="Arial" panose="020B0604020202020204" pitchFamily="34" charset="0"/>
              <a:buChar char="•"/>
            </a:pPr>
            <a:r>
              <a:rPr lang="ar-SA" sz="1600" dirty="0">
                <a:latin typeface="Traditional Arabic" panose="02020603050405020304" pitchFamily="18" charset="-78"/>
                <a:cs typeface="Traditional Arabic" panose="02020603050405020304" pitchFamily="18" charset="-78"/>
              </a:rPr>
              <a:t>وجود أدوات إسعاف أولي وخطة للطوارئ</a:t>
            </a:r>
            <a:endParaRPr sz="1600" dirty="0">
              <a:latin typeface="Traditional Arabic" panose="02020603050405020304" pitchFamily="18" charset="-78"/>
              <a:cs typeface="Traditional Arabic" panose="02020603050405020304" pitchFamily="18" charset="-78"/>
            </a:endParaRPr>
          </a:p>
        </p:txBody>
      </p:sp>
      <p:sp>
        <p:nvSpPr>
          <p:cNvPr id="835" name="Google Shape;835;p38"/>
          <p:cNvSpPr txBox="1">
            <a:spLocks noGrp="1"/>
          </p:cNvSpPr>
          <p:nvPr>
            <p:ph type="title" idx="15"/>
          </p:nvPr>
        </p:nvSpPr>
        <p:spPr>
          <a:xfrm>
            <a:off x="720000" y="408745"/>
            <a:ext cx="7704000" cy="640200"/>
          </a:xfrm>
          <a:prstGeom prst="rect">
            <a:avLst/>
          </a:prstGeom>
        </p:spPr>
        <p:txBody>
          <a:bodyPr spcFirstLastPara="1" wrap="square" lIns="91425" tIns="91425" rIns="91425" bIns="91425" anchor="t" anchorCtr="0">
            <a:noAutofit/>
          </a:bodyPr>
          <a:lstStyle/>
          <a:p>
            <a:pPr lvl="0" algn="ctr"/>
            <a:r>
              <a:rPr lang="ar-SA" b="1" dirty="0">
                <a:latin typeface="Sakkal Majalla" panose="02000000000000000000" pitchFamily="2" charset="-78"/>
                <a:cs typeface="Sakkal Majalla" panose="02000000000000000000" pitchFamily="2" charset="-78"/>
              </a:rPr>
              <a:t>الأبعاد الأساسية للبيئة المدرسية الآمنة وفق الدراسة</a:t>
            </a:r>
            <a:endParaRPr b="1" dirty="0">
              <a:latin typeface="Sakkal Majalla" panose="02000000000000000000" pitchFamily="2" charset="-78"/>
              <a:cs typeface="Sakkal Majalla" panose="02000000000000000000" pitchFamily="2" charset="-78"/>
            </a:endParaRPr>
          </a:p>
        </p:txBody>
      </p:sp>
      <p:sp>
        <p:nvSpPr>
          <p:cNvPr id="836" name="Google Shape;836;p38"/>
          <p:cNvSpPr/>
          <p:nvPr/>
        </p:nvSpPr>
        <p:spPr>
          <a:xfrm>
            <a:off x="8111120" y="1299638"/>
            <a:ext cx="778147" cy="3611013"/>
          </a:xfrm>
          <a:custGeom>
            <a:avLst/>
            <a:gdLst/>
            <a:ahLst/>
            <a:cxnLst/>
            <a:rect l="l" t="t" r="r" b="b"/>
            <a:pathLst>
              <a:path w="13704" h="63549" extrusionOk="0">
                <a:moveTo>
                  <a:pt x="13009" y="6902"/>
                </a:moveTo>
                <a:lnTo>
                  <a:pt x="13009" y="12065"/>
                </a:lnTo>
                <a:lnTo>
                  <a:pt x="695" y="12065"/>
                </a:lnTo>
                <a:lnTo>
                  <a:pt x="695" y="6902"/>
                </a:lnTo>
                <a:close/>
                <a:moveTo>
                  <a:pt x="13009" y="12766"/>
                </a:moveTo>
                <a:lnTo>
                  <a:pt x="13009" y="17928"/>
                </a:lnTo>
                <a:lnTo>
                  <a:pt x="695" y="17928"/>
                </a:lnTo>
                <a:lnTo>
                  <a:pt x="695" y="12766"/>
                </a:lnTo>
                <a:close/>
                <a:moveTo>
                  <a:pt x="13009" y="18629"/>
                </a:moveTo>
                <a:lnTo>
                  <a:pt x="13009" y="23792"/>
                </a:lnTo>
                <a:lnTo>
                  <a:pt x="695" y="23792"/>
                </a:lnTo>
                <a:lnTo>
                  <a:pt x="695" y="18629"/>
                </a:lnTo>
                <a:close/>
                <a:moveTo>
                  <a:pt x="13009" y="24493"/>
                </a:moveTo>
                <a:lnTo>
                  <a:pt x="13009" y="29655"/>
                </a:lnTo>
                <a:lnTo>
                  <a:pt x="695" y="29655"/>
                </a:lnTo>
                <a:lnTo>
                  <a:pt x="695" y="24493"/>
                </a:lnTo>
                <a:close/>
                <a:moveTo>
                  <a:pt x="13009" y="30356"/>
                </a:moveTo>
                <a:lnTo>
                  <a:pt x="13009" y="35525"/>
                </a:lnTo>
                <a:lnTo>
                  <a:pt x="695" y="35525"/>
                </a:lnTo>
                <a:lnTo>
                  <a:pt x="695" y="30356"/>
                </a:lnTo>
                <a:close/>
                <a:moveTo>
                  <a:pt x="13009" y="36220"/>
                </a:moveTo>
                <a:lnTo>
                  <a:pt x="13009" y="41389"/>
                </a:lnTo>
                <a:lnTo>
                  <a:pt x="695" y="41389"/>
                </a:lnTo>
                <a:lnTo>
                  <a:pt x="695" y="36220"/>
                </a:lnTo>
                <a:close/>
                <a:moveTo>
                  <a:pt x="13009" y="42083"/>
                </a:moveTo>
                <a:lnTo>
                  <a:pt x="13009" y="47252"/>
                </a:lnTo>
                <a:lnTo>
                  <a:pt x="695" y="47252"/>
                </a:lnTo>
                <a:lnTo>
                  <a:pt x="695" y="42083"/>
                </a:lnTo>
                <a:close/>
                <a:moveTo>
                  <a:pt x="13009" y="47947"/>
                </a:moveTo>
                <a:lnTo>
                  <a:pt x="13009" y="53116"/>
                </a:lnTo>
                <a:lnTo>
                  <a:pt x="695" y="53116"/>
                </a:lnTo>
                <a:lnTo>
                  <a:pt x="695" y="47947"/>
                </a:lnTo>
                <a:close/>
                <a:moveTo>
                  <a:pt x="345" y="0"/>
                </a:moveTo>
                <a:cubicBezTo>
                  <a:pt x="153" y="0"/>
                  <a:pt x="1" y="159"/>
                  <a:pt x="1" y="351"/>
                </a:cubicBezTo>
                <a:lnTo>
                  <a:pt x="1" y="63205"/>
                </a:lnTo>
                <a:cubicBezTo>
                  <a:pt x="1" y="63396"/>
                  <a:pt x="153" y="63549"/>
                  <a:pt x="345" y="63549"/>
                </a:cubicBezTo>
                <a:cubicBezTo>
                  <a:pt x="536" y="63549"/>
                  <a:pt x="695" y="63396"/>
                  <a:pt x="695" y="63205"/>
                </a:cubicBezTo>
                <a:lnTo>
                  <a:pt x="695" y="53810"/>
                </a:lnTo>
                <a:lnTo>
                  <a:pt x="13009" y="53810"/>
                </a:lnTo>
                <a:lnTo>
                  <a:pt x="13009" y="63205"/>
                </a:lnTo>
                <a:cubicBezTo>
                  <a:pt x="13009" y="63396"/>
                  <a:pt x="13162" y="63549"/>
                  <a:pt x="13353" y="63549"/>
                </a:cubicBezTo>
                <a:cubicBezTo>
                  <a:pt x="13544" y="63549"/>
                  <a:pt x="13703" y="63396"/>
                  <a:pt x="13703" y="63205"/>
                </a:cubicBezTo>
                <a:lnTo>
                  <a:pt x="13703" y="351"/>
                </a:lnTo>
                <a:cubicBezTo>
                  <a:pt x="13703" y="159"/>
                  <a:pt x="13544" y="0"/>
                  <a:pt x="13353" y="0"/>
                </a:cubicBezTo>
                <a:cubicBezTo>
                  <a:pt x="13162" y="0"/>
                  <a:pt x="13009" y="159"/>
                  <a:pt x="13009" y="351"/>
                </a:cubicBezTo>
                <a:lnTo>
                  <a:pt x="13009" y="6201"/>
                </a:lnTo>
                <a:lnTo>
                  <a:pt x="695" y="6201"/>
                </a:lnTo>
                <a:lnTo>
                  <a:pt x="695" y="351"/>
                </a:lnTo>
                <a:cubicBezTo>
                  <a:pt x="695" y="159"/>
                  <a:pt x="536" y="0"/>
                  <a:pt x="34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37" name="Google Shape;837;p38"/>
          <p:cNvGrpSpPr/>
          <p:nvPr/>
        </p:nvGrpSpPr>
        <p:grpSpPr>
          <a:xfrm>
            <a:off x="6336823" y="4048963"/>
            <a:ext cx="1242155" cy="861698"/>
            <a:chOff x="6115948" y="3363163"/>
            <a:chExt cx="1242155" cy="861698"/>
          </a:xfrm>
        </p:grpSpPr>
        <p:sp>
          <p:nvSpPr>
            <p:cNvPr id="838" name="Google Shape;838;p38"/>
            <p:cNvSpPr/>
            <p:nvPr/>
          </p:nvSpPr>
          <p:spPr>
            <a:xfrm>
              <a:off x="6115948" y="3363163"/>
              <a:ext cx="1242155" cy="371327"/>
            </a:xfrm>
            <a:custGeom>
              <a:avLst/>
              <a:gdLst/>
              <a:ahLst/>
              <a:cxnLst/>
              <a:rect l="l" t="t" r="r" b="b"/>
              <a:pathLst>
                <a:path w="21842" h="6534" extrusionOk="0">
                  <a:moveTo>
                    <a:pt x="1256" y="1"/>
                  </a:moveTo>
                  <a:cubicBezTo>
                    <a:pt x="567" y="1"/>
                    <a:pt x="0" y="562"/>
                    <a:pt x="0" y="1256"/>
                  </a:cubicBezTo>
                  <a:lnTo>
                    <a:pt x="0" y="5278"/>
                  </a:lnTo>
                  <a:cubicBezTo>
                    <a:pt x="0" y="5973"/>
                    <a:pt x="561" y="6533"/>
                    <a:pt x="1256" y="6533"/>
                  </a:cubicBezTo>
                  <a:lnTo>
                    <a:pt x="20586" y="6533"/>
                  </a:lnTo>
                  <a:cubicBezTo>
                    <a:pt x="21274" y="6533"/>
                    <a:pt x="21842" y="5973"/>
                    <a:pt x="21835" y="5278"/>
                  </a:cubicBezTo>
                  <a:lnTo>
                    <a:pt x="21835" y="1256"/>
                  </a:lnTo>
                  <a:cubicBezTo>
                    <a:pt x="21835" y="562"/>
                    <a:pt x="21274" y="1"/>
                    <a:pt x="2058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38"/>
            <p:cNvSpPr/>
            <p:nvPr/>
          </p:nvSpPr>
          <p:spPr>
            <a:xfrm>
              <a:off x="6360206" y="3379473"/>
              <a:ext cx="110612" cy="338707"/>
            </a:xfrm>
            <a:custGeom>
              <a:avLst/>
              <a:gdLst/>
              <a:ahLst/>
              <a:cxnLst/>
              <a:rect l="l" t="t" r="r" b="b"/>
              <a:pathLst>
                <a:path w="1945" h="5960" extrusionOk="0">
                  <a:moveTo>
                    <a:pt x="1874" y="1"/>
                  </a:moveTo>
                  <a:cubicBezTo>
                    <a:pt x="842" y="1"/>
                    <a:pt x="1" y="842"/>
                    <a:pt x="1" y="1874"/>
                  </a:cubicBezTo>
                  <a:lnTo>
                    <a:pt x="1" y="4086"/>
                  </a:lnTo>
                  <a:cubicBezTo>
                    <a:pt x="1" y="5118"/>
                    <a:pt x="842" y="5960"/>
                    <a:pt x="1874" y="5960"/>
                  </a:cubicBezTo>
                  <a:cubicBezTo>
                    <a:pt x="1913" y="5960"/>
                    <a:pt x="1945" y="5921"/>
                    <a:pt x="1945" y="5883"/>
                  </a:cubicBezTo>
                  <a:cubicBezTo>
                    <a:pt x="1945" y="5845"/>
                    <a:pt x="1913" y="5813"/>
                    <a:pt x="1874" y="5813"/>
                  </a:cubicBezTo>
                  <a:cubicBezTo>
                    <a:pt x="918" y="5813"/>
                    <a:pt x="141" y="5036"/>
                    <a:pt x="141" y="4080"/>
                  </a:cubicBezTo>
                  <a:lnTo>
                    <a:pt x="141" y="1874"/>
                  </a:lnTo>
                  <a:cubicBezTo>
                    <a:pt x="141" y="918"/>
                    <a:pt x="918" y="141"/>
                    <a:pt x="1874" y="141"/>
                  </a:cubicBezTo>
                  <a:cubicBezTo>
                    <a:pt x="1913" y="141"/>
                    <a:pt x="1945" y="109"/>
                    <a:pt x="1945" y="71"/>
                  </a:cubicBezTo>
                  <a:cubicBezTo>
                    <a:pt x="1945" y="32"/>
                    <a:pt x="1913" y="1"/>
                    <a:pt x="18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38"/>
            <p:cNvSpPr/>
            <p:nvPr/>
          </p:nvSpPr>
          <p:spPr>
            <a:xfrm>
              <a:off x="6176117" y="3734419"/>
              <a:ext cx="270417" cy="490443"/>
            </a:xfrm>
            <a:custGeom>
              <a:avLst/>
              <a:gdLst/>
              <a:ahLst/>
              <a:cxnLst/>
              <a:rect l="l" t="t" r="r" b="b"/>
              <a:pathLst>
                <a:path w="4755" h="8630" extrusionOk="0">
                  <a:moveTo>
                    <a:pt x="3429" y="0"/>
                  </a:moveTo>
                  <a:lnTo>
                    <a:pt x="0" y="8630"/>
                  </a:lnTo>
                  <a:lnTo>
                    <a:pt x="1319" y="8630"/>
                  </a:lnTo>
                  <a:lnTo>
                    <a:pt x="475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38"/>
            <p:cNvSpPr/>
            <p:nvPr/>
          </p:nvSpPr>
          <p:spPr>
            <a:xfrm>
              <a:off x="6388868" y="3734419"/>
              <a:ext cx="478106" cy="64161"/>
            </a:xfrm>
            <a:custGeom>
              <a:avLst/>
              <a:gdLst/>
              <a:ahLst/>
              <a:cxnLst/>
              <a:rect l="l" t="t" r="r" b="b"/>
              <a:pathLst>
                <a:path w="8407" h="1129" extrusionOk="0">
                  <a:moveTo>
                    <a:pt x="0" y="0"/>
                  </a:moveTo>
                  <a:lnTo>
                    <a:pt x="0" y="1129"/>
                  </a:lnTo>
                  <a:lnTo>
                    <a:pt x="8407" y="1129"/>
                  </a:lnTo>
                  <a:lnTo>
                    <a:pt x="840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38"/>
            <p:cNvSpPr/>
            <p:nvPr/>
          </p:nvSpPr>
          <p:spPr>
            <a:xfrm>
              <a:off x="6813290" y="3734419"/>
              <a:ext cx="270417" cy="490443"/>
            </a:xfrm>
            <a:custGeom>
              <a:avLst/>
              <a:gdLst/>
              <a:ahLst/>
              <a:cxnLst/>
              <a:rect l="l" t="t" r="r" b="b"/>
              <a:pathLst>
                <a:path w="4755" h="8630" extrusionOk="0">
                  <a:moveTo>
                    <a:pt x="0" y="0"/>
                  </a:moveTo>
                  <a:lnTo>
                    <a:pt x="3429" y="8630"/>
                  </a:lnTo>
                  <a:lnTo>
                    <a:pt x="4755" y="8630"/>
                  </a:lnTo>
                  <a:lnTo>
                    <a:pt x="132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38"/>
            <p:cNvSpPr/>
            <p:nvPr/>
          </p:nvSpPr>
          <p:spPr>
            <a:xfrm>
              <a:off x="6413152" y="3734419"/>
              <a:ext cx="270417" cy="490443"/>
            </a:xfrm>
            <a:custGeom>
              <a:avLst/>
              <a:gdLst/>
              <a:ahLst/>
              <a:cxnLst/>
              <a:rect l="l" t="t" r="r" b="b"/>
              <a:pathLst>
                <a:path w="4755" h="8630" extrusionOk="0">
                  <a:moveTo>
                    <a:pt x="3429" y="0"/>
                  </a:moveTo>
                  <a:lnTo>
                    <a:pt x="0" y="8630"/>
                  </a:lnTo>
                  <a:lnTo>
                    <a:pt x="1326" y="8630"/>
                  </a:lnTo>
                  <a:lnTo>
                    <a:pt x="475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38"/>
            <p:cNvSpPr/>
            <p:nvPr/>
          </p:nvSpPr>
          <p:spPr>
            <a:xfrm>
              <a:off x="6625903" y="3734419"/>
              <a:ext cx="478106" cy="64161"/>
            </a:xfrm>
            <a:custGeom>
              <a:avLst/>
              <a:gdLst/>
              <a:ahLst/>
              <a:cxnLst/>
              <a:rect l="l" t="t" r="r" b="b"/>
              <a:pathLst>
                <a:path w="8407" h="1129" extrusionOk="0">
                  <a:moveTo>
                    <a:pt x="0" y="0"/>
                  </a:moveTo>
                  <a:lnTo>
                    <a:pt x="0" y="1129"/>
                  </a:lnTo>
                  <a:lnTo>
                    <a:pt x="8407" y="1129"/>
                  </a:lnTo>
                  <a:lnTo>
                    <a:pt x="840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38"/>
            <p:cNvSpPr/>
            <p:nvPr/>
          </p:nvSpPr>
          <p:spPr>
            <a:xfrm>
              <a:off x="7050325" y="3734419"/>
              <a:ext cx="270474" cy="490443"/>
            </a:xfrm>
            <a:custGeom>
              <a:avLst/>
              <a:gdLst/>
              <a:ahLst/>
              <a:cxnLst/>
              <a:rect l="l" t="t" r="r" b="b"/>
              <a:pathLst>
                <a:path w="4756" h="8630" extrusionOk="0">
                  <a:moveTo>
                    <a:pt x="1" y="0"/>
                  </a:moveTo>
                  <a:lnTo>
                    <a:pt x="3429" y="8630"/>
                  </a:lnTo>
                  <a:lnTo>
                    <a:pt x="4755" y="8630"/>
                  </a:lnTo>
                  <a:lnTo>
                    <a:pt x="132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46" name="Google Shape;846;p38"/>
          <p:cNvGrpSpPr/>
          <p:nvPr/>
        </p:nvGrpSpPr>
        <p:grpSpPr>
          <a:xfrm flipH="1">
            <a:off x="448669" y="4294802"/>
            <a:ext cx="542654" cy="539139"/>
            <a:chOff x="1191959" y="3692252"/>
            <a:chExt cx="542654" cy="539139"/>
          </a:xfrm>
        </p:grpSpPr>
        <p:sp>
          <p:nvSpPr>
            <p:cNvPr id="847" name="Google Shape;847;p38"/>
            <p:cNvSpPr/>
            <p:nvPr/>
          </p:nvSpPr>
          <p:spPr>
            <a:xfrm>
              <a:off x="1199977" y="3696003"/>
              <a:ext cx="531052" cy="531076"/>
            </a:xfrm>
            <a:custGeom>
              <a:avLst/>
              <a:gdLst/>
              <a:ahLst/>
              <a:cxnLst/>
              <a:rect l="l" t="t" r="r" b="b"/>
              <a:pathLst>
                <a:path w="9338" h="9345" extrusionOk="0">
                  <a:moveTo>
                    <a:pt x="4672" y="1"/>
                  </a:moveTo>
                  <a:cubicBezTo>
                    <a:pt x="2091" y="1"/>
                    <a:pt x="0" y="2091"/>
                    <a:pt x="0" y="4673"/>
                  </a:cubicBezTo>
                  <a:cubicBezTo>
                    <a:pt x="0" y="7247"/>
                    <a:pt x="2091" y="9344"/>
                    <a:pt x="4672" y="9344"/>
                  </a:cubicBezTo>
                  <a:cubicBezTo>
                    <a:pt x="7247" y="9344"/>
                    <a:pt x="9337" y="7247"/>
                    <a:pt x="9337" y="4673"/>
                  </a:cubicBezTo>
                  <a:cubicBezTo>
                    <a:pt x="9337" y="2091"/>
                    <a:pt x="7247" y="1"/>
                    <a:pt x="467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38"/>
            <p:cNvSpPr/>
            <p:nvPr/>
          </p:nvSpPr>
          <p:spPr>
            <a:xfrm>
              <a:off x="1422510" y="3882568"/>
              <a:ext cx="312103" cy="348823"/>
            </a:xfrm>
            <a:custGeom>
              <a:avLst/>
              <a:gdLst/>
              <a:ahLst/>
              <a:cxnLst/>
              <a:rect l="l" t="t" r="r" b="b"/>
              <a:pathLst>
                <a:path w="5488" h="6138" extrusionOk="0">
                  <a:moveTo>
                    <a:pt x="3847" y="0"/>
                  </a:moveTo>
                  <a:cubicBezTo>
                    <a:pt x="3318" y="0"/>
                    <a:pt x="2779" y="125"/>
                    <a:pt x="2295" y="376"/>
                  </a:cubicBezTo>
                  <a:cubicBezTo>
                    <a:pt x="1358" y="854"/>
                    <a:pt x="631" y="1766"/>
                    <a:pt x="293" y="2862"/>
                  </a:cubicBezTo>
                  <a:cubicBezTo>
                    <a:pt x="0" y="3850"/>
                    <a:pt x="13" y="4965"/>
                    <a:pt x="332" y="6087"/>
                  </a:cubicBezTo>
                  <a:cubicBezTo>
                    <a:pt x="344" y="6119"/>
                    <a:pt x="370" y="6138"/>
                    <a:pt x="402" y="6138"/>
                  </a:cubicBezTo>
                  <a:cubicBezTo>
                    <a:pt x="408" y="6138"/>
                    <a:pt x="415" y="6138"/>
                    <a:pt x="421" y="6131"/>
                  </a:cubicBezTo>
                  <a:cubicBezTo>
                    <a:pt x="453" y="6119"/>
                    <a:pt x="478" y="6080"/>
                    <a:pt x="466" y="6048"/>
                  </a:cubicBezTo>
                  <a:cubicBezTo>
                    <a:pt x="153" y="4952"/>
                    <a:pt x="141" y="3862"/>
                    <a:pt x="427" y="2906"/>
                  </a:cubicBezTo>
                  <a:cubicBezTo>
                    <a:pt x="752" y="1842"/>
                    <a:pt x="1453" y="963"/>
                    <a:pt x="2358" y="497"/>
                  </a:cubicBezTo>
                  <a:cubicBezTo>
                    <a:pt x="2826" y="257"/>
                    <a:pt x="3343" y="138"/>
                    <a:pt x="3850" y="138"/>
                  </a:cubicBezTo>
                  <a:cubicBezTo>
                    <a:pt x="4393" y="138"/>
                    <a:pt x="4925" y="275"/>
                    <a:pt x="5373" y="548"/>
                  </a:cubicBezTo>
                  <a:cubicBezTo>
                    <a:pt x="5385" y="555"/>
                    <a:pt x="5399" y="559"/>
                    <a:pt x="5412" y="559"/>
                  </a:cubicBezTo>
                  <a:cubicBezTo>
                    <a:pt x="5435" y="559"/>
                    <a:pt x="5457" y="549"/>
                    <a:pt x="5469" y="529"/>
                  </a:cubicBezTo>
                  <a:cubicBezTo>
                    <a:pt x="5488" y="491"/>
                    <a:pt x="5481" y="453"/>
                    <a:pt x="5450" y="434"/>
                  </a:cubicBezTo>
                  <a:cubicBezTo>
                    <a:pt x="4980" y="146"/>
                    <a:pt x="4419" y="0"/>
                    <a:pt x="38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38"/>
            <p:cNvSpPr/>
            <p:nvPr/>
          </p:nvSpPr>
          <p:spPr>
            <a:xfrm>
              <a:off x="1261568" y="3744022"/>
              <a:ext cx="375569" cy="403379"/>
            </a:xfrm>
            <a:custGeom>
              <a:avLst/>
              <a:gdLst/>
              <a:ahLst/>
              <a:cxnLst/>
              <a:rect l="l" t="t" r="r" b="b"/>
              <a:pathLst>
                <a:path w="6604" h="7098" extrusionOk="0">
                  <a:moveTo>
                    <a:pt x="6528" y="0"/>
                  </a:moveTo>
                  <a:cubicBezTo>
                    <a:pt x="6521" y="0"/>
                    <a:pt x="6515" y="1"/>
                    <a:pt x="6508" y="4"/>
                  </a:cubicBezTo>
                  <a:cubicBezTo>
                    <a:pt x="3321" y="947"/>
                    <a:pt x="708" y="3764"/>
                    <a:pt x="13" y="7008"/>
                  </a:cubicBezTo>
                  <a:cubicBezTo>
                    <a:pt x="1" y="7046"/>
                    <a:pt x="26" y="7084"/>
                    <a:pt x="64" y="7091"/>
                  </a:cubicBezTo>
                  <a:cubicBezTo>
                    <a:pt x="71" y="7097"/>
                    <a:pt x="77" y="7097"/>
                    <a:pt x="77" y="7097"/>
                  </a:cubicBezTo>
                  <a:cubicBezTo>
                    <a:pt x="109" y="7097"/>
                    <a:pt x="141" y="7072"/>
                    <a:pt x="147" y="7040"/>
                  </a:cubicBezTo>
                  <a:cubicBezTo>
                    <a:pt x="835" y="3840"/>
                    <a:pt x="3404" y="1062"/>
                    <a:pt x="6546" y="137"/>
                  </a:cubicBezTo>
                  <a:cubicBezTo>
                    <a:pt x="6584" y="131"/>
                    <a:pt x="6603" y="86"/>
                    <a:pt x="6591" y="55"/>
                  </a:cubicBezTo>
                  <a:cubicBezTo>
                    <a:pt x="6585" y="23"/>
                    <a:pt x="6559" y="0"/>
                    <a:pt x="65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38"/>
            <p:cNvSpPr/>
            <p:nvPr/>
          </p:nvSpPr>
          <p:spPr>
            <a:xfrm>
              <a:off x="1191959" y="3692252"/>
              <a:ext cx="290037" cy="288526"/>
            </a:xfrm>
            <a:custGeom>
              <a:avLst/>
              <a:gdLst/>
              <a:ahLst/>
              <a:cxnLst/>
              <a:rect l="l" t="t" r="r" b="b"/>
              <a:pathLst>
                <a:path w="5100" h="5077" extrusionOk="0">
                  <a:moveTo>
                    <a:pt x="5013" y="0"/>
                  </a:moveTo>
                  <a:cubicBezTo>
                    <a:pt x="4993" y="0"/>
                    <a:pt x="4974" y="10"/>
                    <a:pt x="4959" y="29"/>
                  </a:cubicBezTo>
                  <a:cubicBezTo>
                    <a:pt x="3838" y="1647"/>
                    <a:pt x="1881" y="3795"/>
                    <a:pt x="45" y="4949"/>
                  </a:cubicBezTo>
                  <a:cubicBezTo>
                    <a:pt x="14" y="4968"/>
                    <a:pt x="1" y="5013"/>
                    <a:pt x="26" y="5044"/>
                  </a:cubicBezTo>
                  <a:cubicBezTo>
                    <a:pt x="39" y="5064"/>
                    <a:pt x="58" y="5076"/>
                    <a:pt x="84" y="5076"/>
                  </a:cubicBezTo>
                  <a:cubicBezTo>
                    <a:pt x="96" y="5076"/>
                    <a:pt x="109" y="5076"/>
                    <a:pt x="122" y="5064"/>
                  </a:cubicBezTo>
                  <a:cubicBezTo>
                    <a:pt x="1970" y="3904"/>
                    <a:pt x="3946" y="1743"/>
                    <a:pt x="5074" y="111"/>
                  </a:cubicBezTo>
                  <a:cubicBezTo>
                    <a:pt x="5100" y="80"/>
                    <a:pt x="5087" y="35"/>
                    <a:pt x="5055" y="16"/>
                  </a:cubicBezTo>
                  <a:cubicBezTo>
                    <a:pt x="5042" y="5"/>
                    <a:pt x="5027" y="0"/>
                    <a:pt x="50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22">
          <a:extLst>
            <a:ext uri="{FF2B5EF4-FFF2-40B4-BE49-F238E27FC236}">
              <a16:creationId xmlns:a16="http://schemas.microsoft.com/office/drawing/2014/main" id="{9B8C9751-4B07-2152-B795-D2AA0C79E1CC}"/>
            </a:ext>
          </a:extLst>
        </p:cNvPr>
        <p:cNvGrpSpPr/>
        <p:nvPr/>
      </p:nvGrpSpPr>
      <p:grpSpPr>
        <a:xfrm>
          <a:off x="0" y="0"/>
          <a:ext cx="0" cy="0"/>
          <a:chOff x="0" y="0"/>
          <a:chExt cx="0" cy="0"/>
        </a:xfrm>
      </p:grpSpPr>
      <p:sp>
        <p:nvSpPr>
          <p:cNvPr id="835" name="Google Shape;835;p38">
            <a:extLst>
              <a:ext uri="{FF2B5EF4-FFF2-40B4-BE49-F238E27FC236}">
                <a16:creationId xmlns:a16="http://schemas.microsoft.com/office/drawing/2014/main" id="{CF89BB90-7345-E279-2E22-BFB6814A40DD}"/>
              </a:ext>
            </a:extLst>
          </p:cNvPr>
          <p:cNvSpPr txBox="1">
            <a:spLocks noGrp="1"/>
          </p:cNvSpPr>
          <p:nvPr>
            <p:ph type="title" idx="15"/>
          </p:nvPr>
        </p:nvSpPr>
        <p:spPr>
          <a:xfrm>
            <a:off x="720000" y="408745"/>
            <a:ext cx="7704000" cy="640200"/>
          </a:xfrm>
          <a:prstGeom prst="rect">
            <a:avLst/>
          </a:prstGeom>
        </p:spPr>
        <p:txBody>
          <a:bodyPr spcFirstLastPara="1" wrap="square" lIns="91425" tIns="91425" rIns="91425" bIns="91425" anchor="t" anchorCtr="0">
            <a:noAutofit/>
          </a:bodyPr>
          <a:lstStyle/>
          <a:p>
            <a:pPr lvl="0" algn="ctr"/>
            <a:r>
              <a:rPr lang="ar-SA" b="1" dirty="0">
                <a:latin typeface="Sakkal Majalla" panose="02000000000000000000" pitchFamily="2" charset="-78"/>
                <a:cs typeface="Sakkal Majalla" panose="02000000000000000000" pitchFamily="2" charset="-78"/>
              </a:rPr>
              <a:t>الأبعاد الأساسية للبيئة المدرسية الآمنة وفق الدراسة</a:t>
            </a:r>
            <a:endParaRPr b="1" dirty="0">
              <a:latin typeface="Sakkal Majalla" panose="02000000000000000000" pitchFamily="2" charset="-78"/>
              <a:cs typeface="Sakkal Majalla" panose="02000000000000000000" pitchFamily="2" charset="-78"/>
            </a:endParaRPr>
          </a:p>
        </p:txBody>
      </p:sp>
      <p:sp>
        <p:nvSpPr>
          <p:cNvPr id="836" name="Google Shape;836;p38">
            <a:extLst>
              <a:ext uri="{FF2B5EF4-FFF2-40B4-BE49-F238E27FC236}">
                <a16:creationId xmlns:a16="http://schemas.microsoft.com/office/drawing/2014/main" id="{A358CA9A-DC5F-2596-11C1-5D59585540D2}"/>
              </a:ext>
            </a:extLst>
          </p:cNvPr>
          <p:cNvSpPr/>
          <p:nvPr/>
        </p:nvSpPr>
        <p:spPr>
          <a:xfrm>
            <a:off x="8111120" y="1299638"/>
            <a:ext cx="778147" cy="3611013"/>
          </a:xfrm>
          <a:custGeom>
            <a:avLst/>
            <a:gdLst/>
            <a:ahLst/>
            <a:cxnLst/>
            <a:rect l="l" t="t" r="r" b="b"/>
            <a:pathLst>
              <a:path w="13704" h="63549" extrusionOk="0">
                <a:moveTo>
                  <a:pt x="13009" y="6902"/>
                </a:moveTo>
                <a:lnTo>
                  <a:pt x="13009" y="12065"/>
                </a:lnTo>
                <a:lnTo>
                  <a:pt x="695" y="12065"/>
                </a:lnTo>
                <a:lnTo>
                  <a:pt x="695" y="6902"/>
                </a:lnTo>
                <a:close/>
                <a:moveTo>
                  <a:pt x="13009" y="12766"/>
                </a:moveTo>
                <a:lnTo>
                  <a:pt x="13009" y="17928"/>
                </a:lnTo>
                <a:lnTo>
                  <a:pt x="695" y="17928"/>
                </a:lnTo>
                <a:lnTo>
                  <a:pt x="695" y="12766"/>
                </a:lnTo>
                <a:close/>
                <a:moveTo>
                  <a:pt x="13009" y="18629"/>
                </a:moveTo>
                <a:lnTo>
                  <a:pt x="13009" y="23792"/>
                </a:lnTo>
                <a:lnTo>
                  <a:pt x="695" y="23792"/>
                </a:lnTo>
                <a:lnTo>
                  <a:pt x="695" y="18629"/>
                </a:lnTo>
                <a:close/>
                <a:moveTo>
                  <a:pt x="13009" y="24493"/>
                </a:moveTo>
                <a:lnTo>
                  <a:pt x="13009" y="29655"/>
                </a:lnTo>
                <a:lnTo>
                  <a:pt x="695" y="29655"/>
                </a:lnTo>
                <a:lnTo>
                  <a:pt x="695" y="24493"/>
                </a:lnTo>
                <a:close/>
                <a:moveTo>
                  <a:pt x="13009" y="30356"/>
                </a:moveTo>
                <a:lnTo>
                  <a:pt x="13009" y="35525"/>
                </a:lnTo>
                <a:lnTo>
                  <a:pt x="695" y="35525"/>
                </a:lnTo>
                <a:lnTo>
                  <a:pt x="695" y="30356"/>
                </a:lnTo>
                <a:close/>
                <a:moveTo>
                  <a:pt x="13009" y="36220"/>
                </a:moveTo>
                <a:lnTo>
                  <a:pt x="13009" y="41389"/>
                </a:lnTo>
                <a:lnTo>
                  <a:pt x="695" y="41389"/>
                </a:lnTo>
                <a:lnTo>
                  <a:pt x="695" y="36220"/>
                </a:lnTo>
                <a:close/>
                <a:moveTo>
                  <a:pt x="13009" y="42083"/>
                </a:moveTo>
                <a:lnTo>
                  <a:pt x="13009" y="47252"/>
                </a:lnTo>
                <a:lnTo>
                  <a:pt x="695" y="47252"/>
                </a:lnTo>
                <a:lnTo>
                  <a:pt x="695" y="42083"/>
                </a:lnTo>
                <a:close/>
                <a:moveTo>
                  <a:pt x="13009" y="47947"/>
                </a:moveTo>
                <a:lnTo>
                  <a:pt x="13009" y="53116"/>
                </a:lnTo>
                <a:lnTo>
                  <a:pt x="695" y="53116"/>
                </a:lnTo>
                <a:lnTo>
                  <a:pt x="695" y="47947"/>
                </a:lnTo>
                <a:close/>
                <a:moveTo>
                  <a:pt x="345" y="0"/>
                </a:moveTo>
                <a:cubicBezTo>
                  <a:pt x="153" y="0"/>
                  <a:pt x="1" y="159"/>
                  <a:pt x="1" y="351"/>
                </a:cubicBezTo>
                <a:lnTo>
                  <a:pt x="1" y="63205"/>
                </a:lnTo>
                <a:cubicBezTo>
                  <a:pt x="1" y="63396"/>
                  <a:pt x="153" y="63549"/>
                  <a:pt x="345" y="63549"/>
                </a:cubicBezTo>
                <a:cubicBezTo>
                  <a:pt x="536" y="63549"/>
                  <a:pt x="695" y="63396"/>
                  <a:pt x="695" y="63205"/>
                </a:cubicBezTo>
                <a:lnTo>
                  <a:pt x="695" y="53810"/>
                </a:lnTo>
                <a:lnTo>
                  <a:pt x="13009" y="53810"/>
                </a:lnTo>
                <a:lnTo>
                  <a:pt x="13009" y="63205"/>
                </a:lnTo>
                <a:cubicBezTo>
                  <a:pt x="13009" y="63396"/>
                  <a:pt x="13162" y="63549"/>
                  <a:pt x="13353" y="63549"/>
                </a:cubicBezTo>
                <a:cubicBezTo>
                  <a:pt x="13544" y="63549"/>
                  <a:pt x="13703" y="63396"/>
                  <a:pt x="13703" y="63205"/>
                </a:cubicBezTo>
                <a:lnTo>
                  <a:pt x="13703" y="351"/>
                </a:lnTo>
                <a:cubicBezTo>
                  <a:pt x="13703" y="159"/>
                  <a:pt x="13544" y="0"/>
                  <a:pt x="13353" y="0"/>
                </a:cubicBezTo>
                <a:cubicBezTo>
                  <a:pt x="13162" y="0"/>
                  <a:pt x="13009" y="159"/>
                  <a:pt x="13009" y="351"/>
                </a:cubicBezTo>
                <a:lnTo>
                  <a:pt x="13009" y="6201"/>
                </a:lnTo>
                <a:lnTo>
                  <a:pt x="695" y="6201"/>
                </a:lnTo>
                <a:lnTo>
                  <a:pt x="695" y="351"/>
                </a:lnTo>
                <a:cubicBezTo>
                  <a:pt x="695" y="159"/>
                  <a:pt x="536" y="0"/>
                  <a:pt x="34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37" name="Google Shape;837;p38">
            <a:extLst>
              <a:ext uri="{FF2B5EF4-FFF2-40B4-BE49-F238E27FC236}">
                <a16:creationId xmlns:a16="http://schemas.microsoft.com/office/drawing/2014/main" id="{37D90967-F74D-2658-1E8E-FA962FF55FCF}"/>
              </a:ext>
            </a:extLst>
          </p:cNvPr>
          <p:cNvGrpSpPr/>
          <p:nvPr/>
        </p:nvGrpSpPr>
        <p:grpSpPr>
          <a:xfrm>
            <a:off x="6336823" y="4048963"/>
            <a:ext cx="1242155" cy="861698"/>
            <a:chOff x="6115948" y="3363163"/>
            <a:chExt cx="1242155" cy="861698"/>
          </a:xfrm>
        </p:grpSpPr>
        <p:sp>
          <p:nvSpPr>
            <p:cNvPr id="838" name="Google Shape;838;p38">
              <a:extLst>
                <a:ext uri="{FF2B5EF4-FFF2-40B4-BE49-F238E27FC236}">
                  <a16:creationId xmlns:a16="http://schemas.microsoft.com/office/drawing/2014/main" id="{70861674-25D8-3209-A31A-C286670581B0}"/>
                </a:ext>
              </a:extLst>
            </p:cNvPr>
            <p:cNvSpPr/>
            <p:nvPr/>
          </p:nvSpPr>
          <p:spPr>
            <a:xfrm>
              <a:off x="6115948" y="3363163"/>
              <a:ext cx="1242155" cy="371327"/>
            </a:xfrm>
            <a:custGeom>
              <a:avLst/>
              <a:gdLst/>
              <a:ahLst/>
              <a:cxnLst/>
              <a:rect l="l" t="t" r="r" b="b"/>
              <a:pathLst>
                <a:path w="21842" h="6534" extrusionOk="0">
                  <a:moveTo>
                    <a:pt x="1256" y="1"/>
                  </a:moveTo>
                  <a:cubicBezTo>
                    <a:pt x="567" y="1"/>
                    <a:pt x="0" y="562"/>
                    <a:pt x="0" y="1256"/>
                  </a:cubicBezTo>
                  <a:lnTo>
                    <a:pt x="0" y="5278"/>
                  </a:lnTo>
                  <a:cubicBezTo>
                    <a:pt x="0" y="5973"/>
                    <a:pt x="561" y="6533"/>
                    <a:pt x="1256" y="6533"/>
                  </a:cubicBezTo>
                  <a:lnTo>
                    <a:pt x="20586" y="6533"/>
                  </a:lnTo>
                  <a:cubicBezTo>
                    <a:pt x="21274" y="6533"/>
                    <a:pt x="21842" y="5973"/>
                    <a:pt x="21835" y="5278"/>
                  </a:cubicBezTo>
                  <a:lnTo>
                    <a:pt x="21835" y="1256"/>
                  </a:lnTo>
                  <a:cubicBezTo>
                    <a:pt x="21835" y="562"/>
                    <a:pt x="21274" y="1"/>
                    <a:pt x="2058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38">
              <a:extLst>
                <a:ext uri="{FF2B5EF4-FFF2-40B4-BE49-F238E27FC236}">
                  <a16:creationId xmlns:a16="http://schemas.microsoft.com/office/drawing/2014/main" id="{0EE270D8-9A9E-798A-9F73-7015FBBECF40}"/>
                </a:ext>
              </a:extLst>
            </p:cNvPr>
            <p:cNvSpPr/>
            <p:nvPr/>
          </p:nvSpPr>
          <p:spPr>
            <a:xfrm>
              <a:off x="6360206" y="3379473"/>
              <a:ext cx="110612" cy="338707"/>
            </a:xfrm>
            <a:custGeom>
              <a:avLst/>
              <a:gdLst/>
              <a:ahLst/>
              <a:cxnLst/>
              <a:rect l="l" t="t" r="r" b="b"/>
              <a:pathLst>
                <a:path w="1945" h="5960" extrusionOk="0">
                  <a:moveTo>
                    <a:pt x="1874" y="1"/>
                  </a:moveTo>
                  <a:cubicBezTo>
                    <a:pt x="842" y="1"/>
                    <a:pt x="1" y="842"/>
                    <a:pt x="1" y="1874"/>
                  </a:cubicBezTo>
                  <a:lnTo>
                    <a:pt x="1" y="4086"/>
                  </a:lnTo>
                  <a:cubicBezTo>
                    <a:pt x="1" y="5118"/>
                    <a:pt x="842" y="5960"/>
                    <a:pt x="1874" y="5960"/>
                  </a:cubicBezTo>
                  <a:cubicBezTo>
                    <a:pt x="1913" y="5960"/>
                    <a:pt x="1945" y="5921"/>
                    <a:pt x="1945" y="5883"/>
                  </a:cubicBezTo>
                  <a:cubicBezTo>
                    <a:pt x="1945" y="5845"/>
                    <a:pt x="1913" y="5813"/>
                    <a:pt x="1874" y="5813"/>
                  </a:cubicBezTo>
                  <a:cubicBezTo>
                    <a:pt x="918" y="5813"/>
                    <a:pt x="141" y="5036"/>
                    <a:pt x="141" y="4080"/>
                  </a:cubicBezTo>
                  <a:lnTo>
                    <a:pt x="141" y="1874"/>
                  </a:lnTo>
                  <a:cubicBezTo>
                    <a:pt x="141" y="918"/>
                    <a:pt x="918" y="141"/>
                    <a:pt x="1874" y="141"/>
                  </a:cubicBezTo>
                  <a:cubicBezTo>
                    <a:pt x="1913" y="141"/>
                    <a:pt x="1945" y="109"/>
                    <a:pt x="1945" y="71"/>
                  </a:cubicBezTo>
                  <a:cubicBezTo>
                    <a:pt x="1945" y="32"/>
                    <a:pt x="1913" y="1"/>
                    <a:pt x="18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38">
              <a:extLst>
                <a:ext uri="{FF2B5EF4-FFF2-40B4-BE49-F238E27FC236}">
                  <a16:creationId xmlns:a16="http://schemas.microsoft.com/office/drawing/2014/main" id="{85B37897-E4F5-7FBA-3FB0-609860B59CDD}"/>
                </a:ext>
              </a:extLst>
            </p:cNvPr>
            <p:cNvSpPr/>
            <p:nvPr/>
          </p:nvSpPr>
          <p:spPr>
            <a:xfrm>
              <a:off x="6176117" y="3734419"/>
              <a:ext cx="270417" cy="490443"/>
            </a:xfrm>
            <a:custGeom>
              <a:avLst/>
              <a:gdLst/>
              <a:ahLst/>
              <a:cxnLst/>
              <a:rect l="l" t="t" r="r" b="b"/>
              <a:pathLst>
                <a:path w="4755" h="8630" extrusionOk="0">
                  <a:moveTo>
                    <a:pt x="3429" y="0"/>
                  </a:moveTo>
                  <a:lnTo>
                    <a:pt x="0" y="8630"/>
                  </a:lnTo>
                  <a:lnTo>
                    <a:pt x="1319" y="8630"/>
                  </a:lnTo>
                  <a:lnTo>
                    <a:pt x="475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38">
              <a:extLst>
                <a:ext uri="{FF2B5EF4-FFF2-40B4-BE49-F238E27FC236}">
                  <a16:creationId xmlns:a16="http://schemas.microsoft.com/office/drawing/2014/main" id="{13AF1017-4D5E-4606-C5D6-A2B77421678E}"/>
                </a:ext>
              </a:extLst>
            </p:cNvPr>
            <p:cNvSpPr/>
            <p:nvPr/>
          </p:nvSpPr>
          <p:spPr>
            <a:xfrm>
              <a:off x="6388868" y="3734419"/>
              <a:ext cx="478106" cy="64161"/>
            </a:xfrm>
            <a:custGeom>
              <a:avLst/>
              <a:gdLst/>
              <a:ahLst/>
              <a:cxnLst/>
              <a:rect l="l" t="t" r="r" b="b"/>
              <a:pathLst>
                <a:path w="8407" h="1129" extrusionOk="0">
                  <a:moveTo>
                    <a:pt x="0" y="0"/>
                  </a:moveTo>
                  <a:lnTo>
                    <a:pt x="0" y="1129"/>
                  </a:lnTo>
                  <a:lnTo>
                    <a:pt x="8407" y="1129"/>
                  </a:lnTo>
                  <a:lnTo>
                    <a:pt x="840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38">
              <a:extLst>
                <a:ext uri="{FF2B5EF4-FFF2-40B4-BE49-F238E27FC236}">
                  <a16:creationId xmlns:a16="http://schemas.microsoft.com/office/drawing/2014/main" id="{C6779C79-A65D-48DC-237F-C7708CDD673F}"/>
                </a:ext>
              </a:extLst>
            </p:cNvPr>
            <p:cNvSpPr/>
            <p:nvPr/>
          </p:nvSpPr>
          <p:spPr>
            <a:xfrm>
              <a:off x="6813290" y="3734419"/>
              <a:ext cx="270417" cy="490443"/>
            </a:xfrm>
            <a:custGeom>
              <a:avLst/>
              <a:gdLst/>
              <a:ahLst/>
              <a:cxnLst/>
              <a:rect l="l" t="t" r="r" b="b"/>
              <a:pathLst>
                <a:path w="4755" h="8630" extrusionOk="0">
                  <a:moveTo>
                    <a:pt x="0" y="0"/>
                  </a:moveTo>
                  <a:lnTo>
                    <a:pt x="3429" y="8630"/>
                  </a:lnTo>
                  <a:lnTo>
                    <a:pt x="4755" y="8630"/>
                  </a:lnTo>
                  <a:lnTo>
                    <a:pt x="132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38">
              <a:extLst>
                <a:ext uri="{FF2B5EF4-FFF2-40B4-BE49-F238E27FC236}">
                  <a16:creationId xmlns:a16="http://schemas.microsoft.com/office/drawing/2014/main" id="{067FA9F8-F942-C29E-3756-2CAB728A4153}"/>
                </a:ext>
              </a:extLst>
            </p:cNvPr>
            <p:cNvSpPr/>
            <p:nvPr/>
          </p:nvSpPr>
          <p:spPr>
            <a:xfrm>
              <a:off x="6413152" y="3734419"/>
              <a:ext cx="270417" cy="490443"/>
            </a:xfrm>
            <a:custGeom>
              <a:avLst/>
              <a:gdLst/>
              <a:ahLst/>
              <a:cxnLst/>
              <a:rect l="l" t="t" r="r" b="b"/>
              <a:pathLst>
                <a:path w="4755" h="8630" extrusionOk="0">
                  <a:moveTo>
                    <a:pt x="3429" y="0"/>
                  </a:moveTo>
                  <a:lnTo>
                    <a:pt x="0" y="8630"/>
                  </a:lnTo>
                  <a:lnTo>
                    <a:pt x="1326" y="8630"/>
                  </a:lnTo>
                  <a:lnTo>
                    <a:pt x="475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38">
              <a:extLst>
                <a:ext uri="{FF2B5EF4-FFF2-40B4-BE49-F238E27FC236}">
                  <a16:creationId xmlns:a16="http://schemas.microsoft.com/office/drawing/2014/main" id="{C3C0A21E-23AD-0073-38FD-86DE2E7A2215}"/>
                </a:ext>
              </a:extLst>
            </p:cNvPr>
            <p:cNvSpPr/>
            <p:nvPr/>
          </p:nvSpPr>
          <p:spPr>
            <a:xfrm>
              <a:off x="6625903" y="3734419"/>
              <a:ext cx="478106" cy="64161"/>
            </a:xfrm>
            <a:custGeom>
              <a:avLst/>
              <a:gdLst/>
              <a:ahLst/>
              <a:cxnLst/>
              <a:rect l="l" t="t" r="r" b="b"/>
              <a:pathLst>
                <a:path w="8407" h="1129" extrusionOk="0">
                  <a:moveTo>
                    <a:pt x="0" y="0"/>
                  </a:moveTo>
                  <a:lnTo>
                    <a:pt x="0" y="1129"/>
                  </a:lnTo>
                  <a:lnTo>
                    <a:pt x="8407" y="1129"/>
                  </a:lnTo>
                  <a:lnTo>
                    <a:pt x="840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38">
              <a:extLst>
                <a:ext uri="{FF2B5EF4-FFF2-40B4-BE49-F238E27FC236}">
                  <a16:creationId xmlns:a16="http://schemas.microsoft.com/office/drawing/2014/main" id="{1E2446D6-537E-790A-D7D9-F1879CFB6C56}"/>
                </a:ext>
              </a:extLst>
            </p:cNvPr>
            <p:cNvSpPr/>
            <p:nvPr/>
          </p:nvSpPr>
          <p:spPr>
            <a:xfrm>
              <a:off x="7050325" y="3734419"/>
              <a:ext cx="270474" cy="490443"/>
            </a:xfrm>
            <a:custGeom>
              <a:avLst/>
              <a:gdLst/>
              <a:ahLst/>
              <a:cxnLst/>
              <a:rect l="l" t="t" r="r" b="b"/>
              <a:pathLst>
                <a:path w="4756" h="8630" extrusionOk="0">
                  <a:moveTo>
                    <a:pt x="1" y="0"/>
                  </a:moveTo>
                  <a:lnTo>
                    <a:pt x="3429" y="8630"/>
                  </a:lnTo>
                  <a:lnTo>
                    <a:pt x="4755" y="8630"/>
                  </a:lnTo>
                  <a:lnTo>
                    <a:pt x="132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46" name="Google Shape;846;p38">
            <a:extLst>
              <a:ext uri="{FF2B5EF4-FFF2-40B4-BE49-F238E27FC236}">
                <a16:creationId xmlns:a16="http://schemas.microsoft.com/office/drawing/2014/main" id="{53F2F232-FAED-49EA-A457-3271CFB71E64}"/>
              </a:ext>
            </a:extLst>
          </p:cNvPr>
          <p:cNvGrpSpPr/>
          <p:nvPr/>
        </p:nvGrpSpPr>
        <p:grpSpPr>
          <a:xfrm flipH="1">
            <a:off x="448669" y="4294802"/>
            <a:ext cx="542654" cy="539139"/>
            <a:chOff x="1191959" y="3692252"/>
            <a:chExt cx="542654" cy="539139"/>
          </a:xfrm>
        </p:grpSpPr>
        <p:sp>
          <p:nvSpPr>
            <p:cNvPr id="847" name="Google Shape;847;p38">
              <a:extLst>
                <a:ext uri="{FF2B5EF4-FFF2-40B4-BE49-F238E27FC236}">
                  <a16:creationId xmlns:a16="http://schemas.microsoft.com/office/drawing/2014/main" id="{B7E712B9-9804-8C3A-7AF6-161BFD9BC59C}"/>
                </a:ext>
              </a:extLst>
            </p:cNvPr>
            <p:cNvSpPr/>
            <p:nvPr/>
          </p:nvSpPr>
          <p:spPr>
            <a:xfrm>
              <a:off x="1199977" y="3696003"/>
              <a:ext cx="531052" cy="531076"/>
            </a:xfrm>
            <a:custGeom>
              <a:avLst/>
              <a:gdLst/>
              <a:ahLst/>
              <a:cxnLst/>
              <a:rect l="l" t="t" r="r" b="b"/>
              <a:pathLst>
                <a:path w="9338" h="9345" extrusionOk="0">
                  <a:moveTo>
                    <a:pt x="4672" y="1"/>
                  </a:moveTo>
                  <a:cubicBezTo>
                    <a:pt x="2091" y="1"/>
                    <a:pt x="0" y="2091"/>
                    <a:pt x="0" y="4673"/>
                  </a:cubicBezTo>
                  <a:cubicBezTo>
                    <a:pt x="0" y="7247"/>
                    <a:pt x="2091" y="9344"/>
                    <a:pt x="4672" y="9344"/>
                  </a:cubicBezTo>
                  <a:cubicBezTo>
                    <a:pt x="7247" y="9344"/>
                    <a:pt x="9337" y="7247"/>
                    <a:pt x="9337" y="4673"/>
                  </a:cubicBezTo>
                  <a:cubicBezTo>
                    <a:pt x="9337" y="2091"/>
                    <a:pt x="7247" y="1"/>
                    <a:pt x="467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38">
              <a:extLst>
                <a:ext uri="{FF2B5EF4-FFF2-40B4-BE49-F238E27FC236}">
                  <a16:creationId xmlns:a16="http://schemas.microsoft.com/office/drawing/2014/main" id="{62EC72AE-BD4A-0FEA-6EB6-76781264B74E}"/>
                </a:ext>
              </a:extLst>
            </p:cNvPr>
            <p:cNvSpPr/>
            <p:nvPr/>
          </p:nvSpPr>
          <p:spPr>
            <a:xfrm>
              <a:off x="1422510" y="3882568"/>
              <a:ext cx="312103" cy="348823"/>
            </a:xfrm>
            <a:custGeom>
              <a:avLst/>
              <a:gdLst/>
              <a:ahLst/>
              <a:cxnLst/>
              <a:rect l="l" t="t" r="r" b="b"/>
              <a:pathLst>
                <a:path w="5488" h="6138" extrusionOk="0">
                  <a:moveTo>
                    <a:pt x="3847" y="0"/>
                  </a:moveTo>
                  <a:cubicBezTo>
                    <a:pt x="3318" y="0"/>
                    <a:pt x="2779" y="125"/>
                    <a:pt x="2295" y="376"/>
                  </a:cubicBezTo>
                  <a:cubicBezTo>
                    <a:pt x="1358" y="854"/>
                    <a:pt x="631" y="1766"/>
                    <a:pt x="293" y="2862"/>
                  </a:cubicBezTo>
                  <a:cubicBezTo>
                    <a:pt x="0" y="3850"/>
                    <a:pt x="13" y="4965"/>
                    <a:pt x="332" y="6087"/>
                  </a:cubicBezTo>
                  <a:cubicBezTo>
                    <a:pt x="344" y="6119"/>
                    <a:pt x="370" y="6138"/>
                    <a:pt x="402" y="6138"/>
                  </a:cubicBezTo>
                  <a:cubicBezTo>
                    <a:pt x="408" y="6138"/>
                    <a:pt x="415" y="6138"/>
                    <a:pt x="421" y="6131"/>
                  </a:cubicBezTo>
                  <a:cubicBezTo>
                    <a:pt x="453" y="6119"/>
                    <a:pt x="478" y="6080"/>
                    <a:pt x="466" y="6048"/>
                  </a:cubicBezTo>
                  <a:cubicBezTo>
                    <a:pt x="153" y="4952"/>
                    <a:pt x="141" y="3862"/>
                    <a:pt x="427" y="2906"/>
                  </a:cubicBezTo>
                  <a:cubicBezTo>
                    <a:pt x="752" y="1842"/>
                    <a:pt x="1453" y="963"/>
                    <a:pt x="2358" y="497"/>
                  </a:cubicBezTo>
                  <a:cubicBezTo>
                    <a:pt x="2826" y="257"/>
                    <a:pt x="3343" y="138"/>
                    <a:pt x="3850" y="138"/>
                  </a:cubicBezTo>
                  <a:cubicBezTo>
                    <a:pt x="4393" y="138"/>
                    <a:pt x="4925" y="275"/>
                    <a:pt x="5373" y="548"/>
                  </a:cubicBezTo>
                  <a:cubicBezTo>
                    <a:pt x="5385" y="555"/>
                    <a:pt x="5399" y="559"/>
                    <a:pt x="5412" y="559"/>
                  </a:cubicBezTo>
                  <a:cubicBezTo>
                    <a:pt x="5435" y="559"/>
                    <a:pt x="5457" y="549"/>
                    <a:pt x="5469" y="529"/>
                  </a:cubicBezTo>
                  <a:cubicBezTo>
                    <a:pt x="5488" y="491"/>
                    <a:pt x="5481" y="453"/>
                    <a:pt x="5450" y="434"/>
                  </a:cubicBezTo>
                  <a:cubicBezTo>
                    <a:pt x="4980" y="146"/>
                    <a:pt x="4419" y="0"/>
                    <a:pt x="38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38">
              <a:extLst>
                <a:ext uri="{FF2B5EF4-FFF2-40B4-BE49-F238E27FC236}">
                  <a16:creationId xmlns:a16="http://schemas.microsoft.com/office/drawing/2014/main" id="{8426C696-0F3B-B8EA-84FD-50E94137CA0E}"/>
                </a:ext>
              </a:extLst>
            </p:cNvPr>
            <p:cNvSpPr/>
            <p:nvPr/>
          </p:nvSpPr>
          <p:spPr>
            <a:xfrm>
              <a:off x="1261568" y="3744022"/>
              <a:ext cx="375569" cy="403379"/>
            </a:xfrm>
            <a:custGeom>
              <a:avLst/>
              <a:gdLst/>
              <a:ahLst/>
              <a:cxnLst/>
              <a:rect l="l" t="t" r="r" b="b"/>
              <a:pathLst>
                <a:path w="6604" h="7098" extrusionOk="0">
                  <a:moveTo>
                    <a:pt x="6528" y="0"/>
                  </a:moveTo>
                  <a:cubicBezTo>
                    <a:pt x="6521" y="0"/>
                    <a:pt x="6515" y="1"/>
                    <a:pt x="6508" y="4"/>
                  </a:cubicBezTo>
                  <a:cubicBezTo>
                    <a:pt x="3321" y="947"/>
                    <a:pt x="708" y="3764"/>
                    <a:pt x="13" y="7008"/>
                  </a:cubicBezTo>
                  <a:cubicBezTo>
                    <a:pt x="1" y="7046"/>
                    <a:pt x="26" y="7084"/>
                    <a:pt x="64" y="7091"/>
                  </a:cubicBezTo>
                  <a:cubicBezTo>
                    <a:pt x="71" y="7097"/>
                    <a:pt x="77" y="7097"/>
                    <a:pt x="77" y="7097"/>
                  </a:cubicBezTo>
                  <a:cubicBezTo>
                    <a:pt x="109" y="7097"/>
                    <a:pt x="141" y="7072"/>
                    <a:pt x="147" y="7040"/>
                  </a:cubicBezTo>
                  <a:cubicBezTo>
                    <a:pt x="835" y="3840"/>
                    <a:pt x="3404" y="1062"/>
                    <a:pt x="6546" y="137"/>
                  </a:cubicBezTo>
                  <a:cubicBezTo>
                    <a:pt x="6584" y="131"/>
                    <a:pt x="6603" y="86"/>
                    <a:pt x="6591" y="55"/>
                  </a:cubicBezTo>
                  <a:cubicBezTo>
                    <a:pt x="6585" y="23"/>
                    <a:pt x="6559" y="0"/>
                    <a:pt x="65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38">
              <a:extLst>
                <a:ext uri="{FF2B5EF4-FFF2-40B4-BE49-F238E27FC236}">
                  <a16:creationId xmlns:a16="http://schemas.microsoft.com/office/drawing/2014/main" id="{3DBC0030-5A23-9D89-8317-62F31CE99310}"/>
                </a:ext>
              </a:extLst>
            </p:cNvPr>
            <p:cNvSpPr/>
            <p:nvPr/>
          </p:nvSpPr>
          <p:spPr>
            <a:xfrm>
              <a:off x="1191959" y="3692252"/>
              <a:ext cx="290037" cy="288526"/>
            </a:xfrm>
            <a:custGeom>
              <a:avLst/>
              <a:gdLst/>
              <a:ahLst/>
              <a:cxnLst/>
              <a:rect l="l" t="t" r="r" b="b"/>
              <a:pathLst>
                <a:path w="5100" h="5077" extrusionOk="0">
                  <a:moveTo>
                    <a:pt x="5013" y="0"/>
                  </a:moveTo>
                  <a:cubicBezTo>
                    <a:pt x="4993" y="0"/>
                    <a:pt x="4974" y="10"/>
                    <a:pt x="4959" y="29"/>
                  </a:cubicBezTo>
                  <a:cubicBezTo>
                    <a:pt x="3838" y="1647"/>
                    <a:pt x="1881" y="3795"/>
                    <a:pt x="45" y="4949"/>
                  </a:cubicBezTo>
                  <a:cubicBezTo>
                    <a:pt x="14" y="4968"/>
                    <a:pt x="1" y="5013"/>
                    <a:pt x="26" y="5044"/>
                  </a:cubicBezTo>
                  <a:cubicBezTo>
                    <a:pt x="39" y="5064"/>
                    <a:pt x="58" y="5076"/>
                    <a:pt x="84" y="5076"/>
                  </a:cubicBezTo>
                  <a:cubicBezTo>
                    <a:pt x="96" y="5076"/>
                    <a:pt x="109" y="5076"/>
                    <a:pt x="122" y="5064"/>
                  </a:cubicBezTo>
                  <a:cubicBezTo>
                    <a:pt x="1970" y="3904"/>
                    <a:pt x="3946" y="1743"/>
                    <a:pt x="5074" y="111"/>
                  </a:cubicBezTo>
                  <a:cubicBezTo>
                    <a:pt x="5100" y="80"/>
                    <a:pt x="5087" y="35"/>
                    <a:pt x="5055" y="16"/>
                  </a:cubicBezTo>
                  <a:cubicBezTo>
                    <a:pt x="5042" y="5"/>
                    <a:pt x="5027" y="0"/>
                    <a:pt x="50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 name="Google Shape;826;p38">
            <a:extLst>
              <a:ext uri="{FF2B5EF4-FFF2-40B4-BE49-F238E27FC236}">
                <a16:creationId xmlns:a16="http://schemas.microsoft.com/office/drawing/2014/main" id="{053DC195-D4A2-4524-9147-5794A67A33F8}"/>
              </a:ext>
            </a:extLst>
          </p:cNvPr>
          <p:cNvSpPr txBox="1">
            <a:spLocks/>
          </p:cNvSpPr>
          <p:nvPr/>
        </p:nvSpPr>
        <p:spPr>
          <a:xfrm>
            <a:off x="2490107" y="1314502"/>
            <a:ext cx="4831666" cy="537137"/>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400"/>
              <a:buFont typeface="Fredoka SemiBold"/>
              <a:buNone/>
              <a:defRPr sz="2000" b="0" i="0" u="none" strike="noStrike" cap="none">
                <a:solidFill>
                  <a:schemeClr val="dk1"/>
                </a:solidFill>
                <a:latin typeface="Fredoka SemiBold"/>
                <a:ea typeface="Fredoka SemiBold"/>
                <a:cs typeface="Fredoka SemiBold"/>
                <a:sym typeface="Fredoka SemiBold"/>
              </a:defRPr>
            </a:lvl1pPr>
            <a:lvl2pPr marR="0" lvl="1" algn="l" rtl="0">
              <a:lnSpc>
                <a:spcPct val="100000"/>
              </a:lnSpc>
              <a:spcBef>
                <a:spcPts val="0"/>
              </a:spcBef>
              <a:spcAft>
                <a:spcPts val="0"/>
              </a:spcAft>
              <a:buClr>
                <a:schemeClr val="dk1"/>
              </a:buClr>
              <a:buSzPts val="2400"/>
              <a:buFont typeface="Fredoka SemiBold"/>
              <a:buNone/>
              <a:defRPr sz="2400" b="0" i="0" u="none" strike="noStrike" cap="none">
                <a:solidFill>
                  <a:schemeClr val="dk1"/>
                </a:solidFill>
                <a:latin typeface="Fredoka SemiBold"/>
                <a:ea typeface="Fredoka SemiBold"/>
                <a:cs typeface="Fredoka SemiBold"/>
                <a:sym typeface="Fredoka SemiBold"/>
              </a:defRPr>
            </a:lvl2pPr>
            <a:lvl3pPr marR="0" lvl="2" algn="l" rtl="0">
              <a:lnSpc>
                <a:spcPct val="100000"/>
              </a:lnSpc>
              <a:spcBef>
                <a:spcPts val="0"/>
              </a:spcBef>
              <a:spcAft>
                <a:spcPts val="0"/>
              </a:spcAft>
              <a:buClr>
                <a:schemeClr val="dk1"/>
              </a:buClr>
              <a:buSzPts val="2400"/>
              <a:buFont typeface="Fredoka SemiBold"/>
              <a:buNone/>
              <a:defRPr sz="2400" b="0" i="0" u="none" strike="noStrike" cap="none">
                <a:solidFill>
                  <a:schemeClr val="dk1"/>
                </a:solidFill>
                <a:latin typeface="Fredoka SemiBold"/>
                <a:ea typeface="Fredoka SemiBold"/>
                <a:cs typeface="Fredoka SemiBold"/>
                <a:sym typeface="Fredoka SemiBold"/>
              </a:defRPr>
            </a:lvl3pPr>
            <a:lvl4pPr marR="0" lvl="3" algn="l" rtl="0">
              <a:lnSpc>
                <a:spcPct val="100000"/>
              </a:lnSpc>
              <a:spcBef>
                <a:spcPts val="0"/>
              </a:spcBef>
              <a:spcAft>
                <a:spcPts val="0"/>
              </a:spcAft>
              <a:buClr>
                <a:schemeClr val="dk1"/>
              </a:buClr>
              <a:buSzPts val="2400"/>
              <a:buFont typeface="Fredoka SemiBold"/>
              <a:buNone/>
              <a:defRPr sz="2400" b="0" i="0" u="none" strike="noStrike" cap="none">
                <a:solidFill>
                  <a:schemeClr val="dk1"/>
                </a:solidFill>
                <a:latin typeface="Fredoka SemiBold"/>
                <a:ea typeface="Fredoka SemiBold"/>
                <a:cs typeface="Fredoka SemiBold"/>
                <a:sym typeface="Fredoka SemiBold"/>
              </a:defRPr>
            </a:lvl4pPr>
            <a:lvl5pPr marR="0" lvl="4" algn="l" rtl="0">
              <a:lnSpc>
                <a:spcPct val="100000"/>
              </a:lnSpc>
              <a:spcBef>
                <a:spcPts val="0"/>
              </a:spcBef>
              <a:spcAft>
                <a:spcPts val="0"/>
              </a:spcAft>
              <a:buClr>
                <a:schemeClr val="dk1"/>
              </a:buClr>
              <a:buSzPts val="2400"/>
              <a:buFont typeface="Fredoka SemiBold"/>
              <a:buNone/>
              <a:defRPr sz="2400" b="0" i="0" u="none" strike="noStrike" cap="none">
                <a:solidFill>
                  <a:schemeClr val="dk1"/>
                </a:solidFill>
                <a:latin typeface="Fredoka SemiBold"/>
                <a:ea typeface="Fredoka SemiBold"/>
                <a:cs typeface="Fredoka SemiBold"/>
                <a:sym typeface="Fredoka SemiBold"/>
              </a:defRPr>
            </a:lvl5pPr>
            <a:lvl6pPr marR="0" lvl="5" algn="l" rtl="0">
              <a:lnSpc>
                <a:spcPct val="100000"/>
              </a:lnSpc>
              <a:spcBef>
                <a:spcPts val="0"/>
              </a:spcBef>
              <a:spcAft>
                <a:spcPts val="0"/>
              </a:spcAft>
              <a:buClr>
                <a:schemeClr val="dk1"/>
              </a:buClr>
              <a:buSzPts val="2400"/>
              <a:buFont typeface="Fredoka SemiBold"/>
              <a:buNone/>
              <a:defRPr sz="2400" b="0" i="0" u="none" strike="noStrike" cap="none">
                <a:solidFill>
                  <a:schemeClr val="dk1"/>
                </a:solidFill>
                <a:latin typeface="Fredoka SemiBold"/>
                <a:ea typeface="Fredoka SemiBold"/>
                <a:cs typeface="Fredoka SemiBold"/>
                <a:sym typeface="Fredoka SemiBold"/>
              </a:defRPr>
            </a:lvl6pPr>
            <a:lvl7pPr marR="0" lvl="6" algn="l" rtl="0">
              <a:lnSpc>
                <a:spcPct val="100000"/>
              </a:lnSpc>
              <a:spcBef>
                <a:spcPts val="0"/>
              </a:spcBef>
              <a:spcAft>
                <a:spcPts val="0"/>
              </a:spcAft>
              <a:buClr>
                <a:schemeClr val="dk1"/>
              </a:buClr>
              <a:buSzPts val="2400"/>
              <a:buFont typeface="Fredoka SemiBold"/>
              <a:buNone/>
              <a:defRPr sz="2400" b="0" i="0" u="none" strike="noStrike" cap="none">
                <a:solidFill>
                  <a:schemeClr val="dk1"/>
                </a:solidFill>
                <a:latin typeface="Fredoka SemiBold"/>
                <a:ea typeface="Fredoka SemiBold"/>
                <a:cs typeface="Fredoka SemiBold"/>
                <a:sym typeface="Fredoka SemiBold"/>
              </a:defRPr>
            </a:lvl7pPr>
            <a:lvl8pPr marR="0" lvl="7" algn="l" rtl="0">
              <a:lnSpc>
                <a:spcPct val="100000"/>
              </a:lnSpc>
              <a:spcBef>
                <a:spcPts val="0"/>
              </a:spcBef>
              <a:spcAft>
                <a:spcPts val="0"/>
              </a:spcAft>
              <a:buClr>
                <a:schemeClr val="dk1"/>
              </a:buClr>
              <a:buSzPts val="2400"/>
              <a:buFont typeface="Fredoka SemiBold"/>
              <a:buNone/>
              <a:defRPr sz="2400" b="0" i="0" u="none" strike="noStrike" cap="none">
                <a:solidFill>
                  <a:schemeClr val="dk1"/>
                </a:solidFill>
                <a:latin typeface="Fredoka SemiBold"/>
                <a:ea typeface="Fredoka SemiBold"/>
                <a:cs typeface="Fredoka SemiBold"/>
                <a:sym typeface="Fredoka SemiBold"/>
              </a:defRPr>
            </a:lvl8pPr>
            <a:lvl9pPr marR="0" lvl="8" algn="l" rtl="0">
              <a:lnSpc>
                <a:spcPct val="100000"/>
              </a:lnSpc>
              <a:spcBef>
                <a:spcPts val="0"/>
              </a:spcBef>
              <a:spcAft>
                <a:spcPts val="0"/>
              </a:spcAft>
              <a:buClr>
                <a:schemeClr val="dk1"/>
              </a:buClr>
              <a:buSzPts val="2400"/>
              <a:buFont typeface="Fredoka SemiBold"/>
              <a:buNone/>
              <a:defRPr sz="2400" b="0" i="0" u="none" strike="noStrike" cap="none">
                <a:solidFill>
                  <a:schemeClr val="dk1"/>
                </a:solidFill>
                <a:latin typeface="Fredoka SemiBold"/>
                <a:ea typeface="Fredoka SemiBold"/>
                <a:cs typeface="Fredoka SemiBold"/>
                <a:sym typeface="Fredoka SemiBold"/>
              </a:defRPr>
            </a:lvl9pPr>
          </a:lstStyle>
          <a:p>
            <a:pPr algn="r" rtl="1"/>
            <a:r>
              <a:rPr lang="ar-SA" sz="1800" b="1" dirty="0">
                <a:latin typeface="Sakkal Majalla" panose="02000000000000000000" pitchFamily="2" charset="-78"/>
                <a:cs typeface="Sakkal Majalla" panose="02000000000000000000" pitchFamily="2" charset="-78"/>
              </a:rPr>
              <a:t>البعد التنظيمي والإداري </a:t>
            </a:r>
            <a:r>
              <a:rPr lang="ar-SA" sz="1800" dirty="0"/>
              <a:t>(</a:t>
            </a:r>
            <a:r>
              <a:rPr lang="en-GB" sz="1800" dirty="0"/>
              <a:t>Organizational Safety</a:t>
            </a:r>
            <a:r>
              <a:rPr lang="ar-SA" sz="1800" dirty="0"/>
              <a:t>)</a:t>
            </a:r>
            <a:endParaRPr lang="en-GB" sz="1800" dirty="0">
              <a:latin typeface="Sakkal Majalla" panose="02000000000000000000" pitchFamily="2" charset="-78"/>
              <a:cs typeface="Sakkal Majalla" panose="02000000000000000000" pitchFamily="2" charset="-78"/>
            </a:endParaRPr>
          </a:p>
        </p:txBody>
      </p:sp>
      <p:sp>
        <p:nvSpPr>
          <p:cNvPr id="21" name="Google Shape;827;p38">
            <a:extLst>
              <a:ext uri="{FF2B5EF4-FFF2-40B4-BE49-F238E27FC236}">
                <a16:creationId xmlns:a16="http://schemas.microsoft.com/office/drawing/2014/main" id="{98EF08C3-1C85-6C07-EAF5-E3C12AF370DA}"/>
              </a:ext>
            </a:extLst>
          </p:cNvPr>
          <p:cNvSpPr txBox="1">
            <a:spLocks/>
          </p:cNvSpPr>
          <p:nvPr/>
        </p:nvSpPr>
        <p:spPr>
          <a:xfrm>
            <a:off x="7282624" y="1306128"/>
            <a:ext cx="822900" cy="5934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000"/>
              <a:buFont typeface="Fredoka SemiBold"/>
              <a:buNone/>
              <a:defRPr sz="3200" b="0" i="0" u="none" strike="noStrike" cap="none">
                <a:solidFill>
                  <a:schemeClr val="lt2"/>
                </a:solidFill>
                <a:latin typeface="Fredoka SemiBold"/>
                <a:ea typeface="Fredoka SemiBold"/>
                <a:cs typeface="Fredoka SemiBold"/>
                <a:sym typeface="Fredoka SemiBold"/>
              </a:defRPr>
            </a:lvl1pPr>
            <a:lvl2pPr marR="0" lvl="1" algn="l" rtl="0">
              <a:lnSpc>
                <a:spcPct val="100000"/>
              </a:lnSpc>
              <a:spcBef>
                <a:spcPts val="0"/>
              </a:spcBef>
              <a:spcAft>
                <a:spcPts val="0"/>
              </a:spcAft>
              <a:buClr>
                <a:schemeClr val="dk1"/>
              </a:buClr>
              <a:buSzPts val="3000"/>
              <a:buFont typeface="Fredoka SemiBold"/>
              <a:buNone/>
              <a:defRPr sz="3000" b="0" i="0" u="none" strike="noStrike" cap="none">
                <a:solidFill>
                  <a:schemeClr val="dk1"/>
                </a:solidFill>
                <a:latin typeface="Fredoka SemiBold"/>
                <a:ea typeface="Fredoka SemiBold"/>
                <a:cs typeface="Fredoka SemiBold"/>
                <a:sym typeface="Fredoka SemiBold"/>
              </a:defRPr>
            </a:lvl2pPr>
            <a:lvl3pPr marR="0" lvl="2" algn="l" rtl="0">
              <a:lnSpc>
                <a:spcPct val="100000"/>
              </a:lnSpc>
              <a:spcBef>
                <a:spcPts val="0"/>
              </a:spcBef>
              <a:spcAft>
                <a:spcPts val="0"/>
              </a:spcAft>
              <a:buClr>
                <a:schemeClr val="dk1"/>
              </a:buClr>
              <a:buSzPts val="3000"/>
              <a:buFont typeface="Fredoka SemiBold"/>
              <a:buNone/>
              <a:defRPr sz="3000" b="0" i="0" u="none" strike="noStrike" cap="none">
                <a:solidFill>
                  <a:schemeClr val="dk1"/>
                </a:solidFill>
                <a:latin typeface="Fredoka SemiBold"/>
                <a:ea typeface="Fredoka SemiBold"/>
                <a:cs typeface="Fredoka SemiBold"/>
                <a:sym typeface="Fredoka SemiBold"/>
              </a:defRPr>
            </a:lvl3pPr>
            <a:lvl4pPr marR="0" lvl="3" algn="l" rtl="0">
              <a:lnSpc>
                <a:spcPct val="100000"/>
              </a:lnSpc>
              <a:spcBef>
                <a:spcPts val="0"/>
              </a:spcBef>
              <a:spcAft>
                <a:spcPts val="0"/>
              </a:spcAft>
              <a:buClr>
                <a:schemeClr val="dk1"/>
              </a:buClr>
              <a:buSzPts val="3000"/>
              <a:buFont typeface="Fredoka SemiBold"/>
              <a:buNone/>
              <a:defRPr sz="3000" b="0" i="0" u="none" strike="noStrike" cap="none">
                <a:solidFill>
                  <a:schemeClr val="dk1"/>
                </a:solidFill>
                <a:latin typeface="Fredoka SemiBold"/>
                <a:ea typeface="Fredoka SemiBold"/>
                <a:cs typeface="Fredoka SemiBold"/>
                <a:sym typeface="Fredoka SemiBold"/>
              </a:defRPr>
            </a:lvl4pPr>
            <a:lvl5pPr marR="0" lvl="4" algn="l" rtl="0">
              <a:lnSpc>
                <a:spcPct val="100000"/>
              </a:lnSpc>
              <a:spcBef>
                <a:spcPts val="0"/>
              </a:spcBef>
              <a:spcAft>
                <a:spcPts val="0"/>
              </a:spcAft>
              <a:buClr>
                <a:schemeClr val="dk1"/>
              </a:buClr>
              <a:buSzPts val="3000"/>
              <a:buFont typeface="Fredoka SemiBold"/>
              <a:buNone/>
              <a:defRPr sz="3000" b="0" i="0" u="none" strike="noStrike" cap="none">
                <a:solidFill>
                  <a:schemeClr val="dk1"/>
                </a:solidFill>
                <a:latin typeface="Fredoka SemiBold"/>
                <a:ea typeface="Fredoka SemiBold"/>
                <a:cs typeface="Fredoka SemiBold"/>
                <a:sym typeface="Fredoka SemiBold"/>
              </a:defRPr>
            </a:lvl5pPr>
            <a:lvl6pPr marR="0" lvl="5" algn="l" rtl="0">
              <a:lnSpc>
                <a:spcPct val="100000"/>
              </a:lnSpc>
              <a:spcBef>
                <a:spcPts val="0"/>
              </a:spcBef>
              <a:spcAft>
                <a:spcPts val="0"/>
              </a:spcAft>
              <a:buClr>
                <a:schemeClr val="dk1"/>
              </a:buClr>
              <a:buSzPts val="3000"/>
              <a:buFont typeface="Fredoka SemiBold"/>
              <a:buNone/>
              <a:defRPr sz="3000" b="0" i="0" u="none" strike="noStrike" cap="none">
                <a:solidFill>
                  <a:schemeClr val="dk1"/>
                </a:solidFill>
                <a:latin typeface="Fredoka SemiBold"/>
                <a:ea typeface="Fredoka SemiBold"/>
                <a:cs typeface="Fredoka SemiBold"/>
                <a:sym typeface="Fredoka SemiBold"/>
              </a:defRPr>
            </a:lvl6pPr>
            <a:lvl7pPr marR="0" lvl="6" algn="l" rtl="0">
              <a:lnSpc>
                <a:spcPct val="100000"/>
              </a:lnSpc>
              <a:spcBef>
                <a:spcPts val="0"/>
              </a:spcBef>
              <a:spcAft>
                <a:spcPts val="0"/>
              </a:spcAft>
              <a:buClr>
                <a:schemeClr val="dk1"/>
              </a:buClr>
              <a:buSzPts val="3000"/>
              <a:buFont typeface="Fredoka SemiBold"/>
              <a:buNone/>
              <a:defRPr sz="3000" b="0" i="0" u="none" strike="noStrike" cap="none">
                <a:solidFill>
                  <a:schemeClr val="dk1"/>
                </a:solidFill>
                <a:latin typeface="Fredoka SemiBold"/>
                <a:ea typeface="Fredoka SemiBold"/>
                <a:cs typeface="Fredoka SemiBold"/>
                <a:sym typeface="Fredoka SemiBold"/>
              </a:defRPr>
            </a:lvl7pPr>
            <a:lvl8pPr marR="0" lvl="7" algn="l" rtl="0">
              <a:lnSpc>
                <a:spcPct val="100000"/>
              </a:lnSpc>
              <a:spcBef>
                <a:spcPts val="0"/>
              </a:spcBef>
              <a:spcAft>
                <a:spcPts val="0"/>
              </a:spcAft>
              <a:buClr>
                <a:schemeClr val="dk1"/>
              </a:buClr>
              <a:buSzPts val="3000"/>
              <a:buFont typeface="Fredoka SemiBold"/>
              <a:buNone/>
              <a:defRPr sz="3000" b="0" i="0" u="none" strike="noStrike" cap="none">
                <a:solidFill>
                  <a:schemeClr val="dk1"/>
                </a:solidFill>
                <a:latin typeface="Fredoka SemiBold"/>
                <a:ea typeface="Fredoka SemiBold"/>
                <a:cs typeface="Fredoka SemiBold"/>
                <a:sym typeface="Fredoka SemiBold"/>
              </a:defRPr>
            </a:lvl8pPr>
            <a:lvl9pPr marR="0" lvl="8" algn="l" rtl="0">
              <a:lnSpc>
                <a:spcPct val="100000"/>
              </a:lnSpc>
              <a:spcBef>
                <a:spcPts val="0"/>
              </a:spcBef>
              <a:spcAft>
                <a:spcPts val="0"/>
              </a:spcAft>
              <a:buClr>
                <a:schemeClr val="dk1"/>
              </a:buClr>
              <a:buSzPts val="3000"/>
              <a:buFont typeface="Fredoka SemiBold"/>
              <a:buNone/>
              <a:defRPr sz="3000" b="0" i="0" u="none" strike="noStrike" cap="none">
                <a:solidFill>
                  <a:schemeClr val="dk1"/>
                </a:solidFill>
                <a:latin typeface="Fredoka SemiBold"/>
                <a:ea typeface="Fredoka SemiBold"/>
                <a:cs typeface="Fredoka SemiBold"/>
                <a:sym typeface="Fredoka SemiBold"/>
              </a:defRPr>
            </a:lvl9pPr>
          </a:lstStyle>
          <a:p>
            <a:r>
              <a:rPr lang="ar-SA" dirty="0"/>
              <a:t>02</a:t>
            </a:r>
          </a:p>
        </p:txBody>
      </p:sp>
      <p:sp>
        <p:nvSpPr>
          <p:cNvPr id="22" name="Google Shape;828;p38">
            <a:extLst>
              <a:ext uri="{FF2B5EF4-FFF2-40B4-BE49-F238E27FC236}">
                <a16:creationId xmlns:a16="http://schemas.microsoft.com/office/drawing/2014/main" id="{1DA4D882-EEB3-64A6-CD74-651E702A23A1}"/>
              </a:ext>
            </a:extLst>
          </p:cNvPr>
          <p:cNvSpPr txBox="1">
            <a:spLocks/>
          </p:cNvSpPr>
          <p:nvPr/>
        </p:nvSpPr>
        <p:spPr>
          <a:xfrm>
            <a:off x="1658280" y="1851639"/>
            <a:ext cx="5666014" cy="191218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15000"/>
              </a:lnSpc>
              <a:spcBef>
                <a:spcPts val="0"/>
              </a:spcBef>
              <a:spcAft>
                <a:spcPts val="0"/>
              </a:spcAft>
              <a:buClr>
                <a:schemeClr val="dk1"/>
              </a:buClr>
              <a:buSzPts val="1400"/>
              <a:buFont typeface="Nunito"/>
              <a:buNone/>
              <a:defRPr sz="1400" b="0" i="0" u="none" strike="noStrike" cap="none">
                <a:solidFill>
                  <a:schemeClr val="dk1"/>
                </a:solidFill>
                <a:latin typeface="Nunito"/>
                <a:ea typeface="Nunito"/>
                <a:cs typeface="Nunito"/>
                <a:sym typeface="Nunito"/>
              </a:defRPr>
            </a:lvl1pPr>
            <a:lvl2pPr marL="914400" marR="0" lvl="1" indent="-317500" algn="l" rtl="0">
              <a:lnSpc>
                <a:spcPct val="100000"/>
              </a:lnSpc>
              <a:spcBef>
                <a:spcPts val="0"/>
              </a:spcBef>
              <a:spcAft>
                <a:spcPts val="0"/>
              </a:spcAft>
              <a:buClr>
                <a:schemeClr val="dk1"/>
              </a:buClr>
              <a:buSzPts val="1400"/>
              <a:buFont typeface="Nunito"/>
              <a:buNone/>
              <a:defRPr sz="1400" b="0" i="0" u="none" strike="noStrike" cap="none">
                <a:solidFill>
                  <a:schemeClr val="dk1"/>
                </a:solidFill>
                <a:latin typeface="Nunito"/>
                <a:ea typeface="Nunito"/>
                <a:cs typeface="Nunito"/>
                <a:sym typeface="Nunito"/>
              </a:defRPr>
            </a:lvl2pPr>
            <a:lvl3pPr marL="1371600" marR="0" lvl="2" indent="-317500" algn="l" rtl="0">
              <a:lnSpc>
                <a:spcPct val="100000"/>
              </a:lnSpc>
              <a:spcBef>
                <a:spcPts val="0"/>
              </a:spcBef>
              <a:spcAft>
                <a:spcPts val="0"/>
              </a:spcAft>
              <a:buClr>
                <a:schemeClr val="dk1"/>
              </a:buClr>
              <a:buSzPts val="1400"/>
              <a:buFont typeface="Nunito"/>
              <a:buNone/>
              <a:defRPr sz="1400" b="0" i="0" u="none" strike="noStrike" cap="none">
                <a:solidFill>
                  <a:schemeClr val="dk1"/>
                </a:solidFill>
                <a:latin typeface="Nunito"/>
                <a:ea typeface="Nunito"/>
                <a:cs typeface="Nunito"/>
                <a:sym typeface="Nunito"/>
              </a:defRPr>
            </a:lvl3pPr>
            <a:lvl4pPr marL="1828800" marR="0" lvl="3" indent="-317500" algn="l" rtl="0">
              <a:lnSpc>
                <a:spcPct val="100000"/>
              </a:lnSpc>
              <a:spcBef>
                <a:spcPts val="0"/>
              </a:spcBef>
              <a:spcAft>
                <a:spcPts val="0"/>
              </a:spcAft>
              <a:buClr>
                <a:schemeClr val="dk1"/>
              </a:buClr>
              <a:buSzPts val="1400"/>
              <a:buFont typeface="Nunito"/>
              <a:buNone/>
              <a:defRPr sz="1400" b="0" i="0" u="none" strike="noStrike" cap="none">
                <a:solidFill>
                  <a:schemeClr val="dk1"/>
                </a:solidFill>
                <a:latin typeface="Nunito"/>
                <a:ea typeface="Nunito"/>
                <a:cs typeface="Nunito"/>
                <a:sym typeface="Nunito"/>
              </a:defRPr>
            </a:lvl4pPr>
            <a:lvl5pPr marL="2286000" marR="0" lvl="4" indent="-317500" algn="l" rtl="0">
              <a:lnSpc>
                <a:spcPct val="100000"/>
              </a:lnSpc>
              <a:spcBef>
                <a:spcPts val="0"/>
              </a:spcBef>
              <a:spcAft>
                <a:spcPts val="0"/>
              </a:spcAft>
              <a:buClr>
                <a:schemeClr val="dk1"/>
              </a:buClr>
              <a:buSzPts val="1400"/>
              <a:buFont typeface="Nunito"/>
              <a:buNone/>
              <a:defRPr sz="1400" b="0" i="0" u="none" strike="noStrike" cap="none">
                <a:solidFill>
                  <a:schemeClr val="dk1"/>
                </a:solidFill>
                <a:latin typeface="Nunito"/>
                <a:ea typeface="Nunito"/>
                <a:cs typeface="Nunito"/>
                <a:sym typeface="Nunito"/>
              </a:defRPr>
            </a:lvl5pPr>
            <a:lvl6pPr marL="2743200" marR="0" lvl="5" indent="-317500" algn="l" rtl="0">
              <a:lnSpc>
                <a:spcPct val="100000"/>
              </a:lnSpc>
              <a:spcBef>
                <a:spcPts val="0"/>
              </a:spcBef>
              <a:spcAft>
                <a:spcPts val="0"/>
              </a:spcAft>
              <a:buClr>
                <a:schemeClr val="dk1"/>
              </a:buClr>
              <a:buSzPts val="1400"/>
              <a:buFont typeface="Nunito"/>
              <a:buNone/>
              <a:defRPr sz="1400" b="0" i="0" u="none" strike="noStrike" cap="none">
                <a:solidFill>
                  <a:schemeClr val="dk1"/>
                </a:solidFill>
                <a:latin typeface="Nunito"/>
                <a:ea typeface="Nunito"/>
                <a:cs typeface="Nunito"/>
                <a:sym typeface="Nunito"/>
              </a:defRPr>
            </a:lvl6pPr>
            <a:lvl7pPr marL="3200400" marR="0" lvl="6" indent="-317500" algn="l" rtl="0">
              <a:lnSpc>
                <a:spcPct val="100000"/>
              </a:lnSpc>
              <a:spcBef>
                <a:spcPts val="0"/>
              </a:spcBef>
              <a:spcAft>
                <a:spcPts val="0"/>
              </a:spcAft>
              <a:buClr>
                <a:schemeClr val="dk1"/>
              </a:buClr>
              <a:buSzPts val="1400"/>
              <a:buFont typeface="Nunito"/>
              <a:buNone/>
              <a:defRPr sz="1400" b="0" i="0" u="none" strike="noStrike" cap="none">
                <a:solidFill>
                  <a:schemeClr val="dk1"/>
                </a:solidFill>
                <a:latin typeface="Nunito"/>
                <a:ea typeface="Nunito"/>
                <a:cs typeface="Nunito"/>
                <a:sym typeface="Nunito"/>
              </a:defRPr>
            </a:lvl7pPr>
            <a:lvl8pPr marL="3657600" marR="0" lvl="7" indent="-317500" algn="l" rtl="0">
              <a:lnSpc>
                <a:spcPct val="100000"/>
              </a:lnSpc>
              <a:spcBef>
                <a:spcPts val="0"/>
              </a:spcBef>
              <a:spcAft>
                <a:spcPts val="0"/>
              </a:spcAft>
              <a:buClr>
                <a:schemeClr val="dk1"/>
              </a:buClr>
              <a:buSzPts val="1400"/>
              <a:buFont typeface="Nunito"/>
              <a:buNone/>
              <a:defRPr sz="1400" b="0" i="0" u="none" strike="noStrike" cap="none">
                <a:solidFill>
                  <a:schemeClr val="dk1"/>
                </a:solidFill>
                <a:latin typeface="Nunito"/>
                <a:ea typeface="Nunito"/>
                <a:cs typeface="Nunito"/>
                <a:sym typeface="Nunito"/>
              </a:defRPr>
            </a:lvl8pPr>
            <a:lvl9pPr marL="4114800" marR="0" lvl="8" indent="-317500" algn="l" rtl="0">
              <a:lnSpc>
                <a:spcPct val="100000"/>
              </a:lnSpc>
              <a:spcBef>
                <a:spcPts val="0"/>
              </a:spcBef>
              <a:spcAft>
                <a:spcPts val="0"/>
              </a:spcAft>
              <a:buClr>
                <a:schemeClr val="dk1"/>
              </a:buClr>
              <a:buSzPts val="1400"/>
              <a:buFont typeface="Nunito"/>
              <a:buNone/>
              <a:defRPr sz="1400" b="0" i="0" u="none" strike="noStrike" cap="none">
                <a:solidFill>
                  <a:schemeClr val="dk1"/>
                </a:solidFill>
                <a:latin typeface="Nunito"/>
                <a:ea typeface="Nunito"/>
                <a:cs typeface="Nunito"/>
                <a:sym typeface="Nunito"/>
              </a:defRPr>
            </a:lvl9pPr>
          </a:lstStyle>
          <a:p>
            <a:pPr marL="0" indent="0" algn="r" rtl="1"/>
            <a:r>
              <a:rPr lang="ar-SA" sz="1800" dirty="0">
                <a:latin typeface="Sakkal Majalla" panose="02000000000000000000" pitchFamily="2" charset="-78"/>
                <a:cs typeface="Sakkal Majalla" panose="02000000000000000000" pitchFamily="2" charset="-78"/>
              </a:rPr>
              <a:t>يتعلق بالإجراءات والسياسات التي تنظم الممارسات الآمنة ويشمل : </a:t>
            </a:r>
          </a:p>
          <a:p>
            <a:pPr marL="285750" indent="-285750" algn="r" rtl="1">
              <a:lnSpc>
                <a:spcPct val="150000"/>
              </a:lnSpc>
              <a:buFont typeface="Arial" panose="020B0604020202020204" pitchFamily="34" charset="0"/>
              <a:buChar char="•"/>
            </a:pPr>
            <a:r>
              <a:rPr lang="ar-SA" sz="1600" dirty="0">
                <a:latin typeface="Traditional Arabic" panose="02020603050405020304" pitchFamily="18" charset="-78"/>
                <a:cs typeface="Traditional Arabic" panose="02020603050405020304" pitchFamily="18" charset="-78"/>
              </a:rPr>
              <a:t>وجود سياسات مدرسية واضحة حول السلامة في الأنشطة البدنية</a:t>
            </a:r>
          </a:p>
          <a:p>
            <a:pPr marL="285750" indent="-285750" algn="r" rtl="1">
              <a:lnSpc>
                <a:spcPct val="150000"/>
              </a:lnSpc>
              <a:buFont typeface="Arial" panose="020B0604020202020204" pitchFamily="34" charset="0"/>
              <a:buChar char="•"/>
            </a:pPr>
            <a:r>
              <a:rPr lang="ar-SA" sz="1600" dirty="0">
                <a:latin typeface="Traditional Arabic" panose="02020603050405020304" pitchFamily="18" charset="-78"/>
                <a:cs typeface="Traditional Arabic" panose="02020603050405020304" pitchFamily="18" charset="-78"/>
              </a:rPr>
              <a:t>تحديد مسؤوليات كل طرف (المعلم، الإدارة، الطلاب)</a:t>
            </a:r>
          </a:p>
          <a:p>
            <a:pPr marL="285750" indent="-285750" algn="r" rtl="1">
              <a:lnSpc>
                <a:spcPct val="150000"/>
              </a:lnSpc>
              <a:buFont typeface="Arial" panose="020B0604020202020204" pitchFamily="34" charset="0"/>
              <a:buChar char="•"/>
            </a:pPr>
            <a:r>
              <a:rPr lang="ar-SA" sz="1600" dirty="0">
                <a:latin typeface="Traditional Arabic" panose="02020603050405020304" pitchFamily="18" charset="-78"/>
                <a:cs typeface="Traditional Arabic" panose="02020603050405020304" pitchFamily="18" charset="-78"/>
              </a:rPr>
              <a:t>تقييم دوري للمخاطر قبل تنفيذ الأنشطة.</a:t>
            </a:r>
          </a:p>
          <a:p>
            <a:pPr marL="285750" indent="-285750" algn="r" rtl="1">
              <a:lnSpc>
                <a:spcPct val="150000"/>
              </a:lnSpc>
              <a:buFont typeface="Arial" panose="020B0604020202020204" pitchFamily="34" charset="0"/>
              <a:buChar char="•"/>
            </a:pPr>
            <a:r>
              <a:rPr lang="ar-SA" sz="1600" dirty="0">
                <a:latin typeface="Traditional Arabic" panose="02020603050405020304" pitchFamily="18" charset="-78"/>
                <a:cs typeface="Traditional Arabic" panose="02020603050405020304" pitchFamily="18" charset="-78"/>
              </a:rPr>
              <a:t>توثيق الحوادث والإصابات وتحليلها لمنع تكرارها.</a:t>
            </a:r>
          </a:p>
          <a:p>
            <a:pPr marL="285750" indent="-285750" algn="r" rtl="1">
              <a:lnSpc>
                <a:spcPct val="150000"/>
              </a:lnSpc>
              <a:buFont typeface="Arial" panose="020B0604020202020204" pitchFamily="34" charset="0"/>
              <a:buChar char="•"/>
            </a:pPr>
            <a:r>
              <a:rPr lang="ar-SA" sz="1600" dirty="0">
                <a:latin typeface="Traditional Arabic" panose="02020603050405020304" pitchFamily="18" charset="-78"/>
                <a:cs typeface="Traditional Arabic" panose="02020603050405020304" pitchFamily="18" charset="-78"/>
              </a:rPr>
              <a:t>إشراف كافٍ وتوزيع الطلاب بشكل منظم داخل الساحة أو القاعة.</a:t>
            </a:r>
          </a:p>
          <a:p>
            <a:pPr marL="0" indent="0" algn="r" rtl="1"/>
            <a:endParaRPr lang="ar-SA" dirty="0">
              <a:latin typeface="Traditional Arabic" panose="02020603050405020304" pitchFamily="18" charset="-78"/>
              <a:cs typeface="Traditional Arabic" panose="02020603050405020304" pitchFamily="18" charset="-78"/>
            </a:endParaRPr>
          </a:p>
        </p:txBody>
      </p:sp>
    </p:spTree>
    <p:extLst>
      <p:ext uri="{BB962C8B-B14F-4D97-AF65-F5344CB8AC3E}">
        <p14:creationId xmlns:p14="http://schemas.microsoft.com/office/powerpoint/2010/main" val="39784849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22">
          <a:extLst>
            <a:ext uri="{FF2B5EF4-FFF2-40B4-BE49-F238E27FC236}">
              <a16:creationId xmlns:a16="http://schemas.microsoft.com/office/drawing/2014/main" id="{FBCA5B1E-1C11-05F4-DEC4-ACF25FF4759A}"/>
            </a:ext>
          </a:extLst>
        </p:cNvPr>
        <p:cNvGrpSpPr/>
        <p:nvPr/>
      </p:nvGrpSpPr>
      <p:grpSpPr>
        <a:xfrm>
          <a:off x="0" y="0"/>
          <a:ext cx="0" cy="0"/>
          <a:chOff x="0" y="0"/>
          <a:chExt cx="0" cy="0"/>
        </a:xfrm>
      </p:grpSpPr>
      <p:sp>
        <p:nvSpPr>
          <p:cNvPr id="835" name="Google Shape;835;p38">
            <a:extLst>
              <a:ext uri="{FF2B5EF4-FFF2-40B4-BE49-F238E27FC236}">
                <a16:creationId xmlns:a16="http://schemas.microsoft.com/office/drawing/2014/main" id="{8123DFBF-6E7B-7C84-56D9-E86E7A16E18C}"/>
              </a:ext>
            </a:extLst>
          </p:cNvPr>
          <p:cNvSpPr txBox="1">
            <a:spLocks noGrp="1"/>
          </p:cNvSpPr>
          <p:nvPr>
            <p:ph type="title" idx="15"/>
          </p:nvPr>
        </p:nvSpPr>
        <p:spPr>
          <a:xfrm>
            <a:off x="720000" y="408745"/>
            <a:ext cx="7704000" cy="640200"/>
          </a:xfrm>
          <a:prstGeom prst="rect">
            <a:avLst/>
          </a:prstGeom>
        </p:spPr>
        <p:txBody>
          <a:bodyPr spcFirstLastPara="1" wrap="square" lIns="91425" tIns="91425" rIns="91425" bIns="91425" anchor="t" anchorCtr="0">
            <a:noAutofit/>
          </a:bodyPr>
          <a:lstStyle/>
          <a:p>
            <a:pPr lvl="0" algn="ctr"/>
            <a:r>
              <a:rPr lang="ar-SA" b="1" dirty="0">
                <a:latin typeface="Sakkal Majalla" panose="02000000000000000000" pitchFamily="2" charset="-78"/>
                <a:cs typeface="Sakkal Majalla" panose="02000000000000000000" pitchFamily="2" charset="-78"/>
              </a:rPr>
              <a:t>الأبعاد الأساسية للبيئة المدرسية الآمنة وفق الدراسة</a:t>
            </a:r>
            <a:endParaRPr b="1" dirty="0">
              <a:latin typeface="Sakkal Majalla" panose="02000000000000000000" pitchFamily="2" charset="-78"/>
              <a:cs typeface="Sakkal Majalla" panose="02000000000000000000" pitchFamily="2" charset="-78"/>
            </a:endParaRPr>
          </a:p>
        </p:txBody>
      </p:sp>
      <p:sp>
        <p:nvSpPr>
          <p:cNvPr id="836" name="Google Shape;836;p38">
            <a:extLst>
              <a:ext uri="{FF2B5EF4-FFF2-40B4-BE49-F238E27FC236}">
                <a16:creationId xmlns:a16="http://schemas.microsoft.com/office/drawing/2014/main" id="{41D48DD7-DA32-8C47-8EEC-BBFC484DE2DA}"/>
              </a:ext>
            </a:extLst>
          </p:cNvPr>
          <p:cNvSpPr/>
          <p:nvPr/>
        </p:nvSpPr>
        <p:spPr>
          <a:xfrm>
            <a:off x="8111120" y="1299638"/>
            <a:ext cx="778147" cy="3611013"/>
          </a:xfrm>
          <a:custGeom>
            <a:avLst/>
            <a:gdLst/>
            <a:ahLst/>
            <a:cxnLst/>
            <a:rect l="l" t="t" r="r" b="b"/>
            <a:pathLst>
              <a:path w="13704" h="63549" extrusionOk="0">
                <a:moveTo>
                  <a:pt x="13009" y="6902"/>
                </a:moveTo>
                <a:lnTo>
                  <a:pt x="13009" y="12065"/>
                </a:lnTo>
                <a:lnTo>
                  <a:pt x="695" y="12065"/>
                </a:lnTo>
                <a:lnTo>
                  <a:pt x="695" y="6902"/>
                </a:lnTo>
                <a:close/>
                <a:moveTo>
                  <a:pt x="13009" y="12766"/>
                </a:moveTo>
                <a:lnTo>
                  <a:pt x="13009" y="17928"/>
                </a:lnTo>
                <a:lnTo>
                  <a:pt x="695" y="17928"/>
                </a:lnTo>
                <a:lnTo>
                  <a:pt x="695" y="12766"/>
                </a:lnTo>
                <a:close/>
                <a:moveTo>
                  <a:pt x="13009" y="18629"/>
                </a:moveTo>
                <a:lnTo>
                  <a:pt x="13009" y="23792"/>
                </a:lnTo>
                <a:lnTo>
                  <a:pt x="695" y="23792"/>
                </a:lnTo>
                <a:lnTo>
                  <a:pt x="695" y="18629"/>
                </a:lnTo>
                <a:close/>
                <a:moveTo>
                  <a:pt x="13009" y="24493"/>
                </a:moveTo>
                <a:lnTo>
                  <a:pt x="13009" y="29655"/>
                </a:lnTo>
                <a:lnTo>
                  <a:pt x="695" y="29655"/>
                </a:lnTo>
                <a:lnTo>
                  <a:pt x="695" y="24493"/>
                </a:lnTo>
                <a:close/>
                <a:moveTo>
                  <a:pt x="13009" y="30356"/>
                </a:moveTo>
                <a:lnTo>
                  <a:pt x="13009" y="35525"/>
                </a:lnTo>
                <a:lnTo>
                  <a:pt x="695" y="35525"/>
                </a:lnTo>
                <a:lnTo>
                  <a:pt x="695" y="30356"/>
                </a:lnTo>
                <a:close/>
                <a:moveTo>
                  <a:pt x="13009" y="36220"/>
                </a:moveTo>
                <a:lnTo>
                  <a:pt x="13009" y="41389"/>
                </a:lnTo>
                <a:lnTo>
                  <a:pt x="695" y="41389"/>
                </a:lnTo>
                <a:lnTo>
                  <a:pt x="695" y="36220"/>
                </a:lnTo>
                <a:close/>
                <a:moveTo>
                  <a:pt x="13009" y="42083"/>
                </a:moveTo>
                <a:lnTo>
                  <a:pt x="13009" y="47252"/>
                </a:lnTo>
                <a:lnTo>
                  <a:pt x="695" y="47252"/>
                </a:lnTo>
                <a:lnTo>
                  <a:pt x="695" y="42083"/>
                </a:lnTo>
                <a:close/>
                <a:moveTo>
                  <a:pt x="13009" y="47947"/>
                </a:moveTo>
                <a:lnTo>
                  <a:pt x="13009" y="53116"/>
                </a:lnTo>
                <a:lnTo>
                  <a:pt x="695" y="53116"/>
                </a:lnTo>
                <a:lnTo>
                  <a:pt x="695" y="47947"/>
                </a:lnTo>
                <a:close/>
                <a:moveTo>
                  <a:pt x="345" y="0"/>
                </a:moveTo>
                <a:cubicBezTo>
                  <a:pt x="153" y="0"/>
                  <a:pt x="1" y="159"/>
                  <a:pt x="1" y="351"/>
                </a:cubicBezTo>
                <a:lnTo>
                  <a:pt x="1" y="63205"/>
                </a:lnTo>
                <a:cubicBezTo>
                  <a:pt x="1" y="63396"/>
                  <a:pt x="153" y="63549"/>
                  <a:pt x="345" y="63549"/>
                </a:cubicBezTo>
                <a:cubicBezTo>
                  <a:pt x="536" y="63549"/>
                  <a:pt x="695" y="63396"/>
                  <a:pt x="695" y="63205"/>
                </a:cubicBezTo>
                <a:lnTo>
                  <a:pt x="695" y="53810"/>
                </a:lnTo>
                <a:lnTo>
                  <a:pt x="13009" y="53810"/>
                </a:lnTo>
                <a:lnTo>
                  <a:pt x="13009" y="63205"/>
                </a:lnTo>
                <a:cubicBezTo>
                  <a:pt x="13009" y="63396"/>
                  <a:pt x="13162" y="63549"/>
                  <a:pt x="13353" y="63549"/>
                </a:cubicBezTo>
                <a:cubicBezTo>
                  <a:pt x="13544" y="63549"/>
                  <a:pt x="13703" y="63396"/>
                  <a:pt x="13703" y="63205"/>
                </a:cubicBezTo>
                <a:lnTo>
                  <a:pt x="13703" y="351"/>
                </a:lnTo>
                <a:cubicBezTo>
                  <a:pt x="13703" y="159"/>
                  <a:pt x="13544" y="0"/>
                  <a:pt x="13353" y="0"/>
                </a:cubicBezTo>
                <a:cubicBezTo>
                  <a:pt x="13162" y="0"/>
                  <a:pt x="13009" y="159"/>
                  <a:pt x="13009" y="351"/>
                </a:cubicBezTo>
                <a:lnTo>
                  <a:pt x="13009" y="6201"/>
                </a:lnTo>
                <a:lnTo>
                  <a:pt x="695" y="6201"/>
                </a:lnTo>
                <a:lnTo>
                  <a:pt x="695" y="351"/>
                </a:lnTo>
                <a:cubicBezTo>
                  <a:pt x="695" y="159"/>
                  <a:pt x="536" y="0"/>
                  <a:pt x="34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37" name="Google Shape;837;p38">
            <a:extLst>
              <a:ext uri="{FF2B5EF4-FFF2-40B4-BE49-F238E27FC236}">
                <a16:creationId xmlns:a16="http://schemas.microsoft.com/office/drawing/2014/main" id="{F3CF0765-915C-B39B-AAE2-9BF76AA241A4}"/>
              </a:ext>
            </a:extLst>
          </p:cNvPr>
          <p:cNvGrpSpPr/>
          <p:nvPr/>
        </p:nvGrpSpPr>
        <p:grpSpPr>
          <a:xfrm>
            <a:off x="6336823" y="4048963"/>
            <a:ext cx="1242155" cy="861698"/>
            <a:chOff x="6115948" y="3363163"/>
            <a:chExt cx="1242155" cy="861698"/>
          </a:xfrm>
        </p:grpSpPr>
        <p:sp>
          <p:nvSpPr>
            <p:cNvPr id="838" name="Google Shape;838;p38">
              <a:extLst>
                <a:ext uri="{FF2B5EF4-FFF2-40B4-BE49-F238E27FC236}">
                  <a16:creationId xmlns:a16="http://schemas.microsoft.com/office/drawing/2014/main" id="{8735160A-B21B-0304-746D-83E63ECC156B}"/>
                </a:ext>
              </a:extLst>
            </p:cNvPr>
            <p:cNvSpPr/>
            <p:nvPr/>
          </p:nvSpPr>
          <p:spPr>
            <a:xfrm>
              <a:off x="6115948" y="3363163"/>
              <a:ext cx="1242155" cy="371327"/>
            </a:xfrm>
            <a:custGeom>
              <a:avLst/>
              <a:gdLst/>
              <a:ahLst/>
              <a:cxnLst/>
              <a:rect l="l" t="t" r="r" b="b"/>
              <a:pathLst>
                <a:path w="21842" h="6534" extrusionOk="0">
                  <a:moveTo>
                    <a:pt x="1256" y="1"/>
                  </a:moveTo>
                  <a:cubicBezTo>
                    <a:pt x="567" y="1"/>
                    <a:pt x="0" y="562"/>
                    <a:pt x="0" y="1256"/>
                  </a:cubicBezTo>
                  <a:lnTo>
                    <a:pt x="0" y="5278"/>
                  </a:lnTo>
                  <a:cubicBezTo>
                    <a:pt x="0" y="5973"/>
                    <a:pt x="561" y="6533"/>
                    <a:pt x="1256" y="6533"/>
                  </a:cubicBezTo>
                  <a:lnTo>
                    <a:pt x="20586" y="6533"/>
                  </a:lnTo>
                  <a:cubicBezTo>
                    <a:pt x="21274" y="6533"/>
                    <a:pt x="21842" y="5973"/>
                    <a:pt x="21835" y="5278"/>
                  </a:cubicBezTo>
                  <a:lnTo>
                    <a:pt x="21835" y="1256"/>
                  </a:lnTo>
                  <a:cubicBezTo>
                    <a:pt x="21835" y="562"/>
                    <a:pt x="21274" y="1"/>
                    <a:pt x="2058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38">
              <a:extLst>
                <a:ext uri="{FF2B5EF4-FFF2-40B4-BE49-F238E27FC236}">
                  <a16:creationId xmlns:a16="http://schemas.microsoft.com/office/drawing/2014/main" id="{1A3F3304-D397-10BC-9E1F-0125FA2639B4}"/>
                </a:ext>
              </a:extLst>
            </p:cNvPr>
            <p:cNvSpPr/>
            <p:nvPr/>
          </p:nvSpPr>
          <p:spPr>
            <a:xfrm>
              <a:off x="6360206" y="3379473"/>
              <a:ext cx="110612" cy="338707"/>
            </a:xfrm>
            <a:custGeom>
              <a:avLst/>
              <a:gdLst/>
              <a:ahLst/>
              <a:cxnLst/>
              <a:rect l="l" t="t" r="r" b="b"/>
              <a:pathLst>
                <a:path w="1945" h="5960" extrusionOk="0">
                  <a:moveTo>
                    <a:pt x="1874" y="1"/>
                  </a:moveTo>
                  <a:cubicBezTo>
                    <a:pt x="842" y="1"/>
                    <a:pt x="1" y="842"/>
                    <a:pt x="1" y="1874"/>
                  </a:cubicBezTo>
                  <a:lnTo>
                    <a:pt x="1" y="4086"/>
                  </a:lnTo>
                  <a:cubicBezTo>
                    <a:pt x="1" y="5118"/>
                    <a:pt x="842" y="5960"/>
                    <a:pt x="1874" y="5960"/>
                  </a:cubicBezTo>
                  <a:cubicBezTo>
                    <a:pt x="1913" y="5960"/>
                    <a:pt x="1945" y="5921"/>
                    <a:pt x="1945" y="5883"/>
                  </a:cubicBezTo>
                  <a:cubicBezTo>
                    <a:pt x="1945" y="5845"/>
                    <a:pt x="1913" y="5813"/>
                    <a:pt x="1874" y="5813"/>
                  </a:cubicBezTo>
                  <a:cubicBezTo>
                    <a:pt x="918" y="5813"/>
                    <a:pt x="141" y="5036"/>
                    <a:pt x="141" y="4080"/>
                  </a:cubicBezTo>
                  <a:lnTo>
                    <a:pt x="141" y="1874"/>
                  </a:lnTo>
                  <a:cubicBezTo>
                    <a:pt x="141" y="918"/>
                    <a:pt x="918" y="141"/>
                    <a:pt x="1874" y="141"/>
                  </a:cubicBezTo>
                  <a:cubicBezTo>
                    <a:pt x="1913" y="141"/>
                    <a:pt x="1945" y="109"/>
                    <a:pt x="1945" y="71"/>
                  </a:cubicBezTo>
                  <a:cubicBezTo>
                    <a:pt x="1945" y="32"/>
                    <a:pt x="1913" y="1"/>
                    <a:pt x="18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38">
              <a:extLst>
                <a:ext uri="{FF2B5EF4-FFF2-40B4-BE49-F238E27FC236}">
                  <a16:creationId xmlns:a16="http://schemas.microsoft.com/office/drawing/2014/main" id="{8FF2330F-3FE0-D417-4365-A8543E32F272}"/>
                </a:ext>
              </a:extLst>
            </p:cNvPr>
            <p:cNvSpPr/>
            <p:nvPr/>
          </p:nvSpPr>
          <p:spPr>
            <a:xfrm>
              <a:off x="6176117" y="3734419"/>
              <a:ext cx="270417" cy="490443"/>
            </a:xfrm>
            <a:custGeom>
              <a:avLst/>
              <a:gdLst/>
              <a:ahLst/>
              <a:cxnLst/>
              <a:rect l="l" t="t" r="r" b="b"/>
              <a:pathLst>
                <a:path w="4755" h="8630" extrusionOk="0">
                  <a:moveTo>
                    <a:pt x="3429" y="0"/>
                  </a:moveTo>
                  <a:lnTo>
                    <a:pt x="0" y="8630"/>
                  </a:lnTo>
                  <a:lnTo>
                    <a:pt x="1319" y="8630"/>
                  </a:lnTo>
                  <a:lnTo>
                    <a:pt x="475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38">
              <a:extLst>
                <a:ext uri="{FF2B5EF4-FFF2-40B4-BE49-F238E27FC236}">
                  <a16:creationId xmlns:a16="http://schemas.microsoft.com/office/drawing/2014/main" id="{992CE256-56E2-A709-B5B4-52B87EF43C1F}"/>
                </a:ext>
              </a:extLst>
            </p:cNvPr>
            <p:cNvSpPr/>
            <p:nvPr/>
          </p:nvSpPr>
          <p:spPr>
            <a:xfrm>
              <a:off x="6388868" y="3734419"/>
              <a:ext cx="478106" cy="64161"/>
            </a:xfrm>
            <a:custGeom>
              <a:avLst/>
              <a:gdLst/>
              <a:ahLst/>
              <a:cxnLst/>
              <a:rect l="l" t="t" r="r" b="b"/>
              <a:pathLst>
                <a:path w="8407" h="1129" extrusionOk="0">
                  <a:moveTo>
                    <a:pt x="0" y="0"/>
                  </a:moveTo>
                  <a:lnTo>
                    <a:pt x="0" y="1129"/>
                  </a:lnTo>
                  <a:lnTo>
                    <a:pt x="8407" y="1129"/>
                  </a:lnTo>
                  <a:lnTo>
                    <a:pt x="840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38">
              <a:extLst>
                <a:ext uri="{FF2B5EF4-FFF2-40B4-BE49-F238E27FC236}">
                  <a16:creationId xmlns:a16="http://schemas.microsoft.com/office/drawing/2014/main" id="{2B01D938-99FD-62A8-6FD7-5AC26B437C1F}"/>
                </a:ext>
              </a:extLst>
            </p:cNvPr>
            <p:cNvSpPr/>
            <p:nvPr/>
          </p:nvSpPr>
          <p:spPr>
            <a:xfrm>
              <a:off x="6813290" y="3734419"/>
              <a:ext cx="270417" cy="490443"/>
            </a:xfrm>
            <a:custGeom>
              <a:avLst/>
              <a:gdLst/>
              <a:ahLst/>
              <a:cxnLst/>
              <a:rect l="l" t="t" r="r" b="b"/>
              <a:pathLst>
                <a:path w="4755" h="8630" extrusionOk="0">
                  <a:moveTo>
                    <a:pt x="0" y="0"/>
                  </a:moveTo>
                  <a:lnTo>
                    <a:pt x="3429" y="8630"/>
                  </a:lnTo>
                  <a:lnTo>
                    <a:pt x="4755" y="8630"/>
                  </a:lnTo>
                  <a:lnTo>
                    <a:pt x="132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38">
              <a:extLst>
                <a:ext uri="{FF2B5EF4-FFF2-40B4-BE49-F238E27FC236}">
                  <a16:creationId xmlns:a16="http://schemas.microsoft.com/office/drawing/2014/main" id="{7D04E79A-538B-5126-DEF3-61C177800195}"/>
                </a:ext>
              </a:extLst>
            </p:cNvPr>
            <p:cNvSpPr/>
            <p:nvPr/>
          </p:nvSpPr>
          <p:spPr>
            <a:xfrm>
              <a:off x="6413152" y="3734419"/>
              <a:ext cx="270417" cy="490443"/>
            </a:xfrm>
            <a:custGeom>
              <a:avLst/>
              <a:gdLst/>
              <a:ahLst/>
              <a:cxnLst/>
              <a:rect l="l" t="t" r="r" b="b"/>
              <a:pathLst>
                <a:path w="4755" h="8630" extrusionOk="0">
                  <a:moveTo>
                    <a:pt x="3429" y="0"/>
                  </a:moveTo>
                  <a:lnTo>
                    <a:pt x="0" y="8630"/>
                  </a:lnTo>
                  <a:lnTo>
                    <a:pt x="1326" y="8630"/>
                  </a:lnTo>
                  <a:lnTo>
                    <a:pt x="475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38">
              <a:extLst>
                <a:ext uri="{FF2B5EF4-FFF2-40B4-BE49-F238E27FC236}">
                  <a16:creationId xmlns:a16="http://schemas.microsoft.com/office/drawing/2014/main" id="{50A9F35F-B4BA-08AF-2978-98ED74581E6F}"/>
                </a:ext>
              </a:extLst>
            </p:cNvPr>
            <p:cNvSpPr/>
            <p:nvPr/>
          </p:nvSpPr>
          <p:spPr>
            <a:xfrm>
              <a:off x="6625903" y="3734419"/>
              <a:ext cx="478106" cy="64161"/>
            </a:xfrm>
            <a:custGeom>
              <a:avLst/>
              <a:gdLst/>
              <a:ahLst/>
              <a:cxnLst/>
              <a:rect l="l" t="t" r="r" b="b"/>
              <a:pathLst>
                <a:path w="8407" h="1129" extrusionOk="0">
                  <a:moveTo>
                    <a:pt x="0" y="0"/>
                  </a:moveTo>
                  <a:lnTo>
                    <a:pt x="0" y="1129"/>
                  </a:lnTo>
                  <a:lnTo>
                    <a:pt x="8407" y="1129"/>
                  </a:lnTo>
                  <a:lnTo>
                    <a:pt x="840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38">
              <a:extLst>
                <a:ext uri="{FF2B5EF4-FFF2-40B4-BE49-F238E27FC236}">
                  <a16:creationId xmlns:a16="http://schemas.microsoft.com/office/drawing/2014/main" id="{8F8B676B-DE9E-50AE-1B45-7F48AC2BFD27}"/>
                </a:ext>
              </a:extLst>
            </p:cNvPr>
            <p:cNvSpPr/>
            <p:nvPr/>
          </p:nvSpPr>
          <p:spPr>
            <a:xfrm>
              <a:off x="7050325" y="3734419"/>
              <a:ext cx="270474" cy="490443"/>
            </a:xfrm>
            <a:custGeom>
              <a:avLst/>
              <a:gdLst/>
              <a:ahLst/>
              <a:cxnLst/>
              <a:rect l="l" t="t" r="r" b="b"/>
              <a:pathLst>
                <a:path w="4756" h="8630" extrusionOk="0">
                  <a:moveTo>
                    <a:pt x="1" y="0"/>
                  </a:moveTo>
                  <a:lnTo>
                    <a:pt x="3429" y="8630"/>
                  </a:lnTo>
                  <a:lnTo>
                    <a:pt x="4755" y="8630"/>
                  </a:lnTo>
                  <a:lnTo>
                    <a:pt x="132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46" name="Google Shape;846;p38">
            <a:extLst>
              <a:ext uri="{FF2B5EF4-FFF2-40B4-BE49-F238E27FC236}">
                <a16:creationId xmlns:a16="http://schemas.microsoft.com/office/drawing/2014/main" id="{CBD66258-BD76-B76C-1360-BACC23182BD0}"/>
              </a:ext>
            </a:extLst>
          </p:cNvPr>
          <p:cNvGrpSpPr/>
          <p:nvPr/>
        </p:nvGrpSpPr>
        <p:grpSpPr>
          <a:xfrm flipH="1">
            <a:off x="448669" y="4294802"/>
            <a:ext cx="542654" cy="539139"/>
            <a:chOff x="1191959" y="3692252"/>
            <a:chExt cx="542654" cy="539139"/>
          </a:xfrm>
        </p:grpSpPr>
        <p:sp>
          <p:nvSpPr>
            <p:cNvPr id="847" name="Google Shape;847;p38">
              <a:extLst>
                <a:ext uri="{FF2B5EF4-FFF2-40B4-BE49-F238E27FC236}">
                  <a16:creationId xmlns:a16="http://schemas.microsoft.com/office/drawing/2014/main" id="{73B5FE71-82B1-919B-0FB6-10A416EE55B1}"/>
                </a:ext>
              </a:extLst>
            </p:cNvPr>
            <p:cNvSpPr/>
            <p:nvPr/>
          </p:nvSpPr>
          <p:spPr>
            <a:xfrm>
              <a:off x="1199977" y="3696003"/>
              <a:ext cx="531052" cy="531076"/>
            </a:xfrm>
            <a:custGeom>
              <a:avLst/>
              <a:gdLst/>
              <a:ahLst/>
              <a:cxnLst/>
              <a:rect l="l" t="t" r="r" b="b"/>
              <a:pathLst>
                <a:path w="9338" h="9345" extrusionOk="0">
                  <a:moveTo>
                    <a:pt x="4672" y="1"/>
                  </a:moveTo>
                  <a:cubicBezTo>
                    <a:pt x="2091" y="1"/>
                    <a:pt x="0" y="2091"/>
                    <a:pt x="0" y="4673"/>
                  </a:cubicBezTo>
                  <a:cubicBezTo>
                    <a:pt x="0" y="7247"/>
                    <a:pt x="2091" y="9344"/>
                    <a:pt x="4672" y="9344"/>
                  </a:cubicBezTo>
                  <a:cubicBezTo>
                    <a:pt x="7247" y="9344"/>
                    <a:pt x="9337" y="7247"/>
                    <a:pt x="9337" y="4673"/>
                  </a:cubicBezTo>
                  <a:cubicBezTo>
                    <a:pt x="9337" y="2091"/>
                    <a:pt x="7247" y="1"/>
                    <a:pt x="467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38">
              <a:extLst>
                <a:ext uri="{FF2B5EF4-FFF2-40B4-BE49-F238E27FC236}">
                  <a16:creationId xmlns:a16="http://schemas.microsoft.com/office/drawing/2014/main" id="{6CC850C4-27CA-CFCA-A8AA-42126CB48448}"/>
                </a:ext>
              </a:extLst>
            </p:cNvPr>
            <p:cNvSpPr/>
            <p:nvPr/>
          </p:nvSpPr>
          <p:spPr>
            <a:xfrm>
              <a:off x="1422510" y="3882568"/>
              <a:ext cx="312103" cy="348823"/>
            </a:xfrm>
            <a:custGeom>
              <a:avLst/>
              <a:gdLst/>
              <a:ahLst/>
              <a:cxnLst/>
              <a:rect l="l" t="t" r="r" b="b"/>
              <a:pathLst>
                <a:path w="5488" h="6138" extrusionOk="0">
                  <a:moveTo>
                    <a:pt x="3847" y="0"/>
                  </a:moveTo>
                  <a:cubicBezTo>
                    <a:pt x="3318" y="0"/>
                    <a:pt x="2779" y="125"/>
                    <a:pt x="2295" y="376"/>
                  </a:cubicBezTo>
                  <a:cubicBezTo>
                    <a:pt x="1358" y="854"/>
                    <a:pt x="631" y="1766"/>
                    <a:pt x="293" y="2862"/>
                  </a:cubicBezTo>
                  <a:cubicBezTo>
                    <a:pt x="0" y="3850"/>
                    <a:pt x="13" y="4965"/>
                    <a:pt x="332" y="6087"/>
                  </a:cubicBezTo>
                  <a:cubicBezTo>
                    <a:pt x="344" y="6119"/>
                    <a:pt x="370" y="6138"/>
                    <a:pt x="402" y="6138"/>
                  </a:cubicBezTo>
                  <a:cubicBezTo>
                    <a:pt x="408" y="6138"/>
                    <a:pt x="415" y="6138"/>
                    <a:pt x="421" y="6131"/>
                  </a:cubicBezTo>
                  <a:cubicBezTo>
                    <a:pt x="453" y="6119"/>
                    <a:pt x="478" y="6080"/>
                    <a:pt x="466" y="6048"/>
                  </a:cubicBezTo>
                  <a:cubicBezTo>
                    <a:pt x="153" y="4952"/>
                    <a:pt x="141" y="3862"/>
                    <a:pt x="427" y="2906"/>
                  </a:cubicBezTo>
                  <a:cubicBezTo>
                    <a:pt x="752" y="1842"/>
                    <a:pt x="1453" y="963"/>
                    <a:pt x="2358" y="497"/>
                  </a:cubicBezTo>
                  <a:cubicBezTo>
                    <a:pt x="2826" y="257"/>
                    <a:pt x="3343" y="138"/>
                    <a:pt x="3850" y="138"/>
                  </a:cubicBezTo>
                  <a:cubicBezTo>
                    <a:pt x="4393" y="138"/>
                    <a:pt x="4925" y="275"/>
                    <a:pt x="5373" y="548"/>
                  </a:cubicBezTo>
                  <a:cubicBezTo>
                    <a:pt x="5385" y="555"/>
                    <a:pt x="5399" y="559"/>
                    <a:pt x="5412" y="559"/>
                  </a:cubicBezTo>
                  <a:cubicBezTo>
                    <a:pt x="5435" y="559"/>
                    <a:pt x="5457" y="549"/>
                    <a:pt x="5469" y="529"/>
                  </a:cubicBezTo>
                  <a:cubicBezTo>
                    <a:pt x="5488" y="491"/>
                    <a:pt x="5481" y="453"/>
                    <a:pt x="5450" y="434"/>
                  </a:cubicBezTo>
                  <a:cubicBezTo>
                    <a:pt x="4980" y="146"/>
                    <a:pt x="4419" y="0"/>
                    <a:pt x="38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38">
              <a:extLst>
                <a:ext uri="{FF2B5EF4-FFF2-40B4-BE49-F238E27FC236}">
                  <a16:creationId xmlns:a16="http://schemas.microsoft.com/office/drawing/2014/main" id="{A7A6459A-9350-CF20-DD76-1568E0EB25BB}"/>
                </a:ext>
              </a:extLst>
            </p:cNvPr>
            <p:cNvSpPr/>
            <p:nvPr/>
          </p:nvSpPr>
          <p:spPr>
            <a:xfrm>
              <a:off x="1261568" y="3744022"/>
              <a:ext cx="375569" cy="403379"/>
            </a:xfrm>
            <a:custGeom>
              <a:avLst/>
              <a:gdLst/>
              <a:ahLst/>
              <a:cxnLst/>
              <a:rect l="l" t="t" r="r" b="b"/>
              <a:pathLst>
                <a:path w="6604" h="7098" extrusionOk="0">
                  <a:moveTo>
                    <a:pt x="6528" y="0"/>
                  </a:moveTo>
                  <a:cubicBezTo>
                    <a:pt x="6521" y="0"/>
                    <a:pt x="6515" y="1"/>
                    <a:pt x="6508" y="4"/>
                  </a:cubicBezTo>
                  <a:cubicBezTo>
                    <a:pt x="3321" y="947"/>
                    <a:pt x="708" y="3764"/>
                    <a:pt x="13" y="7008"/>
                  </a:cubicBezTo>
                  <a:cubicBezTo>
                    <a:pt x="1" y="7046"/>
                    <a:pt x="26" y="7084"/>
                    <a:pt x="64" y="7091"/>
                  </a:cubicBezTo>
                  <a:cubicBezTo>
                    <a:pt x="71" y="7097"/>
                    <a:pt x="77" y="7097"/>
                    <a:pt x="77" y="7097"/>
                  </a:cubicBezTo>
                  <a:cubicBezTo>
                    <a:pt x="109" y="7097"/>
                    <a:pt x="141" y="7072"/>
                    <a:pt x="147" y="7040"/>
                  </a:cubicBezTo>
                  <a:cubicBezTo>
                    <a:pt x="835" y="3840"/>
                    <a:pt x="3404" y="1062"/>
                    <a:pt x="6546" y="137"/>
                  </a:cubicBezTo>
                  <a:cubicBezTo>
                    <a:pt x="6584" y="131"/>
                    <a:pt x="6603" y="86"/>
                    <a:pt x="6591" y="55"/>
                  </a:cubicBezTo>
                  <a:cubicBezTo>
                    <a:pt x="6585" y="23"/>
                    <a:pt x="6559" y="0"/>
                    <a:pt x="65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38">
              <a:extLst>
                <a:ext uri="{FF2B5EF4-FFF2-40B4-BE49-F238E27FC236}">
                  <a16:creationId xmlns:a16="http://schemas.microsoft.com/office/drawing/2014/main" id="{EB4A8ADE-CEB2-8B5D-584B-D1CE6BEC5E1B}"/>
                </a:ext>
              </a:extLst>
            </p:cNvPr>
            <p:cNvSpPr/>
            <p:nvPr/>
          </p:nvSpPr>
          <p:spPr>
            <a:xfrm>
              <a:off x="1191959" y="3692252"/>
              <a:ext cx="290037" cy="288526"/>
            </a:xfrm>
            <a:custGeom>
              <a:avLst/>
              <a:gdLst/>
              <a:ahLst/>
              <a:cxnLst/>
              <a:rect l="l" t="t" r="r" b="b"/>
              <a:pathLst>
                <a:path w="5100" h="5077" extrusionOk="0">
                  <a:moveTo>
                    <a:pt x="5013" y="0"/>
                  </a:moveTo>
                  <a:cubicBezTo>
                    <a:pt x="4993" y="0"/>
                    <a:pt x="4974" y="10"/>
                    <a:pt x="4959" y="29"/>
                  </a:cubicBezTo>
                  <a:cubicBezTo>
                    <a:pt x="3838" y="1647"/>
                    <a:pt x="1881" y="3795"/>
                    <a:pt x="45" y="4949"/>
                  </a:cubicBezTo>
                  <a:cubicBezTo>
                    <a:pt x="14" y="4968"/>
                    <a:pt x="1" y="5013"/>
                    <a:pt x="26" y="5044"/>
                  </a:cubicBezTo>
                  <a:cubicBezTo>
                    <a:pt x="39" y="5064"/>
                    <a:pt x="58" y="5076"/>
                    <a:pt x="84" y="5076"/>
                  </a:cubicBezTo>
                  <a:cubicBezTo>
                    <a:pt x="96" y="5076"/>
                    <a:pt x="109" y="5076"/>
                    <a:pt x="122" y="5064"/>
                  </a:cubicBezTo>
                  <a:cubicBezTo>
                    <a:pt x="1970" y="3904"/>
                    <a:pt x="3946" y="1743"/>
                    <a:pt x="5074" y="111"/>
                  </a:cubicBezTo>
                  <a:cubicBezTo>
                    <a:pt x="5100" y="80"/>
                    <a:pt x="5087" y="35"/>
                    <a:pt x="5055" y="16"/>
                  </a:cubicBezTo>
                  <a:cubicBezTo>
                    <a:pt x="5042" y="5"/>
                    <a:pt x="5027" y="0"/>
                    <a:pt x="50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 name="Google Shape;826;p38">
            <a:extLst>
              <a:ext uri="{FF2B5EF4-FFF2-40B4-BE49-F238E27FC236}">
                <a16:creationId xmlns:a16="http://schemas.microsoft.com/office/drawing/2014/main" id="{84BAC94D-09BC-DB5C-2D7D-3569EBBEFC32}"/>
              </a:ext>
            </a:extLst>
          </p:cNvPr>
          <p:cNvSpPr txBox="1">
            <a:spLocks/>
          </p:cNvSpPr>
          <p:nvPr/>
        </p:nvSpPr>
        <p:spPr>
          <a:xfrm>
            <a:off x="2492628" y="1314502"/>
            <a:ext cx="4831666" cy="537137"/>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400"/>
              <a:buFont typeface="Fredoka SemiBold"/>
              <a:buNone/>
              <a:defRPr sz="2000" b="0" i="0" u="none" strike="noStrike" cap="none">
                <a:solidFill>
                  <a:schemeClr val="dk1"/>
                </a:solidFill>
                <a:latin typeface="Fredoka SemiBold"/>
                <a:ea typeface="Fredoka SemiBold"/>
                <a:cs typeface="Fredoka SemiBold"/>
                <a:sym typeface="Fredoka SemiBold"/>
              </a:defRPr>
            </a:lvl1pPr>
            <a:lvl2pPr marR="0" lvl="1" algn="l" rtl="0">
              <a:lnSpc>
                <a:spcPct val="100000"/>
              </a:lnSpc>
              <a:spcBef>
                <a:spcPts val="0"/>
              </a:spcBef>
              <a:spcAft>
                <a:spcPts val="0"/>
              </a:spcAft>
              <a:buClr>
                <a:schemeClr val="dk1"/>
              </a:buClr>
              <a:buSzPts val="2400"/>
              <a:buFont typeface="Fredoka SemiBold"/>
              <a:buNone/>
              <a:defRPr sz="2400" b="0" i="0" u="none" strike="noStrike" cap="none">
                <a:solidFill>
                  <a:schemeClr val="dk1"/>
                </a:solidFill>
                <a:latin typeface="Fredoka SemiBold"/>
                <a:ea typeface="Fredoka SemiBold"/>
                <a:cs typeface="Fredoka SemiBold"/>
                <a:sym typeface="Fredoka SemiBold"/>
              </a:defRPr>
            </a:lvl2pPr>
            <a:lvl3pPr marR="0" lvl="2" algn="l" rtl="0">
              <a:lnSpc>
                <a:spcPct val="100000"/>
              </a:lnSpc>
              <a:spcBef>
                <a:spcPts val="0"/>
              </a:spcBef>
              <a:spcAft>
                <a:spcPts val="0"/>
              </a:spcAft>
              <a:buClr>
                <a:schemeClr val="dk1"/>
              </a:buClr>
              <a:buSzPts val="2400"/>
              <a:buFont typeface="Fredoka SemiBold"/>
              <a:buNone/>
              <a:defRPr sz="2400" b="0" i="0" u="none" strike="noStrike" cap="none">
                <a:solidFill>
                  <a:schemeClr val="dk1"/>
                </a:solidFill>
                <a:latin typeface="Fredoka SemiBold"/>
                <a:ea typeface="Fredoka SemiBold"/>
                <a:cs typeface="Fredoka SemiBold"/>
                <a:sym typeface="Fredoka SemiBold"/>
              </a:defRPr>
            </a:lvl3pPr>
            <a:lvl4pPr marR="0" lvl="3" algn="l" rtl="0">
              <a:lnSpc>
                <a:spcPct val="100000"/>
              </a:lnSpc>
              <a:spcBef>
                <a:spcPts val="0"/>
              </a:spcBef>
              <a:spcAft>
                <a:spcPts val="0"/>
              </a:spcAft>
              <a:buClr>
                <a:schemeClr val="dk1"/>
              </a:buClr>
              <a:buSzPts val="2400"/>
              <a:buFont typeface="Fredoka SemiBold"/>
              <a:buNone/>
              <a:defRPr sz="2400" b="0" i="0" u="none" strike="noStrike" cap="none">
                <a:solidFill>
                  <a:schemeClr val="dk1"/>
                </a:solidFill>
                <a:latin typeface="Fredoka SemiBold"/>
                <a:ea typeface="Fredoka SemiBold"/>
                <a:cs typeface="Fredoka SemiBold"/>
                <a:sym typeface="Fredoka SemiBold"/>
              </a:defRPr>
            </a:lvl4pPr>
            <a:lvl5pPr marR="0" lvl="4" algn="l" rtl="0">
              <a:lnSpc>
                <a:spcPct val="100000"/>
              </a:lnSpc>
              <a:spcBef>
                <a:spcPts val="0"/>
              </a:spcBef>
              <a:spcAft>
                <a:spcPts val="0"/>
              </a:spcAft>
              <a:buClr>
                <a:schemeClr val="dk1"/>
              </a:buClr>
              <a:buSzPts val="2400"/>
              <a:buFont typeface="Fredoka SemiBold"/>
              <a:buNone/>
              <a:defRPr sz="2400" b="0" i="0" u="none" strike="noStrike" cap="none">
                <a:solidFill>
                  <a:schemeClr val="dk1"/>
                </a:solidFill>
                <a:latin typeface="Fredoka SemiBold"/>
                <a:ea typeface="Fredoka SemiBold"/>
                <a:cs typeface="Fredoka SemiBold"/>
                <a:sym typeface="Fredoka SemiBold"/>
              </a:defRPr>
            </a:lvl5pPr>
            <a:lvl6pPr marR="0" lvl="5" algn="l" rtl="0">
              <a:lnSpc>
                <a:spcPct val="100000"/>
              </a:lnSpc>
              <a:spcBef>
                <a:spcPts val="0"/>
              </a:spcBef>
              <a:spcAft>
                <a:spcPts val="0"/>
              </a:spcAft>
              <a:buClr>
                <a:schemeClr val="dk1"/>
              </a:buClr>
              <a:buSzPts val="2400"/>
              <a:buFont typeface="Fredoka SemiBold"/>
              <a:buNone/>
              <a:defRPr sz="2400" b="0" i="0" u="none" strike="noStrike" cap="none">
                <a:solidFill>
                  <a:schemeClr val="dk1"/>
                </a:solidFill>
                <a:latin typeface="Fredoka SemiBold"/>
                <a:ea typeface="Fredoka SemiBold"/>
                <a:cs typeface="Fredoka SemiBold"/>
                <a:sym typeface="Fredoka SemiBold"/>
              </a:defRPr>
            </a:lvl6pPr>
            <a:lvl7pPr marR="0" lvl="6" algn="l" rtl="0">
              <a:lnSpc>
                <a:spcPct val="100000"/>
              </a:lnSpc>
              <a:spcBef>
                <a:spcPts val="0"/>
              </a:spcBef>
              <a:spcAft>
                <a:spcPts val="0"/>
              </a:spcAft>
              <a:buClr>
                <a:schemeClr val="dk1"/>
              </a:buClr>
              <a:buSzPts val="2400"/>
              <a:buFont typeface="Fredoka SemiBold"/>
              <a:buNone/>
              <a:defRPr sz="2400" b="0" i="0" u="none" strike="noStrike" cap="none">
                <a:solidFill>
                  <a:schemeClr val="dk1"/>
                </a:solidFill>
                <a:latin typeface="Fredoka SemiBold"/>
                <a:ea typeface="Fredoka SemiBold"/>
                <a:cs typeface="Fredoka SemiBold"/>
                <a:sym typeface="Fredoka SemiBold"/>
              </a:defRPr>
            </a:lvl7pPr>
            <a:lvl8pPr marR="0" lvl="7" algn="l" rtl="0">
              <a:lnSpc>
                <a:spcPct val="100000"/>
              </a:lnSpc>
              <a:spcBef>
                <a:spcPts val="0"/>
              </a:spcBef>
              <a:spcAft>
                <a:spcPts val="0"/>
              </a:spcAft>
              <a:buClr>
                <a:schemeClr val="dk1"/>
              </a:buClr>
              <a:buSzPts val="2400"/>
              <a:buFont typeface="Fredoka SemiBold"/>
              <a:buNone/>
              <a:defRPr sz="2400" b="0" i="0" u="none" strike="noStrike" cap="none">
                <a:solidFill>
                  <a:schemeClr val="dk1"/>
                </a:solidFill>
                <a:latin typeface="Fredoka SemiBold"/>
                <a:ea typeface="Fredoka SemiBold"/>
                <a:cs typeface="Fredoka SemiBold"/>
                <a:sym typeface="Fredoka SemiBold"/>
              </a:defRPr>
            </a:lvl8pPr>
            <a:lvl9pPr marR="0" lvl="8" algn="l" rtl="0">
              <a:lnSpc>
                <a:spcPct val="100000"/>
              </a:lnSpc>
              <a:spcBef>
                <a:spcPts val="0"/>
              </a:spcBef>
              <a:spcAft>
                <a:spcPts val="0"/>
              </a:spcAft>
              <a:buClr>
                <a:schemeClr val="dk1"/>
              </a:buClr>
              <a:buSzPts val="2400"/>
              <a:buFont typeface="Fredoka SemiBold"/>
              <a:buNone/>
              <a:defRPr sz="2400" b="0" i="0" u="none" strike="noStrike" cap="none">
                <a:solidFill>
                  <a:schemeClr val="dk1"/>
                </a:solidFill>
                <a:latin typeface="Fredoka SemiBold"/>
                <a:ea typeface="Fredoka SemiBold"/>
                <a:cs typeface="Fredoka SemiBold"/>
                <a:sym typeface="Fredoka SemiBold"/>
              </a:defRPr>
            </a:lvl9pPr>
          </a:lstStyle>
          <a:p>
            <a:pPr algn="r" rtl="1"/>
            <a:r>
              <a:rPr lang="ar-SA" sz="1800" b="1" dirty="0">
                <a:latin typeface="Sakkal Majalla" panose="02000000000000000000" pitchFamily="2" charset="-78"/>
                <a:cs typeface="Sakkal Majalla" panose="02000000000000000000" pitchFamily="2" charset="-78"/>
              </a:rPr>
              <a:t>البعد البيداغوجي </a:t>
            </a:r>
            <a:r>
              <a:rPr lang="ar-SA" sz="1800" b="1" dirty="0"/>
              <a:t>(</a:t>
            </a:r>
            <a:r>
              <a:rPr lang="en-GB" sz="1800" b="1" dirty="0"/>
              <a:t>Pedagogical Safety</a:t>
            </a:r>
            <a:r>
              <a:rPr lang="ar-SA" sz="1800" b="1" dirty="0"/>
              <a:t>)</a:t>
            </a:r>
            <a:endParaRPr lang="en-GB" sz="1800" b="1" dirty="0">
              <a:latin typeface="Sakkal Majalla" panose="02000000000000000000" pitchFamily="2" charset="-78"/>
              <a:cs typeface="Sakkal Majalla" panose="02000000000000000000" pitchFamily="2" charset="-78"/>
            </a:endParaRPr>
          </a:p>
        </p:txBody>
      </p:sp>
      <p:sp>
        <p:nvSpPr>
          <p:cNvPr id="21" name="Google Shape;827;p38">
            <a:extLst>
              <a:ext uri="{FF2B5EF4-FFF2-40B4-BE49-F238E27FC236}">
                <a16:creationId xmlns:a16="http://schemas.microsoft.com/office/drawing/2014/main" id="{627F49D3-279D-39B1-1095-494A44E5584A}"/>
              </a:ext>
            </a:extLst>
          </p:cNvPr>
          <p:cNvSpPr txBox="1">
            <a:spLocks/>
          </p:cNvSpPr>
          <p:nvPr/>
        </p:nvSpPr>
        <p:spPr>
          <a:xfrm>
            <a:off x="7282624" y="1306128"/>
            <a:ext cx="822900" cy="5934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000"/>
              <a:buFont typeface="Fredoka SemiBold"/>
              <a:buNone/>
              <a:defRPr sz="3200" b="0" i="0" u="none" strike="noStrike" cap="none">
                <a:solidFill>
                  <a:schemeClr val="lt2"/>
                </a:solidFill>
                <a:latin typeface="Fredoka SemiBold"/>
                <a:ea typeface="Fredoka SemiBold"/>
                <a:cs typeface="Fredoka SemiBold"/>
                <a:sym typeface="Fredoka SemiBold"/>
              </a:defRPr>
            </a:lvl1pPr>
            <a:lvl2pPr marR="0" lvl="1" algn="l" rtl="0">
              <a:lnSpc>
                <a:spcPct val="100000"/>
              </a:lnSpc>
              <a:spcBef>
                <a:spcPts val="0"/>
              </a:spcBef>
              <a:spcAft>
                <a:spcPts val="0"/>
              </a:spcAft>
              <a:buClr>
                <a:schemeClr val="dk1"/>
              </a:buClr>
              <a:buSzPts val="3000"/>
              <a:buFont typeface="Fredoka SemiBold"/>
              <a:buNone/>
              <a:defRPr sz="3000" b="0" i="0" u="none" strike="noStrike" cap="none">
                <a:solidFill>
                  <a:schemeClr val="dk1"/>
                </a:solidFill>
                <a:latin typeface="Fredoka SemiBold"/>
                <a:ea typeface="Fredoka SemiBold"/>
                <a:cs typeface="Fredoka SemiBold"/>
                <a:sym typeface="Fredoka SemiBold"/>
              </a:defRPr>
            </a:lvl2pPr>
            <a:lvl3pPr marR="0" lvl="2" algn="l" rtl="0">
              <a:lnSpc>
                <a:spcPct val="100000"/>
              </a:lnSpc>
              <a:spcBef>
                <a:spcPts val="0"/>
              </a:spcBef>
              <a:spcAft>
                <a:spcPts val="0"/>
              </a:spcAft>
              <a:buClr>
                <a:schemeClr val="dk1"/>
              </a:buClr>
              <a:buSzPts val="3000"/>
              <a:buFont typeface="Fredoka SemiBold"/>
              <a:buNone/>
              <a:defRPr sz="3000" b="0" i="0" u="none" strike="noStrike" cap="none">
                <a:solidFill>
                  <a:schemeClr val="dk1"/>
                </a:solidFill>
                <a:latin typeface="Fredoka SemiBold"/>
                <a:ea typeface="Fredoka SemiBold"/>
                <a:cs typeface="Fredoka SemiBold"/>
                <a:sym typeface="Fredoka SemiBold"/>
              </a:defRPr>
            </a:lvl3pPr>
            <a:lvl4pPr marR="0" lvl="3" algn="l" rtl="0">
              <a:lnSpc>
                <a:spcPct val="100000"/>
              </a:lnSpc>
              <a:spcBef>
                <a:spcPts val="0"/>
              </a:spcBef>
              <a:spcAft>
                <a:spcPts val="0"/>
              </a:spcAft>
              <a:buClr>
                <a:schemeClr val="dk1"/>
              </a:buClr>
              <a:buSzPts val="3000"/>
              <a:buFont typeface="Fredoka SemiBold"/>
              <a:buNone/>
              <a:defRPr sz="3000" b="0" i="0" u="none" strike="noStrike" cap="none">
                <a:solidFill>
                  <a:schemeClr val="dk1"/>
                </a:solidFill>
                <a:latin typeface="Fredoka SemiBold"/>
                <a:ea typeface="Fredoka SemiBold"/>
                <a:cs typeface="Fredoka SemiBold"/>
                <a:sym typeface="Fredoka SemiBold"/>
              </a:defRPr>
            </a:lvl4pPr>
            <a:lvl5pPr marR="0" lvl="4" algn="l" rtl="0">
              <a:lnSpc>
                <a:spcPct val="100000"/>
              </a:lnSpc>
              <a:spcBef>
                <a:spcPts val="0"/>
              </a:spcBef>
              <a:spcAft>
                <a:spcPts val="0"/>
              </a:spcAft>
              <a:buClr>
                <a:schemeClr val="dk1"/>
              </a:buClr>
              <a:buSzPts val="3000"/>
              <a:buFont typeface="Fredoka SemiBold"/>
              <a:buNone/>
              <a:defRPr sz="3000" b="0" i="0" u="none" strike="noStrike" cap="none">
                <a:solidFill>
                  <a:schemeClr val="dk1"/>
                </a:solidFill>
                <a:latin typeface="Fredoka SemiBold"/>
                <a:ea typeface="Fredoka SemiBold"/>
                <a:cs typeface="Fredoka SemiBold"/>
                <a:sym typeface="Fredoka SemiBold"/>
              </a:defRPr>
            </a:lvl5pPr>
            <a:lvl6pPr marR="0" lvl="5" algn="l" rtl="0">
              <a:lnSpc>
                <a:spcPct val="100000"/>
              </a:lnSpc>
              <a:spcBef>
                <a:spcPts val="0"/>
              </a:spcBef>
              <a:spcAft>
                <a:spcPts val="0"/>
              </a:spcAft>
              <a:buClr>
                <a:schemeClr val="dk1"/>
              </a:buClr>
              <a:buSzPts val="3000"/>
              <a:buFont typeface="Fredoka SemiBold"/>
              <a:buNone/>
              <a:defRPr sz="3000" b="0" i="0" u="none" strike="noStrike" cap="none">
                <a:solidFill>
                  <a:schemeClr val="dk1"/>
                </a:solidFill>
                <a:latin typeface="Fredoka SemiBold"/>
                <a:ea typeface="Fredoka SemiBold"/>
                <a:cs typeface="Fredoka SemiBold"/>
                <a:sym typeface="Fredoka SemiBold"/>
              </a:defRPr>
            </a:lvl6pPr>
            <a:lvl7pPr marR="0" lvl="6" algn="l" rtl="0">
              <a:lnSpc>
                <a:spcPct val="100000"/>
              </a:lnSpc>
              <a:spcBef>
                <a:spcPts val="0"/>
              </a:spcBef>
              <a:spcAft>
                <a:spcPts val="0"/>
              </a:spcAft>
              <a:buClr>
                <a:schemeClr val="dk1"/>
              </a:buClr>
              <a:buSzPts val="3000"/>
              <a:buFont typeface="Fredoka SemiBold"/>
              <a:buNone/>
              <a:defRPr sz="3000" b="0" i="0" u="none" strike="noStrike" cap="none">
                <a:solidFill>
                  <a:schemeClr val="dk1"/>
                </a:solidFill>
                <a:latin typeface="Fredoka SemiBold"/>
                <a:ea typeface="Fredoka SemiBold"/>
                <a:cs typeface="Fredoka SemiBold"/>
                <a:sym typeface="Fredoka SemiBold"/>
              </a:defRPr>
            </a:lvl7pPr>
            <a:lvl8pPr marR="0" lvl="7" algn="l" rtl="0">
              <a:lnSpc>
                <a:spcPct val="100000"/>
              </a:lnSpc>
              <a:spcBef>
                <a:spcPts val="0"/>
              </a:spcBef>
              <a:spcAft>
                <a:spcPts val="0"/>
              </a:spcAft>
              <a:buClr>
                <a:schemeClr val="dk1"/>
              </a:buClr>
              <a:buSzPts val="3000"/>
              <a:buFont typeface="Fredoka SemiBold"/>
              <a:buNone/>
              <a:defRPr sz="3000" b="0" i="0" u="none" strike="noStrike" cap="none">
                <a:solidFill>
                  <a:schemeClr val="dk1"/>
                </a:solidFill>
                <a:latin typeface="Fredoka SemiBold"/>
                <a:ea typeface="Fredoka SemiBold"/>
                <a:cs typeface="Fredoka SemiBold"/>
                <a:sym typeface="Fredoka SemiBold"/>
              </a:defRPr>
            </a:lvl8pPr>
            <a:lvl9pPr marR="0" lvl="8" algn="l" rtl="0">
              <a:lnSpc>
                <a:spcPct val="100000"/>
              </a:lnSpc>
              <a:spcBef>
                <a:spcPts val="0"/>
              </a:spcBef>
              <a:spcAft>
                <a:spcPts val="0"/>
              </a:spcAft>
              <a:buClr>
                <a:schemeClr val="dk1"/>
              </a:buClr>
              <a:buSzPts val="3000"/>
              <a:buFont typeface="Fredoka SemiBold"/>
              <a:buNone/>
              <a:defRPr sz="3000" b="0" i="0" u="none" strike="noStrike" cap="none">
                <a:solidFill>
                  <a:schemeClr val="dk1"/>
                </a:solidFill>
                <a:latin typeface="Fredoka SemiBold"/>
                <a:ea typeface="Fredoka SemiBold"/>
                <a:cs typeface="Fredoka SemiBold"/>
                <a:sym typeface="Fredoka SemiBold"/>
              </a:defRPr>
            </a:lvl9pPr>
          </a:lstStyle>
          <a:p>
            <a:r>
              <a:rPr lang="ar-SA" dirty="0"/>
              <a:t>03</a:t>
            </a:r>
          </a:p>
        </p:txBody>
      </p:sp>
      <p:sp>
        <p:nvSpPr>
          <p:cNvPr id="22" name="Google Shape;828;p38">
            <a:extLst>
              <a:ext uri="{FF2B5EF4-FFF2-40B4-BE49-F238E27FC236}">
                <a16:creationId xmlns:a16="http://schemas.microsoft.com/office/drawing/2014/main" id="{8B4E7DE2-4D3F-7475-28E8-6B1A65625131}"/>
              </a:ext>
            </a:extLst>
          </p:cNvPr>
          <p:cNvSpPr txBox="1">
            <a:spLocks/>
          </p:cNvSpPr>
          <p:nvPr/>
        </p:nvSpPr>
        <p:spPr>
          <a:xfrm>
            <a:off x="1658280" y="1779827"/>
            <a:ext cx="5666014" cy="191218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15000"/>
              </a:lnSpc>
              <a:spcBef>
                <a:spcPts val="0"/>
              </a:spcBef>
              <a:spcAft>
                <a:spcPts val="0"/>
              </a:spcAft>
              <a:buClr>
                <a:schemeClr val="dk1"/>
              </a:buClr>
              <a:buSzPts val="1400"/>
              <a:buFont typeface="Nunito"/>
              <a:buNone/>
              <a:defRPr sz="1400" b="0" i="0" u="none" strike="noStrike" cap="none">
                <a:solidFill>
                  <a:schemeClr val="dk1"/>
                </a:solidFill>
                <a:latin typeface="Nunito"/>
                <a:ea typeface="Nunito"/>
                <a:cs typeface="Nunito"/>
                <a:sym typeface="Nunito"/>
              </a:defRPr>
            </a:lvl1pPr>
            <a:lvl2pPr marL="914400" marR="0" lvl="1" indent="-317500" algn="l" rtl="0">
              <a:lnSpc>
                <a:spcPct val="100000"/>
              </a:lnSpc>
              <a:spcBef>
                <a:spcPts val="0"/>
              </a:spcBef>
              <a:spcAft>
                <a:spcPts val="0"/>
              </a:spcAft>
              <a:buClr>
                <a:schemeClr val="dk1"/>
              </a:buClr>
              <a:buSzPts val="1400"/>
              <a:buFont typeface="Nunito"/>
              <a:buNone/>
              <a:defRPr sz="1400" b="0" i="0" u="none" strike="noStrike" cap="none">
                <a:solidFill>
                  <a:schemeClr val="dk1"/>
                </a:solidFill>
                <a:latin typeface="Nunito"/>
                <a:ea typeface="Nunito"/>
                <a:cs typeface="Nunito"/>
                <a:sym typeface="Nunito"/>
              </a:defRPr>
            </a:lvl2pPr>
            <a:lvl3pPr marL="1371600" marR="0" lvl="2" indent="-317500" algn="l" rtl="0">
              <a:lnSpc>
                <a:spcPct val="100000"/>
              </a:lnSpc>
              <a:spcBef>
                <a:spcPts val="0"/>
              </a:spcBef>
              <a:spcAft>
                <a:spcPts val="0"/>
              </a:spcAft>
              <a:buClr>
                <a:schemeClr val="dk1"/>
              </a:buClr>
              <a:buSzPts val="1400"/>
              <a:buFont typeface="Nunito"/>
              <a:buNone/>
              <a:defRPr sz="1400" b="0" i="0" u="none" strike="noStrike" cap="none">
                <a:solidFill>
                  <a:schemeClr val="dk1"/>
                </a:solidFill>
                <a:latin typeface="Nunito"/>
                <a:ea typeface="Nunito"/>
                <a:cs typeface="Nunito"/>
                <a:sym typeface="Nunito"/>
              </a:defRPr>
            </a:lvl3pPr>
            <a:lvl4pPr marL="1828800" marR="0" lvl="3" indent="-317500" algn="l" rtl="0">
              <a:lnSpc>
                <a:spcPct val="100000"/>
              </a:lnSpc>
              <a:spcBef>
                <a:spcPts val="0"/>
              </a:spcBef>
              <a:spcAft>
                <a:spcPts val="0"/>
              </a:spcAft>
              <a:buClr>
                <a:schemeClr val="dk1"/>
              </a:buClr>
              <a:buSzPts val="1400"/>
              <a:buFont typeface="Nunito"/>
              <a:buNone/>
              <a:defRPr sz="1400" b="0" i="0" u="none" strike="noStrike" cap="none">
                <a:solidFill>
                  <a:schemeClr val="dk1"/>
                </a:solidFill>
                <a:latin typeface="Nunito"/>
                <a:ea typeface="Nunito"/>
                <a:cs typeface="Nunito"/>
                <a:sym typeface="Nunito"/>
              </a:defRPr>
            </a:lvl4pPr>
            <a:lvl5pPr marL="2286000" marR="0" lvl="4" indent="-317500" algn="l" rtl="0">
              <a:lnSpc>
                <a:spcPct val="100000"/>
              </a:lnSpc>
              <a:spcBef>
                <a:spcPts val="0"/>
              </a:spcBef>
              <a:spcAft>
                <a:spcPts val="0"/>
              </a:spcAft>
              <a:buClr>
                <a:schemeClr val="dk1"/>
              </a:buClr>
              <a:buSzPts val="1400"/>
              <a:buFont typeface="Nunito"/>
              <a:buNone/>
              <a:defRPr sz="1400" b="0" i="0" u="none" strike="noStrike" cap="none">
                <a:solidFill>
                  <a:schemeClr val="dk1"/>
                </a:solidFill>
                <a:latin typeface="Nunito"/>
                <a:ea typeface="Nunito"/>
                <a:cs typeface="Nunito"/>
                <a:sym typeface="Nunito"/>
              </a:defRPr>
            </a:lvl5pPr>
            <a:lvl6pPr marL="2743200" marR="0" lvl="5" indent="-317500" algn="l" rtl="0">
              <a:lnSpc>
                <a:spcPct val="100000"/>
              </a:lnSpc>
              <a:spcBef>
                <a:spcPts val="0"/>
              </a:spcBef>
              <a:spcAft>
                <a:spcPts val="0"/>
              </a:spcAft>
              <a:buClr>
                <a:schemeClr val="dk1"/>
              </a:buClr>
              <a:buSzPts val="1400"/>
              <a:buFont typeface="Nunito"/>
              <a:buNone/>
              <a:defRPr sz="1400" b="0" i="0" u="none" strike="noStrike" cap="none">
                <a:solidFill>
                  <a:schemeClr val="dk1"/>
                </a:solidFill>
                <a:latin typeface="Nunito"/>
                <a:ea typeface="Nunito"/>
                <a:cs typeface="Nunito"/>
                <a:sym typeface="Nunito"/>
              </a:defRPr>
            </a:lvl6pPr>
            <a:lvl7pPr marL="3200400" marR="0" lvl="6" indent="-317500" algn="l" rtl="0">
              <a:lnSpc>
                <a:spcPct val="100000"/>
              </a:lnSpc>
              <a:spcBef>
                <a:spcPts val="0"/>
              </a:spcBef>
              <a:spcAft>
                <a:spcPts val="0"/>
              </a:spcAft>
              <a:buClr>
                <a:schemeClr val="dk1"/>
              </a:buClr>
              <a:buSzPts val="1400"/>
              <a:buFont typeface="Nunito"/>
              <a:buNone/>
              <a:defRPr sz="1400" b="0" i="0" u="none" strike="noStrike" cap="none">
                <a:solidFill>
                  <a:schemeClr val="dk1"/>
                </a:solidFill>
                <a:latin typeface="Nunito"/>
                <a:ea typeface="Nunito"/>
                <a:cs typeface="Nunito"/>
                <a:sym typeface="Nunito"/>
              </a:defRPr>
            </a:lvl7pPr>
            <a:lvl8pPr marL="3657600" marR="0" lvl="7" indent="-317500" algn="l" rtl="0">
              <a:lnSpc>
                <a:spcPct val="100000"/>
              </a:lnSpc>
              <a:spcBef>
                <a:spcPts val="0"/>
              </a:spcBef>
              <a:spcAft>
                <a:spcPts val="0"/>
              </a:spcAft>
              <a:buClr>
                <a:schemeClr val="dk1"/>
              </a:buClr>
              <a:buSzPts val="1400"/>
              <a:buFont typeface="Nunito"/>
              <a:buNone/>
              <a:defRPr sz="1400" b="0" i="0" u="none" strike="noStrike" cap="none">
                <a:solidFill>
                  <a:schemeClr val="dk1"/>
                </a:solidFill>
                <a:latin typeface="Nunito"/>
                <a:ea typeface="Nunito"/>
                <a:cs typeface="Nunito"/>
                <a:sym typeface="Nunito"/>
              </a:defRPr>
            </a:lvl8pPr>
            <a:lvl9pPr marL="4114800" marR="0" lvl="8" indent="-317500" algn="l" rtl="0">
              <a:lnSpc>
                <a:spcPct val="100000"/>
              </a:lnSpc>
              <a:spcBef>
                <a:spcPts val="0"/>
              </a:spcBef>
              <a:spcAft>
                <a:spcPts val="0"/>
              </a:spcAft>
              <a:buClr>
                <a:schemeClr val="dk1"/>
              </a:buClr>
              <a:buSzPts val="1400"/>
              <a:buFont typeface="Nunito"/>
              <a:buNone/>
              <a:defRPr sz="1400" b="0" i="0" u="none" strike="noStrike" cap="none">
                <a:solidFill>
                  <a:schemeClr val="dk1"/>
                </a:solidFill>
                <a:latin typeface="Nunito"/>
                <a:ea typeface="Nunito"/>
                <a:cs typeface="Nunito"/>
                <a:sym typeface="Nunito"/>
              </a:defRPr>
            </a:lvl9pPr>
          </a:lstStyle>
          <a:p>
            <a:pPr marL="0" indent="0" algn="r" rtl="1"/>
            <a:r>
              <a:rPr lang="ar-SA" sz="1800" dirty="0">
                <a:latin typeface="Sakkal Majalla" panose="02000000000000000000" pitchFamily="2" charset="-78"/>
                <a:cs typeface="Sakkal Majalla" panose="02000000000000000000" pitchFamily="2" charset="-78"/>
              </a:rPr>
              <a:t>وهو الأكثر ارتباطًا بدور المعلم داخل الصف يتمثل في:</a:t>
            </a:r>
          </a:p>
          <a:p>
            <a:pPr marL="285750" indent="-285750" algn="r" rtl="1">
              <a:lnSpc>
                <a:spcPct val="150000"/>
              </a:lnSpc>
              <a:buFont typeface="Arial" panose="020B0604020202020204" pitchFamily="34" charset="0"/>
              <a:buChar char="•"/>
            </a:pPr>
            <a:r>
              <a:rPr lang="ar-SA" sz="1800" dirty="0">
                <a:latin typeface="Traditional Arabic" panose="02020603050405020304" pitchFamily="18" charset="-78"/>
                <a:cs typeface="Traditional Arabic" panose="02020603050405020304" pitchFamily="18" charset="-78"/>
              </a:rPr>
              <a:t>تعليم الطلبة قواعد السلامة ومهارات التعامل الآمن قبل ممارسة النشاط</a:t>
            </a:r>
          </a:p>
          <a:p>
            <a:pPr marL="285750" indent="-285750" algn="r" rtl="1">
              <a:lnSpc>
                <a:spcPct val="150000"/>
              </a:lnSpc>
              <a:buFont typeface="Arial" panose="020B0604020202020204" pitchFamily="34" charset="0"/>
              <a:buChar char="•"/>
            </a:pPr>
            <a:r>
              <a:rPr lang="ar-SA" sz="1600" dirty="0">
                <a:latin typeface="Traditional Arabic" panose="02020603050405020304" pitchFamily="18" charset="-78"/>
                <a:cs typeface="Traditional Arabic" panose="02020603050405020304" pitchFamily="18" charset="-78"/>
              </a:rPr>
              <a:t>تعديل التمارين لتناسب قدرات الطلبة الجسدية (تدرّج الصعوبة).</a:t>
            </a:r>
          </a:p>
          <a:p>
            <a:pPr marL="285750" indent="-285750" algn="r" rtl="1">
              <a:lnSpc>
                <a:spcPct val="150000"/>
              </a:lnSpc>
              <a:buFont typeface="Arial" panose="020B0604020202020204" pitchFamily="34" charset="0"/>
              <a:buChar char="•"/>
            </a:pPr>
            <a:r>
              <a:rPr lang="ar-SA" sz="1600" dirty="0">
                <a:latin typeface="Traditional Arabic" panose="02020603050405020304" pitchFamily="18" charset="-78"/>
                <a:cs typeface="Traditional Arabic" panose="02020603050405020304" pitchFamily="18" charset="-78"/>
              </a:rPr>
              <a:t>مراقبة الأداء وتصحيح الأخطاء فوراً لتجنب الإصابة.</a:t>
            </a:r>
          </a:p>
          <a:p>
            <a:pPr marL="285750" indent="-285750" algn="r" rtl="1">
              <a:lnSpc>
                <a:spcPct val="150000"/>
              </a:lnSpc>
              <a:buFont typeface="Arial" panose="020B0604020202020204" pitchFamily="34" charset="0"/>
              <a:buChar char="•"/>
            </a:pPr>
            <a:r>
              <a:rPr lang="ar-SA" sz="1600" dirty="0">
                <a:latin typeface="Traditional Arabic" panose="02020603050405020304" pitchFamily="18" charset="-78"/>
                <a:cs typeface="Traditional Arabic" panose="02020603050405020304" pitchFamily="18" charset="-78"/>
              </a:rPr>
              <a:t>خلق مناخ تشاركي قائم على الاحترام والانضباط الذاتي.</a:t>
            </a:r>
          </a:p>
          <a:p>
            <a:pPr marL="285750" indent="-285750" algn="r" rtl="1">
              <a:lnSpc>
                <a:spcPct val="150000"/>
              </a:lnSpc>
              <a:buFont typeface="Arial" panose="020B0604020202020204" pitchFamily="34" charset="0"/>
              <a:buChar char="•"/>
            </a:pPr>
            <a:r>
              <a:rPr lang="ar-SA" sz="1600" dirty="0">
                <a:latin typeface="Traditional Arabic" panose="02020603050405020304" pitchFamily="18" charset="-78"/>
                <a:cs typeface="Traditional Arabic" panose="02020603050405020304" pitchFamily="18" charset="-78"/>
              </a:rPr>
              <a:t>تشجيع الطلاب على التفكير في المخاطر واتخاذ قرارات آمنة بأنفسهم (تنمية “وعي السلامة”).</a:t>
            </a:r>
          </a:p>
        </p:txBody>
      </p:sp>
    </p:spTree>
    <p:extLst>
      <p:ext uri="{BB962C8B-B14F-4D97-AF65-F5344CB8AC3E}">
        <p14:creationId xmlns:p14="http://schemas.microsoft.com/office/powerpoint/2010/main" val="22602775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22">
          <a:extLst>
            <a:ext uri="{FF2B5EF4-FFF2-40B4-BE49-F238E27FC236}">
              <a16:creationId xmlns:a16="http://schemas.microsoft.com/office/drawing/2014/main" id="{8C320528-277E-B058-9890-2A509CDFBDE1}"/>
            </a:ext>
          </a:extLst>
        </p:cNvPr>
        <p:cNvGrpSpPr/>
        <p:nvPr/>
      </p:nvGrpSpPr>
      <p:grpSpPr>
        <a:xfrm>
          <a:off x="0" y="0"/>
          <a:ext cx="0" cy="0"/>
          <a:chOff x="0" y="0"/>
          <a:chExt cx="0" cy="0"/>
        </a:xfrm>
      </p:grpSpPr>
      <p:sp>
        <p:nvSpPr>
          <p:cNvPr id="835" name="Google Shape;835;p38">
            <a:extLst>
              <a:ext uri="{FF2B5EF4-FFF2-40B4-BE49-F238E27FC236}">
                <a16:creationId xmlns:a16="http://schemas.microsoft.com/office/drawing/2014/main" id="{9FDB72C6-59B4-0E6B-EA76-139C3D1BB112}"/>
              </a:ext>
            </a:extLst>
          </p:cNvPr>
          <p:cNvSpPr txBox="1">
            <a:spLocks noGrp="1"/>
          </p:cNvSpPr>
          <p:nvPr>
            <p:ph type="title" idx="15"/>
          </p:nvPr>
        </p:nvSpPr>
        <p:spPr>
          <a:xfrm>
            <a:off x="720000" y="408745"/>
            <a:ext cx="7704000" cy="640200"/>
          </a:xfrm>
          <a:prstGeom prst="rect">
            <a:avLst/>
          </a:prstGeom>
        </p:spPr>
        <p:txBody>
          <a:bodyPr spcFirstLastPara="1" wrap="square" lIns="91425" tIns="91425" rIns="91425" bIns="91425" anchor="t" anchorCtr="0">
            <a:noAutofit/>
          </a:bodyPr>
          <a:lstStyle/>
          <a:p>
            <a:pPr lvl="0" algn="ctr"/>
            <a:r>
              <a:rPr lang="ar-SA" b="1" dirty="0">
                <a:latin typeface="Sakkal Majalla" panose="02000000000000000000" pitchFamily="2" charset="-78"/>
                <a:cs typeface="Sakkal Majalla" panose="02000000000000000000" pitchFamily="2" charset="-78"/>
              </a:rPr>
              <a:t>الأبعاد الأساسية للبيئة المدرسية الآمنة وفق الدراسة</a:t>
            </a:r>
            <a:endParaRPr b="1" dirty="0">
              <a:latin typeface="Sakkal Majalla" panose="02000000000000000000" pitchFamily="2" charset="-78"/>
              <a:cs typeface="Sakkal Majalla" panose="02000000000000000000" pitchFamily="2" charset="-78"/>
            </a:endParaRPr>
          </a:p>
        </p:txBody>
      </p:sp>
      <p:sp>
        <p:nvSpPr>
          <p:cNvPr id="836" name="Google Shape;836;p38">
            <a:extLst>
              <a:ext uri="{FF2B5EF4-FFF2-40B4-BE49-F238E27FC236}">
                <a16:creationId xmlns:a16="http://schemas.microsoft.com/office/drawing/2014/main" id="{285E29EC-D618-DDAB-BC08-CAA6DF01C890}"/>
              </a:ext>
            </a:extLst>
          </p:cNvPr>
          <p:cNvSpPr/>
          <p:nvPr/>
        </p:nvSpPr>
        <p:spPr>
          <a:xfrm>
            <a:off x="8111120" y="1299638"/>
            <a:ext cx="778147" cy="3611013"/>
          </a:xfrm>
          <a:custGeom>
            <a:avLst/>
            <a:gdLst/>
            <a:ahLst/>
            <a:cxnLst/>
            <a:rect l="l" t="t" r="r" b="b"/>
            <a:pathLst>
              <a:path w="13704" h="63549" extrusionOk="0">
                <a:moveTo>
                  <a:pt x="13009" y="6902"/>
                </a:moveTo>
                <a:lnTo>
                  <a:pt x="13009" y="12065"/>
                </a:lnTo>
                <a:lnTo>
                  <a:pt x="695" y="12065"/>
                </a:lnTo>
                <a:lnTo>
                  <a:pt x="695" y="6902"/>
                </a:lnTo>
                <a:close/>
                <a:moveTo>
                  <a:pt x="13009" y="12766"/>
                </a:moveTo>
                <a:lnTo>
                  <a:pt x="13009" y="17928"/>
                </a:lnTo>
                <a:lnTo>
                  <a:pt x="695" y="17928"/>
                </a:lnTo>
                <a:lnTo>
                  <a:pt x="695" y="12766"/>
                </a:lnTo>
                <a:close/>
                <a:moveTo>
                  <a:pt x="13009" y="18629"/>
                </a:moveTo>
                <a:lnTo>
                  <a:pt x="13009" y="23792"/>
                </a:lnTo>
                <a:lnTo>
                  <a:pt x="695" y="23792"/>
                </a:lnTo>
                <a:lnTo>
                  <a:pt x="695" y="18629"/>
                </a:lnTo>
                <a:close/>
                <a:moveTo>
                  <a:pt x="13009" y="24493"/>
                </a:moveTo>
                <a:lnTo>
                  <a:pt x="13009" y="29655"/>
                </a:lnTo>
                <a:lnTo>
                  <a:pt x="695" y="29655"/>
                </a:lnTo>
                <a:lnTo>
                  <a:pt x="695" y="24493"/>
                </a:lnTo>
                <a:close/>
                <a:moveTo>
                  <a:pt x="13009" y="30356"/>
                </a:moveTo>
                <a:lnTo>
                  <a:pt x="13009" y="35525"/>
                </a:lnTo>
                <a:lnTo>
                  <a:pt x="695" y="35525"/>
                </a:lnTo>
                <a:lnTo>
                  <a:pt x="695" y="30356"/>
                </a:lnTo>
                <a:close/>
                <a:moveTo>
                  <a:pt x="13009" y="36220"/>
                </a:moveTo>
                <a:lnTo>
                  <a:pt x="13009" y="41389"/>
                </a:lnTo>
                <a:lnTo>
                  <a:pt x="695" y="41389"/>
                </a:lnTo>
                <a:lnTo>
                  <a:pt x="695" y="36220"/>
                </a:lnTo>
                <a:close/>
                <a:moveTo>
                  <a:pt x="13009" y="42083"/>
                </a:moveTo>
                <a:lnTo>
                  <a:pt x="13009" y="47252"/>
                </a:lnTo>
                <a:lnTo>
                  <a:pt x="695" y="47252"/>
                </a:lnTo>
                <a:lnTo>
                  <a:pt x="695" y="42083"/>
                </a:lnTo>
                <a:close/>
                <a:moveTo>
                  <a:pt x="13009" y="47947"/>
                </a:moveTo>
                <a:lnTo>
                  <a:pt x="13009" y="53116"/>
                </a:lnTo>
                <a:lnTo>
                  <a:pt x="695" y="53116"/>
                </a:lnTo>
                <a:lnTo>
                  <a:pt x="695" y="47947"/>
                </a:lnTo>
                <a:close/>
                <a:moveTo>
                  <a:pt x="345" y="0"/>
                </a:moveTo>
                <a:cubicBezTo>
                  <a:pt x="153" y="0"/>
                  <a:pt x="1" y="159"/>
                  <a:pt x="1" y="351"/>
                </a:cubicBezTo>
                <a:lnTo>
                  <a:pt x="1" y="63205"/>
                </a:lnTo>
                <a:cubicBezTo>
                  <a:pt x="1" y="63396"/>
                  <a:pt x="153" y="63549"/>
                  <a:pt x="345" y="63549"/>
                </a:cubicBezTo>
                <a:cubicBezTo>
                  <a:pt x="536" y="63549"/>
                  <a:pt x="695" y="63396"/>
                  <a:pt x="695" y="63205"/>
                </a:cubicBezTo>
                <a:lnTo>
                  <a:pt x="695" y="53810"/>
                </a:lnTo>
                <a:lnTo>
                  <a:pt x="13009" y="53810"/>
                </a:lnTo>
                <a:lnTo>
                  <a:pt x="13009" y="63205"/>
                </a:lnTo>
                <a:cubicBezTo>
                  <a:pt x="13009" y="63396"/>
                  <a:pt x="13162" y="63549"/>
                  <a:pt x="13353" y="63549"/>
                </a:cubicBezTo>
                <a:cubicBezTo>
                  <a:pt x="13544" y="63549"/>
                  <a:pt x="13703" y="63396"/>
                  <a:pt x="13703" y="63205"/>
                </a:cubicBezTo>
                <a:lnTo>
                  <a:pt x="13703" y="351"/>
                </a:lnTo>
                <a:cubicBezTo>
                  <a:pt x="13703" y="159"/>
                  <a:pt x="13544" y="0"/>
                  <a:pt x="13353" y="0"/>
                </a:cubicBezTo>
                <a:cubicBezTo>
                  <a:pt x="13162" y="0"/>
                  <a:pt x="13009" y="159"/>
                  <a:pt x="13009" y="351"/>
                </a:cubicBezTo>
                <a:lnTo>
                  <a:pt x="13009" y="6201"/>
                </a:lnTo>
                <a:lnTo>
                  <a:pt x="695" y="6201"/>
                </a:lnTo>
                <a:lnTo>
                  <a:pt x="695" y="351"/>
                </a:lnTo>
                <a:cubicBezTo>
                  <a:pt x="695" y="159"/>
                  <a:pt x="536" y="0"/>
                  <a:pt x="34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37" name="Google Shape;837;p38">
            <a:extLst>
              <a:ext uri="{FF2B5EF4-FFF2-40B4-BE49-F238E27FC236}">
                <a16:creationId xmlns:a16="http://schemas.microsoft.com/office/drawing/2014/main" id="{FE0B4EFF-BAA0-D738-D744-C4C0D6F61C09}"/>
              </a:ext>
            </a:extLst>
          </p:cNvPr>
          <p:cNvGrpSpPr/>
          <p:nvPr/>
        </p:nvGrpSpPr>
        <p:grpSpPr>
          <a:xfrm>
            <a:off x="6336823" y="4048963"/>
            <a:ext cx="1242155" cy="861698"/>
            <a:chOff x="6115948" y="3363163"/>
            <a:chExt cx="1242155" cy="861698"/>
          </a:xfrm>
        </p:grpSpPr>
        <p:sp>
          <p:nvSpPr>
            <p:cNvPr id="838" name="Google Shape;838;p38">
              <a:extLst>
                <a:ext uri="{FF2B5EF4-FFF2-40B4-BE49-F238E27FC236}">
                  <a16:creationId xmlns:a16="http://schemas.microsoft.com/office/drawing/2014/main" id="{8FF58804-1505-B53F-9E9F-69027391F2E5}"/>
                </a:ext>
              </a:extLst>
            </p:cNvPr>
            <p:cNvSpPr/>
            <p:nvPr/>
          </p:nvSpPr>
          <p:spPr>
            <a:xfrm>
              <a:off x="6115948" y="3363163"/>
              <a:ext cx="1242155" cy="371327"/>
            </a:xfrm>
            <a:custGeom>
              <a:avLst/>
              <a:gdLst/>
              <a:ahLst/>
              <a:cxnLst/>
              <a:rect l="l" t="t" r="r" b="b"/>
              <a:pathLst>
                <a:path w="21842" h="6534" extrusionOk="0">
                  <a:moveTo>
                    <a:pt x="1256" y="1"/>
                  </a:moveTo>
                  <a:cubicBezTo>
                    <a:pt x="567" y="1"/>
                    <a:pt x="0" y="562"/>
                    <a:pt x="0" y="1256"/>
                  </a:cubicBezTo>
                  <a:lnTo>
                    <a:pt x="0" y="5278"/>
                  </a:lnTo>
                  <a:cubicBezTo>
                    <a:pt x="0" y="5973"/>
                    <a:pt x="561" y="6533"/>
                    <a:pt x="1256" y="6533"/>
                  </a:cubicBezTo>
                  <a:lnTo>
                    <a:pt x="20586" y="6533"/>
                  </a:lnTo>
                  <a:cubicBezTo>
                    <a:pt x="21274" y="6533"/>
                    <a:pt x="21842" y="5973"/>
                    <a:pt x="21835" y="5278"/>
                  </a:cubicBezTo>
                  <a:lnTo>
                    <a:pt x="21835" y="1256"/>
                  </a:lnTo>
                  <a:cubicBezTo>
                    <a:pt x="21835" y="562"/>
                    <a:pt x="21274" y="1"/>
                    <a:pt x="2058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38">
              <a:extLst>
                <a:ext uri="{FF2B5EF4-FFF2-40B4-BE49-F238E27FC236}">
                  <a16:creationId xmlns:a16="http://schemas.microsoft.com/office/drawing/2014/main" id="{B11F2B8E-6A5A-9106-49E3-265CDC7FED57}"/>
                </a:ext>
              </a:extLst>
            </p:cNvPr>
            <p:cNvSpPr/>
            <p:nvPr/>
          </p:nvSpPr>
          <p:spPr>
            <a:xfrm>
              <a:off x="6360206" y="3379473"/>
              <a:ext cx="110612" cy="338707"/>
            </a:xfrm>
            <a:custGeom>
              <a:avLst/>
              <a:gdLst/>
              <a:ahLst/>
              <a:cxnLst/>
              <a:rect l="l" t="t" r="r" b="b"/>
              <a:pathLst>
                <a:path w="1945" h="5960" extrusionOk="0">
                  <a:moveTo>
                    <a:pt x="1874" y="1"/>
                  </a:moveTo>
                  <a:cubicBezTo>
                    <a:pt x="842" y="1"/>
                    <a:pt x="1" y="842"/>
                    <a:pt x="1" y="1874"/>
                  </a:cubicBezTo>
                  <a:lnTo>
                    <a:pt x="1" y="4086"/>
                  </a:lnTo>
                  <a:cubicBezTo>
                    <a:pt x="1" y="5118"/>
                    <a:pt x="842" y="5960"/>
                    <a:pt x="1874" y="5960"/>
                  </a:cubicBezTo>
                  <a:cubicBezTo>
                    <a:pt x="1913" y="5960"/>
                    <a:pt x="1945" y="5921"/>
                    <a:pt x="1945" y="5883"/>
                  </a:cubicBezTo>
                  <a:cubicBezTo>
                    <a:pt x="1945" y="5845"/>
                    <a:pt x="1913" y="5813"/>
                    <a:pt x="1874" y="5813"/>
                  </a:cubicBezTo>
                  <a:cubicBezTo>
                    <a:pt x="918" y="5813"/>
                    <a:pt x="141" y="5036"/>
                    <a:pt x="141" y="4080"/>
                  </a:cubicBezTo>
                  <a:lnTo>
                    <a:pt x="141" y="1874"/>
                  </a:lnTo>
                  <a:cubicBezTo>
                    <a:pt x="141" y="918"/>
                    <a:pt x="918" y="141"/>
                    <a:pt x="1874" y="141"/>
                  </a:cubicBezTo>
                  <a:cubicBezTo>
                    <a:pt x="1913" y="141"/>
                    <a:pt x="1945" y="109"/>
                    <a:pt x="1945" y="71"/>
                  </a:cubicBezTo>
                  <a:cubicBezTo>
                    <a:pt x="1945" y="32"/>
                    <a:pt x="1913" y="1"/>
                    <a:pt x="18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38">
              <a:extLst>
                <a:ext uri="{FF2B5EF4-FFF2-40B4-BE49-F238E27FC236}">
                  <a16:creationId xmlns:a16="http://schemas.microsoft.com/office/drawing/2014/main" id="{617B5A5E-4477-2E5E-BCB4-83B07434C5DB}"/>
                </a:ext>
              </a:extLst>
            </p:cNvPr>
            <p:cNvSpPr/>
            <p:nvPr/>
          </p:nvSpPr>
          <p:spPr>
            <a:xfrm>
              <a:off x="6176117" y="3734419"/>
              <a:ext cx="270417" cy="490443"/>
            </a:xfrm>
            <a:custGeom>
              <a:avLst/>
              <a:gdLst/>
              <a:ahLst/>
              <a:cxnLst/>
              <a:rect l="l" t="t" r="r" b="b"/>
              <a:pathLst>
                <a:path w="4755" h="8630" extrusionOk="0">
                  <a:moveTo>
                    <a:pt x="3429" y="0"/>
                  </a:moveTo>
                  <a:lnTo>
                    <a:pt x="0" y="8630"/>
                  </a:lnTo>
                  <a:lnTo>
                    <a:pt x="1319" y="8630"/>
                  </a:lnTo>
                  <a:lnTo>
                    <a:pt x="475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38">
              <a:extLst>
                <a:ext uri="{FF2B5EF4-FFF2-40B4-BE49-F238E27FC236}">
                  <a16:creationId xmlns:a16="http://schemas.microsoft.com/office/drawing/2014/main" id="{CD7CD551-F8AD-BEEE-7430-96C177AFAB57}"/>
                </a:ext>
              </a:extLst>
            </p:cNvPr>
            <p:cNvSpPr/>
            <p:nvPr/>
          </p:nvSpPr>
          <p:spPr>
            <a:xfrm>
              <a:off x="6388868" y="3734419"/>
              <a:ext cx="478106" cy="64161"/>
            </a:xfrm>
            <a:custGeom>
              <a:avLst/>
              <a:gdLst/>
              <a:ahLst/>
              <a:cxnLst/>
              <a:rect l="l" t="t" r="r" b="b"/>
              <a:pathLst>
                <a:path w="8407" h="1129" extrusionOk="0">
                  <a:moveTo>
                    <a:pt x="0" y="0"/>
                  </a:moveTo>
                  <a:lnTo>
                    <a:pt x="0" y="1129"/>
                  </a:lnTo>
                  <a:lnTo>
                    <a:pt x="8407" y="1129"/>
                  </a:lnTo>
                  <a:lnTo>
                    <a:pt x="840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38">
              <a:extLst>
                <a:ext uri="{FF2B5EF4-FFF2-40B4-BE49-F238E27FC236}">
                  <a16:creationId xmlns:a16="http://schemas.microsoft.com/office/drawing/2014/main" id="{21958559-E3A9-C29D-0167-A325CA8D893E}"/>
                </a:ext>
              </a:extLst>
            </p:cNvPr>
            <p:cNvSpPr/>
            <p:nvPr/>
          </p:nvSpPr>
          <p:spPr>
            <a:xfrm>
              <a:off x="6813290" y="3734419"/>
              <a:ext cx="270417" cy="490443"/>
            </a:xfrm>
            <a:custGeom>
              <a:avLst/>
              <a:gdLst/>
              <a:ahLst/>
              <a:cxnLst/>
              <a:rect l="l" t="t" r="r" b="b"/>
              <a:pathLst>
                <a:path w="4755" h="8630" extrusionOk="0">
                  <a:moveTo>
                    <a:pt x="0" y="0"/>
                  </a:moveTo>
                  <a:lnTo>
                    <a:pt x="3429" y="8630"/>
                  </a:lnTo>
                  <a:lnTo>
                    <a:pt x="4755" y="8630"/>
                  </a:lnTo>
                  <a:lnTo>
                    <a:pt x="132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38">
              <a:extLst>
                <a:ext uri="{FF2B5EF4-FFF2-40B4-BE49-F238E27FC236}">
                  <a16:creationId xmlns:a16="http://schemas.microsoft.com/office/drawing/2014/main" id="{854D7564-4480-4B1A-0199-7B3426B9723B}"/>
                </a:ext>
              </a:extLst>
            </p:cNvPr>
            <p:cNvSpPr/>
            <p:nvPr/>
          </p:nvSpPr>
          <p:spPr>
            <a:xfrm>
              <a:off x="6413152" y="3734419"/>
              <a:ext cx="270417" cy="490443"/>
            </a:xfrm>
            <a:custGeom>
              <a:avLst/>
              <a:gdLst/>
              <a:ahLst/>
              <a:cxnLst/>
              <a:rect l="l" t="t" r="r" b="b"/>
              <a:pathLst>
                <a:path w="4755" h="8630" extrusionOk="0">
                  <a:moveTo>
                    <a:pt x="3429" y="0"/>
                  </a:moveTo>
                  <a:lnTo>
                    <a:pt x="0" y="8630"/>
                  </a:lnTo>
                  <a:lnTo>
                    <a:pt x="1326" y="8630"/>
                  </a:lnTo>
                  <a:lnTo>
                    <a:pt x="475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38">
              <a:extLst>
                <a:ext uri="{FF2B5EF4-FFF2-40B4-BE49-F238E27FC236}">
                  <a16:creationId xmlns:a16="http://schemas.microsoft.com/office/drawing/2014/main" id="{1A727E9F-D0AB-3E68-F70A-B3B10A4F9CB8}"/>
                </a:ext>
              </a:extLst>
            </p:cNvPr>
            <p:cNvSpPr/>
            <p:nvPr/>
          </p:nvSpPr>
          <p:spPr>
            <a:xfrm>
              <a:off x="6625903" y="3734419"/>
              <a:ext cx="478106" cy="64161"/>
            </a:xfrm>
            <a:custGeom>
              <a:avLst/>
              <a:gdLst/>
              <a:ahLst/>
              <a:cxnLst/>
              <a:rect l="l" t="t" r="r" b="b"/>
              <a:pathLst>
                <a:path w="8407" h="1129" extrusionOk="0">
                  <a:moveTo>
                    <a:pt x="0" y="0"/>
                  </a:moveTo>
                  <a:lnTo>
                    <a:pt x="0" y="1129"/>
                  </a:lnTo>
                  <a:lnTo>
                    <a:pt x="8407" y="1129"/>
                  </a:lnTo>
                  <a:lnTo>
                    <a:pt x="840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38">
              <a:extLst>
                <a:ext uri="{FF2B5EF4-FFF2-40B4-BE49-F238E27FC236}">
                  <a16:creationId xmlns:a16="http://schemas.microsoft.com/office/drawing/2014/main" id="{C0677DCE-4071-130D-43E1-277D8A81FB91}"/>
                </a:ext>
              </a:extLst>
            </p:cNvPr>
            <p:cNvSpPr/>
            <p:nvPr/>
          </p:nvSpPr>
          <p:spPr>
            <a:xfrm>
              <a:off x="7050325" y="3734419"/>
              <a:ext cx="270474" cy="490443"/>
            </a:xfrm>
            <a:custGeom>
              <a:avLst/>
              <a:gdLst/>
              <a:ahLst/>
              <a:cxnLst/>
              <a:rect l="l" t="t" r="r" b="b"/>
              <a:pathLst>
                <a:path w="4756" h="8630" extrusionOk="0">
                  <a:moveTo>
                    <a:pt x="1" y="0"/>
                  </a:moveTo>
                  <a:lnTo>
                    <a:pt x="3429" y="8630"/>
                  </a:lnTo>
                  <a:lnTo>
                    <a:pt x="4755" y="8630"/>
                  </a:lnTo>
                  <a:lnTo>
                    <a:pt x="132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46" name="Google Shape;846;p38">
            <a:extLst>
              <a:ext uri="{FF2B5EF4-FFF2-40B4-BE49-F238E27FC236}">
                <a16:creationId xmlns:a16="http://schemas.microsoft.com/office/drawing/2014/main" id="{FB8A79AD-1B47-8F1B-BE09-FE71BBFDA98B}"/>
              </a:ext>
            </a:extLst>
          </p:cNvPr>
          <p:cNvGrpSpPr/>
          <p:nvPr/>
        </p:nvGrpSpPr>
        <p:grpSpPr>
          <a:xfrm flipH="1">
            <a:off x="448669" y="4294802"/>
            <a:ext cx="542654" cy="539139"/>
            <a:chOff x="1191959" y="3692252"/>
            <a:chExt cx="542654" cy="539139"/>
          </a:xfrm>
        </p:grpSpPr>
        <p:sp>
          <p:nvSpPr>
            <p:cNvPr id="847" name="Google Shape;847;p38">
              <a:extLst>
                <a:ext uri="{FF2B5EF4-FFF2-40B4-BE49-F238E27FC236}">
                  <a16:creationId xmlns:a16="http://schemas.microsoft.com/office/drawing/2014/main" id="{21AF87A4-2767-65C8-B193-6763B515CF39}"/>
                </a:ext>
              </a:extLst>
            </p:cNvPr>
            <p:cNvSpPr/>
            <p:nvPr/>
          </p:nvSpPr>
          <p:spPr>
            <a:xfrm>
              <a:off x="1199977" y="3696003"/>
              <a:ext cx="531052" cy="531076"/>
            </a:xfrm>
            <a:custGeom>
              <a:avLst/>
              <a:gdLst/>
              <a:ahLst/>
              <a:cxnLst/>
              <a:rect l="l" t="t" r="r" b="b"/>
              <a:pathLst>
                <a:path w="9338" h="9345" extrusionOk="0">
                  <a:moveTo>
                    <a:pt x="4672" y="1"/>
                  </a:moveTo>
                  <a:cubicBezTo>
                    <a:pt x="2091" y="1"/>
                    <a:pt x="0" y="2091"/>
                    <a:pt x="0" y="4673"/>
                  </a:cubicBezTo>
                  <a:cubicBezTo>
                    <a:pt x="0" y="7247"/>
                    <a:pt x="2091" y="9344"/>
                    <a:pt x="4672" y="9344"/>
                  </a:cubicBezTo>
                  <a:cubicBezTo>
                    <a:pt x="7247" y="9344"/>
                    <a:pt x="9337" y="7247"/>
                    <a:pt x="9337" y="4673"/>
                  </a:cubicBezTo>
                  <a:cubicBezTo>
                    <a:pt x="9337" y="2091"/>
                    <a:pt x="7247" y="1"/>
                    <a:pt x="467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38">
              <a:extLst>
                <a:ext uri="{FF2B5EF4-FFF2-40B4-BE49-F238E27FC236}">
                  <a16:creationId xmlns:a16="http://schemas.microsoft.com/office/drawing/2014/main" id="{DDDCB64D-0833-AAE0-CC67-E4AF587C29C2}"/>
                </a:ext>
              </a:extLst>
            </p:cNvPr>
            <p:cNvSpPr/>
            <p:nvPr/>
          </p:nvSpPr>
          <p:spPr>
            <a:xfrm>
              <a:off x="1422510" y="3882568"/>
              <a:ext cx="312103" cy="348823"/>
            </a:xfrm>
            <a:custGeom>
              <a:avLst/>
              <a:gdLst/>
              <a:ahLst/>
              <a:cxnLst/>
              <a:rect l="l" t="t" r="r" b="b"/>
              <a:pathLst>
                <a:path w="5488" h="6138" extrusionOk="0">
                  <a:moveTo>
                    <a:pt x="3847" y="0"/>
                  </a:moveTo>
                  <a:cubicBezTo>
                    <a:pt x="3318" y="0"/>
                    <a:pt x="2779" y="125"/>
                    <a:pt x="2295" y="376"/>
                  </a:cubicBezTo>
                  <a:cubicBezTo>
                    <a:pt x="1358" y="854"/>
                    <a:pt x="631" y="1766"/>
                    <a:pt x="293" y="2862"/>
                  </a:cubicBezTo>
                  <a:cubicBezTo>
                    <a:pt x="0" y="3850"/>
                    <a:pt x="13" y="4965"/>
                    <a:pt x="332" y="6087"/>
                  </a:cubicBezTo>
                  <a:cubicBezTo>
                    <a:pt x="344" y="6119"/>
                    <a:pt x="370" y="6138"/>
                    <a:pt x="402" y="6138"/>
                  </a:cubicBezTo>
                  <a:cubicBezTo>
                    <a:pt x="408" y="6138"/>
                    <a:pt x="415" y="6138"/>
                    <a:pt x="421" y="6131"/>
                  </a:cubicBezTo>
                  <a:cubicBezTo>
                    <a:pt x="453" y="6119"/>
                    <a:pt x="478" y="6080"/>
                    <a:pt x="466" y="6048"/>
                  </a:cubicBezTo>
                  <a:cubicBezTo>
                    <a:pt x="153" y="4952"/>
                    <a:pt x="141" y="3862"/>
                    <a:pt x="427" y="2906"/>
                  </a:cubicBezTo>
                  <a:cubicBezTo>
                    <a:pt x="752" y="1842"/>
                    <a:pt x="1453" y="963"/>
                    <a:pt x="2358" y="497"/>
                  </a:cubicBezTo>
                  <a:cubicBezTo>
                    <a:pt x="2826" y="257"/>
                    <a:pt x="3343" y="138"/>
                    <a:pt x="3850" y="138"/>
                  </a:cubicBezTo>
                  <a:cubicBezTo>
                    <a:pt x="4393" y="138"/>
                    <a:pt x="4925" y="275"/>
                    <a:pt x="5373" y="548"/>
                  </a:cubicBezTo>
                  <a:cubicBezTo>
                    <a:pt x="5385" y="555"/>
                    <a:pt x="5399" y="559"/>
                    <a:pt x="5412" y="559"/>
                  </a:cubicBezTo>
                  <a:cubicBezTo>
                    <a:pt x="5435" y="559"/>
                    <a:pt x="5457" y="549"/>
                    <a:pt x="5469" y="529"/>
                  </a:cubicBezTo>
                  <a:cubicBezTo>
                    <a:pt x="5488" y="491"/>
                    <a:pt x="5481" y="453"/>
                    <a:pt x="5450" y="434"/>
                  </a:cubicBezTo>
                  <a:cubicBezTo>
                    <a:pt x="4980" y="146"/>
                    <a:pt x="4419" y="0"/>
                    <a:pt x="38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38">
              <a:extLst>
                <a:ext uri="{FF2B5EF4-FFF2-40B4-BE49-F238E27FC236}">
                  <a16:creationId xmlns:a16="http://schemas.microsoft.com/office/drawing/2014/main" id="{37B4A858-D761-5249-70BA-B663ACAC3850}"/>
                </a:ext>
              </a:extLst>
            </p:cNvPr>
            <p:cNvSpPr/>
            <p:nvPr/>
          </p:nvSpPr>
          <p:spPr>
            <a:xfrm>
              <a:off x="1261568" y="3744022"/>
              <a:ext cx="375569" cy="403379"/>
            </a:xfrm>
            <a:custGeom>
              <a:avLst/>
              <a:gdLst/>
              <a:ahLst/>
              <a:cxnLst/>
              <a:rect l="l" t="t" r="r" b="b"/>
              <a:pathLst>
                <a:path w="6604" h="7098" extrusionOk="0">
                  <a:moveTo>
                    <a:pt x="6528" y="0"/>
                  </a:moveTo>
                  <a:cubicBezTo>
                    <a:pt x="6521" y="0"/>
                    <a:pt x="6515" y="1"/>
                    <a:pt x="6508" y="4"/>
                  </a:cubicBezTo>
                  <a:cubicBezTo>
                    <a:pt x="3321" y="947"/>
                    <a:pt x="708" y="3764"/>
                    <a:pt x="13" y="7008"/>
                  </a:cubicBezTo>
                  <a:cubicBezTo>
                    <a:pt x="1" y="7046"/>
                    <a:pt x="26" y="7084"/>
                    <a:pt x="64" y="7091"/>
                  </a:cubicBezTo>
                  <a:cubicBezTo>
                    <a:pt x="71" y="7097"/>
                    <a:pt x="77" y="7097"/>
                    <a:pt x="77" y="7097"/>
                  </a:cubicBezTo>
                  <a:cubicBezTo>
                    <a:pt x="109" y="7097"/>
                    <a:pt x="141" y="7072"/>
                    <a:pt x="147" y="7040"/>
                  </a:cubicBezTo>
                  <a:cubicBezTo>
                    <a:pt x="835" y="3840"/>
                    <a:pt x="3404" y="1062"/>
                    <a:pt x="6546" y="137"/>
                  </a:cubicBezTo>
                  <a:cubicBezTo>
                    <a:pt x="6584" y="131"/>
                    <a:pt x="6603" y="86"/>
                    <a:pt x="6591" y="55"/>
                  </a:cubicBezTo>
                  <a:cubicBezTo>
                    <a:pt x="6585" y="23"/>
                    <a:pt x="6559" y="0"/>
                    <a:pt x="65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38">
              <a:extLst>
                <a:ext uri="{FF2B5EF4-FFF2-40B4-BE49-F238E27FC236}">
                  <a16:creationId xmlns:a16="http://schemas.microsoft.com/office/drawing/2014/main" id="{37C5528B-21D1-61A4-D861-4EDAA40F5295}"/>
                </a:ext>
              </a:extLst>
            </p:cNvPr>
            <p:cNvSpPr/>
            <p:nvPr/>
          </p:nvSpPr>
          <p:spPr>
            <a:xfrm>
              <a:off x="1191959" y="3692252"/>
              <a:ext cx="290037" cy="288526"/>
            </a:xfrm>
            <a:custGeom>
              <a:avLst/>
              <a:gdLst/>
              <a:ahLst/>
              <a:cxnLst/>
              <a:rect l="l" t="t" r="r" b="b"/>
              <a:pathLst>
                <a:path w="5100" h="5077" extrusionOk="0">
                  <a:moveTo>
                    <a:pt x="5013" y="0"/>
                  </a:moveTo>
                  <a:cubicBezTo>
                    <a:pt x="4993" y="0"/>
                    <a:pt x="4974" y="10"/>
                    <a:pt x="4959" y="29"/>
                  </a:cubicBezTo>
                  <a:cubicBezTo>
                    <a:pt x="3838" y="1647"/>
                    <a:pt x="1881" y="3795"/>
                    <a:pt x="45" y="4949"/>
                  </a:cubicBezTo>
                  <a:cubicBezTo>
                    <a:pt x="14" y="4968"/>
                    <a:pt x="1" y="5013"/>
                    <a:pt x="26" y="5044"/>
                  </a:cubicBezTo>
                  <a:cubicBezTo>
                    <a:pt x="39" y="5064"/>
                    <a:pt x="58" y="5076"/>
                    <a:pt x="84" y="5076"/>
                  </a:cubicBezTo>
                  <a:cubicBezTo>
                    <a:pt x="96" y="5076"/>
                    <a:pt x="109" y="5076"/>
                    <a:pt x="122" y="5064"/>
                  </a:cubicBezTo>
                  <a:cubicBezTo>
                    <a:pt x="1970" y="3904"/>
                    <a:pt x="3946" y="1743"/>
                    <a:pt x="5074" y="111"/>
                  </a:cubicBezTo>
                  <a:cubicBezTo>
                    <a:pt x="5100" y="80"/>
                    <a:pt x="5087" y="35"/>
                    <a:pt x="5055" y="16"/>
                  </a:cubicBezTo>
                  <a:cubicBezTo>
                    <a:pt x="5042" y="5"/>
                    <a:pt x="5027" y="0"/>
                    <a:pt x="50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 name="Google Shape;826;p38">
            <a:extLst>
              <a:ext uri="{FF2B5EF4-FFF2-40B4-BE49-F238E27FC236}">
                <a16:creationId xmlns:a16="http://schemas.microsoft.com/office/drawing/2014/main" id="{ED81E30D-0A65-9B5E-64DE-70EAE0559AAE}"/>
              </a:ext>
            </a:extLst>
          </p:cNvPr>
          <p:cNvSpPr txBox="1">
            <a:spLocks/>
          </p:cNvSpPr>
          <p:nvPr/>
        </p:nvSpPr>
        <p:spPr>
          <a:xfrm>
            <a:off x="2492628" y="1314502"/>
            <a:ext cx="4831666" cy="537137"/>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400"/>
              <a:buFont typeface="Fredoka SemiBold"/>
              <a:buNone/>
              <a:defRPr sz="2000" b="0" i="0" u="none" strike="noStrike" cap="none">
                <a:solidFill>
                  <a:schemeClr val="dk1"/>
                </a:solidFill>
                <a:latin typeface="Fredoka SemiBold"/>
                <a:ea typeface="Fredoka SemiBold"/>
                <a:cs typeface="Fredoka SemiBold"/>
                <a:sym typeface="Fredoka SemiBold"/>
              </a:defRPr>
            </a:lvl1pPr>
            <a:lvl2pPr marR="0" lvl="1" algn="l" rtl="0">
              <a:lnSpc>
                <a:spcPct val="100000"/>
              </a:lnSpc>
              <a:spcBef>
                <a:spcPts val="0"/>
              </a:spcBef>
              <a:spcAft>
                <a:spcPts val="0"/>
              </a:spcAft>
              <a:buClr>
                <a:schemeClr val="dk1"/>
              </a:buClr>
              <a:buSzPts val="2400"/>
              <a:buFont typeface="Fredoka SemiBold"/>
              <a:buNone/>
              <a:defRPr sz="2400" b="0" i="0" u="none" strike="noStrike" cap="none">
                <a:solidFill>
                  <a:schemeClr val="dk1"/>
                </a:solidFill>
                <a:latin typeface="Fredoka SemiBold"/>
                <a:ea typeface="Fredoka SemiBold"/>
                <a:cs typeface="Fredoka SemiBold"/>
                <a:sym typeface="Fredoka SemiBold"/>
              </a:defRPr>
            </a:lvl2pPr>
            <a:lvl3pPr marR="0" lvl="2" algn="l" rtl="0">
              <a:lnSpc>
                <a:spcPct val="100000"/>
              </a:lnSpc>
              <a:spcBef>
                <a:spcPts val="0"/>
              </a:spcBef>
              <a:spcAft>
                <a:spcPts val="0"/>
              </a:spcAft>
              <a:buClr>
                <a:schemeClr val="dk1"/>
              </a:buClr>
              <a:buSzPts val="2400"/>
              <a:buFont typeface="Fredoka SemiBold"/>
              <a:buNone/>
              <a:defRPr sz="2400" b="0" i="0" u="none" strike="noStrike" cap="none">
                <a:solidFill>
                  <a:schemeClr val="dk1"/>
                </a:solidFill>
                <a:latin typeface="Fredoka SemiBold"/>
                <a:ea typeface="Fredoka SemiBold"/>
                <a:cs typeface="Fredoka SemiBold"/>
                <a:sym typeface="Fredoka SemiBold"/>
              </a:defRPr>
            </a:lvl3pPr>
            <a:lvl4pPr marR="0" lvl="3" algn="l" rtl="0">
              <a:lnSpc>
                <a:spcPct val="100000"/>
              </a:lnSpc>
              <a:spcBef>
                <a:spcPts val="0"/>
              </a:spcBef>
              <a:spcAft>
                <a:spcPts val="0"/>
              </a:spcAft>
              <a:buClr>
                <a:schemeClr val="dk1"/>
              </a:buClr>
              <a:buSzPts val="2400"/>
              <a:buFont typeface="Fredoka SemiBold"/>
              <a:buNone/>
              <a:defRPr sz="2400" b="0" i="0" u="none" strike="noStrike" cap="none">
                <a:solidFill>
                  <a:schemeClr val="dk1"/>
                </a:solidFill>
                <a:latin typeface="Fredoka SemiBold"/>
                <a:ea typeface="Fredoka SemiBold"/>
                <a:cs typeface="Fredoka SemiBold"/>
                <a:sym typeface="Fredoka SemiBold"/>
              </a:defRPr>
            </a:lvl4pPr>
            <a:lvl5pPr marR="0" lvl="4" algn="l" rtl="0">
              <a:lnSpc>
                <a:spcPct val="100000"/>
              </a:lnSpc>
              <a:spcBef>
                <a:spcPts val="0"/>
              </a:spcBef>
              <a:spcAft>
                <a:spcPts val="0"/>
              </a:spcAft>
              <a:buClr>
                <a:schemeClr val="dk1"/>
              </a:buClr>
              <a:buSzPts val="2400"/>
              <a:buFont typeface="Fredoka SemiBold"/>
              <a:buNone/>
              <a:defRPr sz="2400" b="0" i="0" u="none" strike="noStrike" cap="none">
                <a:solidFill>
                  <a:schemeClr val="dk1"/>
                </a:solidFill>
                <a:latin typeface="Fredoka SemiBold"/>
                <a:ea typeface="Fredoka SemiBold"/>
                <a:cs typeface="Fredoka SemiBold"/>
                <a:sym typeface="Fredoka SemiBold"/>
              </a:defRPr>
            </a:lvl5pPr>
            <a:lvl6pPr marR="0" lvl="5" algn="l" rtl="0">
              <a:lnSpc>
                <a:spcPct val="100000"/>
              </a:lnSpc>
              <a:spcBef>
                <a:spcPts val="0"/>
              </a:spcBef>
              <a:spcAft>
                <a:spcPts val="0"/>
              </a:spcAft>
              <a:buClr>
                <a:schemeClr val="dk1"/>
              </a:buClr>
              <a:buSzPts val="2400"/>
              <a:buFont typeface="Fredoka SemiBold"/>
              <a:buNone/>
              <a:defRPr sz="2400" b="0" i="0" u="none" strike="noStrike" cap="none">
                <a:solidFill>
                  <a:schemeClr val="dk1"/>
                </a:solidFill>
                <a:latin typeface="Fredoka SemiBold"/>
                <a:ea typeface="Fredoka SemiBold"/>
                <a:cs typeface="Fredoka SemiBold"/>
                <a:sym typeface="Fredoka SemiBold"/>
              </a:defRPr>
            </a:lvl6pPr>
            <a:lvl7pPr marR="0" lvl="6" algn="l" rtl="0">
              <a:lnSpc>
                <a:spcPct val="100000"/>
              </a:lnSpc>
              <a:spcBef>
                <a:spcPts val="0"/>
              </a:spcBef>
              <a:spcAft>
                <a:spcPts val="0"/>
              </a:spcAft>
              <a:buClr>
                <a:schemeClr val="dk1"/>
              </a:buClr>
              <a:buSzPts val="2400"/>
              <a:buFont typeface="Fredoka SemiBold"/>
              <a:buNone/>
              <a:defRPr sz="2400" b="0" i="0" u="none" strike="noStrike" cap="none">
                <a:solidFill>
                  <a:schemeClr val="dk1"/>
                </a:solidFill>
                <a:latin typeface="Fredoka SemiBold"/>
                <a:ea typeface="Fredoka SemiBold"/>
                <a:cs typeface="Fredoka SemiBold"/>
                <a:sym typeface="Fredoka SemiBold"/>
              </a:defRPr>
            </a:lvl7pPr>
            <a:lvl8pPr marR="0" lvl="7" algn="l" rtl="0">
              <a:lnSpc>
                <a:spcPct val="100000"/>
              </a:lnSpc>
              <a:spcBef>
                <a:spcPts val="0"/>
              </a:spcBef>
              <a:spcAft>
                <a:spcPts val="0"/>
              </a:spcAft>
              <a:buClr>
                <a:schemeClr val="dk1"/>
              </a:buClr>
              <a:buSzPts val="2400"/>
              <a:buFont typeface="Fredoka SemiBold"/>
              <a:buNone/>
              <a:defRPr sz="2400" b="0" i="0" u="none" strike="noStrike" cap="none">
                <a:solidFill>
                  <a:schemeClr val="dk1"/>
                </a:solidFill>
                <a:latin typeface="Fredoka SemiBold"/>
                <a:ea typeface="Fredoka SemiBold"/>
                <a:cs typeface="Fredoka SemiBold"/>
                <a:sym typeface="Fredoka SemiBold"/>
              </a:defRPr>
            </a:lvl8pPr>
            <a:lvl9pPr marR="0" lvl="8" algn="l" rtl="0">
              <a:lnSpc>
                <a:spcPct val="100000"/>
              </a:lnSpc>
              <a:spcBef>
                <a:spcPts val="0"/>
              </a:spcBef>
              <a:spcAft>
                <a:spcPts val="0"/>
              </a:spcAft>
              <a:buClr>
                <a:schemeClr val="dk1"/>
              </a:buClr>
              <a:buSzPts val="2400"/>
              <a:buFont typeface="Fredoka SemiBold"/>
              <a:buNone/>
              <a:defRPr sz="2400" b="0" i="0" u="none" strike="noStrike" cap="none">
                <a:solidFill>
                  <a:schemeClr val="dk1"/>
                </a:solidFill>
                <a:latin typeface="Fredoka SemiBold"/>
                <a:ea typeface="Fredoka SemiBold"/>
                <a:cs typeface="Fredoka SemiBold"/>
                <a:sym typeface="Fredoka SemiBold"/>
              </a:defRPr>
            </a:lvl9pPr>
          </a:lstStyle>
          <a:p>
            <a:pPr algn="r" rtl="1"/>
            <a:r>
              <a:rPr lang="ar-SA" sz="1800" b="1" dirty="0">
                <a:latin typeface="Sakkal Majalla" panose="02000000000000000000" pitchFamily="2" charset="-78"/>
                <a:cs typeface="Sakkal Majalla" panose="02000000000000000000" pitchFamily="2" charset="-78"/>
              </a:rPr>
              <a:t>البعد النفسي والاجتماعي </a:t>
            </a:r>
            <a:r>
              <a:rPr lang="ar-SA" sz="1800" dirty="0"/>
              <a:t>(</a:t>
            </a:r>
            <a:r>
              <a:rPr lang="en-GB" sz="1800" dirty="0"/>
              <a:t>Psychosocial Safety</a:t>
            </a:r>
            <a:r>
              <a:rPr lang="ar-SA" sz="1800" dirty="0"/>
              <a:t>)</a:t>
            </a:r>
            <a:endParaRPr lang="en-GB" sz="1800" b="1" dirty="0">
              <a:latin typeface="Sakkal Majalla" panose="02000000000000000000" pitchFamily="2" charset="-78"/>
              <a:cs typeface="Sakkal Majalla" panose="02000000000000000000" pitchFamily="2" charset="-78"/>
            </a:endParaRPr>
          </a:p>
        </p:txBody>
      </p:sp>
      <p:sp>
        <p:nvSpPr>
          <p:cNvPr id="21" name="Google Shape;827;p38">
            <a:extLst>
              <a:ext uri="{FF2B5EF4-FFF2-40B4-BE49-F238E27FC236}">
                <a16:creationId xmlns:a16="http://schemas.microsoft.com/office/drawing/2014/main" id="{637D3808-AA6A-37CD-EF85-C4E60C0FFE47}"/>
              </a:ext>
            </a:extLst>
          </p:cNvPr>
          <p:cNvSpPr txBox="1">
            <a:spLocks/>
          </p:cNvSpPr>
          <p:nvPr/>
        </p:nvSpPr>
        <p:spPr>
          <a:xfrm>
            <a:off x="7282624" y="1306128"/>
            <a:ext cx="822900" cy="5934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000"/>
              <a:buFont typeface="Fredoka SemiBold"/>
              <a:buNone/>
              <a:defRPr sz="3200" b="0" i="0" u="none" strike="noStrike" cap="none">
                <a:solidFill>
                  <a:schemeClr val="lt2"/>
                </a:solidFill>
                <a:latin typeface="Fredoka SemiBold"/>
                <a:ea typeface="Fredoka SemiBold"/>
                <a:cs typeface="Fredoka SemiBold"/>
                <a:sym typeface="Fredoka SemiBold"/>
              </a:defRPr>
            </a:lvl1pPr>
            <a:lvl2pPr marR="0" lvl="1" algn="l" rtl="0">
              <a:lnSpc>
                <a:spcPct val="100000"/>
              </a:lnSpc>
              <a:spcBef>
                <a:spcPts val="0"/>
              </a:spcBef>
              <a:spcAft>
                <a:spcPts val="0"/>
              </a:spcAft>
              <a:buClr>
                <a:schemeClr val="dk1"/>
              </a:buClr>
              <a:buSzPts val="3000"/>
              <a:buFont typeface="Fredoka SemiBold"/>
              <a:buNone/>
              <a:defRPr sz="3000" b="0" i="0" u="none" strike="noStrike" cap="none">
                <a:solidFill>
                  <a:schemeClr val="dk1"/>
                </a:solidFill>
                <a:latin typeface="Fredoka SemiBold"/>
                <a:ea typeface="Fredoka SemiBold"/>
                <a:cs typeface="Fredoka SemiBold"/>
                <a:sym typeface="Fredoka SemiBold"/>
              </a:defRPr>
            </a:lvl2pPr>
            <a:lvl3pPr marR="0" lvl="2" algn="l" rtl="0">
              <a:lnSpc>
                <a:spcPct val="100000"/>
              </a:lnSpc>
              <a:spcBef>
                <a:spcPts val="0"/>
              </a:spcBef>
              <a:spcAft>
                <a:spcPts val="0"/>
              </a:spcAft>
              <a:buClr>
                <a:schemeClr val="dk1"/>
              </a:buClr>
              <a:buSzPts val="3000"/>
              <a:buFont typeface="Fredoka SemiBold"/>
              <a:buNone/>
              <a:defRPr sz="3000" b="0" i="0" u="none" strike="noStrike" cap="none">
                <a:solidFill>
                  <a:schemeClr val="dk1"/>
                </a:solidFill>
                <a:latin typeface="Fredoka SemiBold"/>
                <a:ea typeface="Fredoka SemiBold"/>
                <a:cs typeface="Fredoka SemiBold"/>
                <a:sym typeface="Fredoka SemiBold"/>
              </a:defRPr>
            </a:lvl3pPr>
            <a:lvl4pPr marR="0" lvl="3" algn="l" rtl="0">
              <a:lnSpc>
                <a:spcPct val="100000"/>
              </a:lnSpc>
              <a:spcBef>
                <a:spcPts val="0"/>
              </a:spcBef>
              <a:spcAft>
                <a:spcPts val="0"/>
              </a:spcAft>
              <a:buClr>
                <a:schemeClr val="dk1"/>
              </a:buClr>
              <a:buSzPts val="3000"/>
              <a:buFont typeface="Fredoka SemiBold"/>
              <a:buNone/>
              <a:defRPr sz="3000" b="0" i="0" u="none" strike="noStrike" cap="none">
                <a:solidFill>
                  <a:schemeClr val="dk1"/>
                </a:solidFill>
                <a:latin typeface="Fredoka SemiBold"/>
                <a:ea typeface="Fredoka SemiBold"/>
                <a:cs typeface="Fredoka SemiBold"/>
                <a:sym typeface="Fredoka SemiBold"/>
              </a:defRPr>
            </a:lvl4pPr>
            <a:lvl5pPr marR="0" lvl="4" algn="l" rtl="0">
              <a:lnSpc>
                <a:spcPct val="100000"/>
              </a:lnSpc>
              <a:spcBef>
                <a:spcPts val="0"/>
              </a:spcBef>
              <a:spcAft>
                <a:spcPts val="0"/>
              </a:spcAft>
              <a:buClr>
                <a:schemeClr val="dk1"/>
              </a:buClr>
              <a:buSzPts val="3000"/>
              <a:buFont typeface="Fredoka SemiBold"/>
              <a:buNone/>
              <a:defRPr sz="3000" b="0" i="0" u="none" strike="noStrike" cap="none">
                <a:solidFill>
                  <a:schemeClr val="dk1"/>
                </a:solidFill>
                <a:latin typeface="Fredoka SemiBold"/>
                <a:ea typeface="Fredoka SemiBold"/>
                <a:cs typeface="Fredoka SemiBold"/>
                <a:sym typeface="Fredoka SemiBold"/>
              </a:defRPr>
            </a:lvl5pPr>
            <a:lvl6pPr marR="0" lvl="5" algn="l" rtl="0">
              <a:lnSpc>
                <a:spcPct val="100000"/>
              </a:lnSpc>
              <a:spcBef>
                <a:spcPts val="0"/>
              </a:spcBef>
              <a:spcAft>
                <a:spcPts val="0"/>
              </a:spcAft>
              <a:buClr>
                <a:schemeClr val="dk1"/>
              </a:buClr>
              <a:buSzPts val="3000"/>
              <a:buFont typeface="Fredoka SemiBold"/>
              <a:buNone/>
              <a:defRPr sz="3000" b="0" i="0" u="none" strike="noStrike" cap="none">
                <a:solidFill>
                  <a:schemeClr val="dk1"/>
                </a:solidFill>
                <a:latin typeface="Fredoka SemiBold"/>
                <a:ea typeface="Fredoka SemiBold"/>
                <a:cs typeface="Fredoka SemiBold"/>
                <a:sym typeface="Fredoka SemiBold"/>
              </a:defRPr>
            </a:lvl6pPr>
            <a:lvl7pPr marR="0" lvl="6" algn="l" rtl="0">
              <a:lnSpc>
                <a:spcPct val="100000"/>
              </a:lnSpc>
              <a:spcBef>
                <a:spcPts val="0"/>
              </a:spcBef>
              <a:spcAft>
                <a:spcPts val="0"/>
              </a:spcAft>
              <a:buClr>
                <a:schemeClr val="dk1"/>
              </a:buClr>
              <a:buSzPts val="3000"/>
              <a:buFont typeface="Fredoka SemiBold"/>
              <a:buNone/>
              <a:defRPr sz="3000" b="0" i="0" u="none" strike="noStrike" cap="none">
                <a:solidFill>
                  <a:schemeClr val="dk1"/>
                </a:solidFill>
                <a:latin typeface="Fredoka SemiBold"/>
                <a:ea typeface="Fredoka SemiBold"/>
                <a:cs typeface="Fredoka SemiBold"/>
                <a:sym typeface="Fredoka SemiBold"/>
              </a:defRPr>
            </a:lvl7pPr>
            <a:lvl8pPr marR="0" lvl="7" algn="l" rtl="0">
              <a:lnSpc>
                <a:spcPct val="100000"/>
              </a:lnSpc>
              <a:spcBef>
                <a:spcPts val="0"/>
              </a:spcBef>
              <a:spcAft>
                <a:spcPts val="0"/>
              </a:spcAft>
              <a:buClr>
                <a:schemeClr val="dk1"/>
              </a:buClr>
              <a:buSzPts val="3000"/>
              <a:buFont typeface="Fredoka SemiBold"/>
              <a:buNone/>
              <a:defRPr sz="3000" b="0" i="0" u="none" strike="noStrike" cap="none">
                <a:solidFill>
                  <a:schemeClr val="dk1"/>
                </a:solidFill>
                <a:latin typeface="Fredoka SemiBold"/>
                <a:ea typeface="Fredoka SemiBold"/>
                <a:cs typeface="Fredoka SemiBold"/>
                <a:sym typeface="Fredoka SemiBold"/>
              </a:defRPr>
            </a:lvl8pPr>
            <a:lvl9pPr marR="0" lvl="8" algn="l" rtl="0">
              <a:lnSpc>
                <a:spcPct val="100000"/>
              </a:lnSpc>
              <a:spcBef>
                <a:spcPts val="0"/>
              </a:spcBef>
              <a:spcAft>
                <a:spcPts val="0"/>
              </a:spcAft>
              <a:buClr>
                <a:schemeClr val="dk1"/>
              </a:buClr>
              <a:buSzPts val="3000"/>
              <a:buFont typeface="Fredoka SemiBold"/>
              <a:buNone/>
              <a:defRPr sz="3000" b="0" i="0" u="none" strike="noStrike" cap="none">
                <a:solidFill>
                  <a:schemeClr val="dk1"/>
                </a:solidFill>
                <a:latin typeface="Fredoka SemiBold"/>
                <a:ea typeface="Fredoka SemiBold"/>
                <a:cs typeface="Fredoka SemiBold"/>
                <a:sym typeface="Fredoka SemiBold"/>
              </a:defRPr>
            </a:lvl9pPr>
          </a:lstStyle>
          <a:p>
            <a:r>
              <a:rPr lang="ar-SA" dirty="0"/>
              <a:t>04</a:t>
            </a:r>
          </a:p>
        </p:txBody>
      </p:sp>
      <p:sp>
        <p:nvSpPr>
          <p:cNvPr id="22" name="Google Shape;828;p38">
            <a:extLst>
              <a:ext uri="{FF2B5EF4-FFF2-40B4-BE49-F238E27FC236}">
                <a16:creationId xmlns:a16="http://schemas.microsoft.com/office/drawing/2014/main" id="{55823666-C209-324C-F038-6A8C1D497B45}"/>
              </a:ext>
            </a:extLst>
          </p:cNvPr>
          <p:cNvSpPr txBox="1">
            <a:spLocks/>
          </p:cNvSpPr>
          <p:nvPr/>
        </p:nvSpPr>
        <p:spPr>
          <a:xfrm>
            <a:off x="1200150" y="1851638"/>
            <a:ext cx="6124144" cy="197741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15000"/>
              </a:lnSpc>
              <a:spcBef>
                <a:spcPts val="0"/>
              </a:spcBef>
              <a:spcAft>
                <a:spcPts val="0"/>
              </a:spcAft>
              <a:buClr>
                <a:schemeClr val="dk1"/>
              </a:buClr>
              <a:buSzPts val="1400"/>
              <a:buFont typeface="Nunito"/>
              <a:buNone/>
              <a:defRPr sz="1400" b="0" i="0" u="none" strike="noStrike" cap="none">
                <a:solidFill>
                  <a:schemeClr val="dk1"/>
                </a:solidFill>
                <a:latin typeface="Nunito"/>
                <a:ea typeface="Nunito"/>
                <a:cs typeface="Nunito"/>
                <a:sym typeface="Nunito"/>
              </a:defRPr>
            </a:lvl1pPr>
            <a:lvl2pPr marL="914400" marR="0" lvl="1" indent="-317500" algn="l" rtl="0">
              <a:lnSpc>
                <a:spcPct val="100000"/>
              </a:lnSpc>
              <a:spcBef>
                <a:spcPts val="0"/>
              </a:spcBef>
              <a:spcAft>
                <a:spcPts val="0"/>
              </a:spcAft>
              <a:buClr>
                <a:schemeClr val="dk1"/>
              </a:buClr>
              <a:buSzPts val="1400"/>
              <a:buFont typeface="Nunito"/>
              <a:buNone/>
              <a:defRPr sz="1400" b="0" i="0" u="none" strike="noStrike" cap="none">
                <a:solidFill>
                  <a:schemeClr val="dk1"/>
                </a:solidFill>
                <a:latin typeface="Nunito"/>
                <a:ea typeface="Nunito"/>
                <a:cs typeface="Nunito"/>
                <a:sym typeface="Nunito"/>
              </a:defRPr>
            </a:lvl2pPr>
            <a:lvl3pPr marL="1371600" marR="0" lvl="2" indent="-317500" algn="l" rtl="0">
              <a:lnSpc>
                <a:spcPct val="100000"/>
              </a:lnSpc>
              <a:spcBef>
                <a:spcPts val="0"/>
              </a:spcBef>
              <a:spcAft>
                <a:spcPts val="0"/>
              </a:spcAft>
              <a:buClr>
                <a:schemeClr val="dk1"/>
              </a:buClr>
              <a:buSzPts val="1400"/>
              <a:buFont typeface="Nunito"/>
              <a:buNone/>
              <a:defRPr sz="1400" b="0" i="0" u="none" strike="noStrike" cap="none">
                <a:solidFill>
                  <a:schemeClr val="dk1"/>
                </a:solidFill>
                <a:latin typeface="Nunito"/>
                <a:ea typeface="Nunito"/>
                <a:cs typeface="Nunito"/>
                <a:sym typeface="Nunito"/>
              </a:defRPr>
            </a:lvl3pPr>
            <a:lvl4pPr marL="1828800" marR="0" lvl="3" indent="-317500" algn="l" rtl="0">
              <a:lnSpc>
                <a:spcPct val="100000"/>
              </a:lnSpc>
              <a:spcBef>
                <a:spcPts val="0"/>
              </a:spcBef>
              <a:spcAft>
                <a:spcPts val="0"/>
              </a:spcAft>
              <a:buClr>
                <a:schemeClr val="dk1"/>
              </a:buClr>
              <a:buSzPts val="1400"/>
              <a:buFont typeface="Nunito"/>
              <a:buNone/>
              <a:defRPr sz="1400" b="0" i="0" u="none" strike="noStrike" cap="none">
                <a:solidFill>
                  <a:schemeClr val="dk1"/>
                </a:solidFill>
                <a:latin typeface="Nunito"/>
                <a:ea typeface="Nunito"/>
                <a:cs typeface="Nunito"/>
                <a:sym typeface="Nunito"/>
              </a:defRPr>
            </a:lvl4pPr>
            <a:lvl5pPr marL="2286000" marR="0" lvl="4" indent="-317500" algn="l" rtl="0">
              <a:lnSpc>
                <a:spcPct val="100000"/>
              </a:lnSpc>
              <a:spcBef>
                <a:spcPts val="0"/>
              </a:spcBef>
              <a:spcAft>
                <a:spcPts val="0"/>
              </a:spcAft>
              <a:buClr>
                <a:schemeClr val="dk1"/>
              </a:buClr>
              <a:buSzPts val="1400"/>
              <a:buFont typeface="Nunito"/>
              <a:buNone/>
              <a:defRPr sz="1400" b="0" i="0" u="none" strike="noStrike" cap="none">
                <a:solidFill>
                  <a:schemeClr val="dk1"/>
                </a:solidFill>
                <a:latin typeface="Nunito"/>
                <a:ea typeface="Nunito"/>
                <a:cs typeface="Nunito"/>
                <a:sym typeface="Nunito"/>
              </a:defRPr>
            </a:lvl5pPr>
            <a:lvl6pPr marL="2743200" marR="0" lvl="5" indent="-317500" algn="l" rtl="0">
              <a:lnSpc>
                <a:spcPct val="100000"/>
              </a:lnSpc>
              <a:spcBef>
                <a:spcPts val="0"/>
              </a:spcBef>
              <a:spcAft>
                <a:spcPts val="0"/>
              </a:spcAft>
              <a:buClr>
                <a:schemeClr val="dk1"/>
              </a:buClr>
              <a:buSzPts val="1400"/>
              <a:buFont typeface="Nunito"/>
              <a:buNone/>
              <a:defRPr sz="1400" b="0" i="0" u="none" strike="noStrike" cap="none">
                <a:solidFill>
                  <a:schemeClr val="dk1"/>
                </a:solidFill>
                <a:latin typeface="Nunito"/>
                <a:ea typeface="Nunito"/>
                <a:cs typeface="Nunito"/>
                <a:sym typeface="Nunito"/>
              </a:defRPr>
            </a:lvl6pPr>
            <a:lvl7pPr marL="3200400" marR="0" lvl="6" indent="-317500" algn="l" rtl="0">
              <a:lnSpc>
                <a:spcPct val="100000"/>
              </a:lnSpc>
              <a:spcBef>
                <a:spcPts val="0"/>
              </a:spcBef>
              <a:spcAft>
                <a:spcPts val="0"/>
              </a:spcAft>
              <a:buClr>
                <a:schemeClr val="dk1"/>
              </a:buClr>
              <a:buSzPts val="1400"/>
              <a:buFont typeface="Nunito"/>
              <a:buNone/>
              <a:defRPr sz="1400" b="0" i="0" u="none" strike="noStrike" cap="none">
                <a:solidFill>
                  <a:schemeClr val="dk1"/>
                </a:solidFill>
                <a:latin typeface="Nunito"/>
                <a:ea typeface="Nunito"/>
                <a:cs typeface="Nunito"/>
                <a:sym typeface="Nunito"/>
              </a:defRPr>
            </a:lvl7pPr>
            <a:lvl8pPr marL="3657600" marR="0" lvl="7" indent="-317500" algn="l" rtl="0">
              <a:lnSpc>
                <a:spcPct val="100000"/>
              </a:lnSpc>
              <a:spcBef>
                <a:spcPts val="0"/>
              </a:spcBef>
              <a:spcAft>
                <a:spcPts val="0"/>
              </a:spcAft>
              <a:buClr>
                <a:schemeClr val="dk1"/>
              </a:buClr>
              <a:buSzPts val="1400"/>
              <a:buFont typeface="Nunito"/>
              <a:buNone/>
              <a:defRPr sz="1400" b="0" i="0" u="none" strike="noStrike" cap="none">
                <a:solidFill>
                  <a:schemeClr val="dk1"/>
                </a:solidFill>
                <a:latin typeface="Nunito"/>
                <a:ea typeface="Nunito"/>
                <a:cs typeface="Nunito"/>
                <a:sym typeface="Nunito"/>
              </a:defRPr>
            </a:lvl8pPr>
            <a:lvl9pPr marL="4114800" marR="0" lvl="8" indent="-317500" algn="l" rtl="0">
              <a:lnSpc>
                <a:spcPct val="100000"/>
              </a:lnSpc>
              <a:spcBef>
                <a:spcPts val="0"/>
              </a:spcBef>
              <a:spcAft>
                <a:spcPts val="0"/>
              </a:spcAft>
              <a:buClr>
                <a:schemeClr val="dk1"/>
              </a:buClr>
              <a:buSzPts val="1400"/>
              <a:buFont typeface="Nunito"/>
              <a:buNone/>
              <a:defRPr sz="1400" b="0" i="0" u="none" strike="noStrike" cap="none">
                <a:solidFill>
                  <a:schemeClr val="dk1"/>
                </a:solidFill>
                <a:latin typeface="Nunito"/>
                <a:ea typeface="Nunito"/>
                <a:cs typeface="Nunito"/>
                <a:sym typeface="Nunito"/>
              </a:defRPr>
            </a:lvl9pPr>
          </a:lstStyle>
          <a:p>
            <a:pPr algn="r" rtl="1"/>
            <a:r>
              <a:rPr lang="ar-SA" sz="1800" dirty="0">
                <a:latin typeface="Sakkal Majalla" panose="02000000000000000000" pitchFamily="2" charset="-78"/>
                <a:cs typeface="Sakkal Majalla" panose="02000000000000000000" pitchFamily="2" charset="-78"/>
              </a:rPr>
              <a:t>سلامة الطالب لا تقتصر على جسده، بل تمتد إلى شعوره بالأمان النفسي والاجتماعي. ويشمل:</a:t>
            </a:r>
          </a:p>
          <a:p>
            <a:pPr algn="r" rtl="1">
              <a:lnSpc>
                <a:spcPct val="150000"/>
              </a:lnSpc>
              <a:buFont typeface="Arial" panose="020B0604020202020204" pitchFamily="34" charset="0"/>
              <a:buChar char="•"/>
            </a:pPr>
            <a:r>
              <a:rPr lang="ar-SA" sz="1600" dirty="0">
                <a:latin typeface="Traditional Arabic" panose="02020603050405020304" pitchFamily="18" charset="-78"/>
                <a:cs typeface="Traditional Arabic" panose="02020603050405020304" pitchFamily="18" charset="-78"/>
              </a:rPr>
              <a:t>منع التنمر أو السخرية أثناء الأنشطة البدنية</a:t>
            </a:r>
          </a:p>
          <a:p>
            <a:pPr algn="r" rtl="1">
              <a:lnSpc>
                <a:spcPct val="150000"/>
              </a:lnSpc>
              <a:buFont typeface="Arial" panose="020B0604020202020204" pitchFamily="34" charset="0"/>
              <a:buChar char="•"/>
            </a:pPr>
            <a:r>
              <a:rPr lang="ar-SA" sz="1600" dirty="0">
                <a:latin typeface="Traditional Arabic" panose="02020603050405020304" pitchFamily="18" charset="-78"/>
                <a:cs typeface="Traditional Arabic" panose="02020603050405020304" pitchFamily="18" charset="-78"/>
              </a:rPr>
              <a:t>خلق جو من الثقة والاحترام المتبادل بين الطلاب والمعلم</a:t>
            </a:r>
          </a:p>
          <a:p>
            <a:pPr algn="r" rtl="1">
              <a:lnSpc>
                <a:spcPct val="150000"/>
              </a:lnSpc>
              <a:buFont typeface="Arial" panose="020B0604020202020204" pitchFamily="34" charset="0"/>
              <a:buChar char="•"/>
            </a:pPr>
            <a:r>
              <a:rPr lang="ar-SA" sz="1600" dirty="0">
                <a:latin typeface="Traditional Arabic" panose="02020603050405020304" pitchFamily="18" charset="-78"/>
                <a:cs typeface="Traditional Arabic" panose="02020603050405020304" pitchFamily="18" charset="-78"/>
              </a:rPr>
              <a:t>تعزيز الدعم الإيجابي وتشجيع المحاولة دون خوف من الفشل</a:t>
            </a:r>
          </a:p>
          <a:p>
            <a:pPr algn="r" rtl="1">
              <a:lnSpc>
                <a:spcPct val="150000"/>
              </a:lnSpc>
              <a:buFont typeface="Arial" panose="020B0604020202020204" pitchFamily="34" charset="0"/>
              <a:buChar char="•"/>
            </a:pPr>
            <a:r>
              <a:rPr lang="ar-SA" sz="1600" dirty="0">
                <a:latin typeface="Traditional Arabic" panose="02020603050405020304" pitchFamily="18" charset="-78"/>
                <a:cs typeface="Traditional Arabic" panose="02020603050405020304" pitchFamily="18" charset="-78"/>
              </a:rPr>
              <a:t>الاهتمام بمشاعر الطلبة تجاه الخطر (خوف، تردد، تهور).</a:t>
            </a:r>
          </a:p>
        </p:txBody>
      </p:sp>
    </p:spTree>
    <p:extLst>
      <p:ext uri="{BB962C8B-B14F-4D97-AF65-F5344CB8AC3E}">
        <p14:creationId xmlns:p14="http://schemas.microsoft.com/office/powerpoint/2010/main" val="2650651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22">
          <a:extLst>
            <a:ext uri="{FF2B5EF4-FFF2-40B4-BE49-F238E27FC236}">
              <a16:creationId xmlns:a16="http://schemas.microsoft.com/office/drawing/2014/main" id="{727EEC40-E733-C6A7-5A6E-122D311A8E82}"/>
            </a:ext>
          </a:extLst>
        </p:cNvPr>
        <p:cNvGrpSpPr/>
        <p:nvPr/>
      </p:nvGrpSpPr>
      <p:grpSpPr>
        <a:xfrm>
          <a:off x="0" y="0"/>
          <a:ext cx="0" cy="0"/>
          <a:chOff x="0" y="0"/>
          <a:chExt cx="0" cy="0"/>
        </a:xfrm>
      </p:grpSpPr>
      <p:sp>
        <p:nvSpPr>
          <p:cNvPr id="835" name="Google Shape;835;p38">
            <a:extLst>
              <a:ext uri="{FF2B5EF4-FFF2-40B4-BE49-F238E27FC236}">
                <a16:creationId xmlns:a16="http://schemas.microsoft.com/office/drawing/2014/main" id="{F823639D-FAEE-82D5-F08C-65B4CFD457E0}"/>
              </a:ext>
            </a:extLst>
          </p:cNvPr>
          <p:cNvSpPr txBox="1">
            <a:spLocks noGrp="1"/>
          </p:cNvSpPr>
          <p:nvPr>
            <p:ph type="title" idx="15"/>
          </p:nvPr>
        </p:nvSpPr>
        <p:spPr>
          <a:xfrm>
            <a:off x="720000" y="408745"/>
            <a:ext cx="7704000" cy="640200"/>
          </a:xfrm>
          <a:prstGeom prst="rect">
            <a:avLst/>
          </a:prstGeom>
        </p:spPr>
        <p:txBody>
          <a:bodyPr spcFirstLastPara="1" wrap="square" lIns="91425" tIns="91425" rIns="91425" bIns="91425" anchor="t" anchorCtr="0">
            <a:noAutofit/>
          </a:bodyPr>
          <a:lstStyle/>
          <a:p>
            <a:pPr lvl="0" algn="ctr"/>
            <a:r>
              <a:rPr lang="ar-SA" b="1" dirty="0">
                <a:latin typeface="Sakkal Majalla" panose="02000000000000000000" pitchFamily="2" charset="-78"/>
                <a:cs typeface="Sakkal Majalla" panose="02000000000000000000" pitchFamily="2" charset="-78"/>
              </a:rPr>
              <a:t>الأبعاد الأساسية للبيئة المدرسية الآمنة وفق الدراسة</a:t>
            </a:r>
            <a:endParaRPr b="1" dirty="0">
              <a:latin typeface="Sakkal Majalla" panose="02000000000000000000" pitchFamily="2" charset="-78"/>
              <a:cs typeface="Sakkal Majalla" panose="02000000000000000000" pitchFamily="2" charset="-78"/>
            </a:endParaRPr>
          </a:p>
        </p:txBody>
      </p:sp>
      <p:sp>
        <p:nvSpPr>
          <p:cNvPr id="836" name="Google Shape;836;p38">
            <a:extLst>
              <a:ext uri="{FF2B5EF4-FFF2-40B4-BE49-F238E27FC236}">
                <a16:creationId xmlns:a16="http://schemas.microsoft.com/office/drawing/2014/main" id="{B53CCC47-C71E-3A7B-BAF5-DAAC5DFAB73F}"/>
              </a:ext>
            </a:extLst>
          </p:cNvPr>
          <p:cNvSpPr/>
          <p:nvPr/>
        </p:nvSpPr>
        <p:spPr>
          <a:xfrm>
            <a:off x="8111120" y="1299638"/>
            <a:ext cx="778147" cy="3611013"/>
          </a:xfrm>
          <a:custGeom>
            <a:avLst/>
            <a:gdLst/>
            <a:ahLst/>
            <a:cxnLst/>
            <a:rect l="l" t="t" r="r" b="b"/>
            <a:pathLst>
              <a:path w="13704" h="63549" extrusionOk="0">
                <a:moveTo>
                  <a:pt x="13009" y="6902"/>
                </a:moveTo>
                <a:lnTo>
                  <a:pt x="13009" y="12065"/>
                </a:lnTo>
                <a:lnTo>
                  <a:pt x="695" y="12065"/>
                </a:lnTo>
                <a:lnTo>
                  <a:pt x="695" y="6902"/>
                </a:lnTo>
                <a:close/>
                <a:moveTo>
                  <a:pt x="13009" y="12766"/>
                </a:moveTo>
                <a:lnTo>
                  <a:pt x="13009" y="17928"/>
                </a:lnTo>
                <a:lnTo>
                  <a:pt x="695" y="17928"/>
                </a:lnTo>
                <a:lnTo>
                  <a:pt x="695" y="12766"/>
                </a:lnTo>
                <a:close/>
                <a:moveTo>
                  <a:pt x="13009" y="18629"/>
                </a:moveTo>
                <a:lnTo>
                  <a:pt x="13009" y="23792"/>
                </a:lnTo>
                <a:lnTo>
                  <a:pt x="695" y="23792"/>
                </a:lnTo>
                <a:lnTo>
                  <a:pt x="695" y="18629"/>
                </a:lnTo>
                <a:close/>
                <a:moveTo>
                  <a:pt x="13009" y="24493"/>
                </a:moveTo>
                <a:lnTo>
                  <a:pt x="13009" y="29655"/>
                </a:lnTo>
                <a:lnTo>
                  <a:pt x="695" y="29655"/>
                </a:lnTo>
                <a:lnTo>
                  <a:pt x="695" y="24493"/>
                </a:lnTo>
                <a:close/>
                <a:moveTo>
                  <a:pt x="13009" y="30356"/>
                </a:moveTo>
                <a:lnTo>
                  <a:pt x="13009" y="35525"/>
                </a:lnTo>
                <a:lnTo>
                  <a:pt x="695" y="35525"/>
                </a:lnTo>
                <a:lnTo>
                  <a:pt x="695" y="30356"/>
                </a:lnTo>
                <a:close/>
                <a:moveTo>
                  <a:pt x="13009" y="36220"/>
                </a:moveTo>
                <a:lnTo>
                  <a:pt x="13009" y="41389"/>
                </a:lnTo>
                <a:lnTo>
                  <a:pt x="695" y="41389"/>
                </a:lnTo>
                <a:lnTo>
                  <a:pt x="695" y="36220"/>
                </a:lnTo>
                <a:close/>
                <a:moveTo>
                  <a:pt x="13009" y="42083"/>
                </a:moveTo>
                <a:lnTo>
                  <a:pt x="13009" y="47252"/>
                </a:lnTo>
                <a:lnTo>
                  <a:pt x="695" y="47252"/>
                </a:lnTo>
                <a:lnTo>
                  <a:pt x="695" y="42083"/>
                </a:lnTo>
                <a:close/>
                <a:moveTo>
                  <a:pt x="13009" y="47947"/>
                </a:moveTo>
                <a:lnTo>
                  <a:pt x="13009" y="53116"/>
                </a:lnTo>
                <a:lnTo>
                  <a:pt x="695" y="53116"/>
                </a:lnTo>
                <a:lnTo>
                  <a:pt x="695" y="47947"/>
                </a:lnTo>
                <a:close/>
                <a:moveTo>
                  <a:pt x="345" y="0"/>
                </a:moveTo>
                <a:cubicBezTo>
                  <a:pt x="153" y="0"/>
                  <a:pt x="1" y="159"/>
                  <a:pt x="1" y="351"/>
                </a:cubicBezTo>
                <a:lnTo>
                  <a:pt x="1" y="63205"/>
                </a:lnTo>
                <a:cubicBezTo>
                  <a:pt x="1" y="63396"/>
                  <a:pt x="153" y="63549"/>
                  <a:pt x="345" y="63549"/>
                </a:cubicBezTo>
                <a:cubicBezTo>
                  <a:pt x="536" y="63549"/>
                  <a:pt x="695" y="63396"/>
                  <a:pt x="695" y="63205"/>
                </a:cubicBezTo>
                <a:lnTo>
                  <a:pt x="695" y="53810"/>
                </a:lnTo>
                <a:lnTo>
                  <a:pt x="13009" y="53810"/>
                </a:lnTo>
                <a:lnTo>
                  <a:pt x="13009" y="63205"/>
                </a:lnTo>
                <a:cubicBezTo>
                  <a:pt x="13009" y="63396"/>
                  <a:pt x="13162" y="63549"/>
                  <a:pt x="13353" y="63549"/>
                </a:cubicBezTo>
                <a:cubicBezTo>
                  <a:pt x="13544" y="63549"/>
                  <a:pt x="13703" y="63396"/>
                  <a:pt x="13703" y="63205"/>
                </a:cubicBezTo>
                <a:lnTo>
                  <a:pt x="13703" y="351"/>
                </a:lnTo>
                <a:cubicBezTo>
                  <a:pt x="13703" y="159"/>
                  <a:pt x="13544" y="0"/>
                  <a:pt x="13353" y="0"/>
                </a:cubicBezTo>
                <a:cubicBezTo>
                  <a:pt x="13162" y="0"/>
                  <a:pt x="13009" y="159"/>
                  <a:pt x="13009" y="351"/>
                </a:cubicBezTo>
                <a:lnTo>
                  <a:pt x="13009" y="6201"/>
                </a:lnTo>
                <a:lnTo>
                  <a:pt x="695" y="6201"/>
                </a:lnTo>
                <a:lnTo>
                  <a:pt x="695" y="351"/>
                </a:lnTo>
                <a:cubicBezTo>
                  <a:pt x="695" y="159"/>
                  <a:pt x="536" y="0"/>
                  <a:pt x="34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37" name="Google Shape;837;p38">
            <a:extLst>
              <a:ext uri="{FF2B5EF4-FFF2-40B4-BE49-F238E27FC236}">
                <a16:creationId xmlns:a16="http://schemas.microsoft.com/office/drawing/2014/main" id="{004DBE63-C3E0-1B43-C9B4-6E5B19A6667E}"/>
              </a:ext>
            </a:extLst>
          </p:cNvPr>
          <p:cNvGrpSpPr/>
          <p:nvPr/>
        </p:nvGrpSpPr>
        <p:grpSpPr>
          <a:xfrm>
            <a:off x="6336823" y="4048963"/>
            <a:ext cx="1242155" cy="861698"/>
            <a:chOff x="6115948" y="3363163"/>
            <a:chExt cx="1242155" cy="861698"/>
          </a:xfrm>
        </p:grpSpPr>
        <p:sp>
          <p:nvSpPr>
            <p:cNvPr id="838" name="Google Shape;838;p38">
              <a:extLst>
                <a:ext uri="{FF2B5EF4-FFF2-40B4-BE49-F238E27FC236}">
                  <a16:creationId xmlns:a16="http://schemas.microsoft.com/office/drawing/2014/main" id="{B7BFF8EE-5D32-6B2D-1F5E-FA0E07282D9E}"/>
                </a:ext>
              </a:extLst>
            </p:cNvPr>
            <p:cNvSpPr/>
            <p:nvPr/>
          </p:nvSpPr>
          <p:spPr>
            <a:xfrm>
              <a:off x="6115948" y="3363163"/>
              <a:ext cx="1242155" cy="371327"/>
            </a:xfrm>
            <a:custGeom>
              <a:avLst/>
              <a:gdLst/>
              <a:ahLst/>
              <a:cxnLst/>
              <a:rect l="l" t="t" r="r" b="b"/>
              <a:pathLst>
                <a:path w="21842" h="6534" extrusionOk="0">
                  <a:moveTo>
                    <a:pt x="1256" y="1"/>
                  </a:moveTo>
                  <a:cubicBezTo>
                    <a:pt x="567" y="1"/>
                    <a:pt x="0" y="562"/>
                    <a:pt x="0" y="1256"/>
                  </a:cubicBezTo>
                  <a:lnTo>
                    <a:pt x="0" y="5278"/>
                  </a:lnTo>
                  <a:cubicBezTo>
                    <a:pt x="0" y="5973"/>
                    <a:pt x="561" y="6533"/>
                    <a:pt x="1256" y="6533"/>
                  </a:cubicBezTo>
                  <a:lnTo>
                    <a:pt x="20586" y="6533"/>
                  </a:lnTo>
                  <a:cubicBezTo>
                    <a:pt x="21274" y="6533"/>
                    <a:pt x="21842" y="5973"/>
                    <a:pt x="21835" y="5278"/>
                  </a:cubicBezTo>
                  <a:lnTo>
                    <a:pt x="21835" y="1256"/>
                  </a:lnTo>
                  <a:cubicBezTo>
                    <a:pt x="21835" y="562"/>
                    <a:pt x="21274" y="1"/>
                    <a:pt x="2058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38">
              <a:extLst>
                <a:ext uri="{FF2B5EF4-FFF2-40B4-BE49-F238E27FC236}">
                  <a16:creationId xmlns:a16="http://schemas.microsoft.com/office/drawing/2014/main" id="{B1CEAA3C-E5D3-2AE8-9F1E-08FB79664351}"/>
                </a:ext>
              </a:extLst>
            </p:cNvPr>
            <p:cNvSpPr/>
            <p:nvPr/>
          </p:nvSpPr>
          <p:spPr>
            <a:xfrm>
              <a:off x="6360206" y="3379473"/>
              <a:ext cx="110612" cy="338707"/>
            </a:xfrm>
            <a:custGeom>
              <a:avLst/>
              <a:gdLst/>
              <a:ahLst/>
              <a:cxnLst/>
              <a:rect l="l" t="t" r="r" b="b"/>
              <a:pathLst>
                <a:path w="1945" h="5960" extrusionOk="0">
                  <a:moveTo>
                    <a:pt x="1874" y="1"/>
                  </a:moveTo>
                  <a:cubicBezTo>
                    <a:pt x="842" y="1"/>
                    <a:pt x="1" y="842"/>
                    <a:pt x="1" y="1874"/>
                  </a:cubicBezTo>
                  <a:lnTo>
                    <a:pt x="1" y="4086"/>
                  </a:lnTo>
                  <a:cubicBezTo>
                    <a:pt x="1" y="5118"/>
                    <a:pt x="842" y="5960"/>
                    <a:pt x="1874" y="5960"/>
                  </a:cubicBezTo>
                  <a:cubicBezTo>
                    <a:pt x="1913" y="5960"/>
                    <a:pt x="1945" y="5921"/>
                    <a:pt x="1945" y="5883"/>
                  </a:cubicBezTo>
                  <a:cubicBezTo>
                    <a:pt x="1945" y="5845"/>
                    <a:pt x="1913" y="5813"/>
                    <a:pt x="1874" y="5813"/>
                  </a:cubicBezTo>
                  <a:cubicBezTo>
                    <a:pt x="918" y="5813"/>
                    <a:pt x="141" y="5036"/>
                    <a:pt x="141" y="4080"/>
                  </a:cubicBezTo>
                  <a:lnTo>
                    <a:pt x="141" y="1874"/>
                  </a:lnTo>
                  <a:cubicBezTo>
                    <a:pt x="141" y="918"/>
                    <a:pt x="918" y="141"/>
                    <a:pt x="1874" y="141"/>
                  </a:cubicBezTo>
                  <a:cubicBezTo>
                    <a:pt x="1913" y="141"/>
                    <a:pt x="1945" y="109"/>
                    <a:pt x="1945" y="71"/>
                  </a:cubicBezTo>
                  <a:cubicBezTo>
                    <a:pt x="1945" y="32"/>
                    <a:pt x="1913" y="1"/>
                    <a:pt x="18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38">
              <a:extLst>
                <a:ext uri="{FF2B5EF4-FFF2-40B4-BE49-F238E27FC236}">
                  <a16:creationId xmlns:a16="http://schemas.microsoft.com/office/drawing/2014/main" id="{5F21A9D4-8542-6993-B4D0-209AC6178D79}"/>
                </a:ext>
              </a:extLst>
            </p:cNvPr>
            <p:cNvSpPr/>
            <p:nvPr/>
          </p:nvSpPr>
          <p:spPr>
            <a:xfrm>
              <a:off x="6176117" y="3734419"/>
              <a:ext cx="270417" cy="490443"/>
            </a:xfrm>
            <a:custGeom>
              <a:avLst/>
              <a:gdLst/>
              <a:ahLst/>
              <a:cxnLst/>
              <a:rect l="l" t="t" r="r" b="b"/>
              <a:pathLst>
                <a:path w="4755" h="8630" extrusionOk="0">
                  <a:moveTo>
                    <a:pt x="3429" y="0"/>
                  </a:moveTo>
                  <a:lnTo>
                    <a:pt x="0" y="8630"/>
                  </a:lnTo>
                  <a:lnTo>
                    <a:pt x="1319" y="8630"/>
                  </a:lnTo>
                  <a:lnTo>
                    <a:pt x="475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38">
              <a:extLst>
                <a:ext uri="{FF2B5EF4-FFF2-40B4-BE49-F238E27FC236}">
                  <a16:creationId xmlns:a16="http://schemas.microsoft.com/office/drawing/2014/main" id="{6DA0FAB5-CE8A-67C9-7A29-C7A4D10FBB91}"/>
                </a:ext>
              </a:extLst>
            </p:cNvPr>
            <p:cNvSpPr/>
            <p:nvPr/>
          </p:nvSpPr>
          <p:spPr>
            <a:xfrm>
              <a:off x="6388868" y="3734419"/>
              <a:ext cx="478106" cy="64161"/>
            </a:xfrm>
            <a:custGeom>
              <a:avLst/>
              <a:gdLst/>
              <a:ahLst/>
              <a:cxnLst/>
              <a:rect l="l" t="t" r="r" b="b"/>
              <a:pathLst>
                <a:path w="8407" h="1129" extrusionOk="0">
                  <a:moveTo>
                    <a:pt x="0" y="0"/>
                  </a:moveTo>
                  <a:lnTo>
                    <a:pt x="0" y="1129"/>
                  </a:lnTo>
                  <a:lnTo>
                    <a:pt x="8407" y="1129"/>
                  </a:lnTo>
                  <a:lnTo>
                    <a:pt x="840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38">
              <a:extLst>
                <a:ext uri="{FF2B5EF4-FFF2-40B4-BE49-F238E27FC236}">
                  <a16:creationId xmlns:a16="http://schemas.microsoft.com/office/drawing/2014/main" id="{F2B1C122-74EA-D618-81A9-0A13EEE0167B}"/>
                </a:ext>
              </a:extLst>
            </p:cNvPr>
            <p:cNvSpPr/>
            <p:nvPr/>
          </p:nvSpPr>
          <p:spPr>
            <a:xfrm>
              <a:off x="6813290" y="3734419"/>
              <a:ext cx="270417" cy="490443"/>
            </a:xfrm>
            <a:custGeom>
              <a:avLst/>
              <a:gdLst/>
              <a:ahLst/>
              <a:cxnLst/>
              <a:rect l="l" t="t" r="r" b="b"/>
              <a:pathLst>
                <a:path w="4755" h="8630" extrusionOk="0">
                  <a:moveTo>
                    <a:pt x="0" y="0"/>
                  </a:moveTo>
                  <a:lnTo>
                    <a:pt x="3429" y="8630"/>
                  </a:lnTo>
                  <a:lnTo>
                    <a:pt x="4755" y="8630"/>
                  </a:lnTo>
                  <a:lnTo>
                    <a:pt x="132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38">
              <a:extLst>
                <a:ext uri="{FF2B5EF4-FFF2-40B4-BE49-F238E27FC236}">
                  <a16:creationId xmlns:a16="http://schemas.microsoft.com/office/drawing/2014/main" id="{0BAED679-67AC-0EF4-13B2-79562E0504B8}"/>
                </a:ext>
              </a:extLst>
            </p:cNvPr>
            <p:cNvSpPr/>
            <p:nvPr/>
          </p:nvSpPr>
          <p:spPr>
            <a:xfrm>
              <a:off x="6413152" y="3734419"/>
              <a:ext cx="270417" cy="490443"/>
            </a:xfrm>
            <a:custGeom>
              <a:avLst/>
              <a:gdLst/>
              <a:ahLst/>
              <a:cxnLst/>
              <a:rect l="l" t="t" r="r" b="b"/>
              <a:pathLst>
                <a:path w="4755" h="8630" extrusionOk="0">
                  <a:moveTo>
                    <a:pt x="3429" y="0"/>
                  </a:moveTo>
                  <a:lnTo>
                    <a:pt x="0" y="8630"/>
                  </a:lnTo>
                  <a:lnTo>
                    <a:pt x="1326" y="8630"/>
                  </a:lnTo>
                  <a:lnTo>
                    <a:pt x="475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38">
              <a:extLst>
                <a:ext uri="{FF2B5EF4-FFF2-40B4-BE49-F238E27FC236}">
                  <a16:creationId xmlns:a16="http://schemas.microsoft.com/office/drawing/2014/main" id="{10A4351F-1106-1468-41B6-77A2EC372952}"/>
                </a:ext>
              </a:extLst>
            </p:cNvPr>
            <p:cNvSpPr/>
            <p:nvPr/>
          </p:nvSpPr>
          <p:spPr>
            <a:xfrm>
              <a:off x="6625903" y="3734419"/>
              <a:ext cx="478106" cy="64161"/>
            </a:xfrm>
            <a:custGeom>
              <a:avLst/>
              <a:gdLst/>
              <a:ahLst/>
              <a:cxnLst/>
              <a:rect l="l" t="t" r="r" b="b"/>
              <a:pathLst>
                <a:path w="8407" h="1129" extrusionOk="0">
                  <a:moveTo>
                    <a:pt x="0" y="0"/>
                  </a:moveTo>
                  <a:lnTo>
                    <a:pt x="0" y="1129"/>
                  </a:lnTo>
                  <a:lnTo>
                    <a:pt x="8407" y="1129"/>
                  </a:lnTo>
                  <a:lnTo>
                    <a:pt x="840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38">
              <a:extLst>
                <a:ext uri="{FF2B5EF4-FFF2-40B4-BE49-F238E27FC236}">
                  <a16:creationId xmlns:a16="http://schemas.microsoft.com/office/drawing/2014/main" id="{7F39D739-F347-52B2-F57F-B62A8DE18B64}"/>
                </a:ext>
              </a:extLst>
            </p:cNvPr>
            <p:cNvSpPr/>
            <p:nvPr/>
          </p:nvSpPr>
          <p:spPr>
            <a:xfrm>
              <a:off x="7050325" y="3734419"/>
              <a:ext cx="270474" cy="490443"/>
            </a:xfrm>
            <a:custGeom>
              <a:avLst/>
              <a:gdLst/>
              <a:ahLst/>
              <a:cxnLst/>
              <a:rect l="l" t="t" r="r" b="b"/>
              <a:pathLst>
                <a:path w="4756" h="8630" extrusionOk="0">
                  <a:moveTo>
                    <a:pt x="1" y="0"/>
                  </a:moveTo>
                  <a:lnTo>
                    <a:pt x="3429" y="8630"/>
                  </a:lnTo>
                  <a:lnTo>
                    <a:pt x="4755" y="8630"/>
                  </a:lnTo>
                  <a:lnTo>
                    <a:pt x="132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46" name="Google Shape;846;p38">
            <a:extLst>
              <a:ext uri="{FF2B5EF4-FFF2-40B4-BE49-F238E27FC236}">
                <a16:creationId xmlns:a16="http://schemas.microsoft.com/office/drawing/2014/main" id="{1301D6C5-0E13-9A54-184F-D81E39235DFF}"/>
              </a:ext>
            </a:extLst>
          </p:cNvPr>
          <p:cNvGrpSpPr/>
          <p:nvPr/>
        </p:nvGrpSpPr>
        <p:grpSpPr>
          <a:xfrm flipH="1">
            <a:off x="448669" y="4294802"/>
            <a:ext cx="542654" cy="539139"/>
            <a:chOff x="1191959" y="3692252"/>
            <a:chExt cx="542654" cy="539139"/>
          </a:xfrm>
        </p:grpSpPr>
        <p:sp>
          <p:nvSpPr>
            <p:cNvPr id="847" name="Google Shape;847;p38">
              <a:extLst>
                <a:ext uri="{FF2B5EF4-FFF2-40B4-BE49-F238E27FC236}">
                  <a16:creationId xmlns:a16="http://schemas.microsoft.com/office/drawing/2014/main" id="{0A98B453-DD5E-1AB5-DE4C-C2C918A611A1}"/>
                </a:ext>
              </a:extLst>
            </p:cNvPr>
            <p:cNvSpPr/>
            <p:nvPr/>
          </p:nvSpPr>
          <p:spPr>
            <a:xfrm>
              <a:off x="1199977" y="3696003"/>
              <a:ext cx="531052" cy="531076"/>
            </a:xfrm>
            <a:custGeom>
              <a:avLst/>
              <a:gdLst/>
              <a:ahLst/>
              <a:cxnLst/>
              <a:rect l="l" t="t" r="r" b="b"/>
              <a:pathLst>
                <a:path w="9338" h="9345" extrusionOk="0">
                  <a:moveTo>
                    <a:pt x="4672" y="1"/>
                  </a:moveTo>
                  <a:cubicBezTo>
                    <a:pt x="2091" y="1"/>
                    <a:pt x="0" y="2091"/>
                    <a:pt x="0" y="4673"/>
                  </a:cubicBezTo>
                  <a:cubicBezTo>
                    <a:pt x="0" y="7247"/>
                    <a:pt x="2091" y="9344"/>
                    <a:pt x="4672" y="9344"/>
                  </a:cubicBezTo>
                  <a:cubicBezTo>
                    <a:pt x="7247" y="9344"/>
                    <a:pt x="9337" y="7247"/>
                    <a:pt x="9337" y="4673"/>
                  </a:cubicBezTo>
                  <a:cubicBezTo>
                    <a:pt x="9337" y="2091"/>
                    <a:pt x="7247" y="1"/>
                    <a:pt x="467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38">
              <a:extLst>
                <a:ext uri="{FF2B5EF4-FFF2-40B4-BE49-F238E27FC236}">
                  <a16:creationId xmlns:a16="http://schemas.microsoft.com/office/drawing/2014/main" id="{5F30EBC0-6217-18F1-630D-F3FC61F465B2}"/>
                </a:ext>
              </a:extLst>
            </p:cNvPr>
            <p:cNvSpPr/>
            <p:nvPr/>
          </p:nvSpPr>
          <p:spPr>
            <a:xfrm>
              <a:off x="1422510" y="3882568"/>
              <a:ext cx="312103" cy="348823"/>
            </a:xfrm>
            <a:custGeom>
              <a:avLst/>
              <a:gdLst/>
              <a:ahLst/>
              <a:cxnLst/>
              <a:rect l="l" t="t" r="r" b="b"/>
              <a:pathLst>
                <a:path w="5488" h="6138" extrusionOk="0">
                  <a:moveTo>
                    <a:pt x="3847" y="0"/>
                  </a:moveTo>
                  <a:cubicBezTo>
                    <a:pt x="3318" y="0"/>
                    <a:pt x="2779" y="125"/>
                    <a:pt x="2295" y="376"/>
                  </a:cubicBezTo>
                  <a:cubicBezTo>
                    <a:pt x="1358" y="854"/>
                    <a:pt x="631" y="1766"/>
                    <a:pt x="293" y="2862"/>
                  </a:cubicBezTo>
                  <a:cubicBezTo>
                    <a:pt x="0" y="3850"/>
                    <a:pt x="13" y="4965"/>
                    <a:pt x="332" y="6087"/>
                  </a:cubicBezTo>
                  <a:cubicBezTo>
                    <a:pt x="344" y="6119"/>
                    <a:pt x="370" y="6138"/>
                    <a:pt x="402" y="6138"/>
                  </a:cubicBezTo>
                  <a:cubicBezTo>
                    <a:pt x="408" y="6138"/>
                    <a:pt x="415" y="6138"/>
                    <a:pt x="421" y="6131"/>
                  </a:cubicBezTo>
                  <a:cubicBezTo>
                    <a:pt x="453" y="6119"/>
                    <a:pt x="478" y="6080"/>
                    <a:pt x="466" y="6048"/>
                  </a:cubicBezTo>
                  <a:cubicBezTo>
                    <a:pt x="153" y="4952"/>
                    <a:pt x="141" y="3862"/>
                    <a:pt x="427" y="2906"/>
                  </a:cubicBezTo>
                  <a:cubicBezTo>
                    <a:pt x="752" y="1842"/>
                    <a:pt x="1453" y="963"/>
                    <a:pt x="2358" y="497"/>
                  </a:cubicBezTo>
                  <a:cubicBezTo>
                    <a:pt x="2826" y="257"/>
                    <a:pt x="3343" y="138"/>
                    <a:pt x="3850" y="138"/>
                  </a:cubicBezTo>
                  <a:cubicBezTo>
                    <a:pt x="4393" y="138"/>
                    <a:pt x="4925" y="275"/>
                    <a:pt x="5373" y="548"/>
                  </a:cubicBezTo>
                  <a:cubicBezTo>
                    <a:pt x="5385" y="555"/>
                    <a:pt x="5399" y="559"/>
                    <a:pt x="5412" y="559"/>
                  </a:cubicBezTo>
                  <a:cubicBezTo>
                    <a:pt x="5435" y="559"/>
                    <a:pt x="5457" y="549"/>
                    <a:pt x="5469" y="529"/>
                  </a:cubicBezTo>
                  <a:cubicBezTo>
                    <a:pt x="5488" y="491"/>
                    <a:pt x="5481" y="453"/>
                    <a:pt x="5450" y="434"/>
                  </a:cubicBezTo>
                  <a:cubicBezTo>
                    <a:pt x="4980" y="146"/>
                    <a:pt x="4419" y="0"/>
                    <a:pt x="38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38">
              <a:extLst>
                <a:ext uri="{FF2B5EF4-FFF2-40B4-BE49-F238E27FC236}">
                  <a16:creationId xmlns:a16="http://schemas.microsoft.com/office/drawing/2014/main" id="{A165B16A-745C-AFEC-EBD2-0A0B08106DF2}"/>
                </a:ext>
              </a:extLst>
            </p:cNvPr>
            <p:cNvSpPr/>
            <p:nvPr/>
          </p:nvSpPr>
          <p:spPr>
            <a:xfrm>
              <a:off x="1261568" y="3744022"/>
              <a:ext cx="375569" cy="403379"/>
            </a:xfrm>
            <a:custGeom>
              <a:avLst/>
              <a:gdLst/>
              <a:ahLst/>
              <a:cxnLst/>
              <a:rect l="l" t="t" r="r" b="b"/>
              <a:pathLst>
                <a:path w="6604" h="7098" extrusionOk="0">
                  <a:moveTo>
                    <a:pt x="6528" y="0"/>
                  </a:moveTo>
                  <a:cubicBezTo>
                    <a:pt x="6521" y="0"/>
                    <a:pt x="6515" y="1"/>
                    <a:pt x="6508" y="4"/>
                  </a:cubicBezTo>
                  <a:cubicBezTo>
                    <a:pt x="3321" y="947"/>
                    <a:pt x="708" y="3764"/>
                    <a:pt x="13" y="7008"/>
                  </a:cubicBezTo>
                  <a:cubicBezTo>
                    <a:pt x="1" y="7046"/>
                    <a:pt x="26" y="7084"/>
                    <a:pt x="64" y="7091"/>
                  </a:cubicBezTo>
                  <a:cubicBezTo>
                    <a:pt x="71" y="7097"/>
                    <a:pt x="77" y="7097"/>
                    <a:pt x="77" y="7097"/>
                  </a:cubicBezTo>
                  <a:cubicBezTo>
                    <a:pt x="109" y="7097"/>
                    <a:pt x="141" y="7072"/>
                    <a:pt x="147" y="7040"/>
                  </a:cubicBezTo>
                  <a:cubicBezTo>
                    <a:pt x="835" y="3840"/>
                    <a:pt x="3404" y="1062"/>
                    <a:pt x="6546" y="137"/>
                  </a:cubicBezTo>
                  <a:cubicBezTo>
                    <a:pt x="6584" y="131"/>
                    <a:pt x="6603" y="86"/>
                    <a:pt x="6591" y="55"/>
                  </a:cubicBezTo>
                  <a:cubicBezTo>
                    <a:pt x="6585" y="23"/>
                    <a:pt x="6559" y="0"/>
                    <a:pt x="65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38">
              <a:extLst>
                <a:ext uri="{FF2B5EF4-FFF2-40B4-BE49-F238E27FC236}">
                  <a16:creationId xmlns:a16="http://schemas.microsoft.com/office/drawing/2014/main" id="{D26A1559-5066-8C5B-CF14-9B264267123F}"/>
                </a:ext>
              </a:extLst>
            </p:cNvPr>
            <p:cNvSpPr/>
            <p:nvPr/>
          </p:nvSpPr>
          <p:spPr>
            <a:xfrm>
              <a:off x="1191959" y="3692252"/>
              <a:ext cx="290037" cy="288526"/>
            </a:xfrm>
            <a:custGeom>
              <a:avLst/>
              <a:gdLst/>
              <a:ahLst/>
              <a:cxnLst/>
              <a:rect l="l" t="t" r="r" b="b"/>
              <a:pathLst>
                <a:path w="5100" h="5077" extrusionOk="0">
                  <a:moveTo>
                    <a:pt x="5013" y="0"/>
                  </a:moveTo>
                  <a:cubicBezTo>
                    <a:pt x="4993" y="0"/>
                    <a:pt x="4974" y="10"/>
                    <a:pt x="4959" y="29"/>
                  </a:cubicBezTo>
                  <a:cubicBezTo>
                    <a:pt x="3838" y="1647"/>
                    <a:pt x="1881" y="3795"/>
                    <a:pt x="45" y="4949"/>
                  </a:cubicBezTo>
                  <a:cubicBezTo>
                    <a:pt x="14" y="4968"/>
                    <a:pt x="1" y="5013"/>
                    <a:pt x="26" y="5044"/>
                  </a:cubicBezTo>
                  <a:cubicBezTo>
                    <a:pt x="39" y="5064"/>
                    <a:pt x="58" y="5076"/>
                    <a:pt x="84" y="5076"/>
                  </a:cubicBezTo>
                  <a:cubicBezTo>
                    <a:pt x="96" y="5076"/>
                    <a:pt x="109" y="5076"/>
                    <a:pt x="122" y="5064"/>
                  </a:cubicBezTo>
                  <a:cubicBezTo>
                    <a:pt x="1970" y="3904"/>
                    <a:pt x="3946" y="1743"/>
                    <a:pt x="5074" y="111"/>
                  </a:cubicBezTo>
                  <a:cubicBezTo>
                    <a:pt x="5100" y="80"/>
                    <a:pt x="5087" y="35"/>
                    <a:pt x="5055" y="16"/>
                  </a:cubicBezTo>
                  <a:cubicBezTo>
                    <a:pt x="5042" y="5"/>
                    <a:pt x="5027" y="0"/>
                    <a:pt x="50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 name="Google Shape;826;p38">
            <a:extLst>
              <a:ext uri="{FF2B5EF4-FFF2-40B4-BE49-F238E27FC236}">
                <a16:creationId xmlns:a16="http://schemas.microsoft.com/office/drawing/2014/main" id="{AA21E38B-A543-6E99-11D6-6583ACB52615}"/>
              </a:ext>
            </a:extLst>
          </p:cNvPr>
          <p:cNvSpPr txBox="1">
            <a:spLocks/>
          </p:cNvSpPr>
          <p:nvPr/>
        </p:nvSpPr>
        <p:spPr>
          <a:xfrm>
            <a:off x="2492628" y="1314502"/>
            <a:ext cx="4831666" cy="537137"/>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400"/>
              <a:buFont typeface="Fredoka SemiBold"/>
              <a:buNone/>
              <a:defRPr sz="2000" b="0" i="0" u="none" strike="noStrike" cap="none">
                <a:solidFill>
                  <a:schemeClr val="dk1"/>
                </a:solidFill>
                <a:latin typeface="Fredoka SemiBold"/>
                <a:ea typeface="Fredoka SemiBold"/>
                <a:cs typeface="Fredoka SemiBold"/>
                <a:sym typeface="Fredoka SemiBold"/>
              </a:defRPr>
            </a:lvl1pPr>
            <a:lvl2pPr marR="0" lvl="1" algn="l" rtl="0">
              <a:lnSpc>
                <a:spcPct val="100000"/>
              </a:lnSpc>
              <a:spcBef>
                <a:spcPts val="0"/>
              </a:spcBef>
              <a:spcAft>
                <a:spcPts val="0"/>
              </a:spcAft>
              <a:buClr>
                <a:schemeClr val="dk1"/>
              </a:buClr>
              <a:buSzPts val="2400"/>
              <a:buFont typeface="Fredoka SemiBold"/>
              <a:buNone/>
              <a:defRPr sz="2400" b="0" i="0" u="none" strike="noStrike" cap="none">
                <a:solidFill>
                  <a:schemeClr val="dk1"/>
                </a:solidFill>
                <a:latin typeface="Fredoka SemiBold"/>
                <a:ea typeface="Fredoka SemiBold"/>
                <a:cs typeface="Fredoka SemiBold"/>
                <a:sym typeface="Fredoka SemiBold"/>
              </a:defRPr>
            </a:lvl2pPr>
            <a:lvl3pPr marR="0" lvl="2" algn="l" rtl="0">
              <a:lnSpc>
                <a:spcPct val="100000"/>
              </a:lnSpc>
              <a:spcBef>
                <a:spcPts val="0"/>
              </a:spcBef>
              <a:spcAft>
                <a:spcPts val="0"/>
              </a:spcAft>
              <a:buClr>
                <a:schemeClr val="dk1"/>
              </a:buClr>
              <a:buSzPts val="2400"/>
              <a:buFont typeface="Fredoka SemiBold"/>
              <a:buNone/>
              <a:defRPr sz="2400" b="0" i="0" u="none" strike="noStrike" cap="none">
                <a:solidFill>
                  <a:schemeClr val="dk1"/>
                </a:solidFill>
                <a:latin typeface="Fredoka SemiBold"/>
                <a:ea typeface="Fredoka SemiBold"/>
                <a:cs typeface="Fredoka SemiBold"/>
                <a:sym typeface="Fredoka SemiBold"/>
              </a:defRPr>
            </a:lvl3pPr>
            <a:lvl4pPr marR="0" lvl="3" algn="l" rtl="0">
              <a:lnSpc>
                <a:spcPct val="100000"/>
              </a:lnSpc>
              <a:spcBef>
                <a:spcPts val="0"/>
              </a:spcBef>
              <a:spcAft>
                <a:spcPts val="0"/>
              </a:spcAft>
              <a:buClr>
                <a:schemeClr val="dk1"/>
              </a:buClr>
              <a:buSzPts val="2400"/>
              <a:buFont typeface="Fredoka SemiBold"/>
              <a:buNone/>
              <a:defRPr sz="2400" b="0" i="0" u="none" strike="noStrike" cap="none">
                <a:solidFill>
                  <a:schemeClr val="dk1"/>
                </a:solidFill>
                <a:latin typeface="Fredoka SemiBold"/>
                <a:ea typeface="Fredoka SemiBold"/>
                <a:cs typeface="Fredoka SemiBold"/>
                <a:sym typeface="Fredoka SemiBold"/>
              </a:defRPr>
            </a:lvl4pPr>
            <a:lvl5pPr marR="0" lvl="4" algn="l" rtl="0">
              <a:lnSpc>
                <a:spcPct val="100000"/>
              </a:lnSpc>
              <a:spcBef>
                <a:spcPts val="0"/>
              </a:spcBef>
              <a:spcAft>
                <a:spcPts val="0"/>
              </a:spcAft>
              <a:buClr>
                <a:schemeClr val="dk1"/>
              </a:buClr>
              <a:buSzPts val="2400"/>
              <a:buFont typeface="Fredoka SemiBold"/>
              <a:buNone/>
              <a:defRPr sz="2400" b="0" i="0" u="none" strike="noStrike" cap="none">
                <a:solidFill>
                  <a:schemeClr val="dk1"/>
                </a:solidFill>
                <a:latin typeface="Fredoka SemiBold"/>
                <a:ea typeface="Fredoka SemiBold"/>
                <a:cs typeface="Fredoka SemiBold"/>
                <a:sym typeface="Fredoka SemiBold"/>
              </a:defRPr>
            </a:lvl5pPr>
            <a:lvl6pPr marR="0" lvl="5" algn="l" rtl="0">
              <a:lnSpc>
                <a:spcPct val="100000"/>
              </a:lnSpc>
              <a:spcBef>
                <a:spcPts val="0"/>
              </a:spcBef>
              <a:spcAft>
                <a:spcPts val="0"/>
              </a:spcAft>
              <a:buClr>
                <a:schemeClr val="dk1"/>
              </a:buClr>
              <a:buSzPts val="2400"/>
              <a:buFont typeface="Fredoka SemiBold"/>
              <a:buNone/>
              <a:defRPr sz="2400" b="0" i="0" u="none" strike="noStrike" cap="none">
                <a:solidFill>
                  <a:schemeClr val="dk1"/>
                </a:solidFill>
                <a:latin typeface="Fredoka SemiBold"/>
                <a:ea typeface="Fredoka SemiBold"/>
                <a:cs typeface="Fredoka SemiBold"/>
                <a:sym typeface="Fredoka SemiBold"/>
              </a:defRPr>
            </a:lvl6pPr>
            <a:lvl7pPr marR="0" lvl="6" algn="l" rtl="0">
              <a:lnSpc>
                <a:spcPct val="100000"/>
              </a:lnSpc>
              <a:spcBef>
                <a:spcPts val="0"/>
              </a:spcBef>
              <a:spcAft>
                <a:spcPts val="0"/>
              </a:spcAft>
              <a:buClr>
                <a:schemeClr val="dk1"/>
              </a:buClr>
              <a:buSzPts val="2400"/>
              <a:buFont typeface="Fredoka SemiBold"/>
              <a:buNone/>
              <a:defRPr sz="2400" b="0" i="0" u="none" strike="noStrike" cap="none">
                <a:solidFill>
                  <a:schemeClr val="dk1"/>
                </a:solidFill>
                <a:latin typeface="Fredoka SemiBold"/>
                <a:ea typeface="Fredoka SemiBold"/>
                <a:cs typeface="Fredoka SemiBold"/>
                <a:sym typeface="Fredoka SemiBold"/>
              </a:defRPr>
            </a:lvl7pPr>
            <a:lvl8pPr marR="0" lvl="7" algn="l" rtl="0">
              <a:lnSpc>
                <a:spcPct val="100000"/>
              </a:lnSpc>
              <a:spcBef>
                <a:spcPts val="0"/>
              </a:spcBef>
              <a:spcAft>
                <a:spcPts val="0"/>
              </a:spcAft>
              <a:buClr>
                <a:schemeClr val="dk1"/>
              </a:buClr>
              <a:buSzPts val="2400"/>
              <a:buFont typeface="Fredoka SemiBold"/>
              <a:buNone/>
              <a:defRPr sz="2400" b="0" i="0" u="none" strike="noStrike" cap="none">
                <a:solidFill>
                  <a:schemeClr val="dk1"/>
                </a:solidFill>
                <a:latin typeface="Fredoka SemiBold"/>
                <a:ea typeface="Fredoka SemiBold"/>
                <a:cs typeface="Fredoka SemiBold"/>
                <a:sym typeface="Fredoka SemiBold"/>
              </a:defRPr>
            </a:lvl8pPr>
            <a:lvl9pPr marR="0" lvl="8" algn="l" rtl="0">
              <a:lnSpc>
                <a:spcPct val="100000"/>
              </a:lnSpc>
              <a:spcBef>
                <a:spcPts val="0"/>
              </a:spcBef>
              <a:spcAft>
                <a:spcPts val="0"/>
              </a:spcAft>
              <a:buClr>
                <a:schemeClr val="dk1"/>
              </a:buClr>
              <a:buSzPts val="2400"/>
              <a:buFont typeface="Fredoka SemiBold"/>
              <a:buNone/>
              <a:defRPr sz="2400" b="0" i="0" u="none" strike="noStrike" cap="none">
                <a:solidFill>
                  <a:schemeClr val="dk1"/>
                </a:solidFill>
                <a:latin typeface="Fredoka SemiBold"/>
                <a:ea typeface="Fredoka SemiBold"/>
                <a:cs typeface="Fredoka SemiBold"/>
                <a:sym typeface="Fredoka SemiBold"/>
              </a:defRPr>
            </a:lvl9pPr>
          </a:lstStyle>
          <a:p>
            <a:pPr algn="r" rtl="1"/>
            <a:r>
              <a:rPr lang="ar-SA" sz="1800" b="1" dirty="0">
                <a:latin typeface="Sakkal Majalla" panose="02000000000000000000" pitchFamily="2" charset="-78"/>
                <a:cs typeface="Sakkal Majalla" panose="02000000000000000000" pitchFamily="2" charset="-78"/>
              </a:rPr>
              <a:t>البعد المهني </a:t>
            </a:r>
            <a:r>
              <a:rPr lang="ar-SA" sz="1800" dirty="0"/>
              <a:t>(</a:t>
            </a:r>
            <a:r>
              <a:rPr lang="en-GB" sz="1800" dirty="0"/>
              <a:t>Professional Competence</a:t>
            </a:r>
            <a:r>
              <a:rPr lang="ar-SA" sz="1800" dirty="0"/>
              <a:t>)</a:t>
            </a:r>
            <a:endParaRPr lang="en-GB" sz="1800" b="1" dirty="0">
              <a:latin typeface="Sakkal Majalla" panose="02000000000000000000" pitchFamily="2" charset="-78"/>
              <a:cs typeface="Sakkal Majalla" panose="02000000000000000000" pitchFamily="2" charset="-78"/>
            </a:endParaRPr>
          </a:p>
        </p:txBody>
      </p:sp>
      <p:sp>
        <p:nvSpPr>
          <p:cNvPr id="21" name="Google Shape;827;p38">
            <a:extLst>
              <a:ext uri="{FF2B5EF4-FFF2-40B4-BE49-F238E27FC236}">
                <a16:creationId xmlns:a16="http://schemas.microsoft.com/office/drawing/2014/main" id="{1F8B691D-3E22-72AE-7EF8-D0ED00D4099A}"/>
              </a:ext>
            </a:extLst>
          </p:cNvPr>
          <p:cNvSpPr txBox="1">
            <a:spLocks/>
          </p:cNvSpPr>
          <p:nvPr/>
        </p:nvSpPr>
        <p:spPr>
          <a:xfrm>
            <a:off x="7282624" y="1306128"/>
            <a:ext cx="822900" cy="5934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000"/>
              <a:buFont typeface="Fredoka SemiBold"/>
              <a:buNone/>
              <a:defRPr sz="3200" b="0" i="0" u="none" strike="noStrike" cap="none">
                <a:solidFill>
                  <a:schemeClr val="lt2"/>
                </a:solidFill>
                <a:latin typeface="Fredoka SemiBold"/>
                <a:ea typeface="Fredoka SemiBold"/>
                <a:cs typeface="Fredoka SemiBold"/>
                <a:sym typeface="Fredoka SemiBold"/>
              </a:defRPr>
            </a:lvl1pPr>
            <a:lvl2pPr marR="0" lvl="1" algn="l" rtl="0">
              <a:lnSpc>
                <a:spcPct val="100000"/>
              </a:lnSpc>
              <a:spcBef>
                <a:spcPts val="0"/>
              </a:spcBef>
              <a:spcAft>
                <a:spcPts val="0"/>
              </a:spcAft>
              <a:buClr>
                <a:schemeClr val="dk1"/>
              </a:buClr>
              <a:buSzPts val="3000"/>
              <a:buFont typeface="Fredoka SemiBold"/>
              <a:buNone/>
              <a:defRPr sz="3000" b="0" i="0" u="none" strike="noStrike" cap="none">
                <a:solidFill>
                  <a:schemeClr val="dk1"/>
                </a:solidFill>
                <a:latin typeface="Fredoka SemiBold"/>
                <a:ea typeface="Fredoka SemiBold"/>
                <a:cs typeface="Fredoka SemiBold"/>
                <a:sym typeface="Fredoka SemiBold"/>
              </a:defRPr>
            </a:lvl2pPr>
            <a:lvl3pPr marR="0" lvl="2" algn="l" rtl="0">
              <a:lnSpc>
                <a:spcPct val="100000"/>
              </a:lnSpc>
              <a:spcBef>
                <a:spcPts val="0"/>
              </a:spcBef>
              <a:spcAft>
                <a:spcPts val="0"/>
              </a:spcAft>
              <a:buClr>
                <a:schemeClr val="dk1"/>
              </a:buClr>
              <a:buSzPts val="3000"/>
              <a:buFont typeface="Fredoka SemiBold"/>
              <a:buNone/>
              <a:defRPr sz="3000" b="0" i="0" u="none" strike="noStrike" cap="none">
                <a:solidFill>
                  <a:schemeClr val="dk1"/>
                </a:solidFill>
                <a:latin typeface="Fredoka SemiBold"/>
                <a:ea typeface="Fredoka SemiBold"/>
                <a:cs typeface="Fredoka SemiBold"/>
                <a:sym typeface="Fredoka SemiBold"/>
              </a:defRPr>
            </a:lvl3pPr>
            <a:lvl4pPr marR="0" lvl="3" algn="l" rtl="0">
              <a:lnSpc>
                <a:spcPct val="100000"/>
              </a:lnSpc>
              <a:spcBef>
                <a:spcPts val="0"/>
              </a:spcBef>
              <a:spcAft>
                <a:spcPts val="0"/>
              </a:spcAft>
              <a:buClr>
                <a:schemeClr val="dk1"/>
              </a:buClr>
              <a:buSzPts val="3000"/>
              <a:buFont typeface="Fredoka SemiBold"/>
              <a:buNone/>
              <a:defRPr sz="3000" b="0" i="0" u="none" strike="noStrike" cap="none">
                <a:solidFill>
                  <a:schemeClr val="dk1"/>
                </a:solidFill>
                <a:latin typeface="Fredoka SemiBold"/>
                <a:ea typeface="Fredoka SemiBold"/>
                <a:cs typeface="Fredoka SemiBold"/>
                <a:sym typeface="Fredoka SemiBold"/>
              </a:defRPr>
            </a:lvl4pPr>
            <a:lvl5pPr marR="0" lvl="4" algn="l" rtl="0">
              <a:lnSpc>
                <a:spcPct val="100000"/>
              </a:lnSpc>
              <a:spcBef>
                <a:spcPts val="0"/>
              </a:spcBef>
              <a:spcAft>
                <a:spcPts val="0"/>
              </a:spcAft>
              <a:buClr>
                <a:schemeClr val="dk1"/>
              </a:buClr>
              <a:buSzPts val="3000"/>
              <a:buFont typeface="Fredoka SemiBold"/>
              <a:buNone/>
              <a:defRPr sz="3000" b="0" i="0" u="none" strike="noStrike" cap="none">
                <a:solidFill>
                  <a:schemeClr val="dk1"/>
                </a:solidFill>
                <a:latin typeface="Fredoka SemiBold"/>
                <a:ea typeface="Fredoka SemiBold"/>
                <a:cs typeface="Fredoka SemiBold"/>
                <a:sym typeface="Fredoka SemiBold"/>
              </a:defRPr>
            </a:lvl5pPr>
            <a:lvl6pPr marR="0" lvl="5" algn="l" rtl="0">
              <a:lnSpc>
                <a:spcPct val="100000"/>
              </a:lnSpc>
              <a:spcBef>
                <a:spcPts val="0"/>
              </a:spcBef>
              <a:spcAft>
                <a:spcPts val="0"/>
              </a:spcAft>
              <a:buClr>
                <a:schemeClr val="dk1"/>
              </a:buClr>
              <a:buSzPts val="3000"/>
              <a:buFont typeface="Fredoka SemiBold"/>
              <a:buNone/>
              <a:defRPr sz="3000" b="0" i="0" u="none" strike="noStrike" cap="none">
                <a:solidFill>
                  <a:schemeClr val="dk1"/>
                </a:solidFill>
                <a:latin typeface="Fredoka SemiBold"/>
                <a:ea typeface="Fredoka SemiBold"/>
                <a:cs typeface="Fredoka SemiBold"/>
                <a:sym typeface="Fredoka SemiBold"/>
              </a:defRPr>
            </a:lvl6pPr>
            <a:lvl7pPr marR="0" lvl="6" algn="l" rtl="0">
              <a:lnSpc>
                <a:spcPct val="100000"/>
              </a:lnSpc>
              <a:spcBef>
                <a:spcPts val="0"/>
              </a:spcBef>
              <a:spcAft>
                <a:spcPts val="0"/>
              </a:spcAft>
              <a:buClr>
                <a:schemeClr val="dk1"/>
              </a:buClr>
              <a:buSzPts val="3000"/>
              <a:buFont typeface="Fredoka SemiBold"/>
              <a:buNone/>
              <a:defRPr sz="3000" b="0" i="0" u="none" strike="noStrike" cap="none">
                <a:solidFill>
                  <a:schemeClr val="dk1"/>
                </a:solidFill>
                <a:latin typeface="Fredoka SemiBold"/>
                <a:ea typeface="Fredoka SemiBold"/>
                <a:cs typeface="Fredoka SemiBold"/>
                <a:sym typeface="Fredoka SemiBold"/>
              </a:defRPr>
            </a:lvl7pPr>
            <a:lvl8pPr marR="0" lvl="7" algn="l" rtl="0">
              <a:lnSpc>
                <a:spcPct val="100000"/>
              </a:lnSpc>
              <a:spcBef>
                <a:spcPts val="0"/>
              </a:spcBef>
              <a:spcAft>
                <a:spcPts val="0"/>
              </a:spcAft>
              <a:buClr>
                <a:schemeClr val="dk1"/>
              </a:buClr>
              <a:buSzPts val="3000"/>
              <a:buFont typeface="Fredoka SemiBold"/>
              <a:buNone/>
              <a:defRPr sz="3000" b="0" i="0" u="none" strike="noStrike" cap="none">
                <a:solidFill>
                  <a:schemeClr val="dk1"/>
                </a:solidFill>
                <a:latin typeface="Fredoka SemiBold"/>
                <a:ea typeface="Fredoka SemiBold"/>
                <a:cs typeface="Fredoka SemiBold"/>
                <a:sym typeface="Fredoka SemiBold"/>
              </a:defRPr>
            </a:lvl8pPr>
            <a:lvl9pPr marR="0" lvl="8" algn="l" rtl="0">
              <a:lnSpc>
                <a:spcPct val="100000"/>
              </a:lnSpc>
              <a:spcBef>
                <a:spcPts val="0"/>
              </a:spcBef>
              <a:spcAft>
                <a:spcPts val="0"/>
              </a:spcAft>
              <a:buClr>
                <a:schemeClr val="dk1"/>
              </a:buClr>
              <a:buSzPts val="3000"/>
              <a:buFont typeface="Fredoka SemiBold"/>
              <a:buNone/>
              <a:defRPr sz="3000" b="0" i="0" u="none" strike="noStrike" cap="none">
                <a:solidFill>
                  <a:schemeClr val="dk1"/>
                </a:solidFill>
                <a:latin typeface="Fredoka SemiBold"/>
                <a:ea typeface="Fredoka SemiBold"/>
                <a:cs typeface="Fredoka SemiBold"/>
                <a:sym typeface="Fredoka SemiBold"/>
              </a:defRPr>
            </a:lvl9pPr>
          </a:lstStyle>
          <a:p>
            <a:r>
              <a:rPr lang="ar-SA" dirty="0"/>
              <a:t>05</a:t>
            </a:r>
          </a:p>
        </p:txBody>
      </p:sp>
      <p:sp>
        <p:nvSpPr>
          <p:cNvPr id="22" name="Google Shape;828;p38">
            <a:extLst>
              <a:ext uri="{FF2B5EF4-FFF2-40B4-BE49-F238E27FC236}">
                <a16:creationId xmlns:a16="http://schemas.microsoft.com/office/drawing/2014/main" id="{DDEF3B3D-A3E2-FF78-756B-DFCBA2FE4010}"/>
              </a:ext>
            </a:extLst>
          </p:cNvPr>
          <p:cNvSpPr txBox="1">
            <a:spLocks/>
          </p:cNvSpPr>
          <p:nvPr/>
        </p:nvSpPr>
        <p:spPr>
          <a:xfrm>
            <a:off x="1200150" y="1851639"/>
            <a:ext cx="6124144" cy="178735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15000"/>
              </a:lnSpc>
              <a:spcBef>
                <a:spcPts val="0"/>
              </a:spcBef>
              <a:spcAft>
                <a:spcPts val="0"/>
              </a:spcAft>
              <a:buClr>
                <a:schemeClr val="dk1"/>
              </a:buClr>
              <a:buSzPts val="1400"/>
              <a:buFont typeface="Nunito"/>
              <a:buNone/>
              <a:defRPr sz="1400" b="0" i="0" u="none" strike="noStrike" cap="none">
                <a:solidFill>
                  <a:schemeClr val="dk1"/>
                </a:solidFill>
                <a:latin typeface="Nunito"/>
                <a:ea typeface="Nunito"/>
                <a:cs typeface="Nunito"/>
                <a:sym typeface="Nunito"/>
              </a:defRPr>
            </a:lvl1pPr>
            <a:lvl2pPr marL="914400" marR="0" lvl="1" indent="-317500" algn="l" rtl="0">
              <a:lnSpc>
                <a:spcPct val="100000"/>
              </a:lnSpc>
              <a:spcBef>
                <a:spcPts val="0"/>
              </a:spcBef>
              <a:spcAft>
                <a:spcPts val="0"/>
              </a:spcAft>
              <a:buClr>
                <a:schemeClr val="dk1"/>
              </a:buClr>
              <a:buSzPts val="1400"/>
              <a:buFont typeface="Nunito"/>
              <a:buNone/>
              <a:defRPr sz="1400" b="0" i="0" u="none" strike="noStrike" cap="none">
                <a:solidFill>
                  <a:schemeClr val="dk1"/>
                </a:solidFill>
                <a:latin typeface="Nunito"/>
                <a:ea typeface="Nunito"/>
                <a:cs typeface="Nunito"/>
                <a:sym typeface="Nunito"/>
              </a:defRPr>
            </a:lvl2pPr>
            <a:lvl3pPr marL="1371600" marR="0" lvl="2" indent="-317500" algn="l" rtl="0">
              <a:lnSpc>
                <a:spcPct val="100000"/>
              </a:lnSpc>
              <a:spcBef>
                <a:spcPts val="0"/>
              </a:spcBef>
              <a:spcAft>
                <a:spcPts val="0"/>
              </a:spcAft>
              <a:buClr>
                <a:schemeClr val="dk1"/>
              </a:buClr>
              <a:buSzPts val="1400"/>
              <a:buFont typeface="Nunito"/>
              <a:buNone/>
              <a:defRPr sz="1400" b="0" i="0" u="none" strike="noStrike" cap="none">
                <a:solidFill>
                  <a:schemeClr val="dk1"/>
                </a:solidFill>
                <a:latin typeface="Nunito"/>
                <a:ea typeface="Nunito"/>
                <a:cs typeface="Nunito"/>
                <a:sym typeface="Nunito"/>
              </a:defRPr>
            </a:lvl3pPr>
            <a:lvl4pPr marL="1828800" marR="0" lvl="3" indent="-317500" algn="l" rtl="0">
              <a:lnSpc>
                <a:spcPct val="100000"/>
              </a:lnSpc>
              <a:spcBef>
                <a:spcPts val="0"/>
              </a:spcBef>
              <a:spcAft>
                <a:spcPts val="0"/>
              </a:spcAft>
              <a:buClr>
                <a:schemeClr val="dk1"/>
              </a:buClr>
              <a:buSzPts val="1400"/>
              <a:buFont typeface="Nunito"/>
              <a:buNone/>
              <a:defRPr sz="1400" b="0" i="0" u="none" strike="noStrike" cap="none">
                <a:solidFill>
                  <a:schemeClr val="dk1"/>
                </a:solidFill>
                <a:latin typeface="Nunito"/>
                <a:ea typeface="Nunito"/>
                <a:cs typeface="Nunito"/>
                <a:sym typeface="Nunito"/>
              </a:defRPr>
            </a:lvl4pPr>
            <a:lvl5pPr marL="2286000" marR="0" lvl="4" indent="-317500" algn="l" rtl="0">
              <a:lnSpc>
                <a:spcPct val="100000"/>
              </a:lnSpc>
              <a:spcBef>
                <a:spcPts val="0"/>
              </a:spcBef>
              <a:spcAft>
                <a:spcPts val="0"/>
              </a:spcAft>
              <a:buClr>
                <a:schemeClr val="dk1"/>
              </a:buClr>
              <a:buSzPts val="1400"/>
              <a:buFont typeface="Nunito"/>
              <a:buNone/>
              <a:defRPr sz="1400" b="0" i="0" u="none" strike="noStrike" cap="none">
                <a:solidFill>
                  <a:schemeClr val="dk1"/>
                </a:solidFill>
                <a:latin typeface="Nunito"/>
                <a:ea typeface="Nunito"/>
                <a:cs typeface="Nunito"/>
                <a:sym typeface="Nunito"/>
              </a:defRPr>
            </a:lvl5pPr>
            <a:lvl6pPr marL="2743200" marR="0" lvl="5" indent="-317500" algn="l" rtl="0">
              <a:lnSpc>
                <a:spcPct val="100000"/>
              </a:lnSpc>
              <a:spcBef>
                <a:spcPts val="0"/>
              </a:spcBef>
              <a:spcAft>
                <a:spcPts val="0"/>
              </a:spcAft>
              <a:buClr>
                <a:schemeClr val="dk1"/>
              </a:buClr>
              <a:buSzPts val="1400"/>
              <a:buFont typeface="Nunito"/>
              <a:buNone/>
              <a:defRPr sz="1400" b="0" i="0" u="none" strike="noStrike" cap="none">
                <a:solidFill>
                  <a:schemeClr val="dk1"/>
                </a:solidFill>
                <a:latin typeface="Nunito"/>
                <a:ea typeface="Nunito"/>
                <a:cs typeface="Nunito"/>
                <a:sym typeface="Nunito"/>
              </a:defRPr>
            </a:lvl6pPr>
            <a:lvl7pPr marL="3200400" marR="0" lvl="6" indent="-317500" algn="l" rtl="0">
              <a:lnSpc>
                <a:spcPct val="100000"/>
              </a:lnSpc>
              <a:spcBef>
                <a:spcPts val="0"/>
              </a:spcBef>
              <a:spcAft>
                <a:spcPts val="0"/>
              </a:spcAft>
              <a:buClr>
                <a:schemeClr val="dk1"/>
              </a:buClr>
              <a:buSzPts val="1400"/>
              <a:buFont typeface="Nunito"/>
              <a:buNone/>
              <a:defRPr sz="1400" b="0" i="0" u="none" strike="noStrike" cap="none">
                <a:solidFill>
                  <a:schemeClr val="dk1"/>
                </a:solidFill>
                <a:latin typeface="Nunito"/>
                <a:ea typeface="Nunito"/>
                <a:cs typeface="Nunito"/>
                <a:sym typeface="Nunito"/>
              </a:defRPr>
            </a:lvl7pPr>
            <a:lvl8pPr marL="3657600" marR="0" lvl="7" indent="-317500" algn="l" rtl="0">
              <a:lnSpc>
                <a:spcPct val="100000"/>
              </a:lnSpc>
              <a:spcBef>
                <a:spcPts val="0"/>
              </a:spcBef>
              <a:spcAft>
                <a:spcPts val="0"/>
              </a:spcAft>
              <a:buClr>
                <a:schemeClr val="dk1"/>
              </a:buClr>
              <a:buSzPts val="1400"/>
              <a:buFont typeface="Nunito"/>
              <a:buNone/>
              <a:defRPr sz="1400" b="0" i="0" u="none" strike="noStrike" cap="none">
                <a:solidFill>
                  <a:schemeClr val="dk1"/>
                </a:solidFill>
                <a:latin typeface="Nunito"/>
                <a:ea typeface="Nunito"/>
                <a:cs typeface="Nunito"/>
                <a:sym typeface="Nunito"/>
              </a:defRPr>
            </a:lvl8pPr>
            <a:lvl9pPr marL="4114800" marR="0" lvl="8" indent="-317500" algn="l" rtl="0">
              <a:lnSpc>
                <a:spcPct val="100000"/>
              </a:lnSpc>
              <a:spcBef>
                <a:spcPts val="0"/>
              </a:spcBef>
              <a:spcAft>
                <a:spcPts val="0"/>
              </a:spcAft>
              <a:buClr>
                <a:schemeClr val="dk1"/>
              </a:buClr>
              <a:buSzPts val="1400"/>
              <a:buFont typeface="Nunito"/>
              <a:buNone/>
              <a:defRPr sz="1400" b="0" i="0" u="none" strike="noStrike" cap="none">
                <a:solidFill>
                  <a:schemeClr val="dk1"/>
                </a:solidFill>
                <a:latin typeface="Nunito"/>
                <a:ea typeface="Nunito"/>
                <a:cs typeface="Nunito"/>
                <a:sym typeface="Nunito"/>
              </a:defRPr>
            </a:lvl9pPr>
          </a:lstStyle>
          <a:p>
            <a:pPr algn="r" rtl="1"/>
            <a:r>
              <a:rPr lang="ar-SA" sz="1800" dirty="0">
                <a:latin typeface="Sakkal Majalla" panose="02000000000000000000" pitchFamily="2" charset="-78"/>
                <a:cs typeface="Sakkal Majalla" panose="02000000000000000000" pitchFamily="2" charset="-78"/>
              </a:rPr>
              <a:t>يتعلق بإعداد المعلمين وتطويرهم المستمر. </a:t>
            </a:r>
          </a:p>
          <a:p>
            <a:pPr algn="r" rtl="1">
              <a:lnSpc>
                <a:spcPct val="150000"/>
              </a:lnSpc>
              <a:buFont typeface="Arial" panose="020B0604020202020204" pitchFamily="34" charset="0"/>
              <a:buChar char="•"/>
            </a:pPr>
            <a:r>
              <a:rPr lang="ar-SA" sz="1600" dirty="0">
                <a:latin typeface="Traditional Arabic" panose="02020603050405020304" pitchFamily="18" charset="-78"/>
                <a:cs typeface="Traditional Arabic" panose="02020603050405020304" pitchFamily="18" charset="-78"/>
              </a:rPr>
              <a:t>معظم معلمي التربية البدنية (وفق الدراسة) لم يتلقوا تدريبًا رسميًا في إدارة المخاطر أثناء دراستهم الجامعية.</a:t>
            </a:r>
          </a:p>
          <a:p>
            <a:pPr algn="r" rtl="1">
              <a:lnSpc>
                <a:spcPct val="150000"/>
              </a:lnSpc>
              <a:buFont typeface="Arial" panose="020B0604020202020204" pitchFamily="34" charset="0"/>
              <a:buChar char="•"/>
            </a:pPr>
            <a:r>
              <a:rPr lang="ar-SA" sz="1600" dirty="0">
                <a:latin typeface="Traditional Arabic" panose="02020603050405020304" pitchFamily="18" charset="-78"/>
                <a:cs typeface="Traditional Arabic" panose="02020603050405020304" pitchFamily="18" charset="-78"/>
              </a:rPr>
              <a:t>وصي الباحثون بإدماج هذا المجال ضمن برامج إعداد المعلمين والتدريب المستمر.</a:t>
            </a:r>
          </a:p>
          <a:p>
            <a:pPr algn="r" rtl="1">
              <a:lnSpc>
                <a:spcPct val="150000"/>
              </a:lnSpc>
              <a:buFont typeface="Arial" panose="020B0604020202020204" pitchFamily="34" charset="0"/>
              <a:buChar char="•"/>
            </a:pPr>
            <a:r>
              <a:rPr lang="ar-SA" sz="1600" dirty="0">
                <a:latin typeface="Traditional Arabic" panose="02020603050405020304" pitchFamily="18" charset="-78"/>
                <a:cs typeface="Traditional Arabic" panose="02020603050405020304" pitchFamily="18" charset="-78"/>
              </a:rPr>
              <a:t>تطوير مهارات تحليل المخاطر (</a:t>
            </a:r>
            <a:r>
              <a:rPr lang="en-GB" sz="1600" dirty="0">
                <a:latin typeface="Traditional Arabic" panose="02020603050405020304" pitchFamily="18" charset="-78"/>
                <a:cs typeface="Traditional Arabic" panose="02020603050405020304" pitchFamily="18" charset="-78"/>
              </a:rPr>
              <a:t>Risk Analysis</a:t>
            </a:r>
            <a:r>
              <a:rPr lang="ar-SA" sz="1600" dirty="0">
                <a:latin typeface="Traditional Arabic" panose="02020603050405020304" pitchFamily="18" charset="-78"/>
                <a:cs typeface="Traditional Arabic" panose="02020603050405020304" pitchFamily="18" charset="-78"/>
              </a:rPr>
              <a:t>) واتخاذ القرارات في المواقف غير المتوقعة.</a:t>
            </a:r>
          </a:p>
        </p:txBody>
      </p:sp>
    </p:spTree>
    <p:extLst>
      <p:ext uri="{BB962C8B-B14F-4D97-AF65-F5344CB8AC3E}">
        <p14:creationId xmlns:p14="http://schemas.microsoft.com/office/powerpoint/2010/main" val="34313106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69"/>
        <p:cNvGrpSpPr/>
        <p:nvPr/>
      </p:nvGrpSpPr>
      <p:grpSpPr>
        <a:xfrm>
          <a:off x="0" y="0"/>
          <a:ext cx="0" cy="0"/>
          <a:chOff x="0" y="0"/>
          <a:chExt cx="0" cy="0"/>
        </a:xfrm>
      </p:grpSpPr>
      <p:sp>
        <p:nvSpPr>
          <p:cNvPr id="1370" name="Google Shape;1370;p47"/>
          <p:cNvSpPr/>
          <p:nvPr/>
        </p:nvSpPr>
        <p:spPr>
          <a:xfrm flipH="1">
            <a:off x="7242130" y="992475"/>
            <a:ext cx="1632213" cy="3611013"/>
          </a:xfrm>
          <a:custGeom>
            <a:avLst/>
            <a:gdLst/>
            <a:ahLst/>
            <a:cxnLst/>
            <a:rect l="l" t="t" r="r" b="b"/>
            <a:pathLst>
              <a:path w="28745" h="63549" extrusionOk="0">
                <a:moveTo>
                  <a:pt x="13009" y="6902"/>
                </a:moveTo>
                <a:lnTo>
                  <a:pt x="13009" y="12065"/>
                </a:lnTo>
                <a:lnTo>
                  <a:pt x="696" y="12065"/>
                </a:lnTo>
                <a:lnTo>
                  <a:pt x="696" y="6902"/>
                </a:lnTo>
                <a:close/>
                <a:moveTo>
                  <a:pt x="13009" y="12766"/>
                </a:moveTo>
                <a:lnTo>
                  <a:pt x="13009" y="17928"/>
                </a:lnTo>
                <a:lnTo>
                  <a:pt x="696" y="17928"/>
                </a:lnTo>
                <a:lnTo>
                  <a:pt x="696" y="12766"/>
                </a:lnTo>
                <a:close/>
                <a:moveTo>
                  <a:pt x="13009" y="18629"/>
                </a:moveTo>
                <a:lnTo>
                  <a:pt x="13009" y="23792"/>
                </a:lnTo>
                <a:lnTo>
                  <a:pt x="696" y="23792"/>
                </a:lnTo>
                <a:lnTo>
                  <a:pt x="696" y="18629"/>
                </a:lnTo>
                <a:close/>
                <a:moveTo>
                  <a:pt x="13009" y="24493"/>
                </a:moveTo>
                <a:lnTo>
                  <a:pt x="13009" y="29655"/>
                </a:lnTo>
                <a:lnTo>
                  <a:pt x="696" y="29655"/>
                </a:lnTo>
                <a:lnTo>
                  <a:pt x="696" y="24493"/>
                </a:lnTo>
                <a:close/>
                <a:moveTo>
                  <a:pt x="13009" y="30356"/>
                </a:moveTo>
                <a:lnTo>
                  <a:pt x="13009" y="35525"/>
                </a:lnTo>
                <a:lnTo>
                  <a:pt x="696" y="35525"/>
                </a:lnTo>
                <a:lnTo>
                  <a:pt x="696" y="30356"/>
                </a:lnTo>
                <a:close/>
                <a:moveTo>
                  <a:pt x="13009" y="36220"/>
                </a:moveTo>
                <a:lnTo>
                  <a:pt x="13009" y="41389"/>
                </a:lnTo>
                <a:lnTo>
                  <a:pt x="696" y="41389"/>
                </a:lnTo>
                <a:lnTo>
                  <a:pt x="696" y="36220"/>
                </a:lnTo>
                <a:close/>
                <a:moveTo>
                  <a:pt x="13009" y="42083"/>
                </a:moveTo>
                <a:lnTo>
                  <a:pt x="13009" y="47252"/>
                </a:lnTo>
                <a:lnTo>
                  <a:pt x="696" y="47252"/>
                </a:lnTo>
                <a:lnTo>
                  <a:pt x="696" y="42083"/>
                </a:lnTo>
                <a:close/>
                <a:moveTo>
                  <a:pt x="13009" y="47947"/>
                </a:moveTo>
                <a:lnTo>
                  <a:pt x="13009" y="53116"/>
                </a:lnTo>
                <a:lnTo>
                  <a:pt x="696" y="53116"/>
                </a:lnTo>
                <a:lnTo>
                  <a:pt x="696" y="47947"/>
                </a:lnTo>
                <a:close/>
                <a:moveTo>
                  <a:pt x="345" y="0"/>
                </a:moveTo>
                <a:cubicBezTo>
                  <a:pt x="154" y="0"/>
                  <a:pt x="1" y="159"/>
                  <a:pt x="1" y="351"/>
                </a:cubicBezTo>
                <a:lnTo>
                  <a:pt x="1" y="63205"/>
                </a:lnTo>
                <a:cubicBezTo>
                  <a:pt x="1" y="63396"/>
                  <a:pt x="154" y="63549"/>
                  <a:pt x="345" y="63549"/>
                </a:cubicBezTo>
                <a:cubicBezTo>
                  <a:pt x="536" y="63549"/>
                  <a:pt x="696" y="63396"/>
                  <a:pt x="696" y="63205"/>
                </a:cubicBezTo>
                <a:lnTo>
                  <a:pt x="696" y="53810"/>
                </a:lnTo>
                <a:lnTo>
                  <a:pt x="13009" y="53810"/>
                </a:lnTo>
                <a:lnTo>
                  <a:pt x="13009" y="63205"/>
                </a:lnTo>
                <a:cubicBezTo>
                  <a:pt x="13009" y="63396"/>
                  <a:pt x="13162" y="63549"/>
                  <a:pt x="13353" y="63549"/>
                </a:cubicBezTo>
                <a:cubicBezTo>
                  <a:pt x="13551" y="63549"/>
                  <a:pt x="13704" y="63396"/>
                  <a:pt x="13704" y="63205"/>
                </a:cubicBezTo>
                <a:lnTo>
                  <a:pt x="13704" y="24493"/>
                </a:lnTo>
                <a:lnTo>
                  <a:pt x="28050" y="24493"/>
                </a:lnTo>
                <a:lnTo>
                  <a:pt x="28050" y="63205"/>
                </a:lnTo>
                <a:cubicBezTo>
                  <a:pt x="28050" y="63396"/>
                  <a:pt x="28203" y="63549"/>
                  <a:pt x="28394" y="63549"/>
                </a:cubicBezTo>
                <a:cubicBezTo>
                  <a:pt x="28585" y="63549"/>
                  <a:pt x="28745" y="63396"/>
                  <a:pt x="28745" y="63205"/>
                </a:cubicBezTo>
                <a:lnTo>
                  <a:pt x="28745" y="351"/>
                </a:lnTo>
                <a:cubicBezTo>
                  <a:pt x="28745" y="159"/>
                  <a:pt x="28585" y="0"/>
                  <a:pt x="28394" y="0"/>
                </a:cubicBezTo>
                <a:cubicBezTo>
                  <a:pt x="28203" y="0"/>
                  <a:pt x="28050" y="159"/>
                  <a:pt x="28050" y="351"/>
                </a:cubicBezTo>
                <a:lnTo>
                  <a:pt x="28050" y="23792"/>
                </a:lnTo>
                <a:lnTo>
                  <a:pt x="13704" y="23792"/>
                </a:lnTo>
                <a:lnTo>
                  <a:pt x="13704" y="351"/>
                </a:lnTo>
                <a:cubicBezTo>
                  <a:pt x="13704" y="159"/>
                  <a:pt x="13551" y="0"/>
                  <a:pt x="13353" y="0"/>
                </a:cubicBezTo>
                <a:cubicBezTo>
                  <a:pt x="13162" y="0"/>
                  <a:pt x="13009" y="159"/>
                  <a:pt x="13009" y="351"/>
                </a:cubicBezTo>
                <a:lnTo>
                  <a:pt x="13009" y="6201"/>
                </a:lnTo>
                <a:lnTo>
                  <a:pt x="696" y="6201"/>
                </a:lnTo>
                <a:lnTo>
                  <a:pt x="696" y="351"/>
                </a:lnTo>
                <a:cubicBezTo>
                  <a:pt x="696" y="159"/>
                  <a:pt x="536" y="0"/>
                  <a:pt x="34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 name="Google Shape;1371;p47"/>
          <p:cNvSpPr txBox="1">
            <a:spLocks noGrp="1"/>
          </p:cNvSpPr>
          <p:nvPr>
            <p:ph type="title"/>
          </p:nvPr>
        </p:nvSpPr>
        <p:spPr>
          <a:xfrm>
            <a:off x="400049" y="1673806"/>
            <a:ext cx="6417130" cy="770825"/>
          </a:xfrm>
          <a:prstGeom prst="rect">
            <a:avLst/>
          </a:prstGeom>
        </p:spPr>
        <p:txBody>
          <a:bodyPr spcFirstLastPara="1" wrap="square" lIns="91425" tIns="91425" rIns="91425" bIns="91425" anchor="b" anchorCtr="0">
            <a:noAutofit/>
          </a:bodyPr>
          <a:lstStyle/>
          <a:p>
            <a:pPr lvl="0" algn="r" rtl="1"/>
            <a:r>
              <a:rPr lang="ar-SA" sz="2000" dirty="0">
                <a:latin typeface="Sakkal Majalla" panose="02000000000000000000" pitchFamily="2" charset="-78"/>
                <a:cs typeface="Sakkal Majalla" panose="02000000000000000000" pitchFamily="2" charset="-78"/>
              </a:rPr>
              <a:t>“</a:t>
            </a:r>
            <a:r>
              <a:rPr lang="ar-SA" sz="1800" b="1" dirty="0">
                <a:latin typeface="Sakkal Majalla" panose="02000000000000000000" pitchFamily="2" charset="-78"/>
                <a:cs typeface="Sakkal Majalla" panose="02000000000000000000" pitchFamily="2" charset="-78"/>
              </a:rPr>
              <a:t>لا توجد سلامة مطلقة، ولكن يمكن إدارة المخاطر بوعي تربوي متزن</a:t>
            </a:r>
            <a:r>
              <a:rPr lang="ar-SA" sz="2000" dirty="0">
                <a:latin typeface="Sakkal Majalla" panose="02000000000000000000" pitchFamily="2" charset="-78"/>
                <a:cs typeface="Sakkal Majalla" panose="02000000000000000000" pitchFamily="2" charset="-78"/>
              </a:rPr>
              <a:t>” – </a:t>
            </a:r>
            <a:r>
              <a:rPr lang="ar-SA" sz="1800" dirty="0">
                <a:latin typeface="Sakkal Majalla" panose="02000000000000000000" pitchFamily="2" charset="-78"/>
                <a:cs typeface="Sakkal Majalla" panose="02000000000000000000" pitchFamily="2" charset="-78"/>
              </a:rPr>
              <a:t>(</a:t>
            </a:r>
            <a:r>
              <a:rPr lang="en-GB" sz="1800" dirty="0" err="1">
                <a:latin typeface="Sakkal Majalla" panose="02000000000000000000" pitchFamily="2" charset="-78"/>
                <a:cs typeface="Sakkal Majalla" panose="02000000000000000000" pitchFamily="2" charset="-78"/>
              </a:rPr>
              <a:t>Porsanger</a:t>
            </a:r>
            <a:r>
              <a:rPr lang="en-GB" sz="1800" dirty="0">
                <a:latin typeface="Sakkal Majalla" panose="02000000000000000000" pitchFamily="2" charset="-78"/>
                <a:cs typeface="Sakkal Majalla" panose="02000000000000000000" pitchFamily="2" charset="-78"/>
              </a:rPr>
              <a:t> et al., 2021</a:t>
            </a:r>
            <a:r>
              <a:rPr lang="ar-SA" sz="1800" dirty="0">
                <a:latin typeface="Sakkal Majalla" panose="02000000000000000000" pitchFamily="2" charset="-78"/>
                <a:cs typeface="Sakkal Majalla" panose="02000000000000000000" pitchFamily="2" charset="-78"/>
              </a:rPr>
              <a:t>)</a:t>
            </a:r>
            <a:endParaRPr sz="2000" dirty="0">
              <a:latin typeface="Sakkal Majalla" panose="02000000000000000000" pitchFamily="2" charset="-78"/>
              <a:cs typeface="Sakkal Majalla" panose="02000000000000000000" pitchFamily="2" charset="-78"/>
            </a:endParaRPr>
          </a:p>
        </p:txBody>
      </p:sp>
      <p:grpSp>
        <p:nvGrpSpPr>
          <p:cNvPr id="1374" name="Google Shape;1374;p47"/>
          <p:cNvGrpSpPr/>
          <p:nvPr/>
        </p:nvGrpSpPr>
        <p:grpSpPr>
          <a:xfrm flipH="1">
            <a:off x="4678706" y="2678584"/>
            <a:ext cx="1802489" cy="2075594"/>
            <a:chOff x="6321479" y="2159677"/>
            <a:chExt cx="1678139" cy="1932583"/>
          </a:xfrm>
        </p:grpSpPr>
        <p:sp>
          <p:nvSpPr>
            <p:cNvPr id="1375" name="Google Shape;1375;p47"/>
            <p:cNvSpPr/>
            <p:nvPr/>
          </p:nvSpPr>
          <p:spPr>
            <a:xfrm>
              <a:off x="7229084" y="3273791"/>
              <a:ext cx="681504" cy="463047"/>
            </a:xfrm>
            <a:custGeom>
              <a:avLst/>
              <a:gdLst/>
              <a:ahLst/>
              <a:cxnLst/>
              <a:rect l="l" t="t" r="r" b="b"/>
              <a:pathLst>
                <a:path w="12002" h="8149" extrusionOk="0">
                  <a:moveTo>
                    <a:pt x="4233" y="0"/>
                  </a:moveTo>
                  <a:cubicBezTo>
                    <a:pt x="2703" y="599"/>
                    <a:pt x="1212" y="1428"/>
                    <a:pt x="1" y="2530"/>
                  </a:cubicBezTo>
                  <a:cubicBezTo>
                    <a:pt x="594" y="3359"/>
                    <a:pt x="1276" y="4156"/>
                    <a:pt x="2021" y="4844"/>
                  </a:cubicBezTo>
                  <a:cubicBezTo>
                    <a:pt x="2767" y="5532"/>
                    <a:pt x="3678" y="6080"/>
                    <a:pt x="4685" y="6220"/>
                  </a:cubicBezTo>
                  <a:cubicBezTo>
                    <a:pt x="6508" y="6469"/>
                    <a:pt x="8267" y="6998"/>
                    <a:pt x="10064" y="7406"/>
                  </a:cubicBezTo>
                  <a:cubicBezTo>
                    <a:pt x="10064" y="7642"/>
                    <a:pt x="10186" y="7941"/>
                    <a:pt x="10396" y="8062"/>
                  </a:cubicBezTo>
                  <a:cubicBezTo>
                    <a:pt x="10498" y="8120"/>
                    <a:pt x="10617" y="8148"/>
                    <a:pt x="10737" y="8148"/>
                  </a:cubicBezTo>
                  <a:cubicBezTo>
                    <a:pt x="10856" y="8148"/>
                    <a:pt x="10976" y="8120"/>
                    <a:pt x="11078" y="8062"/>
                  </a:cubicBezTo>
                  <a:cubicBezTo>
                    <a:pt x="11320" y="7929"/>
                    <a:pt x="11454" y="7667"/>
                    <a:pt x="11556" y="7412"/>
                  </a:cubicBezTo>
                  <a:cubicBezTo>
                    <a:pt x="11849" y="6679"/>
                    <a:pt x="12002" y="5781"/>
                    <a:pt x="11957" y="4990"/>
                  </a:cubicBezTo>
                  <a:cubicBezTo>
                    <a:pt x="10052" y="3008"/>
                    <a:pt x="7496" y="1702"/>
                    <a:pt x="4762" y="1383"/>
                  </a:cubicBezTo>
                  <a:lnTo>
                    <a:pt x="4233" y="0"/>
                  </a:lnTo>
                  <a:close/>
                </a:path>
              </a:pathLst>
            </a:custGeom>
            <a:solidFill>
              <a:srgbClr val="AD64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 name="Google Shape;1376;p47"/>
            <p:cNvSpPr/>
            <p:nvPr/>
          </p:nvSpPr>
          <p:spPr>
            <a:xfrm>
              <a:off x="7492950" y="3346751"/>
              <a:ext cx="18852" cy="40799"/>
            </a:xfrm>
            <a:custGeom>
              <a:avLst/>
              <a:gdLst/>
              <a:ahLst/>
              <a:cxnLst/>
              <a:rect l="l" t="t" r="r" b="b"/>
              <a:pathLst>
                <a:path w="332" h="718" extrusionOk="0">
                  <a:moveTo>
                    <a:pt x="78" y="0"/>
                  </a:moveTo>
                  <a:cubicBezTo>
                    <a:pt x="71" y="0"/>
                    <a:pt x="64" y="1"/>
                    <a:pt x="57" y="4"/>
                  </a:cubicBezTo>
                  <a:cubicBezTo>
                    <a:pt x="26" y="16"/>
                    <a:pt x="0" y="55"/>
                    <a:pt x="13" y="93"/>
                  </a:cubicBezTo>
                  <a:lnTo>
                    <a:pt x="191" y="666"/>
                  </a:lnTo>
                  <a:cubicBezTo>
                    <a:pt x="198" y="698"/>
                    <a:pt x="230" y="717"/>
                    <a:pt x="255" y="717"/>
                  </a:cubicBezTo>
                  <a:cubicBezTo>
                    <a:pt x="261" y="717"/>
                    <a:pt x="268" y="711"/>
                    <a:pt x="274" y="711"/>
                  </a:cubicBezTo>
                  <a:cubicBezTo>
                    <a:pt x="312" y="698"/>
                    <a:pt x="332" y="660"/>
                    <a:pt x="325" y="622"/>
                  </a:cubicBezTo>
                  <a:lnTo>
                    <a:pt x="147" y="48"/>
                  </a:lnTo>
                  <a:cubicBezTo>
                    <a:pt x="136" y="22"/>
                    <a:pt x="109" y="0"/>
                    <a:pt x="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 name="Google Shape;1377;p47"/>
            <p:cNvSpPr/>
            <p:nvPr/>
          </p:nvSpPr>
          <p:spPr>
            <a:xfrm>
              <a:off x="7475916" y="3582279"/>
              <a:ext cx="23224" cy="47163"/>
            </a:xfrm>
            <a:custGeom>
              <a:avLst/>
              <a:gdLst/>
              <a:ahLst/>
              <a:cxnLst/>
              <a:rect l="l" t="t" r="r" b="b"/>
              <a:pathLst>
                <a:path w="409" h="830" extrusionOk="0">
                  <a:moveTo>
                    <a:pt x="327" y="0"/>
                  </a:moveTo>
                  <a:cubicBezTo>
                    <a:pt x="301" y="0"/>
                    <a:pt x="278" y="18"/>
                    <a:pt x="268" y="46"/>
                  </a:cubicBezTo>
                  <a:lnTo>
                    <a:pt x="13" y="741"/>
                  </a:lnTo>
                  <a:cubicBezTo>
                    <a:pt x="1" y="772"/>
                    <a:pt x="20" y="817"/>
                    <a:pt x="58" y="830"/>
                  </a:cubicBezTo>
                  <a:lnTo>
                    <a:pt x="83" y="830"/>
                  </a:lnTo>
                  <a:cubicBezTo>
                    <a:pt x="109" y="830"/>
                    <a:pt x="134" y="811"/>
                    <a:pt x="147" y="785"/>
                  </a:cubicBezTo>
                  <a:lnTo>
                    <a:pt x="396" y="97"/>
                  </a:lnTo>
                  <a:cubicBezTo>
                    <a:pt x="408" y="59"/>
                    <a:pt x="389" y="20"/>
                    <a:pt x="357" y="8"/>
                  </a:cubicBezTo>
                  <a:cubicBezTo>
                    <a:pt x="347" y="2"/>
                    <a:pt x="337" y="0"/>
                    <a:pt x="3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 name="Google Shape;1378;p47"/>
            <p:cNvSpPr/>
            <p:nvPr/>
          </p:nvSpPr>
          <p:spPr>
            <a:xfrm>
              <a:off x="7753126" y="3508808"/>
              <a:ext cx="246493" cy="462137"/>
            </a:xfrm>
            <a:custGeom>
              <a:avLst/>
              <a:gdLst/>
              <a:ahLst/>
              <a:cxnLst/>
              <a:rect l="l" t="t" r="r" b="b"/>
              <a:pathLst>
                <a:path w="4341" h="8133" extrusionOk="0">
                  <a:moveTo>
                    <a:pt x="2142" y="0"/>
                  </a:moveTo>
                  <a:cubicBezTo>
                    <a:pt x="1893" y="931"/>
                    <a:pt x="1632" y="1836"/>
                    <a:pt x="1384" y="2766"/>
                  </a:cubicBezTo>
                  <a:cubicBezTo>
                    <a:pt x="1103" y="2779"/>
                    <a:pt x="829" y="2798"/>
                    <a:pt x="549" y="2811"/>
                  </a:cubicBezTo>
                  <a:cubicBezTo>
                    <a:pt x="428" y="2817"/>
                    <a:pt x="306" y="2824"/>
                    <a:pt x="198" y="2875"/>
                  </a:cubicBezTo>
                  <a:cubicBezTo>
                    <a:pt x="90" y="2932"/>
                    <a:pt x="1" y="3047"/>
                    <a:pt x="20" y="3168"/>
                  </a:cubicBezTo>
                  <a:cubicBezTo>
                    <a:pt x="32" y="3264"/>
                    <a:pt x="103" y="3334"/>
                    <a:pt x="173" y="3404"/>
                  </a:cubicBezTo>
                  <a:cubicBezTo>
                    <a:pt x="351" y="3582"/>
                    <a:pt x="530" y="3761"/>
                    <a:pt x="708" y="3939"/>
                  </a:cubicBezTo>
                  <a:cubicBezTo>
                    <a:pt x="1454" y="4672"/>
                    <a:pt x="1180" y="5940"/>
                    <a:pt x="1173" y="6986"/>
                  </a:cubicBezTo>
                  <a:cubicBezTo>
                    <a:pt x="1173" y="7209"/>
                    <a:pt x="1167" y="7438"/>
                    <a:pt x="1231" y="7655"/>
                  </a:cubicBezTo>
                  <a:cubicBezTo>
                    <a:pt x="1288" y="7872"/>
                    <a:pt x="1441" y="8075"/>
                    <a:pt x="1658" y="8133"/>
                  </a:cubicBezTo>
                  <a:cubicBezTo>
                    <a:pt x="3053" y="6170"/>
                    <a:pt x="3997" y="3856"/>
                    <a:pt x="4341" y="1466"/>
                  </a:cubicBezTo>
                  <a:cubicBezTo>
                    <a:pt x="4016" y="1275"/>
                    <a:pt x="3825" y="1078"/>
                    <a:pt x="3500" y="886"/>
                  </a:cubicBezTo>
                  <a:cubicBezTo>
                    <a:pt x="3047" y="625"/>
                    <a:pt x="2595" y="268"/>
                    <a:pt x="214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9" name="Google Shape;1379;p47"/>
            <p:cNvSpPr/>
            <p:nvPr/>
          </p:nvSpPr>
          <p:spPr>
            <a:xfrm>
              <a:off x="7830576" y="3555516"/>
              <a:ext cx="136505" cy="411849"/>
            </a:xfrm>
            <a:custGeom>
              <a:avLst/>
              <a:gdLst/>
              <a:ahLst/>
              <a:cxnLst/>
              <a:rect l="l" t="t" r="r" b="b"/>
              <a:pathLst>
                <a:path w="2404" h="7248" extrusionOk="0">
                  <a:moveTo>
                    <a:pt x="2193" y="1"/>
                  </a:moveTo>
                  <a:cubicBezTo>
                    <a:pt x="2155" y="7"/>
                    <a:pt x="2129" y="39"/>
                    <a:pt x="2129" y="77"/>
                  </a:cubicBezTo>
                  <a:cubicBezTo>
                    <a:pt x="2263" y="2595"/>
                    <a:pt x="1511" y="5106"/>
                    <a:pt x="26" y="7139"/>
                  </a:cubicBezTo>
                  <a:cubicBezTo>
                    <a:pt x="0" y="7171"/>
                    <a:pt x="7" y="7209"/>
                    <a:pt x="39" y="7234"/>
                  </a:cubicBezTo>
                  <a:cubicBezTo>
                    <a:pt x="51" y="7247"/>
                    <a:pt x="64" y="7247"/>
                    <a:pt x="77" y="7247"/>
                  </a:cubicBezTo>
                  <a:cubicBezTo>
                    <a:pt x="102" y="7247"/>
                    <a:pt x="122" y="7241"/>
                    <a:pt x="134" y="7222"/>
                  </a:cubicBezTo>
                  <a:cubicBezTo>
                    <a:pt x="1645" y="5157"/>
                    <a:pt x="2403" y="2620"/>
                    <a:pt x="2269" y="71"/>
                  </a:cubicBezTo>
                  <a:cubicBezTo>
                    <a:pt x="2269" y="32"/>
                    <a:pt x="2231" y="1"/>
                    <a:pt x="21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 name="Google Shape;1380;p47"/>
            <p:cNvSpPr/>
            <p:nvPr/>
          </p:nvSpPr>
          <p:spPr>
            <a:xfrm>
              <a:off x="7803435" y="3716380"/>
              <a:ext cx="47811" cy="38014"/>
            </a:xfrm>
            <a:custGeom>
              <a:avLst/>
              <a:gdLst/>
              <a:ahLst/>
              <a:cxnLst/>
              <a:rect l="l" t="t" r="r" b="b"/>
              <a:pathLst>
                <a:path w="842" h="669" extrusionOk="0">
                  <a:moveTo>
                    <a:pt x="762" y="1"/>
                  </a:moveTo>
                  <a:cubicBezTo>
                    <a:pt x="748" y="1"/>
                    <a:pt x="733" y="5"/>
                    <a:pt x="721" y="12"/>
                  </a:cubicBezTo>
                  <a:lnTo>
                    <a:pt x="39" y="541"/>
                  </a:lnTo>
                  <a:cubicBezTo>
                    <a:pt x="7" y="567"/>
                    <a:pt x="0" y="611"/>
                    <a:pt x="26" y="643"/>
                  </a:cubicBezTo>
                  <a:cubicBezTo>
                    <a:pt x="39" y="656"/>
                    <a:pt x="64" y="669"/>
                    <a:pt x="83" y="669"/>
                  </a:cubicBezTo>
                  <a:cubicBezTo>
                    <a:pt x="96" y="669"/>
                    <a:pt x="109" y="662"/>
                    <a:pt x="128" y="656"/>
                  </a:cubicBezTo>
                  <a:lnTo>
                    <a:pt x="803" y="127"/>
                  </a:lnTo>
                  <a:cubicBezTo>
                    <a:pt x="835" y="101"/>
                    <a:pt x="842" y="57"/>
                    <a:pt x="816" y="25"/>
                  </a:cubicBezTo>
                  <a:cubicBezTo>
                    <a:pt x="805" y="9"/>
                    <a:pt x="784" y="1"/>
                    <a:pt x="7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 name="Google Shape;1381;p47"/>
            <p:cNvSpPr/>
            <p:nvPr/>
          </p:nvSpPr>
          <p:spPr>
            <a:xfrm>
              <a:off x="7814280" y="3757064"/>
              <a:ext cx="54738" cy="42617"/>
            </a:xfrm>
            <a:custGeom>
              <a:avLst/>
              <a:gdLst/>
              <a:ahLst/>
              <a:cxnLst/>
              <a:rect l="l" t="t" r="r" b="b"/>
              <a:pathLst>
                <a:path w="964" h="750" extrusionOk="0">
                  <a:moveTo>
                    <a:pt x="886" y="1"/>
                  </a:moveTo>
                  <a:cubicBezTo>
                    <a:pt x="871" y="1"/>
                    <a:pt x="855" y="6"/>
                    <a:pt x="842" y="16"/>
                  </a:cubicBezTo>
                  <a:lnTo>
                    <a:pt x="39" y="622"/>
                  </a:lnTo>
                  <a:cubicBezTo>
                    <a:pt x="7" y="647"/>
                    <a:pt x="1" y="692"/>
                    <a:pt x="26" y="724"/>
                  </a:cubicBezTo>
                  <a:cubicBezTo>
                    <a:pt x="39" y="736"/>
                    <a:pt x="58" y="749"/>
                    <a:pt x="77" y="749"/>
                  </a:cubicBezTo>
                  <a:cubicBezTo>
                    <a:pt x="96" y="749"/>
                    <a:pt x="109" y="743"/>
                    <a:pt x="122" y="736"/>
                  </a:cubicBezTo>
                  <a:lnTo>
                    <a:pt x="931" y="125"/>
                  </a:lnTo>
                  <a:cubicBezTo>
                    <a:pt x="957" y="106"/>
                    <a:pt x="963" y="61"/>
                    <a:pt x="944" y="29"/>
                  </a:cubicBezTo>
                  <a:cubicBezTo>
                    <a:pt x="929" y="10"/>
                    <a:pt x="908" y="1"/>
                    <a:pt x="8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 name="Google Shape;1382;p47"/>
            <p:cNvSpPr/>
            <p:nvPr/>
          </p:nvSpPr>
          <p:spPr>
            <a:xfrm>
              <a:off x="7813542" y="3804341"/>
              <a:ext cx="59792" cy="51822"/>
            </a:xfrm>
            <a:custGeom>
              <a:avLst/>
              <a:gdLst/>
              <a:ahLst/>
              <a:cxnLst/>
              <a:rect l="l" t="t" r="r" b="b"/>
              <a:pathLst>
                <a:path w="1053" h="912" extrusionOk="0">
                  <a:moveTo>
                    <a:pt x="981" y="1"/>
                  </a:moveTo>
                  <a:cubicBezTo>
                    <a:pt x="964" y="1"/>
                    <a:pt x="946" y="7"/>
                    <a:pt x="931" y="19"/>
                  </a:cubicBezTo>
                  <a:lnTo>
                    <a:pt x="39" y="784"/>
                  </a:lnTo>
                  <a:cubicBezTo>
                    <a:pt x="7" y="809"/>
                    <a:pt x="1" y="854"/>
                    <a:pt x="26" y="886"/>
                  </a:cubicBezTo>
                  <a:cubicBezTo>
                    <a:pt x="46" y="899"/>
                    <a:pt x="65" y="911"/>
                    <a:pt x="84" y="911"/>
                  </a:cubicBezTo>
                  <a:cubicBezTo>
                    <a:pt x="96" y="911"/>
                    <a:pt x="116" y="905"/>
                    <a:pt x="128" y="892"/>
                  </a:cubicBezTo>
                  <a:lnTo>
                    <a:pt x="1021" y="121"/>
                  </a:lnTo>
                  <a:cubicBezTo>
                    <a:pt x="1052" y="96"/>
                    <a:pt x="1052" y="51"/>
                    <a:pt x="1027" y="26"/>
                  </a:cubicBezTo>
                  <a:cubicBezTo>
                    <a:pt x="1017" y="9"/>
                    <a:pt x="1000" y="1"/>
                    <a:pt x="9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 name="Google Shape;1383;p47"/>
            <p:cNvSpPr/>
            <p:nvPr/>
          </p:nvSpPr>
          <p:spPr>
            <a:xfrm>
              <a:off x="7898999" y="3533980"/>
              <a:ext cx="57577" cy="138590"/>
            </a:xfrm>
            <a:custGeom>
              <a:avLst/>
              <a:gdLst/>
              <a:ahLst/>
              <a:cxnLst/>
              <a:rect l="l" t="t" r="r" b="b"/>
              <a:pathLst>
                <a:path w="1014" h="2439" extrusionOk="0">
                  <a:moveTo>
                    <a:pt x="273" y="0"/>
                  </a:moveTo>
                  <a:cubicBezTo>
                    <a:pt x="242" y="0"/>
                    <a:pt x="214" y="23"/>
                    <a:pt x="204" y="55"/>
                  </a:cubicBezTo>
                  <a:cubicBezTo>
                    <a:pt x="0" y="889"/>
                    <a:pt x="268" y="1820"/>
                    <a:pt x="886" y="2419"/>
                  </a:cubicBezTo>
                  <a:cubicBezTo>
                    <a:pt x="899" y="2432"/>
                    <a:pt x="918" y="2438"/>
                    <a:pt x="937" y="2438"/>
                  </a:cubicBezTo>
                  <a:cubicBezTo>
                    <a:pt x="956" y="2438"/>
                    <a:pt x="975" y="2432"/>
                    <a:pt x="988" y="2419"/>
                  </a:cubicBezTo>
                  <a:cubicBezTo>
                    <a:pt x="1013" y="2387"/>
                    <a:pt x="1013" y="2349"/>
                    <a:pt x="982" y="2317"/>
                  </a:cubicBezTo>
                  <a:cubicBezTo>
                    <a:pt x="402" y="1750"/>
                    <a:pt x="147" y="877"/>
                    <a:pt x="344" y="86"/>
                  </a:cubicBezTo>
                  <a:cubicBezTo>
                    <a:pt x="351" y="48"/>
                    <a:pt x="331" y="10"/>
                    <a:pt x="293" y="4"/>
                  </a:cubicBezTo>
                  <a:cubicBezTo>
                    <a:pt x="286" y="1"/>
                    <a:pt x="280" y="0"/>
                    <a:pt x="2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4" name="Google Shape;1384;p47"/>
            <p:cNvSpPr/>
            <p:nvPr/>
          </p:nvSpPr>
          <p:spPr>
            <a:xfrm>
              <a:off x="6564336" y="3208559"/>
              <a:ext cx="640961" cy="762615"/>
            </a:xfrm>
            <a:custGeom>
              <a:avLst/>
              <a:gdLst/>
              <a:ahLst/>
              <a:cxnLst/>
              <a:rect l="l" t="t" r="r" b="b"/>
              <a:pathLst>
                <a:path w="11288" h="13421" extrusionOk="0">
                  <a:moveTo>
                    <a:pt x="7132" y="1"/>
                  </a:moveTo>
                  <a:cubicBezTo>
                    <a:pt x="6169" y="963"/>
                    <a:pt x="5398" y="2117"/>
                    <a:pt x="4863" y="3366"/>
                  </a:cubicBezTo>
                  <a:cubicBezTo>
                    <a:pt x="4436" y="4367"/>
                    <a:pt x="3881" y="5310"/>
                    <a:pt x="3423" y="6298"/>
                  </a:cubicBezTo>
                  <a:cubicBezTo>
                    <a:pt x="2511" y="8280"/>
                    <a:pt x="1587" y="10281"/>
                    <a:pt x="261" y="12008"/>
                  </a:cubicBezTo>
                  <a:cubicBezTo>
                    <a:pt x="32" y="12301"/>
                    <a:pt x="0" y="12684"/>
                    <a:pt x="255" y="12952"/>
                  </a:cubicBezTo>
                  <a:cubicBezTo>
                    <a:pt x="516" y="13219"/>
                    <a:pt x="899" y="13315"/>
                    <a:pt x="1262" y="13366"/>
                  </a:cubicBezTo>
                  <a:cubicBezTo>
                    <a:pt x="1525" y="13402"/>
                    <a:pt x="1791" y="13420"/>
                    <a:pt x="2056" y="13420"/>
                  </a:cubicBezTo>
                  <a:cubicBezTo>
                    <a:pt x="2771" y="13420"/>
                    <a:pt x="3484" y="13289"/>
                    <a:pt x="4149" y="13028"/>
                  </a:cubicBezTo>
                  <a:cubicBezTo>
                    <a:pt x="7642" y="9542"/>
                    <a:pt x="9127" y="6483"/>
                    <a:pt x="9509" y="4877"/>
                  </a:cubicBezTo>
                  <a:cubicBezTo>
                    <a:pt x="10166" y="4265"/>
                    <a:pt x="10765" y="3634"/>
                    <a:pt x="11287" y="2901"/>
                  </a:cubicBezTo>
                  <a:lnTo>
                    <a:pt x="7132" y="1"/>
                  </a:lnTo>
                  <a:close/>
                </a:path>
              </a:pathLst>
            </a:custGeom>
            <a:solidFill>
              <a:srgbClr val="AD64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 name="Google Shape;1385;p47"/>
            <p:cNvSpPr/>
            <p:nvPr/>
          </p:nvSpPr>
          <p:spPr>
            <a:xfrm>
              <a:off x="6892196" y="3352206"/>
              <a:ext cx="76770" cy="32048"/>
            </a:xfrm>
            <a:custGeom>
              <a:avLst/>
              <a:gdLst/>
              <a:ahLst/>
              <a:cxnLst/>
              <a:rect l="l" t="t" r="r" b="b"/>
              <a:pathLst>
                <a:path w="1352" h="564" extrusionOk="0">
                  <a:moveTo>
                    <a:pt x="75" y="1"/>
                  </a:moveTo>
                  <a:cubicBezTo>
                    <a:pt x="63" y="1"/>
                    <a:pt x="51" y="3"/>
                    <a:pt x="39" y="9"/>
                  </a:cubicBezTo>
                  <a:cubicBezTo>
                    <a:pt x="7" y="35"/>
                    <a:pt x="0" y="73"/>
                    <a:pt x="19" y="105"/>
                  </a:cubicBezTo>
                  <a:cubicBezTo>
                    <a:pt x="191" y="398"/>
                    <a:pt x="523" y="564"/>
                    <a:pt x="854" y="564"/>
                  </a:cubicBezTo>
                  <a:cubicBezTo>
                    <a:pt x="1007" y="564"/>
                    <a:pt x="1167" y="526"/>
                    <a:pt x="1300" y="449"/>
                  </a:cubicBezTo>
                  <a:cubicBezTo>
                    <a:pt x="1339" y="430"/>
                    <a:pt x="1351" y="386"/>
                    <a:pt x="1332" y="354"/>
                  </a:cubicBezTo>
                  <a:cubicBezTo>
                    <a:pt x="1320" y="329"/>
                    <a:pt x="1297" y="318"/>
                    <a:pt x="1274" y="318"/>
                  </a:cubicBezTo>
                  <a:cubicBezTo>
                    <a:pt x="1261" y="318"/>
                    <a:pt x="1248" y="321"/>
                    <a:pt x="1237" y="328"/>
                  </a:cubicBezTo>
                  <a:cubicBezTo>
                    <a:pt x="1122" y="392"/>
                    <a:pt x="992" y="422"/>
                    <a:pt x="861" y="422"/>
                  </a:cubicBezTo>
                  <a:cubicBezTo>
                    <a:pt x="575" y="422"/>
                    <a:pt x="283" y="280"/>
                    <a:pt x="134" y="35"/>
                  </a:cubicBezTo>
                  <a:cubicBezTo>
                    <a:pt x="121" y="13"/>
                    <a:pt x="99" y="1"/>
                    <a:pt x="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 name="Google Shape;1386;p47"/>
            <p:cNvSpPr/>
            <p:nvPr/>
          </p:nvSpPr>
          <p:spPr>
            <a:xfrm>
              <a:off x="6321479" y="3820535"/>
              <a:ext cx="491169" cy="271725"/>
            </a:xfrm>
            <a:custGeom>
              <a:avLst/>
              <a:gdLst/>
              <a:ahLst/>
              <a:cxnLst/>
              <a:rect l="l" t="t" r="r" b="b"/>
              <a:pathLst>
                <a:path w="8650" h="4782" extrusionOk="0">
                  <a:moveTo>
                    <a:pt x="5762" y="0"/>
                  </a:moveTo>
                  <a:cubicBezTo>
                    <a:pt x="5715" y="0"/>
                    <a:pt x="5667" y="8"/>
                    <a:pt x="5622" y="21"/>
                  </a:cubicBezTo>
                  <a:cubicBezTo>
                    <a:pt x="5494" y="59"/>
                    <a:pt x="5386" y="136"/>
                    <a:pt x="5278" y="219"/>
                  </a:cubicBezTo>
                  <a:cubicBezTo>
                    <a:pt x="4991" y="435"/>
                    <a:pt x="4730" y="684"/>
                    <a:pt x="4487" y="952"/>
                  </a:cubicBezTo>
                  <a:cubicBezTo>
                    <a:pt x="3837" y="1684"/>
                    <a:pt x="2639" y="1735"/>
                    <a:pt x="1670" y="1850"/>
                  </a:cubicBezTo>
                  <a:cubicBezTo>
                    <a:pt x="1371" y="1882"/>
                    <a:pt x="1065" y="1901"/>
                    <a:pt x="772" y="1978"/>
                  </a:cubicBezTo>
                  <a:cubicBezTo>
                    <a:pt x="478" y="2054"/>
                    <a:pt x="192" y="2188"/>
                    <a:pt x="0" y="2424"/>
                  </a:cubicBezTo>
                  <a:cubicBezTo>
                    <a:pt x="1641" y="3908"/>
                    <a:pt x="3887" y="4782"/>
                    <a:pt x="6107" y="4782"/>
                  </a:cubicBezTo>
                  <a:cubicBezTo>
                    <a:pt x="6414" y="4782"/>
                    <a:pt x="6720" y="4765"/>
                    <a:pt x="7024" y="4731"/>
                  </a:cubicBezTo>
                  <a:cubicBezTo>
                    <a:pt x="7566" y="3890"/>
                    <a:pt x="8107" y="3048"/>
                    <a:pt x="8649" y="2213"/>
                  </a:cubicBezTo>
                  <a:cubicBezTo>
                    <a:pt x="7789" y="2054"/>
                    <a:pt x="6954" y="1914"/>
                    <a:pt x="6100" y="1755"/>
                  </a:cubicBezTo>
                  <a:cubicBezTo>
                    <a:pt x="6240" y="1334"/>
                    <a:pt x="6272" y="869"/>
                    <a:pt x="6183" y="429"/>
                  </a:cubicBezTo>
                  <a:cubicBezTo>
                    <a:pt x="6157" y="295"/>
                    <a:pt x="6113" y="161"/>
                    <a:pt x="6004" y="78"/>
                  </a:cubicBezTo>
                  <a:cubicBezTo>
                    <a:pt x="5938" y="25"/>
                    <a:pt x="5851" y="0"/>
                    <a:pt x="576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 name="Google Shape;1387;p47"/>
            <p:cNvSpPr/>
            <p:nvPr/>
          </p:nvSpPr>
          <p:spPr>
            <a:xfrm>
              <a:off x="6331246" y="3946737"/>
              <a:ext cx="412241" cy="128873"/>
            </a:xfrm>
            <a:custGeom>
              <a:avLst/>
              <a:gdLst/>
              <a:ahLst/>
              <a:cxnLst/>
              <a:rect l="l" t="t" r="r" b="b"/>
              <a:pathLst>
                <a:path w="7260" h="2268" extrusionOk="0">
                  <a:moveTo>
                    <a:pt x="78" y="1"/>
                  </a:moveTo>
                  <a:cubicBezTo>
                    <a:pt x="57" y="1"/>
                    <a:pt x="36" y="11"/>
                    <a:pt x="20" y="31"/>
                  </a:cubicBezTo>
                  <a:cubicBezTo>
                    <a:pt x="1" y="63"/>
                    <a:pt x="7" y="107"/>
                    <a:pt x="39" y="133"/>
                  </a:cubicBezTo>
                  <a:cubicBezTo>
                    <a:pt x="988" y="751"/>
                    <a:pt x="2136" y="1439"/>
                    <a:pt x="3423" y="1866"/>
                  </a:cubicBezTo>
                  <a:cubicBezTo>
                    <a:pt x="4226" y="2134"/>
                    <a:pt x="5016" y="2268"/>
                    <a:pt x="5775" y="2268"/>
                  </a:cubicBezTo>
                  <a:cubicBezTo>
                    <a:pt x="6266" y="2268"/>
                    <a:pt x="6744" y="2204"/>
                    <a:pt x="7196" y="2089"/>
                  </a:cubicBezTo>
                  <a:cubicBezTo>
                    <a:pt x="7234" y="2083"/>
                    <a:pt x="7260" y="2045"/>
                    <a:pt x="7247" y="2006"/>
                  </a:cubicBezTo>
                  <a:cubicBezTo>
                    <a:pt x="7242" y="1973"/>
                    <a:pt x="7212" y="1954"/>
                    <a:pt x="7179" y="1954"/>
                  </a:cubicBezTo>
                  <a:cubicBezTo>
                    <a:pt x="7174" y="1954"/>
                    <a:pt x="7169" y="1955"/>
                    <a:pt x="7164" y="1955"/>
                  </a:cubicBezTo>
                  <a:cubicBezTo>
                    <a:pt x="6722" y="2069"/>
                    <a:pt x="6256" y="2126"/>
                    <a:pt x="5772" y="2126"/>
                  </a:cubicBezTo>
                  <a:cubicBezTo>
                    <a:pt x="5034" y="2126"/>
                    <a:pt x="4257" y="1994"/>
                    <a:pt x="3468" y="1732"/>
                  </a:cubicBezTo>
                  <a:cubicBezTo>
                    <a:pt x="2193" y="1312"/>
                    <a:pt x="1059" y="630"/>
                    <a:pt x="115" y="12"/>
                  </a:cubicBezTo>
                  <a:cubicBezTo>
                    <a:pt x="103" y="4"/>
                    <a:pt x="90" y="1"/>
                    <a:pt x="7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 name="Google Shape;1388;p47"/>
            <p:cNvSpPr/>
            <p:nvPr/>
          </p:nvSpPr>
          <p:spPr>
            <a:xfrm>
              <a:off x="6482172" y="3919633"/>
              <a:ext cx="66606" cy="56425"/>
            </a:xfrm>
            <a:custGeom>
              <a:avLst/>
              <a:gdLst/>
              <a:ahLst/>
              <a:cxnLst/>
              <a:rect l="l" t="t" r="r" b="b"/>
              <a:pathLst>
                <a:path w="1173" h="993" extrusionOk="0">
                  <a:moveTo>
                    <a:pt x="81" y="1"/>
                  </a:moveTo>
                  <a:cubicBezTo>
                    <a:pt x="60" y="1"/>
                    <a:pt x="40" y="9"/>
                    <a:pt x="26" y="23"/>
                  </a:cubicBezTo>
                  <a:cubicBezTo>
                    <a:pt x="0" y="55"/>
                    <a:pt x="7" y="100"/>
                    <a:pt x="39" y="125"/>
                  </a:cubicBezTo>
                  <a:lnTo>
                    <a:pt x="1052" y="979"/>
                  </a:lnTo>
                  <a:cubicBezTo>
                    <a:pt x="1065" y="986"/>
                    <a:pt x="1077" y="992"/>
                    <a:pt x="1096" y="992"/>
                  </a:cubicBezTo>
                  <a:cubicBezTo>
                    <a:pt x="1116" y="992"/>
                    <a:pt x="1135" y="986"/>
                    <a:pt x="1147" y="967"/>
                  </a:cubicBezTo>
                  <a:cubicBezTo>
                    <a:pt x="1173" y="941"/>
                    <a:pt x="1167" y="896"/>
                    <a:pt x="1141" y="871"/>
                  </a:cubicBezTo>
                  <a:lnTo>
                    <a:pt x="128" y="17"/>
                  </a:lnTo>
                  <a:cubicBezTo>
                    <a:pt x="114" y="6"/>
                    <a:pt x="97" y="1"/>
                    <a:pt x="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 name="Google Shape;1389;p47"/>
            <p:cNvSpPr/>
            <p:nvPr/>
          </p:nvSpPr>
          <p:spPr>
            <a:xfrm>
              <a:off x="6521579" y="3906507"/>
              <a:ext cx="59451" cy="53584"/>
            </a:xfrm>
            <a:custGeom>
              <a:avLst/>
              <a:gdLst/>
              <a:ahLst/>
              <a:cxnLst/>
              <a:rect l="l" t="t" r="r" b="b"/>
              <a:pathLst>
                <a:path w="1047" h="943" extrusionOk="0">
                  <a:moveTo>
                    <a:pt x="77" y="0"/>
                  </a:moveTo>
                  <a:cubicBezTo>
                    <a:pt x="59" y="0"/>
                    <a:pt x="40" y="8"/>
                    <a:pt x="26" y="25"/>
                  </a:cubicBezTo>
                  <a:cubicBezTo>
                    <a:pt x="1" y="50"/>
                    <a:pt x="1" y="95"/>
                    <a:pt x="26" y="120"/>
                  </a:cubicBezTo>
                  <a:lnTo>
                    <a:pt x="919" y="930"/>
                  </a:lnTo>
                  <a:cubicBezTo>
                    <a:pt x="931" y="943"/>
                    <a:pt x="951" y="943"/>
                    <a:pt x="970" y="943"/>
                  </a:cubicBezTo>
                  <a:cubicBezTo>
                    <a:pt x="989" y="943"/>
                    <a:pt x="1008" y="936"/>
                    <a:pt x="1021" y="923"/>
                  </a:cubicBezTo>
                  <a:cubicBezTo>
                    <a:pt x="1046" y="892"/>
                    <a:pt x="1040" y="847"/>
                    <a:pt x="1014" y="822"/>
                  </a:cubicBezTo>
                  <a:lnTo>
                    <a:pt x="122" y="18"/>
                  </a:lnTo>
                  <a:cubicBezTo>
                    <a:pt x="110" y="6"/>
                    <a:pt x="94" y="0"/>
                    <a:pt x="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 name="Google Shape;1390;p47"/>
            <p:cNvSpPr/>
            <p:nvPr/>
          </p:nvSpPr>
          <p:spPr>
            <a:xfrm>
              <a:off x="6567232" y="3880710"/>
              <a:ext cx="55022" cy="54777"/>
            </a:xfrm>
            <a:custGeom>
              <a:avLst/>
              <a:gdLst/>
              <a:ahLst/>
              <a:cxnLst/>
              <a:rect l="l" t="t" r="r" b="b"/>
              <a:pathLst>
                <a:path w="969" h="964" extrusionOk="0">
                  <a:moveTo>
                    <a:pt x="74" y="1"/>
                  </a:moveTo>
                  <a:cubicBezTo>
                    <a:pt x="56" y="1"/>
                    <a:pt x="38" y="7"/>
                    <a:pt x="26" y="20"/>
                  </a:cubicBezTo>
                  <a:cubicBezTo>
                    <a:pt x="0" y="45"/>
                    <a:pt x="0" y="90"/>
                    <a:pt x="26" y="116"/>
                  </a:cubicBezTo>
                  <a:lnTo>
                    <a:pt x="841" y="938"/>
                  </a:lnTo>
                  <a:cubicBezTo>
                    <a:pt x="854" y="957"/>
                    <a:pt x="873" y="963"/>
                    <a:pt x="892" y="963"/>
                  </a:cubicBezTo>
                  <a:cubicBezTo>
                    <a:pt x="905" y="963"/>
                    <a:pt x="924" y="957"/>
                    <a:pt x="937" y="944"/>
                  </a:cubicBezTo>
                  <a:cubicBezTo>
                    <a:pt x="969" y="912"/>
                    <a:pt x="969" y="868"/>
                    <a:pt x="937" y="842"/>
                  </a:cubicBezTo>
                  <a:lnTo>
                    <a:pt x="127" y="20"/>
                  </a:lnTo>
                  <a:cubicBezTo>
                    <a:pt x="112" y="7"/>
                    <a:pt x="92" y="1"/>
                    <a:pt x="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 name="Google Shape;1391;p47"/>
            <p:cNvSpPr/>
            <p:nvPr/>
          </p:nvSpPr>
          <p:spPr>
            <a:xfrm>
              <a:off x="6620777" y="4000605"/>
              <a:ext cx="158934" cy="71767"/>
            </a:xfrm>
            <a:custGeom>
              <a:avLst/>
              <a:gdLst/>
              <a:ahLst/>
              <a:cxnLst/>
              <a:rect l="l" t="t" r="r" b="b"/>
              <a:pathLst>
                <a:path w="2799" h="1263" extrusionOk="0">
                  <a:moveTo>
                    <a:pt x="2534" y="1"/>
                  </a:moveTo>
                  <a:cubicBezTo>
                    <a:pt x="1590" y="1"/>
                    <a:pt x="640" y="432"/>
                    <a:pt x="26" y="1148"/>
                  </a:cubicBezTo>
                  <a:cubicBezTo>
                    <a:pt x="0" y="1180"/>
                    <a:pt x="0" y="1224"/>
                    <a:pt x="32" y="1250"/>
                  </a:cubicBezTo>
                  <a:cubicBezTo>
                    <a:pt x="45" y="1262"/>
                    <a:pt x="64" y="1262"/>
                    <a:pt x="77" y="1262"/>
                  </a:cubicBezTo>
                  <a:cubicBezTo>
                    <a:pt x="96" y="1262"/>
                    <a:pt x="115" y="1256"/>
                    <a:pt x="128" y="1243"/>
                  </a:cubicBezTo>
                  <a:cubicBezTo>
                    <a:pt x="717" y="553"/>
                    <a:pt x="1622" y="141"/>
                    <a:pt x="2528" y="141"/>
                  </a:cubicBezTo>
                  <a:cubicBezTo>
                    <a:pt x="2593" y="141"/>
                    <a:pt x="2657" y="143"/>
                    <a:pt x="2722" y="147"/>
                  </a:cubicBezTo>
                  <a:cubicBezTo>
                    <a:pt x="2760" y="147"/>
                    <a:pt x="2792" y="122"/>
                    <a:pt x="2792" y="83"/>
                  </a:cubicBezTo>
                  <a:cubicBezTo>
                    <a:pt x="2798" y="45"/>
                    <a:pt x="2766" y="7"/>
                    <a:pt x="2728" y="7"/>
                  </a:cubicBezTo>
                  <a:cubicBezTo>
                    <a:pt x="2664" y="3"/>
                    <a:pt x="2599" y="1"/>
                    <a:pt x="25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 name="Google Shape;1392;p47"/>
            <p:cNvSpPr/>
            <p:nvPr/>
          </p:nvSpPr>
          <p:spPr>
            <a:xfrm>
              <a:off x="7295689" y="3162249"/>
              <a:ext cx="202373" cy="238711"/>
            </a:xfrm>
            <a:custGeom>
              <a:avLst/>
              <a:gdLst/>
              <a:ahLst/>
              <a:cxnLst/>
              <a:rect l="l" t="t" r="r" b="b"/>
              <a:pathLst>
                <a:path w="3564" h="4201" extrusionOk="0">
                  <a:moveTo>
                    <a:pt x="2677" y="0"/>
                  </a:moveTo>
                  <a:lnTo>
                    <a:pt x="1" y="4200"/>
                  </a:lnTo>
                  <a:cubicBezTo>
                    <a:pt x="1192" y="3505"/>
                    <a:pt x="2378" y="2804"/>
                    <a:pt x="3563" y="2110"/>
                  </a:cubicBezTo>
                  <a:cubicBezTo>
                    <a:pt x="3264" y="1396"/>
                    <a:pt x="2977" y="708"/>
                    <a:pt x="267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 name="Google Shape;1393;p47"/>
            <p:cNvSpPr/>
            <p:nvPr/>
          </p:nvSpPr>
          <p:spPr>
            <a:xfrm>
              <a:off x="6923653" y="2885922"/>
              <a:ext cx="637724" cy="580953"/>
            </a:xfrm>
            <a:custGeom>
              <a:avLst/>
              <a:gdLst/>
              <a:ahLst/>
              <a:cxnLst/>
              <a:rect l="l" t="t" r="r" b="b"/>
              <a:pathLst>
                <a:path w="11231" h="10224" extrusionOk="0">
                  <a:moveTo>
                    <a:pt x="10568" y="0"/>
                  </a:moveTo>
                  <a:lnTo>
                    <a:pt x="2678" y="2333"/>
                  </a:lnTo>
                  <a:cubicBezTo>
                    <a:pt x="2760" y="2652"/>
                    <a:pt x="2837" y="2970"/>
                    <a:pt x="2920" y="3289"/>
                  </a:cubicBezTo>
                  <a:cubicBezTo>
                    <a:pt x="1957" y="4258"/>
                    <a:pt x="963" y="5207"/>
                    <a:pt x="1" y="6182"/>
                  </a:cubicBezTo>
                  <a:cubicBezTo>
                    <a:pt x="2015" y="7075"/>
                    <a:pt x="3838" y="8445"/>
                    <a:pt x="5138" y="10223"/>
                  </a:cubicBezTo>
                  <a:cubicBezTo>
                    <a:pt x="6508" y="9261"/>
                    <a:pt x="7725" y="8145"/>
                    <a:pt x="8834" y="6890"/>
                  </a:cubicBezTo>
                  <a:cubicBezTo>
                    <a:pt x="9676" y="5934"/>
                    <a:pt x="10440" y="4882"/>
                    <a:pt x="10836" y="3678"/>
                  </a:cubicBezTo>
                  <a:cubicBezTo>
                    <a:pt x="11231" y="2473"/>
                    <a:pt x="11218" y="1090"/>
                    <a:pt x="105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 name="Google Shape;1394;p47"/>
            <p:cNvSpPr/>
            <p:nvPr/>
          </p:nvSpPr>
          <p:spPr>
            <a:xfrm>
              <a:off x="7080372" y="3016159"/>
              <a:ext cx="69161" cy="63528"/>
            </a:xfrm>
            <a:custGeom>
              <a:avLst/>
              <a:gdLst/>
              <a:ahLst/>
              <a:cxnLst/>
              <a:rect l="l" t="t" r="r" b="b"/>
              <a:pathLst>
                <a:path w="1218" h="1118" extrusionOk="0">
                  <a:moveTo>
                    <a:pt x="1142" y="0"/>
                  </a:moveTo>
                  <a:cubicBezTo>
                    <a:pt x="1125" y="0"/>
                    <a:pt x="1109" y="7"/>
                    <a:pt x="1097" y="22"/>
                  </a:cubicBezTo>
                  <a:lnTo>
                    <a:pt x="32" y="997"/>
                  </a:lnTo>
                  <a:cubicBezTo>
                    <a:pt x="7" y="1022"/>
                    <a:pt x="0" y="1067"/>
                    <a:pt x="26" y="1092"/>
                  </a:cubicBezTo>
                  <a:cubicBezTo>
                    <a:pt x="45" y="1112"/>
                    <a:pt x="58" y="1118"/>
                    <a:pt x="77" y="1118"/>
                  </a:cubicBezTo>
                  <a:cubicBezTo>
                    <a:pt x="96" y="1118"/>
                    <a:pt x="115" y="1112"/>
                    <a:pt x="128" y="1099"/>
                  </a:cubicBezTo>
                  <a:lnTo>
                    <a:pt x="1192" y="124"/>
                  </a:lnTo>
                  <a:cubicBezTo>
                    <a:pt x="1218" y="92"/>
                    <a:pt x="1218" y="54"/>
                    <a:pt x="1192" y="22"/>
                  </a:cubicBezTo>
                  <a:cubicBezTo>
                    <a:pt x="1179" y="8"/>
                    <a:pt x="1160" y="0"/>
                    <a:pt x="11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 name="Google Shape;1395;p47"/>
            <p:cNvSpPr/>
            <p:nvPr/>
          </p:nvSpPr>
          <p:spPr>
            <a:xfrm>
              <a:off x="7305115" y="3212253"/>
              <a:ext cx="177729" cy="188708"/>
            </a:xfrm>
            <a:custGeom>
              <a:avLst/>
              <a:gdLst/>
              <a:ahLst/>
              <a:cxnLst/>
              <a:rect l="l" t="t" r="r" b="b"/>
              <a:pathLst>
                <a:path w="3130" h="3321" extrusionOk="0">
                  <a:moveTo>
                    <a:pt x="3053" y="0"/>
                  </a:moveTo>
                  <a:cubicBezTo>
                    <a:pt x="3034" y="0"/>
                    <a:pt x="3016" y="8"/>
                    <a:pt x="3002" y="25"/>
                  </a:cubicBezTo>
                  <a:lnTo>
                    <a:pt x="32" y="3199"/>
                  </a:lnTo>
                  <a:cubicBezTo>
                    <a:pt x="0" y="3231"/>
                    <a:pt x="7" y="3276"/>
                    <a:pt x="32" y="3301"/>
                  </a:cubicBezTo>
                  <a:cubicBezTo>
                    <a:pt x="45" y="3314"/>
                    <a:pt x="64" y="3320"/>
                    <a:pt x="83" y="3320"/>
                  </a:cubicBezTo>
                  <a:cubicBezTo>
                    <a:pt x="96" y="3320"/>
                    <a:pt x="115" y="3314"/>
                    <a:pt x="134" y="3295"/>
                  </a:cubicBezTo>
                  <a:lnTo>
                    <a:pt x="3104" y="121"/>
                  </a:lnTo>
                  <a:cubicBezTo>
                    <a:pt x="3130" y="89"/>
                    <a:pt x="3130" y="44"/>
                    <a:pt x="3098" y="19"/>
                  </a:cubicBezTo>
                  <a:cubicBezTo>
                    <a:pt x="3086" y="7"/>
                    <a:pt x="3069" y="0"/>
                    <a:pt x="30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 name="Google Shape;1396;p47"/>
            <p:cNvSpPr/>
            <p:nvPr/>
          </p:nvSpPr>
          <p:spPr>
            <a:xfrm>
              <a:off x="6966012" y="3185546"/>
              <a:ext cx="293566" cy="249792"/>
            </a:xfrm>
            <a:custGeom>
              <a:avLst/>
              <a:gdLst/>
              <a:ahLst/>
              <a:cxnLst/>
              <a:rect l="l" t="t" r="r" b="b"/>
              <a:pathLst>
                <a:path w="5170" h="4396" extrusionOk="0">
                  <a:moveTo>
                    <a:pt x="81" y="0"/>
                  </a:moveTo>
                  <a:cubicBezTo>
                    <a:pt x="53" y="0"/>
                    <a:pt x="23" y="19"/>
                    <a:pt x="13" y="49"/>
                  </a:cubicBezTo>
                  <a:cubicBezTo>
                    <a:pt x="0" y="87"/>
                    <a:pt x="20" y="125"/>
                    <a:pt x="58" y="138"/>
                  </a:cubicBezTo>
                  <a:cubicBezTo>
                    <a:pt x="2116" y="916"/>
                    <a:pt x="3933" y="2452"/>
                    <a:pt x="5035" y="4357"/>
                  </a:cubicBezTo>
                  <a:cubicBezTo>
                    <a:pt x="5048" y="4383"/>
                    <a:pt x="5067" y="4396"/>
                    <a:pt x="5093" y="4396"/>
                  </a:cubicBezTo>
                  <a:cubicBezTo>
                    <a:pt x="5106" y="4396"/>
                    <a:pt x="5118" y="4389"/>
                    <a:pt x="5125" y="4383"/>
                  </a:cubicBezTo>
                  <a:cubicBezTo>
                    <a:pt x="5163" y="4364"/>
                    <a:pt x="5169" y="4319"/>
                    <a:pt x="5150" y="4287"/>
                  </a:cubicBezTo>
                  <a:cubicBezTo>
                    <a:pt x="4022" y="2324"/>
                    <a:pt x="2225" y="807"/>
                    <a:pt x="102" y="4"/>
                  </a:cubicBezTo>
                  <a:cubicBezTo>
                    <a:pt x="96" y="2"/>
                    <a:pt x="89" y="0"/>
                    <a:pt x="8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 name="Google Shape;1397;p47"/>
            <p:cNvSpPr/>
            <p:nvPr/>
          </p:nvSpPr>
          <p:spPr>
            <a:xfrm>
              <a:off x="7296030" y="2967008"/>
              <a:ext cx="145931" cy="77563"/>
            </a:xfrm>
            <a:custGeom>
              <a:avLst/>
              <a:gdLst/>
              <a:ahLst/>
              <a:cxnLst/>
              <a:rect l="l" t="t" r="r" b="b"/>
              <a:pathLst>
                <a:path w="2570" h="1365" extrusionOk="0">
                  <a:moveTo>
                    <a:pt x="84" y="0"/>
                  </a:moveTo>
                  <a:cubicBezTo>
                    <a:pt x="71" y="0"/>
                    <a:pt x="57" y="4"/>
                    <a:pt x="46" y="14"/>
                  </a:cubicBezTo>
                  <a:cubicBezTo>
                    <a:pt x="14" y="33"/>
                    <a:pt x="1" y="77"/>
                    <a:pt x="20" y="109"/>
                  </a:cubicBezTo>
                  <a:cubicBezTo>
                    <a:pt x="498" y="880"/>
                    <a:pt x="1390" y="1365"/>
                    <a:pt x="2295" y="1365"/>
                  </a:cubicBezTo>
                  <a:cubicBezTo>
                    <a:pt x="2365" y="1365"/>
                    <a:pt x="2436" y="1365"/>
                    <a:pt x="2506" y="1358"/>
                  </a:cubicBezTo>
                  <a:cubicBezTo>
                    <a:pt x="2544" y="1352"/>
                    <a:pt x="2569" y="1320"/>
                    <a:pt x="2569" y="1282"/>
                  </a:cubicBezTo>
                  <a:cubicBezTo>
                    <a:pt x="2563" y="1244"/>
                    <a:pt x="2531" y="1218"/>
                    <a:pt x="2493" y="1218"/>
                  </a:cubicBezTo>
                  <a:cubicBezTo>
                    <a:pt x="2428" y="1224"/>
                    <a:pt x="2362" y="1226"/>
                    <a:pt x="2297" y="1226"/>
                  </a:cubicBezTo>
                  <a:cubicBezTo>
                    <a:pt x="1438" y="1226"/>
                    <a:pt x="591" y="767"/>
                    <a:pt x="141" y="33"/>
                  </a:cubicBezTo>
                  <a:cubicBezTo>
                    <a:pt x="129" y="13"/>
                    <a:pt x="107" y="0"/>
                    <a:pt x="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 name="Google Shape;1398;p47"/>
            <p:cNvSpPr/>
            <p:nvPr/>
          </p:nvSpPr>
          <p:spPr>
            <a:xfrm>
              <a:off x="7153848" y="3033490"/>
              <a:ext cx="240360" cy="272918"/>
            </a:xfrm>
            <a:custGeom>
              <a:avLst/>
              <a:gdLst/>
              <a:ahLst/>
              <a:cxnLst/>
              <a:rect l="l" t="t" r="r" b="b"/>
              <a:pathLst>
                <a:path w="4233" h="4803" extrusionOk="0">
                  <a:moveTo>
                    <a:pt x="4154" y="0"/>
                  </a:moveTo>
                  <a:cubicBezTo>
                    <a:pt x="4133" y="0"/>
                    <a:pt x="4113" y="8"/>
                    <a:pt x="4098" y="23"/>
                  </a:cubicBezTo>
                  <a:lnTo>
                    <a:pt x="26" y="4688"/>
                  </a:lnTo>
                  <a:cubicBezTo>
                    <a:pt x="0" y="4713"/>
                    <a:pt x="7" y="4758"/>
                    <a:pt x="32" y="4784"/>
                  </a:cubicBezTo>
                  <a:cubicBezTo>
                    <a:pt x="45" y="4796"/>
                    <a:pt x="64" y="4803"/>
                    <a:pt x="83" y="4803"/>
                  </a:cubicBezTo>
                  <a:cubicBezTo>
                    <a:pt x="102" y="4803"/>
                    <a:pt x="121" y="4796"/>
                    <a:pt x="134" y="4777"/>
                  </a:cubicBezTo>
                  <a:lnTo>
                    <a:pt x="4207" y="118"/>
                  </a:lnTo>
                  <a:cubicBezTo>
                    <a:pt x="4232" y="86"/>
                    <a:pt x="4226" y="42"/>
                    <a:pt x="4200" y="16"/>
                  </a:cubicBezTo>
                  <a:cubicBezTo>
                    <a:pt x="4186" y="5"/>
                    <a:pt x="4170" y="0"/>
                    <a:pt x="415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 name="Google Shape;1399;p47"/>
            <p:cNvSpPr/>
            <p:nvPr/>
          </p:nvSpPr>
          <p:spPr>
            <a:xfrm>
              <a:off x="7472281" y="2417650"/>
              <a:ext cx="367042" cy="253428"/>
            </a:xfrm>
            <a:custGeom>
              <a:avLst/>
              <a:gdLst/>
              <a:ahLst/>
              <a:cxnLst/>
              <a:rect l="l" t="t" r="r" b="b"/>
              <a:pathLst>
                <a:path w="6464" h="4460" extrusionOk="0">
                  <a:moveTo>
                    <a:pt x="543" y="0"/>
                  </a:moveTo>
                  <a:lnTo>
                    <a:pt x="1" y="4054"/>
                  </a:lnTo>
                  <a:lnTo>
                    <a:pt x="4233" y="4430"/>
                  </a:lnTo>
                  <a:cubicBezTo>
                    <a:pt x="4418" y="4445"/>
                    <a:pt x="4607" y="4460"/>
                    <a:pt x="4794" y="4460"/>
                  </a:cubicBezTo>
                  <a:cubicBezTo>
                    <a:pt x="5089" y="4460"/>
                    <a:pt x="5380" y="4423"/>
                    <a:pt x="5641" y="4290"/>
                  </a:cubicBezTo>
                  <a:cubicBezTo>
                    <a:pt x="6196" y="4003"/>
                    <a:pt x="6463" y="3308"/>
                    <a:pt x="6361" y="2690"/>
                  </a:cubicBezTo>
                  <a:cubicBezTo>
                    <a:pt x="6253" y="2072"/>
                    <a:pt x="5839" y="1543"/>
                    <a:pt x="5323" y="1192"/>
                  </a:cubicBezTo>
                  <a:cubicBezTo>
                    <a:pt x="4806" y="835"/>
                    <a:pt x="4201" y="638"/>
                    <a:pt x="3595" y="478"/>
                  </a:cubicBezTo>
                  <a:cubicBezTo>
                    <a:pt x="2601" y="217"/>
                    <a:pt x="1575" y="58"/>
                    <a:pt x="543" y="0"/>
                  </a:cubicBezTo>
                  <a:close/>
                </a:path>
              </a:pathLst>
            </a:custGeom>
            <a:solidFill>
              <a:srgbClr val="AD64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 name="Google Shape;1400;p47"/>
            <p:cNvSpPr/>
            <p:nvPr/>
          </p:nvSpPr>
          <p:spPr>
            <a:xfrm>
              <a:off x="6687724" y="2705910"/>
              <a:ext cx="357219" cy="441738"/>
            </a:xfrm>
            <a:custGeom>
              <a:avLst/>
              <a:gdLst/>
              <a:ahLst/>
              <a:cxnLst/>
              <a:rect l="l" t="t" r="r" b="b"/>
              <a:pathLst>
                <a:path w="6291" h="7774" extrusionOk="0">
                  <a:moveTo>
                    <a:pt x="2798" y="1"/>
                  </a:moveTo>
                  <a:cubicBezTo>
                    <a:pt x="2110" y="912"/>
                    <a:pt x="1422" y="1817"/>
                    <a:pt x="733" y="2728"/>
                  </a:cubicBezTo>
                  <a:cubicBezTo>
                    <a:pt x="332" y="3257"/>
                    <a:pt x="0" y="3869"/>
                    <a:pt x="64" y="4526"/>
                  </a:cubicBezTo>
                  <a:cubicBezTo>
                    <a:pt x="128" y="5182"/>
                    <a:pt x="523" y="5800"/>
                    <a:pt x="1097" y="6125"/>
                  </a:cubicBezTo>
                  <a:cubicBezTo>
                    <a:pt x="1407" y="6302"/>
                    <a:pt x="1765" y="6392"/>
                    <a:pt x="2122" y="6392"/>
                  </a:cubicBezTo>
                  <a:cubicBezTo>
                    <a:pt x="2425" y="6392"/>
                    <a:pt x="2728" y="6327"/>
                    <a:pt x="3002" y="6196"/>
                  </a:cubicBezTo>
                  <a:cubicBezTo>
                    <a:pt x="3200" y="6616"/>
                    <a:pt x="3378" y="7011"/>
                    <a:pt x="3582" y="7426"/>
                  </a:cubicBezTo>
                  <a:cubicBezTo>
                    <a:pt x="3646" y="7559"/>
                    <a:pt x="3722" y="7706"/>
                    <a:pt x="3863" y="7757"/>
                  </a:cubicBezTo>
                  <a:cubicBezTo>
                    <a:pt x="3893" y="7769"/>
                    <a:pt x="3925" y="7774"/>
                    <a:pt x="3957" y="7774"/>
                  </a:cubicBezTo>
                  <a:cubicBezTo>
                    <a:pt x="4084" y="7774"/>
                    <a:pt x="4209" y="7688"/>
                    <a:pt x="4245" y="7566"/>
                  </a:cubicBezTo>
                  <a:cubicBezTo>
                    <a:pt x="4336" y="7652"/>
                    <a:pt x="4459" y="7696"/>
                    <a:pt x="4582" y="7696"/>
                  </a:cubicBezTo>
                  <a:cubicBezTo>
                    <a:pt x="4632" y="7696"/>
                    <a:pt x="4682" y="7689"/>
                    <a:pt x="4729" y="7674"/>
                  </a:cubicBezTo>
                  <a:cubicBezTo>
                    <a:pt x="4895" y="7617"/>
                    <a:pt x="5023" y="7464"/>
                    <a:pt x="5048" y="7292"/>
                  </a:cubicBezTo>
                  <a:cubicBezTo>
                    <a:pt x="5117" y="7365"/>
                    <a:pt x="5195" y="7398"/>
                    <a:pt x="5279" y="7398"/>
                  </a:cubicBezTo>
                  <a:cubicBezTo>
                    <a:pt x="5334" y="7398"/>
                    <a:pt x="5391" y="7383"/>
                    <a:pt x="5450" y="7356"/>
                  </a:cubicBezTo>
                  <a:cubicBezTo>
                    <a:pt x="5591" y="7288"/>
                    <a:pt x="5679" y="7125"/>
                    <a:pt x="5668" y="6970"/>
                  </a:cubicBezTo>
                  <a:lnTo>
                    <a:pt x="5668" y="6970"/>
                  </a:lnTo>
                  <a:cubicBezTo>
                    <a:pt x="5680" y="7033"/>
                    <a:pt x="5761" y="7101"/>
                    <a:pt x="5830" y="7101"/>
                  </a:cubicBezTo>
                  <a:cubicBezTo>
                    <a:pt x="5833" y="7101"/>
                    <a:pt x="5836" y="7101"/>
                    <a:pt x="5838" y="7101"/>
                  </a:cubicBezTo>
                  <a:cubicBezTo>
                    <a:pt x="5908" y="7101"/>
                    <a:pt x="5972" y="7050"/>
                    <a:pt x="6023" y="6999"/>
                  </a:cubicBezTo>
                  <a:cubicBezTo>
                    <a:pt x="6170" y="6858"/>
                    <a:pt x="6259" y="6654"/>
                    <a:pt x="6265" y="6451"/>
                  </a:cubicBezTo>
                  <a:cubicBezTo>
                    <a:pt x="6284" y="6030"/>
                    <a:pt x="6291" y="5622"/>
                    <a:pt x="6227" y="5208"/>
                  </a:cubicBezTo>
                  <a:cubicBezTo>
                    <a:pt x="6074" y="4207"/>
                    <a:pt x="4895" y="3723"/>
                    <a:pt x="4098" y="3098"/>
                  </a:cubicBezTo>
                  <a:cubicBezTo>
                    <a:pt x="4392" y="2767"/>
                    <a:pt x="4678" y="2435"/>
                    <a:pt x="4978" y="2104"/>
                  </a:cubicBezTo>
                  <a:lnTo>
                    <a:pt x="2798" y="1"/>
                  </a:lnTo>
                  <a:close/>
                </a:path>
              </a:pathLst>
            </a:custGeom>
            <a:solidFill>
              <a:srgbClr val="AD64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 name="Google Shape;1401;p47"/>
            <p:cNvSpPr/>
            <p:nvPr/>
          </p:nvSpPr>
          <p:spPr>
            <a:xfrm>
              <a:off x="6774941" y="2859557"/>
              <a:ext cx="165067" cy="34378"/>
            </a:xfrm>
            <a:custGeom>
              <a:avLst/>
              <a:gdLst/>
              <a:ahLst/>
              <a:cxnLst/>
              <a:rect l="l" t="t" r="r" b="b"/>
              <a:pathLst>
                <a:path w="2907" h="605" extrusionOk="0">
                  <a:moveTo>
                    <a:pt x="1109" y="1"/>
                  </a:moveTo>
                  <a:cubicBezTo>
                    <a:pt x="753" y="1"/>
                    <a:pt x="397" y="55"/>
                    <a:pt x="58" y="165"/>
                  </a:cubicBezTo>
                  <a:cubicBezTo>
                    <a:pt x="19" y="177"/>
                    <a:pt x="0" y="216"/>
                    <a:pt x="13" y="254"/>
                  </a:cubicBezTo>
                  <a:cubicBezTo>
                    <a:pt x="23" y="284"/>
                    <a:pt x="49" y="302"/>
                    <a:pt x="79" y="302"/>
                  </a:cubicBezTo>
                  <a:cubicBezTo>
                    <a:pt x="86" y="302"/>
                    <a:pt x="94" y="301"/>
                    <a:pt x="102" y="299"/>
                  </a:cubicBezTo>
                  <a:cubicBezTo>
                    <a:pt x="431" y="190"/>
                    <a:pt x="775" y="136"/>
                    <a:pt x="1120" y="136"/>
                  </a:cubicBezTo>
                  <a:cubicBezTo>
                    <a:pt x="1706" y="136"/>
                    <a:pt x="2290" y="291"/>
                    <a:pt x="2792" y="592"/>
                  </a:cubicBezTo>
                  <a:cubicBezTo>
                    <a:pt x="2805" y="598"/>
                    <a:pt x="2817" y="604"/>
                    <a:pt x="2830" y="604"/>
                  </a:cubicBezTo>
                  <a:cubicBezTo>
                    <a:pt x="2856" y="604"/>
                    <a:pt x="2875" y="592"/>
                    <a:pt x="2887" y="573"/>
                  </a:cubicBezTo>
                  <a:cubicBezTo>
                    <a:pt x="2907" y="534"/>
                    <a:pt x="2900" y="496"/>
                    <a:pt x="2868" y="477"/>
                  </a:cubicBezTo>
                  <a:cubicBezTo>
                    <a:pt x="2340" y="162"/>
                    <a:pt x="1724" y="1"/>
                    <a:pt x="11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 name="Google Shape;1402;p47"/>
            <p:cNvSpPr/>
            <p:nvPr/>
          </p:nvSpPr>
          <p:spPr>
            <a:xfrm>
              <a:off x="6832120" y="2995192"/>
              <a:ext cx="43098" cy="79836"/>
            </a:xfrm>
            <a:custGeom>
              <a:avLst/>
              <a:gdLst/>
              <a:ahLst/>
              <a:cxnLst/>
              <a:rect l="l" t="t" r="r" b="b"/>
              <a:pathLst>
                <a:path w="759" h="1405" extrusionOk="0">
                  <a:moveTo>
                    <a:pt x="80" y="1"/>
                  </a:moveTo>
                  <a:cubicBezTo>
                    <a:pt x="70" y="1"/>
                    <a:pt x="60" y="3"/>
                    <a:pt x="51" y="8"/>
                  </a:cubicBezTo>
                  <a:cubicBezTo>
                    <a:pt x="13" y="27"/>
                    <a:pt x="0" y="66"/>
                    <a:pt x="19" y="104"/>
                  </a:cubicBezTo>
                  <a:lnTo>
                    <a:pt x="619" y="1366"/>
                  </a:lnTo>
                  <a:cubicBezTo>
                    <a:pt x="631" y="1391"/>
                    <a:pt x="657" y="1404"/>
                    <a:pt x="682" y="1404"/>
                  </a:cubicBezTo>
                  <a:cubicBezTo>
                    <a:pt x="689" y="1404"/>
                    <a:pt x="701" y="1404"/>
                    <a:pt x="714" y="1398"/>
                  </a:cubicBezTo>
                  <a:cubicBezTo>
                    <a:pt x="746" y="1385"/>
                    <a:pt x="759" y="1340"/>
                    <a:pt x="746" y="1309"/>
                  </a:cubicBezTo>
                  <a:lnTo>
                    <a:pt x="141" y="40"/>
                  </a:lnTo>
                  <a:cubicBezTo>
                    <a:pt x="131" y="17"/>
                    <a:pt x="105" y="1"/>
                    <a:pt x="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 name="Google Shape;1403;p47"/>
            <p:cNvSpPr/>
            <p:nvPr/>
          </p:nvSpPr>
          <p:spPr>
            <a:xfrm>
              <a:off x="6926549" y="3099915"/>
              <a:ext cx="8006" cy="39208"/>
            </a:xfrm>
            <a:custGeom>
              <a:avLst/>
              <a:gdLst/>
              <a:ahLst/>
              <a:cxnLst/>
              <a:rect l="l" t="t" r="r" b="b"/>
              <a:pathLst>
                <a:path w="141" h="690" extrusionOk="0">
                  <a:moveTo>
                    <a:pt x="71" y="1"/>
                  </a:moveTo>
                  <a:cubicBezTo>
                    <a:pt x="33" y="1"/>
                    <a:pt x="1" y="33"/>
                    <a:pt x="1" y="71"/>
                  </a:cubicBezTo>
                  <a:lnTo>
                    <a:pt x="1" y="619"/>
                  </a:lnTo>
                  <a:cubicBezTo>
                    <a:pt x="1" y="657"/>
                    <a:pt x="33" y="689"/>
                    <a:pt x="71" y="689"/>
                  </a:cubicBezTo>
                  <a:cubicBezTo>
                    <a:pt x="109" y="689"/>
                    <a:pt x="141" y="657"/>
                    <a:pt x="141" y="619"/>
                  </a:cubicBezTo>
                  <a:lnTo>
                    <a:pt x="141" y="71"/>
                  </a:lnTo>
                  <a:cubicBezTo>
                    <a:pt x="141" y="33"/>
                    <a:pt x="109" y="1"/>
                    <a:pt x="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 name="Google Shape;1404;p47"/>
            <p:cNvSpPr/>
            <p:nvPr/>
          </p:nvSpPr>
          <p:spPr>
            <a:xfrm>
              <a:off x="6885666" y="3090142"/>
              <a:ext cx="11640" cy="42446"/>
            </a:xfrm>
            <a:custGeom>
              <a:avLst/>
              <a:gdLst/>
              <a:ahLst/>
              <a:cxnLst/>
              <a:rect l="l" t="t" r="r" b="b"/>
              <a:pathLst>
                <a:path w="205" h="747" extrusionOk="0">
                  <a:moveTo>
                    <a:pt x="71" y="1"/>
                  </a:moveTo>
                  <a:cubicBezTo>
                    <a:pt x="32" y="7"/>
                    <a:pt x="1" y="39"/>
                    <a:pt x="7" y="77"/>
                  </a:cubicBezTo>
                  <a:lnTo>
                    <a:pt x="64" y="683"/>
                  </a:lnTo>
                  <a:cubicBezTo>
                    <a:pt x="64" y="721"/>
                    <a:pt x="96" y="746"/>
                    <a:pt x="128" y="746"/>
                  </a:cubicBezTo>
                  <a:lnTo>
                    <a:pt x="134" y="746"/>
                  </a:lnTo>
                  <a:cubicBezTo>
                    <a:pt x="173" y="740"/>
                    <a:pt x="205" y="708"/>
                    <a:pt x="198" y="670"/>
                  </a:cubicBezTo>
                  <a:lnTo>
                    <a:pt x="141" y="65"/>
                  </a:lnTo>
                  <a:cubicBezTo>
                    <a:pt x="141" y="26"/>
                    <a:pt x="109" y="1"/>
                    <a:pt x="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 name="Google Shape;1405;p47"/>
            <p:cNvSpPr/>
            <p:nvPr/>
          </p:nvSpPr>
          <p:spPr>
            <a:xfrm>
              <a:off x="6966751" y="3090539"/>
              <a:ext cx="9823" cy="42049"/>
            </a:xfrm>
            <a:custGeom>
              <a:avLst/>
              <a:gdLst/>
              <a:ahLst/>
              <a:cxnLst/>
              <a:rect l="l" t="t" r="r" b="b"/>
              <a:pathLst>
                <a:path w="173" h="740" extrusionOk="0">
                  <a:moveTo>
                    <a:pt x="102" y="0"/>
                  </a:moveTo>
                  <a:cubicBezTo>
                    <a:pt x="64" y="0"/>
                    <a:pt x="32" y="26"/>
                    <a:pt x="32" y="64"/>
                  </a:cubicBezTo>
                  <a:lnTo>
                    <a:pt x="7" y="669"/>
                  </a:lnTo>
                  <a:cubicBezTo>
                    <a:pt x="0" y="708"/>
                    <a:pt x="32" y="739"/>
                    <a:pt x="70" y="739"/>
                  </a:cubicBezTo>
                  <a:lnTo>
                    <a:pt x="77" y="739"/>
                  </a:lnTo>
                  <a:cubicBezTo>
                    <a:pt x="115" y="739"/>
                    <a:pt x="140" y="708"/>
                    <a:pt x="140" y="676"/>
                  </a:cubicBezTo>
                  <a:lnTo>
                    <a:pt x="172" y="70"/>
                  </a:lnTo>
                  <a:cubicBezTo>
                    <a:pt x="172" y="32"/>
                    <a:pt x="140" y="0"/>
                    <a:pt x="1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 name="Google Shape;1406;p47"/>
            <p:cNvSpPr/>
            <p:nvPr/>
          </p:nvSpPr>
          <p:spPr>
            <a:xfrm>
              <a:off x="7006555" y="3052809"/>
              <a:ext cx="13060" cy="61652"/>
            </a:xfrm>
            <a:custGeom>
              <a:avLst/>
              <a:gdLst/>
              <a:ahLst/>
              <a:cxnLst/>
              <a:rect l="l" t="t" r="r" b="b"/>
              <a:pathLst>
                <a:path w="230" h="1085" extrusionOk="0">
                  <a:moveTo>
                    <a:pt x="156" y="1"/>
                  </a:moveTo>
                  <a:cubicBezTo>
                    <a:pt x="121" y="1"/>
                    <a:pt x="90" y="30"/>
                    <a:pt x="90" y="65"/>
                  </a:cubicBezTo>
                  <a:lnTo>
                    <a:pt x="7" y="1015"/>
                  </a:lnTo>
                  <a:cubicBezTo>
                    <a:pt x="0" y="1053"/>
                    <a:pt x="26" y="1085"/>
                    <a:pt x="64" y="1085"/>
                  </a:cubicBezTo>
                  <a:lnTo>
                    <a:pt x="70" y="1085"/>
                  </a:lnTo>
                  <a:cubicBezTo>
                    <a:pt x="109" y="1085"/>
                    <a:pt x="140" y="1059"/>
                    <a:pt x="140" y="1027"/>
                  </a:cubicBezTo>
                  <a:lnTo>
                    <a:pt x="230" y="78"/>
                  </a:lnTo>
                  <a:cubicBezTo>
                    <a:pt x="230" y="40"/>
                    <a:pt x="204" y="1"/>
                    <a:pt x="166" y="1"/>
                  </a:cubicBezTo>
                  <a:cubicBezTo>
                    <a:pt x="163" y="1"/>
                    <a:pt x="159" y="1"/>
                    <a:pt x="1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 name="Google Shape;1407;p47"/>
            <p:cNvSpPr/>
            <p:nvPr/>
          </p:nvSpPr>
          <p:spPr>
            <a:xfrm>
              <a:off x="6808215" y="2395660"/>
              <a:ext cx="745952" cy="633741"/>
            </a:xfrm>
            <a:custGeom>
              <a:avLst/>
              <a:gdLst/>
              <a:ahLst/>
              <a:cxnLst/>
              <a:rect l="l" t="t" r="r" b="b"/>
              <a:pathLst>
                <a:path w="13137" h="11153" extrusionOk="0">
                  <a:moveTo>
                    <a:pt x="10070" y="1"/>
                  </a:moveTo>
                  <a:cubicBezTo>
                    <a:pt x="7481" y="1"/>
                    <a:pt x="6206" y="530"/>
                    <a:pt x="5150" y="1222"/>
                  </a:cubicBezTo>
                  <a:cubicBezTo>
                    <a:pt x="3436" y="2338"/>
                    <a:pt x="1161" y="4141"/>
                    <a:pt x="1" y="5824"/>
                  </a:cubicBezTo>
                  <a:cubicBezTo>
                    <a:pt x="957" y="6716"/>
                    <a:pt x="1970" y="7551"/>
                    <a:pt x="2926" y="8443"/>
                  </a:cubicBezTo>
                  <a:cubicBezTo>
                    <a:pt x="3054" y="8367"/>
                    <a:pt x="3181" y="8271"/>
                    <a:pt x="3308" y="8195"/>
                  </a:cubicBezTo>
                  <a:cubicBezTo>
                    <a:pt x="3691" y="9195"/>
                    <a:pt x="4111" y="10151"/>
                    <a:pt x="4494" y="11152"/>
                  </a:cubicBezTo>
                  <a:cubicBezTo>
                    <a:pt x="6043" y="10821"/>
                    <a:pt x="7610" y="10426"/>
                    <a:pt x="9153" y="10049"/>
                  </a:cubicBezTo>
                  <a:cubicBezTo>
                    <a:pt x="10478" y="9724"/>
                    <a:pt x="11811" y="9393"/>
                    <a:pt x="13136" y="9055"/>
                  </a:cubicBezTo>
                  <a:cubicBezTo>
                    <a:pt x="12677" y="7774"/>
                    <a:pt x="12225" y="6519"/>
                    <a:pt x="11766" y="5238"/>
                  </a:cubicBezTo>
                  <a:cubicBezTo>
                    <a:pt x="12180" y="5238"/>
                    <a:pt x="12594" y="5231"/>
                    <a:pt x="13002" y="5231"/>
                  </a:cubicBezTo>
                  <a:cubicBezTo>
                    <a:pt x="12932" y="3523"/>
                    <a:pt x="12837" y="1860"/>
                    <a:pt x="12767" y="152"/>
                  </a:cubicBezTo>
                  <a:cubicBezTo>
                    <a:pt x="11731" y="48"/>
                    <a:pt x="10842" y="1"/>
                    <a:pt x="1007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 name="Google Shape;1408;p47"/>
            <p:cNvSpPr/>
            <p:nvPr/>
          </p:nvSpPr>
          <p:spPr>
            <a:xfrm>
              <a:off x="6957666" y="2815463"/>
              <a:ext cx="41338" cy="48413"/>
            </a:xfrm>
            <a:custGeom>
              <a:avLst/>
              <a:gdLst/>
              <a:ahLst/>
              <a:cxnLst/>
              <a:rect l="l" t="t" r="r" b="b"/>
              <a:pathLst>
                <a:path w="728" h="852" extrusionOk="0">
                  <a:moveTo>
                    <a:pt x="79" y="0"/>
                  </a:moveTo>
                  <a:cubicBezTo>
                    <a:pt x="63" y="0"/>
                    <a:pt x="47" y="5"/>
                    <a:pt x="33" y="17"/>
                  </a:cubicBezTo>
                  <a:cubicBezTo>
                    <a:pt x="7" y="42"/>
                    <a:pt x="1" y="80"/>
                    <a:pt x="26" y="112"/>
                  </a:cubicBezTo>
                  <a:lnTo>
                    <a:pt x="600" y="826"/>
                  </a:lnTo>
                  <a:cubicBezTo>
                    <a:pt x="613" y="845"/>
                    <a:pt x="632" y="851"/>
                    <a:pt x="651" y="851"/>
                  </a:cubicBezTo>
                  <a:cubicBezTo>
                    <a:pt x="670" y="851"/>
                    <a:pt x="683" y="851"/>
                    <a:pt x="696" y="839"/>
                  </a:cubicBezTo>
                  <a:cubicBezTo>
                    <a:pt x="727" y="813"/>
                    <a:pt x="727" y="769"/>
                    <a:pt x="708" y="737"/>
                  </a:cubicBezTo>
                  <a:lnTo>
                    <a:pt x="135" y="23"/>
                  </a:lnTo>
                  <a:cubicBezTo>
                    <a:pt x="120" y="9"/>
                    <a:pt x="100" y="0"/>
                    <a:pt x="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 name="Google Shape;1409;p47"/>
            <p:cNvSpPr/>
            <p:nvPr/>
          </p:nvSpPr>
          <p:spPr>
            <a:xfrm>
              <a:off x="7045621" y="2844044"/>
              <a:ext cx="486115" cy="154898"/>
            </a:xfrm>
            <a:custGeom>
              <a:avLst/>
              <a:gdLst/>
              <a:ahLst/>
              <a:cxnLst/>
              <a:rect l="l" t="t" r="r" b="b"/>
              <a:pathLst>
                <a:path w="8561" h="2726" extrusionOk="0">
                  <a:moveTo>
                    <a:pt x="8482" y="0"/>
                  </a:moveTo>
                  <a:cubicBezTo>
                    <a:pt x="8474" y="0"/>
                    <a:pt x="8466" y="2"/>
                    <a:pt x="8458" y="4"/>
                  </a:cubicBezTo>
                  <a:lnTo>
                    <a:pt x="58" y="2586"/>
                  </a:lnTo>
                  <a:cubicBezTo>
                    <a:pt x="26" y="2598"/>
                    <a:pt x="1" y="2636"/>
                    <a:pt x="13" y="2675"/>
                  </a:cubicBezTo>
                  <a:cubicBezTo>
                    <a:pt x="20" y="2707"/>
                    <a:pt x="52" y="2726"/>
                    <a:pt x="77" y="2726"/>
                  </a:cubicBezTo>
                  <a:cubicBezTo>
                    <a:pt x="83" y="2726"/>
                    <a:pt x="96" y="2726"/>
                    <a:pt x="103" y="2719"/>
                  </a:cubicBezTo>
                  <a:lnTo>
                    <a:pt x="8503" y="138"/>
                  </a:lnTo>
                  <a:cubicBezTo>
                    <a:pt x="8541" y="125"/>
                    <a:pt x="8560" y="87"/>
                    <a:pt x="8547" y="49"/>
                  </a:cubicBezTo>
                  <a:cubicBezTo>
                    <a:pt x="8537" y="19"/>
                    <a:pt x="8511" y="0"/>
                    <a:pt x="84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 name="Google Shape;1410;p47"/>
            <p:cNvSpPr/>
            <p:nvPr/>
          </p:nvSpPr>
          <p:spPr>
            <a:xfrm>
              <a:off x="7422370" y="2647439"/>
              <a:ext cx="63369" cy="49095"/>
            </a:xfrm>
            <a:custGeom>
              <a:avLst/>
              <a:gdLst/>
              <a:ahLst/>
              <a:cxnLst/>
              <a:rect l="l" t="t" r="r" b="b"/>
              <a:pathLst>
                <a:path w="1116" h="864" extrusionOk="0">
                  <a:moveTo>
                    <a:pt x="80" y="1"/>
                  </a:moveTo>
                  <a:cubicBezTo>
                    <a:pt x="66" y="1"/>
                    <a:pt x="52" y="6"/>
                    <a:pt x="39" y="16"/>
                  </a:cubicBezTo>
                  <a:cubicBezTo>
                    <a:pt x="7" y="42"/>
                    <a:pt x="0" y="86"/>
                    <a:pt x="26" y="112"/>
                  </a:cubicBezTo>
                  <a:cubicBezTo>
                    <a:pt x="287" y="437"/>
                    <a:pt x="631" y="692"/>
                    <a:pt x="1007" y="858"/>
                  </a:cubicBezTo>
                  <a:cubicBezTo>
                    <a:pt x="1020" y="864"/>
                    <a:pt x="1026" y="864"/>
                    <a:pt x="1039" y="864"/>
                  </a:cubicBezTo>
                  <a:cubicBezTo>
                    <a:pt x="1065" y="864"/>
                    <a:pt x="1090" y="851"/>
                    <a:pt x="1103" y="819"/>
                  </a:cubicBezTo>
                  <a:cubicBezTo>
                    <a:pt x="1116" y="787"/>
                    <a:pt x="1103" y="743"/>
                    <a:pt x="1065" y="730"/>
                  </a:cubicBezTo>
                  <a:cubicBezTo>
                    <a:pt x="701" y="577"/>
                    <a:pt x="383" y="329"/>
                    <a:pt x="134" y="29"/>
                  </a:cubicBezTo>
                  <a:cubicBezTo>
                    <a:pt x="119" y="10"/>
                    <a:pt x="100" y="1"/>
                    <a:pt x="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 name="Google Shape;1411;p47"/>
            <p:cNvSpPr/>
            <p:nvPr/>
          </p:nvSpPr>
          <p:spPr>
            <a:xfrm>
              <a:off x="7492212" y="2398103"/>
              <a:ext cx="20328" cy="300250"/>
            </a:xfrm>
            <a:custGeom>
              <a:avLst/>
              <a:gdLst/>
              <a:ahLst/>
              <a:cxnLst/>
              <a:rect l="l" t="t" r="r" b="b"/>
              <a:pathLst>
                <a:path w="358" h="5284" extrusionOk="0">
                  <a:moveTo>
                    <a:pt x="64" y="0"/>
                  </a:moveTo>
                  <a:cubicBezTo>
                    <a:pt x="26" y="0"/>
                    <a:pt x="0" y="32"/>
                    <a:pt x="0" y="70"/>
                  </a:cubicBezTo>
                  <a:lnTo>
                    <a:pt x="217" y="5214"/>
                  </a:lnTo>
                  <a:cubicBezTo>
                    <a:pt x="217" y="5252"/>
                    <a:pt x="249" y="5284"/>
                    <a:pt x="287" y="5284"/>
                  </a:cubicBezTo>
                  <a:lnTo>
                    <a:pt x="294" y="5284"/>
                  </a:lnTo>
                  <a:cubicBezTo>
                    <a:pt x="332" y="5277"/>
                    <a:pt x="357" y="5246"/>
                    <a:pt x="357" y="5207"/>
                  </a:cubicBezTo>
                  <a:lnTo>
                    <a:pt x="141" y="64"/>
                  </a:lnTo>
                  <a:cubicBezTo>
                    <a:pt x="134" y="26"/>
                    <a:pt x="102" y="0"/>
                    <a:pt x="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 name="Google Shape;1412;p47"/>
            <p:cNvSpPr/>
            <p:nvPr/>
          </p:nvSpPr>
          <p:spPr>
            <a:xfrm>
              <a:off x="6825250" y="2691420"/>
              <a:ext cx="154959" cy="182230"/>
            </a:xfrm>
            <a:custGeom>
              <a:avLst/>
              <a:gdLst/>
              <a:ahLst/>
              <a:cxnLst/>
              <a:rect l="l" t="t" r="r" b="b"/>
              <a:pathLst>
                <a:path w="2729" h="3207" extrusionOk="0">
                  <a:moveTo>
                    <a:pt x="78" y="0"/>
                  </a:moveTo>
                  <a:cubicBezTo>
                    <a:pt x="62" y="0"/>
                    <a:pt x="46" y="5"/>
                    <a:pt x="32" y="13"/>
                  </a:cubicBezTo>
                  <a:cubicBezTo>
                    <a:pt x="7" y="39"/>
                    <a:pt x="0" y="84"/>
                    <a:pt x="26" y="115"/>
                  </a:cubicBezTo>
                  <a:lnTo>
                    <a:pt x="2594" y="3181"/>
                  </a:lnTo>
                  <a:cubicBezTo>
                    <a:pt x="2607" y="3194"/>
                    <a:pt x="2626" y="3207"/>
                    <a:pt x="2645" y="3207"/>
                  </a:cubicBezTo>
                  <a:cubicBezTo>
                    <a:pt x="2664" y="3207"/>
                    <a:pt x="2677" y="3200"/>
                    <a:pt x="2690" y="3187"/>
                  </a:cubicBezTo>
                  <a:cubicBezTo>
                    <a:pt x="2722" y="3162"/>
                    <a:pt x="2728" y="3117"/>
                    <a:pt x="2703" y="3092"/>
                  </a:cubicBezTo>
                  <a:lnTo>
                    <a:pt x="134" y="26"/>
                  </a:lnTo>
                  <a:cubicBezTo>
                    <a:pt x="120" y="8"/>
                    <a:pt x="99" y="0"/>
                    <a:pt x="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 name="Google Shape;1413;p47"/>
            <p:cNvSpPr/>
            <p:nvPr/>
          </p:nvSpPr>
          <p:spPr>
            <a:xfrm>
              <a:off x="6996788" y="2411798"/>
              <a:ext cx="238146" cy="161262"/>
            </a:xfrm>
            <a:custGeom>
              <a:avLst/>
              <a:gdLst/>
              <a:ahLst/>
              <a:cxnLst/>
              <a:rect l="l" t="t" r="r" b="b"/>
              <a:pathLst>
                <a:path w="4194" h="2838" extrusionOk="0">
                  <a:moveTo>
                    <a:pt x="3955" y="1"/>
                  </a:moveTo>
                  <a:cubicBezTo>
                    <a:pt x="3952" y="1"/>
                    <a:pt x="3949" y="1"/>
                    <a:pt x="3945" y="1"/>
                  </a:cubicBezTo>
                  <a:cubicBezTo>
                    <a:pt x="3907" y="8"/>
                    <a:pt x="3882" y="40"/>
                    <a:pt x="3888" y="78"/>
                  </a:cubicBezTo>
                  <a:cubicBezTo>
                    <a:pt x="4047" y="1008"/>
                    <a:pt x="3563" y="1996"/>
                    <a:pt x="2734" y="2442"/>
                  </a:cubicBezTo>
                  <a:cubicBezTo>
                    <a:pt x="2413" y="2615"/>
                    <a:pt x="2052" y="2699"/>
                    <a:pt x="1690" y="2699"/>
                  </a:cubicBezTo>
                  <a:cubicBezTo>
                    <a:pt x="1118" y="2699"/>
                    <a:pt x="545" y="2490"/>
                    <a:pt x="128" y="2092"/>
                  </a:cubicBezTo>
                  <a:cubicBezTo>
                    <a:pt x="116" y="2080"/>
                    <a:pt x="99" y="2074"/>
                    <a:pt x="83" y="2074"/>
                  </a:cubicBezTo>
                  <a:cubicBezTo>
                    <a:pt x="64" y="2074"/>
                    <a:pt x="46" y="2082"/>
                    <a:pt x="32" y="2098"/>
                  </a:cubicBezTo>
                  <a:cubicBezTo>
                    <a:pt x="0" y="2124"/>
                    <a:pt x="7" y="2168"/>
                    <a:pt x="32" y="2194"/>
                  </a:cubicBezTo>
                  <a:cubicBezTo>
                    <a:pt x="478" y="2615"/>
                    <a:pt x="1084" y="2838"/>
                    <a:pt x="1689" y="2838"/>
                  </a:cubicBezTo>
                  <a:cubicBezTo>
                    <a:pt x="2078" y="2838"/>
                    <a:pt x="2460" y="2748"/>
                    <a:pt x="2798" y="2564"/>
                  </a:cubicBezTo>
                  <a:cubicBezTo>
                    <a:pt x="3678" y="2092"/>
                    <a:pt x="4194" y="1040"/>
                    <a:pt x="4022" y="59"/>
                  </a:cubicBezTo>
                  <a:cubicBezTo>
                    <a:pt x="4016" y="25"/>
                    <a:pt x="3985" y="1"/>
                    <a:pt x="39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 name="Google Shape;1414;p47"/>
            <p:cNvSpPr/>
            <p:nvPr/>
          </p:nvSpPr>
          <p:spPr>
            <a:xfrm>
              <a:off x="7525146" y="2541295"/>
              <a:ext cx="309465" cy="576805"/>
            </a:xfrm>
            <a:custGeom>
              <a:avLst/>
              <a:gdLst/>
              <a:ahLst/>
              <a:cxnLst/>
              <a:rect l="l" t="t" r="r" b="b"/>
              <a:pathLst>
                <a:path w="5450" h="10151" extrusionOk="0">
                  <a:moveTo>
                    <a:pt x="4176" y="0"/>
                  </a:moveTo>
                  <a:cubicBezTo>
                    <a:pt x="3440" y="0"/>
                    <a:pt x="2558" y="388"/>
                    <a:pt x="2021" y="1368"/>
                  </a:cubicBezTo>
                  <a:cubicBezTo>
                    <a:pt x="1575" y="2184"/>
                    <a:pt x="1281" y="3076"/>
                    <a:pt x="982" y="3962"/>
                  </a:cubicBezTo>
                  <a:cubicBezTo>
                    <a:pt x="771" y="4599"/>
                    <a:pt x="561" y="5243"/>
                    <a:pt x="344" y="5880"/>
                  </a:cubicBezTo>
                  <a:cubicBezTo>
                    <a:pt x="58" y="6741"/>
                    <a:pt x="0" y="7633"/>
                    <a:pt x="51" y="8538"/>
                  </a:cubicBezTo>
                  <a:cubicBezTo>
                    <a:pt x="77" y="9093"/>
                    <a:pt x="548" y="9564"/>
                    <a:pt x="944" y="9953"/>
                  </a:cubicBezTo>
                  <a:cubicBezTo>
                    <a:pt x="1042" y="10058"/>
                    <a:pt x="1195" y="10151"/>
                    <a:pt x="1337" y="10151"/>
                  </a:cubicBezTo>
                  <a:cubicBezTo>
                    <a:pt x="1342" y="10151"/>
                    <a:pt x="1347" y="10151"/>
                    <a:pt x="1351" y="10151"/>
                  </a:cubicBezTo>
                  <a:cubicBezTo>
                    <a:pt x="1498" y="10144"/>
                    <a:pt x="1645" y="10061"/>
                    <a:pt x="1721" y="9940"/>
                  </a:cubicBezTo>
                  <a:cubicBezTo>
                    <a:pt x="1777" y="10046"/>
                    <a:pt x="1891" y="10103"/>
                    <a:pt x="2012" y="10103"/>
                  </a:cubicBezTo>
                  <a:cubicBezTo>
                    <a:pt x="2030" y="10103"/>
                    <a:pt x="2048" y="10102"/>
                    <a:pt x="2065" y="10100"/>
                  </a:cubicBezTo>
                  <a:cubicBezTo>
                    <a:pt x="2206" y="10087"/>
                    <a:pt x="2333" y="9978"/>
                    <a:pt x="2371" y="9838"/>
                  </a:cubicBezTo>
                  <a:cubicBezTo>
                    <a:pt x="2428" y="9935"/>
                    <a:pt x="2540" y="9981"/>
                    <a:pt x="2649" y="9981"/>
                  </a:cubicBezTo>
                  <a:cubicBezTo>
                    <a:pt x="2663" y="9981"/>
                    <a:pt x="2677" y="9980"/>
                    <a:pt x="2690" y="9978"/>
                  </a:cubicBezTo>
                  <a:cubicBezTo>
                    <a:pt x="2817" y="9972"/>
                    <a:pt x="2932" y="9883"/>
                    <a:pt x="2977" y="9768"/>
                  </a:cubicBezTo>
                  <a:cubicBezTo>
                    <a:pt x="3021" y="9801"/>
                    <a:pt x="3071" y="9815"/>
                    <a:pt x="3121" y="9815"/>
                  </a:cubicBezTo>
                  <a:cubicBezTo>
                    <a:pt x="3209" y="9815"/>
                    <a:pt x="3299" y="9774"/>
                    <a:pt x="3372" y="9717"/>
                  </a:cubicBezTo>
                  <a:cubicBezTo>
                    <a:pt x="3487" y="9628"/>
                    <a:pt x="3531" y="9456"/>
                    <a:pt x="3480" y="9322"/>
                  </a:cubicBezTo>
                  <a:cubicBezTo>
                    <a:pt x="3130" y="8487"/>
                    <a:pt x="3334" y="7506"/>
                    <a:pt x="3238" y="6607"/>
                  </a:cubicBezTo>
                  <a:cubicBezTo>
                    <a:pt x="4653" y="4778"/>
                    <a:pt x="5450" y="3210"/>
                    <a:pt x="5450" y="890"/>
                  </a:cubicBezTo>
                  <a:cubicBezTo>
                    <a:pt x="5450" y="357"/>
                    <a:pt x="4880" y="0"/>
                    <a:pt x="4176" y="0"/>
                  </a:cubicBezTo>
                  <a:close/>
                </a:path>
              </a:pathLst>
            </a:custGeom>
            <a:solidFill>
              <a:srgbClr val="AD64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1415;p47"/>
            <p:cNvSpPr/>
            <p:nvPr/>
          </p:nvSpPr>
          <p:spPr>
            <a:xfrm>
              <a:off x="7701397" y="2887741"/>
              <a:ext cx="14877" cy="52163"/>
            </a:xfrm>
            <a:custGeom>
              <a:avLst/>
              <a:gdLst/>
              <a:ahLst/>
              <a:cxnLst/>
              <a:rect l="l" t="t" r="r" b="b"/>
              <a:pathLst>
                <a:path w="262" h="918" extrusionOk="0">
                  <a:moveTo>
                    <a:pt x="64" y="0"/>
                  </a:moveTo>
                  <a:cubicBezTo>
                    <a:pt x="26" y="6"/>
                    <a:pt x="0" y="45"/>
                    <a:pt x="7" y="83"/>
                  </a:cubicBezTo>
                  <a:lnTo>
                    <a:pt x="121" y="860"/>
                  </a:lnTo>
                  <a:cubicBezTo>
                    <a:pt x="121" y="892"/>
                    <a:pt x="153" y="918"/>
                    <a:pt x="185" y="918"/>
                  </a:cubicBezTo>
                  <a:lnTo>
                    <a:pt x="198" y="918"/>
                  </a:lnTo>
                  <a:cubicBezTo>
                    <a:pt x="236" y="911"/>
                    <a:pt x="261" y="873"/>
                    <a:pt x="255" y="835"/>
                  </a:cubicBezTo>
                  <a:lnTo>
                    <a:pt x="140" y="64"/>
                  </a:lnTo>
                  <a:cubicBezTo>
                    <a:pt x="140" y="26"/>
                    <a:pt x="102" y="0"/>
                    <a:pt x="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 name="Google Shape;1416;p47"/>
            <p:cNvSpPr/>
            <p:nvPr/>
          </p:nvSpPr>
          <p:spPr>
            <a:xfrm>
              <a:off x="7593511" y="3081902"/>
              <a:ext cx="41338" cy="39094"/>
            </a:xfrm>
            <a:custGeom>
              <a:avLst/>
              <a:gdLst/>
              <a:ahLst/>
              <a:cxnLst/>
              <a:rect l="l" t="t" r="r" b="b"/>
              <a:pathLst>
                <a:path w="728" h="688" extrusionOk="0">
                  <a:moveTo>
                    <a:pt x="75" y="1"/>
                  </a:moveTo>
                  <a:cubicBezTo>
                    <a:pt x="57" y="1"/>
                    <a:pt x="39" y="9"/>
                    <a:pt x="26" y="25"/>
                  </a:cubicBezTo>
                  <a:cubicBezTo>
                    <a:pt x="1" y="50"/>
                    <a:pt x="1" y="95"/>
                    <a:pt x="26" y="120"/>
                  </a:cubicBezTo>
                  <a:lnTo>
                    <a:pt x="600" y="668"/>
                  </a:lnTo>
                  <a:cubicBezTo>
                    <a:pt x="613" y="681"/>
                    <a:pt x="632" y="688"/>
                    <a:pt x="651" y="688"/>
                  </a:cubicBezTo>
                  <a:cubicBezTo>
                    <a:pt x="670" y="688"/>
                    <a:pt x="683" y="681"/>
                    <a:pt x="702" y="668"/>
                  </a:cubicBezTo>
                  <a:cubicBezTo>
                    <a:pt x="727" y="643"/>
                    <a:pt x="727" y="598"/>
                    <a:pt x="696" y="573"/>
                  </a:cubicBezTo>
                  <a:lnTo>
                    <a:pt x="128" y="25"/>
                  </a:lnTo>
                  <a:cubicBezTo>
                    <a:pt x="112" y="9"/>
                    <a:pt x="93" y="1"/>
                    <a:pt x="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 name="Google Shape;1417;p47"/>
            <p:cNvSpPr/>
            <p:nvPr/>
          </p:nvSpPr>
          <p:spPr>
            <a:xfrm>
              <a:off x="7636609" y="3071788"/>
              <a:ext cx="32252" cy="40514"/>
            </a:xfrm>
            <a:custGeom>
              <a:avLst/>
              <a:gdLst/>
              <a:ahLst/>
              <a:cxnLst/>
              <a:rect l="l" t="t" r="r" b="b"/>
              <a:pathLst>
                <a:path w="568" h="713" extrusionOk="0">
                  <a:moveTo>
                    <a:pt x="73" y="1"/>
                  </a:moveTo>
                  <a:cubicBezTo>
                    <a:pt x="60" y="1"/>
                    <a:pt x="48" y="4"/>
                    <a:pt x="39" y="12"/>
                  </a:cubicBezTo>
                  <a:cubicBezTo>
                    <a:pt x="7" y="37"/>
                    <a:pt x="0" y="82"/>
                    <a:pt x="19" y="113"/>
                  </a:cubicBezTo>
                  <a:lnTo>
                    <a:pt x="427" y="681"/>
                  </a:lnTo>
                  <a:cubicBezTo>
                    <a:pt x="440" y="700"/>
                    <a:pt x="466" y="713"/>
                    <a:pt x="485" y="713"/>
                  </a:cubicBezTo>
                  <a:cubicBezTo>
                    <a:pt x="497" y="713"/>
                    <a:pt x="517" y="706"/>
                    <a:pt x="529" y="700"/>
                  </a:cubicBezTo>
                  <a:cubicBezTo>
                    <a:pt x="555" y="674"/>
                    <a:pt x="568" y="630"/>
                    <a:pt x="542" y="598"/>
                  </a:cubicBezTo>
                  <a:lnTo>
                    <a:pt x="134" y="31"/>
                  </a:lnTo>
                  <a:cubicBezTo>
                    <a:pt x="118" y="11"/>
                    <a:pt x="95" y="1"/>
                    <a:pt x="7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 name="Google Shape;1418;p47"/>
            <p:cNvSpPr/>
            <p:nvPr/>
          </p:nvSpPr>
          <p:spPr>
            <a:xfrm>
              <a:off x="7680728" y="3061105"/>
              <a:ext cx="20726" cy="43981"/>
            </a:xfrm>
            <a:custGeom>
              <a:avLst/>
              <a:gdLst/>
              <a:ahLst/>
              <a:cxnLst/>
              <a:rect l="l" t="t" r="r" b="b"/>
              <a:pathLst>
                <a:path w="365" h="774" extrusionOk="0">
                  <a:moveTo>
                    <a:pt x="73" y="1"/>
                  </a:moveTo>
                  <a:cubicBezTo>
                    <a:pt x="68" y="1"/>
                    <a:pt x="63" y="1"/>
                    <a:pt x="58" y="2"/>
                  </a:cubicBezTo>
                  <a:cubicBezTo>
                    <a:pt x="20" y="15"/>
                    <a:pt x="1" y="53"/>
                    <a:pt x="14" y="91"/>
                  </a:cubicBezTo>
                  <a:lnTo>
                    <a:pt x="218" y="722"/>
                  </a:lnTo>
                  <a:cubicBezTo>
                    <a:pt x="230" y="754"/>
                    <a:pt x="256" y="773"/>
                    <a:pt x="288" y="773"/>
                  </a:cubicBezTo>
                  <a:cubicBezTo>
                    <a:pt x="294" y="773"/>
                    <a:pt x="300" y="767"/>
                    <a:pt x="307" y="767"/>
                  </a:cubicBezTo>
                  <a:cubicBezTo>
                    <a:pt x="345" y="754"/>
                    <a:pt x="364" y="716"/>
                    <a:pt x="351" y="678"/>
                  </a:cubicBezTo>
                  <a:lnTo>
                    <a:pt x="147" y="47"/>
                  </a:lnTo>
                  <a:cubicBezTo>
                    <a:pt x="136" y="19"/>
                    <a:pt x="106" y="1"/>
                    <a:pt x="7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 name="Google Shape;1419;p47"/>
            <p:cNvSpPr/>
            <p:nvPr/>
          </p:nvSpPr>
          <p:spPr>
            <a:xfrm>
              <a:off x="7609808" y="2538170"/>
              <a:ext cx="126000" cy="134101"/>
            </a:xfrm>
            <a:custGeom>
              <a:avLst/>
              <a:gdLst/>
              <a:ahLst/>
              <a:cxnLst/>
              <a:rect l="l" t="t" r="r" b="b"/>
              <a:pathLst>
                <a:path w="2219" h="2360" extrusionOk="0">
                  <a:moveTo>
                    <a:pt x="2138" y="1"/>
                  </a:moveTo>
                  <a:cubicBezTo>
                    <a:pt x="2133" y="1"/>
                    <a:pt x="2128" y="1"/>
                    <a:pt x="2123" y="2"/>
                  </a:cubicBezTo>
                  <a:cubicBezTo>
                    <a:pt x="1084" y="320"/>
                    <a:pt x="256" y="1213"/>
                    <a:pt x="13" y="2271"/>
                  </a:cubicBezTo>
                  <a:cubicBezTo>
                    <a:pt x="1" y="2309"/>
                    <a:pt x="26" y="2347"/>
                    <a:pt x="64" y="2360"/>
                  </a:cubicBezTo>
                  <a:lnTo>
                    <a:pt x="77" y="2360"/>
                  </a:lnTo>
                  <a:cubicBezTo>
                    <a:pt x="109" y="2360"/>
                    <a:pt x="141" y="2334"/>
                    <a:pt x="147" y="2303"/>
                  </a:cubicBezTo>
                  <a:cubicBezTo>
                    <a:pt x="377" y="1289"/>
                    <a:pt x="1167" y="442"/>
                    <a:pt x="2161" y="136"/>
                  </a:cubicBezTo>
                  <a:cubicBezTo>
                    <a:pt x="2199" y="129"/>
                    <a:pt x="2219" y="85"/>
                    <a:pt x="2206" y="53"/>
                  </a:cubicBezTo>
                  <a:cubicBezTo>
                    <a:pt x="2200" y="19"/>
                    <a:pt x="2170" y="1"/>
                    <a:pt x="213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 name="Google Shape;1420;p47"/>
            <p:cNvSpPr/>
            <p:nvPr/>
          </p:nvSpPr>
          <p:spPr>
            <a:xfrm>
              <a:off x="6917521" y="2178826"/>
              <a:ext cx="257736" cy="233881"/>
            </a:xfrm>
            <a:custGeom>
              <a:avLst/>
              <a:gdLst/>
              <a:ahLst/>
              <a:cxnLst/>
              <a:rect l="l" t="t" r="r" b="b"/>
              <a:pathLst>
                <a:path w="4539" h="4116" extrusionOk="0">
                  <a:moveTo>
                    <a:pt x="2393" y="1"/>
                  </a:moveTo>
                  <a:cubicBezTo>
                    <a:pt x="2337" y="1"/>
                    <a:pt x="2280" y="6"/>
                    <a:pt x="2225" y="16"/>
                  </a:cubicBezTo>
                  <a:cubicBezTo>
                    <a:pt x="1983" y="61"/>
                    <a:pt x="1766" y="195"/>
                    <a:pt x="1587" y="360"/>
                  </a:cubicBezTo>
                  <a:cubicBezTo>
                    <a:pt x="1352" y="577"/>
                    <a:pt x="1186" y="851"/>
                    <a:pt x="1078" y="1151"/>
                  </a:cubicBezTo>
                  <a:cubicBezTo>
                    <a:pt x="791" y="1323"/>
                    <a:pt x="517" y="1527"/>
                    <a:pt x="319" y="1801"/>
                  </a:cubicBezTo>
                  <a:cubicBezTo>
                    <a:pt x="115" y="2068"/>
                    <a:pt x="0" y="2413"/>
                    <a:pt x="64" y="2744"/>
                  </a:cubicBezTo>
                  <a:cubicBezTo>
                    <a:pt x="122" y="3075"/>
                    <a:pt x="389" y="3375"/>
                    <a:pt x="721" y="3413"/>
                  </a:cubicBezTo>
                  <a:cubicBezTo>
                    <a:pt x="1009" y="3892"/>
                    <a:pt x="1585" y="4115"/>
                    <a:pt x="2141" y="4115"/>
                  </a:cubicBezTo>
                  <a:cubicBezTo>
                    <a:pt x="2199" y="4115"/>
                    <a:pt x="2257" y="4113"/>
                    <a:pt x="2314" y="4108"/>
                  </a:cubicBezTo>
                  <a:cubicBezTo>
                    <a:pt x="2926" y="4063"/>
                    <a:pt x="3665" y="3942"/>
                    <a:pt x="3997" y="3432"/>
                  </a:cubicBezTo>
                  <a:cubicBezTo>
                    <a:pt x="4334" y="2903"/>
                    <a:pt x="4519" y="2285"/>
                    <a:pt x="4532" y="1660"/>
                  </a:cubicBezTo>
                  <a:cubicBezTo>
                    <a:pt x="4538" y="1386"/>
                    <a:pt x="4506" y="1106"/>
                    <a:pt x="4379" y="864"/>
                  </a:cubicBezTo>
                  <a:cubicBezTo>
                    <a:pt x="4251" y="628"/>
                    <a:pt x="4016" y="430"/>
                    <a:pt x="3748" y="411"/>
                  </a:cubicBezTo>
                  <a:cubicBezTo>
                    <a:pt x="3736" y="410"/>
                    <a:pt x="3723" y="410"/>
                    <a:pt x="3710" y="410"/>
                  </a:cubicBezTo>
                  <a:cubicBezTo>
                    <a:pt x="3487" y="410"/>
                    <a:pt x="3217" y="545"/>
                    <a:pt x="3123" y="743"/>
                  </a:cubicBezTo>
                  <a:lnTo>
                    <a:pt x="3123" y="743"/>
                  </a:lnTo>
                  <a:cubicBezTo>
                    <a:pt x="3157" y="543"/>
                    <a:pt x="3069" y="323"/>
                    <a:pt x="2913" y="188"/>
                  </a:cubicBezTo>
                  <a:cubicBezTo>
                    <a:pt x="2775" y="60"/>
                    <a:pt x="2584" y="1"/>
                    <a:pt x="2393" y="1"/>
                  </a:cubicBezTo>
                  <a:close/>
                </a:path>
              </a:pathLst>
            </a:custGeom>
            <a:solidFill>
              <a:srgbClr val="FBD2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 name="Google Shape;1421;p47"/>
            <p:cNvSpPr/>
            <p:nvPr/>
          </p:nvSpPr>
          <p:spPr>
            <a:xfrm>
              <a:off x="7146239" y="2228205"/>
              <a:ext cx="48890" cy="127226"/>
            </a:xfrm>
            <a:custGeom>
              <a:avLst/>
              <a:gdLst/>
              <a:ahLst/>
              <a:cxnLst/>
              <a:rect l="l" t="t" r="r" b="b"/>
              <a:pathLst>
                <a:path w="861" h="2239" extrusionOk="0">
                  <a:moveTo>
                    <a:pt x="637" y="0"/>
                  </a:moveTo>
                  <a:cubicBezTo>
                    <a:pt x="633" y="0"/>
                    <a:pt x="629" y="1"/>
                    <a:pt x="625" y="1"/>
                  </a:cubicBezTo>
                  <a:cubicBezTo>
                    <a:pt x="587" y="8"/>
                    <a:pt x="561" y="46"/>
                    <a:pt x="568" y="84"/>
                  </a:cubicBezTo>
                  <a:cubicBezTo>
                    <a:pt x="721" y="798"/>
                    <a:pt x="510" y="1575"/>
                    <a:pt x="26" y="2117"/>
                  </a:cubicBezTo>
                  <a:cubicBezTo>
                    <a:pt x="0" y="2149"/>
                    <a:pt x="0" y="2194"/>
                    <a:pt x="32" y="2219"/>
                  </a:cubicBezTo>
                  <a:cubicBezTo>
                    <a:pt x="45" y="2232"/>
                    <a:pt x="58" y="2238"/>
                    <a:pt x="77" y="2238"/>
                  </a:cubicBezTo>
                  <a:cubicBezTo>
                    <a:pt x="96" y="2238"/>
                    <a:pt x="115" y="2226"/>
                    <a:pt x="128" y="2213"/>
                  </a:cubicBezTo>
                  <a:cubicBezTo>
                    <a:pt x="644" y="1639"/>
                    <a:pt x="861" y="811"/>
                    <a:pt x="708" y="59"/>
                  </a:cubicBezTo>
                  <a:cubicBezTo>
                    <a:pt x="696" y="24"/>
                    <a:pt x="670" y="0"/>
                    <a:pt x="637" y="0"/>
                  </a:cubicBezTo>
                  <a:close/>
                </a:path>
              </a:pathLst>
            </a:custGeom>
            <a:solidFill>
              <a:srgbClr val="FBD2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 name="Google Shape;1422;p47"/>
            <p:cNvSpPr/>
            <p:nvPr/>
          </p:nvSpPr>
          <p:spPr>
            <a:xfrm>
              <a:off x="6969249" y="2159677"/>
              <a:ext cx="57237" cy="97962"/>
            </a:xfrm>
            <a:custGeom>
              <a:avLst/>
              <a:gdLst/>
              <a:ahLst/>
              <a:cxnLst/>
              <a:rect l="l" t="t" r="r" b="b"/>
              <a:pathLst>
                <a:path w="1008" h="1724" extrusionOk="0">
                  <a:moveTo>
                    <a:pt x="923" y="0"/>
                  </a:moveTo>
                  <a:cubicBezTo>
                    <a:pt x="911" y="0"/>
                    <a:pt x="899" y="3"/>
                    <a:pt x="887" y="9"/>
                  </a:cubicBezTo>
                  <a:cubicBezTo>
                    <a:pt x="339" y="347"/>
                    <a:pt x="1" y="1010"/>
                    <a:pt x="58" y="1660"/>
                  </a:cubicBezTo>
                  <a:cubicBezTo>
                    <a:pt x="58" y="1692"/>
                    <a:pt x="90" y="1717"/>
                    <a:pt x="128" y="1717"/>
                  </a:cubicBezTo>
                  <a:cubicBezTo>
                    <a:pt x="128" y="1717"/>
                    <a:pt x="128" y="1717"/>
                    <a:pt x="135" y="1723"/>
                  </a:cubicBezTo>
                  <a:cubicBezTo>
                    <a:pt x="173" y="1717"/>
                    <a:pt x="198" y="1685"/>
                    <a:pt x="198" y="1647"/>
                  </a:cubicBezTo>
                  <a:cubicBezTo>
                    <a:pt x="141" y="1048"/>
                    <a:pt x="453" y="442"/>
                    <a:pt x="963" y="130"/>
                  </a:cubicBezTo>
                  <a:cubicBezTo>
                    <a:pt x="995" y="111"/>
                    <a:pt x="1008" y="66"/>
                    <a:pt x="982" y="35"/>
                  </a:cubicBezTo>
                  <a:cubicBezTo>
                    <a:pt x="969" y="13"/>
                    <a:pt x="948" y="0"/>
                    <a:pt x="923" y="0"/>
                  </a:cubicBezTo>
                  <a:close/>
                </a:path>
              </a:pathLst>
            </a:custGeom>
            <a:solidFill>
              <a:srgbClr val="FBD2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 name="Google Shape;1423;p47"/>
            <p:cNvSpPr/>
            <p:nvPr/>
          </p:nvSpPr>
          <p:spPr>
            <a:xfrm>
              <a:off x="7031142" y="2396285"/>
              <a:ext cx="153881" cy="143875"/>
            </a:xfrm>
            <a:custGeom>
              <a:avLst/>
              <a:gdLst/>
              <a:ahLst/>
              <a:cxnLst/>
              <a:rect l="l" t="t" r="r" b="b"/>
              <a:pathLst>
                <a:path w="2710" h="2532" extrusionOk="0">
                  <a:moveTo>
                    <a:pt x="1677" y="0"/>
                  </a:moveTo>
                  <a:cubicBezTo>
                    <a:pt x="1052" y="332"/>
                    <a:pt x="517" y="823"/>
                    <a:pt x="205" y="1460"/>
                  </a:cubicBezTo>
                  <a:cubicBezTo>
                    <a:pt x="256" y="1626"/>
                    <a:pt x="281" y="1772"/>
                    <a:pt x="332" y="1938"/>
                  </a:cubicBezTo>
                  <a:cubicBezTo>
                    <a:pt x="249" y="2034"/>
                    <a:pt x="84" y="2155"/>
                    <a:pt x="1" y="2250"/>
                  </a:cubicBezTo>
                  <a:cubicBezTo>
                    <a:pt x="310" y="2431"/>
                    <a:pt x="645" y="2532"/>
                    <a:pt x="977" y="2532"/>
                  </a:cubicBezTo>
                  <a:cubicBezTo>
                    <a:pt x="1255" y="2532"/>
                    <a:pt x="1530" y="2461"/>
                    <a:pt x="1785" y="2308"/>
                  </a:cubicBezTo>
                  <a:cubicBezTo>
                    <a:pt x="2352" y="1963"/>
                    <a:pt x="2709" y="1275"/>
                    <a:pt x="2677" y="612"/>
                  </a:cubicBezTo>
                  <a:lnTo>
                    <a:pt x="2677" y="612"/>
                  </a:lnTo>
                  <a:cubicBezTo>
                    <a:pt x="2531" y="682"/>
                    <a:pt x="2346" y="740"/>
                    <a:pt x="2199" y="810"/>
                  </a:cubicBezTo>
                  <a:lnTo>
                    <a:pt x="1677" y="0"/>
                  </a:lnTo>
                  <a:close/>
                </a:path>
              </a:pathLst>
            </a:custGeom>
            <a:solidFill>
              <a:srgbClr val="AD64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 name="Google Shape;1424;p47"/>
            <p:cNvSpPr/>
            <p:nvPr/>
          </p:nvSpPr>
          <p:spPr>
            <a:xfrm>
              <a:off x="6949716" y="2299233"/>
              <a:ext cx="218272" cy="201095"/>
            </a:xfrm>
            <a:custGeom>
              <a:avLst/>
              <a:gdLst/>
              <a:ahLst/>
              <a:cxnLst/>
              <a:rect l="l" t="t" r="r" b="b"/>
              <a:pathLst>
                <a:path w="3844" h="3539" extrusionOk="0">
                  <a:moveTo>
                    <a:pt x="1613" y="0"/>
                  </a:moveTo>
                  <a:cubicBezTo>
                    <a:pt x="1518" y="166"/>
                    <a:pt x="1212" y="262"/>
                    <a:pt x="1020" y="294"/>
                  </a:cubicBezTo>
                  <a:cubicBezTo>
                    <a:pt x="836" y="319"/>
                    <a:pt x="644" y="306"/>
                    <a:pt x="453" y="338"/>
                  </a:cubicBezTo>
                  <a:cubicBezTo>
                    <a:pt x="268" y="376"/>
                    <a:pt x="77" y="472"/>
                    <a:pt x="1" y="644"/>
                  </a:cubicBezTo>
                  <a:cubicBezTo>
                    <a:pt x="26" y="861"/>
                    <a:pt x="20" y="1097"/>
                    <a:pt x="45" y="1313"/>
                  </a:cubicBezTo>
                  <a:cubicBezTo>
                    <a:pt x="90" y="1734"/>
                    <a:pt x="77" y="2161"/>
                    <a:pt x="198" y="2569"/>
                  </a:cubicBezTo>
                  <a:cubicBezTo>
                    <a:pt x="326" y="2970"/>
                    <a:pt x="606" y="3346"/>
                    <a:pt x="1001" y="3487"/>
                  </a:cubicBezTo>
                  <a:cubicBezTo>
                    <a:pt x="1109" y="3522"/>
                    <a:pt x="1220" y="3538"/>
                    <a:pt x="1331" y="3538"/>
                  </a:cubicBezTo>
                  <a:cubicBezTo>
                    <a:pt x="1659" y="3538"/>
                    <a:pt x="1987" y="3397"/>
                    <a:pt x="2244" y="3187"/>
                  </a:cubicBezTo>
                  <a:cubicBezTo>
                    <a:pt x="2588" y="2907"/>
                    <a:pt x="2901" y="2333"/>
                    <a:pt x="3104" y="1938"/>
                  </a:cubicBezTo>
                  <a:cubicBezTo>
                    <a:pt x="3289" y="1855"/>
                    <a:pt x="3461" y="1747"/>
                    <a:pt x="3602" y="1600"/>
                  </a:cubicBezTo>
                  <a:cubicBezTo>
                    <a:pt x="3735" y="1454"/>
                    <a:pt x="3831" y="1262"/>
                    <a:pt x="3837" y="1065"/>
                  </a:cubicBezTo>
                  <a:cubicBezTo>
                    <a:pt x="3844" y="867"/>
                    <a:pt x="3755" y="657"/>
                    <a:pt x="3582" y="548"/>
                  </a:cubicBezTo>
                  <a:cubicBezTo>
                    <a:pt x="3498" y="498"/>
                    <a:pt x="3400" y="474"/>
                    <a:pt x="3302" y="474"/>
                  </a:cubicBezTo>
                  <a:cubicBezTo>
                    <a:pt x="3214" y="474"/>
                    <a:pt x="3125" y="493"/>
                    <a:pt x="3047" y="529"/>
                  </a:cubicBezTo>
                  <a:cubicBezTo>
                    <a:pt x="2875" y="612"/>
                    <a:pt x="2748" y="772"/>
                    <a:pt x="2684" y="944"/>
                  </a:cubicBezTo>
                  <a:cubicBezTo>
                    <a:pt x="2289" y="714"/>
                    <a:pt x="1868" y="376"/>
                    <a:pt x="1613" y="0"/>
                  </a:cubicBezTo>
                  <a:close/>
                </a:path>
              </a:pathLst>
            </a:custGeom>
            <a:solidFill>
              <a:srgbClr val="AD64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 name="Google Shape;1425;p47"/>
            <p:cNvSpPr/>
            <p:nvPr/>
          </p:nvSpPr>
          <p:spPr>
            <a:xfrm>
              <a:off x="7038750" y="2449982"/>
              <a:ext cx="66663" cy="54265"/>
            </a:xfrm>
            <a:custGeom>
              <a:avLst/>
              <a:gdLst/>
              <a:ahLst/>
              <a:cxnLst/>
              <a:rect l="l" t="t" r="r" b="b"/>
              <a:pathLst>
                <a:path w="1174" h="955" extrusionOk="0">
                  <a:moveTo>
                    <a:pt x="1099" y="0"/>
                  </a:moveTo>
                  <a:cubicBezTo>
                    <a:pt x="1072" y="0"/>
                    <a:pt x="1047" y="13"/>
                    <a:pt x="1033" y="37"/>
                  </a:cubicBezTo>
                  <a:cubicBezTo>
                    <a:pt x="848" y="426"/>
                    <a:pt x="479" y="719"/>
                    <a:pt x="64" y="814"/>
                  </a:cubicBezTo>
                  <a:cubicBezTo>
                    <a:pt x="26" y="827"/>
                    <a:pt x="1" y="865"/>
                    <a:pt x="7" y="904"/>
                  </a:cubicBezTo>
                  <a:cubicBezTo>
                    <a:pt x="20" y="936"/>
                    <a:pt x="45" y="955"/>
                    <a:pt x="77" y="955"/>
                  </a:cubicBezTo>
                  <a:lnTo>
                    <a:pt x="96" y="955"/>
                  </a:lnTo>
                  <a:cubicBezTo>
                    <a:pt x="555" y="846"/>
                    <a:pt x="957" y="528"/>
                    <a:pt x="1160" y="101"/>
                  </a:cubicBezTo>
                  <a:cubicBezTo>
                    <a:pt x="1173" y="62"/>
                    <a:pt x="1160" y="24"/>
                    <a:pt x="1129" y="5"/>
                  </a:cubicBezTo>
                  <a:cubicBezTo>
                    <a:pt x="1119" y="2"/>
                    <a:pt x="1109" y="0"/>
                    <a:pt x="10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 name="Google Shape;1426;p47"/>
            <p:cNvSpPr/>
            <p:nvPr/>
          </p:nvSpPr>
          <p:spPr>
            <a:xfrm>
              <a:off x="7113646" y="2348838"/>
              <a:ext cx="34467" cy="34094"/>
            </a:xfrm>
            <a:custGeom>
              <a:avLst/>
              <a:gdLst/>
              <a:ahLst/>
              <a:cxnLst/>
              <a:rect l="l" t="t" r="r" b="b"/>
              <a:pathLst>
                <a:path w="607" h="600" extrusionOk="0">
                  <a:moveTo>
                    <a:pt x="533" y="1"/>
                  </a:moveTo>
                  <a:cubicBezTo>
                    <a:pt x="515" y="1"/>
                    <a:pt x="498" y="7"/>
                    <a:pt x="485" y="20"/>
                  </a:cubicBezTo>
                  <a:lnTo>
                    <a:pt x="26" y="485"/>
                  </a:lnTo>
                  <a:cubicBezTo>
                    <a:pt x="1" y="510"/>
                    <a:pt x="1" y="555"/>
                    <a:pt x="26" y="581"/>
                  </a:cubicBezTo>
                  <a:cubicBezTo>
                    <a:pt x="39" y="593"/>
                    <a:pt x="58" y="600"/>
                    <a:pt x="77" y="600"/>
                  </a:cubicBezTo>
                  <a:cubicBezTo>
                    <a:pt x="96" y="600"/>
                    <a:pt x="109" y="593"/>
                    <a:pt x="128" y="581"/>
                  </a:cubicBezTo>
                  <a:lnTo>
                    <a:pt x="581" y="122"/>
                  </a:lnTo>
                  <a:cubicBezTo>
                    <a:pt x="606" y="90"/>
                    <a:pt x="606" y="45"/>
                    <a:pt x="581" y="20"/>
                  </a:cubicBezTo>
                  <a:cubicBezTo>
                    <a:pt x="568" y="7"/>
                    <a:pt x="550" y="1"/>
                    <a:pt x="5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 name="Google Shape;1427;p47"/>
            <p:cNvSpPr/>
            <p:nvPr/>
          </p:nvSpPr>
          <p:spPr>
            <a:xfrm>
              <a:off x="6993892" y="2388671"/>
              <a:ext cx="22486" cy="48583"/>
            </a:xfrm>
            <a:custGeom>
              <a:avLst/>
              <a:gdLst/>
              <a:ahLst/>
              <a:cxnLst/>
              <a:rect l="l" t="t" r="r" b="b"/>
              <a:pathLst>
                <a:path w="396" h="855" extrusionOk="0">
                  <a:moveTo>
                    <a:pt x="102" y="1"/>
                  </a:moveTo>
                  <a:cubicBezTo>
                    <a:pt x="64" y="1"/>
                    <a:pt x="32" y="32"/>
                    <a:pt x="26" y="71"/>
                  </a:cubicBezTo>
                  <a:lnTo>
                    <a:pt x="0" y="785"/>
                  </a:lnTo>
                  <a:cubicBezTo>
                    <a:pt x="0" y="804"/>
                    <a:pt x="7" y="823"/>
                    <a:pt x="26" y="836"/>
                  </a:cubicBezTo>
                  <a:cubicBezTo>
                    <a:pt x="38" y="848"/>
                    <a:pt x="51" y="855"/>
                    <a:pt x="70" y="855"/>
                  </a:cubicBezTo>
                  <a:lnTo>
                    <a:pt x="77" y="855"/>
                  </a:lnTo>
                  <a:lnTo>
                    <a:pt x="325" y="829"/>
                  </a:lnTo>
                  <a:cubicBezTo>
                    <a:pt x="370" y="829"/>
                    <a:pt x="395" y="791"/>
                    <a:pt x="389" y="753"/>
                  </a:cubicBezTo>
                  <a:cubicBezTo>
                    <a:pt x="389" y="718"/>
                    <a:pt x="358" y="694"/>
                    <a:pt x="324" y="694"/>
                  </a:cubicBezTo>
                  <a:cubicBezTo>
                    <a:pt x="320" y="694"/>
                    <a:pt x="316" y="695"/>
                    <a:pt x="313" y="695"/>
                  </a:cubicBezTo>
                  <a:lnTo>
                    <a:pt x="147" y="708"/>
                  </a:lnTo>
                  <a:lnTo>
                    <a:pt x="166" y="77"/>
                  </a:lnTo>
                  <a:cubicBezTo>
                    <a:pt x="166" y="39"/>
                    <a:pt x="140" y="7"/>
                    <a:pt x="1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 name="Google Shape;1428;p47"/>
            <p:cNvSpPr/>
            <p:nvPr/>
          </p:nvSpPr>
          <p:spPr>
            <a:xfrm>
              <a:off x="6946479" y="2360317"/>
              <a:ext cx="38385" cy="19376"/>
            </a:xfrm>
            <a:custGeom>
              <a:avLst/>
              <a:gdLst/>
              <a:ahLst/>
              <a:cxnLst/>
              <a:rect l="l" t="t" r="r" b="b"/>
              <a:pathLst>
                <a:path w="676" h="341" extrusionOk="0">
                  <a:moveTo>
                    <a:pt x="345" y="1"/>
                  </a:moveTo>
                  <a:cubicBezTo>
                    <a:pt x="335" y="1"/>
                    <a:pt x="324" y="1"/>
                    <a:pt x="313" y="2"/>
                  </a:cubicBezTo>
                  <a:cubicBezTo>
                    <a:pt x="172" y="15"/>
                    <a:pt x="58" y="117"/>
                    <a:pt x="13" y="251"/>
                  </a:cubicBezTo>
                  <a:cubicBezTo>
                    <a:pt x="0" y="283"/>
                    <a:pt x="26" y="321"/>
                    <a:pt x="58" y="334"/>
                  </a:cubicBezTo>
                  <a:cubicBezTo>
                    <a:pt x="70" y="340"/>
                    <a:pt x="77" y="340"/>
                    <a:pt x="83" y="340"/>
                  </a:cubicBezTo>
                  <a:cubicBezTo>
                    <a:pt x="109" y="340"/>
                    <a:pt x="141" y="321"/>
                    <a:pt x="147" y="289"/>
                  </a:cubicBezTo>
                  <a:cubicBezTo>
                    <a:pt x="172" y="213"/>
                    <a:pt x="249" y="149"/>
                    <a:pt x="332" y="143"/>
                  </a:cubicBezTo>
                  <a:cubicBezTo>
                    <a:pt x="340" y="141"/>
                    <a:pt x="349" y="141"/>
                    <a:pt x="358" y="141"/>
                  </a:cubicBezTo>
                  <a:cubicBezTo>
                    <a:pt x="428" y="141"/>
                    <a:pt x="502" y="183"/>
                    <a:pt x="536" y="245"/>
                  </a:cubicBezTo>
                  <a:cubicBezTo>
                    <a:pt x="549" y="266"/>
                    <a:pt x="573" y="279"/>
                    <a:pt x="598" y="279"/>
                  </a:cubicBezTo>
                  <a:cubicBezTo>
                    <a:pt x="610" y="279"/>
                    <a:pt x="621" y="276"/>
                    <a:pt x="631" y="270"/>
                  </a:cubicBezTo>
                  <a:cubicBezTo>
                    <a:pt x="670" y="251"/>
                    <a:pt x="676" y="213"/>
                    <a:pt x="657" y="175"/>
                  </a:cubicBezTo>
                  <a:cubicBezTo>
                    <a:pt x="592" y="69"/>
                    <a:pt x="473" y="1"/>
                    <a:pt x="3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 name="Google Shape;1429;p47"/>
            <p:cNvSpPr/>
            <p:nvPr/>
          </p:nvSpPr>
          <p:spPr>
            <a:xfrm>
              <a:off x="7015243" y="2349350"/>
              <a:ext cx="51445" cy="18751"/>
            </a:xfrm>
            <a:custGeom>
              <a:avLst/>
              <a:gdLst/>
              <a:ahLst/>
              <a:cxnLst/>
              <a:rect l="l" t="t" r="r" b="b"/>
              <a:pathLst>
                <a:path w="906" h="330" extrusionOk="0">
                  <a:moveTo>
                    <a:pt x="502" y="0"/>
                  </a:moveTo>
                  <a:cubicBezTo>
                    <a:pt x="480" y="0"/>
                    <a:pt x="457" y="2"/>
                    <a:pt x="434" y="4"/>
                  </a:cubicBezTo>
                  <a:cubicBezTo>
                    <a:pt x="268" y="17"/>
                    <a:pt x="115" y="94"/>
                    <a:pt x="26" y="215"/>
                  </a:cubicBezTo>
                  <a:cubicBezTo>
                    <a:pt x="0" y="246"/>
                    <a:pt x="7" y="291"/>
                    <a:pt x="38" y="317"/>
                  </a:cubicBezTo>
                  <a:cubicBezTo>
                    <a:pt x="51" y="323"/>
                    <a:pt x="64" y="329"/>
                    <a:pt x="77" y="329"/>
                  </a:cubicBezTo>
                  <a:cubicBezTo>
                    <a:pt x="102" y="329"/>
                    <a:pt x="121" y="323"/>
                    <a:pt x="134" y="304"/>
                  </a:cubicBezTo>
                  <a:cubicBezTo>
                    <a:pt x="204" y="215"/>
                    <a:pt x="319" y="151"/>
                    <a:pt x="446" y="138"/>
                  </a:cubicBezTo>
                  <a:cubicBezTo>
                    <a:pt x="463" y="137"/>
                    <a:pt x="479" y="136"/>
                    <a:pt x="495" y="136"/>
                  </a:cubicBezTo>
                  <a:cubicBezTo>
                    <a:pt x="604" y="136"/>
                    <a:pt x="706" y="173"/>
                    <a:pt x="784" y="240"/>
                  </a:cubicBezTo>
                  <a:cubicBezTo>
                    <a:pt x="796" y="252"/>
                    <a:pt x="812" y="258"/>
                    <a:pt x="829" y="258"/>
                  </a:cubicBezTo>
                  <a:cubicBezTo>
                    <a:pt x="848" y="258"/>
                    <a:pt x="866" y="251"/>
                    <a:pt x="880" y="234"/>
                  </a:cubicBezTo>
                  <a:cubicBezTo>
                    <a:pt x="905" y="202"/>
                    <a:pt x="905" y="164"/>
                    <a:pt x="873" y="138"/>
                  </a:cubicBezTo>
                  <a:cubicBezTo>
                    <a:pt x="775" y="50"/>
                    <a:pt x="643" y="0"/>
                    <a:pt x="5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 name="Google Shape;1430;p47"/>
            <p:cNvSpPr/>
            <p:nvPr/>
          </p:nvSpPr>
          <p:spPr>
            <a:xfrm>
              <a:off x="7017741" y="2423787"/>
              <a:ext cx="37363" cy="34832"/>
            </a:xfrm>
            <a:custGeom>
              <a:avLst/>
              <a:gdLst/>
              <a:ahLst/>
              <a:cxnLst/>
              <a:rect l="l" t="t" r="r" b="b"/>
              <a:pathLst>
                <a:path w="658" h="613" extrusionOk="0">
                  <a:moveTo>
                    <a:pt x="479" y="192"/>
                  </a:moveTo>
                  <a:cubicBezTo>
                    <a:pt x="498" y="249"/>
                    <a:pt x="504" y="313"/>
                    <a:pt x="492" y="377"/>
                  </a:cubicBezTo>
                  <a:cubicBezTo>
                    <a:pt x="485" y="421"/>
                    <a:pt x="453" y="453"/>
                    <a:pt x="415" y="466"/>
                  </a:cubicBezTo>
                  <a:cubicBezTo>
                    <a:pt x="401" y="470"/>
                    <a:pt x="387" y="472"/>
                    <a:pt x="373" y="472"/>
                  </a:cubicBezTo>
                  <a:cubicBezTo>
                    <a:pt x="344" y="472"/>
                    <a:pt x="316" y="462"/>
                    <a:pt x="294" y="441"/>
                  </a:cubicBezTo>
                  <a:lnTo>
                    <a:pt x="281" y="428"/>
                  </a:lnTo>
                  <a:cubicBezTo>
                    <a:pt x="256" y="409"/>
                    <a:pt x="230" y="383"/>
                    <a:pt x="211" y="364"/>
                  </a:cubicBezTo>
                  <a:cubicBezTo>
                    <a:pt x="313" y="332"/>
                    <a:pt x="402" y="275"/>
                    <a:pt x="479" y="192"/>
                  </a:cubicBezTo>
                  <a:close/>
                  <a:moveTo>
                    <a:pt x="479" y="1"/>
                  </a:moveTo>
                  <a:cubicBezTo>
                    <a:pt x="453" y="1"/>
                    <a:pt x="434" y="14"/>
                    <a:pt x="421" y="33"/>
                  </a:cubicBezTo>
                  <a:cubicBezTo>
                    <a:pt x="351" y="160"/>
                    <a:pt x="211" y="243"/>
                    <a:pt x="71" y="249"/>
                  </a:cubicBezTo>
                  <a:cubicBezTo>
                    <a:pt x="45" y="249"/>
                    <a:pt x="20" y="268"/>
                    <a:pt x="14" y="288"/>
                  </a:cubicBezTo>
                  <a:cubicBezTo>
                    <a:pt x="1" y="313"/>
                    <a:pt x="1" y="339"/>
                    <a:pt x="20" y="358"/>
                  </a:cubicBezTo>
                  <a:cubicBezTo>
                    <a:pt x="65" y="421"/>
                    <a:pt x="128" y="479"/>
                    <a:pt x="186" y="536"/>
                  </a:cubicBezTo>
                  <a:lnTo>
                    <a:pt x="205" y="549"/>
                  </a:lnTo>
                  <a:cubicBezTo>
                    <a:pt x="256" y="587"/>
                    <a:pt x="313" y="613"/>
                    <a:pt x="377" y="613"/>
                  </a:cubicBezTo>
                  <a:cubicBezTo>
                    <a:pt x="402" y="613"/>
                    <a:pt x="434" y="606"/>
                    <a:pt x="460" y="600"/>
                  </a:cubicBezTo>
                  <a:cubicBezTo>
                    <a:pt x="549" y="568"/>
                    <a:pt x="613" y="498"/>
                    <a:pt x="625" y="409"/>
                  </a:cubicBezTo>
                  <a:cubicBezTo>
                    <a:pt x="657" y="268"/>
                    <a:pt x="619" y="122"/>
                    <a:pt x="536" y="26"/>
                  </a:cubicBezTo>
                  <a:cubicBezTo>
                    <a:pt x="517" y="7"/>
                    <a:pt x="498" y="1"/>
                    <a:pt x="4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 name="Google Shape;1431;p47"/>
            <p:cNvSpPr/>
            <p:nvPr/>
          </p:nvSpPr>
          <p:spPr>
            <a:xfrm>
              <a:off x="7032959" y="2384693"/>
              <a:ext cx="15956" cy="15967"/>
            </a:xfrm>
            <a:custGeom>
              <a:avLst/>
              <a:gdLst/>
              <a:ahLst/>
              <a:cxnLst/>
              <a:rect l="l" t="t" r="r" b="b"/>
              <a:pathLst>
                <a:path w="281" h="281" extrusionOk="0">
                  <a:moveTo>
                    <a:pt x="141" y="0"/>
                  </a:moveTo>
                  <a:cubicBezTo>
                    <a:pt x="64" y="0"/>
                    <a:pt x="1" y="64"/>
                    <a:pt x="1" y="141"/>
                  </a:cubicBezTo>
                  <a:cubicBezTo>
                    <a:pt x="1" y="217"/>
                    <a:pt x="64" y="281"/>
                    <a:pt x="141" y="281"/>
                  </a:cubicBezTo>
                  <a:cubicBezTo>
                    <a:pt x="217" y="281"/>
                    <a:pt x="281" y="217"/>
                    <a:pt x="281" y="141"/>
                  </a:cubicBezTo>
                  <a:cubicBezTo>
                    <a:pt x="281" y="64"/>
                    <a:pt x="217" y="0"/>
                    <a:pt x="1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 name="Google Shape;1432;p47"/>
            <p:cNvSpPr/>
            <p:nvPr/>
          </p:nvSpPr>
          <p:spPr>
            <a:xfrm>
              <a:off x="6958063" y="2394126"/>
              <a:ext cx="15956" cy="15967"/>
            </a:xfrm>
            <a:custGeom>
              <a:avLst/>
              <a:gdLst/>
              <a:ahLst/>
              <a:cxnLst/>
              <a:rect l="l" t="t" r="r" b="b"/>
              <a:pathLst>
                <a:path w="281" h="281" extrusionOk="0">
                  <a:moveTo>
                    <a:pt x="140" y="0"/>
                  </a:moveTo>
                  <a:cubicBezTo>
                    <a:pt x="64" y="0"/>
                    <a:pt x="0" y="64"/>
                    <a:pt x="0" y="140"/>
                  </a:cubicBezTo>
                  <a:cubicBezTo>
                    <a:pt x="0" y="217"/>
                    <a:pt x="64" y="281"/>
                    <a:pt x="140" y="281"/>
                  </a:cubicBezTo>
                  <a:cubicBezTo>
                    <a:pt x="217" y="281"/>
                    <a:pt x="281" y="217"/>
                    <a:pt x="281" y="140"/>
                  </a:cubicBezTo>
                  <a:cubicBezTo>
                    <a:pt x="281" y="64"/>
                    <a:pt x="217" y="0"/>
                    <a:pt x="1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33" name="Google Shape;1433;p47"/>
          <p:cNvGrpSpPr/>
          <p:nvPr/>
        </p:nvGrpSpPr>
        <p:grpSpPr>
          <a:xfrm flipH="1">
            <a:off x="6635369" y="1846225"/>
            <a:ext cx="1383156" cy="3115578"/>
            <a:chOff x="934319" y="1114520"/>
            <a:chExt cx="1383156" cy="3115578"/>
          </a:xfrm>
        </p:grpSpPr>
        <p:sp>
          <p:nvSpPr>
            <p:cNvPr id="1434" name="Google Shape;1434;p47"/>
            <p:cNvSpPr/>
            <p:nvPr/>
          </p:nvSpPr>
          <p:spPr>
            <a:xfrm>
              <a:off x="1587185" y="3041348"/>
              <a:ext cx="430299" cy="1012583"/>
            </a:xfrm>
            <a:custGeom>
              <a:avLst/>
              <a:gdLst/>
              <a:ahLst/>
              <a:cxnLst/>
              <a:rect l="l" t="t" r="r" b="b"/>
              <a:pathLst>
                <a:path w="7624" h="17952" extrusionOk="0">
                  <a:moveTo>
                    <a:pt x="3386" y="0"/>
                  </a:moveTo>
                  <a:cubicBezTo>
                    <a:pt x="2555" y="0"/>
                    <a:pt x="1721" y="29"/>
                    <a:pt x="880" y="81"/>
                  </a:cubicBezTo>
                  <a:cubicBezTo>
                    <a:pt x="1" y="6008"/>
                    <a:pt x="224" y="12101"/>
                    <a:pt x="1537" y="17952"/>
                  </a:cubicBezTo>
                  <a:lnTo>
                    <a:pt x="6444" y="17723"/>
                  </a:lnTo>
                  <a:cubicBezTo>
                    <a:pt x="6527" y="13146"/>
                    <a:pt x="6514" y="8494"/>
                    <a:pt x="7292" y="3988"/>
                  </a:cubicBezTo>
                  <a:cubicBezTo>
                    <a:pt x="7496" y="2783"/>
                    <a:pt x="7623" y="1477"/>
                    <a:pt x="7560" y="260"/>
                  </a:cubicBezTo>
                  <a:cubicBezTo>
                    <a:pt x="6163" y="80"/>
                    <a:pt x="4778" y="0"/>
                    <a:pt x="3386" y="0"/>
                  </a:cubicBezTo>
                  <a:close/>
                </a:path>
              </a:pathLst>
            </a:custGeom>
            <a:solidFill>
              <a:srgbClr val="FF9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 name="Google Shape;1435;p47"/>
            <p:cNvSpPr/>
            <p:nvPr/>
          </p:nvSpPr>
          <p:spPr>
            <a:xfrm>
              <a:off x="1932555" y="3230308"/>
              <a:ext cx="65132" cy="37453"/>
            </a:xfrm>
            <a:custGeom>
              <a:avLst/>
              <a:gdLst/>
              <a:ahLst/>
              <a:cxnLst/>
              <a:rect l="l" t="t" r="r" b="b"/>
              <a:pathLst>
                <a:path w="1154" h="664" extrusionOk="0">
                  <a:moveTo>
                    <a:pt x="79" y="1"/>
                  </a:moveTo>
                  <a:cubicBezTo>
                    <a:pt x="61" y="1"/>
                    <a:pt x="42" y="7"/>
                    <a:pt x="26" y="20"/>
                  </a:cubicBezTo>
                  <a:cubicBezTo>
                    <a:pt x="0" y="52"/>
                    <a:pt x="0" y="96"/>
                    <a:pt x="32" y="122"/>
                  </a:cubicBezTo>
                  <a:cubicBezTo>
                    <a:pt x="319" y="389"/>
                    <a:pt x="676" y="581"/>
                    <a:pt x="1058" y="663"/>
                  </a:cubicBezTo>
                  <a:lnTo>
                    <a:pt x="1077" y="663"/>
                  </a:lnTo>
                  <a:cubicBezTo>
                    <a:pt x="1109" y="663"/>
                    <a:pt x="1135" y="644"/>
                    <a:pt x="1147" y="606"/>
                  </a:cubicBezTo>
                  <a:cubicBezTo>
                    <a:pt x="1154" y="568"/>
                    <a:pt x="1128" y="536"/>
                    <a:pt x="1090" y="523"/>
                  </a:cubicBezTo>
                  <a:cubicBezTo>
                    <a:pt x="727" y="447"/>
                    <a:pt x="395" y="275"/>
                    <a:pt x="128" y="20"/>
                  </a:cubicBezTo>
                  <a:cubicBezTo>
                    <a:pt x="115" y="7"/>
                    <a:pt x="97" y="1"/>
                    <a:pt x="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 name="Google Shape;1436;p47"/>
            <p:cNvSpPr/>
            <p:nvPr/>
          </p:nvSpPr>
          <p:spPr>
            <a:xfrm>
              <a:off x="1644023" y="3889243"/>
              <a:ext cx="596853" cy="333354"/>
            </a:xfrm>
            <a:custGeom>
              <a:avLst/>
              <a:gdLst/>
              <a:ahLst/>
              <a:cxnLst/>
              <a:rect l="l" t="t" r="r" b="b"/>
              <a:pathLst>
                <a:path w="10575" h="5910" extrusionOk="0">
                  <a:moveTo>
                    <a:pt x="5396" y="1"/>
                  </a:moveTo>
                  <a:cubicBezTo>
                    <a:pt x="5146" y="1"/>
                    <a:pt x="4964" y="252"/>
                    <a:pt x="4844" y="479"/>
                  </a:cubicBezTo>
                  <a:cubicBezTo>
                    <a:pt x="4570" y="995"/>
                    <a:pt x="4296" y="1492"/>
                    <a:pt x="4099" y="2047"/>
                  </a:cubicBezTo>
                  <a:cubicBezTo>
                    <a:pt x="2741" y="1837"/>
                    <a:pt x="1384" y="1626"/>
                    <a:pt x="33" y="1422"/>
                  </a:cubicBezTo>
                  <a:cubicBezTo>
                    <a:pt x="33" y="2907"/>
                    <a:pt x="1" y="4418"/>
                    <a:pt x="7" y="5909"/>
                  </a:cubicBezTo>
                  <a:lnTo>
                    <a:pt x="10574" y="5731"/>
                  </a:lnTo>
                  <a:cubicBezTo>
                    <a:pt x="10472" y="5202"/>
                    <a:pt x="10007" y="4813"/>
                    <a:pt x="9516" y="4583"/>
                  </a:cubicBezTo>
                  <a:cubicBezTo>
                    <a:pt x="9032" y="4354"/>
                    <a:pt x="8490" y="4246"/>
                    <a:pt x="8006" y="4016"/>
                  </a:cubicBezTo>
                  <a:cubicBezTo>
                    <a:pt x="7521" y="3780"/>
                    <a:pt x="7145" y="3417"/>
                    <a:pt x="6941" y="2914"/>
                  </a:cubicBezTo>
                  <a:cubicBezTo>
                    <a:pt x="6616" y="2136"/>
                    <a:pt x="6291" y="1352"/>
                    <a:pt x="5960" y="568"/>
                  </a:cubicBezTo>
                  <a:cubicBezTo>
                    <a:pt x="5858" y="307"/>
                    <a:pt x="5686" y="7"/>
                    <a:pt x="5405" y="1"/>
                  </a:cubicBezTo>
                  <a:cubicBezTo>
                    <a:pt x="5402" y="1"/>
                    <a:pt x="5399" y="1"/>
                    <a:pt x="539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 name="Google Shape;1437;p47"/>
            <p:cNvSpPr/>
            <p:nvPr/>
          </p:nvSpPr>
          <p:spPr>
            <a:xfrm>
              <a:off x="1638999" y="4136413"/>
              <a:ext cx="591435" cy="67122"/>
            </a:xfrm>
            <a:custGeom>
              <a:avLst/>
              <a:gdLst/>
              <a:ahLst/>
              <a:cxnLst/>
              <a:rect l="l" t="t" r="r" b="b"/>
              <a:pathLst>
                <a:path w="10479" h="1190" extrusionOk="0">
                  <a:moveTo>
                    <a:pt x="76" y="1"/>
                  </a:moveTo>
                  <a:cubicBezTo>
                    <a:pt x="45" y="1"/>
                    <a:pt x="18" y="23"/>
                    <a:pt x="13" y="55"/>
                  </a:cubicBezTo>
                  <a:cubicBezTo>
                    <a:pt x="0" y="87"/>
                    <a:pt x="20" y="125"/>
                    <a:pt x="58" y="138"/>
                  </a:cubicBezTo>
                  <a:cubicBezTo>
                    <a:pt x="2480" y="839"/>
                    <a:pt x="5029" y="1189"/>
                    <a:pt x="7566" y="1189"/>
                  </a:cubicBezTo>
                  <a:cubicBezTo>
                    <a:pt x="8522" y="1189"/>
                    <a:pt x="9471" y="1145"/>
                    <a:pt x="10408" y="1043"/>
                  </a:cubicBezTo>
                  <a:cubicBezTo>
                    <a:pt x="10446" y="1036"/>
                    <a:pt x="10478" y="1004"/>
                    <a:pt x="10472" y="966"/>
                  </a:cubicBezTo>
                  <a:cubicBezTo>
                    <a:pt x="10466" y="926"/>
                    <a:pt x="10440" y="902"/>
                    <a:pt x="10407" y="902"/>
                  </a:cubicBezTo>
                  <a:cubicBezTo>
                    <a:pt x="10403" y="902"/>
                    <a:pt x="10399" y="902"/>
                    <a:pt x="10395" y="903"/>
                  </a:cubicBezTo>
                  <a:cubicBezTo>
                    <a:pt x="9459" y="1003"/>
                    <a:pt x="8513" y="1054"/>
                    <a:pt x="7565" y="1054"/>
                  </a:cubicBezTo>
                  <a:cubicBezTo>
                    <a:pt x="5042" y="1054"/>
                    <a:pt x="2505" y="699"/>
                    <a:pt x="96" y="4"/>
                  </a:cubicBezTo>
                  <a:cubicBezTo>
                    <a:pt x="89" y="2"/>
                    <a:pt x="83" y="1"/>
                    <a:pt x="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 name="Google Shape;1438;p47"/>
            <p:cNvSpPr/>
            <p:nvPr/>
          </p:nvSpPr>
          <p:spPr>
            <a:xfrm>
              <a:off x="1864542" y="3992973"/>
              <a:ext cx="103680" cy="204073"/>
            </a:xfrm>
            <a:custGeom>
              <a:avLst/>
              <a:gdLst/>
              <a:ahLst/>
              <a:cxnLst/>
              <a:rect l="l" t="t" r="r" b="b"/>
              <a:pathLst>
                <a:path w="1837" h="3618" extrusionOk="0">
                  <a:moveTo>
                    <a:pt x="83" y="1"/>
                  </a:moveTo>
                  <a:cubicBezTo>
                    <a:pt x="68" y="1"/>
                    <a:pt x="52" y="6"/>
                    <a:pt x="39" y="17"/>
                  </a:cubicBezTo>
                  <a:cubicBezTo>
                    <a:pt x="13" y="36"/>
                    <a:pt x="1" y="80"/>
                    <a:pt x="26" y="112"/>
                  </a:cubicBezTo>
                  <a:lnTo>
                    <a:pt x="1224" y="1839"/>
                  </a:lnTo>
                  <a:cubicBezTo>
                    <a:pt x="1435" y="2133"/>
                    <a:pt x="1492" y="2502"/>
                    <a:pt x="1556" y="2897"/>
                  </a:cubicBezTo>
                  <a:cubicBezTo>
                    <a:pt x="1588" y="3120"/>
                    <a:pt x="1626" y="3350"/>
                    <a:pt x="1690" y="3567"/>
                  </a:cubicBezTo>
                  <a:cubicBezTo>
                    <a:pt x="1702" y="3598"/>
                    <a:pt x="1728" y="3618"/>
                    <a:pt x="1760" y="3618"/>
                  </a:cubicBezTo>
                  <a:cubicBezTo>
                    <a:pt x="1766" y="3618"/>
                    <a:pt x="1772" y="3618"/>
                    <a:pt x="1779" y="3611"/>
                  </a:cubicBezTo>
                  <a:cubicBezTo>
                    <a:pt x="1817" y="3598"/>
                    <a:pt x="1836" y="3560"/>
                    <a:pt x="1823" y="3528"/>
                  </a:cubicBezTo>
                  <a:cubicBezTo>
                    <a:pt x="1760" y="3318"/>
                    <a:pt x="1721" y="3095"/>
                    <a:pt x="1690" y="2878"/>
                  </a:cubicBezTo>
                  <a:cubicBezTo>
                    <a:pt x="1632" y="2483"/>
                    <a:pt x="1568" y="2082"/>
                    <a:pt x="1339" y="1757"/>
                  </a:cubicBezTo>
                  <a:lnTo>
                    <a:pt x="141" y="29"/>
                  </a:lnTo>
                  <a:cubicBezTo>
                    <a:pt x="126" y="11"/>
                    <a:pt x="105" y="1"/>
                    <a:pt x="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 name="Google Shape;1439;p47"/>
            <p:cNvSpPr/>
            <p:nvPr/>
          </p:nvSpPr>
          <p:spPr>
            <a:xfrm>
              <a:off x="1940795" y="4025181"/>
              <a:ext cx="85337" cy="12240"/>
            </a:xfrm>
            <a:custGeom>
              <a:avLst/>
              <a:gdLst/>
              <a:ahLst/>
              <a:cxnLst/>
              <a:rect l="l" t="t" r="r" b="b"/>
              <a:pathLst>
                <a:path w="1512" h="217" extrusionOk="0">
                  <a:moveTo>
                    <a:pt x="1435" y="0"/>
                  </a:moveTo>
                  <a:lnTo>
                    <a:pt x="71" y="83"/>
                  </a:lnTo>
                  <a:cubicBezTo>
                    <a:pt x="33" y="83"/>
                    <a:pt x="1" y="115"/>
                    <a:pt x="7" y="153"/>
                  </a:cubicBezTo>
                  <a:cubicBezTo>
                    <a:pt x="7" y="191"/>
                    <a:pt x="39" y="217"/>
                    <a:pt x="71" y="217"/>
                  </a:cubicBezTo>
                  <a:lnTo>
                    <a:pt x="77" y="217"/>
                  </a:lnTo>
                  <a:lnTo>
                    <a:pt x="1441" y="140"/>
                  </a:lnTo>
                  <a:cubicBezTo>
                    <a:pt x="1479" y="140"/>
                    <a:pt x="1511" y="102"/>
                    <a:pt x="1511" y="64"/>
                  </a:cubicBezTo>
                  <a:cubicBezTo>
                    <a:pt x="1505" y="26"/>
                    <a:pt x="1473" y="0"/>
                    <a:pt x="14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 name="Google Shape;1440;p47"/>
            <p:cNvSpPr/>
            <p:nvPr/>
          </p:nvSpPr>
          <p:spPr>
            <a:xfrm>
              <a:off x="1960607" y="4064327"/>
              <a:ext cx="83475" cy="10153"/>
            </a:xfrm>
            <a:custGeom>
              <a:avLst/>
              <a:gdLst/>
              <a:ahLst/>
              <a:cxnLst/>
              <a:rect l="l" t="t" r="r" b="b"/>
              <a:pathLst>
                <a:path w="1479" h="180" extrusionOk="0">
                  <a:moveTo>
                    <a:pt x="1409" y="1"/>
                  </a:moveTo>
                  <a:lnTo>
                    <a:pt x="70" y="39"/>
                  </a:lnTo>
                  <a:cubicBezTo>
                    <a:pt x="32" y="39"/>
                    <a:pt x="0" y="71"/>
                    <a:pt x="0" y="109"/>
                  </a:cubicBezTo>
                  <a:cubicBezTo>
                    <a:pt x="0" y="147"/>
                    <a:pt x="32" y="179"/>
                    <a:pt x="70" y="179"/>
                  </a:cubicBezTo>
                  <a:lnTo>
                    <a:pt x="1409" y="141"/>
                  </a:lnTo>
                  <a:cubicBezTo>
                    <a:pt x="1447" y="141"/>
                    <a:pt x="1479" y="109"/>
                    <a:pt x="1479" y="71"/>
                  </a:cubicBezTo>
                  <a:cubicBezTo>
                    <a:pt x="1479" y="33"/>
                    <a:pt x="1447" y="1"/>
                    <a:pt x="14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 name="Google Shape;1441;p47"/>
            <p:cNvSpPr/>
            <p:nvPr/>
          </p:nvSpPr>
          <p:spPr>
            <a:xfrm>
              <a:off x="1989392" y="4105334"/>
              <a:ext cx="93916" cy="7953"/>
            </a:xfrm>
            <a:custGeom>
              <a:avLst/>
              <a:gdLst/>
              <a:ahLst/>
              <a:cxnLst/>
              <a:rect l="l" t="t" r="r" b="b"/>
              <a:pathLst>
                <a:path w="1664" h="141" extrusionOk="0">
                  <a:moveTo>
                    <a:pt x="70" y="0"/>
                  </a:moveTo>
                  <a:cubicBezTo>
                    <a:pt x="32" y="0"/>
                    <a:pt x="0" y="26"/>
                    <a:pt x="0" y="70"/>
                  </a:cubicBezTo>
                  <a:cubicBezTo>
                    <a:pt x="0" y="109"/>
                    <a:pt x="32" y="141"/>
                    <a:pt x="70" y="141"/>
                  </a:cubicBezTo>
                  <a:lnTo>
                    <a:pt x="1593" y="141"/>
                  </a:lnTo>
                  <a:cubicBezTo>
                    <a:pt x="1632" y="141"/>
                    <a:pt x="1664" y="109"/>
                    <a:pt x="1664" y="70"/>
                  </a:cubicBezTo>
                  <a:cubicBezTo>
                    <a:pt x="1664" y="32"/>
                    <a:pt x="1632" y="0"/>
                    <a:pt x="15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 name="Google Shape;1442;p47"/>
            <p:cNvSpPr/>
            <p:nvPr/>
          </p:nvSpPr>
          <p:spPr>
            <a:xfrm>
              <a:off x="1112733" y="3077899"/>
              <a:ext cx="548935" cy="1057199"/>
            </a:xfrm>
            <a:custGeom>
              <a:avLst/>
              <a:gdLst/>
              <a:ahLst/>
              <a:cxnLst/>
              <a:rect l="l" t="t" r="r" b="b"/>
              <a:pathLst>
                <a:path w="9726" h="18743" extrusionOk="0">
                  <a:moveTo>
                    <a:pt x="2639" y="0"/>
                  </a:moveTo>
                  <a:cubicBezTo>
                    <a:pt x="873" y="5379"/>
                    <a:pt x="0" y="11058"/>
                    <a:pt x="51" y="16718"/>
                  </a:cubicBezTo>
                  <a:cubicBezTo>
                    <a:pt x="64" y="17763"/>
                    <a:pt x="1326" y="18330"/>
                    <a:pt x="2327" y="18630"/>
                  </a:cubicBezTo>
                  <a:cubicBezTo>
                    <a:pt x="2586" y="18707"/>
                    <a:pt x="2862" y="18742"/>
                    <a:pt x="3142" y="18742"/>
                  </a:cubicBezTo>
                  <a:cubicBezTo>
                    <a:pt x="3944" y="18742"/>
                    <a:pt x="4792" y="18459"/>
                    <a:pt x="5462" y="18082"/>
                  </a:cubicBezTo>
                  <a:cubicBezTo>
                    <a:pt x="5367" y="17502"/>
                    <a:pt x="5029" y="16877"/>
                    <a:pt x="5188" y="16310"/>
                  </a:cubicBezTo>
                  <a:cubicBezTo>
                    <a:pt x="6469" y="11727"/>
                    <a:pt x="8005" y="7221"/>
                    <a:pt x="9101" y="2594"/>
                  </a:cubicBezTo>
                  <a:cubicBezTo>
                    <a:pt x="9280" y="1842"/>
                    <a:pt x="9548" y="988"/>
                    <a:pt x="9726" y="236"/>
                  </a:cubicBezTo>
                  <a:cubicBezTo>
                    <a:pt x="7317" y="198"/>
                    <a:pt x="5054" y="39"/>
                    <a:pt x="2639" y="0"/>
                  </a:cubicBezTo>
                  <a:close/>
                </a:path>
              </a:pathLst>
            </a:custGeom>
            <a:solidFill>
              <a:srgbClr val="FF9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 name="Google Shape;1443;p47"/>
            <p:cNvSpPr/>
            <p:nvPr/>
          </p:nvSpPr>
          <p:spPr>
            <a:xfrm>
              <a:off x="1606602" y="3129229"/>
              <a:ext cx="63043" cy="162954"/>
            </a:xfrm>
            <a:custGeom>
              <a:avLst/>
              <a:gdLst/>
              <a:ahLst/>
              <a:cxnLst/>
              <a:rect l="l" t="t" r="r" b="b"/>
              <a:pathLst>
                <a:path w="1117" h="2889" extrusionOk="0">
                  <a:moveTo>
                    <a:pt x="1040" y="0"/>
                  </a:moveTo>
                  <a:cubicBezTo>
                    <a:pt x="1009" y="0"/>
                    <a:pt x="980" y="14"/>
                    <a:pt x="970" y="46"/>
                  </a:cubicBezTo>
                  <a:lnTo>
                    <a:pt x="14" y="2800"/>
                  </a:lnTo>
                  <a:cubicBezTo>
                    <a:pt x="1" y="2831"/>
                    <a:pt x="20" y="2876"/>
                    <a:pt x="58" y="2889"/>
                  </a:cubicBezTo>
                  <a:lnTo>
                    <a:pt x="77" y="2889"/>
                  </a:lnTo>
                  <a:cubicBezTo>
                    <a:pt x="109" y="2889"/>
                    <a:pt x="135" y="2870"/>
                    <a:pt x="141" y="2844"/>
                  </a:cubicBezTo>
                  <a:lnTo>
                    <a:pt x="1103" y="91"/>
                  </a:lnTo>
                  <a:cubicBezTo>
                    <a:pt x="1116" y="59"/>
                    <a:pt x="1097" y="14"/>
                    <a:pt x="1059" y="2"/>
                  </a:cubicBezTo>
                  <a:cubicBezTo>
                    <a:pt x="1053" y="1"/>
                    <a:pt x="1046" y="0"/>
                    <a:pt x="10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 name="Google Shape;1444;p47"/>
            <p:cNvSpPr/>
            <p:nvPr/>
          </p:nvSpPr>
          <p:spPr>
            <a:xfrm>
              <a:off x="1451555" y="3189639"/>
              <a:ext cx="104414" cy="42868"/>
            </a:xfrm>
            <a:custGeom>
              <a:avLst/>
              <a:gdLst/>
              <a:ahLst/>
              <a:cxnLst/>
              <a:rect l="l" t="t" r="r" b="b"/>
              <a:pathLst>
                <a:path w="1850" h="760" extrusionOk="0">
                  <a:moveTo>
                    <a:pt x="77" y="0"/>
                  </a:moveTo>
                  <a:cubicBezTo>
                    <a:pt x="67" y="0"/>
                    <a:pt x="56" y="3"/>
                    <a:pt x="46" y="8"/>
                  </a:cubicBezTo>
                  <a:cubicBezTo>
                    <a:pt x="14" y="27"/>
                    <a:pt x="1" y="65"/>
                    <a:pt x="14" y="103"/>
                  </a:cubicBezTo>
                  <a:cubicBezTo>
                    <a:pt x="167" y="422"/>
                    <a:pt x="479" y="664"/>
                    <a:pt x="823" y="734"/>
                  </a:cubicBezTo>
                  <a:cubicBezTo>
                    <a:pt x="900" y="753"/>
                    <a:pt x="976" y="760"/>
                    <a:pt x="1053" y="760"/>
                  </a:cubicBezTo>
                  <a:cubicBezTo>
                    <a:pt x="1327" y="760"/>
                    <a:pt x="1607" y="658"/>
                    <a:pt x="1817" y="479"/>
                  </a:cubicBezTo>
                  <a:cubicBezTo>
                    <a:pt x="1843" y="454"/>
                    <a:pt x="1849" y="409"/>
                    <a:pt x="1824" y="377"/>
                  </a:cubicBezTo>
                  <a:cubicBezTo>
                    <a:pt x="1809" y="363"/>
                    <a:pt x="1789" y="355"/>
                    <a:pt x="1768" y="355"/>
                  </a:cubicBezTo>
                  <a:cubicBezTo>
                    <a:pt x="1752" y="355"/>
                    <a:pt x="1736" y="360"/>
                    <a:pt x="1722" y="371"/>
                  </a:cubicBezTo>
                  <a:cubicBezTo>
                    <a:pt x="1536" y="531"/>
                    <a:pt x="1292" y="621"/>
                    <a:pt x="1047" y="621"/>
                  </a:cubicBezTo>
                  <a:cubicBezTo>
                    <a:pt x="981" y="621"/>
                    <a:pt x="914" y="614"/>
                    <a:pt x="849" y="601"/>
                  </a:cubicBezTo>
                  <a:cubicBezTo>
                    <a:pt x="549" y="537"/>
                    <a:pt x="275" y="320"/>
                    <a:pt x="141" y="40"/>
                  </a:cubicBezTo>
                  <a:cubicBezTo>
                    <a:pt x="127" y="17"/>
                    <a:pt x="103" y="0"/>
                    <a:pt x="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 name="Google Shape;1445;p47"/>
            <p:cNvSpPr/>
            <p:nvPr/>
          </p:nvSpPr>
          <p:spPr>
            <a:xfrm>
              <a:off x="1079996" y="3907067"/>
              <a:ext cx="519474" cy="323031"/>
            </a:xfrm>
            <a:custGeom>
              <a:avLst/>
              <a:gdLst/>
              <a:ahLst/>
              <a:cxnLst/>
              <a:rect l="l" t="t" r="r" b="b"/>
              <a:pathLst>
                <a:path w="9204" h="5727" extrusionOk="0">
                  <a:moveTo>
                    <a:pt x="4770" y="1"/>
                  </a:moveTo>
                  <a:cubicBezTo>
                    <a:pt x="4536" y="1"/>
                    <a:pt x="4305" y="139"/>
                    <a:pt x="4117" y="290"/>
                  </a:cubicBezTo>
                  <a:cubicBezTo>
                    <a:pt x="3633" y="679"/>
                    <a:pt x="3257" y="1195"/>
                    <a:pt x="3028" y="1775"/>
                  </a:cubicBezTo>
                  <a:cubicBezTo>
                    <a:pt x="2097" y="1374"/>
                    <a:pt x="1090" y="921"/>
                    <a:pt x="262" y="329"/>
                  </a:cubicBezTo>
                  <a:cubicBezTo>
                    <a:pt x="217" y="2011"/>
                    <a:pt x="51" y="3662"/>
                    <a:pt x="0" y="5338"/>
                  </a:cubicBezTo>
                  <a:lnTo>
                    <a:pt x="9140" y="5727"/>
                  </a:lnTo>
                  <a:cubicBezTo>
                    <a:pt x="9203" y="5376"/>
                    <a:pt x="8987" y="5032"/>
                    <a:pt x="8706" y="4822"/>
                  </a:cubicBezTo>
                  <a:cubicBezTo>
                    <a:pt x="8426" y="4612"/>
                    <a:pt x="8088" y="4491"/>
                    <a:pt x="7776" y="4325"/>
                  </a:cubicBezTo>
                  <a:cubicBezTo>
                    <a:pt x="6762" y="3783"/>
                    <a:pt x="6042" y="2744"/>
                    <a:pt x="5953" y="1597"/>
                  </a:cubicBezTo>
                  <a:cubicBezTo>
                    <a:pt x="5838" y="1763"/>
                    <a:pt x="5743" y="1858"/>
                    <a:pt x="5628" y="2024"/>
                  </a:cubicBezTo>
                  <a:cubicBezTo>
                    <a:pt x="5583" y="1699"/>
                    <a:pt x="5545" y="1380"/>
                    <a:pt x="5507" y="1055"/>
                  </a:cubicBezTo>
                  <a:cubicBezTo>
                    <a:pt x="5481" y="851"/>
                    <a:pt x="5449" y="635"/>
                    <a:pt x="5367" y="443"/>
                  </a:cubicBezTo>
                  <a:cubicBezTo>
                    <a:pt x="5284" y="252"/>
                    <a:pt x="5131" y="80"/>
                    <a:pt x="4927" y="23"/>
                  </a:cubicBezTo>
                  <a:cubicBezTo>
                    <a:pt x="4875" y="8"/>
                    <a:pt x="4822" y="1"/>
                    <a:pt x="477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 name="Google Shape;1446;p47"/>
            <p:cNvSpPr/>
            <p:nvPr/>
          </p:nvSpPr>
          <p:spPr>
            <a:xfrm>
              <a:off x="1075650" y="4139798"/>
              <a:ext cx="513717" cy="77388"/>
            </a:xfrm>
            <a:custGeom>
              <a:avLst/>
              <a:gdLst/>
              <a:ahLst/>
              <a:cxnLst/>
              <a:rect l="l" t="t" r="r" b="b"/>
              <a:pathLst>
                <a:path w="9102" h="1372" extrusionOk="0">
                  <a:moveTo>
                    <a:pt x="75" y="0"/>
                  </a:moveTo>
                  <a:cubicBezTo>
                    <a:pt x="49" y="0"/>
                    <a:pt x="23" y="18"/>
                    <a:pt x="14" y="46"/>
                  </a:cubicBezTo>
                  <a:cubicBezTo>
                    <a:pt x="1" y="78"/>
                    <a:pt x="20" y="122"/>
                    <a:pt x="52" y="135"/>
                  </a:cubicBezTo>
                  <a:cubicBezTo>
                    <a:pt x="2200" y="951"/>
                    <a:pt x="4488" y="1371"/>
                    <a:pt x="6776" y="1371"/>
                  </a:cubicBezTo>
                  <a:cubicBezTo>
                    <a:pt x="7528" y="1371"/>
                    <a:pt x="8286" y="1327"/>
                    <a:pt x="9032" y="1231"/>
                  </a:cubicBezTo>
                  <a:cubicBezTo>
                    <a:pt x="9070" y="1231"/>
                    <a:pt x="9102" y="1193"/>
                    <a:pt x="9096" y="1155"/>
                  </a:cubicBezTo>
                  <a:cubicBezTo>
                    <a:pt x="9090" y="1121"/>
                    <a:pt x="9064" y="1096"/>
                    <a:pt x="9031" y="1096"/>
                  </a:cubicBezTo>
                  <a:cubicBezTo>
                    <a:pt x="9027" y="1096"/>
                    <a:pt x="9023" y="1097"/>
                    <a:pt x="9019" y="1097"/>
                  </a:cubicBezTo>
                  <a:cubicBezTo>
                    <a:pt x="8275" y="1187"/>
                    <a:pt x="7527" y="1232"/>
                    <a:pt x="6780" y="1232"/>
                  </a:cubicBezTo>
                  <a:cubicBezTo>
                    <a:pt x="4504" y="1232"/>
                    <a:pt x="2233" y="818"/>
                    <a:pt x="103" y="8"/>
                  </a:cubicBezTo>
                  <a:cubicBezTo>
                    <a:pt x="94" y="2"/>
                    <a:pt x="85" y="0"/>
                    <a:pt x="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 name="Google Shape;1447;p47"/>
            <p:cNvSpPr/>
            <p:nvPr/>
          </p:nvSpPr>
          <p:spPr>
            <a:xfrm>
              <a:off x="1242945" y="3996639"/>
              <a:ext cx="74162" cy="209037"/>
            </a:xfrm>
            <a:custGeom>
              <a:avLst/>
              <a:gdLst/>
              <a:ahLst/>
              <a:cxnLst/>
              <a:rect l="l" t="t" r="r" b="b"/>
              <a:pathLst>
                <a:path w="1314" h="3706" extrusionOk="0">
                  <a:moveTo>
                    <a:pt x="77" y="0"/>
                  </a:moveTo>
                  <a:cubicBezTo>
                    <a:pt x="66" y="0"/>
                    <a:pt x="55" y="3"/>
                    <a:pt x="45" y="9"/>
                  </a:cubicBezTo>
                  <a:cubicBezTo>
                    <a:pt x="7" y="34"/>
                    <a:pt x="0" y="73"/>
                    <a:pt x="20" y="105"/>
                  </a:cubicBezTo>
                  <a:lnTo>
                    <a:pt x="874" y="1577"/>
                  </a:lnTo>
                  <a:cubicBezTo>
                    <a:pt x="1097" y="1959"/>
                    <a:pt x="1109" y="2437"/>
                    <a:pt x="1122" y="2903"/>
                  </a:cubicBezTo>
                  <a:cubicBezTo>
                    <a:pt x="1128" y="3151"/>
                    <a:pt x="1135" y="3412"/>
                    <a:pt x="1173" y="3648"/>
                  </a:cubicBezTo>
                  <a:cubicBezTo>
                    <a:pt x="1173" y="3686"/>
                    <a:pt x="1205" y="3706"/>
                    <a:pt x="1237" y="3706"/>
                  </a:cubicBezTo>
                  <a:lnTo>
                    <a:pt x="1250" y="3706"/>
                  </a:lnTo>
                  <a:cubicBezTo>
                    <a:pt x="1288" y="3699"/>
                    <a:pt x="1313" y="3667"/>
                    <a:pt x="1307" y="3629"/>
                  </a:cubicBezTo>
                  <a:cubicBezTo>
                    <a:pt x="1269" y="3393"/>
                    <a:pt x="1262" y="3145"/>
                    <a:pt x="1262" y="2903"/>
                  </a:cubicBezTo>
                  <a:cubicBezTo>
                    <a:pt x="1250" y="2418"/>
                    <a:pt x="1237" y="1921"/>
                    <a:pt x="995" y="1507"/>
                  </a:cubicBezTo>
                  <a:lnTo>
                    <a:pt x="141" y="34"/>
                  </a:lnTo>
                  <a:cubicBezTo>
                    <a:pt x="123" y="13"/>
                    <a:pt x="100" y="0"/>
                    <a:pt x="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 name="Google Shape;1448;p47"/>
            <p:cNvSpPr/>
            <p:nvPr/>
          </p:nvSpPr>
          <p:spPr>
            <a:xfrm>
              <a:off x="1392968" y="4005946"/>
              <a:ext cx="83475" cy="116702"/>
            </a:xfrm>
            <a:custGeom>
              <a:avLst/>
              <a:gdLst/>
              <a:ahLst/>
              <a:cxnLst/>
              <a:rect l="l" t="t" r="r" b="b"/>
              <a:pathLst>
                <a:path w="1479" h="2069" extrusionOk="0">
                  <a:moveTo>
                    <a:pt x="78" y="0"/>
                  </a:moveTo>
                  <a:cubicBezTo>
                    <a:pt x="71" y="0"/>
                    <a:pt x="64" y="1"/>
                    <a:pt x="57" y="3"/>
                  </a:cubicBezTo>
                  <a:cubicBezTo>
                    <a:pt x="19" y="10"/>
                    <a:pt x="0" y="48"/>
                    <a:pt x="6" y="86"/>
                  </a:cubicBezTo>
                  <a:cubicBezTo>
                    <a:pt x="210" y="870"/>
                    <a:pt x="701" y="1584"/>
                    <a:pt x="1358" y="2056"/>
                  </a:cubicBezTo>
                  <a:cubicBezTo>
                    <a:pt x="1370" y="2068"/>
                    <a:pt x="1383" y="2068"/>
                    <a:pt x="1402" y="2068"/>
                  </a:cubicBezTo>
                  <a:cubicBezTo>
                    <a:pt x="1421" y="2068"/>
                    <a:pt x="1440" y="2062"/>
                    <a:pt x="1460" y="2043"/>
                  </a:cubicBezTo>
                  <a:cubicBezTo>
                    <a:pt x="1479" y="2011"/>
                    <a:pt x="1472" y="1966"/>
                    <a:pt x="1440" y="1947"/>
                  </a:cubicBezTo>
                  <a:cubicBezTo>
                    <a:pt x="810" y="1495"/>
                    <a:pt x="338" y="800"/>
                    <a:pt x="140" y="54"/>
                  </a:cubicBezTo>
                  <a:cubicBezTo>
                    <a:pt x="135" y="23"/>
                    <a:pt x="108" y="0"/>
                    <a:pt x="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9" name="Google Shape;1449;p47"/>
            <p:cNvSpPr/>
            <p:nvPr/>
          </p:nvSpPr>
          <p:spPr>
            <a:xfrm>
              <a:off x="1310901" y="4043513"/>
              <a:ext cx="95384" cy="11901"/>
            </a:xfrm>
            <a:custGeom>
              <a:avLst/>
              <a:gdLst/>
              <a:ahLst/>
              <a:cxnLst/>
              <a:rect l="l" t="t" r="r" b="b"/>
              <a:pathLst>
                <a:path w="1690" h="211" extrusionOk="0">
                  <a:moveTo>
                    <a:pt x="1620" y="0"/>
                  </a:moveTo>
                  <a:lnTo>
                    <a:pt x="65" y="77"/>
                  </a:lnTo>
                  <a:cubicBezTo>
                    <a:pt x="26" y="77"/>
                    <a:pt x="1" y="109"/>
                    <a:pt x="1" y="147"/>
                  </a:cubicBezTo>
                  <a:cubicBezTo>
                    <a:pt x="1" y="185"/>
                    <a:pt x="33" y="210"/>
                    <a:pt x="71" y="210"/>
                  </a:cubicBezTo>
                  <a:lnTo>
                    <a:pt x="1626" y="140"/>
                  </a:lnTo>
                  <a:cubicBezTo>
                    <a:pt x="1664" y="140"/>
                    <a:pt x="1690" y="109"/>
                    <a:pt x="1690" y="70"/>
                  </a:cubicBezTo>
                  <a:cubicBezTo>
                    <a:pt x="1690" y="32"/>
                    <a:pt x="1658" y="0"/>
                    <a:pt x="162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0" name="Google Shape;1450;p47"/>
            <p:cNvSpPr/>
            <p:nvPr/>
          </p:nvSpPr>
          <p:spPr>
            <a:xfrm>
              <a:off x="1330374" y="4085535"/>
              <a:ext cx="98601" cy="8686"/>
            </a:xfrm>
            <a:custGeom>
              <a:avLst/>
              <a:gdLst/>
              <a:ahLst/>
              <a:cxnLst/>
              <a:rect l="l" t="t" r="r" b="b"/>
              <a:pathLst>
                <a:path w="1747" h="154" extrusionOk="0">
                  <a:moveTo>
                    <a:pt x="70" y="1"/>
                  </a:moveTo>
                  <a:cubicBezTo>
                    <a:pt x="32" y="1"/>
                    <a:pt x="0" y="33"/>
                    <a:pt x="0" y="71"/>
                  </a:cubicBezTo>
                  <a:cubicBezTo>
                    <a:pt x="0" y="109"/>
                    <a:pt x="32" y="141"/>
                    <a:pt x="70" y="141"/>
                  </a:cubicBezTo>
                  <a:lnTo>
                    <a:pt x="1676" y="154"/>
                  </a:lnTo>
                  <a:cubicBezTo>
                    <a:pt x="1715" y="154"/>
                    <a:pt x="1746" y="122"/>
                    <a:pt x="1746" y="84"/>
                  </a:cubicBezTo>
                  <a:cubicBezTo>
                    <a:pt x="1746" y="45"/>
                    <a:pt x="1715" y="14"/>
                    <a:pt x="1676" y="14"/>
                  </a:cubicBezTo>
                  <a:lnTo>
                    <a:pt x="7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1" name="Google Shape;1451;p47"/>
            <p:cNvSpPr/>
            <p:nvPr/>
          </p:nvSpPr>
          <p:spPr>
            <a:xfrm>
              <a:off x="1353007" y="4116841"/>
              <a:ext cx="98996" cy="14440"/>
            </a:xfrm>
            <a:custGeom>
              <a:avLst/>
              <a:gdLst/>
              <a:ahLst/>
              <a:cxnLst/>
              <a:rect l="l" t="t" r="r" b="b"/>
              <a:pathLst>
                <a:path w="1754" h="256" extrusionOk="0">
                  <a:moveTo>
                    <a:pt x="1677" y="0"/>
                  </a:moveTo>
                  <a:lnTo>
                    <a:pt x="71" y="115"/>
                  </a:lnTo>
                  <a:cubicBezTo>
                    <a:pt x="33" y="115"/>
                    <a:pt x="1" y="153"/>
                    <a:pt x="7" y="192"/>
                  </a:cubicBezTo>
                  <a:cubicBezTo>
                    <a:pt x="7" y="223"/>
                    <a:pt x="39" y="255"/>
                    <a:pt x="77" y="255"/>
                  </a:cubicBezTo>
                  <a:lnTo>
                    <a:pt x="1683" y="141"/>
                  </a:lnTo>
                  <a:cubicBezTo>
                    <a:pt x="1721" y="141"/>
                    <a:pt x="1753" y="109"/>
                    <a:pt x="1747" y="70"/>
                  </a:cubicBezTo>
                  <a:cubicBezTo>
                    <a:pt x="1747" y="32"/>
                    <a:pt x="1715" y="0"/>
                    <a:pt x="16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2" name="Google Shape;1452;p47"/>
            <p:cNvSpPr/>
            <p:nvPr/>
          </p:nvSpPr>
          <p:spPr>
            <a:xfrm>
              <a:off x="1174932" y="2295266"/>
              <a:ext cx="893219" cy="854931"/>
            </a:xfrm>
            <a:custGeom>
              <a:avLst/>
              <a:gdLst/>
              <a:ahLst/>
              <a:cxnLst/>
              <a:rect l="l" t="t" r="r" b="b"/>
              <a:pathLst>
                <a:path w="15826" h="15157" extrusionOk="0">
                  <a:moveTo>
                    <a:pt x="14768" y="1"/>
                  </a:moveTo>
                  <a:lnTo>
                    <a:pt x="2283" y="1613"/>
                  </a:lnTo>
                  <a:cubicBezTo>
                    <a:pt x="1524" y="5928"/>
                    <a:pt x="759" y="10242"/>
                    <a:pt x="1" y="14557"/>
                  </a:cubicBezTo>
                  <a:cubicBezTo>
                    <a:pt x="493" y="14544"/>
                    <a:pt x="986" y="14538"/>
                    <a:pt x="1481" y="14538"/>
                  </a:cubicBezTo>
                  <a:cubicBezTo>
                    <a:pt x="4165" y="14538"/>
                    <a:pt x="6879" y="14731"/>
                    <a:pt x="9516" y="15156"/>
                  </a:cubicBezTo>
                  <a:cubicBezTo>
                    <a:pt x="9599" y="15023"/>
                    <a:pt x="9695" y="14819"/>
                    <a:pt x="9778" y="14685"/>
                  </a:cubicBezTo>
                  <a:cubicBezTo>
                    <a:pt x="9957" y="14686"/>
                    <a:pt x="10137" y="14686"/>
                    <a:pt x="10317" y="14686"/>
                  </a:cubicBezTo>
                  <a:cubicBezTo>
                    <a:pt x="12016" y="14686"/>
                    <a:pt x="13753" y="14640"/>
                    <a:pt x="15448" y="14640"/>
                  </a:cubicBezTo>
                  <a:cubicBezTo>
                    <a:pt x="15542" y="14640"/>
                    <a:pt x="15636" y="14640"/>
                    <a:pt x="15730" y="14640"/>
                  </a:cubicBezTo>
                  <a:cubicBezTo>
                    <a:pt x="15826" y="9784"/>
                    <a:pt x="15431" y="4812"/>
                    <a:pt x="1476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3" name="Google Shape;1453;p47"/>
            <p:cNvSpPr/>
            <p:nvPr/>
          </p:nvSpPr>
          <p:spPr>
            <a:xfrm>
              <a:off x="1710963" y="2639456"/>
              <a:ext cx="106164" cy="513962"/>
            </a:xfrm>
            <a:custGeom>
              <a:avLst/>
              <a:gdLst/>
              <a:ahLst/>
              <a:cxnLst/>
              <a:rect l="l" t="t" r="r" b="b"/>
              <a:pathLst>
                <a:path w="1881" h="9112" extrusionOk="0">
                  <a:moveTo>
                    <a:pt x="1796" y="1"/>
                  </a:moveTo>
                  <a:cubicBezTo>
                    <a:pt x="1766" y="1"/>
                    <a:pt x="1739" y="24"/>
                    <a:pt x="1734" y="55"/>
                  </a:cubicBezTo>
                  <a:lnTo>
                    <a:pt x="7" y="9029"/>
                  </a:lnTo>
                  <a:cubicBezTo>
                    <a:pt x="0" y="9067"/>
                    <a:pt x="26" y="9099"/>
                    <a:pt x="64" y="9105"/>
                  </a:cubicBezTo>
                  <a:cubicBezTo>
                    <a:pt x="70" y="9112"/>
                    <a:pt x="70" y="9112"/>
                    <a:pt x="77" y="9112"/>
                  </a:cubicBezTo>
                  <a:cubicBezTo>
                    <a:pt x="109" y="9112"/>
                    <a:pt x="140" y="9086"/>
                    <a:pt x="147" y="9054"/>
                  </a:cubicBezTo>
                  <a:lnTo>
                    <a:pt x="1874" y="81"/>
                  </a:lnTo>
                  <a:cubicBezTo>
                    <a:pt x="1880" y="42"/>
                    <a:pt x="1855" y="11"/>
                    <a:pt x="1817" y="4"/>
                  </a:cubicBezTo>
                  <a:cubicBezTo>
                    <a:pt x="1810" y="2"/>
                    <a:pt x="1803" y="1"/>
                    <a:pt x="179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4" name="Google Shape;1454;p47"/>
            <p:cNvSpPr/>
            <p:nvPr/>
          </p:nvSpPr>
          <p:spPr>
            <a:xfrm>
              <a:off x="1729307" y="3026795"/>
              <a:ext cx="337455" cy="33561"/>
            </a:xfrm>
            <a:custGeom>
              <a:avLst/>
              <a:gdLst/>
              <a:ahLst/>
              <a:cxnLst/>
              <a:rect l="l" t="t" r="r" b="b"/>
              <a:pathLst>
                <a:path w="5979" h="595" extrusionOk="0">
                  <a:moveTo>
                    <a:pt x="5912" y="0"/>
                  </a:moveTo>
                  <a:cubicBezTo>
                    <a:pt x="5908" y="0"/>
                    <a:pt x="5905" y="1"/>
                    <a:pt x="5902" y="1"/>
                  </a:cubicBezTo>
                  <a:lnTo>
                    <a:pt x="70" y="454"/>
                  </a:lnTo>
                  <a:cubicBezTo>
                    <a:pt x="32" y="454"/>
                    <a:pt x="0" y="492"/>
                    <a:pt x="7" y="530"/>
                  </a:cubicBezTo>
                  <a:cubicBezTo>
                    <a:pt x="7" y="562"/>
                    <a:pt x="38" y="594"/>
                    <a:pt x="77" y="594"/>
                  </a:cubicBezTo>
                  <a:lnTo>
                    <a:pt x="83" y="594"/>
                  </a:lnTo>
                  <a:lnTo>
                    <a:pt x="5915" y="142"/>
                  </a:lnTo>
                  <a:cubicBezTo>
                    <a:pt x="5953" y="135"/>
                    <a:pt x="5978" y="103"/>
                    <a:pt x="5978" y="65"/>
                  </a:cubicBezTo>
                  <a:cubicBezTo>
                    <a:pt x="5973" y="30"/>
                    <a:pt x="5945" y="0"/>
                    <a:pt x="59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5" name="Google Shape;1455;p47"/>
            <p:cNvSpPr/>
            <p:nvPr/>
          </p:nvSpPr>
          <p:spPr>
            <a:xfrm>
              <a:off x="1183963" y="3031815"/>
              <a:ext cx="548597" cy="54374"/>
            </a:xfrm>
            <a:custGeom>
              <a:avLst/>
              <a:gdLst/>
              <a:ahLst/>
              <a:cxnLst/>
              <a:rect l="l" t="t" r="r" b="b"/>
              <a:pathLst>
                <a:path w="9720" h="964" extrusionOk="0">
                  <a:moveTo>
                    <a:pt x="2639" y="1"/>
                  </a:moveTo>
                  <a:cubicBezTo>
                    <a:pt x="1782" y="1"/>
                    <a:pt x="923" y="37"/>
                    <a:pt x="64" y="110"/>
                  </a:cubicBezTo>
                  <a:cubicBezTo>
                    <a:pt x="26" y="116"/>
                    <a:pt x="0" y="148"/>
                    <a:pt x="0" y="186"/>
                  </a:cubicBezTo>
                  <a:cubicBezTo>
                    <a:pt x="7" y="225"/>
                    <a:pt x="38" y="250"/>
                    <a:pt x="77" y="250"/>
                  </a:cubicBezTo>
                  <a:cubicBezTo>
                    <a:pt x="930" y="177"/>
                    <a:pt x="1785" y="141"/>
                    <a:pt x="2638" y="141"/>
                  </a:cubicBezTo>
                  <a:cubicBezTo>
                    <a:pt x="4988" y="141"/>
                    <a:pt x="7330" y="417"/>
                    <a:pt x="9630" y="964"/>
                  </a:cubicBezTo>
                  <a:lnTo>
                    <a:pt x="9643" y="964"/>
                  </a:lnTo>
                  <a:cubicBezTo>
                    <a:pt x="9675" y="964"/>
                    <a:pt x="9707" y="945"/>
                    <a:pt x="9713" y="907"/>
                  </a:cubicBezTo>
                  <a:cubicBezTo>
                    <a:pt x="9720" y="875"/>
                    <a:pt x="9700" y="836"/>
                    <a:pt x="9662" y="824"/>
                  </a:cubicBezTo>
                  <a:cubicBezTo>
                    <a:pt x="7352" y="277"/>
                    <a:pt x="5001" y="1"/>
                    <a:pt x="26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6" name="Google Shape;1456;p47"/>
            <p:cNvSpPr/>
            <p:nvPr/>
          </p:nvSpPr>
          <p:spPr>
            <a:xfrm>
              <a:off x="1276020" y="2392115"/>
              <a:ext cx="350436" cy="234306"/>
            </a:xfrm>
            <a:custGeom>
              <a:avLst/>
              <a:gdLst/>
              <a:ahLst/>
              <a:cxnLst/>
              <a:rect l="l" t="t" r="r" b="b"/>
              <a:pathLst>
                <a:path w="6209" h="4154" extrusionOk="0">
                  <a:moveTo>
                    <a:pt x="6127" y="0"/>
                  </a:moveTo>
                  <a:cubicBezTo>
                    <a:pt x="6098" y="0"/>
                    <a:pt x="6072" y="19"/>
                    <a:pt x="6062" y="49"/>
                  </a:cubicBezTo>
                  <a:cubicBezTo>
                    <a:pt x="5673" y="1292"/>
                    <a:pt x="4857" y="2362"/>
                    <a:pt x="3774" y="3083"/>
                  </a:cubicBezTo>
                  <a:cubicBezTo>
                    <a:pt x="2847" y="3690"/>
                    <a:pt x="1763" y="4011"/>
                    <a:pt x="663" y="4011"/>
                  </a:cubicBezTo>
                  <a:cubicBezTo>
                    <a:pt x="470" y="4011"/>
                    <a:pt x="277" y="4001"/>
                    <a:pt x="84" y="3981"/>
                  </a:cubicBezTo>
                  <a:cubicBezTo>
                    <a:pt x="45" y="3981"/>
                    <a:pt x="7" y="4007"/>
                    <a:pt x="7" y="4045"/>
                  </a:cubicBezTo>
                  <a:cubicBezTo>
                    <a:pt x="1" y="4083"/>
                    <a:pt x="33" y="4122"/>
                    <a:pt x="71" y="4122"/>
                  </a:cubicBezTo>
                  <a:cubicBezTo>
                    <a:pt x="262" y="4141"/>
                    <a:pt x="460" y="4153"/>
                    <a:pt x="651" y="4153"/>
                  </a:cubicBezTo>
                  <a:cubicBezTo>
                    <a:pt x="1785" y="4153"/>
                    <a:pt x="2901" y="3822"/>
                    <a:pt x="3850" y="3197"/>
                  </a:cubicBezTo>
                  <a:cubicBezTo>
                    <a:pt x="4959" y="2464"/>
                    <a:pt x="5794" y="1362"/>
                    <a:pt x="6196" y="94"/>
                  </a:cubicBezTo>
                  <a:cubicBezTo>
                    <a:pt x="6208" y="55"/>
                    <a:pt x="6189" y="17"/>
                    <a:pt x="6151" y="4"/>
                  </a:cubicBezTo>
                  <a:cubicBezTo>
                    <a:pt x="6143" y="2"/>
                    <a:pt x="6135" y="0"/>
                    <a:pt x="61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 name="Google Shape;1457;p47"/>
            <p:cNvSpPr/>
            <p:nvPr/>
          </p:nvSpPr>
          <p:spPr>
            <a:xfrm>
              <a:off x="1942263" y="2394992"/>
              <a:ext cx="107575" cy="190423"/>
            </a:xfrm>
            <a:custGeom>
              <a:avLst/>
              <a:gdLst/>
              <a:ahLst/>
              <a:cxnLst/>
              <a:rect l="l" t="t" r="r" b="b"/>
              <a:pathLst>
                <a:path w="1906" h="3376" extrusionOk="0">
                  <a:moveTo>
                    <a:pt x="75" y="0"/>
                  </a:moveTo>
                  <a:cubicBezTo>
                    <a:pt x="67" y="0"/>
                    <a:pt x="59" y="2"/>
                    <a:pt x="51" y="4"/>
                  </a:cubicBezTo>
                  <a:cubicBezTo>
                    <a:pt x="13" y="23"/>
                    <a:pt x="0" y="62"/>
                    <a:pt x="13" y="100"/>
                  </a:cubicBezTo>
                  <a:cubicBezTo>
                    <a:pt x="472" y="1241"/>
                    <a:pt x="1065" y="2337"/>
                    <a:pt x="1772" y="3344"/>
                  </a:cubicBezTo>
                  <a:cubicBezTo>
                    <a:pt x="1785" y="3363"/>
                    <a:pt x="1804" y="3376"/>
                    <a:pt x="1829" y="3376"/>
                  </a:cubicBezTo>
                  <a:cubicBezTo>
                    <a:pt x="1842" y="3376"/>
                    <a:pt x="1855" y="3369"/>
                    <a:pt x="1868" y="3363"/>
                  </a:cubicBezTo>
                  <a:cubicBezTo>
                    <a:pt x="1899" y="3338"/>
                    <a:pt x="1906" y="3299"/>
                    <a:pt x="1887" y="3267"/>
                  </a:cubicBezTo>
                  <a:cubicBezTo>
                    <a:pt x="1186" y="2267"/>
                    <a:pt x="599" y="1183"/>
                    <a:pt x="140" y="49"/>
                  </a:cubicBezTo>
                  <a:cubicBezTo>
                    <a:pt x="130" y="19"/>
                    <a:pt x="104" y="0"/>
                    <a:pt x="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8" name="Google Shape;1458;p47"/>
            <p:cNvSpPr/>
            <p:nvPr/>
          </p:nvSpPr>
          <p:spPr>
            <a:xfrm>
              <a:off x="1335397" y="2604709"/>
              <a:ext cx="75968" cy="435108"/>
            </a:xfrm>
            <a:custGeom>
              <a:avLst/>
              <a:gdLst/>
              <a:ahLst/>
              <a:cxnLst/>
              <a:rect l="l" t="t" r="r" b="b"/>
              <a:pathLst>
                <a:path w="1346" h="7714" extrusionOk="0">
                  <a:moveTo>
                    <a:pt x="1270" y="1"/>
                  </a:moveTo>
                  <a:cubicBezTo>
                    <a:pt x="1237" y="1"/>
                    <a:pt x="1211" y="25"/>
                    <a:pt x="1205" y="59"/>
                  </a:cubicBezTo>
                  <a:lnTo>
                    <a:pt x="7" y="7637"/>
                  </a:lnTo>
                  <a:cubicBezTo>
                    <a:pt x="0" y="7675"/>
                    <a:pt x="26" y="7707"/>
                    <a:pt x="64" y="7714"/>
                  </a:cubicBezTo>
                  <a:lnTo>
                    <a:pt x="77" y="7714"/>
                  </a:lnTo>
                  <a:cubicBezTo>
                    <a:pt x="109" y="7714"/>
                    <a:pt x="141" y="7688"/>
                    <a:pt x="147" y="7656"/>
                  </a:cubicBezTo>
                  <a:lnTo>
                    <a:pt x="1339" y="85"/>
                  </a:lnTo>
                  <a:cubicBezTo>
                    <a:pt x="1345" y="47"/>
                    <a:pt x="1320" y="8"/>
                    <a:pt x="1281" y="2"/>
                  </a:cubicBezTo>
                  <a:cubicBezTo>
                    <a:pt x="1277" y="1"/>
                    <a:pt x="1274" y="1"/>
                    <a:pt x="12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9" name="Google Shape;1459;p47"/>
            <p:cNvSpPr/>
            <p:nvPr/>
          </p:nvSpPr>
          <p:spPr>
            <a:xfrm>
              <a:off x="1200500" y="1456228"/>
              <a:ext cx="946837" cy="974284"/>
            </a:xfrm>
            <a:custGeom>
              <a:avLst/>
              <a:gdLst/>
              <a:ahLst/>
              <a:cxnLst/>
              <a:rect l="l" t="t" r="r" b="b"/>
              <a:pathLst>
                <a:path w="16776" h="17273" extrusionOk="0">
                  <a:moveTo>
                    <a:pt x="8770" y="0"/>
                  </a:moveTo>
                  <a:cubicBezTo>
                    <a:pt x="7495" y="172"/>
                    <a:pt x="6151" y="535"/>
                    <a:pt x="4984" y="1084"/>
                  </a:cubicBezTo>
                  <a:cubicBezTo>
                    <a:pt x="2129" y="2447"/>
                    <a:pt x="249" y="5691"/>
                    <a:pt x="39" y="8853"/>
                  </a:cubicBezTo>
                  <a:cubicBezTo>
                    <a:pt x="0" y="9458"/>
                    <a:pt x="19" y="10070"/>
                    <a:pt x="198" y="10644"/>
                  </a:cubicBezTo>
                  <a:cubicBezTo>
                    <a:pt x="383" y="11217"/>
                    <a:pt x="740" y="11753"/>
                    <a:pt x="1262" y="12052"/>
                  </a:cubicBezTo>
                  <a:cubicBezTo>
                    <a:pt x="1326" y="13792"/>
                    <a:pt x="1371" y="15506"/>
                    <a:pt x="1434" y="17246"/>
                  </a:cubicBezTo>
                  <a:cubicBezTo>
                    <a:pt x="2243" y="17264"/>
                    <a:pt x="3051" y="17272"/>
                    <a:pt x="3858" y="17272"/>
                  </a:cubicBezTo>
                  <a:cubicBezTo>
                    <a:pt x="7500" y="17272"/>
                    <a:pt x="11124" y="17094"/>
                    <a:pt x="14761" y="16724"/>
                  </a:cubicBezTo>
                  <a:cubicBezTo>
                    <a:pt x="14767" y="15328"/>
                    <a:pt x="14767" y="13939"/>
                    <a:pt x="14774" y="12536"/>
                  </a:cubicBezTo>
                  <a:lnTo>
                    <a:pt x="16775" y="6214"/>
                  </a:lnTo>
                  <a:cubicBezTo>
                    <a:pt x="16456" y="5252"/>
                    <a:pt x="15966" y="4347"/>
                    <a:pt x="15309" y="3582"/>
                  </a:cubicBezTo>
                  <a:cubicBezTo>
                    <a:pt x="14487" y="2626"/>
                    <a:pt x="13423" y="1912"/>
                    <a:pt x="12295" y="1351"/>
                  </a:cubicBezTo>
                  <a:cubicBezTo>
                    <a:pt x="11166" y="797"/>
                    <a:pt x="9962" y="395"/>
                    <a:pt x="877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0" name="Google Shape;1460;p47"/>
            <p:cNvSpPr/>
            <p:nvPr/>
          </p:nvSpPr>
          <p:spPr>
            <a:xfrm>
              <a:off x="1898012" y="1540498"/>
              <a:ext cx="30986" cy="219528"/>
            </a:xfrm>
            <a:custGeom>
              <a:avLst/>
              <a:gdLst/>
              <a:ahLst/>
              <a:cxnLst/>
              <a:rect l="l" t="t" r="r" b="b"/>
              <a:pathLst>
                <a:path w="549" h="3892" extrusionOk="0">
                  <a:moveTo>
                    <a:pt x="356" y="1"/>
                  </a:moveTo>
                  <a:cubicBezTo>
                    <a:pt x="326" y="1"/>
                    <a:pt x="299" y="23"/>
                    <a:pt x="293" y="55"/>
                  </a:cubicBezTo>
                  <a:cubicBezTo>
                    <a:pt x="0" y="1304"/>
                    <a:pt x="39" y="2611"/>
                    <a:pt x="402" y="3841"/>
                  </a:cubicBezTo>
                  <a:cubicBezTo>
                    <a:pt x="415" y="3866"/>
                    <a:pt x="440" y="3892"/>
                    <a:pt x="472" y="3892"/>
                  </a:cubicBezTo>
                  <a:cubicBezTo>
                    <a:pt x="478" y="3892"/>
                    <a:pt x="485" y="3885"/>
                    <a:pt x="491" y="3885"/>
                  </a:cubicBezTo>
                  <a:cubicBezTo>
                    <a:pt x="523" y="3872"/>
                    <a:pt x="548" y="3834"/>
                    <a:pt x="536" y="3802"/>
                  </a:cubicBezTo>
                  <a:cubicBezTo>
                    <a:pt x="179" y="2591"/>
                    <a:pt x="141" y="1310"/>
                    <a:pt x="427" y="87"/>
                  </a:cubicBezTo>
                  <a:cubicBezTo>
                    <a:pt x="434" y="48"/>
                    <a:pt x="415" y="10"/>
                    <a:pt x="376" y="4"/>
                  </a:cubicBezTo>
                  <a:cubicBezTo>
                    <a:pt x="370" y="2"/>
                    <a:pt x="363" y="1"/>
                    <a:pt x="3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1" name="Google Shape;1461;p47"/>
            <p:cNvSpPr/>
            <p:nvPr/>
          </p:nvSpPr>
          <p:spPr>
            <a:xfrm>
              <a:off x="1274948" y="2357087"/>
              <a:ext cx="758723" cy="36043"/>
            </a:xfrm>
            <a:custGeom>
              <a:avLst/>
              <a:gdLst/>
              <a:ahLst/>
              <a:cxnLst/>
              <a:rect l="l" t="t" r="r" b="b"/>
              <a:pathLst>
                <a:path w="13443" h="639" extrusionOk="0">
                  <a:moveTo>
                    <a:pt x="13372" y="1"/>
                  </a:moveTo>
                  <a:lnTo>
                    <a:pt x="64" y="498"/>
                  </a:lnTo>
                  <a:cubicBezTo>
                    <a:pt x="26" y="498"/>
                    <a:pt x="1" y="530"/>
                    <a:pt x="1" y="568"/>
                  </a:cubicBezTo>
                  <a:cubicBezTo>
                    <a:pt x="1" y="606"/>
                    <a:pt x="32" y="638"/>
                    <a:pt x="71" y="638"/>
                  </a:cubicBezTo>
                  <a:lnTo>
                    <a:pt x="13378" y="141"/>
                  </a:lnTo>
                  <a:cubicBezTo>
                    <a:pt x="13417" y="135"/>
                    <a:pt x="13442" y="103"/>
                    <a:pt x="13442" y="64"/>
                  </a:cubicBezTo>
                  <a:cubicBezTo>
                    <a:pt x="13442" y="26"/>
                    <a:pt x="13410" y="1"/>
                    <a:pt x="133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2" name="Google Shape;1462;p47"/>
            <p:cNvSpPr/>
            <p:nvPr/>
          </p:nvSpPr>
          <p:spPr>
            <a:xfrm>
              <a:off x="1931821" y="1808483"/>
              <a:ext cx="385655" cy="493262"/>
            </a:xfrm>
            <a:custGeom>
              <a:avLst/>
              <a:gdLst/>
              <a:ahLst/>
              <a:cxnLst/>
              <a:rect l="l" t="t" r="r" b="b"/>
              <a:pathLst>
                <a:path w="6833" h="8745" extrusionOk="0">
                  <a:moveTo>
                    <a:pt x="4003" y="1"/>
                  </a:moveTo>
                  <a:lnTo>
                    <a:pt x="0" y="6381"/>
                  </a:lnTo>
                  <a:cubicBezTo>
                    <a:pt x="631" y="6986"/>
                    <a:pt x="1269" y="7592"/>
                    <a:pt x="2008" y="8051"/>
                  </a:cubicBezTo>
                  <a:cubicBezTo>
                    <a:pt x="2676" y="8461"/>
                    <a:pt x="3440" y="8744"/>
                    <a:pt x="4215" y="8744"/>
                  </a:cubicBezTo>
                  <a:cubicBezTo>
                    <a:pt x="4305" y="8744"/>
                    <a:pt x="4396" y="8740"/>
                    <a:pt x="4487" y="8732"/>
                  </a:cubicBezTo>
                  <a:cubicBezTo>
                    <a:pt x="5360" y="8662"/>
                    <a:pt x="6221" y="8165"/>
                    <a:pt x="6578" y="7369"/>
                  </a:cubicBezTo>
                  <a:cubicBezTo>
                    <a:pt x="6833" y="6814"/>
                    <a:pt x="6820" y="6164"/>
                    <a:pt x="6673" y="5571"/>
                  </a:cubicBezTo>
                  <a:cubicBezTo>
                    <a:pt x="6527" y="4972"/>
                    <a:pt x="6246" y="4424"/>
                    <a:pt x="5966" y="3876"/>
                  </a:cubicBezTo>
                  <a:cubicBezTo>
                    <a:pt x="5316" y="2582"/>
                    <a:pt x="4659" y="1295"/>
                    <a:pt x="4003" y="1"/>
                  </a:cubicBezTo>
                  <a:close/>
                </a:path>
              </a:pathLst>
            </a:custGeom>
            <a:solidFill>
              <a:srgbClr val="FF9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3" name="Google Shape;1463;p47"/>
            <p:cNvSpPr/>
            <p:nvPr/>
          </p:nvSpPr>
          <p:spPr>
            <a:xfrm>
              <a:off x="934319" y="1772552"/>
              <a:ext cx="602553" cy="619496"/>
            </a:xfrm>
            <a:custGeom>
              <a:avLst/>
              <a:gdLst/>
              <a:ahLst/>
              <a:cxnLst/>
              <a:rect l="l" t="t" r="r" b="b"/>
              <a:pathLst>
                <a:path w="10676" h="10983" extrusionOk="0">
                  <a:moveTo>
                    <a:pt x="2537" y="1"/>
                  </a:moveTo>
                  <a:cubicBezTo>
                    <a:pt x="1880" y="1734"/>
                    <a:pt x="1332" y="3519"/>
                    <a:pt x="618" y="5227"/>
                  </a:cubicBezTo>
                  <a:cubicBezTo>
                    <a:pt x="134" y="6380"/>
                    <a:pt x="0" y="7725"/>
                    <a:pt x="465" y="8885"/>
                  </a:cubicBezTo>
                  <a:cubicBezTo>
                    <a:pt x="931" y="10045"/>
                    <a:pt x="2065" y="10969"/>
                    <a:pt x="3321" y="10982"/>
                  </a:cubicBezTo>
                  <a:cubicBezTo>
                    <a:pt x="3328" y="10982"/>
                    <a:pt x="3335" y="10982"/>
                    <a:pt x="3343" y="10982"/>
                  </a:cubicBezTo>
                  <a:cubicBezTo>
                    <a:pt x="4112" y="10982"/>
                    <a:pt x="4850" y="10654"/>
                    <a:pt x="5545" y="10306"/>
                  </a:cubicBezTo>
                  <a:cubicBezTo>
                    <a:pt x="6922" y="9618"/>
                    <a:pt x="8190" y="8707"/>
                    <a:pt x="9535" y="7961"/>
                  </a:cubicBezTo>
                  <a:cubicBezTo>
                    <a:pt x="10229" y="7579"/>
                    <a:pt x="10675" y="6801"/>
                    <a:pt x="10656" y="6011"/>
                  </a:cubicBezTo>
                  <a:cubicBezTo>
                    <a:pt x="10644" y="5220"/>
                    <a:pt x="10172" y="4481"/>
                    <a:pt x="9465" y="4131"/>
                  </a:cubicBezTo>
                  <a:cubicBezTo>
                    <a:pt x="8432" y="4201"/>
                    <a:pt x="7444" y="4303"/>
                    <a:pt x="6412" y="4373"/>
                  </a:cubicBezTo>
                  <a:cubicBezTo>
                    <a:pt x="6737" y="3398"/>
                    <a:pt x="7068" y="2423"/>
                    <a:pt x="7393" y="1447"/>
                  </a:cubicBezTo>
                  <a:lnTo>
                    <a:pt x="2537" y="1"/>
                  </a:lnTo>
                  <a:close/>
                </a:path>
              </a:pathLst>
            </a:custGeom>
            <a:solidFill>
              <a:srgbClr val="FF9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 name="Google Shape;1464;p47"/>
            <p:cNvSpPr/>
            <p:nvPr/>
          </p:nvSpPr>
          <p:spPr>
            <a:xfrm>
              <a:off x="1073167" y="2010924"/>
              <a:ext cx="233492" cy="50370"/>
            </a:xfrm>
            <a:custGeom>
              <a:avLst/>
              <a:gdLst/>
              <a:ahLst/>
              <a:cxnLst/>
              <a:rect l="l" t="t" r="r" b="b"/>
              <a:pathLst>
                <a:path w="4137" h="893" extrusionOk="0">
                  <a:moveTo>
                    <a:pt x="3741" y="0"/>
                  </a:moveTo>
                  <a:cubicBezTo>
                    <a:pt x="2480" y="0"/>
                    <a:pt x="1211" y="266"/>
                    <a:pt x="51" y="759"/>
                  </a:cubicBezTo>
                  <a:cubicBezTo>
                    <a:pt x="13" y="778"/>
                    <a:pt x="0" y="816"/>
                    <a:pt x="13" y="854"/>
                  </a:cubicBezTo>
                  <a:cubicBezTo>
                    <a:pt x="26" y="880"/>
                    <a:pt x="51" y="892"/>
                    <a:pt x="77" y="892"/>
                  </a:cubicBezTo>
                  <a:cubicBezTo>
                    <a:pt x="89" y="892"/>
                    <a:pt x="96" y="892"/>
                    <a:pt x="109" y="886"/>
                  </a:cubicBezTo>
                  <a:cubicBezTo>
                    <a:pt x="1253" y="397"/>
                    <a:pt x="2511" y="142"/>
                    <a:pt x="3763" y="142"/>
                  </a:cubicBezTo>
                  <a:cubicBezTo>
                    <a:pt x="3864" y="142"/>
                    <a:pt x="3965" y="143"/>
                    <a:pt x="4066" y="147"/>
                  </a:cubicBezTo>
                  <a:cubicBezTo>
                    <a:pt x="4098" y="147"/>
                    <a:pt x="4136" y="115"/>
                    <a:pt x="4136" y="77"/>
                  </a:cubicBezTo>
                  <a:cubicBezTo>
                    <a:pt x="4136" y="38"/>
                    <a:pt x="4111" y="7"/>
                    <a:pt x="4073" y="7"/>
                  </a:cubicBezTo>
                  <a:cubicBezTo>
                    <a:pt x="3962" y="2"/>
                    <a:pt x="3852" y="0"/>
                    <a:pt x="37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5" name="Google Shape;1465;p47"/>
            <p:cNvSpPr/>
            <p:nvPr/>
          </p:nvSpPr>
          <p:spPr>
            <a:xfrm>
              <a:off x="1368134" y="1924961"/>
              <a:ext cx="370190" cy="297988"/>
            </a:xfrm>
            <a:custGeom>
              <a:avLst/>
              <a:gdLst/>
              <a:ahLst/>
              <a:cxnLst/>
              <a:rect l="l" t="t" r="r" b="b"/>
              <a:pathLst>
                <a:path w="6559" h="5283" extrusionOk="0">
                  <a:moveTo>
                    <a:pt x="4024" y="1"/>
                  </a:moveTo>
                  <a:cubicBezTo>
                    <a:pt x="3778" y="1"/>
                    <a:pt x="3533" y="44"/>
                    <a:pt x="3302" y="135"/>
                  </a:cubicBezTo>
                  <a:cubicBezTo>
                    <a:pt x="2575" y="415"/>
                    <a:pt x="1906" y="836"/>
                    <a:pt x="1339" y="1371"/>
                  </a:cubicBezTo>
                  <a:cubicBezTo>
                    <a:pt x="963" y="1722"/>
                    <a:pt x="625" y="2123"/>
                    <a:pt x="383" y="2582"/>
                  </a:cubicBezTo>
                  <a:cubicBezTo>
                    <a:pt x="141" y="3035"/>
                    <a:pt x="0" y="3564"/>
                    <a:pt x="90" y="4067"/>
                  </a:cubicBezTo>
                  <a:cubicBezTo>
                    <a:pt x="179" y="4577"/>
                    <a:pt x="523" y="5055"/>
                    <a:pt x="1014" y="5214"/>
                  </a:cubicBezTo>
                  <a:cubicBezTo>
                    <a:pt x="1167" y="5264"/>
                    <a:pt x="1325" y="5282"/>
                    <a:pt x="1484" y="5282"/>
                  </a:cubicBezTo>
                  <a:cubicBezTo>
                    <a:pt x="1715" y="5282"/>
                    <a:pt x="1950" y="5243"/>
                    <a:pt x="2180" y="5202"/>
                  </a:cubicBezTo>
                  <a:cubicBezTo>
                    <a:pt x="3181" y="5023"/>
                    <a:pt x="4181" y="4845"/>
                    <a:pt x="5182" y="4666"/>
                  </a:cubicBezTo>
                  <a:lnTo>
                    <a:pt x="6559" y="626"/>
                  </a:lnTo>
                  <a:cubicBezTo>
                    <a:pt x="5915" y="441"/>
                    <a:pt x="5265" y="262"/>
                    <a:pt x="4621" y="84"/>
                  </a:cubicBezTo>
                  <a:cubicBezTo>
                    <a:pt x="4426" y="29"/>
                    <a:pt x="4225" y="1"/>
                    <a:pt x="4024" y="1"/>
                  </a:cubicBezTo>
                  <a:close/>
                </a:path>
              </a:pathLst>
            </a:custGeom>
            <a:solidFill>
              <a:srgbClr val="FF9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 name="Google Shape;1466;p47"/>
            <p:cNvSpPr/>
            <p:nvPr/>
          </p:nvSpPr>
          <p:spPr>
            <a:xfrm>
              <a:off x="1394379" y="2001899"/>
              <a:ext cx="49724" cy="57590"/>
            </a:xfrm>
            <a:custGeom>
              <a:avLst/>
              <a:gdLst/>
              <a:ahLst/>
              <a:cxnLst/>
              <a:rect l="l" t="t" r="r" b="b"/>
              <a:pathLst>
                <a:path w="881" h="1021" extrusionOk="0">
                  <a:moveTo>
                    <a:pt x="802" y="1"/>
                  </a:moveTo>
                  <a:cubicBezTo>
                    <a:pt x="781" y="1"/>
                    <a:pt x="761" y="8"/>
                    <a:pt x="746" y="26"/>
                  </a:cubicBezTo>
                  <a:lnTo>
                    <a:pt x="26" y="906"/>
                  </a:lnTo>
                  <a:cubicBezTo>
                    <a:pt x="1" y="938"/>
                    <a:pt x="1" y="982"/>
                    <a:pt x="32" y="1008"/>
                  </a:cubicBezTo>
                  <a:cubicBezTo>
                    <a:pt x="45" y="1014"/>
                    <a:pt x="58" y="1021"/>
                    <a:pt x="77" y="1021"/>
                  </a:cubicBezTo>
                  <a:cubicBezTo>
                    <a:pt x="96" y="1021"/>
                    <a:pt x="115" y="1014"/>
                    <a:pt x="128" y="995"/>
                  </a:cubicBezTo>
                  <a:lnTo>
                    <a:pt x="855" y="116"/>
                  </a:lnTo>
                  <a:cubicBezTo>
                    <a:pt x="880" y="84"/>
                    <a:pt x="874" y="39"/>
                    <a:pt x="848" y="14"/>
                  </a:cubicBezTo>
                  <a:cubicBezTo>
                    <a:pt x="834" y="5"/>
                    <a:pt x="818" y="1"/>
                    <a:pt x="8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 name="Google Shape;1467;p47"/>
            <p:cNvSpPr/>
            <p:nvPr/>
          </p:nvSpPr>
          <p:spPr>
            <a:xfrm>
              <a:off x="1636855" y="1978716"/>
              <a:ext cx="62987" cy="21829"/>
            </a:xfrm>
            <a:custGeom>
              <a:avLst/>
              <a:gdLst/>
              <a:ahLst/>
              <a:cxnLst/>
              <a:rect l="l" t="t" r="r" b="b"/>
              <a:pathLst>
                <a:path w="1116" h="387" extrusionOk="0">
                  <a:moveTo>
                    <a:pt x="72" y="1"/>
                  </a:moveTo>
                  <a:cubicBezTo>
                    <a:pt x="45" y="1"/>
                    <a:pt x="17" y="23"/>
                    <a:pt x="7" y="55"/>
                  </a:cubicBezTo>
                  <a:cubicBezTo>
                    <a:pt x="0" y="87"/>
                    <a:pt x="19" y="125"/>
                    <a:pt x="58" y="138"/>
                  </a:cubicBezTo>
                  <a:lnTo>
                    <a:pt x="1020" y="386"/>
                  </a:lnTo>
                  <a:lnTo>
                    <a:pt x="1039" y="386"/>
                  </a:lnTo>
                  <a:cubicBezTo>
                    <a:pt x="1071" y="386"/>
                    <a:pt x="1096" y="367"/>
                    <a:pt x="1103" y="335"/>
                  </a:cubicBezTo>
                  <a:cubicBezTo>
                    <a:pt x="1116" y="297"/>
                    <a:pt x="1090" y="259"/>
                    <a:pt x="1052" y="253"/>
                  </a:cubicBezTo>
                  <a:lnTo>
                    <a:pt x="89" y="4"/>
                  </a:lnTo>
                  <a:cubicBezTo>
                    <a:pt x="84" y="2"/>
                    <a:pt x="78" y="1"/>
                    <a:pt x="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8" name="Google Shape;1468;p47"/>
            <p:cNvSpPr/>
            <p:nvPr/>
          </p:nvSpPr>
          <p:spPr>
            <a:xfrm>
              <a:off x="1627824" y="2032753"/>
              <a:ext cx="59770" cy="15568"/>
            </a:xfrm>
            <a:custGeom>
              <a:avLst/>
              <a:gdLst/>
              <a:ahLst/>
              <a:cxnLst/>
              <a:rect l="l" t="t" r="r" b="b"/>
              <a:pathLst>
                <a:path w="1059" h="276" extrusionOk="0">
                  <a:moveTo>
                    <a:pt x="78" y="1"/>
                  </a:moveTo>
                  <a:cubicBezTo>
                    <a:pt x="44" y="1"/>
                    <a:pt x="13" y="25"/>
                    <a:pt x="7" y="59"/>
                  </a:cubicBezTo>
                  <a:cubicBezTo>
                    <a:pt x="1" y="98"/>
                    <a:pt x="26" y="129"/>
                    <a:pt x="65" y="136"/>
                  </a:cubicBezTo>
                  <a:lnTo>
                    <a:pt x="976" y="276"/>
                  </a:lnTo>
                  <a:lnTo>
                    <a:pt x="989" y="276"/>
                  </a:lnTo>
                  <a:cubicBezTo>
                    <a:pt x="1021" y="276"/>
                    <a:pt x="1046" y="251"/>
                    <a:pt x="1053" y="219"/>
                  </a:cubicBezTo>
                  <a:cubicBezTo>
                    <a:pt x="1059" y="180"/>
                    <a:pt x="1033" y="142"/>
                    <a:pt x="995" y="136"/>
                  </a:cubicBezTo>
                  <a:lnTo>
                    <a:pt x="90" y="2"/>
                  </a:lnTo>
                  <a:cubicBezTo>
                    <a:pt x="86" y="1"/>
                    <a:pt x="82" y="1"/>
                    <a:pt x="7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9" name="Google Shape;1469;p47"/>
            <p:cNvSpPr/>
            <p:nvPr/>
          </p:nvSpPr>
          <p:spPr>
            <a:xfrm>
              <a:off x="1615971" y="2093559"/>
              <a:ext cx="49329" cy="12691"/>
            </a:xfrm>
            <a:custGeom>
              <a:avLst/>
              <a:gdLst/>
              <a:ahLst/>
              <a:cxnLst/>
              <a:rect l="l" t="t" r="r" b="b"/>
              <a:pathLst>
                <a:path w="874" h="225" extrusionOk="0">
                  <a:moveTo>
                    <a:pt x="801" y="0"/>
                  </a:moveTo>
                  <a:cubicBezTo>
                    <a:pt x="797" y="0"/>
                    <a:pt x="794" y="0"/>
                    <a:pt x="791" y="1"/>
                  </a:cubicBezTo>
                  <a:lnTo>
                    <a:pt x="64" y="84"/>
                  </a:lnTo>
                  <a:cubicBezTo>
                    <a:pt x="26" y="90"/>
                    <a:pt x="1" y="122"/>
                    <a:pt x="7" y="160"/>
                  </a:cubicBezTo>
                  <a:cubicBezTo>
                    <a:pt x="7" y="199"/>
                    <a:pt x="39" y="224"/>
                    <a:pt x="71" y="224"/>
                  </a:cubicBezTo>
                  <a:lnTo>
                    <a:pt x="83" y="224"/>
                  </a:lnTo>
                  <a:lnTo>
                    <a:pt x="804" y="141"/>
                  </a:lnTo>
                  <a:cubicBezTo>
                    <a:pt x="842" y="135"/>
                    <a:pt x="874" y="103"/>
                    <a:pt x="867" y="65"/>
                  </a:cubicBezTo>
                  <a:cubicBezTo>
                    <a:pt x="862" y="30"/>
                    <a:pt x="834" y="0"/>
                    <a:pt x="8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0" name="Google Shape;1470;p47"/>
            <p:cNvSpPr/>
            <p:nvPr/>
          </p:nvSpPr>
          <p:spPr>
            <a:xfrm>
              <a:off x="1029594" y="1452618"/>
              <a:ext cx="560167" cy="428227"/>
            </a:xfrm>
            <a:custGeom>
              <a:avLst/>
              <a:gdLst/>
              <a:ahLst/>
              <a:cxnLst/>
              <a:rect l="l" t="t" r="r" b="b"/>
              <a:pathLst>
                <a:path w="9925" h="7592" extrusionOk="0">
                  <a:moveTo>
                    <a:pt x="9924" y="0"/>
                  </a:moveTo>
                  <a:lnTo>
                    <a:pt x="9924" y="0"/>
                  </a:lnTo>
                  <a:cubicBezTo>
                    <a:pt x="8548" y="96"/>
                    <a:pt x="7184" y="345"/>
                    <a:pt x="5858" y="733"/>
                  </a:cubicBezTo>
                  <a:cubicBezTo>
                    <a:pt x="3264" y="1498"/>
                    <a:pt x="1046" y="3538"/>
                    <a:pt x="1" y="6036"/>
                  </a:cubicBezTo>
                  <a:cubicBezTo>
                    <a:pt x="2244" y="6661"/>
                    <a:pt x="4558" y="7183"/>
                    <a:pt x="6846" y="7591"/>
                  </a:cubicBezTo>
                  <a:lnTo>
                    <a:pt x="992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1" name="Google Shape;1471;p47"/>
            <p:cNvSpPr/>
            <p:nvPr/>
          </p:nvSpPr>
          <p:spPr>
            <a:xfrm>
              <a:off x="1056234" y="1719474"/>
              <a:ext cx="321652" cy="128998"/>
            </a:xfrm>
            <a:custGeom>
              <a:avLst/>
              <a:gdLst/>
              <a:ahLst/>
              <a:cxnLst/>
              <a:rect l="l" t="t" r="r" b="b"/>
              <a:pathLst>
                <a:path w="5699" h="2287" extrusionOk="0">
                  <a:moveTo>
                    <a:pt x="85" y="1"/>
                  </a:moveTo>
                  <a:cubicBezTo>
                    <a:pt x="56" y="1"/>
                    <a:pt x="30" y="18"/>
                    <a:pt x="20" y="43"/>
                  </a:cubicBezTo>
                  <a:cubicBezTo>
                    <a:pt x="1" y="81"/>
                    <a:pt x="20" y="119"/>
                    <a:pt x="58" y="139"/>
                  </a:cubicBezTo>
                  <a:lnTo>
                    <a:pt x="5596" y="2280"/>
                  </a:lnTo>
                  <a:cubicBezTo>
                    <a:pt x="5603" y="2286"/>
                    <a:pt x="5616" y="2286"/>
                    <a:pt x="5622" y="2286"/>
                  </a:cubicBezTo>
                  <a:cubicBezTo>
                    <a:pt x="5647" y="2286"/>
                    <a:pt x="5673" y="2274"/>
                    <a:pt x="5686" y="2242"/>
                  </a:cubicBezTo>
                  <a:cubicBezTo>
                    <a:pt x="5698" y="2210"/>
                    <a:pt x="5679" y="2165"/>
                    <a:pt x="5647" y="2153"/>
                  </a:cubicBezTo>
                  <a:lnTo>
                    <a:pt x="109" y="5"/>
                  </a:lnTo>
                  <a:cubicBezTo>
                    <a:pt x="101" y="2"/>
                    <a:pt x="93" y="1"/>
                    <a:pt x="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2" name="Google Shape;1472;p47"/>
            <p:cNvSpPr/>
            <p:nvPr/>
          </p:nvSpPr>
          <p:spPr>
            <a:xfrm>
              <a:off x="1328906" y="1498701"/>
              <a:ext cx="85676" cy="377067"/>
            </a:xfrm>
            <a:custGeom>
              <a:avLst/>
              <a:gdLst/>
              <a:ahLst/>
              <a:cxnLst/>
              <a:rect l="l" t="t" r="r" b="b"/>
              <a:pathLst>
                <a:path w="1518" h="6685" extrusionOk="0">
                  <a:moveTo>
                    <a:pt x="81" y="1"/>
                  </a:moveTo>
                  <a:cubicBezTo>
                    <a:pt x="53" y="1"/>
                    <a:pt x="28" y="15"/>
                    <a:pt x="13" y="44"/>
                  </a:cubicBezTo>
                  <a:cubicBezTo>
                    <a:pt x="1" y="76"/>
                    <a:pt x="13" y="120"/>
                    <a:pt x="52" y="133"/>
                  </a:cubicBezTo>
                  <a:cubicBezTo>
                    <a:pt x="396" y="286"/>
                    <a:pt x="695" y="592"/>
                    <a:pt x="893" y="1006"/>
                  </a:cubicBezTo>
                  <a:cubicBezTo>
                    <a:pt x="1090" y="1414"/>
                    <a:pt x="1161" y="1873"/>
                    <a:pt x="1205" y="2223"/>
                  </a:cubicBezTo>
                  <a:cubicBezTo>
                    <a:pt x="1377" y="3689"/>
                    <a:pt x="1212" y="5200"/>
                    <a:pt x="727" y="6596"/>
                  </a:cubicBezTo>
                  <a:cubicBezTo>
                    <a:pt x="714" y="6627"/>
                    <a:pt x="734" y="6672"/>
                    <a:pt x="772" y="6685"/>
                  </a:cubicBezTo>
                  <a:lnTo>
                    <a:pt x="797" y="6685"/>
                  </a:lnTo>
                  <a:cubicBezTo>
                    <a:pt x="823" y="6685"/>
                    <a:pt x="848" y="6672"/>
                    <a:pt x="861" y="6640"/>
                  </a:cubicBezTo>
                  <a:cubicBezTo>
                    <a:pt x="1352" y="5225"/>
                    <a:pt x="1517" y="3696"/>
                    <a:pt x="1339" y="2211"/>
                  </a:cubicBezTo>
                  <a:cubicBezTo>
                    <a:pt x="1301" y="1841"/>
                    <a:pt x="1224" y="1369"/>
                    <a:pt x="1020" y="942"/>
                  </a:cubicBezTo>
                  <a:cubicBezTo>
                    <a:pt x="810" y="503"/>
                    <a:pt x="485" y="171"/>
                    <a:pt x="109" y="6"/>
                  </a:cubicBezTo>
                  <a:cubicBezTo>
                    <a:pt x="99" y="2"/>
                    <a:pt x="90" y="1"/>
                    <a:pt x="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3" name="Google Shape;1473;p47"/>
            <p:cNvSpPr/>
            <p:nvPr/>
          </p:nvSpPr>
          <p:spPr>
            <a:xfrm>
              <a:off x="1649441" y="1114520"/>
              <a:ext cx="42104" cy="46929"/>
            </a:xfrm>
            <a:custGeom>
              <a:avLst/>
              <a:gdLst/>
              <a:ahLst/>
              <a:cxnLst/>
              <a:rect l="l" t="t" r="r" b="b"/>
              <a:pathLst>
                <a:path w="746" h="832" extrusionOk="0">
                  <a:moveTo>
                    <a:pt x="84" y="0"/>
                  </a:moveTo>
                  <a:cubicBezTo>
                    <a:pt x="78" y="0"/>
                    <a:pt x="71" y="1"/>
                    <a:pt x="64" y="3"/>
                  </a:cubicBezTo>
                  <a:cubicBezTo>
                    <a:pt x="26" y="10"/>
                    <a:pt x="0" y="48"/>
                    <a:pt x="7" y="86"/>
                  </a:cubicBezTo>
                  <a:lnTo>
                    <a:pt x="153" y="775"/>
                  </a:lnTo>
                  <a:cubicBezTo>
                    <a:pt x="160" y="806"/>
                    <a:pt x="185" y="826"/>
                    <a:pt x="217" y="832"/>
                  </a:cubicBezTo>
                  <a:lnTo>
                    <a:pt x="223" y="832"/>
                  </a:lnTo>
                  <a:cubicBezTo>
                    <a:pt x="255" y="832"/>
                    <a:pt x="281" y="813"/>
                    <a:pt x="287" y="781"/>
                  </a:cubicBezTo>
                  <a:cubicBezTo>
                    <a:pt x="370" y="564"/>
                    <a:pt x="517" y="373"/>
                    <a:pt x="708" y="233"/>
                  </a:cubicBezTo>
                  <a:cubicBezTo>
                    <a:pt x="740" y="214"/>
                    <a:pt x="746" y="169"/>
                    <a:pt x="720" y="137"/>
                  </a:cubicBezTo>
                  <a:cubicBezTo>
                    <a:pt x="709" y="119"/>
                    <a:pt x="690" y="109"/>
                    <a:pt x="669" y="109"/>
                  </a:cubicBezTo>
                  <a:cubicBezTo>
                    <a:pt x="654" y="109"/>
                    <a:pt x="638" y="114"/>
                    <a:pt x="625" y="124"/>
                  </a:cubicBezTo>
                  <a:cubicBezTo>
                    <a:pt x="472" y="233"/>
                    <a:pt x="344" y="379"/>
                    <a:pt x="249" y="545"/>
                  </a:cubicBezTo>
                  <a:lnTo>
                    <a:pt x="147" y="54"/>
                  </a:lnTo>
                  <a:cubicBezTo>
                    <a:pt x="142" y="23"/>
                    <a:pt x="115" y="0"/>
                    <a:pt x="84" y="0"/>
                  </a:cubicBezTo>
                  <a:close/>
                </a:path>
              </a:pathLst>
            </a:custGeom>
            <a:solidFill>
              <a:srgbClr val="C1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4" name="Google Shape;1474;p47"/>
            <p:cNvSpPr/>
            <p:nvPr/>
          </p:nvSpPr>
          <p:spPr>
            <a:xfrm>
              <a:off x="1506981" y="1220338"/>
              <a:ext cx="29575" cy="26341"/>
            </a:xfrm>
            <a:custGeom>
              <a:avLst/>
              <a:gdLst/>
              <a:ahLst/>
              <a:cxnLst/>
              <a:rect l="l" t="t" r="r" b="b"/>
              <a:pathLst>
                <a:path w="524" h="467" extrusionOk="0">
                  <a:moveTo>
                    <a:pt x="69" y="0"/>
                  </a:moveTo>
                  <a:cubicBezTo>
                    <a:pt x="39" y="0"/>
                    <a:pt x="7" y="30"/>
                    <a:pt x="7" y="65"/>
                  </a:cubicBezTo>
                  <a:cubicBezTo>
                    <a:pt x="0" y="173"/>
                    <a:pt x="58" y="288"/>
                    <a:pt x="147" y="364"/>
                  </a:cubicBezTo>
                  <a:cubicBezTo>
                    <a:pt x="224" y="428"/>
                    <a:pt x="313" y="466"/>
                    <a:pt x="402" y="466"/>
                  </a:cubicBezTo>
                  <a:cubicBezTo>
                    <a:pt x="421" y="466"/>
                    <a:pt x="447" y="460"/>
                    <a:pt x="466" y="460"/>
                  </a:cubicBezTo>
                  <a:cubicBezTo>
                    <a:pt x="504" y="454"/>
                    <a:pt x="523" y="415"/>
                    <a:pt x="517" y="377"/>
                  </a:cubicBezTo>
                  <a:cubicBezTo>
                    <a:pt x="511" y="343"/>
                    <a:pt x="485" y="319"/>
                    <a:pt x="452" y="319"/>
                  </a:cubicBezTo>
                  <a:cubicBezTo>
                    <a:pt x="448" y="319"/>
                    <a:pt x="444" y="319"/>
                    <a:pt x="440" y="320"/>
                  </a:cubicBezTo>
                  <a:cubicBezTo>
                    <a:pt x="426" y="322"/>
                    <a:pt x="412" y="324"/>
                    <a:pt x="398" y="324"/>
                  </a:cubicBezTo>
                  <a:cubicBezTo>
                    <a:pt x="340" y="324"/>
                    <a:pt x="282" y="303"/>
                    <a:pt x="236" y="262"/>
                  </a:cubicBezTo>
                  <a:cubicBezTo>
                    <a:pt x="179" y="211"/>
                    <a:pt x="141" y="141"/>
                    <a:pt x="147" y="71"/>
                  </a:cubicBezTo>
                  <a:cubicBezTo>
                    <a:pt x="147" y="33"/>
                    <a:pt x="115" y="1"/>
                    <a:pt x="77" y="1"/>
                  </a:cubicBezTo>
                  <a:cubicBezTo>
                    <a:pt x="74" y="1"/>
                    <a:pt x="71" y="0"/>
                    <a:pt x="69" y="0"/>
                  </a:cubicBezTo>
                  <a:close/>
                </a:path>
              </a:pathLst>
            </a:custGeom>
            <a:solidFill>
              <a:srgbClr val="C1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5" name="Google Shape;1475;p47"/>
            <p:cNvSpPr/>
            <p:nvPr/>
          </p:nvSpPr>
          <p:spPr>
            <a:xfrm>
              <a:off x="1509860" y="1131724"/>
              <a:ext cx="270912" cy="219077"/>
            </a:xfrm>
            <a:custGeom>
              <a:avLst/>
              <a:gdLst/>
              <a:ahLst/>
              <a:cxnLst/>
              <a:rect l="l" t="t" r="r" b="b"/>
              <a:pathLst>
                <a:path w="4800" h="3884" extrusionOk="0">
                  <a:moveTo>
                    <a:pt x="1992" y="0"/>
                  </a:moveTo>
                  <a:cubicBezTo>
                    <a:pt x="1948" y="0"/>
                    <a:pt x="1905" y="3"/>
                    <a:pt x="1861" y="11"/>
                  </a:cubicBezTo>
                  <a:cubicBezTo>
                    <a:pt x="1524" y="62"/>
                    <a:pt x="1231" y="368"/>
                    <a:pt x="1160" y="705"/>
                  </a:cubicBezTo>
                  <a:cubicBezTo>
                    <a:pt x="1125" y="700"/>
                    <a:pt x="1089" y="698"/>
                    <a:pt x="1053" y="698"/>
                  </a:cubicBezTo>
                  <a:cubicBezTo>
                    <a:pt x="767" y="698"/>
                    <a:pt x="479" y="851"/>
                    <a:pt x="332" y="1101"/>
                  </a:cubicBezTo>
                  <a:cubicBezTo>
                    <a:pt x="166" y="1375"/>
                    <a:pt x="217" y="1770"/>
                    <a:pt x="415" y="2025"/>
                  </a:cubicBezTo>
                  <a:cubicBezTo>
                    <a:pt x="166" y="2286"/>
                    <a:pt x="0" y="2637"/>
                    <a:pt x="26" y="2993"/>
                  </a:cubicBezTo>
                  <a:cubicBezTo>
                    <a:pt x="51" y="3350"/>
                    <a:pt x="294" y="3701"/>
                    <a:pt x="638" y="3790"/>
                  </a:cubicBezTo>
                  <a:cubicBezTo>
                    <a:pt x="875" y="3852"/>
                    <a:pt x="1122" y="3883"/>
                    <a:pt x="1369" y="3883"/>
                  </a:cubicBezTo>
                  <a:cubicBezTo>
                    <a:pt x="1706" y="3883"/>
                    <a:pt x="2043" y="3825"/>
                    <a:pt x="2352" y="3707"/>
                  </a:cubicBezTo>
                  <a:cubicBezTo>
                    <a:pt x="2894" y="3503"/>
                    <a:pt x="3436" y="3127"/>
                    <a:pt x="3729" y="2630"/>
                  </a:cubicBezTo>
                  <a:cubicBezTo>
                    <a:pt x="4213" y="2471"/>
                    <a:pt x="4608" y="2044"/>
                    <a:pt x="4704" y="1540"/>
                  </a:cubicBezTo>
                  <a:cubicBezTo>
                    <a:pt x="4800" y="1037"/>
                    <a:pt x="4577" y="476"/>
                    <a:pt x="4137" y="208"/>
                  </a:cubicBezTo>
                  <a:cubicBezTo>
                    <a:pt x="3975" y="112"/>
                    <a:pt x="3791" y="67"/>
                    <a:pt x="3605" y="67"/>
                  </a:cubicBezTo>
                  <a:cubicBezTo>
                    <a:pt x="3287" y="67"/>
                    <a:pt x="2965" y="200"/>
                    <a:pt x="2747" y="438"/>
                  </a:cubicBezTo>
                  <a:cubicBezTo>
                    <a:pt x="2597" y="170"/>
                    <a:pt x="2295" y="0"/>
                    <a:pt x="1992" y="0"/>
                  </a:cubicBezTo>
                  <a:close/>
                </a:path>
              </a:pathLst>
            </a:custGeom>
            <a:solidFill>
              <a:srgbClr val="C1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6" name="Google Shape;1476;p47"/>
            <p:cNvSpPr/>
            <p:nvPr/>
          </p:nvSpPr>
          <p:spPr>
            <a:xfrm>
              <a:off x="1542258" y="1376752"/>
              <a:ext cx="187099" cy="163067"/>
            </a:xfrm>
            <a:custGeom>
              <a:avLst/>
              <a:gdLst/>
              <a:ahLst/>
              <a:cxnLst/>
              <a:rect l="l" t="t" r="r" b="b"/>
              <a:pathLst>
                <a:path w="3315" h="2891" extrusionOk="0">
                  <a:moveTo>
                    <a:pt x="2862" y="1"/>
                  </a:moveTo>
                  <a:cubicBezTo>
                    <a:pt x="2084" y="1"/>
                    <a:pt x="1307" y="39"/>
                    <a:pt x="523" y="39"/>
                  </a:cubicBezTo>
                  <a:cubicBezTo>
                    <a:pt x="484" y="542"/>
                    <a:pt x="446" y="1046"/>
                    <a:pt x="408" y="1549"/>
                  </a:cubicBezTo>
                  <a:cubicBezTo>
                    <a:pt x="293" y="1568"/>
                    <a:pt x="115" y="1575"/>
                    <a:pt x="0" y="1594"/>
                  </a:cubicBezTo>
                  <a:cubicBezTo>
                    <a:pt x="178" y="2040"/>
                    <a:pt x="484" y="2416"/>
                    <a:pt x="905" y="2658"/>
                  </a:cubicBezTo>
                  <a:cubicBezTo>
                    <a:pt x="1167" y="2809"/>
                    <a:pt x="1469" y="2891"/>
                    <a:pt x="1770" y="2891"/>
                  </a:cubicBezTo>
                  <a:cubicBezTo>
                    <a:pt x="1952" y="2891"/>
                    <a:pt x="2134" y="2861"/>
                    <a:pt x="2307" y="2798"/>
                  </a:cubicBezTo>
                  <a:cubicBezTo>
                    <a:pt x="2760" y="2633"/>
                    <a:pt x="3244" y="2225"/>
                    <a:pt x="3314" y="1747"/>
                  </a:cubicBezTo>
                  <a:cubicBezTo>
                    <a:pt x="3174" y="1709"/>
                    <a:pt x="3027" y="1677"/>
                    <a:pt x="2881" y="1632"/>
                  </a:cubicBezTo>
                  <a:cubicBezTo>
                    <a:pt x="2862" y="1110"/>
                    <a:pt x="2881" y="523"/>
                    <a:pt x="2862" y="1"/>
                  </a:cubicBezTo>
                  <a:close/>
                </a:path>
              </a:pathLst>
            </a:custGeom>
            <a:solidFill>
              <a:srgbClr val="FF9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7" name="Google Shape;1477;p47"/>
            <p:cNvSpPr/>
            <p:nvPr/>
          </p:nvSpPr>
          <p:spPr>
            <a:xfrm>
              <a:off x="1521035" y="1218194"/>
              <a:ext cx="244272" cy="241131"/>
            </a:xfrm>
            <a:custGeom>
              <a:avLst/>
              <a:gdLst/>
              <a:ahLst/>
              <a:cxnLst/>
              <a:rect l="l" t="t" r="r" b="b"/>
              <a:pathLst>
                <a:path w="4328" h="4275" extrusionOk="0">
                  <a:moveTo>
                    <a:pt x="2976" y="1"/>
                  </a:moveTo>
                  <a:cubicBezTo>
                    <a:pt x="2881" y="186"/>
                    <a:pt x="2696" y="326"/>
                    <a:pt x="2492" y="371"/>
                  </a:cubicBezTo>
                  <a:cubicBezTo>
                    <a:pt x="2451" y="380"/>
                    <a:pt x="2410" y="384"/>
                    <a:pt x="2368" y="384"/>
                  </a:cubicBezTo>
                  <a:cubicBezTo>
                    <a:pt x="2207" y="384"/>
                    <a:pt x="2044" y="320"/>
                    <a:pt x="1912" y="224"/>
                  </a:cubicBezTo>
                  <a:cubicBezTo>
                    <a:pt x="1670" y="778"/>
                    <a:pt x="1389" y="1320"/>
                    <a:pt x="1147" y="1875"/>
                  </a:cubicBezTo>
                  <a:cubicBezTo>
                    <a:pt x="1030" y="1736"/>
                    <a:pt x="845" y="1655"/>
                    <a:pt x="665" y="1655"/>
                  </a:cubicBezTo>
                  <a:cubicBezTo>
                    <a:pt x="630" y="1655"/>
                    <a:pt x="595" y="1658"/>
                    <a:pt x="561" y="1664"/>
                  </a:cubicBezTo>
                  <a:cubicBezTo>
                    <a:pt x="344" y="1703"/>
                    <a:pt x="159" y="1856"/>
                    <a:pt x="76" y="2060"/>
                  </a:cubicBezTo>
                  <a:cubicBezTo>
                    <a:pt x="0" y="2263"/>
                    <a:pt x="38" y="2506"/>
                    <a:pt x="172" y="2678"/>
                  </a:cubicBezTo>
                  <a:cubicBezTo>
                    <a:pt x="356" y="2916"/>
                    <a:pt x="686" y="2990"/>
                    <a:pt x="994" y="2990"/>
                  </a:cubicBezTo>
                  <a:cubicBezTo>
                    <a:pt x="1007" y="2990"/>
                    <a:pt x="1020" y="2990"/>
                    <a:pt x="1033" y="2990"/>
                  </a:cubicBezTo>
                  <a:cubicBezTo>
                    <a:pt x="1109" y="3219"/>
                    <a:pt x="1185" y="3443"/>
                    <a:pt x="1256" y="3672"/>
                  </a:cubicBezTo>
                  <a:cubicBezTo>
                    <a:pt x="1689" y="3908"/>
                    <a:pt x="2122" y="4207"/>
                    <a:pt x="2607" y="4265"/>
                  </a:cubicBezTo>
                  <a:cubicBezTo>
                    <a:pt x="2664" y="4271"/>
                    <a:pt x="2722" y="4275"/>
                    <a:pt x="2779" y="4275"/>
                  </a:cubicBezTo>
                  <a:cubicBezTo>
                    <a:pt x="3215" y="4275"/>
                    <a:pt x="3647" y="4085"/>
                    <a:pt x="3901" y="3736"/>
                  </a:cubicBezTo>
                  <a:cubicBezTo>
                    <a:pt x="4328" y="3149"/>
                    <a:pt x="4283" y="747"/>
                    <a:pt x="4041" y="402"/>
                  </a:cubicBezTo>
                  <a:cubicBezTo>
                    <a:pt x="3977" y="307"/>
                    <a:pt x="3894" y="224"/>
                    <a:pt x="3830" y="128"/>
                  </a:cubicBezTo>
                  <a:cubicBezTo>
                    <a:pt x="3537" y="97"/>
                    <a:pt x="3270" y="39"/>
                    <a:pt x="2976" y="1"/>
                  </a:cubicBezTo>
                  <a:close/>
                </a:path>
              </a:pathLst>
            </a:custGeom>
            <a:solidFill>
              <a:srgbClr val="FF9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8" name="Google Shape;1478;p47"/>
            <p:cNvSpPr/>
            <p:nvPr/>
          </p:nvSpPr>
          <p:spPr>
            <a:xfrm>
              <a:off x="1626413" y="1444777"/>
              <a:ext cx="87482" cy="18670"/>
            </a:xfrm>
            <a:custGeom>
              <a:avLst/>
              <a:gdLst/>
              <a:ahLst/>
              <a:cxnLst/>
              <a:rect l="l" t="t" r="r" b="b"/>
              <a:pathLst>
                <a:path w="1550" h="331" extrusionOk="0">
                  <a:moveTo>
                    <a:pt x="82" y="1"/>
                  </a:moveTo>
                  <a:cubicBezTo>
                    <a:pt x="56" y="1"/>
                    <a:pt x="27" y="14"/>
                    <a:pt x="13" y="37"/>
                  </a:cubicBezTo>
                  <a:cubicBezTo>
                    <a:pt x="0" y="76"/>
                    <a:pt x="13" y="114"/>
                    <a:pt x="45" y="133"/>
                  </a:cubicBezTo>
                  <a:cubicBezTo>
                    <a:pt x="313" y="267"/>
                    <a:pt x="606" y="331"/>
                    <a:pt x="899" y="331"/>
                  </a:cubicBezTo>
                  <a:cubicBezTo>
                    <a:pt x="1097" y="331"/>
                    <a:pt x="1301" y="299"/>
                    <a:pt x="1492" y="235"/>
                  </a:cubicBezTo>
                  <a:cubicBezTo>
                    <a:pt x="1530" y="222"/>
                    <a:pt x="1549" y="184"/>
                    <a:pt x="1536" y="146"/>
                  </a:cubicBezTo>
                  <a:cubicBezTo>
                    <a:pt x="1526" y="120"/>
                    <a:pt x="1498" y="98"/>
                    <a:pt x="1468" y="98"/>
                  </a:cubicBezTo>
                  <a:cubicBezTo>
                    <a:pt x="1461" y="98"/>
                    <a:pt x="1454" y="99"/>
                    <a:pt x="1447" y="101"/>
                  </a:cubicBezTo>
                  <a:cubicBezTo>
                    <a:pt x="1267" y="161"/>
                    <a:pt x="1078" y="191"/>
                    <a:pt x="891" y="191"/>
                  </a:cubicBezTo>
                  <a:cubicBezTo>
                    <a:pt x="621" y="191"/>
                    <a:pt x="353" y="129"/>
                    <a:pt x="109" y="6"/>
                  </a:cubicBezTo>
                  <a:cubicBezTo>
                    <a:pt x="101" y="2"/>
                    <a:pt x="91" y="1"/>
                    <a:pt x="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9" name="Google Shape;1479;p47"/>
            <p:cNvSpPr/>
            <p:nvPr/>
          </p:nvSpPr>
          <p:spPr>
            <a:xfrm>
              <a:off x="1543669" y="1335011"/>
              <a:ext cx="43233" cy="16301"/>
            </a:xfrm>
            <a:custGeom>
              <a:avLst/>
              <a:gdLst/>
              <a:ahLst/>
              <a:cxnLst/>
              <a:rect l="l" t="t" r="r" b="b"/>
              <a:pathLst>
                <a:path w="766" h="289" extrusionOk="0">
                  <a:moveTo>
                    <a:pt x="77" y="0"/>
                  </a:moveTo>
                  <a:cubicBezTo>
                    <a:pt x="49" y="0"/>
                    <a:pt x="18" y="19"/>
                    <a:pt x="7" y="52"/>
                  </a:cubicBezTo>
                  <a:cubicBezTo>
                    <a:pt x="1" y="90"/>
                    <a:pt x="20" y="129"/>
                    <a:pt x="58" y="135"/>
                  </a:cubicBezTo>
                  <a:lnTo>
                    <a:pt x="670" y="288"/>
                  </a:lnTo>
                  <a:lnTo>
                    <a:pt x="689" y="288"/>
                  </a:lnTo>
                  <a:cubicBezTo>
                    <a:pt x="721" y="288"/>
                    <a:pt x="746" y="263"/>
                    <a:pt x="753" y="237"/>
                  </a:cubicBezTo>
                  <a:cubicBezTo>
                    <a:pt x="765" y="199"/>
                    <a:pt x="740" y="161"/>
                    <a:pt x="702" y="148"/>
                  </a:cubicBezTo>
                  <a:lnTo>
                    <a:pt x="90" y="1"/>
                  </a:lnTo>
                  <a:cubicBezTo>
                    <a:pt x="86" y="0"/>
                    <a:pt x="82" y="0"/>
                    <a:pt x="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0" name="Google Shape;1480;p47"/>
            <p:cNvSpPr/>
            <p:nvPr/>
          </p:nvSpPr>
          <p:spPr>
            <a:xfrm>
              <a:off x="1647635" y="1320684"/>
              <a:ext cx="15521" cy="15850"/>
            </a:xfrm>
            <a:custGeom>
              <a:avLst/>
              <a:gdLst/>
              <a:ahLst/>
              <a:cxnLst/>
              <a:rect l="l" t="t" r="r" b="b"/>
              <a:pathLst>
                <a:path w="275" h="281" extrusionOk="0">
                  <a:moveTo>
                    <a:pt x="134" y="0"/>
                  </a:moveTo>
                  <a:cubicBezTo>
                    <a:pt x="58" y="0"/>
                    <a:pt x="0" y="64"/>
                    <a:pt x="0" y="141"/>
                  </a:cubicBezTo>
                  <a:cubicBezTo>
                    <a:pt x="0" y="217"/>
                    <a:pt x="58" y="281"/>
                    <a:pt x="134" y="281"/>
                  </a:cubicBezTo>
                  <a:cubicBezTo>
                    <a:pt x="211" y="281"/>
                    <a:pt x="274" y="217"/>
                    <a:pt x="274" y="141"/>
                  </a:cubicBezTo>
                  <a:cubicBezTo>
                    <a:pt x="274" y="64"/>
                    <a:pt x="211" y="0"/>
                    <a:pt x="1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1" name="Google Shape;1481;p47"/>
            <p:cNvSpPr/>
            <p:nvPr/>
          </p:nvSpPr>
          <p:spPr>
            <a:xfrm>
              <a:off x="1730379" y="1317807"/>
              <a:ext cx="15521" cy="15850"/>
            </a:xfrm>
            <a:custGeom>
              <a:avLst/>
              <a:gdLst/>
              <a:ahLst/>
              <a:cxnLst/>
              <a:rect l="l" t="t" r="r" b="b"/>
              <a:pathLst>
                <a:path w="275" h="281" extrusionOk="0">
                  <a:moveTo>
                    <a:pt x="141" y="0"/>
                  </a:moveTo>
                  <a:cubicBezTo>
                    <a:pt x="64" y="0"/>
                    <a:pt x="0" y="64"/>
                    <a:pt x="0" y="141"/>
                  </a:cubicBezTo>
                  <a:cubicBezTo>
                    <a:pt x="0" y="217"/>
                    <a:pt x="64" y="281"/>
                    <a:pt x="141" y="281"/>
                  </a:cubicBezTo>
                  <a:cubicBezTo>
                    <a:pt x="217" y="281"/>
                    <a:pt x="274" y="217"/>
                    <a:pt x="274" y="141"/>
                  </a:cubicBezTo>
                  <a:cubicBezTo>
                    <a:pt x="274" y="64"/>
                    <a:pt x="217" y="0"/>
                    <a:pt x="1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2" name="Google Shape;1482;p47"/>
            <p:cNvSpPr/>
            <p:nvPr/>
          </p:nvSpPr>
          <p:spPr>
            <a:xfrm>
              <a:off x="1627824" y="1272401"/>
              <a:ext cx="47918" cy="19234"/>
            </a:xfrm>
            <a:custGeom>
              <a:avLst/>
              <a:gdLst/>
              <a:ahLst/>
              <a:cxnLst/>
              <a:rect l="l" t="t" r="r" b="b"/>
              <a:pathLst>
                <a:path w="849" h="341" extrusionOk="0">
                  <a:moveTo>
                    <a:pt x="487" y="1"/>
                  </a:moveTo>
                  <a:cubicBezTo>
                    <a:pt x="455" y="1"/>
                    <a:pt x="423" y="3"/>
                    <a:pt x="390" y="9"/>
                  </a:cubicBezTo>
                  <a:cubicBezTo>
                    <a:pt x="237" y="34"/>
                    <a:pt x="103" y="117"/>
                    <a:pt x="26" y="238"/>
                  </a:cubicBezTo>
                  <a:cubicBezTo>
                    <a:pt x="1" y="270"/>
                    <a:pt x="14" y="308"/>
                    <a:pt x="46" y="334"/>
                  </a:cubicBezTo>
                  <a:cubicBezTo>
                    <a:pt x="52" y="340"/>
                    <a:pt x="71" y="340"/>
                    <a:pt x="84" y="340"/>
                  </a:cubicBezTo>
                  <a:cubicBezTo>
                    <a:pt x="103" y="340"/>
                    <a:pt x="128" y="334"/>
                    <a:pt x="141" y="315"/>
                  </a:cubicBezTo>
                  <a:cubicBezTo>
                    <a:pt x="198" y="225"/>
                    <a:pt x="300" y="168"/>
                    <a:pt x="415" y="149"/>
                  </a:cubicBezTo>
                  <a:cubicBezTo>
                    <a:pt x="440" y="145"/>
                    <a:pt x="465" y="143"/>
                    <a:pt x="490" y="143"/>
                  </a:cubicBezTo>
                  <a:cubicBezTo>
                    <a:pt x="578" y="143"/>
                    <a:pt x="663" y="169"/>
                    <a:pt x="727" y="219"/>
                  </a:cubicBezTo>
                  <a:cubicBezTo>
                    <a:pt x="741" y="227"/>
                    <a:pt x="758" y="232"/>
                    <a:pt x="774" y="232"/>
                  </a:cubicBezTo>
                  <a:cubicBezTo>
                    <a:pt x="795" y="232"/>
                    <a:pt x="815" y="224"/>
                    <a:pt x="829" y="206"/>
                  </a:cubicBezTo>
                  <a:cubicBezTo>
                    <a:pt x="849" y="174"/>
                    <a:pt x="842" y="130"/>
                    <a:pt x="817" y="104"/>
                  </a:cubicBezTo>
                  <a:cubicBezTo>
                    <a:pt x="726" y="39"/>
                    <a:pt x="611" y="1"/>
                    <a:pt x="4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3" name="Google Shape;1483;p47"/>
            <p:cNvSpPr/>
            <p:nvPr/>
          </p:nvSpPr>
          <p:spPr>
            <a:xfrm>
              <a:off x="1716720" y="1266760"/>
              <a:ext cx="42838" cy="15850"/>
            </a:xfrm>
            <a:custGeom>
              <a:avLst/>
              <a:gdLst/>
              <a:ahLst/>
              <a:cxnLst/>
              <a:rect l="l" t="t" r="r" b="b"/>
              <a:pathLst>
                <a:path w="759" h="281" extrusionOk="0">
                  <a:moveTo>
                    <a:pt x="376" y="0"/>
                  </a:moveTo>
                  <a:cubicBezTo>
                    <a:pt x="236" y="7"/>
                    <a:pt x="108" y="64"/>
                    <a:pt x="26" y="166"/>
                  </a:cubicBezTo>
                  <a:cubicBezTo>
                    <a:pt x="0" y="192"/>
                    <a:pt x="7" y="236"/>
                    <a:pt x="38" y="262"/>
                  </a:cubicBezTo>
                  <a:cubicBezTo>
                    <a:pt x="51" y="274"/>
                    <a:pt x="64" y="281"/>
                    <a:pt x="77" y="281"/>
                  </a:cubicBezTo>
                  <a:cubicBezTo>
                    <a:pt x="102" y="281"/>
                    <a:pt x="121" y="268"/>
                    <a:pt x="134" y="255"/>
                  </a:cubicBezTo>
                  <a:cubicBezTo>
                    <a:pt x="191" y="185"/>
                    <a:pt x="281" y="147"/>
                    <a:pt x="383" y="141"/>
                  </a:cubicBezTo>
                  <a:cubicBezTo>
                    <a:pt x="478" y="141"/>
                    <a:pt x="574" y="179"/>
                    <a:pt x="631" y="243"/>
                  </a:cubicBezTo>
                  <a:cubicBezTo>
                    <a:pt x="645" y="260"/>
                    <a:pt x="666" y="268"/>
                    <a:pt x="686" y="268"/>
                  </a:cubicBezTo>
                  <a:cubicBezTo>
                    <a:pt x="701" y="268"/>
                    <a:pt x="716" y="264"/>
                    <a:pt x="727" y="255"/>
                  </a:cubicBezTo>
                  <a:cubicBezTo>
                    <a:pt x="759" y="230"/>
                    <a:pt x="759" y="185"/>
                    <a:pt x="733" y="153"/>
                  </a:cubicBezTo>
                  <a:cubicBezTo>
                    <a:pt x="650" y="58"/>
                    <a:pt x="523" y="0"/>
                    <a:pt x="3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4" name="Google Shape;1484;p47"/>
            <p:cNvSpPr/>
            <p:nvPr/>
          </p:nvSpPr>
          <p:spPr>
            <a:xfrm>
              <a:off x="1697643" y="1313972"/>
              <a:ext cx="23761" cy="52795"/>
            </a:xfrm>
            <a:custGeom>
              <a:avLst/>
              <a:gdLst/>
              <a:ahLst/>
              <a:cxnLst/>
              <a:rect l="l" t="t" r="r" b="b"/>
              <a:pathLst>
                <a:path w="421" h="936" extrusionOk="0">
                  <a:moveTo>
                    <a:pt x="94" y="1"/>
                  </a:moveTo>
                  <a:cubicBezTo>
                    <a:pt x="86" y="1"/>
                    <a:pt x="78" y="2"/>
                    <a:pt x="70" y="5"/>
                  </a:cubicBezTo>
                  <a:cubicBezTo>
                    <a:pt x="39" y="17"/>
                    <a:pt x="13" y="56"/>
                    <a:pt x="26" y="94"/>
                  </a:cubicBezTo>
                  <a:lnTo>
                    <a:pt x="249" y="789"/>
                  </a:lnTo>
                  <a:lnTo>
                    <a:pt x="83" y="769"/>
                  </a:lnTo>
                  <a:cubicBezTo>
                    <a:pt x="79" y="769"/>
                    <a:pt x="74" y="768"/>
                    <a:pt x="70" y="768"/>
                  </a:cubicBezTo>
                  <a:cubicBezTo>
                    <a:pt x="32" y="768"/>
                    <a:pt x="6" y="792"/>
                    <a:pt x="0" y="827"/>
                  </a:cubicBezTo>
                  <a:cubicBezTo>
                    <a:pt x="0" y="865"/>
                    <a:pt x="26" y="903"/>
                    <a:pt x="64" y="903"/>
                  </a:cubicBezTo>
                  <a:lnTo>
                    <a:pt x="338" y="935"/>
                  </a:lnTo>
                  <a:lnTo>
                    <a:pt x="345" y="935"/>
                  </a:lnTo>
                  <a:cubicBezTo>
                    <a:pt x="370" y="935"/>
                    <a:pt x="389" y="929"/>
                    <a:pt x="402" y="910"/>
                  </a:cubicBezTo>
                  <a:cubicBezTo>
                    <a:pt x="415" y="890"/>
                    <a:pt x="421" y="865"/>
                    <a:pt x="415" y="846"/>
                  </a:cubicBezTo>
                  <a:lnTo>
                    <a:pt x="160" y="49"/>
                  </a:lnTo>
                  <a:cubicBezTo>
                    <a:pt x="150" y="19"/>
                    <a:pt x="124" y="1"/>
                    <a:pt x="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5" name="Google Shape;1485;p47"/>
            <p:cNvSpPr/>
            <p:nvPr/>
          </p:nvSpPr>
          <p:spPr>
            <a:xfrm>
              <a:off x="1670268" y="1365245"/>
              <a:ext cx="38549" cy="26680"/>
            </a:xfrm>
            <a:custGeom>
              <a:avLst/>
              <a:gdLst/>
              <a:ahLst/>
              <a:cxnLst/>
              <a:rect l="l" t="t" r="r" b="b"/>
              <a:pathLst>
                <a:path w="683" h="473" extrusionOk="0">
                  <a:moveTo>
                    <a:pt x="77" y="1"/>
                  </a:moveTo>
                  <a:cubicBezTo>
                    <a:pt x="39" y="1"/>
                    <a:pt x="7" y="32"/>
                    <a:pt x="7" y="71"/>
                  </a:cubicBezTo>
                  <a:cubicBezTo>
                    <a:pt x="1" y="217"/>
                    <a:pt x="90" y="364"/>
                    <a:pt x="224" y="434"/>
                  </a:cubicBezTo>
                  <a:cubicBezTo>
                    <a:pt x="281" y="459"/>
                    <a:pt x="345" y="472"/>
                    <a:pt x="402" y="472"/>
                  </a:cubicBezTo>
                  <a:cubicBezTo>
                    <a:pt x="492" y="472"/>
                    <a:pt x="581" y="447"/>
                    <a:pt x="651" y="389"/>
                  </a:cubicBezTo>
                  <a:cubicBezTo>
                    <a:pt x="683" y="364"/>
                    <a:pt x="683" y="319"/>
                    <a:pt x="664" y="294"/>
                  </a:cubicBezTo>
                  <a:cubicBezTo>
                    <a:pt x="649" y="275"/>
                    <a:pt x="628" y="265"/>
                    <a:pt x="606" y="265"/>
                  </a:cubicBezTo>
                  <a:cubicBezTo>
                    <a:pt x="591" y="265"/>
                    <a:pt x="575" y="270"/>
                    <a:pt x="562" y="281"/>
                  </a:cubicBezTo>
                  <a:cubicBezTo>
                    <a:pt x="516" y="315"/>
                    <a:pt x="460" y="333"/>
                    <a:pt x="403" y="333"/>
                  </a:cubicBezTo>
                  <a:cubicBezTo>
                    <a:pt x="364" y="333"/>
                    <a:pt x="324" y="325"/>
                    <a:pt x="288" y="307"/>
                  </a:cubicBezTo>
                  <a:cubicBezTo>
                    <a:pt x="205" y="262"/>
                    <a:pt x="141" y="166"/>
                    <a:pt x="148" y="71"/>
                  </a:cubicBezTo>
                  <a:cubicBezTo>
                    <a:pt x="148" y="32"/>
                    <a:pt x="116" y="1"/>
                    <a:pt x="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86" name="Google Shape;1486;p47"/>
            <p:cNvGrpSpPr/>
            <p:nvPr/>
          </p:nvGrpSpPr>
          <p:grpSpPr>
            <a:xfrm>
              <a:off x="1501958" y="1677734"/>
              <a:ext cx="356534" cy="526260"/>
              <a:chOff x="3178358" y="1677734"/>
              <a:chExt cx="356534" cy="526260"/>
            </a:xfrm>
          </p:grpSpPr>
          <p:sp>
            <p:nvSpPr>
              <p:cNvPr id="1487" name="Google Shape;1487;p47"/>
              <p:cNvSpPr/>
              <p:nvPr/>
            </p:nvSpPr>
            <p:spPr>
              <a:xfrm>
                <a:off x="3244903" y="1780844"/>
                <a:ext cx="289989" cy="423150"/>
              </a:xfrm>
              <a:custGeom>
                <a:avLst/>
                <a:gdLst/>
                <a:ahLst/>
                <a:cxnLst/>
                <a:rect l="l" t="t" r="r" b="b"/>
                <a:pathLst>
                  <a:path w="5138" h="7502" extrusionOk="0">
                    <a:moveTo>
                      <a:pt x="816" y="0"/>
                    </a:moveTo>
                    <a:lnTo>
                      <a:pt x="0" y="504"/>
                    </a:lnTo>
                    <a:lnTo>
                      <a:pt x="4321" y="7502"/>
                    </a:lnTo>
                    <a:lnTo>
                      <a:pt x="5137" y="6998"/>
                    </a:lnTo>
                    <a:lnTo>
                      <a:pt x="81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8" name="Google Shape;1488;p47"/>
              <p:cNvSpPr/>
              <p:nvPr/>
            </p:nvSpPr>
            <p:spPr>
              <a:xfrm>
                <a:off x="3178358" y="1677734"/>
                <a:ext cx="123773" cy="144848"/>
              </a:xfrm>
              <a:custGeom>
                <a:avLst/>
                <a:gdLst/>
                <a:ahLst/>
                <a:cxnLst/>
                <a:rect l="l" t="t" r="r" b="b"/>
                <a:pathLst>
                  <a:path w="2193" h="2568" extrusionOk="0">
                    <a:moveTo>
                      <a:pt x="807" y="0"/>
                    </a:moveTo>
                    <a:cubicBezTo>
                      <a:pt x="746" y="0"/>
                      <a:pt x="685" y="16"/>
                      <a:pt x="631" y="50"/>
                    </a:cubicBezTo>
                    <a:lnTo>
                      <a:pt x="204" y="311"/>
                    </a:lnTo>
                    <a:cubicBezTo>
                      <a:pt x="45" y="407"/>
                      <a:pt x="0" y="611"/>
                      <a:pt x="96" y="770"/>
                    </a:cubicBezTo>
                    <a:lnTo>
                      <a:pt x="1205" y="2568"/>
                    </a:lnTo>
                    <a:lnTo>
                      <a:pt x="2193" y="1956"/>
                    </a:lnTo>
                    <a:lnTo>
                      <a:pt x="1090" y="158"/>
                    </a:lnTo>
                    <a:cubicBezTo>
                      <a:pt x="1028" y="55"/>
                      <a:pt x="918" y="0"/>
                      <a:pt x="80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9" name="Google Shape;1489;p47"/>
              <p:cNvSpPr/>
              <p:nvPr/>
            </p:nvSpPr>
            <p:spPr>
              <a:xfrm>
                <a:off x="3178358" y="1677734"/>
                <a:ext cx="123773" cy="144848"/>
              </a:xfrm>
              <a:custGeom>
                <a:avLst/>
                <a:gdLst/>
                <a:ahLst/>
                <a:cxnLst/>
                <a:rect l="l" t="t" r="r" b="b"/>
                <a:pathLst>
                  <a:path w="2193" h="2568" extrusionOk="0">
                    <a:moveTo>
                      <a:pt x="807" y="0"/>
                    </a:moveTo>
                    <a:cubicBezTo>
                      <a:pt x="746" y="0"/>
                      <a:pt x="685" y="16"/>
                      <a:pt x="631" y="50"/>
                    </a:cubicBezTo>
                    <a:lnTo>
                      <a:pt x="204" y="311"/>
                    </a:lnTo>
                    <a:cubicBezTo>
                      <a:pt x="45" y="407"/>
                      <a:pt x="0" y="611"/>
                      <a:pt x="96" y="770"/>
                    </a:cubicBezTo>
                    <a:lnTo>
                      <a:pt x="1205" y="2568"/>
                    </a:lnTo>
                    <a:lnTo>
                      <a:pt x="2193" y="1956"/>
                    </a:lnTo>
                    <a:lnTo>
                      <a:pt x="1090" y="158"/>
                    </a:lnTo>
                    <a:cubicBezTo>
                      <a:pt x="1028" y="55"/>
                      <a:pt x="918" y="0"/>
                      <a:pt x="807" y="0"/>
                    </a:cubicBezTo>
                    <a:close/>
                  </a:path>
                </a:pathLst>
              </a:custGeom>
              <a:solidFill>
                <a:srgbClr val="191919">
                  <a:alpha val="2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0" name="Google Shape;1490;p47"/>
              <p:cNvSpPr/>
              <p:nvPr/>
            </p:nvSpPr>
            <p:spPr>
              <a:xfrm>
                <a:off x="3231583" y="1767306"/>
                <a:ext cx="63721" cy="44109"/>
              </a:xfrm>
              <a:custGeom>
                <a:avLst/>
                <a:gdLst/>
                <a:ahLst/>
                <a:cxnLst/>
                <a:rect l="l" t="t" r="r" b="b"/>
                <a:pathLst>
                  <a:path w="1129" h="782" extrusionOk="0">
                    <a:moveTo>
                      <a:pt x="1047" y="0"/>
                    </a:moveTo>
                    <a:cubicBezTo>
                      <a:pt x="1033" y="0"/>
                      <a:pt x="1019" y="4"/>
                      <a:pt x="1007" y="11"/>
                    </a:cubicBezTo>
                    <a:lnTo>
                      <a:pt x="45" y="654"/>
                    </a:lnTo>
                    <a:cubicBezTo>
                      <a:pt x="13" y="674"/>
                      <a:pt x="0" y="718"/>
                      <a:pt x="26" y="750"/>
                    </a:cubicBezTo>
                    <a:cubicBezTo>
                      <a:pt x="39" y="769"/>
                      <a:pt x="58" y="782"/>
                      <a:pt x="83" y="782"/>
                    </a:cubicBezTo>
                    <a:cubicBezTo>
                      <a:pt x="96" y="782"/>
                      <a:pt x="109" y="776"/>
                      <a:pt x="122" y="769"/>
                    </a:cubicBezTo>
                    <a:lnTo>
                      <a:pt x="1084" y="126"/>
                    </a:lnTo>
                    <a:cubicBezTo>
                      <a:pt x="1116" y="106"/>
                      <a:pt x="1129" y="62"/>
                      <a:pt x="1103" y="30"/>
                    </a:cubicBezTo>
                    <a:cubicBezTo>
                      <a:pt x="1091" y="10"/>
                      <a:pt x="1069" y="0"/>
                      <a:pt x="10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1" name="Google Shape;1491;p47"/>
              <p:cNvSpPr/>
              <p:nvPr/>
            </p:nvSpPr>
            <p:spPr>
              <a:xfrm>
                <a:off x="3275495" y="1828733"/>
                <a:ext cx="76646" cy="115348"/>
              </a:xfrm>
              <a:custGeom>
                <a:avLst/>
                <a:gdLst/>
                <a:ahLst/>
                <a:cxnLst/>
                <a:rect l="l" t="t" r="r" b="b"/>
                <a:pathLst>
                  <a:path w="1358" h="2045" extrusionOk="0">
                    <a:moveTo>
                      <a:pt x="77" y="1"/>
                    </a:moveTo>
                    <a:cubicBezTo>
                      <a:pt x="64" y="1"/>
                      <a:pt x="50" y="4"/>
                      <a:pt x="38" y="12"/>
                    </a:cubicBezTo>
                    <a:cubicBezTo>
                      <a:pt x="6" y="31"/>
                      <a:pt x="0" y="75"/>
                      <a:pt x="19" y="107"/>
                    </a:cubicBezTo>
                    <a:lnTo>
                      <a:pt x="1217" y="2013"/>
                    </a:lnTo>
                    <a:cubicBezTo>
                      <a:pt x="1230" y="2032"/>
                      <a:pt x="1256" y="2045"/>
                      <a:pt x="1275" y="2045"/>
                    </a:cubicBezTo>
                    <a:cubicBezTo>
                      <a:pt x="1287" y="2045"/>
                      <a:pt x="1300" y="2038"/>
                      <a:pt x="1313" y="2032"/>
                    </a:cubicBezTo>
                    <a:cubicBezTo>
                      <a:pt x="1345" y="2013"/>
                      <a:pt x="1358" y="1968"/>
                      <a:pt x="1338" y="1936"/>
                    </a:cubicBezTo>
                    <a:lnTo>
                      <a:pt x="134" y="31"/>
                    </a:lnTo>
                    <a:cubicBezTo>
                      <a:pt x="122" y="11"/>
                      <a:pt x="100" y="1"/>
                      <a:pt x="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92" name="Google Shape;1492;p47"/>
            <p:cNvGrpSpPr/>
            <p:nvPr/>
          </p:nvGrpSpPr>
          <p:grpSpPr>
            <a:xfrm>
              <a:off x="1582501" y="1753149"/>
              <a:ext cx="607972" cy="531730"/>
              <a:chOff x="1582501" y="1753149"/>
              <a:chExt cx="607972" cy="531730"/>
            </a:xfrm>
          </p:grpSpPr>
          <p:sp>
            <p:nvSpPr>
              <p:cNvPr id="1493" name="Google Shape;1493;p47"/>
              <p:cNvSpPr/>
              <p:nvPr/>
            </p:nvSpPr>
            <p:spPr>
              <a:xfrm>
                <a:off x="1582501" y="1753149"/>
                <a:ext cx="607972" cy="531730"/>
              </a:xfrm>
              <a:custGeom>
                <a:avLst/>
                <a:gdLst/>
                <a:ahLst/>
                <a:cxnLst/>
                <a:rect l="l" t="t" r="r" b="b"/>
                <a:pathLst>
                  <a:path w="10772" h="9427" extrusionOk="0">
                    <a:moveTo>
                      <a:pt x="3442" y="0"/>
                    </a:moveTo>
                    <a:lnTo>
                      <a:pt x="1" y="9427"/>
                    </a:lnTo>
                    <a:lnTo>
                      <a:pt x="7330" y="9427"/>
                    </a:lnTo>
                    <a:lnTo>
                      <a:pt x="1077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4" name="Google Shape;1494;p47"/>
              <p:cNvSpPr/>
              <p:nvPr/>
            </p:nvSpPr>
            <p:spPr>
              <a:xfrm>
                <a:off x="1881813" y="1782649"/>
                <a:ext cx="171634" cy="29500"/>
              </a:xfrm>
              <a:custGeom>
                <a:avLst/>
                <a:gdLst/>
                <a:ahLst/>
                <a:cxnLst/>
                <a:rect l="l" t="t" r="r" b="b"/>
                <a:pathLst>
                  <a:path w="3041" h="523" extrusionOk="0">
                    <a:moveTo>
                      <a:pt x="192" y="0"/>
                    </a:moveTo>
                    <a:lnTo>
                      <a:pt x="1" y="523"/>
                    </a:lnTo>
                    <a:lnTo>
                      <a:pt x="2849" y="523"/>
                    </a:lnTo>
                    <a:lnTo>
                      <a:pt x="3041" y="0"/>
                    </a:lnTo>
                    <a:close/>
                  </a:path>
                </a:pathLst>
              </a:custGeom>
              <a:solidFill>
                <a:srgbClr val="191919">
                  <a:alpha val="2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5" name="Google Shape;1495;p47"/>
              <p:cNvSpPr/>
              <p:nvPr/>
            </p:nvSpPr>
            <p:spPr>
              <a:xfrm>
                <a:off x="1596893" y="1753600"/>
                <a:ext cx="201886" cy="527330"/>
              </a:xfrm>
              <a:custGeom>
                <a:avLst/>
                <a:gdLst/>
                <a:ahLst/>
                <a:cxnLst/>
                <a:rect l="l" t="t" r="r" b="b"/>
                <a:pathLst>
                  <a:path w="3577" h="9349" extrusionOk="0">
                    <a:moveTo>
                      <a:pt x="3497" y="0"/>
                    </a:moveTo>
                    <a:cubicBezTo>
                      <a:pt x="3470" y="0"/>
                      <a:pt x="3446" y="15"/>
                      <a:pt x="3436" y="43"/>
                    </a:cubicBezTo>
                    <a:lnTo>
                      <a:pt x="14" y="9253"/>
                    </a:lnTo>
                    <a:cubicBezTo>
                      <a:pt x="1" y="9291"/>
                      <a:pt x="20" y="9329"/>
                      <a:pt x="52" y="9342"/>
                    </a:cubicBezTo>
                    <a:cubicBezTo>
                      <a:pt x="58" y="9349"/>
                      <a:pt x="71" y="9349"/>
                      <a:pt x="77" y="9349"/>
                    </a:cubicBezTo>
                    <a:cubicBezTo>
                      <a:pt x="103" y="9349"/>
                      <a:pt x="128" y="9329"/>
                      <a:pt x="141" y="9304"/>
                    </a:cubicBezTo>
                    <a:lnTo>
                      <a:pt x="3564" y="94"/>
                    </a:lnTo>
                    <a:cubicBezTo>
                      <a:pt x="3576" y="56"/>
                      <a:pt x="3557" y="18"/>
                      <a:pt x="3525" y="5"/>
                    </a:cubicBezTo>
                    <a:cubicBezTo>
                      <a:pt x="3516" y="2"/>
                      <a:pt x="3506" y="0"/>
                      <a:pt x="34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96" name="Google Shape;1496;p47"/>
            <p:cNvSpPr/>
            <p:nvPr/>
          </p:nvSpPr>
          <p:spPr>
            <a:xfrm>
              <a:off x="1940062" y="1940191"/>
              <a:ext cx="331021" cy="305377"/>
            </a:xfrm>
            <a:custGeom>
              <a:avLst/>
              <a:gdLst/>
              <a:ahLst/>
              <a:cxnLst/>
              <a:rect l="l" t="t" r="r" b="b"/>
              <a:pathLst>
                <a:path w="5865" h="5414" extrusionOk="0">
                  <a:moveTo>
                    <a:pt x="3886" y="1"/>
                  </a:moveTo>
                  <a:cubicBezTo>
                    <a:pt x="3758" y="1"/>
                    <a:pt x="3630" y="21"/>
                    <a:pt x="3506" y="62"/>
                  </a:cubicBezTo>
                  <a:lnTo>
                    <a:pt x="250" y="1114"/>
                  </a:lnTo>
                  <a:cubicBezTo>
                    <a:pt x="224" y="1216"/>
                    <a:pt x="301" y="1331"/>
                    <a:pt x="396" y="1388"/>
                  </a:cubicBezTo>
                  <a:cubicBezTo>
                    <a:pt x="485" y="1445"/>
                    <a:pt x="594" y="1464"/>
                    <a:pt x="702" y="1477"/>
                  </a:cubicBezTo>
                  <a:cubicBezTo>
                    <a:pt x="836" y="1496"/>
                    <a:pt x="963" y="1515"/>
                    <a:pt x="1097" y="1535"/>
                  </a:cubicBezTo>
                  <a:cubicBezTo>
                    <a:pt x="740" y="1707"/>
                    <a:pt x="371" y="1879"/>
                    <a:pt x="14" y="2057"/>
                  </a:cubicBezTo>
                  <a:cubicBezTo>
                    <a:pt x="1" y="2204"/>
                    <a:pt x="160" y="2344"/>
                    <a:pt x="301" y="2395"/>
                  </a:cubicBezTo>
                  <a:cubicBezTo>
                    <a:pt x="374" y="2422"/>
                    <a:pt x="451" y="2431"/>
                    <a:pt x="528" y="2431"/>
                  </a:cubicBezTo>
                  <a:cubicBezTo>
                    <a:pt x="599" y="2431"/>
                    <a:pt x="670" y="2423"/>
                    <a:pt x="740" y="2414"/>
                  </a:cubicBezTo>
                  <a:cubicBezTo>
                    <a:pt x="944" y="2395"/>
                    <a:pt x="1142" y="2370"/>
                    <a:pt x="1346" y="2350"/>
                  </a:cubicBezTo>
                  <a:lnTo>
                    <a:pt x="1346" y="2350"/>
                  </a:lnTo>
                  <a:cubicBezTo>
                    <a:pt x="1084" y="2497"/>
                    <a:pt x="804" y="2631"/>
                    <a:pt x="543" y="2777"/>
                  </a:cubicBezTo>
                  <a:cubicBezTo>
                    <a:pt x="524" y="2905"/>
                    <a:pt x="657" y="3032"/>
                    <a:pt x="772" y="3077"/>
                  </a:cubicBezTo>
                  <a:cubicBezTo>
                    <a:pt x="853" y="3111"/>
                    <a:pt x="936" y="3119"/>
                    <a:pt x="1021" y="3119"/>
                  </a:cubicBezTo>
                  <a:cubicBezTo>
                    <a:pt x="1063" y="3119"/>
                    <a:pt x="1106" y="3117"/>
                    <a:pt x="1148" y="3115"/>
                  </a:cubicBezTo>
                  <a:cubicBezTo>
                    <a:pt x="1403" y="3096"/>
                    <a:pt x="1658" y="3083"/>
                    <a:pt x="1900" y="3026"/>
                  </a:cubicBezTo>
                  <a:lnTo>
                    <a:pt x="1900" y="3026"/>
                  </a:lnTo>
                  <a:cubicBezTo>
                    <a:pt x="1696" y="3115"/>
                    <a:pt x="1473" y="3217"/>
                    <a:pt x="1263" y="3306"/>
                  </a:cubicBezTo>
                  <a:cubicBezTo>
                    <a:pt x="1212" y="3415"/>
                    <a:pt x="1308" y="3549"/>
                    <a:pt x="1410" y="3606"/>
                  </a:cubicBezTo>
                  <a:cubicBezTo>
                    <a:pt x="1518" y="3663"/>
                    <a:pt x="1639" y="3663"/>
                    <a:pt x="1760" y="3663"/>
                  </a:cubicBezTo>
                  <a:cubicBezTo>
                    <a:pt x="1974" y="3663"/>
                    <a:pt x="2177" y="3734"/>
                    <a:pt x="2395" y="3734"/>
                  </a:cubicBezTo>
                  <a:cubicBezTo>
                    <a:pt x="2405" y="3734"/>
                    <a:pt x="2414" y="3734"/>
                    <a:pt x="2423" y="3733"/>
                  </a:cubicBezTo>
                  <a:cubicBezTo>
                    <a:pt x="2448" y="3912"/>
                    <a:pt x="2467" y="4090"/>
                    <a:pt x="2493" y="4269"/>
                  </a:cubicBezTo>
                  <a:cubicBezTo>
                    <a:pt x="2525" y="4479"/>
                    <a:pt x="2550" y="4696"/>
                    <a:pt x="2659" y="4881"/>
                  </a:cubicBezTo>
                  <a:cubicBezTo>
                    <a:pt x="2767" y="5078"/>
                    <a:pt x="2958" y="5231"/>
                    <a:pt x="3169" y="5314"/>
                  </a:cubicBezTo>
                  <a:cubicBezTo>
                    <a:pt x="3342" y="5383"/>
                    <a:pt x="3532" y="5413"/>
                    <a:pt x="3721" y="5413"/>
                  </a:cubicBezTo>
                  <a:cubicBezTo>
                    <a:pt x="3845" y="5413"/>
                    <a:pt x="3968" y="5400"/>
                    <a:pt x="4086" y="5378"/>
                  </a:cubicBezTo>
                  <a:cubicBezTo>
                    <a:pt x="4354" y="5327"/>
                    <a:pt x="4609" y="5212"/>
                    <a:pt x="4826" y="5046"/>
                  </a:cubicBezTo>
                  <a:cubicBezTo>
                    <a:pt x="5355" y="4632"/>
                    <a:pt x="5686" y="3988"/>
                    <a:pt x="5769" y="3326"/>
                  </a:cubicBezTo>
                  <a:cubicBezTo>
                    <a:pt x="5864" y="2637"/>
                    <a:pt x="5705" y="1930"/>
                    <a:pt x="5406" y="1299"/>
                  </a:cubicBezTo>
                  <a:cubicBezTo>
                    <a:pt x="5208" y="891"/>
                    <a:pt x="4934" y="515"/>
                    <a:pt x="4583" y="234"/>
                  </a:cubicBezTo>
                  <a:cubicBezTo>
                    <a:pt x="4381" y="79"/>
                    <a:pt x="4135" y="1"/>
                    <a:pt x="3886" y="1"/>
                  </a:cubicBezTo>
                  <a:close/>
                </a:path>
              </a:pathLst>
            </a:custGeom>
            <a:solidFill>
              <a:srgbClr val="FF9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7" name="Google Shape;1497;p47"/>
            <p:cNvSpPr/>
            <p:nvPr/>
          </p:nvSpPr>
          <p:spPr>
            <a:xfrm>
              <a:off x="2037199" y="1942955"/>
              <a:ext cx="237838" cy="302726"/>
            </a:xfrm>
            <a:custGeom>
              <a:avLst/>
              <a:gdLst/>
              <a:ahLst/>
              <a:cxnLst/>
              <a:rect l="l" t="t" r="r" b="b"/>
              <a:pathLst>
                <a:path w="4214" h="5367" extrusionOk="0">
                  <a:moveTo>
                    <a:pt x="1454" y="1"/>
                  </a:moveTo>
                  <a:cubicBezTo>
                    <a:pt x="1416" y="1"/>
                    <a:pt x="1377" y="32"/>
                    <a:pt x="1377" y="71"/>
                  </a:cubicBezTo>
                  <a:cubicBezTo>
                    <a:pt x="1377" y="109"/>
                    <a:pt x="1403" y="141"/>
                    <a:pt x="1441" y="141"/>
                  </a:cubicBezTo>
                  <a:cubicBezTo>
                    <a:pt x="2130" y="192"/>
                    <a:pt x="2799" y="504"/>
                    <a:pt x="3277" y="1001"/>
                  </a:cubicBezTo>
                  <a:cubicBezTo>
                    <a:pt x="3755" y="1498"/>
                    <a:pt x="4035" y="2180"/>
                    <a:pt x="4054" y="2869"/>
                  </a:cubicBezTo>
                  <a:cubicBezTo>
                    <a:pt x="4073" y="3633"/>
                    <a:pt x="3729" y="4417"/>
                    <a:pt x="3168" y="4857"/>
                  </a:cubicBezTo>
                  <a:cubicBezTo>
                    <a:pt x="2866" y="5101"/>
                    <a:pt x="2494" y="5228"/>
                    <a:pt x="2133" y="5228"/>
                  </a:cubicBezTo>
                  <a:cubicBezTo>
                    <a:pt x="1947" y="5228"/>
                    <a:pt x="1763" y="5194"/>
                    <a:pt x="1594" y="5125"/>
                  </a:cubicBezTo>
                  <a:cubicBezTo>
                    <a:pt x="1072" y="4895"/>
                    <a:pt x="734" y="4271"/>
                    <a:pt x="868" y="3755"/>
                  </a:cubicBezTo>
                  <a:cubicBezTo>
                    <a:pt x="874" y="3735"/>
                    <a:pt x="874" y="3716"/>
                    <a:pt x="861" y="3704"/>
                  </a:cubicBezTo>
                  <a:cubicBezTo>
                    <a:pt x="848" y="3684"/>
                    <a:pt x="836" y="3672"/>
                    <a:pt x="817" y="3672"/>
                  </a:cubicBezTo>
                  <a:lnTo>
                    <a:pt x="90" y="3544"/>
                  </a:lnTo>
                  <a:cubicBezTo>
                    <a:pt x="86" y="3544"/>
                    <a:pt x="82" y="3543"/>
                    <a:pt x="78" y="3543"/>
                  </a:cubicBezTo>
                  <a:cubicBezTo>
                    <a:pt x="44" y="3543"/>
                    <a:pt x="13" y="3567"/>
                    <a:pt x="7" y="3602"/>
                  </a:cubicBezTo>
                  <a:cubicBezTo>
                    <a:pt x="1" y="3640"/>
                    <a:pt x="26" y="3678"/>
                    <a:pt x="65" y="3684"/>
                  </a:cubicBezTo>
                  <a:lnTo>
                    <a:pt x="721" y="3793"/>
                  </a:lnTo>
                  <a:cubicBezTo>
                    <a:pt x="613" y="4354"/>
                    <a:pt x="976" y="5010"/>
                    <a:pt x="1543" y="5252"/>
                  </a:cubicBezTo>
                  <a:cubicBezTo>
                    <a:pt x="1728" y="5329"/>
                    <a:pt x="1932" y="5367"/>
                    <a:pt x="2136" y="5367"/>
                  </a:cubicBezTo>
                  <a:cubicBezTo>
                    <a:pt x="2525" y="5367"/>
                    <a:pt x="2926" y="5227"/>
                    <a:pt x="3258" y="4972"/>
                  </a:cubicBezTo>
                  <a:cubicBezTo>
                    <a:pt x="3850" y="4500"/>
                    <a:pt x="4214" y="3672"/>
                    <a:pt x="4194" y="2862"/>
                  </a:cubicBezTo>
                  <a:cubicBezTo>
                    <a:pt x="4175" y="2142"/>
                    <a:pt x="3876" y="1428"/>
                    <a:pt x="3372" y="906"/>
                  </a:cubicBezTo>
                  <a:cubicBezTo>
                    <a:pt x="2875" y="383"/>
                    <a:pt x="2174" y="52"/>
                    <a:pt x="14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8" name="Google Shape;1498;p47"/>
            <p:cNvSpPr/>
            <p:nvPr/>
          </p:nvSpPr>
          <p:spPr>
            <a:xfrm>
              <a:off x="1985441" y="1987290"/>
              <a:ext cx="104358" cy="46703"/>
            </a:xfrm>
            <a:custGeom>
              <a:avLst/>
              <a:gdLst/>
              <a:ahLst/>
              <a:cxnLst/>
              <a:rect l="l" t="t" r="r" b="b"/>
              <a:pathLst>
                <a:path w="1849" h="828" extrusionOk="0">
                  <a:moveTo>
                    <a:pt x="1768" y="1"/>
                  </a:moveTo>
                  <a:cubicBezTo>
                    <a:pt x="1761" y="1"/>
                    <a:pt x="1753" y="2"/>
                    <a:pt x="1746" y="5"/>
                  </a:cubicBezTo>
                  <a:lnTo>
                    <a:pt x="57" y="693"/>
                  </a:lnTo>
                  <a:cubicBezTo>
                    <a:pt x="19" y="706"/>
                    <a:pt x="0" y="744"/>
                    <a:pt x="19" y="782"/>
                  </a:cubicBezTo>
                  <a:cubicBezTo>
                    <a:pt x="26" y="808"/>
                    <a:pt x="51" y="827"/>
                    <a:pt x="83" y="827"/>
                  </a:cubicBezTo>
                  <a:cubicBezTo>
                    <a:pt x="89" y="827"/>
                    <a:pt x="96" y="827"/>
                    <a:pt x="108" y="821"/>
                  </a:cubicBezTo>
                  <a:lnTo>
                    <a:pt x="1797" y="132"/>
                  </a:lnTo>
                  <a:cubicBezTo>
                    <a:pt x="1836" y="120"/>
                    <a:pt x="1848" y="81"/>
                    <a:pt x="1836" y="43"/>
                  </a:cubicBezTo>
                  <a:cubicBezTo>
                    <a:pt x="1826" y="18"/>
                    <a:pt x="1796" y="1"/>
                    <a:pt x="17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9" name="Google Shape;1499;p47"/>
            <p:cNvSpPr/>
            <p:nvPr/>
          </p:nvSpPr>
          <p:spPr>
            <a:xfrm>
              <a:off x="1996222" y="2027733"/>
              <a:ext cx="101140" cy="54769"/>
            </a:xfrm>
            <a:custGeom>
              <a:avLst/>
              <a:gdLst/>
              <a:ahLst/>
              <a:cxnLst/>
              <a:rect l="l" t="t" r="r" b="b"/>
              <a:pathLst>
                <a:path w="1792" h="971" extrusionOk="0">
                  <a:moveTo>
                    <a:pt x="1711" y="0"/>
                  </a:moveTo>
                  <a:cubicBezTo>
                    <a:pt x="1701" y="0"/>
                    <a:pt x="1692" y="3"/>
                    <a:pt x="1683" y="8"/>
                  </a:cubicBezTo>
                  <a:lnTo>
                    <a:pt x="45" y="837"/>
                  </a:lnTo>
                  <a:cubicBezTo>
                    <a:pt x="13" y="856"/>
                    <a:pt x="0" y="894"/>
                    <a:pt x="13" y="932"/>
                  </a:cubicBezTo>
                  <a:cubicBezTo>
                    <a:pt x="26" y="958"/>
                    <a:pt x="51" y="970"/>
                    <a:pt x="77" y="970"/>
                  </a:cubicBezTo>
                  <a:cubicBezTo>
                    <a:pt x="89" y="970"/>
                    <a:pt x="96" y="964"/>
                    <a:pt x="109" y="958"/>
                  </a:cubicBezTo>
                  <a:lnTo>
                    <a:pt x="1747" y="136"/>
                  </a:lnTo>
                  <a:cubicBezTo>
                    <a:pt x="1778" y="116"/>
                    <a:pt x="1791" y="72"/>
                    <a:pt x="1772" y="40"/>
                  </a:cubicBezTo>
                  <a:cubicBezTo>
                    <a:pt x="1763" y="17"/>
                    <a:pt x="1737" y="0"/>
                    <a:pt x="17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0" name="Google Shape;1500;p47"/>
            <p:cNvSpPr/>
            <p:nvPr/>
          </p:nvSpPr>
          <p:spPr>
            <a:xfrm>
              <a:off x="2023540" y="2092656"/>
              <a:ext cx="72356" cy="25777"/>
            </a:xfrm>
            <a:custGeom>
              <a:avLst/>
              <a:gdLst/>
              <a:ahLst/>
              <a:cxnLst/>
              <a:rect l="l" t="t" r="r" b="b"/>
              <a:pathLst>
                <a:path w="1282" h="457" extrusionOk="0">
                  <a:moveTo>
                    <a:pt x="1200" y="1"/>
                  </a:moveTo>
                  <a:cubicBezTo>
                    <a:pt x="1193" y="1"/>
                    <a:pt x="1187" y="2"/>
                    <a:pt x="1180" y="4"/>
                  </a:cubicBezTo>
                  <a:lnTo>
                    <a:pt x="58" y="323"/>
                  </a:lnTo>
                  <a:cubicBezTo>
                    <a:pt x="20" y="329"/>
                    <a:pt x="1" y="374"/>
                    <a:pt x="7" y="406"/>
                  </a:cubicBezTo>
                  <a:cubicBezTo>
                    <a:pt x="20" y="438"/>
                    <a:pt x="45" y="457"/>
                    <a:pt x="77" y="457"/>
                  </a:cubicBezTo>
                  <a:lnTo>
                    <a:pt x="96" y="457"/>
                  </a:lnTo>
                  <a:lnTo>
                    <a:pt x="1218" y="138"/>
                  </a:lnTo>
                  <a:cubicBezTo>
                    <a:pt x="1256" y="125"/>
                    <a:pt x="1282" y="87"/>
                    <a:pt x="1269" y="49"/>
                  </a:cubicBezTo>
                  <a:cubicBezTo>
                    <a:pt x="1258" y="23"/>
                    <a:pt x="1231" y="1"/>
                    <a:pt x="12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01" name="Google Shape;1501;p47"/>
          <p:cNvGrpSpPr/>
          <p:nvPr/>
        </p:nvGrpSpPr>
        <p:grpSpPr>
          <a:xfrm>
            <a:off x="749610" y="228598"/>
            <a:ext cx="1211332" cy="1371550"/>
            <a:chOff x="7905317" y="215397"/>
            <a:chExt cx="1037366" cy="1167773"/>
          </a:xfrm>
        </p:grpSpPr>
        <p:sp>
          <p:nvSpPr>
            <p:cNvPr id="1502" name="Google Shape;1502;p47"/>
            <p:cNvSpPr/>
            <p:nvPr/>
          </p:nvSpPr>
          <p:spPr>
            <a:xfrm>
              <a:off x="7905317" y="215397"/>
              <a:ext cx="1037366" cy="774820"/>
            </a:xfrm>
            <a:custGeom>
              <a:avLst/>
              <a:gdLst/>
              <a:ahLst/>
              <a:cxnLst/>
              <a:rect l="l" t="t" r="r" b="b"/>
              <a:pathLst>
                <a:path w="18241" h="13634" extrusionOk="0">
                  <a:moveTo>
                    <a:pt x="0" y="1"/>
                  </a:moveTo>
                  <a:lnTo>
                    <a:pt x="0" y="13633"/>
                  </a:lnTo>
                  <a:lnTo>
                    <a:pt x="18241" y="13633"/>
                  </a:lnTo>
                  <a:lnTo>
                    <a:pt x="1824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3" name="Google Shape;1503;p47"/>
            <p:cNvSpPr/>
            <p:nvPr/>
          </p:nvSpPr>
          <p:spPr>
            <a:xfrm>
              <a:off x="8043398" y="317516"/>
              <a:ext cx="761205" cy="570914"/>
            </a:xfrm>
            <a:custGeom>
              <a:avLst/>
              <a:gdLst/>
              <a:ahLst/>
              <a:cxnLst/>
              <a:rect l="l" t="t" r="r" b="b"/>
              <a:pathLst>
                <a:path w="13385" h="10046" extrusionOk="0">
                  <a:moveTo>
                    <a:pt x="13244" y="141"/>
                  </a:moveTo>
                  <a:lnTo>
                    <a:pt x="13244" y="9905"/>
                  </a:lnTo>
                  <a:lnTo>
                    <a:pt x="134" y="9905"/>
                  </a:lnTo>
                  <a:lnTo>
                    <a:pt x="134" y="141"/>
                  </a:lnTo>
                  <a:close/>
                  <a:moveTo>
                    <a:pt x="70" y="1"/>
                  </a:moveTo>
                  <a:cubicBezTo>
                    <a:pt x="32" y="1"/>
                    <a:pt x="0" y="33"/>
                    <a:pt x="0" y="71"/>
                  </a:cubicBezTo>
                  <a:lnTo>
                    <a:pt x="0" y="9975"/>
                  </a:lnTo>
                  <a:cubicBezTo>
                    <a:pt x="0" y="10013"/>
                    <a:pt x="32" y="10045"/>
                    <a:pt x="70" y="10045"/>
                  </a:cubicBezTo>
                  <a:lnTo>
                    <a:pt x="13314" y="10045"/>
                  </a:lnTo>
                  <a:cubicBezTo>
                    <a:pt x="13353" y="10045"/>
                    <a:pt x="13384" y="10013"/>
                    <a:pt x="13384" y="9975"/>
                  </a:cubicBezTo>
                  <a:lnTo>
                    <a:pt x="13384" y="71"/>
                  </a:lnTo>
                  <a:cubicBezTo>
                    <a:pt x="13384" y="33"/>
                    <a:pt x="13353" y="1"/>
                    <a:pt x="1331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4" name="Google Shape;1504;p47"/>
            <p:cNvSpPr/>
            <p:nvPr/>
          </p:nvSpPr>
          <p:spPr>
            <a:xfrm>
              <a:off x="8186199" y="910230"/>
              <a:ext cx="407075" cy="441399"/>
            </a:xfrm>
            <a:custGeom>
              <a:avLst/>
              <a:gdLst/>
              <a:ahLst/>
              <a:cxnLst/>
              <a:rect l="l" t="t" r="r" b="b"/>
              <a:pathLst>
                <a:path w="7158" h="7767" extrusionOk="0">
                  <a:moveTo>
                    <a:pt x="79" y="0"/>
                  </a:moveTo>
                  <a:cubicBezTo>
                    <a:pt x="72" y="0"/>
                    <a:pt x="64" y="1"/>
                    <a:pt x="58" y="4"/>
                  </a:cubicBezTo>
                  <a:cubicBezTo>
                    <a:pt x="20" y="17"/>
                    <a:pt x="0" y="61"/>
                    <a:pt x="13" y="93"/>
                  </a:cubicBezTo>
                  <a:cubicBezTo>
                    <a:pt x="32" y="131"/>
                    <a:pt x="1403" y="3905"/>
                    <a:pt x="1403" y="7697"/>
                  </a:cubicBezTo>
                  <a:cubicBezTo>
                    <a:pt x="1403" y="7716"/>
                    <a:pt x="1415" y="7735"/>
                    <a:pt x="1428" y="7748"/>
                  </a:cubicBezTo>
                  <a:cubicBezTo>
                    <a:pt x="1441" y="7760"/>
                    <a:pt x="1454" y="7767"/>
                    <a:pt x="1473" y="7767"/>
                  </a:cubicBezTo>
                  <a:lnTo>
                    <a:pt x="1485" y="7767"/>
                  </a:lnTo>
                  <a:cubicBezTo>
                    <a:pt x="3620" y="7403"/>
                    <a:pt x="5207" y="6671"/>
                    <a:pt x="7119" y="5141"/>
                  </a:cubicBezTo>
                  <a:cubicBezTo>
                    <a:pt x="7151" y="5115"/>
                    <a:pt x="7158" y="5071"/>
                    <a:pt x="7132" y="5045"/>
                  </a:cubicBezTo>
                  <a:cubicBezTo>
                    <a:pt x="7117" y="5027"/>
                    <a:pt x="7098" y="5017"/>
                    <a:pt x="7078" y="5017"/>
                  </a:cubicBezTo>
                  <a:cubicBezTo>
                    <a:pt x="7064" y="5017"/>
                    <a:pt x="7050" y="5022"/>
                    <a:pt x="7037" y="5033"/>
                  </a:cubicBezTo>
                  <a:cubicBezTo>
                    <a:pt x="5163" y="6524"/>
                    <a:pt x="3614" y="7251"/>
                    <a:pt x="1543" y="7614"/>
                  </a:cubicBezTo>
                  <a:cubicBezTo>
                    <a:pt x="1524" y="3828"/>
                    <a:pt x="160" y="87"/>
                    <a:pt x="147" y="49"/>
                  </a:cubicBezTo>
                  <a:cubicBezTo>
                    <a:pt x="137" y="18"/>
                    <a:pt x="107" y="0"/>
                    <a:pt x="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5" name="Google Shape;1505;p47"/>
            <p:cNvSpPr/>
            <p:nvPr/>
          </p:nvSpPr>
          <p:spPr>
            <a:xfrm>
              <a:off x="8279694" y="886135"/>
              <a:ext cx="55903" cy="489420"/>
            </a:xfrm>
            <a:custGeom>
              <a:avLst/>
              <a:gdLst/>
              <a:ahLst/>
              <a:cxnLst/>
              <a:rect l="l" t="t" r="r" b="b"/>
              <a:pathLst>
                <a:path w="983" h="8612" extrusionOk="0">
                  <a:moveTo>
                    <a:pt x="76" y="0"/>
                  </a:moveTo>
                  <a:cubicBezTo>
                    <a:pt x="72" y="0"/>
                    <a:pt x="68" y="0"/>
                    <a:pt x="64" y="1"/>
                  </a:cubicBezTo>
                  <a:cubicBezTo>
                    <a:pt x="26" y="7"/>
                    <a:pt x="1" y="46"/>
                    <a:pt x="7" y="84"/>
                  </a:cubicBezTo>
                  <a:cubicBezTo>
                    <a:pt x="20" y="128"/>
                    <a:pt x="842" y="4743"/>
                    <a:pt x="842" y="8541"/>
                  </a:cubicBezTo>
                  <a:cubicBezTo>
                    <a:pt x="842" y="8580"/>
                    <a:pt x="874" y="8611"/>
                    <a:pt x="912" y="8611"/>
                  </a:cubicBezTo>
                  <a:cubicBezTo>
                    <a:pt x="950" y="8611"/>
                    <a:pt x="982" y="8580"/>
                    <a:pt x="982" y="8541"/>
                  </a:cubicBezTo>
                  <a:cubicBezTo>
                    <a:pt x="982" y="4730"/>
                    <a:pt x="154" y="103"/>
                    <a:pt x="147" y="58"/>
                  </a:cubicBezTo>
                  <a:cubicBezTo>
                    <a:pt x="142" y="24"/>
                    <a:pt x="110" y="0"/>
                    <a:pt x="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6" name="Google Shape;1506;p47"/>
            <p:cNvSpPr/>
            <p:nvPr/>
          </p:nvSpPr>
          <p:spPr>
            <a:xfrm>
              <a:off x="8373245" y="879600"/>
              <a:ext cx="23942" cy="503571"/>
            </a:xfrm>
            <a:custGeom>
              <a:avLst/>
              <a:gdLst/>
              <a:ahLst/>
              <a:cxnLst/>
              <a:rect l="l" t="t" r="r" b="b"/>
              <a:pathLst>
                <a:path w="421" h="8861" extrusionOk="0">
                  <a:moveTo>
                    <a:pt x="80" y="0"/>
                  </a:moveTo>
                  <a:cubicBezTo>
                    <a:pt x="77" y="0"/>
                    <a:pt x="73" y="1"/>
                    <a:pt x="70" y="1"/>
                  </a:cubicBezTo>
                  <a:cubicBezTo>
                    <a:pt x="32" y="1"/>
                    <a:pt x="0" y="33"/>
                    <a:pt x="0" y="71"/>
                  </a:cubicBezTo>
                  <a:cubicBezTo>
                    <a:pt x="6" y="122"/>
                    <a:pt x="281" y="4992"/>
                    <a:pt x="281" y="8797"/>
                  </a:cubicBezTo>
                  <a:cubicBezTo>
                    <a:pt x="281" y="8835"/>
                    <a:pt x="312" y="8860"/>
                    <a:pt x="351" y="8860"/>
                  </a:cubicBezTo>
                  <a:cubicBezTo>
                    <a:pt x="389" y="8860"/>
                    <a:pt x="421" y="8835"/>
                    <a:pt x="421" y="8797"/>
                  </a:cubicBezTo>
                  <a:cubicBezTo>
                    <a:pt x="421" y="4985"/>
                    <a:pt x="147" y="110"/>
                    <a:pt x="140" y="65"/>
                  </a:cubicBezTo>
                  <a:cubicBezTo>
                    <a:pt x="140" y="30"/>
                    <a:pt x="114" y="0"/>
                    <a:pt x="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7" name="Google Shape;1507;p47"/>
            <p:cNvSpPr/>
            <p:nvPr/>
          </p:nvSpPr>
          <p:spPr>
            <a:xfrm>
              <a:off x="8450759" y="879997"/>
              <a:ext cx="23999" cy="503173"/>
            </a:xfrm>
            <a:custGeom>
              <a:avLst/>
              <a:gdLst/>
              <a:ahLst/>
              <a:cxnLst/>
              <a:rect l="l" t="t" r="r" b="b"/>
              <a:pathLst>
                <a:path w="422" h="8854" extrusionOk="0">
                  <a:moveTo>
                    <a:pt x="352" y="1"/>
                  </a:moveTo>
                  <a:cubicBezTo>
                    <a:pt x="313" y="1"/>
                    <a:pt x="281" y="33"/>
                    <a:pt x="281" y="71"/>
                  </a:cubicBezTo>
                  <a:cubicBezTo>
                    <a:pt x="275" y="115"/>
                    <a:pt x="1" y="4978"/>
                    <a:pt x="1" y="8790"/>
                  </a:cubicBezTo>
                  <a:cubicBezTo>
                    <a:pt x="1" y="8828"/>
                    <a:pt x="33" y="8853"/>
                    <a:pt x="71" y="8853"/>
                  </a:cubicBezTo>
                  <a:cubicBezTo>
                    <a:pt x="109" y="8853"/>
                    <a:pt x="141" y="8828"/>
                    <a:pt x="141" y="8790"/>
                  </a:cubicBezTo>
                  <a:cubicBezTo>
                    <a:pt x="141" y="4985"/>
                    <a:pt x="415" y="122"/>
                    <a:pt x="422" y="77"/>
                  </a:cubicBezTo>
                  <a:cubicBezTo>
                    <a:pt x="422" y="39"/>
                    <a:pt x="390" y="7"/>
                    <a:pt x="3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8" name="Google Shape;1508;p47"/>
            <p:cNvSpPr/>
            <p:nvPr/>
          </p:nvSpPr>
          <p:spPr>
            <a:xfrm>
              <a:off x="8512406" y="887555"/>
              <a:ext cx="55846" cy="487999"/>
            </a:xfrm>
            <a:custGeom>
              <a:avLst/>
              <a:gdLst/>
              <a:ahLst/>
              <a:cxnLst/>
              <a:rect l="l" t="t" r="r" b="b"/>
              <a:pathLst>
                <a:path w="982" h="8587" extrusionOk="0">
                  <a:moveTo>
                    <a:pt x="906" y="1"/>
                  </a:moveTo>
                  <a:cubicBezTo>
                    <a:pt x="872" y="1"/>
                    <a:pt x="841" y="25"/>
                    <a:pt x="835" y="59"/>
                  </a:cubicBezTo>
                  <a:cubicBezTo>
                    <a:pt x="829" y="103"/>
                    <a:pt x="0" y="4705"/>
                    <a:pt x="0" y="8516"/>
                  </a:cubicBezTo>
                  <a:cubicBezTo>
                    <a:pt x="0" y="8555"/>
                    <a:pt x="32" y="8586"/>
                    <a:pt x="71" y="8586"/>
                  </a:cubicBezTo>
                  <a:cubicBezTo>
                    <a:pt x="109" y="8586"/>
                    <a:pt x="141" y="8555"/>
                    <a:pt x="141" y="8516"/>
                  </a:cubicBezTo>
                  <a:cubicBezTo>
                    <a:pt x="141" y="4718"/>
                    <a:pt x="963" y="129"/>
                    <a:pt x="976" y="84"/>
                  </a:cubicBezTo>
                  <a:cubicBezTo>
                    <a:pt x="982" y="46"/>
                    <a:pt x="956" y="8"/>
                    <a:pt x="918" y="2"/>
                  </a:cubicBezTo>
                  <a:cubicBezTo>
                    <a:pt x="914" y="1"/>
                    <a:pt x="910" y="1"/>
                    <a:pt x="9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9" name="Google Shape;1509;p47"/>
            <p:cNvSpPr/>
            <p:nvPr/>
          </p:nvSpPr>
          <p:spPr>
            <a:xfrm>
              <a:off x="8256889" y="910343"/>
              <a:ext cx="404914" cy="441285"/>
            </a:xfrm>
            <a:custGeom>
              <a:avLst/>
              <a:gdLst/>
              <a:ahLst/>
              <a:cxnLst/>
              <a:rect l="l" t="t" r="r" b="b"/>
              <a:pathLst>
                <a:path w="7120" h="7765" extrusionOk="0">
                  <a:moveTo>
                    <a:pt x="6087" y="3246"/>
                  </a:moveTo>
                  <a:lnTo>
                    <a:pt x="6087" y="3246"/>
                  </a:lnTo>
                  <a:cubicBezTo>
                    <a:pt x="5819" y="4533"/>
                    <a:pt x="5583" y="6069"/>
                    <a:pt x="5577" y="7618"/>
                  </a:cubicBezTo>
                  <a:cubicBezTo>
                    <a:pt x="2237" y="7274"/>
                    <a:pt x="618" y="5808"/>
                    <a:pt x="223" y="5400"/>
                  </a:cubicBezTo>
                  <a:cubicBezTo>
                    <a:pt x="892" y="5368"/>
                    <a:pt x="3620" y="5113"/>
                    <a:pt x="6087" y="3246"/>
                  </a:cubicBezTo>
                  <a:close/>
                  <a:moveTo>
                    <a:pt x="7034" y="1"/>
                  </a:moveTo>
                  <a:cubicBezTo>
                    <a:pt x="7008" y="1"/>
                    <a:pt x="6982" y="19"/>
                    <a:pt x="6973" y="47"/>
                  </a:cubicBezTo>
                  <a:cubicBezTo>
                    <a:pt x="6966" y="66"/>
                    <a:pt x="6520" y="1289"/>
                    <a:pt x="6138" y="3036"/>
                  </a:cubicBezTo>
                  <a:cubicBezTo>
                    <a:pt x="3321" y="5241"/>
                    <a:pt x="109" y="5266"/>
                    <a:pt x="77" y="5266"/>
                  </a:cubicBezTo>
                  <a:cubicBezTo>
                    <a:pt x="45" y="5266"/>
                    <a:pt x="26" y="5279"/>
                    <a:pt x="13" y="5305"/>
                  </a:cubicBezTo>
                  <a:cubicBezTo>
                    <a:pt x="0" y="5330"/>
                    <a:pt x="0" y="5356"/>
                    <a:pt x="19" y="5381"/>
                  </a:cubicBezTo>
                  <a:cubicBezTo>
                    <a:pt x="38" y="5400"/>
                    <a:pt x="1645" y="7376"/>
                    <a:pt x="5641" y="7765"/>
                  </a:cubicBezTo>
                  <a:lnTo>
                    <a:pt x="5647" y="7765"/>
                  </a:lnTo>
                  <a:cubicBezTo>
                    <a:pt x="5666" y="7765"/>
                    <a:pt x="5679" y="7758"/>
                    <a:pt x="5692" y="7746"/>
                  </a:cubicBezTo>
                  <a:cubicBezTo>
                    <a:pt x="5711" y="7733"/>
                    <a:pt x="5717" y="7714"/>
                    <a:pt x="5717" y="7695"/>
                  </a:cubicBezTo>
                  <a:cubicBezTo>
                    <a:pt x="5717" y="3903"/>
                    <a:pt x="7094" y="129"/>
                    <a:pt x="7107" y="91"/>
                  </a:cubicBezTo>
                  <a:cubicBezTo>
                    <a:pt x="7119" y="59"/>
                    <a:pt x="7100" y="21"/>
                    <a:pt x="7062" y="8"/>
                  </a:cubicBezTo>
                  <a:cubicBezTo>
                    <a:pt x="7053" y="3"/>
                    <a:pt x="7044" y="1"/>
                    <a:pt x="70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0" name="Google Shape;1510;p47"/>
            <p:cNvSpPr/>
            <p:nvPr/>
          </p:nvSpPr>
          <p:spPr>
            <a:xfrm>
              <a:off x="8223506" y="932677"/>
              <a:ext cx="369769" cy="332058"/>
            </a:xfrm>
            <a:custGeom>
              <a:avLst/>
              <a:gdLst/>
              <a:ahLst/>
              <a:cxnLst/>
              <a:rect l="l" t="t" r="r" b="b"/>
              <a:pathLst>
                <a:path w="6502" h="5843" extrusionOk="0">
                  <a:moveTo>
                    <a:pt x="6421" y="1"/>
                  </a:moveTo>
                  <a:cubicBezTo>
                    <a:pt x="6405" y="1"/>
                    <a:pt x="6388" y="6"/>
                    <a:pt x="6374" y="17"/>
                  </a:cubicBezTo>
                  <a:cubicBezTo>
                    <a:pt x="4566" y="1618"/>
                    <a:pt x="2703" y="1944"/>
                    <a:pt x="1481" y="1944"/>
                  </a:cubicBezTo>
                  <a:cubicBezTo>
                    <a:pt x="645" y="1944"/>
                    <a:pt x="109" y="1791"/>
                    <a:pt x="96" y="1789"/>
                  </a:cubicBezTo>
                  <a:cubicBezTo>
                    <a:pt x="88" y="1785"/>
                    <a:pt x="79" y="1784"/>
                    <a:pt x="70" y="1784"/>
                  </a:cubicBezTo>
                  <a:cubicBezTo>
                    <a:pt x="48" y="1784"/>
                    <a:pt x="29" y="1794"/>
                    <a:pt x="20" y="1808"/>
                  </a:cubicBezTo>
                  <a:cubicBezTo>
                    <a:pt x="1" y="1833"/>
                    <a:pt x="1" y="1865"/>
                    <a:pt x="14" y="1891"/>
                  </a:cubicBezTo>
                  <a:cubicBezTo>
                    <a:pt x="33" y="1923"/>
                    <a:pt x="492" y="2630"/>
                    <a:pt x="1499" y="3478"/>
                  </a:cubicBezTo>
                  <a:cubicBezTo>
                    <a:pt x="2423" y="4262"/>
                    <a:pt x="4010" y="5307"/>
                    <a:pt x="6285" y="5842"/>
                  </a:cubicBezTo>
                  <a:lnTo>
                    <a:pt x="6304" y="5842"/>
                  </a:lnTo>
                  <a:cubicBezTo>
                    <a:pt x="6336" y="5842"/>
                    <a:pt x="6361" y="5823"/>
                    <a:pt x="6368" y="5791"/>
                  </a:cubicBezTo>
                  <a:cubicBezTo>
                    <a:pt x="6381" y="5753"/>
                    <a:pt x="6355" y="5715"/>
                    <a:pt x="6317" y="5708"/>
                  </a:cubicBezTo>
                  <a:cubicBezTo>
                    <a:pt x="2588" y="4829"/>
                    <a:pt x="689" y="2566"/>
                    <a:pt x="237" y="1967"/>
                  </a:cubicBezTo>
                  <a:lnTo>
                    <a:pt x="237" y="1967"/>
                  </a:lnTo>
                  <a:cubicBezTo>
                    <a:pt x="468" y="2015"/>
                    <a:pt x="903" y="2089"/>
                    <a:pt x="1482" y="2089"/>
                  </a:cubicBezTo>
                  <a:cubicBezTo>
                    <a:pt x="1669" y="2089"/>
                    <a:pt x="1871" y="2081"/>
                    <a:pt x="2085" y="2063"/>
                  </a:cubicBezTo>
                  <a:cubicBezTo>
                    <a:pt x="3188" y="1967"/>
                    <a:pt x="4845" y="1559"/>
                    <a:pt x="6470" y="125"/>
                  </a:cubicBezTo>
                  <a:cubicBezTo>
                    <a:pt x="6495" y="100"/>
                    <a:pt x="6502" y="55"/>
                    <a:pt x="6476" y="23"/>
                  </a:cubicBezTo>
                  <a:cubicBezTo>
                    <a:pt x="6462" y="9"/>
                    <a:pt x="6442" y="1"/>
                    <a:pt x="64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1" name="Google Shape;1511;p47"/>
            <p:cNvSpPr/>
            <p:nvPr/>
          </p:nvSpPr>
          <p:spPr>
            <a:xfrm>
              <a:off x="8236188" y="932733"/>
              <a:ext cx="362887" cy="230559"/>
            </a:xfrm>
            <a:custGeom>
              <a:avLst/>
              <a:gdLst/>
              <a:ahLst/>
              <a:cxnLst/>
              <a:rect l="l" t="t" r="r" b="b"/>
              <a:pathLst>
                <a:path w="6381" h="4057" extrusionOk="0">
                  <a:moveTo>
                    <a:pt x="83" y="0"/>
                  </a:moveTo>
                  <a:cubicBezTo>
                    <a:pt x="68" y="0"/>
                    <a:pt x="52" y="5"/>
                    <a:pt x="39" y="16"/>
                  </a:cubicBezTo>
                  <a:cubicBezTo>
                    <a:pt x="7" y="35"/>
                    <a:pt x="1" y="80"/>
                    <a:pt x="26" y="112"/>
                  </a:cubicBezTo>
                  <a:cubicBezTo>
                    <a:pt x="52" y="143"/>
                    <a:pt x="2595" y="3400"/>
                    <a:pt x="6291" y="4057"/>
                  </a:cubicBezTo>
                  <a:lnTo>
                    <a:pt x="6304" y="4057"/>
                  </a:lnTo>
                  <a:cubicBezTo>
                    <a:pt x="6342" y="4057"/>
                    <a:pt x="6368" y="4031"/>
                    <a:pt x="6374" y="3999"/>
                  </a:cubicBezTo>
                  <a:cubicBezTo>
                    <a:pt x="6381" y="3961"/>
                    <a:pt x="6355" y="3923"/>
                    <a:pt x="6317" y="3916"/>
                  </a:cubicBezTo>
                  <a:cubicBezTo>
                    <a:pt x="2678" y="3273"/>
                    <a:pt x="160" y="61"/>
                    <a:pt x="135" y="29"/>
                  </a:cubicBezTo>
                  <a:cubicBezTo>
                    <a:pt x="124" y="10"/>
                    <a:pt x="104" y="0"/>
                    <a:pt x="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2" name="Google Shape;1512;p47"/>
            <p:cNvSpPr/>
            <p:nvPr/>
          </p:nvSpPr>
          <p:spPr>
            <a:xfrm>
              <a:off x="8400429" y="941258"/>
              <a:ext cx="218210" cy="125708"/>
            </a:xfrm>
            <a:custGeom>
              <a:avLst/>
              <a:gdLst/>
              <a:ahLst/>
              <a:cxnLst/>
              <a:rect l="l" t="t" r="r" b="b"/>
              <a:pathLst>
                <a:path w="3837" h="2212" extrusionOk="0">
                  <a:moveTo>
                    <a:pt x="77" y="0"/>
                  </a:moveTo>
                  <a:cubicBezTo>
                    <a:pt x="60" y="0"/>
                    <a:pt x="44" y="7"/>
                    <a:pt x="32" y="19"/>
                  </a:cubicBezTo>
                  <a:cubicBezTo>
                    <a:pt x="0" y="44"/>
                    <a:pt x="0" y="83"/>
                    <a:pt x="19" y="114"/>
                  </a:cubicBezTo>
                  <a:cubicBezTo>
                    <a:pt x="32" y="127"/>
                    <a:pt x="338" y="484"/>
                    <a:pt x="950" y="924"/>
                  </a:cubicBezTo>
                  <a:cubicBezTo>
                    <a:pt x="1511" y="1325"/>
                    <a:pt x="2454" y="1874"/>
                    <a:pt x="3741" y="2211"/>
                  </a:cubicBezTo>
                  <a:lnTo>
                    <a:pt x="3760" y="2211"/>
                  </a:lnTo>
                  <a:cubicBezTo>
                    <a:pt x="3792" y="2211"/>
                    <a:pt x="3818" y="2192"/>
                    <a:pt x="3824" y="2160"/>
                  </a:cubicBezTo>
                  <a:cubicBezTo>
                    <a:pt x="3837" y="2122"/>
                    <a:pt x="3811" y="2084"/>
                    <a:pt x="3773" y="2077"/>
                  </a:cubicBezTo>
                  <a:cubicBezTo>
                    <a:pt x="1358" y="1447"/>
                    <a:pt x="140" y="38"/>
                    <a:pt x="128" y="25"/>
                  </a:cubicBezTo>
                  <a:cubicBezTo>
                    <a:pt x="114" y="8"/>
                    <a:pt x="95" y="0"/>
                    <a:pt x="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3" name="Google Shape;1513;p47"/>
            <p:cNvSpPr/>
            <p:nvPr/>
          </p:nvSpPr>
          <p:spPr>
            <a:xfrm>
              <a:off x="8174939" y="867666"/>
              <a:ext cx="498067" cy="93542"/>
            </a:xfrm>
            <a:custGeom>
              <a:avLst/>
              <a:gdLst/>
              <a:ahLst/>
              <a:cxnLst/>
              <a:rect l="l" t="t" r="r" b="b"/>
              <a:pathLst>
                <a:path w="8758" h="1646" extrusionOk="0">
                  <a:moveTo>
                    <a:pt x="4379" y="555"/>
                  </a:moveTo>
                  <a:cubicBezTo>
                    <a:pt x="6132" y="555"/>
                    <a:pt x="7305" y="696"/>
                    <a:pt x="7872" y="823"/>
                  </a:cubicBezTo>
                  <a:cubicBezTo>
                    <a:pt x="7305" y="951"/>
                    <a:pt x="6132" y="1084"/>
                    <a:pt x="4379" y="1084"/>
                  </a:cubicBezTo>
                  <a:cubicBezTo>
                    <a:pt x="2627" y="1084"/>
                    <a:pt x="1454" y="951"/>
                    <a:pt x="887" y="823"/>
                  </a:cubicBezTo>
                  <a:cubicBezTo>
                    <a:pt x="1454" y="696"/>
                    <a:pt x="2627" y="555"/>
                    <a:pt x="4379" y="555"/>
                  </a:cubicBezTo>
                  <a:close/>
                  <a:moveTo>
                    <a:pt x="4379" y="1"/>
                  </a:moveTo>
                  <a:cubicBezTo>
                    <a:pt x="3270" y="1"/>
                    <a:pt x="2232" y="58"/>
                    <a:pt x="1441" y="160"/>
                  </a:cubicBezTo>
                  <a:cubicBezTo>
                    <a:pt x="390" y="301"/>
                    <a:pt x="1" y="479"/>
                    <a:pt x="1" y="823"/>
                  </a:cubicBezTo>
                  <a:cubicBezTo>
                    <a:pt x="1" y="1161"/>
                    <a:pt x="390" y="1346"/>
                    <a:pt x="1441" y="1480"/>
                  </a:cubicBezTo>
                  <a:cubicBezTo>
                    <a:pt x="2232" y="1588"/>
                    <a:pt x="3270" y="1645"/>
                    <a:pt x="4379" y="1645"/>
                  </a:cubicBezTo>
                  <a:cubicBezTo>
                    <a:pt x="5488" y="1645"/>
                    <a:pt x="6527" y="1588"/>
                    <a:pt x="7317" y="1480"/>
                  </a:cubicBezTo>
                  <a:cubicBezTo>
                    <a:pt x="8369" y="1346"/>
                    <a:pt x="8758" y="1161"/>
                    <a:pt x="8758" y="823"/>
                  </a:cubicBezTo>
                  <a:cubicBezTo>
                    <a:pt x="8758" y="479"/>
                    <a:pt x="8369" y="301"/>
                    <a:pt x="7317" y="160"/>
                  </a:cubicBezTo>
                  <a:cubicBezTo>
                    <a:pt x="6527" y="58"/>
                    <a:pt x="5488" y="1"/>
                    <a:pt x="437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23" name="Google Shape;1523;p47"/>
          <p:cNvGrpSpPr/>
          <p:nvPr/>
        </p:nvGrpSpPr>
        <p:grpSpPr>
          <a:xfrm rot="747581">
            <a:off x="1188863" y="401145"/>
            <a:ext cx="542654" cy="539139"/>
            <a:chOff x="1191959" y="3692252"/>
            <a:chExt cx="542654" cy="539139"/>
          </a:xfrm>
        </p:grpSpPr>
        <p:sp>
          <p:nvSpPr>
            <p:cNvPr id="1524" name="Google Shape;1524;p47"/>
            <p:cNvSpPr/>
            <p:nvPr/>
          </p:nvSpPr>
          <p:spPr>
            <a:xfrm>
              <a:off x="1199977" y="3696003"/>
              <a:ext cx="531052" cy="531076"/>
            </a:xfrm>
            <a:custGeom>
              <a:avLst/>
              <a:gdLst/>
              <a:ahLst/>
              <a:cxnLst/>
              <a:rect l="l" t="t" r="r" b="b"/>
              <a:pathLst>
                <a:path w="9338" h="9345" extrusionOk="0">
                  <a:moveTo>
                    <a:pt x="4672" y="1"/>
                  </a:moveTo>
                  <a:cubicBezTo>
                    <a:pt x="2091" y="1"/>
                    <a:pt x="0" y="2091"/>
                    <a:pt x="0" y="4673"/>
                  </a:cubicBezTo>
                  <a:cubicBezTo>
                    <a:pt x="0" y="7247"/>
                    <a:pt x="2091" y="9344"/>
                    <a:pt x="4672" y="9344"/>
                  </a:cubicBezTo>
                  <a:cubicBezTo>
                    <a:pt x="7247" y="9344"/>
                    <a:pt x="9337" y="7247"/>
                    <a:pt x="9337" y="4673"/>
                  </a:cubicBezTo>
                  <a:cubicBezTo>
                    <a:pt x="9337" y="2091"/>
                    <a:pt x="7247" y="1"/>
                    <a:pt x="467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5" name="Google Shape;1525;p47"/>
            <p:cNvSpPr/>
            <p:nvPr/>
          </p:nvSpPr>
          <p:spPr>
            <a:xfrm>
              <a:off x="1422510" y="3882568"/>
              <a:ext cx="312103" cy="348823"/>
            </a:xfrm>
            <a:custGeom>
              <a:avLst/>
              <a:gdLst/>
              <a:ahLst/>
              <a:cxnLst/>
              <a:rect l="l" t="t" r="r" b="b"/>
              <a:pathLst>
                <a:path w="5488" h="6138" extrusionOk="0">
                  <a:moveTo>
                    <a:pt x="3847" y="0"/>
                  </a:moveTo>
                  <a:cubicBezTo>
                    <a:pt x="3318" y="0"/>
                    <a:pt x="2779" y="125"/>
                    <a:pt x="2295" y="376"/>
                  </a:cubicBezTo>
                  <a:cubicBezTo>
                    <a:pt x="1358" y="854"/>
                    <a:pt x="631" y="1766"/>
                    <a:pt x="293" y="2862"/>
                  </a:cubicBezTo>
                  <a:cubicBezTo>
                    <a:pt x="0" y="3850"/>
                    <a:pt x="13" y="4965"/>
                    <a:pt x="332" y="6087"/>
                  </a:cubicBezTo>
                  <a:cubicBezTo>
                    <a:pt x="344" y="6119"/>
                    <a:pt x="370" y="6138"/>
                    <a:pt x="402" y="6138"/>
                  </a:cubicBezTo>
                  <a:cubicBezTo>
                    <a:pt x="408" y="6138"/>
                    <a:pt x="415" y="6138"/>
                    <a:pt x="421" y="6131"/>
                  </a:cubicBezTo>
                  <a:cubicBezTo>
                    <a:pt x="453" y="6119"/>
                    <a:pt x="478" y="6080"/>
                    <a:pt x="466" y="6048"/>
                  </a:cubicBezTo>
                  <a:cubicBezTo>
                    <a:pt x="153" y="4952"/>
                    <a:pt x="141" y="3862"/>
                    <a:pt x="427" y="2906"/>
                  </a:cubicBezTo>
                  <a:cubicBezTo>
                    <a:pt x="752" y="1842"/>
                    <a:pt x="1453" y="963"/>
                    <a:pt x="2358" y="497"/>
                  </a:cubicBezTo>
                  <a:cubicBezTo>
                    <a:pt x="2826" y="257"/>
                    <a:pt x="3343" y="138"/>
                    <a:pt x="3850" y="138"/>
                  </a:cubicBezTo>
                  <a:cubicBezTo>
                    <a:pt x="4393" y="138"/>
                    <a:pt x="4925" y="275"/>
                    <a:pt x="5373" y="548"/>
                  </a:cubicBezTo>
                  <a:cubicBezTo>
                    <a:pt x="5385" y="555"/>
                    <a:pt x="5399" y="559"/>
                    <a:pt x="5412" y="559"/>
                  </a:cubicBezTo>
                  <a:cubicBezTo>
                    <a:pt x="5435" y="559"/>
                    <a:pt x="5457" y="549"/>
                    <a:pt x="5469" y="529"/>
                  </a:cubicBezTo>
                  <a:cubicBezTo>
                    <a:pt x="5488" y="491"/>
                    <a:pt x="5481" y="453"/>
                    <a:pt x="5450" y="434"/>
                  </a:cubicBezTo>
                  <a:cubicBezTo>
                    <a:pt x="4980" y="146"/>
                    <a:pt x="4419" y="0"/>
                    <a:pt x="38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 name="Google Shape;1526;p47"/>
            <p:cNvSpPr/>
            <p:nvPr/>
          </p:nvSpPr>
          <p:spPr>
            <a:xfrm>
              <a:off x="1261568" y="3744022"/>
              <a:ext cx="375569" cy="403379"/>
            </a:xfrm>
            <a:custGeom>
              <a:avLst/>
              <a:gdLst/>
              <a:ahLst/>
              <a:cxnLst/>
              <a:rect l="l" t="t" r="r" b="b"/>
              <a:pathLst>
                <a:path w="6604" h="7098" extrusionOk="0">
                  <a:moveTo>
                    <a:pt x="6528" y="0"/>
                  </a:moveTo>
                  <a:cubicBezTo>
                    <a:pt x="6521" y="0"/>
                    <a:pt x="6515" y="1"/>
                    <a:pt x="6508" y="4"/>
                  </a:cubicBezTo>
                  <a:cubicBezTo>
                    <a:pt x="3321" y="947"/>
                    <a:pt x="708" y="3764"/>
                    <a:pt x="13" y="7008"/>
                  </a:cubicBezTo>
                  <a:cubicBezTo>
                    <a:pt x="1" y="7046"/>
                    <a:pt x="26" y="7084"/>
                    <a:pt x="64" y="7091"/>
                  </a:cubicBezTo>
                  <a:cubicBezTo>
                    <a:pt x="71" y="7097"/>
                    <a:pt x="77" y="7097"/>
                    <a:pt x="77" y="7097"/>
                  </a:cubicBezTo>
                  <a:cubicBezTo>
                    <a:pt x="109" y="7097"/>
                    <a:pt x="141" y="7072"/>
                    <a:pt x="147" y="7040"/>
                  </a:cubicBezTo>
                  <a:cubicBezTo>
                    <a:pt x="835" y="3840"/>
                    <a:pt x="3404" y="1062"/>
                    <a:pt x="6546" y="137"/>
                  </a:cubicBezTo>
                  <a:cubicBezTo>
                    <a:pt x="6584" y="131"/>
                    <a:pt x="6603" y="86"/>
                    <a:pt x="6591" y="55"/>
                  </a:cubicBezTo>
                  <a:cubicBezTo>
                    <a:pt x="6585" y="23"/>
                    <a:pt x="6559" y="0"/>
                    <a:pt x="65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 name="Google Shape;1527;p47"/>
            <p:cNvSpPr/>
            <p:nvPr/>
          </p:nvSpPr>
          <p:spPr>
            <a:xfrm>
              <a:off x="1191959" y="3692252"/>
              <a:ext cx="290037" cy="288526"/>
            </a:xfrm>
            <a:custGeom>
              <a:avLst/>
              <a:gdLst/>
              <a:ahLst/>
              <a:cxnLst/>
              <a:rect l="l" t="t" r="r" b="b"/>
              <a:pathLst>
                <a:path w="5100" h="5077" extrusionOk="0">
                  <a:moveTo>
                    <a:pt x="5013" y="0"/>
                  </a:moveTo>
                  <a:cubicBezTo>
                    <a:pt x="4993" y="0"/>
                    <a:pt x="4974" y="10"/>
                    <a:pt x="4959" y="29"/>
                  </a:cubicBezTo>
                  <a:cubicBezTo>
                    <a:pt x="3838" y="1647"/>
                    <a:pt x="1881" y="3795"/>
                    <a:pt x="45" y="4949"/>
                  </a:cubicBezTo>
                  <a:cubicBezTo>
                    <a:pt x="14" y="4968"/>
                    <a:pt x="1" y="5013"/>
                    <a:pt x="26" y="5044"/>
                  </a:cubicBezTo>
                  <a:cubicBezTo>
                    <a:pt x="39" y="5064"/>
                    <a:pt x="58" y="5076"/>
                    <a:pt x="84" y="5076"/>
                  </a:cubicBezTo>
                  <a:cubicBezTo>
                    <a:pt x="96" y="5076"/>
                    <a:pt x="109" y="5076"/>
                    <a:pt x="122" y="5064"/>
                  </a:cubicBezTo>
                  <a:cubicBezTo>
                    <a:pt x="1970" y="3904"/>
                    <a:pt x="3946" y="1743"/>
                    <a:pt x="5074" y="111"/>
                  </a:cubicBezTo>
                  <a:cubicBezTo>
                    <a:pt x="5100" y="80"/>
                    <a:pt x="5087" y="35"/>
                    <a:pt x="5055" y="16"/>
                  </a:cubicBezTo>
                  <a:cubicBezTo>
                    <a:pt x="5042" y="5"/>
                    <a:pt x="5027" y="0"/>
                    <a:pt x="50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 name="عنوان فرعي 4">
            <a:extLst>
              <a:ext uri="{FF2B5EF4-FFF2-40B4-BE49-F238E27FC236}">
                <a16:creationId xmlns:a16="http://schemas.microsoft.com/office/drawing/2014/main" id="{A34A15D2-50B2-C310-2C6D-76AA98E748DA}"/>
              </a:ext>
            </a:extLst>
          </p:cNvPr>
          <p:cNvSpPr>
            <a:spLocks noGrp="1"/>
          </p:cNvSpPr>
          <p:nvPr>
            <p:ph type="subTitle" idx="1"/>
          </p:nvPr>
        </p:nvSpPr>
        <p:spPr>
          <a:xfrm>
            <a:off x="1911991" y="1558678"/>
            <a:ext cx="4755000" cy="365700"/>
          </a:xfrm>
        </p:spPr>
        <p:txBody>
          <a:bodyPr/>
          <a:lstStyle/>
          <a:p>
            <a:pPr algn="r"/>
            <a:r>
              <a:rPr lang="ar-SA" dirty="0">
                <a:latin typeface="Sakkal Majalla" panose="02000000000000000000" pitchFamily="2" charset="-78"/>
                <a:cs typeface="Sakkal Majalla" panose="02000000000000000000" pitchFamily="2" charset="-78"/>
              </a:rPr>
              <a:t>خلاصة ذلك يمكن القول بأنه</a:t>
            </a:r>
            <a:endParaRPr lang="en-GB" dirty="0">
              <a:latin typeface="Sakkal Majalla" panose="02000000000000000000" pitchFamily="2" charset="-78"/>
              <a:cs typeface="Sakkal Majalla" panose="02000000000000000000" pitchFamily="2" charset="-78"/>
            </a:endParaRPr>
          </a:p>
        </p:txBody>
      </p:sp>
    </p:spTree>
  </p:cSld>
  <p:clrMapOvr>
    <a:masterClrMapping/>
  </p:clrMapOvr>
</p:sld>
</file>

<file path=ppt/theme/theme1.xml><?xml version="1.0" encoding="utf-8"?>
<a:theme xmlns:a="http://schemas.openxmlformats.org/drawingml/2006/main" name="Physical Fitness and Active Lifestyles - Health - 3rd Grade by Slidesgo">
  <a:themeElements>
    <a:clrScheme name="Simple Light">
      <a:dk1>
        <a:srgbClr val="191919"/>
      </a:dk1>
      <a:lt1>
        <a:srgbClr val="FFFFFF"/>
      </a:lt1>
      <a:dk2>
        <a:srgbClr val="F8F8F8"/>
      </a:dk2>
      <a:lt2>
        <a:srgbClr val="3F71CB"/>
      </a:lt2>
      <a:accent1>
        <a:srgbClr val="4194E7"/>
      </a:accent1>
      <a:accent2>
        <a:srgbClr val="A0C9F3"/>
      </a:accent2>
      <a:accent3>
        <a:srgbClr val="FFCE1D"/>
      </a:accent3>
      <a:accent4>
        <a:srgbClr val="79B24E"/>
      </a:accent4>
      <a:accent5>
        <a:srgbClr val="D462A7"/>
      </a:accent5>
      <a:accent6>
        <a:srgbClr val="EEB6E7"/>
      </a:accent6>
      <a:hlink>
        <a:srgbClr val="19191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196</TotalTime>
  <Words>1685</Words>
  <Application>Microsoft Office PowerPoint</Application>
  <PresentationFormat>عرض على الشاشة (16:9)</PresentationFormat>
  <Paragraphs>137</Paragraphs>
  <Slides>20</Slides>
  <Notes>20</Notes>
  <HiddenSlides>0</HiddenSlides>
  <MMClips>0</MMClips>
  <ScaleCrop>false</ScaleCrop>
  <HeadingPairs>
    <vt:vector size="6" baseType="variant">
      <vt:variant>
        <vt:lpstr>الخطوط المستخدمة</vt:lpstr>
      </vt:variant>
      <vt:variant>
        <vt:i4>7</vt:i4>
      </vt:variant>
      <vt:variant>
        <vt:lpstr>نسق</vt:lpstr>
      </vt:variant>
      <vt:variant>
        <vt:i4>1</vt:i4>
      </vt:variant>
      <vt:variant>
        <vt:lpstr>عناوين الشرائح</vt:lpstr>
      </vt:variant>
      <vt:variant>
        <vt:i4>20</vt:i4>
      </vt:variant>
    </vt:vector>
  </HeadingPairs>
  <TitlesOfParts>
    <vt:vector size="28" baseType="lpstr">
      <vt:lpstr>Rowdies</vt:lpstr>
      <vt:lpstr>Nunito</vt:lpstr>
      <vt:lpstr>Fredoka</vt:lpstr>
      <vt:lpstr>Sakkal Majalla</vt:lpstr>
      <vt:lpstr>Fredoka SemiBold</vt:lpstr>
      <vt:lpstr>Arial</vt:lpstr>
      <vt:lpstr>Traditional Arabic</vt:lpstr>
      <vt:lpstr>Physical Fitness and Active Lifestyles - Health - 3rd Grade by Slidesgo</vt:lpstr>
      <vt:lpstr>البيئة الصفية الآمنة،  وكيفية الحد من السلوكيات غير الآمنة</vt:lpstr>
      <vt:lpstr>كيف يمكن تحقيق بيئة صفية آمنة في دروس التربية البدنية؟</vt:lpstr>
      <vt:lpstr>وهذا يعني ان الهدف ليس “إلغاء المخاطر” تمامًا، لأن بعض المخاطر جزء من تجربة التعلم البدني (مثل القفز، الجري، المنافسة)، بل إدارتها بوعي وتخطيط حتى تتحقق الفائدة دون تهديد سلامة الطلاب.</vt:lpstr>
      <vt:lpstr>البعد الفيزيائي Physical Safety Environment</vt:lpstr>
      <vt:lpstr>الأبعاد الأساسية للبيئة المدرسية الآمنة وفق الدراسة</vt:lpstr>
      <vt:lpstr>الأبعاد الأساسية للبيئة المدرسية الآمنة وفق الدراسة</vt:lpstr>
      <vt:lpstr>الأبعاد الأساسية للبيئة المدرسية الآمنة وفق الدراسة</vt:lpstr>
      <vt:lpstr>الأبعاد الأساسية للبيئة المدرسية الآمنة وفق الدراسة</vt:lpstr>
      <vt:lpstr>“لا توجد سلامة مطلقة، ولكن يمكن إدارة المخاطر بوعي تربوي متزن” – (Porsanger et al., 2021)</vt:lpstr>
      <vt:lpstr>هي الأفعال أو الأنماط السلوكية التي تزيد من احتمالية وقوع إصابات جسدية أو نفسية أثناء ممارسة النشاط البدني أو الرياضي داخل المدرسة، سواء كانت تلك الأفعال متعمدة أو غير متعمدة.</vt:lpstr>
      <vt:lpstr>أبرز السلوكيات غير الآمنة في حصص التربية البدنية</vt:lpstr>
      <vt:lpstr>أبرز السلوكيات غير الآمنة في حصص التربية البدنية</vt:lpstr>
      <vt:lpstr>أبرز السلوكيات غير الآمنة في حصص التربية البدنية</vt:lpstr>
      <vt:lpstr>أبرز السلوكيات غير الآمنة في حصص التربية البدنية</vt:lpstr>
      <vt:lpstr>إرشادات لضمان سلامة الطلاب في حصص التربية البدنية للمدارس الأمريكية</vt:lpstr>
      <vt:lpstr> حسب ماورد في دليل المعلم – التربية البدنية للصف الرابع الابتدائي (وزارة التعليم، 2022)</vt:lpstr>
      <vt:lpstr> حسب ماورد في دليل المعلم – التربية البدنية للصف الرابع الابتدائي (وزارة التعليم، 2022)</vt:lpstr>
      <vt:lpstr>مفهوم البيئة الآمنة في ضوء نظرية “إدارة المخاطر التربوية”</vt:lpstr>
      <vt:lpstr>مفهوم البيئة الآمنة في ضوء نظرية “إدارة المخاطر التربوية”</vt:lpstr>
      <vt:lpstr>المراجع</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البيئة الصفية الآمنة،  وكيفية الحد من السلوكيات غير الآمنة</dc:title>
  <dc:creator>alwyah alsalamn</dc:creator>
  <cp:lastModifiedBy>Rashid Jassas</cp:lastModifiedBy>
  <cp:revision>2</cp:revision>
  <dcterms:modified xsi:type="dcterms:W3CDTF">2025-10-20T10:03:20Z</dcterms:modified>
</cp:coreProperties>
</file>