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8"/>
  </p:notesMasterIdLst>
  <p:sldIdLst>
    <p:sldId id="330" r:id="rId2"/>
    <p:sldId id="328" r:id="rId3"/>
    <p:sldId id="322" r:id="rId4"/>
    <p:sldId id="323" r:id="rId5"/>
    <p:sldId id="324" r:id="rId6"/>
    <p:sldId id="33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16B97319-85BB-40D4-B238-6E02F50A73B8}">
          <p14:sldIdLst/>
        </p14:section>
        <p14:section name="تجربة" id="{346BC01E-D768-4B8D-9086-9C561EB81218}">
          <p14:sldIdLst>
            <p14:sldId id="330"/>
            <p14:sldId id="328"/>
            <p14:sldId id="322"/>
            <p14:sldId id="323"/>
            <p14:sldId id="324"/>
            <p14:sldId id="33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555100-799E-4844-A2DD-4BC7B440A159}" v="46" dt="2023-06-06T21:01:16.0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had ALOmar" userId="b7f8c2f51620acb4" providerId="LiveId" clId="{F9555100-799E-4844-A2DD-4BC7B440A159}"/>
    <pc:docChg chg="undo custSel modSld modMainMaster">
      <pc:chgData name="fahad ALOmar" userId="b7f8c2f51620acb4" providerId="LiveId" clId="{F9555100-799E-4844-A2DD-4BC7B440A159}" dt="2023-06-06T21:05:14.983" v="201" actId="13900"/>
      <pc:docMkLst>
        <pc:docMk/>
      </pc:docMkLst>
      <pc:sldChg chg="addSp delSp modSp mod setBg delDesignElem">
        <pc:chgData name="fahad ALOmar" userId="b7f8c2f51620acb4" providerId="LiveId" clId="{F9555100-799E-4844-A2DD-4BC7B440A159}" dt="2023-06-06T21:00:22.327" v="173"/>
        <pc:sldMkLst>
          <pc:docMk/>
          <pc:sldMk cId="1101387155" sldId="322"/>
        </pc:sldMkLst>
        <pc:spChg chg="mod">
          <ac:chgData name="fahad ALOmar" userId="b7f8c2f51620acb4" providerId="LiveId" clId="{F9555100-799E-4844-A2DD-4BC7B440A159}" dt="2023-06-06T20:59:49.487" v="171" actId="122"/>
          <ac:spMkLst>
            <pc:docMk/>
            <pc:sldMk cId="1101387155" sldId="322"/>
            <ac:spMk id="2" creationId="{E869B035-D0F7-5D0E-A2FC-FC0E16168042}"/>
          </ac:spMkLst>
        </pc:spChg>
        <pc:spChg chg="del">
          <ac:chgData name="fahad ALOmar" userId="b7f8c2f51620acb4" providerId="LiveId" clId="{F9555100-799E-4844-A2DD-4BC7B440A159}" dt="2023-06-06T20:48:13.963" v="40" actId="26606"/>
          <ac:spMkLst>
            <pc:docMk/>
            <pc:sldMk cId="1101387155" sldId="322"/>
            <ac:spMk id="3" creationId="{9FBEC40A-2C35-C9D3-4E98-B1FACB467F6E}"/>
          </ac:spMkLst>
        </pc:spChg>
        <pc:spChg chg="add del">
          <ac:chgData name="fahad ALOmar" userId="b7f8c2f51620acb4" providerId="LiveId" clId="{F9555100-799E-4844-A2DD-4BC7B440A159}" dt="2023-06-06T20:49:15.762" v="48"/>
          <ac:spMkLst>
            <pc:docMk/>
            <pc:sldMk cId="1101387155" sldId="322"/>
            <ac:spMk id="9" creationId="{F7422F06-6017-4361-8872-E0E2CEB20B48}"/>
          </ac:spMkLst>
        </pc:spChg>
        <pc:spChg chg="add">
          <ac:chgData name="fahad ALOmar" userId="b7f8c2f51620acb4" providerId="LiveId" clId="{F9555100-799E-4844-A2DD-4BC7B440A159}" dt="2023-06-06T20:52:08.407" v="64" actId="26606"/>
          <ac:spMkLst>
            <pc:docMk/>
            <pc:sldMk cId="1101387155" sldId="322"/>
            <ac:spMk id="10" creationId="{F7422F06-6017-4361-8872-E0E2CEB20B48}"/>
          </ac:spMkLst>
        </pc:spChg>
        <pc:graphicFrameChg chg="add mod modGraphic">
          <ac:chgData name="fahad ALOmar" userId="b7f8c2f51620acb4" providerId="LiveId" clId="{F9555100-799E-4844-A2DD-4BC7B440A159}" dt="2023-06-06T21:00:22.327" v="173"/>
          <ac:graphicFrameMkLst>
            <pc:docMk/>
            <pc:sldMk cId="1101387155" sldId="322"/>
            <ac:graphicFrameMk id="5" creationId="{47B5CD05-B8BE-9CF0-9EC4-85BA77F4EDFB}"/>
          </ac:graphicFrameMkLst>
        </pc:graphicFrameChg>
      </pc:sldChg>
      <pc:sldChg chg="addSp delSp modSp mod setBg setClrOvrMap delDesignElem">
        <pc:chgData name="fahad ALOmar" userId="b7f8c2f51620acb4" providerId="LiveId" clId="{F9555100-799E-4844-A2DD-4BC7B440A159}" dt="2023-06-06T21:01:27.543" v="183" actId="20577"/>
        <pc:sldMkLst>
          <pc:docMk/>
          <pc:sldMk cId="4025029440" sldId="323"/>
        </pc:sldMkLst>
        <pc:spChg chg="mod">
          <ac:chgData name="fahad ALOmar" userId="b7f8c2f51620acb4" providerId="LiveId" clId="{F9555100-799E-4844-A2DD-4BC7B440A159}" dt="2023-06-06T21:01:27.543" v="183" actId="20577"/>
          <ac:spMkLst>
            <pc:docMk/>
            <pc:sldMk cId="4025029440" sldId="323"/>
            <ac:spMk id="2" creationId="{200122B6-C043-22E0-EE8A-1AC63D57F03C}"/>
          </ac:spMkLst>
        </pc:spChg>
        <pc:spChg chg="add del">
          <ac:chgData name="fahad ALOmar" userId="b7f8c2f51620acb4" providerId="LiveId" clId="{F9555100-799E-4844-A2DD-4BC7B440A159}" dt="2023-06-06T20:48:44.576" v="43" actId="26606"/>
          <ac:spMkLst>
            <pc:docMk/>
            <pc:sldMk cId="4025029440" sldId="323"/>
            <ac:spMk id="3" creationId="{72F46DC0-C029-0847-C43C-956A7CAAFDB0}"/>
          </ac:spMkLst>
        </pc:spChg>
        <pc:spChg chg="add del">
          <ac:chgData name="fahad ALOmar" userId="b7f8c2f51620acb4" providerId="LiveId" clId="{F9555100-799E-4844-A2DD-4BC7B440A159}" dt="2023-06-06T20:52:13.886" v="65" actId="26606"/>
          <ac:spMkLst>
            <pc:docMk/>
            <pc:sldMk cId="4025029440" sldId="323"/>
            <ac:spMk id="7" creationId="{72F46DC0-C029-0847-C43C-956A7CAAFDB0}"/>
          </ac:spMkLst>
        </pc:spChg>
        <pc:spChg chg="add del">
          <ac:chgData name="fahad ALOmar" userId="b7f8c2f51620acb4" providerId="LiveId" clId="{F9555100-799E-4844-A2DD-4BC7B440A159}" dt="2023-06-06T20:49:15.762" v="48"/>
          <ac:spMkLst>
            <pc:docMk/>
            <pc:sldMk cId="4025029440" sldId="323"/>
            <ac:spMk id="8" creationId="{A10C41F2-1746-4431-9B52-B9F147A896B8}"/>
          </ac:spMkLst>
        </pc:spChg>
        <pc:spChg chg="add del">
          <ac:chgData name="fahad ALOmar" userId="b7f8c2f51620acb4" providerId="LiveId" clId="{F9555100-799E-4844-A2DD-4BC7B440A159}" dt="2023-06-06T20:51:37.883" v="58"/>
          <ac:spMkLst>
            <pc:docMk/>
            <pc:sldMk cId="4025029440" sldId="323"/>
            <ac:spMk id="9" creationId="{A10C41F2-1746-4431-9B52-B9F147A896B8}"/>
          </ac:spMkLst>
        </pc:spChg>
        <pc:spChg chg="add del">
          <ac:chgData name="fahad ALOmar" userId="b7f8c2f51620acb4" providerId="LiveId" clId="{F9555100-799E-4844-A2DD-4BC7B440A159}" dt="2023-06-06T20:49:15.762" v="48"/>
          <ac:spMkLst>
            <pc:docMk/>
            <pc:sldMk cId="4025029440" sldId="323"/>
            <ac:spMk id="10" creationId="{7984928E-D694-4849-BBAD-D7C7DC405478}"/>
          </ac:spMkLst>
        </pc:spChg>
        <pc:spChg chg="add del">
          <ac:chgData name="fahad ALOmar" userId="b7f8c2f51620acb4" providerId="LiveId" clId="{F9555100-799E-4844-A2DD-4BC7B440A159}" dt="2023-06-06T20:51:37.883" v="58"/>
          <ac:spMkLst>
            <pc:docMk/>
            <pc:sldMk cId="4025029440" sldId="323"/>
            <ac:spMk id="11" creationId="{7984928E-D694-4849-BBAD-D7C7DC405478}"/>
          </ac:spMkLst>
        </pc:spChg>
        <pc:spChg chg="add del">
          <ac:chgData name="fahad ALOmar" userId="b7f8c2f51620acb4" providerId="LiveId" clId="{F9555100-799E-4844-A2DD-4BC7B440A159}" dt="2023-06-06T20:49:15.762" v="48"/>
          <ac:spMkLst>
            <pc:docMk/>
            <pc:sldMk cId="4025029440" sldId="323"/>
            <ac:spMk id="12" creationId="{A24A153C-9BEC-46E7-9AA4-DFC65A2B1A87}"/>
          </ac:spMkLst>
        </pc:spChg>
        <pc:spChg chg="add">
          <ac:chgData name="fahad ALOmar" userId="b7f8c2f51620acb4" providerId="LiveId" clId="{F9555100-799E-4844-A2DD-4BC7B440A159}" dt="2023-06-06T20:52:13.886" v="65" actId="26606"/>
          <ac:spMkLst>
            <pc:docMk/>
            <pc:sldMk cId="4025029440" sldId="323"/>
            <ac:spMk id="13" creationId="{F7422F06-6017-4361-8872-E0E2CEB20B48}"/>
          </ac:spMkLst>
        </pc:spChg>
        <pc:spChg chg="add del">
          <ac:chgData name="fahad ALOmar" userId="b7f8c2f51620acb4" providerId="LiveId" clId="{F9555100-799E-4844-A2DD-4BC7B440A159}" dt="2023-06-06T20:51:37.883" v="58"/>
          <ac:spMkLst>
            <pc:docMk/>
            <pc:sldMk cId="4025029440" sldId="323"/>
            <ac:spMk id="16" creationId="{A24A153C-9BEC-46E7-9AA4-DFC65A2B1A87}"/>
          </ac:spMkLst>
        </pc:spChg>
        <pc:graphicFrameChg chg="add del">
          <ac:chgData name="fahad ALOmar" userId="b7f8c2f51620acb4" providerId="LiveId" clId="{F9555100-799E-4844-A2DD-4BC7B440A159}" dt="2023-06-06T20:48:44.548" v="42" actId="26606"/>
          <ac:graphicFrameMkLst>
            <pc:docMk/>
            <pc:sldMk cId="4025029440" sldId="323"/>
            <ac:graphicFrameMk id="5" creationId="{90ACB9ED-9D31-321B-B8C0-CCF4E0FD24CC}"/>
          </ac:graphicFrameMkLst>
        </pc:graphicFrameChg>
        <pc:graphicFrameChg chg="add mod">
          <ac:chgData name="fahad ALOmar" userId="b7f8c2f51620acb4" providerId="LiveId" clId="{F9555100-799E-4844-A2DD-4BC7B440A159}" dt="2023-06-06T21:01:16.081" v="181" actId="13900"/>
          <ac:graphicFrameMkLst>
            <pc:docMk/>
            <pc:sldMk cId="4025029440" sldId="323"/>
            <ac:graphicFrameMk id="15" creationId="{BE55685A-7457-84DC-6794-8D5E620465ED}"/>
          </ac:graphicFrameMkLst>
        </pc:graphicFrameChg>
        <pc:cxnChg chg="add del">
          <ac:chgData name="fahad ALOmar" userId="b7f8c2f51620acb4" providerId="LiveId" clId="{F9555100-799E-4844-A2DD-4BC7B440A159}" dt="2023-06-06T20:49:15.762" v="48"/>
          <ac:cxnSpMkLst>
            <pc:docMk/>
            <pc:sldMk cId="4025029440" sldId="323"/>
            <ac:cxnSpMk id="14" creationId="{99237721-19CF-41B1-AA0A-E1E1A8282D52}"/>
          </ac:cxnSpMkLst>
        </pc:cxnChg>
        <pc:cxnChg chg="add del">
          <ac:chgData name="fahad ALOmar" userId="b7f8c2f51620acb4" providerId="LiveId" clId="{F9555100-799E-4844-A2DD-4BC7B440A159}" dt="2023-06-06T20:51:37.883" v="58"/>
          <ac:cxnSpMkLst>
            <pc:docMk/>
            <pc:sldMk cId="4025029440" sldId="323"/>
            <ac:cxnSpMk id="18" creationId="{99237721-19CF-41B1-AA0A-E1E1A8282D52}"/>
          </ac:cxnSpMkLst>
        </pc:cxnChg>
      </pc:sldChg>
      <pc:sldChg chg="addSp delSp modSp mod setBg setClrOvrMap delDesignElem chgLayout">
        <pc:chgData name="fahad ALOmar" userId="b7f8c2f51620acb4" providerId="LiveId" clId="{F9555100-799E-4844-A2DD-4BC7B440A159}" dt="2023-06-06T21:04:50.162" v="198" actId="13900"/>
        <pc:sldMkLst>
          <pc:docMk/>
          <pc:sldMk cId="2760423283" sldId="324"/>
        </pc:sldMkLst>
        <pc:spChg chg="mod ord">
          <ac:chgData name="fahad ALOmar" userId="b7f8c2f51620acb4" providerId="LiveId" clId="{F9555100-799E-4844-A2DD-4BC7B440A159}" dt="2023-06-06T21:04:19.467" v="194" actId="20577"/>
          <ac:spMkLst>
            <pc:docMk/>
            <pc:sldMk cId="2760423283" sldId="324"/>
            <ac:spMk id="2" creationId="{06782387-2ECC-5897-B018-F800FC96AAF7}"/>
          </ac:spMkLst>
        </pc:spChg>
        <pc:spChg chg="mod ord">
          <ac:chgData name="fahad ALOmar" userId="b7f8c2f51620acb4" providerId="LiveId" clId="{F9555100-799E-4844-A2DD-4BC7B440A159}" dt="2023-06-06T21:04:50.162" v="198" actId="13900"/>
          <ac:spMkLst>
            <pc:docMk/>
            <pc:sldMk cId="2760423283" sldId="324"/>
            <ac:spMk id="3" creationId="{05E8A327-D4CA-CE4C-ED2B-D35A1969A6CF}"/>
          </ac:spMkLst>
        </pc:spChg>
        <pc:spChg chg="add">
          <ac:chgData name="fahad ALOmar" userId="b7f8c2f51620acb4" providerId="LiveId" clId="{F9555100-799E-4844-A2DD-4BC7B440A159}" dt="2023-06-06T21:02:46.096" v="187" actId="26606"/>
          <ac:spMkLst>
            <pc:docMk/>
            <pc:sldMk cId="2760423283" sldId="324"/>
            <ac:spMk id="5" creationId="{A10C41F2-1746-4431-9B52-B9F147A896B8}"/>
          </ac:spMkLst>
        </pc:spChg>
        <pc:spChg chg="add">
          <ac:chgData name="fahad ALOmar" userId="b7f8c2f51620acb4" providerId="LiveId" clId="{F9555100-799E-4844-A2DD-4BC7B440A159}" dt="2023-06-06T21:02:46.096" v="187" actId="26606"/>
          <ac:spMkLst>
            <pc:docMk/>
            <pc:sldMk cId="2760423283" sldId="324"/>
            <ac:spMk id="6" creationId="{7984928E-D694-4849-BBAD-D7C7DC405478}"/>
          </ac:spMkLst>
        </pc:spChg>
        <pc:spChg chg="add">
          <ac:chgData name="fahad ALOmar" userId="b7f8c2f51620acb4" providerId="LiveId" clId="{F9555100-799E-4844-A2DD-4BC7B440A159}" dt="2023-06-06T21:02:46.096" v="187" actId="26606"/>
          <ac:spMkLst>
            <pc:docMk/>
            <pc:sldMk cId="2760423283" sldId="324"/>
            <ac:spMk id="7" creationId="{A24A153C-9BEC-46E7-9AA4-DFC65A2B1A87}"/>
          </ac:spMkLst>
        </pc:spChg>
        <pc:spChg chg="add del">
          <ac:chgData name="fahad ALOmar" userId="b7f8c2f51620acb4" providerId="LiveId" clId="{F9555100-799E-4844-A2DD-4BC7B440A159}" dt="2023-06-06T21:02:37.353" v="186" actId="700"/>
          <ac:spMkLst>
            <pc:docMk/>
            <pc:sldMk cId="2760423283" sldId="324"/>
            <ac:spMk id="8" creationId="{A10C41F2-1746-4431-9B52-B9F147A896B8}"/>
          </ac:spMkLst>
        </pc:spChg>
        <pc:spChg chg="add del">
          <ac:chgData name="fahad ALOmar" userId="b7f8c2f51620acb4" providerId="LiveId" clId="{F9555100-799E-4844-A2DD-4BC7B440A159}" dt="2023-06-06T21:02:37.353" v="186" actId="700"/>
          <ac:spMkLst>
            <pc:docMk/>
            <pc:sldMk cId="2760423283" sldId="324"/>
            <ac:spMk id="10" creationId="{7984928E-D694-4849-BBAD-D7C7DC405478}"/>
          </ac:spMkLst>
        </pc:spChg>
        <pc:spChg chg="add del">
          <ac:chgData name="fahad ALOmar" userId="b7f8c2f51620acb4" providerId="LiveId" clId="{F9555100-799E-4844-A2DD-4BC7B440A159}" dt="2023-06-06T21:02:37.353" v="186" actId="700"/>
          <ac:spMkLst>
            <pc:docMk/>
            <pc:sldMk cId="2760423283" sldId="324"/>
            <ac:spMk id="12" creationId="{A24A153C-9BEC-46E7-9AA4-DFC65A2B1A87}"/>
          </ac:spMkLst>
        </pc:spChg>
        <pc:cxnChg chg="add">
          <ac:chgData name="fahad ALOmar" userId="b7f8c2f51620acb4" providerId="LiveId" clId="{F9555100-799E-4844-A2DD-4BC7B440A159}" dt="2023-06-06T21:02:46.096" v="187" actId="26606"/>
          <ac:cxnSpMkLst>
            <pc:docMk/>
            <pc:sldMk cId="2760423283" sldId="324"/>
            <ac:cxnSpMk id="9" creationId="{99237721-19CF-41B1-AA0A-E1E1A8282D52}"/>
          </ac:cxnSpMkLst>
        </pc:cxnChg>
        <pc:cxnChg chg="add del">
          <ac:chgData name="fahad ALOmar" userId="b7f8c2f51620acb4" providerId="LiveId" clId="{F9555100-799E-4844-A2DD-4BC7B440A159}" dt="2023-06-06T21:02:37.353" v="186" actId="700"/>
          <ac:cxnSpMkLst>
            <pc:docMk/>
            <pc:sldMk cId="2760423283" sldId="324"/>
            <ac:cxnSpMk id="14" creationId="{99237721-19CF-41B1-AA0A-E1E1A8282D52}"/>
          </ac:cxnSpMkLst>
        </pc:cxnChg>
      </pc:sldChg>
      <pc:sldChg chg="addSp delSp modSp mod setBg setClrOvrMap delDesignElem">
        <pc:chgData name="fahad ALOmar" userId="b7f8c2f51620acb4" providerId="LiveId" clId="{F9555100-799E-4844-A2DD-4BC7B440A159}" dt="2023-06-06T20:58:49.429" v="163"/>
        <pc:sldMkLst>
          <pc:docMk/>
          <pc:sldMk cId="865901855" sldId="328"/>
        </pc:sldMkLst>
        <pc:spChg chg="mod">
          <ac:chgData name="fahad ALOmar" userId="b7f8c2f51620acb4" providerId="LiveId" clId="{F9555100-799E-4844-A2DD-4BC7B440A159}" dt="2023-06-06T20:57:01.970" v="147" actId="20577"/>
          <ac:spMkLst>
            <pc:docMk/>
            <pc:sldMk cId="865901855" sldId="328"/>
            <ac:spMk id="2" creationId="{A9943567-5C68-1EBE-7675-0EFBE68A3897}"/>
          </ac:spMkLst>
        </pc:spChg>
        <pc:spChg chg="del mod">
          <ac:chgData name="fahad ALOmar" userId="b7f8c2f51620acb4" providerId="LiveId" clId="{F9555100-799E-4844-A2DD-4BC7B440A159}" dt="2023-06-06T20:46:49.208" v="29" actId="26606"/>
          <ac:spMkLst>
            <pc:docMk/>
            <pc:sldMk cId="865901855" sldId="328"/>
            <ac:spMk id="3" creationId="{D3381BCC-8BD1-40FE-55C8-E923BFB15952}"/>
          </ac:spMkLst>
        </pc:spChg>
        <pc:spChg chg="add del">
          <ac:chgData name="fahad ALOmar" userId="b7f8c2f51620acb4" providerId="LiveId" clId="{F9555100-799E-4844-A2DD-4BC7B440A159}" dt="2023-06-06T20:49:15.762" v="48"/>
          <ac:spMkLst>
            <pc:docMk/>
            <pc:sldMk cId="865901855" sldId="328"/>
            <ac:spMk id="7" creationId="{F7422F06-6017-4361-8872-E0E2CEB20B48}"/>
          </ac:spMkLst>
        </pc:spChg>
        <pc:spChg chg="add del">
          <ac:chgData name="fahad ALOmar" userId="b7f8c2f51620acb4" providerId="LiveId" clId="{F9555100-799E-4844-A2DD-4BC7B440A159}" dt="2023-06-06T20:46:49.188" v="28" actId="26606"/>
          <ac:spMkLst>
            <pc:docMk/>
            <pc:sldMk cId="865901855" sldId="328"/>
            <ac:spMk id="8" creationId="{A10C41F2-1746-4431-9B52-B9F147A896B8}"/>
          </ac:spMkLst>
        </pc:spChg>
        <pc:spChg chg="add del">
          <ac:chgData name="fahad ALOmar" userId="b7f8c2f51620acb4" providerId="LiveId" clId="{F9555100-799E-4844-A2DD-4BC7B440A159}" dt="2023-06-06T20:47:36.700" v="35"/>
          <ac:spMkLst>
            <pc:docMk/>
            <pc:sldMk cId="865901855" sldId="328"/>
            <ac:spMk id="9" creationId="{F7422F06-6017-4361-8872-E0E2CEB20B48}"/>
          </ac:spMkLst>
        </pc:spChg>
        <pc:spChg chg="add del">
          <ac:chgData name="fahad ALOmar" userId="b7f8c2f51620acb4" providerId="LiveId" clId="{F9555100-799E-4844-A2DD-4BC7B440A159}" dt="2023-06-06T20:46:49.188" v="28" actId="26606"/>
          <ac:spMkLst>
            <pc:docMk/>
            <pc:sldMk cId="865901855" sldId="328"/>
            <ac:spMk id="10" creationId="{7984928E-D694-4849-BBAD-D7C7DC405478}"/>
          </ac:spMkLst>
        </pc:spChg>
        <pc:spChg chg="add del">
          <ac:chgData name="fahad ALOmar" userId="b7f8c2f51620acb4" providerId="LiveId" clId="{F9555100-799E-4844-A2DD-4BC7B440A159}" dt="2023-06-06T20:51:37.883" v="58"/>
          <ac:spMkLst>
            <pc:docMk/>
            <pc:sldMk cId="865901855" sldId="328"/>
            <ac:spMk id="11" creationId="{F7422F06-6017-4361-8872-E0E2CEB20B48}"/>
          </ac:spMkLst>
        </pc:spChg>
        <pc:spChg chg="add del">
          <ac:chgData name="fahad ALOmar" userId="b7f8c2f51620acb4" providerId="LiveId" clId="{F9555100-799E-4844-A2DD-4BC7B440A159}" dt="2023-06-06T20:46:49.188" v="28" actId="26606"/>
          <ac:spMkLst>
            <pc:docMk/>
            <pc:sldMk cId="865901855" sldId="328"/>
            <ac:spMk id="12" creationId="{A24A153C-9BEC-46E7-9AA4-DFC65A2B1A87}"/>
          </ac:spMkLst>
        </pc:spChg>
        <pc:graphicFrameChg chg="add mod modGraphic">
          <ac:chgData name="fahad ALOmar" userId="b7f8c2f51620acb4" providerId="LiveId" clId="{F9555100-799E-4844-A2DD-4BC7B440A159}" dt="2023-06-06T20:58:49.429" v="163"/>
          <ac:graphicFrameMkLst>
            <pc:docMk/>
            <pc:sldMk cId="865901855" sldId="328"/>
            <ac:graphicFrameMk id="5" creationId="{C657A9EB-455E-E70C-0522-A64E915CF0E4}"/>
          </ac:graphicFrameMkLst>
        </pc:graphicFrameChg>
        <pc:cxnChg chg="add">
          <ac:chgData name="fahad ALOmar" userId="b7f8c2f51620acb4" providerId="LiveId" clId="{F9555100-799E-4844-A2DD-4BC7B440A159}" dt="2023-06-06T20:51:50.369" v="62" actId="26606"/>
          <ac:cxnSpMkLst>
            <pc:docMk/>
            <pc:sldMk cId="865901855" sldId="328"/>
            <ac:cxnSpMk id="13" creationId="{3FEFDF7D-B17C-4F16-B8BE-C55FFC7E295E}"/>
          </ac:cxnSpMkLst>
        </pc:cxnChg>
        <pc:cxnChg chg="add del">
          <ac:chgData name="fahad ALOmar" userId="b7f8c2f51620acb4" providerId="LiveId" clId="{F9555100-799E-4844-A2DD-4BC7B440A159}" dt="2023-06-06T20:46:49.188" v="28" actId="26606"/>
          <ac:cxnSpMkLst>
            <pc:docMk/>
            <pc:sldMk cId="865901855" sldId="328"/>
            <ac:cxnSpMk id="14" creationId="{99237721-19CF-41B1-AA0A-E1E1A8282D52}"/>
          </ac:cxnSpMkLst>
        </pc:cxnChg>
      </pc:sldChg>
      <pc:sldChg chg="addSp delSp modSp mod setBg delDesignElem">
        <pc:chgData name="fahad ALOmar" userId="b7f8c2f51620acb4" providerId="LiveId" clId="{F9555100-799E-4844-A2DD-4BC7B440A159}" dt="2023-06-06T20:55:11.353" v="83" actId="14100"/>
        <pc:sldMkLst>
          <pc:docMk/>
          <pc:sldMk cId="2572637490" sldId="330"/>
        </pc:sldMkLst>
        <pc:spChg chg="mod">
          <ac:chgData name="fahad ALOmar" userId="b7f8c2f51620acb4" providerId="LiveId" clId="{F9555100-799E-4844-A2DD-4BC7B440A159}" dt="2023-06-06T20:55:11.353" v="83" actId="14100"/>
          <ac:spMkLst>
            <pc:docMk/>
            <pc:sldMk cId="2572637490" sldId="330"/>
            <ac:spMk id="2" creationId="{9FAD28E5-F518-4E00-236C-6F9C99AC6EA4}"/>
          </ac:spMkLst>
        </pc:spChg>
        <pc:spChg chg="mod">
          <ac:chgData name="fahad ALOmar" userId="b7f8c2f51620acb4" providerId="LiveId" clId="{F9555100-799E-4844-A2DD-4BC7B440A159}" dt="2023-06-06T20:54:29.665" v="78" actId="20577"/>
          <ac:spMkLst>
            <pc:docMk/>
            <pc:sldMk cId="2572637490" sldId="330"/>
            <ac:spMk id="3" creationId="{2A250599-5F2C-2D45-D7D0-8BA7812FAE6E}"/>
          </ac:spMkLst>
        </pc:spChg>
        <pc:spChg chg="add del">
          <ac:chgData name="fahad ALOmar" userId="b7f8c2f51620acb4" providerId="LiveId" clId="{F9555100-799E-4844-A2DD-4BC7B440A159}" dt="2023-06-06T20:49:15.762" v="48"/>
          <ac:spMkLst>
            <pc:docMk/>
            <pc:sldMk cId="2572637490" sldId="330"/>
            <ac:spMk id="5" creationId="{BE194971-2F2D-44B0-8AE6-FF2DCCEE0A96}"/>
          </ac:spMkLst>
        </pc:spChg>
        <pc:spChg chg="add del">
          <ac:chgData name="fahad ALOmar" userId="b7f8c2f51620acb4" providerId="LiveId" clId="{F9555100-799E-4844-A2DD-4BC7B440A159}" dt="2023-06-06T20:49:15.762" v="48"/>
          <ac:spMkLst>
            <pc:docMk/>
            <pc:sldMk cId="2572637490" sldId="330"/>
            <ac:spMk id="6" creationId="{1FF9A61E-EB11-4C46-82E1-3E00A3B4B4D6}"/>
          </ac:spMkLst>
        </pc:spChg>
        <pc:spChg chg="add del">
          <ac:chgData name="fahad ALOmar" userId="b7f8c2f51620acb4" providerId="LiveId" clId="{F9555100-799E-4844-A2DD-4BC7B440A159}" dt="2023-06-06T20:47:13.567" v="32" actId="26606"/>
          <ac:spMkLst>
            <pc:docMk/>
            <pc:sldMk cId="2572637490" sldId="330"/>
            <ac:spMk id="8" creationId="{BE194971-2F2D-44B0-8AE6-FF2DCCEE0A96}"/>
          </ac:spMkLst>
        </pc:spChg>
        <pc:spChg chg="add del">
          <ac:chgData name="fahad ALOmar" userId="b7f8c2f51620acb4" providerId="LiveId" clId="{F9555100-799E-4844-A2DD-4BC7B440A159}" dt="2023-06-06T20:49:15.762" v="48"/>
          <ac:spMkLst>
            <pc:docMk/>
            <pc:sldMk cId="2572637490" sldId="330"/>
            <ac:spMk id="9" creationId="{62AE8E50-35D4-4D5A-A4BB-168CBB027DA2}"/>
          </ac:spMkLst>
        </pc:spChg>
        <pc:spChg chg="add del">
          <ac:chgData name="fahad ALOmar" userId="b7f8c2f51620acb4" providerId="LiveId" clId="{F9555100-799E-4844-A2DD-4BC7B440A159}" dt="2023-06-06T20:47:13.567" v="32" actId="26606"/>
          <ac:spMkLst>
            <pc:docMk/>
            <pc:sldMk cId="2572637490" sldId="330"/>
            <ac:spMk id="10" creationId="{1FF9A61E-EB11-4C46-82E1-3E00A3B4B4D6}"/>
          </ac:spMkLst>
        </pc:spChg>
        <pc:spChg chg="add del">
          <ac:chgData name="fahad ALOmar" userId="b7f8c2f51620acb4" providerId="LiveId" clId="{F9555100-799E-4844-A2DD-4BC7B440A159}" dt="2023-06-06T20:49:15.762" v="48"/>
          <ac:spMkLst>
            <pc:docMk/>
            <pc:sldMk cId="2572637490" sldId="330"/>
            <ac:spMk id="11" creationId="{C37D1D6D-17D8-4296-B000-665D1892D01E}"/>
          </ac:spMkLst>
        </pc:spChg>
        <pc:spChg chg="add del">
          <ac:chgData name="fahad ALOmar" userId="b7f8c2f51620acb4" providerId="LiveId" clId="{F9555100-799E-4844-A2DD-4BC7B440A159}" dt="2023-06-06T20:49:15.762" v="48"/>
          <ac:spMkLst>
            <pc:docMk/>
            <pc:sldMk cId="2572637490" sldId="330"/>
            <ac:spMk id="13" creationId="{1B26E892-1320-40AA-9CA1-246721C18768}"/>
          </ac:spMkLst>
        </pc:spChg>
        <pc:spChg chg="add del">
          <ac:chgData name="fahad ALOmar" userId="b7f8c2f51620acb4" providerId="LiveId" clId="{F9555100-799E-4844-A2DD-4BC7B440A159}" dt="2023-06-06T20:47:13.567" v="32" actId="26606"/>
          <ac:spMkLst>
            <pc:docMk/>
            <pc:sldMk cId="2572637490" sldId="330"/>
            <ac:spMk id="14" creationId="{62AE8E50-35D4-4D5A-A4BB-168CBB027DA2}"/>
          </ac:spMkLst>
        </pc:spChg>
        <pc:spChg chg="add del">
          <ac:chgData name="fahad ALOmar" userId="b7f8c2f51620acb4" providerId="LiveId" clId="{F9555100-799E-4844-A2DD-4BC7B440A159}" dt="2023-06-06T20:47:13.567" v="32" actId="26606"/>
          <ac:spMkLst>
            <pc:docMk/>
            <pc:sldMk cId="2572637490" sldId="330"/>
            <ac:spMk id="16" creationId="{C37D1D6D-17D8-4296-B000-665D1892D01E}"/>
          </ac:spMkLst>
        </pc:spChg>
        <pc:spChg chg="add del">
          <ac:chgData name="fahad ALOmar" userId="b7f8c2f51620acb4" providerId="LiveId" clId="{F9555100-799E-4844-A2DD-4BC7B440A159}" dt="2023-06-06T20:49:15.762" v="48"/>
          <ac:spMkLst>
            <pc:docMk/>
            <pc:sldMk cId="2572637490" sldId="330"/>
            <ac:spMk id="17" creationId="{C170DF7D-4686-4BD5-A9CD-C8964928468D}"/>
          </ac:spMkLst>
        </pc:spChg>
        <pc:spChg chg="add del">
          <ac:chgData name="fahad ALOmar" userId="b7f8c2f51620acb4" providerId="LiveId" clId="{F9555100-799E-4844-A2DD-4BC7B440A159}" dt="2023-06-06T20:47:13.567" v="32" actId="26606"/>
          <ac:spMkLst>
            <pc:docMk/>
            <pc:sldMk cId="2572637490" sldId="330"/>
            <ac:spMk id="18" creationId="{1B26E892-1320-40AA-9CA1-246721C18768}"/>
          </ac:spMkLst>
        </pc:spChg>
        <pc:spChg chg="add del">
          <ac:chgData name="fahad ALOmar" userId="b7f8c2f51620acb4" providerId="LiveId" clId="{F9555100-799E-4844-A2DD-4BC7B440A159}" dt="2023-06-06T20:51:37.883" v="58"/>
          <ac:spMkLst>
            <pc:docMk/>
            <pc:sldMk cId="2572637490" sldId="330"/>
            <ac:spMk id="19" creationId="{BE194971-2F2D-44B0-8AE6-FF2DCCEE0A96}"/>
          </ac:spMkLst>
        </pc:spChg>
        <pc:spChg chg="add del">
          <ac:chgData name="fahad ALOmar" userId="b7f8c2f51620acb4" providerId="LiveId" clId="{F9555100-799E-4844-A2DD-4BC7B440A159}" dt="2023-06-06T20:51:37.883" v="58"/>
          <ac:spMkLst>
            <pc:docMk/>
            <pc:sldMk cId="2572637490" sldId="330"/>
            <ac:spMk id="21" creationId="{1FF9A61E-EB11-4C46-82E1-3E00A3B4B4D6}"/>
          </ac:spMkLst>
        </pc:spChg>
        <pc:spChg chg="add del">
          <ac:chgData name="fahad ALOmar" userId="b7f8c2f51620acb4" providerId="LiveId" clId="{F9555100-799E-4844-A2DD-4BC7B440A159}" dt="2023-06-06T20:47:13.567" v="32" actId="26606"/>
          <ac:spMkLst>
            <pc:docMk/>
            <pc:sldMk cId="2572637490" sldId="330"/>
            <ac:spMk id="22" creationId="{C170DF7D-4686-4BD5-A9CD-C8964928468D}"/>
          </ac:spMkLst>
        </pc:spChg>
        <pc:spChg chg="add del">
          <ac:chgData name="fahad ALOmar" userId="b7f8c2f51620acb4" providerId="LiveId" clId="{F9555100-799E-4844-A2DD-4BC7B440A159}" dt="2023-06-06T20:51:37.883" v="58"/>
          <ac:spMkLst>
            <pc:docMk/>
            <pc:sldMk cId="2572637490" sldId="330"/>
            <ac:spMk id="24" creationId="{62AE8E50-35D4-4D5A-A4BB-168CBB027DA2}"/>
          </ac:spMkLst>
        </pc:spChg>
        <pc:spChg chg="add del">
          <ac:chgData name="fahad ALOmar" userId="b7f8c2f51620acb4" providerId="LiveId" clId="{F9555100-799E-4844-A2DD-4BC7B440A159}" dt="2023-06-06T20:51:37.883" v="58"/>
          <ac:spMkLst>
            <pc:docMk/>
            <pc:sldMk cId="2572637490" sldId="330"/>
            <ac:spMk id="25" creationId="{C37D1D6D-17D8-4296-B000-665D1892D01E}"/>
          </ac:spMkLst>
        </pc:spChg>
        <pc:spChg chg="add del">
          <ac:chgData name="fahad ALOmar" userId="b7f8c2f51620acb4" providerId="LiveId" clId="{F9555100-799E-4844-A2DD-4BC7B440A159}" dt="2023-06-06T20:51:37.883" v="58"/>
          <ac:spMkLst>
            <pc:docMk/>
            <pc:sldMk cId="2572637490" sldId="330"/>
            <ac:spMk id="26" creationId="{1B26E892-1320-40AA-9CA1-246721C18768}"/>
          </ac:spMkLst>
        </pc:spChg>
        <pc:spChg chg="add del">
          <ac:chgData name="fahad ALOmar" userId="b7f8c2f51620acb4" providerId="LiveId" clId="{F9555100-799E-4844-A2DD-4BC7B440A159}" dt="2023-06-06T20:47:13.527" v="31" actId="26606"/>
          <ac:spMkLst>
            <pc:docMk/>
            <pc:sldMk cId="2572637490" sldId="330"/>
            <ac:spMk id="27" creationId="{BE194971-2F2D-44B0-8AE6-FF2DCCEE0A96}"/>
          </ac:spMkLst>
        </pc:spChg>
        <pc:spChg chg="add del">
          <ac:chgData name="fahad ALOmar" userId="b7f8c2f51620acb4" providerId="LiveId" clId="{F9555100-799E-4844-A2DD-4BC7B440A159}" dt="2023-06-06T20:47:13.527" v="31" actId="26606"/>
          <ac:spMkLst>
            <pc:docMk/>
            <pc:sldMk cId="2572637490" sldId="330"/>
            <ac:spMk id="29" creationId="{1FF9A61E-EB11-4C46-82E1-3E00A3B4B4D6}"/>
          </ac:spMkLst>
        </pc:spChg>
        <pc:spChg chg="add del">
          <ac:chgData name="fahad ALOmar" userId="b7f8c2f51620acb4" providerId="LiveId" clId="{F9555100-799E-4844-A2DD-4BC7B440A159}" dt="2023-06-06T20:51:37.883" v="58"/>
          <ac:spMkLst>
            <pc:docMk/>
            <pc:sldMk cId="2572637490" sldId="330"/>
            <ac:spMk id="30" creationId="{C170DF7D-4686-4BD5-A9CD-C8964928468D}"/>
          </ac:spMkLst>
        </pc:spChg>
        <pc:spChg chg="add">
          <ac:chgData name="fahad ALOmar" userId="b7f8c2f51620acb4" providerId="LiveId" clId="{F9555100-799E-4844-A2DD-4BC7B440A159}" dt="2023-06-06T20:51:58.407" v="63" actId="26606"/>
          <ac:spMkLst>
            <pc:docMk/>
            <pc:sldMk cId="2572637490" sldId="330"/>
            <ac:spMk id="32" creationId="{BE194971-2F2D-44B0-8AE6-FF2DCCEE0A96}"/>
          </ac:spMkLst>
        </pc:spChg>
        <pc:spChg chg="add del">
          <ac:chgData name="fahad ALOmar" userId="b7f8c2f51620acb4" providerId="LiveId" clId="{F9555100-799E-4844-A2DD-4BC7B440A159}" dt="2023-06-06T20:47:13.527" v="31" actId="26606"/>
          <ac:spMkLst>
            <pc:docMk/>
            <pc:sldMk cId="2572637490" sldId="330"/>
            <ac:spMk id="33" creationId="{0BA28970-3E8F-46CD-A302-42EE83668B0A}"/>
          </ac:spMkLst>
        </pc:spChg>
        <pc:spChg chg="add">
          <ac:chgData name="fahad ALOmar" userId="b7f8c2f51620acb4" providerId="LiveId" clId="{F9555100-799E-4844-A2DD-4BC7B440A159}" dt="2023-06-06T20:51:58.407" v="63" actId="26606"/>
          <ac:spMkLst>
            <pc:docMk/>
            <pc:sldMk cId="2572637490" sldId="330"/>
            <ac:spMk id="34" creationId="{1FF9A61E-EB11-4C46-82E1-3E00A3B4B4D6}"/>
          </ac:spMkLst>
        </pc:spChg>
        <pc:spChg chg="add del">
          <ac:chgData name="fahad ALOmar" userId="b7f8c2f51620acb4" providerId="LiveId" clId="{F9555100-799E-4844-A2DD-4BC7B440A159}" dt="2023-06-06T20:47:36.700" v="35"/>
          <ac:spMkLst>
            <pc:docMk/>
            <pc:sldMk cId="2572637490" sldId="330"/>
            <ac:spMk id="37" creationId="{1B26E892-1320-40AA-9CA1-246721C18768}"/>
          </ac:spMkLst>
        </pc:spChg>
        <pc:spChg chg="add del">
          <ac:chgData name="fahad ALOmar" userId="b7f8c2f51620acb4" providerId="LiveId" clId="{F9555100-799E-4844-A2DD-4BC7B440A159}" dt="2023-06-06T20:47:36.700" v="35"/>
          <ac:spMkLst>
            <pc:docMk/>
            <pc:sldMk cId="2572637490" sldId="330"/>
            <ac:spMk id="38" creationId="{BE194971-2F2D-44B0-8AE6-FF2DCCEE0A96}"/>
          </ac:spMkLst>
        </pc:spChg>
        <pc:spChg chg="add del">
          <ac:chgData name="fahad ALOmar" userId="b7f8c2f51620acb4" providerId="LiveId" clId="{F9555100-799E-4844-A2DD-4BC7B440A159}" dt="2023-06-06T20:47:36.700" v="35"/>
          <ac:spMkLst>
            <pc:docMk/>
            <pc:sldMk cId="2572637490" sldId="330"/>
            <ac:spMk id="40" creationId="{1FF9A61E-EB11-4C46-82E1-3E00A3B4B4D6}"/>
          </ac:spMkLst>
        </pc:spChg>
        <pc:spChg chg="add del">
          <ac:chgData name="fahad ALOmar" userId="b7f8c2f51620acb4" providerId="LiveId" clId="{F9555100-799E-4844-A2DD-4BC7B440A159}" dt="2023-06-06T20:47:36.700" v="35"/>
          <ac:spMkLst>
            <pc:docMk/>
            <pc:sldMk cId="2572637490" sldId="330"/>
            <ac:spMk id="41" creationId="{C170DF7D-4686-4BD5-A9CD-C8964928468D}"/>
          </ac:spMkLst>
        </pc:spChg>
        <pc:spChg chg="add del">
          <ac:chgData name="fahad ALOmar" userId="b7f8c2f51620acb4" providerId="LiveId" clId="{F9555100-799E-4844-A2DD-4BC7B440A159}" dt="2023-06-06T20:47:36.700" v="35"/>
          <ac:spMkLst>
            <pc:docMk/>
            <pc:sldMk cId="2572637490" sldId="330"/>
            <ac:spMk id="43" creationId="{62AE8E50-35D4-4D5A-A4BB-168CBB027DA2}"/>
          </ac:spMkLst>
        </pc:spChg>
        <pc:spChg chg="add del">
          <ac:chgData name="fahad ALOmar" userId="b7f8c2f51620acb4" providerId="LiveId" clId="{F9555100-799E-4844-A2DD-4BC7B440A159}" dt="2023-06-06T20:47:36.700" v="35"/>
          <ac:spMkLst>
            <pc:docMk/>
            <pc:sldMk cId="2572637490" sldId="330"/>
            <ac:spMk id="44" creationId="{C37D1D6D-17D8-4296-B000-665D1892D01E}"/>
          </ac:spMkLst>
        </pc:spChg>
        <pc:spChg chg="add">
          <ac:chgData name="fahad ALOmar" userId="b7f8c2f51620acb4" providerId="LiveId" clId="{F9555100-799E-4844-A2DD-4BC7B440A159}" dt="2023-06-06T20:51:58.407" v="63" actId="26606"/>
          <ac:spMkLst>
            <pc:docMk/>
            <pc:sldMk cId="2572637490" sldId="330"/>
            <ac:spMk id="45" creationId="{62AE8E50-35D4-4D5A-A4BB-168CBB027DA2}"/>
          </ac:spMkLst>
        </pc:spChg>
        <pc:spChg chg="add">
          <ac:chgData name="fahad ALOmar" userId="b7f8c2f51620acb4" providerId="LiveId" clId="{F9555100-799E-4844-A2DD-4BC7B440A159}" dt="2023-06-06T20:51:58.407" v="63" actId="26606"/>
          <ac:spMkLst>
            <pc:docMk/>
            <pc:sldMk cId="2572637490" sldId="330"/>
            <ac:spMk id="46" creationId="{C37D1D6D-17D8-4296-B000-665D1892D01E}"/>
          </ac:spMkLst>
        </pc:spChg>
        <pc:spChg chg="add">
          <ac:chgData name="fahad ALOmar" userId="b7f8c2f51620acb4" providerId="LiveId" clId="{F9555100-799E-4844-A2DD-4BC7B440A159}" dt="2023-06-06T20:51:58.407" v="63" actId="26606"/>
          <ac:spMkLst>
            <pc:docMk/>
            <pc:sldMk cId="2572637490" sldId="330"/>
            <ac:spMk id="47" creationId="{1B26E892-1320-40AA-9CA1-246721C18768}"/>
          </ac:spMkLst>
        </pc:spChg>
        <pc:spChg chg="add">
          <ac:chgData name="fahad ALOmar" userId="b7f8c2f51620acb4" providerId="LiveId" clId="{F9555100-799E-4844-A2DD-4BC7B440A159}" dt="2023-06-06T20:51:58.407" v="63" actId="26606"/>
          <ac:spMkLst>
            <pc:docMk/>
            <pc:sldMk cId="2572637490" sldId="330"/>
            <ac:spMk id="49" creationId="{C170DF7D-4686-4BD5-A9CD-C8964928468D}"/>
          </ac:spMkLst>
        </pc:spChg>
        <pc:cxnChg chg="add del">
          <ac:chgData name="fahad ALOmar" userId="b7f8c2f51620acb4" providerId="LiveId" clId="{F9555100-799E-4844-A2DD-4BC7B440A159}" dt="2023-06-06T20:49:15.762" v="48"/>
          <ac:cxnSpMkLst>
            <pc:docMk/>
            <pc:sldMk cId="2572637490" sldId="330"/>
            <ac:cxnSpMk id="7" creationId="{5E564EB3-35F2-4EFF-87DC-642DC020526D}"/>
          </ac:cxnSpMkLst>
        </pc:cxnChg>
        <pc:cxnChg chg="add del">
          <ac:chgData name="fahad ALOmar" userId="b7f8c2f51620acb4" providerId="LiveId" clId="{F9555100-799E-4844-A2DD-4BC7B440A159}" dt="2023-06-06T20:47:13.567" v="32" actId="26606"/>
          <ac:cxnSpMkLst>
            <pc:docMk/>
            <pc:sldMk cId="2572637490" sldId="330"/>
            <ac:cxnSpMk id="12" creationId="{5E564EB3-35F2-4EFF-87DC-642DC020526D}"/>
          </ac:cxnSpMkLst>
        </pc:cxnChg>
        <pc:cxnChg chg="add del">
          <ac:chgData name="fahad ALOmar" userId="b7f8c2f51620acb4" providerId="LiveId" clId="{F9555100-799E-4844-A2DD-4BC7B440A159}" dt="2023-06-06T20:49:15.762" v="48"/>
          <ac:cxnSpMkLst>
            <pc:docMk/>
            <pc:sldMk cId="2572637490" sldId="330"/>
            <ac:cxnSpMk id="15" creationId="{C9A1F79C-E4D1-4AAE-BA11-3A09005252E3}"/>
          </ac:cxnSpMkLst>
        </pc:cxnChg>
        <pc:cxnChg chg="add del">
          <ac:chgData name="fahad ALOmar" userId="b7f8c2f51620acb4" providerId="LiveId" clId="{F9555100-799E-4844-A2DD-4BC7B440A159}" dt="2023-06-06T20:47:13.567" v="32" actId="26606"/>
          <ac:cxnSpMkLst>
            <pc:docMk/>
            <pc:sldMk cId="2572637490" sldId="330"/>
            <ac:cxnSpMk id="20" creationId="{C9A1F79C-E4D1-4AAE-BA11-3A09005252E3}"/>
          </ac:cxnSpMkLst>
        </pc:cxnChg>
        <pc:cxnChg chg="add del">
          <ac:chgData name="fahad ALOmar" userId="b7f8c2f51620acb4" providerId="LiveId" clId="{F9555100-799E-4844-A2DD-4BC7B440A159}" dt="2023-06-06T20:51:37.883" v="58"/>
          <ac:cxnSpMkLst>
            <pc:docMk/>
            <pc:sldMk cId="2572637490" sldId="330"/>
            <ac:cxnSpMk id="23" creationId="{5E564EB3-35F2-4EFF-87DC-642DC020526D}"/>
          </ac:cxnSpMkLst>
        </pc:cxnChg>
        <pc:cxnChg chg="add del">
          <ac:chgData name="fahad ALOmar" userId="b7f8c2f51620acb4" providerId="LiveId" clId="{F9555100-799E-4844-A2DD-4BC7B440A159}" dt="2023-06-06T20:51:37.883" v="58"/>
          <ac:cxnSpMkLst>
            <pc:docMk/>
            <pc:sldMk cId="2572637490" sldId="330"/>
            <ac:cxnSpMk id="28" creationId="{C9A1F79C-E4D1-4AAE-BA11-3A09005252E3}"/>
          </ac:cxnSpMkLst>
        </pc:cxnChg>
        <pc:cxnChg chg="add del">
          <ac:chgData name="fahad ALOmar" userId="b7f8c2f51620acb4" providerId="LiveId" clId="{F9555100-799E-4844-A2DD-4BC7B440A159}" dt="2023-06-06T20:47:13.527" v="31" actId="26606"/>
          <ac:cxnSpMkLst>
            <pc:docMk/>
            <pc:sldMk cId="2572637490" sldId="330"/>
            <ac:cxnSpMk id="31" creationId="{5E564EB3-35F2-4EFF-87DC-642DC020526D}"/>
          </ac:cxnSpMkLst>
        </pc:cxnChg>
        <pc:cxnChg chg="add del">
          <ac:chgData name="fahad ALOmar" userId="b7f8c2f51620acb4" providerId="LiveId" clId="{F9555100-799E-4844-A2DD-4BC7B440A159}" dt="2023-06-06T20:47:13.527" v="31" actId="26606"/>
          <ac:cxnSpMkLst>
            <pc:docMk/>
            <pc:sldMk cId="2572637490" sldId="330"/>
            <ac:cxnSpMk id="35" creationId="{47AE7893-212D-45CB-A5B0-AE377389AB3F}"/>
          </ac:cxnSpMkLst>
        </pc:cxnChg>
        <pc:cxnChg chg="add">
          <ac:chgData name="fahad ALOmar" userId="b7f8c2f51620acb4" providerId="LiveId" clId="{F9555100-799E-4844-A2DD-4BC7B440A159}" dt="2023-06-06T20:51:58.407" v="63" actId="26606"/>
          <ac:cxnSpMkLst>
            <pc:docMk/>
            <pc:sldMk cId="2572637490" sldId="330"/>
            <ac:cxnSpMk id="36" creationId="{5E564EB3-35F2-4EFF-87DC-642DC020526D}"/>
          </ac:cxnSpMkLst>
        </pc:cxnChg>
        <pc:cxnChg chg="add del">
          <ac:chgData name="fahad ALOmar" userId="b7f8c2f51620acb4" providerId="LiveId" clId="{F9555100-799E-4844-A2DD-4BC7B440A159}" dt="2023-06-06T20:47:36.700" v="35"/>
          <ac:cxnSpMkLst>
            <pc:docMk/>
            <pc:sldMk cId="2572637490" sldId="330"/>
            <ac:cxnSpMk id="39" creationId="{C9A1F79C-E4D1-4AAE-BA11-3A09005252E3}"/>
          </ac:cxnSpMkLst>
        </pc:cxnChg>
        <pc:cxnChg chg="add del">
          <ac:chgData name="fahad ALOmar" userId="b7f8c2f51620acb4" providerId="LiveId" clId="{F9555100-799E-4844-A2DD-4BC7B440A159}" dt="2023-06-06T20:47:36.700" v="35"/>
          <ac:cxnSpMkLst>
            <pc:docMk/>
            <pc:sldMk cId="2572637490" sldId="330"/>
            <ac:cxnSpMk id="42" creationId="{5E564EB3-35F2-4EFF-87DC-642DC020526D}"/>
          </ac:cxnSpMkLst>
        </pc:cxnChg>
        <pc:cxnChg chg="add">
          <ac:chgData name="fahad ALOmar" userId="b7f8c2f51620acb4" providerId="LiveId" clId="{F9555100-799E-4844-A2DD-4BC7B440A159}" dt="2023-06-06T20:51:58.407" v="63" actId="26606"/>
          <ac:cxnSpMkLst>
            <pc:docMk/>
            <pc:sldMk cId="2572637490" sldId="330"/>
            <ac:cxnSpMk id="48" creationId="{C9A1F79C-E4D1-4AAE-BA11-3A09005252E3}"/>
          </ac:cxnSpMkLst>
        </pc:cxnChg>
      </pc:sldChg>
      <pc:sldChg chg="addSp modSp mod setBg setClrOvrMap">
        <pc:chgData name="fahad ALOmar" userId="b7f8c2f51620acb4" providerId="LiveId" clId="{F9555100-799E-4844-A2DD-4BC7B440A159}" dt="2023-06-06T21:05:14.983" v="201" actId="13900"/>
        <pc:sldMkLst>
          <pc:docMk/>
          <pc:sldMk cId="3152702428" sldId="331"/>
        </pc:sldMkLst>
        <pc:spChg chg="mod">
          <ac:chgData name="fahad ALOmar" userId="b7f8c2f51620acb4" providerId="LiveId" clId="{F9555100-799E-4844-A2DD-4BC7B440A159}" dt="2023-06-06T20:52:25.199" v="67" actId="26606"/>
          <ac:spMkLst>
            <pc:docMk/>
            <pc:sldMk cId="3152702428" sldId="331"/>
            <ac:spMk id="2" creationId="{C3E2A6DD-C7BD-3DEC-D508-CA9B64E0B6C5}"/>
          </ac:spMkLst>
        </pc:spChg>
        <pc:spChg chg="mod">
          <ac:chgData name="fahad ALOmar" userId="b7f8c2f51620acb4" providerId="LiveId" clId="{F9555100-799E-4844-A2DD-4BC7B440A159}" dt="2023-06-06T21:05:14.983" v="201" actId="13900"/>
          <ac:spMkLst>
            <pc:docMk/>
            <pc:sldMk cId="3152702428" sldId="331"/>
            <ac:spMk id="3" creationId="{50EB9940-98DA-8623-F9FC-53E9C3033EE5}"/>
          </ac:spMkLst>
        </pc:spChg>
        <pc:spChg chg="add">
          <ac:chgData name="fahad ALOmar" userId="b7f8c2f51620acb4" providerId="LiveId" clId="{F9555100-799E-4844-A2DD-4BC7B440A159}" dt="2023-06-06T20:52:25.199" v="67" actId="26606"/>
          <ac:spMkLst>
            <pc:docMk/>
            <pc:sldMk cId="3152702428" sldId="331"/>
            <ac:spMk id="8" creationId="{A10C41F2-1746-4431-9B52-B9F147A896B8}"/>
          </ac:spMkLst>
        </pc:spChg>
        <pc:spChg chg="add">
          <ac:chgData name="fahad ALOmar" userId="b7f8c2f51620acb4" providerId="LiveId" clId="{F9555100-799E-4844-A2DD-4BC7B440A159}" dt="2023-06-06T20:52:25.199" v="67" actId="26606"/>
          <ac:spMkLst>
            <pc:docMk/>
            <pc:sldMk cId="3152702428" sldId="331"/>
            <ac:spMk id="10" creationId="{7984928E-D694-4849-BBAD-D7C7DC405478}"/>
          </ac:spMkLst>
        </pc:spChg>
        <pc:spChg chg="add">
          <ac:chgData name="fahad ALOmar" userId="b7f8c2f51620acb4" providerId="LiveId" clId="{F9555100-799E-4844-A2DD-4BC7B440A159}" dt="2023-06-06T20:52:25.199" v="67" actId="26606"/>
          <ac:spMkLst>
            <pc:docMk/>
            <pc:sldMk cId="3152702428" sldId="331"/>
            <ac:spMk id="12" creationId="{A24A153C-9BEC-46E7-9AA4-DFC65A2B1A87}"/>
          </ac:spMkLst>
        </pc:spChg>
        <pc:cxnChg chg="add">
          <ac:chgData name="fahad ALOmar" userId="b7f8c2f51620acb4" providerId="LiveId" clId="{F9555100-799E-4844-A2DD-4BC7B440A159}" dt="2023-06-06T20:52:25.199" v="67" actId="26606"/>
          <ac:cxnSpMkLst>
            <pc:docMk/>
            <pc:sldMk cId="3152702428" sldId="331"/>
            <ac:cxnSpMk id="14" creationId="{99237721-19CF-41B1-AA0A-E1E1A8282D52}"/>
          </ac:cxnSpMkLst>
        </pc:cxnChg>
      </pc:sldChg>
      <pc:sldMasterChg chg="setBg modSldLayout">
        <pc:chgData name="fahad ALOmar" userId="b7f8c2f51620acb4" providerId="LiveId" clId="{F9555100-799E-4844-A2DD-4BC7B440A159}" dt="2023-06-06T20:53:08.588" v="68"/>
        <pc:sldMasterMkLst>
          <pc:docMk/>
          <pc:sldMasterMk cId="3267580502" sldId="2147483744"/>
        </pc:sldMasterMkLst>
        <pc:sldLayoutChg chg="setBg">
          <pc:chgData name="fahad ALOmar" userId="b7f8c2f51620acb4" providerId="LiveId" clId="{F9555100-799E-4844-A2DD-4BC7B440A159}" dt="2023-06-06T20:53:08.588" v="68"/>
          <pc:sldLayoutMkLst>
            <pc:docMk/>
            <pc:sldMasterMk cId="3267580502" sldId="2147483744"/>
            <pc:sldLayoutMk cId="3704764778" sldId="2147483745"/>
          </pc:sldLayoutMkLst>
        </pc:sldLayoutChg>
        <pc:sldLayoutChg chg="setBg">
          <pc:chgData name="fahad ALOmar" userId="b7f8c2f51620acb4" providerId="LiveId" clId="{F9555100-799E-4844-A2DD-4BC7B440A159}" dt="2023-06-06T20:53:08.588" v="68"/>
          <pc:sldLayoutMkLst>
            <pc:docMk/>
            <pc:sldMasterMk cId="3267580502" sldId="2147483744"/>
            <pc:sldLayoutMk cId="2731080664" sldId="2147483746"/>
          </pc:sldLayoutMkLst>
        </pc:sldLayoutChg>
        <pc:sldLayoutChg chg="setBg">
          <pc:chgData name="fahad ALOmar" userId="b7f8c2f51620acb4" providerId="LiveId" clId="{F9555100-799E-4844-A2DD-4BC7B440A159}" dt="2023-06-06T20:53:08.588" v="68"/>
          <pc:sldLayoutMkLst>
            <pc:docMk/>
            <pc:sldMasterMk cId="3267580502" sldId="2147483744"/>
            <pc:sldLayoutMk cId="2276467981" sldId="2147483747"/>
          </pc:sldLayoutMkLst>
        </pc:sldLayoutChg>
        <pc:sldLayoutChg chg="setBg">
          <pc:chgData name="fahad ALOmar" userId="b7f8c2f51620acb4" providerId="LiveId" clId="{F9555100-799E-4844-A2DD-4BC7B440A159}" dt="2023-06-06T20:53:08.588" v="68"/>
          <pc:sldLayoutMkLst>
            <pc:docMk/>
            <pc:sldMasterMk cId="3267580502" sldId="2147483744"/>
            <pc:sldLayoutMk cId="1318389870" sldId="2147483748"/>
          </pc:sldLayoutMkLst>
        </pc:sldLayoutChg>
        <pc:sldLayoutChg chg="setBg">
          <pc:chgData name="fahad ALOmar" userId="b7f8c2f51620acb4" providerId="LiveId" clId="{F9555100-799E-4844-A2DD-4BC7B440A159}" dt="2023-06-06T20:53:08.588" v="68"/>
          <pc:sldLayoutMkLst>
            <pc:docMk/>
            <pc:sldMasterMk cId="3267580502" sldId="2147483744"/>
            <pc:sldLayoutMk cId="3246258631" sldId="2147483749"/>
          </pc:sldLayoutMkLst>
        </pc:sldLayoutChg>
        <pc:sldLayoutChg chg="setBg">
          <pc:chgData name="fahad ALOmar" userId="b7f8c2f51620acb4" providerId="LiveId" clId="{F9555100-799E-4844-A2DD-4BC7B440A159}" dt="2023-06-06T20:53:08.588" v="68"/>
          <pc:sldLayoutMkLst>
            <pc:docMk/>
            <pc:sldMasterMk cId="3267580502" sldId="2147483744"/>
            <pc:sldLayoutMk cId="1112818565" sldId="2147483750"/>
          </pc:sldLayoutMkLst>
        </pc:sldLayoutChg>
        <pc:sldLayoutChg chg="setBg">
          <pc:chgData name="fahad ALOmar" userId="b7f8c2f51620acb4" providerId="LiveId" clId="{F9555100-799E-4844-A2DD-4BC7B440A159}" dt="2023-06-06T20:53:08.588" v="68"/>
          <pc:sldLayoutMkLst>
            <pc:docMk/>
            <pc:sldMasterMk cId="3267580502" sldId="2147483744"/>
            <pc:sldLayoutMk cId="38299072" sldId="2147483751"/>
          </pc:sldLayoutMkLst>
        </pc:sldLayoutChg>
        <pc:sldLayoutChg chg="setBg">
          <pc:chgData name="fahad ALOmar" userId="b7f8c2f51620acb4" providerId="LiveId" clId="{F9555100-799E-4844-A2DD-4BC7B440A159}" dt="2023-06-06T20:53:08.588" v="68"/>
          <pc:sldLayoutMkLst>
            <pc:docMk/>
            <pc:sldMasterMk cId="3267580502" sldId="2147483744"/>
            <pc:sldLayoutMk cId="4163743566" sldId="2147483752"/>
          </pc:sldLayoutMkLst>
        </pc:sldLayoutChg>
        <pc:sldLayoutChg chg="setBg">
          <pc:chgData name="fahad ALOmar" userId="b7f8c2f51620acb4" providerId="LiveId" clId="{F9555100-799E-4844-A2DD-4BC7B440A159}" dt="2023-06-06T20:53:08.588" v="68"/>
          <pc:sldLayoutMkLst>
            <pc:docMk/>
            <pc:sldMasterMk cId="3267580502" sldId="2147483744"/>
            <pc:sldLayoutMk cId="3935097951" sldId="2147483753"/>
          </pc:sldLayoutMkLst>
        </pc:sldLayoutChg>
        <pc:sldLayoutChg chg="setBg">
          <pc:chgData name="fahad ALOmar" userId="b7f8c2f51620acb4" providerId="LiveId" clId="{F9555100-799E-4844-A2DD-4BC7B440A159}" dt="2023-06-06T20:53:08.588" v="68"/>
          <pc:sldLayoutMkLst>
            <pc:docMk/>
            <pc:sldMasterMk cId="3267580502" sldId="2147483744"/>
            <pc:sldLayoutMk cId="715603689" sldId="2147483754"/>
          </pc:sldLayoutMkLst>
        </pc:sldLayoutChg>
        <pc:sldLayoutChg chg="setBg">
          <pc:chgData name="fahad ALOmar" userId="b7f8c2f51620acb4" providerId="LiveId" clId="{F9555100-799E-4844-A2DD-4BC7B440A159}" dt="2023-06-06T20:53:08.588" v="68"/>
          <pc:sldLayoutMkLst>
            <pc:docMk/>
            <pc:sldMasterMk cId="3267580502" sldId="2147483744"/>
            <pc:sldLayoutMk cId="2815959792" sldId="2147483755"/>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66B445-C346-493C-AF75-6A3C360D887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2502E54-0AD1-4744-818D-B01DF761B6FF}">
      <dgm:prSet/>
      <dgm:spPr/>
      <dgm:t>
        <a:bodyPr/>
        <a:lstStyle/>
        <a:p>
          <a:pPr rtl="1"/>
          <a:r>
            <a:rPr lang="ar-AE" dirty="0"/>
            <a:t>القطاع:   </a:t>
          </a:r>
          <a:r>
            <a:rPr lang="ar-SA" dirty="0"/>
            <a:t>القطاع الصحي </a:t>
          </a:r>
          <a:endParaRPr lang="en-US" dirty="0"/>
        </a:p>
      </dgm:t>
    </dgm:pt>
    <dgm:pt modelId="{68A26040-AEA0-4949-9694-E2A3B774D074}" type="parTrans" cxnId="{5B74DAAD-A4B6-43AF-8B33-1CBFE96B409A}">
      <dgm:prSet/>
      <dgm:spPr/>
      <dgm:t>
        <a:bodyPr/>
        <a:lstStyle/>
        <a:p>
          <a:endParaRPr lang="en-US"/>
        </a:p>
      </dgm:t>
    </dgm:pt>
    <dgm:pt modelId="{4352C1DE-7C36-4BC3-9030-99C2E36903DF}" type="sibTrans" cxnId="{5B74DAAD-A4B6-43AF-8B33-1CBFE96B409A}">
      <dgm:prSet/>
      <dgm:spPr/>
      <dgm:t>
        <a:bodyPr/>
        <a:lstStyle/>
        <a:p>
          <a:endParaRPr lang="en-US"/>
        </a:p>
      </dgm:t>
    </dgm:pt>
    <dgm:pt modelId="{47243C3F-9DE6-4918-A0AE-96B2479D4B19}">
      <dgm:prSet/>
      <dgm:spPr/>
      <dgm:t>
        <a:bodyPr/>
        <a:lstStyle/>
        <a:p>
          <a:pPr rtl="1"/>
          <a:r>
            <a:rPr lang="ar-SA" dirty="0"/>
            <a:t>الدولة:</a:t>
          </a:r>
          <a:r>
            <a:rPr lang="ar-AE" dirty="0"/>
            <a:t> </a:t>
          </a:r>
          <a:r>
            <a:rPr lang="ar-SA" dirty="0"/>
            <a:t>المملكة العربية السعودية </a:t>
          </a:r>
          <a:endParaRPr lang="en-US" dirty="0"/>
        </a:p>
      </dgm:t>
    </dgm:pt>
    <dgm:pt modelId="{B9D75B39-BDBC-4542-8119-B333F38D58D5}" type="parTrans" cxnId="{386C5F2C-5908-4466-87C6-7D1D74D16ED5}">
      <dgm:prSet/>
      <dgm:spPr/>
      <dgm:t>
        <a:bodyPr/>
        <a:lstStyle/>
        <a:p>
          <a:endParaRPr lang="en-US"/>
        </a:p>
      </dgm:t>
    </dgm:pt>
    <dgm:pt modelId="{1E47B3EC-671E-4BDC-A73E-9CE3D6421307}" type="sibTrans" cxnId="{386C5F2C-5908-4466-87C6-7D1D74D16ED5}">
      <dgm:prSet/>
      <dgm:spPr/>
      <dgm:t>
        <a:bodyPr/>
        <a:lstStyle/>
        <a:p>
          <a:endParaRPr lang="en-US"/>
        </a:p>
      </dgm:t>
    </dgm:pt>
    <dgm:pt modelId="{40DD6DD8-4DA3-4EF0-BCB1-FF6A4B5D798F}">
      <dgm:prSet/>
      <dgm:spPr/>
      <dgm:t>
        <a:bodyPr/>
        <a:lstStyle/>
        <a:p>
          <a:pPr rtl="1"/>
          <a:r>
            <a:rPr lang="ar-AE" dirty="0"/>
            <a:t>الهدف أو العرض :</a:t>
          </a:r>
          <a:endParaRPr lang="en-US" dirty="0"/>
        </a:p>
      </dgm:t>
    </dgm:pt>
    <dgm:pt modelId="{3772C2C3-8677-476D-BDA6-6BE626A65015}" type="parTrans" cxnId="{13486CA4-74A2-46CC-82E2-84C44F7B1701}">
      <dgm:prSet/>
      <dgm:spPr/>
      <dgm:t>
        <a:bodyPr/>
        <a:lstStyle/>
        <a:p>
          <a:endParaRPr lang="en-US"/>
        </a:p>
      </dgm:t>
    </dgm:pt>
    <dgm:pt modelId="{B69F79CA-0DAD-4204-9C83-CC7D9A3A691F}" type="sibTrans" cxnId="{13486CA4-74A2-46CC-82E2-84C44F7B1701}">
      <dgm:prSet/>
      <dgm:spPr/>
      <dgm:t>
        <a:bodyPr/>
        <a:lstStyle/>
        <a:p>
          <a:endParaRPr lang="en-US"/>
        </a:p>
      </dgm:t>
    </dgm:pt>
    <dgm:pt modelId="{94C6BD49-B0CD-476F-97AA-4AC0CCDA6F92}">
      <dgm:prSet/>
      <dgm:spPr/>
      <dgm:t>
        <a:bodyPr/>
        <a:lstStyle/>
        <a:p>
          <a:pPr rtl="1"/>
          <a:r>
            <a:rPr lang="ar-SA" dirty="0"/>
            <a:t>إقناع المواطنين بأخذ لقاح كورونا في المملكة العربية السعودية .</a:t>
          </a:r>
          <a:endParaRPr lang="en-US" dirty="0"/>
        </a:p>
      </dgm:t>
    </dgm:pt>
    <dgm:pt modelId="{18ABAF1C-4121-4ECD-B6AF-E8C3BA98E230}" type="parTrans" cxnId="{BFFF8D78-513B-4431-BA46-E13183E56818}">
      <dgm:prSet/>
      <dgm:spPr/>
      <dgm:t>
        <a:bodyPr/>
        <a:lstStyle/>
        <a:p>
          <a:endParaRPr lang="en-US"/>
        </a:p>
      </dgm:t>
    </dgm:pt>
    <dgm:pt modelId="{1D643E70-CD58-42BA-89D4-DA34609114FC}" type="sibTrans" cxnId="{BFFF8D78-513B-4431-BA46-E13183E56818}">
      <dgm:prSet/>
      <dgm:spPr/>
      <dgm:t>
        <a:bodyPr/>
        <a:lstStyle/>
        <a:p>
          <a:endParaRPr lang="en-US"/>
        </a:p>
      </dgm:t>
    </dgm:pt>
    <dgm:pt modelId="{A98FA46E-C259-4803-A0BD-22B93D0FF794}">
      <dgm:prSet/>
      <dgm:spPr/>
      <dgm:t>
        <a:bodyPr/>
        <a:lstStyle/>
        <a:p>
          <a:pPr rtl="1"/>
          <a:r>
            <a:rPr lang="ar-AE" dirty="0"/>
            <a:t>المنهج المستخدم: </a:t>
          </a:r>
          <a:endParaRPr lang="en-US" dirty="0"/>
        </a:p>
      </dgm:t>
    </dgm:pt>
    <dgm:pt modelId="{5C3D2873-E724-47F2-BF12-C23776304EFB}" type="parTrans" cxnId="{05F8BEA1-DE63-4C4D-93C2-D7AD8BE23F17}">
      <dgm:prSet/>
      <dgm:spPr/>
      <dgm:t>
        <a:bodyPr/>
        <a:lstStyle/>
        <a:p>
          <a:endParaRPr lang="en-US"/>
        </a:p>
      </dgm:t>
    </dgm:pt>
    <dgm:pt modelId="{BD1D4361-7645-43F2-ABBB-84618E2C1266}" type="sibTrans" cxnId="{05F8BEA1-DE63-4C4D-93C2-D7AD8BE23F17}">
      <dgm:prSet/>
      <dgm:spPr/>
      <dgm:t>
        <a:bodyPr/>
        <a:lstStyle/>
        <a:p>
          <a:endParaRPr lang="en-US"/>
        </a:p>
      </dgm:t>
    </dgm:pt>
    <dgm:pt modelId="{BDAAE603-BCC3-4D5D-AD73-6E48234E26DB}">
      <dgm:prSet/>
      <dgm:spPr/>
      <dgm:t>
        <a:bodyPr/>
        <a:lstStyle/>
        <a:p>
          <a:pPr rtl="1"/>
          <a:r>
            <a:rPr lang="ar-SA" dirty="0"/>
            <a:t>استخدام تطبيقات الاقتصاد السلوكي في القطاع الصحي في ظل جائحة كورونا </a:t>
          </a:r>
          <a:r>
            <a:rPr lang="ar-SA" dirty="0" err="1"/>
            <a:t>وبدات</a:t>
          </a:r>
          <a:r>
            <a:rPr lang="ar-SA" dirty="0"/>
            <a:t> بإقناع المواطنين بوجود فيروس كورونا وضرورة الالتزام بالإجراءات والتقيد بها.</a:t>
          </a:r>
          <a:endParaRPr lang="en-US" dirty="0"/>
        </a:p>
      </dgm:t>
    </dgm:pt>
    <dgm:pt modelId="{C7085C2E-45D5-4335-9687-7261C95727E4}" type="parTrans" cxnId="{35A482F6-4C76-4E80-871C-603AE616E42D}">
      <dgm:prSet/>
      <dgm:spPr/>
      <dgm:t>
        <a:bodyPr/>
        <a:lstStyle/>
        <a:p>
          <a:endParaRPr lang="en-US"/>
        </a:p>
      </dgm:t>
    </dgm:pt>
    <dgm:pt modelId="{3AC6651A-4512-409D-B0AF-1A736172A951}" type="sibTrans" cxnId="{35A482F6-4C76-4E80-871C-603AE616E42D}">
      <dgm:prSet/>
      <dgm:spPr/>
      <dgm:t>
        <a:bodyPr/>
        <a:lstStyle/>
        <a:p>
          <a:endParaRPr lang="en-US"/>
        </a:p>
      </dgm:t>
    </dgm:pt>
    <dgm:pt modelId="{08895FBD-AD18-45D9-AEB7-B5672EDA3239}" type="pres">
      <dgm:prSet presAssocID="{4866B445-C346-493C-AF75-6A3C360D8875}" presName="linear" presStyleCnt="0">
        <dgm:presLayoutVars>
          <dgm:animLvl val="lvl"/>
          <dgm:resizeHandles val="exact"/>
        </dgm:presLayoutVars>
      </dgm:prSet>
      <dgm:spPr/>
    </dgm:pt>
    <dgm:pt modelId="{3A165425-F7FC-4375-9F0C-C5403C97A02B}" type="pres">
      <dgm:prSet presAssocID="{E2502E54-0AD1-4744-818D-B01DF761B6FF}" presName="parentText" presStyleLbl="node1" presStyleIdx="0" presStyleCnt="6">
        <dgm:presLayoutVars>
          <dgm:chMax val="0"/>
          <dgm:bulletEnabled val="1"/>
        </dgm:presLayoutVars>
      </dgm:prSet>
      <dgm:spPr/>
    </dgm:pt>
    <dgm:pt modelId="{EB48A480-055B-414E-ABE0-9CD25AA587B7}" type="pres">
      <dgm:prSet presAssocID="{4352C1DE-7C36-4BC3-9030-99C2E36903DF}" presName="spacer" presStyleCnt="0"/>
      <dgm:spPr/>
    </dgm:pt>
    <dgm:pt modelId="{8EBACD20-14BA-44C4-A1E9-B651EA493833}" type="pres">
      <dgm:prSet presAssocID="{47243C3F-9DE6-4918-A0AE-96B2479D4B19}" presName="parentText" presStyleLbl="node1" presStyleIdx="1" presStyleCnt="6">
        <dgm:presLayoutVars>
          <dgm:chMax val="0"/>
          <dgm:bulletEnabled val="1"/>
        </dgm:presLayoutVars>
      </dgm:prSet>
      <dgm:spPr/>
    </dgm:pt>
    <dgm:pt modelId="{09B179D7-7735-4A9D-94DA-22E0BDBC0DEA}" type="pres">
      <dgm:prSet presAssocID="{1E47B3EC-671E-4BDC-A73E-9CE3D6421307}" presName="spacer" presStyleCnt="0"/>
      <dgm:spPr/>
    </dgm:pt>
    <dgm:pt modelId="{D017DCD4-585B-4D5F-9D46-0BFEA58824FE}" type="pres">
      <dgm:prSet presAssocID="{40DD6DD8-4DA3-4EF0-BCB1-FF6A4B5D798F}" presName="parentText" presStyleLbl="node1" presStyleIdx="2" presStyleCnt="6">
        <dgm:presLayoutVars>
          <dgm:chMax val="0"/>
          <dgm:bulletEnabled val="1"/>
        </dgm:presLayoutVars>
      </dgm:prSet>
      <dgm:spPr/>
    </dgm:pt>
    <dgm:pt modelId="{EE7DFE4F-E80F-4B7C-B8A1-079B63B7F4FB}" type="pres">
      <dgm:prSet presAssocID="{B69F79CA-0DAD-4204-9C83-CC7D9A3A691F}" presName="spacer" presStyleCnt="0"/>
      <dgm:spPr/>
    </dgm:pt>
    <dgm:pt modelId="{FEDF5BEE-DF4A-4AC0-AD3B-48065B5C49DD}" type="pres">
      <dgm:prSet presAssocID="{94C6BD49-B0CD-476F-97AA-4AC0CCDA6F92}" presName="parentText" presStyleLbl="node1" presStyleIdx="3" presStyleCnt="6">
        <dgm:presLayoutVars>
          <dgm:chMax val="0"/>
          <dgm:bulletEnabled val="1"/>
        </dgm:presLayoutVars>
      </dgm:prSet>
      <dgm:spPr/>
    </dgm:pt>
    <dgm:pt modelId="{8C969DCB-A720-4F05-B623-D3D07073432A}" type="pres">
      <dgm:prSet presAssocID="{1D643E70-CD58-42BA-89D4-DA34609114FC}" presName="spacer" presStyleCnt="0"/>
      <dgm:spPr/>
    </dgm:pt>
    <dgm:pt modelId="{7BF93EFB-9CEF-464A-9271-FFE0D006390F}" type="pres">
      <dgm:prSet presAssocID="{A98FA46E-C259-4803-A0BD-22B93D0FF794}" presName="parentText" presStyleLbl="node1" presStyleIdx="4" presStyleCnt="6">
        <dgm:presLayoutVars>
          <dgm:chMax val="0"/>
          <dgm:bulletEnabled val="1"/>
        </dgm:presLayoutVars>
      </dgm:prSet>
      <dgm:spPr/>
    </dgm:pt>
    <dgm:pt modelId="{2160B841-4188-4F54-8287-6CCE97B12DFA}" type="pres">
      <dgm:prSet presAssocID="{BD1D4361-7645-43F2-ABBB-84618E2C1266}" presName="spacer" presStyleCnt="0"/>
      <dgm:spPr/>
    </dgm:pt>
    <dgm:pt modelId="{B75D7952-145D-4E5E-94EA-8CC99A163A93}" type="pres">
      <dgm:prSet presAssocID="{BDAAE603-BCC3-4D5D-AD73-6E48234E26DB}" presName="parentText" presStyleLbl="node1" presStyleIdx="5" presStyleCnt="6">
        <dgm:presLayoutVars>
          <dgm:chMax val="0"/>
          <dgm:bulletEnabled val="1"/>
        </dgm:presLayoutVars>
      </dgm:prSet>
      <dgm:spPr/>
    </dgm:pt>
  </dgm:ptLst>
  <dgm:cxnLst>
    <dgm:cxn modelId="{E5DEE407-2F5A-4142-BCD1-89C01D60B874}" type="presOf" srcId="{94C6BD49-B0CD-476F-97AA-4AC0CCDA6F92}" destId="{FEDF5BEE-DF4A-4AC0-AD3B-48065B5C49DD}" srcOrd="0" destOrd="0" presId="urn:microsoft.com/office/officeart/2005/8/layout/vList2"/>
    <dgm:cxn modelId="{938B2926-E682-48EB-B044-05D75D38B31A}" type="presOf" srcId="{BDAAE603-BCC3-4D5D-AD73-6E48234E26DB}" destId="{B75D7952-145D-4E5E-94EA-8CC99A163A93}" srcOrd="0" destOrd="0" presId="urn:microsoft.com/office/officeart/2005/8/layout/vList2"/>
    <dgm:cxn modelId="{386C5F2C-5908-4466-87C6-7D1D74D16ED5}" srcId="{4866B445-C346-493C-AF75-6A3C360D8875}" destId="{47243C3F-9DE6-4918-A0AE-96B2479D4B19}" srcOrd="1" destOrd="0" parTransId="{B9D75B39-BDBC-4542-8119-B333F38D58D5}" sibTransId="{1E47B3EC-671E-4BDC-A73E-9CE3D6421307}"/>
    <dgm:cxn modelId="{BFFF8D78-513B-4431-BA46-E13183E56818}" srcId="{4866B445-C346-493C-AF75-6A3C360D8875}" destId="{94C6BD49-B0CD-476F-97AA-4AC0CCDA6F92}" srcOrd="3" destOrd="0" parTransId="{18ABAF1C-4121-4ECD-B6AF-E8C3BA98E230}" sibTransId="{1D643E70-CD58-42BA-89D4-DA34609114FC}"/>
    <dgm:cxn modelId="{DA5FCF80-BB85-4B93-BC38-CFFF3754B921}" type="presOf" srcId="{4866B445-C346-493C-AF75-6A3C360D8875}" destId="{08895FBD-AD18-45D9-AEB7-B5672EDA3239}" srcOrd="0" destOrd="0" presId="urn:microsoft.com/office/officeart/2005/8/layout/vList2"/>
    <dgm:cxn modelId="{05F8BEA1-DE63-4C4D-93C2-D7AD8BE23F17}" srcId="{4866B445-C346-493C-AF75-6A3C360D8875}" destId="{A98FA46E-C259-4803-A0BD-22B93D0FF794}" srcOrd="4" destOrd="0" parTransId="{5C3D2873-E724-47F2-BF12-C23776304EFB}" sibTransId="{BD1D4361-7645-43F2-ABBB-84618E2C1266}"/>
    <dgm:cxn modelId="{13486CA4-74A2-46CC-82E2-84C44F7B1701}" srcId="{4866B445-C346-493C-AF75-6A3C360D8875}" destId="{40DD6DD8-4DA3-4EF0-BCB1-FF6A4B5D798F}" srcOrd="2" destOrd="0" parTransId="{3772C2C3-8677-476D-BDA6-6BE626A65015}" sibTransId="{B69F79CA-0DAD-4204-9C83-CC7D9A3A691F}"/>
    <dgm:cxn modelId="{5B74DAAD-A4B6-43AF-8B33-1CBFE96B409A}" srcId="{4866B445-C346-493C-AF75-6A3C360D8875}" destId="{E2502E54-0AD1-4744-818D-B01DF761B6FF}" srcOrd="0" destOrd="0" parTransId="{68A26040-AEA0-4949-9694-E2A3B774D074}" sibTransId="{4352C1DE-7C36-4BC3-9030-99C2E36903DF}"/>
    <dgm:cxn modelId="{42C8F3B5-3BC5-4D50-A879-06878F3CC547}" type="presOf" srcId="{47243C3F-9DE6-4918-A0AE-96B2479D4B19}" destId="{8EBACD20-14BA-44C4-A1E9-B651EA493833}" srcOrd="0" destOrd="0" presId="urn:microsoft.com/office/officeart/2005/8/layout/vList2"/>
    <dgm:cxn modelId="{69E1C3DA-1474-4F1A-B1CE-B87E42124C9F}" type="presOf" srcId="{E2502E54-0AD1-4744-818D-B01DF761B6FF}" destId="{3A165425-F7FC-4375-9F0C-C5403C97A02B}" srcOrd="0" destOrd="0" presId="urn:microsoft.com/office/officeart/2005/8/layout/vList2"/>
    <dgm:cxn modelId="{3439D6DC-4301-4545-89B7-EB828FE14C9C}" type="presOf" srcId="{A98FA46E-C259-4803-A0BD-22B93D0FF794}" destId="{7BF93EFB-9CEF-464A-9271-FFE0D006390F}" srcOrd="0" destOrd="0" presId="urn:microsoft.com/office/officeart/2005/8/layout/vList2"/>
    <dgm:cxn modelId="{E094CAF0-7A31-4EE5-9704-8D2363BEDF7D}" type="presOf" srcId="{40DD6DD8-4DA3-4EF0-BCB1-FF6A4B5D798F}" destId="{D017DCD4-585B-4D5F-9D46-0BFEA58824FE}" srcOrd="0" destOrd="0" presId="urn:microsoft.com/office/officeart/2005/8/layout/vList2"/>
    <dgm:cxn modelId="{35A482F6-4C76-4E80-871C-603AE616E42D}" srcId="{4866B445-C346-493C-AF75-6A3C360D8875}" destId="{BDAAE603-BCC3-4D5D-AD73-6E48234E26DB}" srcOrd="5" destOrd="0" parTransId="{C7085C2E-45D5-4335-9687-7261C95727E4}" sibTransId="{3AC6651A-4512-409D-B0AF-1A736172A951}"/>
    <dgm:cxn modelId="{903AAB02-F2D0-464B-8EE0-09D5079A855D}" type="presParOf" srcId="{08895FBD-AD18-45D9-AEB7-B5672EDA3239}" destId="{3A165425-F7FC-4375-9F0C-C5403C97A02B}" srcOrd="0" destOrd="0" presId="urn:microsoft.com/office/officeart/2005/8/layout/vList2"/>
    <dgm:cxn modelId="{15FC48A6-1B06-4BCE-934F-16AECA934D40}" type="presParOf" srcId="{08895FBD-AD18-45D9-AEB7-B5672EDA3239}" destId="{EB48A480-055B-414E-ABE0-9CD25AA587B7}" srcOrd="1" destOrd="0" presId="urn:microsoft.com/office/officeart/2005/8/layout/vList2"/>
    <dgm:cxn modelId="{450406B2-8CD7-408F-87EB-C540F902EE34}" type="presParOf" srcId="{08895FBD-AD18-45D9-AEB7-B5672EDA3239}" destId="{8EBACD20-14BA-44C4-A1E9-B651EA493833}" srcOrd="2" destOrd="0" presId="urn:microsoft.com/office/officeart/2005/8/layout/vList2"/>
    <dgm:cxn modelId="{42A59E49-88FB-4D34-B345-2E508A8F5495}" type="presParOf" srcId="{08895FBD-AD18-45D9-AEB7-B5672EDA3239}" destId="{09B179D7-7735-4A9D-94DA-22E0BDBC0DEA}" srcOrd="3" destOrd="0" presId="urn:microsoft.com/office/officeart/2005/8/layout/vList2"/>
    <dgm:cxn modelId="{707E8A90-FB85-4772-A176-335BE3A35EAE}" type="presParOf" srcId="{08895FBD-AD18-45D9-AEB7-B5672EDA3239}" destId="{D017DCD4-585B-4D5F-9D46-0BFEA58824FE}" srcOrd="4" destOrd="0" presId="urn:microsoft.com/office/officeart/2005/8/layout/vList2"/>
    <dgm:cxn modelId="{2C0BAF98-A45B-4652-9890-AC1EE64E2489}" type="presParOf" srcId="{08895FBD-AD18-45D9-AEB7-B5672EDA3239}" destId="{EE7DFE4F-E80F-4B7C-B8A1-079B63B7F4FB}" srcOrd="5" destOrd="0" presId="urn:microsoft.com/office/officeart/2005/8/layout/vList2"/>
    <dgm:cxn modelId="{659DCB71-A03C-48A1-A681-2BD4F36951A8}" type="presParOf" srcId="{08895FBD-AD18-45D9-AEB7-B5672EDA3239}" destId="{FEDF5BEE-DF4A-4AC0-AD3B-48065B5C49DD}" srcOrd="6" destOrd="0" presId="urn:microsoft.com/office/officeart/2005/8/layout/vList2"/>
    <dgm:cxn modelId="{7FFD1461-413D-4B43-A93D-67176595DB38}" type="presParOf" srcId="{08895FBD-AD18-45D9-AEB7-B5672EDA3239}" destId="{8C969DCB-A720-4F05-B623-D3D07073432A}" srcOrd="7" destOrd="0" presId="urn:microsoft.com/office/officeart/2005/8/layout/vList2"/>
    <dgm:cxn modelId="{E704D22F-DCBB-469E-8564-B044D2FB8197}" type="presParOf" srcId="{08895FBD-AD18-45D9-AEB7-B5672EDA3239}" destId="{7BF93EFB-9CEF-464A-9271-FFE0D006390F}" srcOrd="8" destOrd="0" presId="urn:microsoft.com/office/officeart/2005/8/layout/vList2"/>
    <dgm:cxn modelId="{ABF7F58F-F2AB-4DF8-9355-FCA2D2035AE8}" type="presParOf" srcId="{08895FBD-AD18-45D9-AEB7-B5672EDA3239}" destId="{2160B841-4188-4F54-8287-6CCE97B12DFA}" srcOrd="9" destOrd="0" presId="urn:microsoft.com/office/officeart/2005/8/layout/vList2"/>
    <dgm:cxn modelId="{886FF809-819F-4D55-A0FA-3474C1FD1016}" type="presParOf" srcId="{08895FBD-AD18-45D9-AEB7-B5672EDA3239}" destId="{B75D7952-145D-4E5E-94EA-8CC99A163A9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0BD6D0-2985-4794-9DE5-A717169DF9FD}"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892794E-5B09-4C43-98BA-2DDAA79510F8}">
      <dgm:prSet/>
      <dgm:spPr/>
      <dgm:t>
        <a:bodyPr/>
        <a:lstStyle/>
        <a:p>
          <a:pPr algn="just" rtl="1"/>
          <a:r>
            <a:rPr lang="ar-SA" dirty="0"/>
            <a:t>لماذا لا يقدم الناس سواء المواطنين او المقيمين على اخذ لقاح كورونا ؟</a:t>
          </a:r>
          <a:endParaRPr lang="en-US" dirty="0"/>
        </a:p>
      </dgm:t>
    </dgm:pt>
    <dgm:pt modelId="{F3C6D981-2EFB-4F8C-B793-E1C0CF4018F0}" type="parTrans" cxnId="{83A887B7-53BE-4403-83D4-E8C15F8C8393}">
      <dgm:prSet/>
      <dgm:spPr/>
      <dgm:t>
        <a:bodyPr/>
        <a:lstStyle/>
        <a:p>
          <a:endParaRPr lang="en-US"/>
        </a:p>
      </dgm:t>
    </dgm:pt>
    <dgm:pt modelId="{D518878E-E435-489C-939D-DA1B04DC0A79}" type="sibTrans" cxnId="{83A887B7-53BE-4403-83D4-E8C15F8C8393}">
      <dgm:prSet/>
      <dgm:spPr/>
      <dgm:t>
        <a:bodyPr/>
        <a:lstStyle/>
        <a:p>
          <a:endParaRPr lang="en-US"/>
        </a:p>
      </dgm:t>
    </dgm:pt>
    <dgm:pt modelId="{CA9207DD-FA16-4DC3-96C7-88F60B07A1F4}">
      <dgm:prSet/>
      <dgm:spPr/>
      <dgm:t>
        <a:bodyPr/>
        <a:lstStyle/>
        <a:p>
          <a:pPr algn="just" rtl="1"/>
          <a:r>
            <a:rPr lang="ar-SA" dirty="0"/>
            <a:t>حيث انه في بداية حملة التطعيم ضد فيروس كورونا في المملكة العربية السعودية لم يسجل سوى 200 إلف شخص أسماءهم لتلقي لقاح كورونا عبر الموقع الرسمي المخصص لتلقي اللقاحات .</a:t>
          </a:r>
          <a:endParaRPr lang="en-US" dirty="0"/>
        </a:p>
      </dgm:t>
    </dgm:pt>
    <dgm:pt modelId="{A004058C-2B0F-44B0-9D6C-24A970DC6F40}" type="parTrans" cxnId="{D535AD32-8764-4A6E-9D5C-A664CC04FE57}">
      <dgm:prSet/>
      <dgm:spPr/>
      <dgm:t>
        <a:bodyPr/>
        <a:lstStyle/>
        <a:p>
          <a:endParaRPr lang="en-US"/>
        </a:p>
      </dgm:t>
    </dgm:pt>
    <dgm:pt modelId="{18A6CA03-B976-495F-B6D1-05E4FA26B207}" type="sibTrans" cxnId="{D535AD32-8764-4A6E-9D5C-A664CC04FE57}">
      <dgm:prSet/>
      <dgm:spPr/>
      <dgm:t>
        <a:bodyPr/>
        <a:lstStyle/>
        <a:p>
          <a:endParaRPr lang="en-US"/>
        </a:p>
      </dgm:t>
    </dgm:pt>
    <dgm:pt modelId="{4795BF1E-B3C0-4E71-B100-3B112D2DD9CD}" type="pres">
      <dgm:prSet presAssocID="{D10BD6D0-2985-4794-9DE5-A717169DF9FD}" presName="vert0" presStyleCnt="0">
        <dgm:presLayoutVars>
          <dgm:dir/>
          <dgm:animOne val="branch"/>
          <dgm:animLvl val="lvl"/>
        </dgm:presLayoutVars>
      </dgm:prSet>
      <dgm:spPr/>
    </dgm:pt>
    <dgm:pt modelId="{747068F1-F9B6-4978-88FC-94CFF22F4A27}" type="pres">
      <dgm:prSet presAssocID="{A892794E-5B09-4C43-98BA-2DDAA79510F8}" presName="thickLine" presStyleLbl="alignNode1" presStyleIdx="0" presStyleCnt="2"/>
      <dgm:spPr/>
    </dgm:pt>
    <dgm:pt modelId="{98C6C5C3-BB00-45D1-A82C-9BA9362DEC0D}" type="pres">
      <dgm:prSet presAssocID="{A892794E-5B09-4C43-98BA-2DDAA79510F8}" presName="horz1" presStyleCnt="0"/>
      <dgm:spPr/>
    </dgm:pt>
    <dgm:pt modelId="{10804277-3D76-437F-8F42-36CB9602ABDF}" type="pres">
      <dgm:prSet presAssocID="{A892794E-5B09-4C43-98BA-2DDAA79510F8}" presName="tx1" presStyleLbl="revTx" presStyleIdx="0" presStyleCnt="2"/>
      <dgm:spPr/>
    </dgm:pt>
    <dgm:pt modelId="{9E074578-477B-48BD-9C8D-55D1B79CEC78}" type="pres">
      <dgm:prSet presAssocID="{A892794E-5B09-4C43-98BA-2DDAA79510F8}" presName="vert1" presStyleCnt="0"/>
      <dgm:spPr/>
    </dgm:pt>
    <dgm:pt modelId="{EA23A75F-C6D3-471D-8776-59965FE7D5F3}" type="pres">
      <dgm:prSet presAssocID="{CA9207DD-FA16-4DC3-96C7-88F60B07A1F4}" presName="thickLine" presStyleLbl="alignNode1" presStyleIdx="1" presStyleCnt="2" custLinFactNeighborX="-992" custLinFactNeighborY="-10618"/>
      <dgm:spPr/>
    </dgm:pt>
    <dgm:pt modelId="{B0D64247-505E-4040-99BF-5BA1BD0940CB}" type="pres">
      <dgm:prSet presAssocID="{CA9207DD-FA16-4DC3-96C7-88F60B07A1F4}" presName="horz1" presStyleCnt="0"/>
      <dgm:spPr/>
    </dgm:pt>
    <dgm:pt modelId="{D717936D-E866-47CD-B7FD-C23FD44F6429}" type="pres">
      <dgm:prSet presAssocID="{CA9207DD-FA16-4DC3-96C7-88F60B07A1F4}" presName="tx1" presStyleLbl="revTx" presStyleIdx="1" presStyleCnt="2"/>
      <dgm:spPr/>
    </dgm:pt>
    <dgm:pt modelId="{12B0B085-8874-41FE-84AB-CDDB62F4D6EF}" type="pres">
      <dgm:prSet presAssocID="{CA9207DD-FA16-4DC3-96C7-88F60B07A1F4}" presName="vert1" presStyleCnt="0"/>
      <dgm:spPr/>
    </dgm:pt>
  </dgm:ptLst>
  <dgm:cxnLst>
    <dgm:cxn modelId="{41CC1115-3849-41D8-A545-E79AABC4B0BE}" type="presOf" srcId="{A892794E-5B09-4C43-98BA-2DDAA79510F8}" destId="{10804277-3D76-437F-8F42-36CB9602ABDF}" srcOrd="0" destOrd="0" presId="urn:microsoft.com/office/officeart/2008/layout/LinedList"/>
    <dgm:cxn modelId="{D535AD32-8764-4A6E-9D5C-A664CC04FE57}" srcId="{D10BD6D0-2985-4794-9DE5-A717169DF9FD}" destId="{CA9207DD-FA16-4DC3-96C7-88F60B07A1F4}" srcOrd="1" destOrd="0" parTransId="{A004058C-2B0F-44B0-9D6C-24A970DC6F40}" sibTransId="{18A6CA03-B976-495F-B6D1-05E4FA26B207}"/>
    <dgm:cxn modelId="{83A887B7-53BE-4403-83D4-E8C15F8C8393}" srcId="{D10BD6D0-2985-4794-9DE5-A717169DF9FD}" destId="{A892794E-5B09-4C43-98BA-2DDAA79510F8}" srcOrd="0" destOrd="0" parTransId="{F3C6D981-2EFB-4F8C-B793-E1C0CF4018F0}" sibTransId="{D518878E-E435-489C-939D-DA1B04DC0A79}"/>
    <dgm:cxn modelId="{E296EBBE-B6D8-44E4-94E5-D0260A143344}" type="presOf" srcId="{CA9207DD-FA16-4DC3-96C7-88F60B07A1F4}" destId="{D717936D-E866-47CD-B7FD-C23FD44F6429}" srcOrd="0" destOrd="0" presId="urn:microsoft.com/office/officeart/2008/layout/LinedList"/>
    <dgm:cxn modelId="{EC57E3C1-BEE2-44C9-86A1-03BC291F9967}" type="presOf" srcId="{D10BD6D0-2985-4794-9DE5-A717169DF9FD}" destId="{4795BF1E-B3C0-4E71-B100-3B112D2DD9CD}" srcOrd="0" destOrd="0" presId="urn:microsoft.com/office/officeart/2008/layout/LinedList"/>
    <dgm:cxn modelId="{39163A8E-394F-4CB5-83E3-78E1497A620C}" type="presParOf" srcId="{4795BF1E-B3C0-4E71-B100-3B112D2DD9CD}" destId="{747068F1-F9B6-4978-88FC-94CFF22F4A27}" srcOrd="0" destOrd="0" presId="urn:microsoft.com/office/officeart/2008/layout/LinedList"/>
    <dgm:cxn modelId="{E10C818C-93F8-40CE-AFB7-F451CD5AB3AD}" type="presParOf" srcId="{4795BF1E-B3C0-4E71-B100-3B112D2DD9CD}" destId="{98C6C5C3-BB00-45D1-A82C-9BA9362DEC0D}" srcOrd="1" destOrd="0" presId="urn:microsoft.com/office/officeart/2008/layout/LinedList"/>
    <dgm:cxn modelId="{E9D23F33-A6F0-4CF9-8642-2D3DF5FCEED7}" type="presParOf" srcId="{98C6C5C3-BB00-45D1-A82C-9BA9362DEC0D}" destId="{10804277-3D76-437F-8F42-36CB9602ABDF}" srcOrd="0" destOrd="0" presId="urn:microsoft.com/office/officeart/2008/layout/LinedList"/>
    <dgm:cxn modelId="{C4473C50-887E-4203-8584-DEF2A8521306}" type="presParOf" srcId="{98C6C5C3-BB00-45D1-A82C-9BA9362DEC0D}" destId="{9E074578-477B-48BD-9C8D-55D1B79CEC78}" srcOrd="1" destOrd="0" presId="urn:microsoft.com/office/officeart/2008/layout/LinedList"/>
    <dgm:cxn modelId="{91EDD189-E647-465F-A4D8-655D01FA5B70}" type="presParOf" srcId="{4795BF1E-B3C0-4E71-B100-3B112D2DD9CD}" destId="{EA23A75F-C6D3-471D-8776-59965FE7D5F3}" srcOrd="2" destOrd="0" presId="urn:microsoft.com/office/officeart/2008/layout/LinedList"/>
    <dgm:cxn modelId="{CA5C4723-8725-458F-BAC2-82FDC4F90957}" type="presParOf" srcId="{4795BF1E-B3C0-4E71-B100-3B112D2DD9CD}" destId="{B0D64247-505E-4040-99BF-5BA1BD0940CB}" srcOrd="3" destOrd="0" presId="urn:microsoft.com/office/officeart/2008/layout/LinedList"/>
    <dgm:cxn modelId="{55C64DAC-3D70-4C77-9C7A-4ED037681231}" type="presParOf" srcId="{B0D64247-505E-4040-99BF-5BA1BD0940CB}" destId="{D717936D-E866-47CD-B7FD-C23FD44F6429}" srcOrd="0" destOrd="0" presId="urn:microsoft.com/office/officeart/2008/layout/LinedList"/>
    <dgm:cxn modelId="{47B46594-D096-4A0D-A17D-67A36E50FDE4}" type="presParOf" srcId="{B0D64247-505E-4040-99BF-5BA1BD0940CB}" destId="{12B0B085-8874-41FE-84AB-CDDB62F4D6E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A973B0-EE8E-44F9-9FE2-507DFE2609FC}"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694730A3-9F13-45F1-89BB-164B3E2FD869}">
      <dgm:prSet/>
      <dgm:spPr/>
      <dgm:t>
        <a:bodyPr/>
        <a:lstStyle/>
        <a:p>
          <a:pPr algn="just" rtl="1"/>
          <a:r>
            <a:rPr lang="ar-SA" dirty="0"/>
            <a:t>1- عن طريق الاعلام والمسؤولين في الحكومة .</a:t>
          </a:r>
          <a:endParaRPr lang="en-US" dirty="0"/>
        </a:p>
      </dgm:t>
    </dgm:pt>
    <dgm:pt modelId="{1B53F31B-0D0D-4A6B-AA6C-A6435FB87539}" type="parTrans" cxnId="{C0E8339D-0859-4567-A67F-D33602139765}">
      <dgm:prSet/>
      <dgm:spPr/>
      <dgm:t>
        <a:bodyPr/>
        <a:lstStyle/>
        <a:p>
          <a:endParaRPr lang="en-US"/>
        </a:p>
      </dgm:t>
    </dgm:pt>
    <dgm:pt modelId="{789D1969-C4EC-4668-95B9-8B5AA4568DFA}" type="sibTrans" cxnId="{C0E8339D-0859-4567-A67F-D33602139765}">
      <dgm:prSet/>
      <dgm:spPr/>
      <dgm:t>
        <a:bodyPr/>
        <a:lstStyle/>
        <a:p>
          <a:endParaRPr lang="en-US"/>
        </a:p>
      </dgm:t>
    </dgm:pt>
    <dgm:pt modelId="{1D52D16D-A526-4F42-A7E9-663AB3ACB797}">
      <dgm:prSet/>
      <dgm:spPr/>
      <dgm:t>
        <a:bodyPr/>
        <a:lstStyle/>
        <a:p>
          <a:pPr algn="just" rtl="1"/>
          <a:r>
            <a:rPr lang="ar-SA" dirty="0"/>
            <a:t>2- وضح الحالة في التطبيقات مثل (توكلنا) وغيرها.</a:t>
          </a:r>
          <a:endParaRPr lang="en-US" dirty="0"/>
        </a:p>
      </dgm:t>
    </dgm:pt>
    <dgm:pt modelId="{F7D9C0E5-EC86-4053-AF87-068ECD406A73}" type="parTrans" cxnId="{DD25BD4B-2D40-41D1-85C5-1C5DDB9A34FB}">
      <dgm:prSet/>
      <dgm:spPr/>
      <dgm:t>
        <a:bodyPr/>
        <a:lstStyle/>
        <a:p>
          <a:endParaRPr lang="en-US"/>
        </a:p>
      </dgm:t>
    </dgm:pt>
    <dgm:pt modelId="{6001371D-4742-4B7F-888F-15AB877AC1F3}" type="sibTrans" cxnId="{DD25BD4B-2D40-41D1-85C5-1C5DDB9A34FB}">
      <dgm:prSet/>
      <dgm:spPr/>
      <dgm:t>
        <a:bodyPr/>
        <a:lstStyle/>
        <a:p>
          <a:endParaRPr lang="en-US"/>
        </a:p>
      </dgm:t>
    </dgm:pt>
    <dgm:pt modelId="{405FB040-0DB7-4C22-9B8F-4B776D915E10}">
      <dgm:prSet/>
      <dgm:spPr/>
      <dgm:t>
        <a:bodyPr/>
        <a:lstStyle/>
        <a:p>
          <a:pPr algn="just" rtl="1"/>
          <a:r>
            <a:rPr lang="ar-SA" dirty="0"/>
            <a:t>3- توزيع الورود والحلويات على متلقين القاح .</a:t>
          </a:r>
          <a:endParaRPr lang="en-US" dirty="0"/>
        </a:p>
      </dgm:t>
    </dgm:pt>
    <dgm:pt modelId="{8DE81842-B4D4-4CD6-94B9-54DD534CA3F8}" type="parTrans" cxnId="{8071AA4D-247B-49E6-ADB0-C49AAA017C06}">
      <dgm:prSet/>
      <dgm:spPr/>
      <dgm:t>
        <a:bodyPr/>
        <a:lstStyle/>
        <a:p>
          <a:endParaRPr lang="en-US"/>
        </a:p>
      </dgm:t>
    </dgm:pt>
    <dgm:pt modelId="{C9D430C8-4593-4460-9F83-D7041FDD6422}" type="sibTrans" cxnId="{8071AA4D-247B-49E6-ADB0-C49AAA017C06}">
      <dgm:prSet/>
      <dgm:spPr/>
      <dgm:t>
        <a:bodyPr/>
        <a:lstStyle/>
        <a:p>
          <a:endParaRPr lang="en-US"/>
        </a:p>
      </dgm:t>
    </dgm:pt>
    <dgm:pt modelId="{EA68E050-C670-4959-95C7-3F037C2A41E3}">
      <dgm:prSet/>
      <dgm:spPr/>
      <dgm:t>
        <a:bodyPr/>
        <a:lstStyle/>
        <a:p>
          <a:pPr algn="just" rtl="1"/>
          <a:r>
            <a:rPr lang="ar-SA" dirty="0"/>
            <a:t>4- تسهيل مركز تلقي </a:t>
          </a:r>
          <a:r>
            <a:rPr lang="ar-SA" dirty="0" err="1"/>
            <a:t>القاحات</a:t>
          </a:r>
          <a:r>
            <a:rPr lang="ar-SA" dirty="0"/>
            <a:t> حيث انشاءات اكثر من 54 مركز لتلقي </a:t>
          </a:r>
          <a:r>
            <a:rPr lang="ar-SA" dirty="0" err="1"/>
            <a:t>القاحات</a:t>
          </a:r>
          <a:r>
            <a:rPr lang="ar-SA" dirty="0"/>
            <a:t> .</a:t>
          </a:r>
          <a:endParaRPr lang="en-US" dirty="0"/>
        </a:p>
      </dgm:t>
    </dgm:pt>
    <dgm:pt modelId="{BE77AB55-B4E0-4AA7-A87E-944D264E3787}" type="parTrans" cxnId="{82A14216-62D5-4950-83E0-701ECF99CDD2}">
      <dgm:prSet/>
      <dgm:spPr/>
      <dgm:t>
        <a:bodyPr/>
        <a:lstStyle/>
        <a:p>
          <a:endParaRPr lang="en-US"/>
        </a:p>
      </dgm:t>
    </dgm:pt>
    <dgm:pt modelId="{8823E8BF-F6D8-419E-813B-A7E1C9D52183}" type="sibTrans" cxnId="{82A14216-62D5-4950-83E0-701ECF99CDD2}">
      <dgm:prSet/>
      <dgm:spPr/>
      <dgm:t>
        <a:bodyPr/>
        <a:lstStyle/>
        <a:p>
          <a:endParaRPr lang="en-US"/>
        </a:p>
      </dgm:t>
    </dgm:pt>
    <dgm:pt modelId="{84877F31-135C-4F6D-AC78-D2C3F7B5B167}" type="pres">
      <dgm:prSet presAssocID="{3AA973B0-EE8E-44F9-9FE2-507DFE2609FC}" presName="vert0" presStyleCnt="0">
        <dgm:presLayoutVars>
          <dgm:dir/>
          <dgm:animOne val="branch"/>
          <dgm:animLvl val="lvl"/>
        </dgm:presLayoutVars>
      </dgm:prSet>
      <dgm:spPr/>
    </dgm:pt>
    <dgm:pt modelId="{149592C1-6578-4C5E-AE9D-DBB6E376BDD3}" type="pres">
      <dgm:prSet presAssocID="{694730A3-9F13-45F1-89BB-164B3E2FD869}" presName="thickLine" presStyleLbl="alignNode1" presStyleIdx="0" presStyleCnt="4"/>
      <dgm:spPr/>
    </dgm:pt>
    <dgm:pt modelId="{089554D5-82E8-45D6-A8F2-D305B2D231EF}" type="pres">
      <dgm:prSet presAssocID="{694730A3-9F13-45F1-89BB-164B3E2FD869}" presName="horz1" presStyleCnt="0"/>
      <dgm:spPr/>
    </dgm:pt>
    <dgm:pt modelId="{00552A38-168E-44A0-9559-E4A2C4005894}" type="pres">
      <dgm:prSet presAssocID="{694730A3-9F13-45F1-89BB-164B3E2FD869}" presName="tx1" presStyleLbl="revTx" presStyleIdx="0" presStyleCnt="4"/>
      <dgm:spPr/>
    </dgm:pt>
    <dgm:pt modelId="{2CABF59D-8EA2-42E3-B4E8-3571B8E87225}" type="pres">
      <dgm:prSet presAssocID="{694730A3-9F13-45F1-89BB-164B3E2FD869}" presName="vert1" presStyleCnt="0"/>
      <dgm:spPr/>
    </dgm:pt>
    <dgm:pt modelId="{39ABC2FE-D69B-47D5-AF80-0ADF978D1DFB}" type="pres">
      <dgm:prSet presAssocID="{1D52D16D-A526-4F42-A7E9-663AB3ACB797}" presName="thickLine" presStyleLbl="alignNode1" presStyleIdx="1" presStyleCnt="4"/>
      <dgm:spPr/>
    </dgm:pt>
    <dgm:pt modelId="{4FA2C67E-7E63-4638-B479-B7D46A78723B}" type="pres">
      <dgm:prSet presAssocID="{1D52D16D-A526-4F42-A7E9-663AB3ACB797}" presName="horz1" presStyleCnt="0"/>
      <dgm:spPr/>
    </dgm:pt>
    <dgm:pt modelId="{8348A80E-1CB0-434A-B075-652985A00D86}" type="pres">
      <dgm:prSet presAssocID="{1D52D16D-A526-4F42-A7E9-663AB3ACB797}" presName="tx1" presStyleLbl="revTx" presStyleIdx="1" presStyleCnt="4"/>
      <dgm:spPr/>
    </dgm:pt>
    <dgm:pt modelId="{14D448DC-D0B9-4F62-88DA-F986F44A1D96}" type="pres">
      <dgm:prSet presAssocID="{1D52D16D-A526-4F42-A7E9-663AB3ACB797}" presName="vert1" presStyleCnt="0"/>
      <dgm:spPr/>
    </dgm:pt>
    <dgm:pt modelId="{FD461171-5BCE-4B74-AB43-E2849A5C8C7C}" type="pres">
      <dgm:prSet presAssocID="{405FB040-0DB7-4C22-9B8F-4B776D915E10}" presName="thickLine" presStyleLbl="alignNode1" presStyleIdx="2" presStyleCnt="4"/>
      <dgm:spPr/>
    </dgm:pt>
    <dgm:pt modelId="{EC624B63-A460-4EB8-913A-52D3A4D10F6A}" type="pres">
      <dgm:prSet presAssocID="{405FB040-0DB7-4C22-9B8F-4B776D915E10}" presName="horz1" presStyleCnt="0"/>
      <dgm:spPr/>
    </dgm:pt>
    <dgm:pt modelId="{49E859D2-4284-4438-9376-90EA49EA1801}" type="pres">
      <dgm:prSet presAssocID="{405FB040-0DB7-4C22-9B8F-4B776D915E10}" presName="tx1" presStyleLbl="revTx" presStyleIdx="2" presStyleCnt="4"/>
      <dgm:spPr/>
    </dgm:pt>
    <dgm:pt modelId="{C662792C-D02B-4249-8FE9-C88976BB833A}" type="pres">
      <dgm:prSet presAssocID="{405FB040-0DB7-4C22-9B8F-4B776D915E10}" presName="vert1" presStyleCnt="0"/>
      <dgm:spPr/>
    </dgm:pt>
    <dgm:pt modelId="{288F586B-5397-4997-8BDC-8B954B3A99F9}" type="pres">
      <dgm:prSet presAssocID="{EA68E050-C670-4959-95C7-3F037C2A41E3}" presName="thickLine" presStyleLbl="alignNode1" presStyleIdx="3" presStyleCnt="4"/>
      <dgm:spPr/>
    </dgm:pt>
    <dgm:pt modelId="{2FAF621C-796A-4802-B68A-879FBF51CA49}" type="pres">
      <dgm:prSet presAssocID="{EA68E050-C670-4959-95C7-3F037C2A41E3}" presName="horz1" presStyleCnt="0"/>
      <dgm:spPr/>
    </dgm:pt>
    <dgm:pt modelId="{91DA0BA0-CDD1-4F0B-B876-B37637F5246F}" type="pres">
      <dgm:prSet presAssocID="{EA68E050-C670-4959-95C7-3F037C2A41E3}" presName="tx1" presStyleLbl="revTx" presStyleIdx="3" presStyleCnt="4"/>
      <dgm:spPr/>
    </dgm:pt>
    <dgm:pt modelId="{48ED45DC-0C92-4738-BB6E-2A7F36E504C9}" type="pres">
      <dgm:prSet presAssocID="{EA68E050-C670-4959-95C7-3F037C2A41E3}" presName="vert1" presStyleCnt="0"/>
      <dgm:spPr/>
    </dgm:pt>
  </dgm:ptLst>
  <dgm:cxnLst>
    <dgm:cxn modelId="{82A14216-62D5-4950-83E0-701ECF99CDD2}" srcId="{3AA973B0-EE8E-44F9-9FE2-507DFE2609FC}" destId="{EA68E050-C670-4959-95C7-3F037C2A41E3}" srcOrd="3" destOrd="0" parTransId="{BE77AB55-B4E0-4AA7-A87E-944D264E3787}" sibTransId="{8823E8BF-F6D8-419E-813B-A7E1C9D52183}"/>
    <dgm:cxn modelId="{F68B0A34-DC40-4234-9FB0-B4BBF684643D}" type="presOf" srcId="{EA68E050-C670-4959-95C7-3F037C2A41E3}" destId="{91DA0BA0-CDD1-4F0B-B876-B37637F5246F}" srcOrd="0" destOrd="0" presId="urn:microsoft.com/office/officeart/2008/layout/LinedList"/>
    <dgm:cxn modelId="{62EAB33A-1590-4A59-83C2-135FA445443D}" type="presOf" srcId="{694730A3-9F13-45F1-89BB-164B3E2FD869}" destId="{00552A38-168E-44A0-9559-E4A2C4005894}" srcOrd="0" destOrd="0" presId="urn:microsoft.com/office/officeart/2008/layout/LinedList"/>
    <dgm:cxn modelId="{3726F845-7660-451B-A0A5-645E2796E111}" type="presOf" srcId="{1D52D16D-A526-4F42-A7E9-663AB3ACB797}" destId="{8348A80E-1CB0-434A-B075-652985A00D86}" srcOrd="0" destOrd="0" presId="urn:microsoft.com/office/officeart/2008/layout/LinedList"/>
    <dgm:cxn modelId="{DD25BD4B-2D40-41D1-85C5-1C5DDB9A34FB}" srcId="{3AA973B0-EE8E-44F9-9FE2-507DFE2609FC}" destId="{1D52D16D-A526-4F42-A7E9-663AB3ACB797}" srcOrd="1" destOrd="0" parTransId="{F7D9C0E5-EC86-4053-AF87-068ECD406A73}" sibTransId="{6001371D-4742-4B7F-888F-15AB877AC1F3}"/>
    <dgm:cxn modelId="{8071AA4D-247B-49E6-ADB0-C49AAA017C06}" srcId="{3AA973B0-EE8E-44F9-9FE2-507DFE2609FC}" destId="{405FB040-0DB7-4C22-9B8F-4B776D915E10}" srcOrd="2" destOrd="0" parTransId="{8DE81842-B4D4-4CD6-94B9-54DD534CA3F8}" sibTransId="{C9D430C8-4593-4460-9F83-D7041FDD6422}"/>
    <dgm:cxn modelId="{4E061493-7EF1-4D21-829B-55BE60FF8EB1}" type="presOf" srcId="{405FB040-0DB7-4C22-9B8F-4B776D915E10}" destId="{49E859D2-4284-4438-9376-90EA49EA1801}" srcOrd="0" destOrd="0" presId="urn:microsoft.com/office/officeart/2008/layout/LinedList"/>
    <dgm:cxn modelId="{C0E8339D-0859-4567-A67F-D33602139765}" srcId="{3AA973B0-EE8E-44F9-9FE2-507DFE2609FC}" destId="{694730A3-9F13-45F1-89BB-164B3E2FD869}" srcOrd="0" destOrd="0" parTransId="{1B53F31B-0D0D-4A6B-AA6C-A6435FB87539}" sibTransId="{789D1969-C4EC-4668-95B9-8B5AA4568DFA}"/>
    <dgm:cxn modelId="{FFA9EAFE-3059-4231-A925-F881948728AE}" type="presOf" srcId="{3AA973B0-EE8E-44F9-9FE2-507DFE2609FC}" destId="{84877F31-135C-4F6D-AC78-D2C3F7B5B167}" srcOrd="0" destOrd="0" presId="urn:microsoft.com/office/officeart/2008/layout/LinedList"/>
    <dgm:cxn modelId="{84E2A976-D455-4BDB-9B29-0F94D1EB2380}" type="presParOf" srcId="{84877F31-135C-4F6D-AC78-D2C3F7B5B167}" destId="{149592C1-6578-4C5E-AE9D-DBB6E376BDD3}" srcOrd="0" destOrd="0" presId="urn:microsoft.com/office/officeart/2008/layout/LinedList"/>
    <dgm:cxn modelId="{2DFBC591-6F64-404A-8CA4-3580B01B169E}" type="presParOf" srcId="{84877F31-135C-4F6D-AC78-D2C3F7B5B167}" destId="{089554D5-82E8-45D6-A8F2-D305B2D231EF}" srcOrd="1" destOrd="0" presId="urn:microsoft.com/office/officeart/2008/layout/LinedList"/>
    <dgm:cxn modelId="{EDDAB893-BF2A-429E-A0C5-8B773CE4ABA3}" type="presParOf" srcId="{089554D5-82E8-45D6-A8F2-D305B2D231EF}" destId="{00552A38-168E-44A0-9559-E4A2C4005894}" srcOrd="0" destOrd="0" presId="urn:microsoft.com/office/officeart/2008/layout/LinedList"/>
    <dgm:cxn modelId="{DEAF75A1-EC34-4717-AD56-D7E5E5D5F1FD}" type="presParOf" srcId="{089554D5-82E8-45D6-A8F2-D305B2D231EF}" destId="{2CABF59D-8EA2-42E3-B4E8-3571B8E87225}" srcOrd="1" destOrd="0" presId="urn:microsoft.com/office/officeart/2008/layout/LinedList"/>
    <dgm:cxn modelId="{0E4E1D35-80C2-4B19-87E2-1992B53C6836}" type="presParOf" srcId="{84877F31-135C-4F6D-AC78-D2C3F7B5B167}" destId="{39ABC2FE-D69B-47D5-AF80-0ADF978D1DFB}" srcOrd="2" destOrd="0" presId="urn:microsoft.com/office/officeart/2008/layout/LinedList"/>
    <dgm:cxn modelId="{B13AA36C-750B-4EDC-B655-60EFB0185339}" type="presParOf" srcId="{84877F31-135C-4F6D-AC78-D2C3F7B5B167}" destId="{4FA2C67E-7E63-4638-B479-B7D46A78723B}" srcOrd="3" destOrd="0" presId="urn:microsoft.com/office/officeart/2008/layout/LinedList"/>
    <dgm:cxn modelId="{07DBBCF8-71A6-48B8-A961-A469788C950D}" type="presParOf" srcId="{4FA2C67E-7E63-4638-B479-B7D46A78723B}" destId="{8348A80E-1CB0-434A-B075-652985A00D86}" srcOrd="0" destOrd="0" presId="urn:microsoft.com/office/officeart/2008/layout/LinedList"/>
    <dgm:cxn modelId="{F943BD77-BD76-4DC8-A4E4-CC207FE8B409}" type="presParOf" srcId="{4FA2C67E-7E63-4638-B479-B7D46A78723B}" destId="{14D448DC-D0B9-4F62-88DA-F986F44A1D96}" srcOrd="1" destOrd="0" presId="urn:microsoft.com/office/officeart/2008/layout/LinedList"/>
    <dgm:cxn modelId="{679FDF29-36EB-4CA2-9D47-6C1A3BD24D5A}" type="presParOf" srcId="{84877F31-135C-4F6D-AC78-D2C3F7B5B167}" destId="{FD461171-5BCE-4B74-AB43-E2849A5C8C7C}" srcOrd="4" destOrd="0" presId="urn:microsoft.com/office/officeart/2008/layout/LinedList"/>
    <dgm:cxn modelId="{D08F4CFC-BD9B-461C-B542-15749FE9802B}" type="presParOf" srcId="{84877F31-135C-4F6D-AC78-D2C3F7B5B167}" destId="{EC624B63-A460-4EB8-913A-52D3A4D10F6A}" srcOrd="5" destOrd="0" presId="urn:microsoft.com/office/officeart/2008/layout/LinedList"/>
    <dgm:cxn modelId="{497798B8-7A46-432E-A508-8825C7B206A6}" type="presParOf" srcId="{EC624B63-A460-4EB8-913A-52D3A4D10F6A}" destId="{49E859D2-4284-4438-9376-90EA49EA1801}" srcOrd="0" destOrd="0" presId="urn:microsoft.com/office/officeart/2008/layout/LinedList"/>
    <dgm:cxn modelId="{17BD2DEB-890A-4F55-9492-CA09E78BD881}" type="presParOf" srcId="{EC624B63-A460-4EB8-913A-52D3A4D10F6A}" destId="{C662792C-D02B-4249-8FE9-C88976BB833A}" srcOrd="1" destOrd="0" presId="urn:microsoft.com/office/officeart/2008/layout/LinedList"/>
    <dgm:cxn modelId="{99F3FF00-021E-4175-A9D7-9141ECCAF4C4}" type="presParOf" srcId="{84877F31-135C-4F6D-AC78-D2C3F7B5B167}" destId="{288F586B-5397-4997-8BDC-8B954B3A99F9}" srcOrd="6" destOrd="0" presId="urn:microsoft.com/office/officeart/2008/layout/LinedList"/>
    <dgm:cxn modelId="{DC80A30D-005E-4F76-8C1D-F3DBA176F175}" type="presParOf" srcId="{84877F31-135C-4F6D-AC78-D2C3F7B5B167}" destId="{2FAF621C-796A-4802-B68A-879FBF51CA49}" srcOrd="7" destOrd="0" presId="urn:microsoft.com/office/officeart/2008/layout/LinedList"/>
    <dgm:cxn modelId="{ECD8B622-676C-400B-9EB9-112ECDD9ABFF}" type="presParOf" srcId="{2FAF621C-796A-4802-B68A-879FBF51CA49}" destId="{91DA0BA0-CDD1-4F0B-B876-B37637F5246F}" srcOrd="0" destOrd="0" presId="urn:microsoft.com/office/officeart/2008/layout/LinedList"/>
    <dgm:cxn modelId="{0AF88283-F549-43D9-823C-9FED5ECB43A1}" type="presParOf" srcId="{2FAF621C-796A-4802-B68A-879FBF51CA49}" destId="{48ED45DC-0C92-4738-BB6E-2A7F36E504C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165425-F7FC-4375-9F0C-C5403C97A02B}">
      <dsp:nvSpPr>
        <dsp:cNvPr id="0" name=""/>
        <dsp:cNvSpPr/>
      </dsp:nvSpPr>
      <dsp:spPr>
        <a:xfrm>
          <a:off x="0" y="71279"/>
          <a:ext cx="9720072" cy="6084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rtl="1">
            <a:lnSpc>
              <a:spcPct val="90000"/>
            </a:lnSpc>
            <a:spcBef>
              <a:spcPct val="0"/>
            </a:spcBef>
            <a:spcAft>
              <a:spcPct val="35000"/>
            </a:spcAft>
            <a:buNone/>
          </a:pPr>
          <a:r>
            <a:rPr lang="ar-AE" sz="1600" kern="1200" dirty="0"/>
            <a:t>القطاع:   </a:t>
          </a:r>
          <a:r>
            <a:rPr lang="ar-SA" sz="1600" kern="1200" dirty="0"/>
            <a:t>القطاع الصحي </a:t>
          </a:r>
          <a:endParaRPr lang="en-US" sz="1600" kern="1200" dirty="0"/>
        </a:p>
      </dsp:txBody>
      <dsp:txXfrm>
        <a:off x="29700" y="100979"/>
        <a:ext cx="9660672" cy="549000"/>
      </dsp:txXfrm>
    </dsp:sp>
    <dsp:sp modelId="{8EBACD20-14BA-44C4-A1E9-B651EA493833}">
      <dsp:nvSpPr>
        <dsp:cNvPr id="0" name=""/>
        <dsp:cNvSpPr/>
      </dsp:nvSpPr>
      <dsp:spPr>
        <a:xfrm>
          <a:off x="0" y="725759"/>
          <a:ext cx="9720072" cy="608400"/>
        </a:xfrm>
        <a:prstGeom prst="roundRect">
          <a:avLst/>
        </a:prstGeom>
        <a:solidFill>
          <a:schemeClr val="accent2">
            <a:hueOff val="-264675"/>
            <a:satOff val="298"/>
            <a:lumOff val="7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rtl="1">
            <a:lnSpc>
              <a:spcPct val="90000"/>
            </a:lnSpc>
            <a:spcBef>
              <a:spcPct val="0"/>
            </a:spcBef>
            <a:spcAft>
              <a:spcPct val="35000"/>
            </a:spcAft>
            <a:buNone/>
          </a:pPr>
          <a:r>
            <a:rPr lang="ar-SA" sz="1600" kern="1200" dirty="0"/>
            <a:t>الدولة:</a:t>
          </a:r>
          <a:r>
            <a:rPr lang="ar-AE" sz="1600" kern="1200" dirty="0"/>
            <a:t> </a:t>
          </a:r>
          <a:r>
            <a:rPr lang="ar-SA" sz="1600" kern="1200" dirty="0"/>
            <a:t>المملكة العربية السعودية </a:t>
          </a:r>
          <a:endParaRPr lang="en-US" sz="1600" kern="1200" dirty="0"/>
        </a:p>
      </dsp:txBody>
      <dsp:txXfrm>
        <a:off x="29700" y="755459"/>
        <a:ext cx="9660672" cy="549000"/>
      </dsp:txXfrm>
    </dsp:sp>
    <dsp:sp modelId="{D017DCD4-585B-4D5F-9D46-0BFEA58824FE}">
      <dsp:nvSpPr>
        <dsp:cNvPr id="0" name=""/>
        <dsp:cNvSpPr/>
      </dsp:nvSpPr>
      <dsp:spPr>
        <a:xfrm>
          <a:off x="0" y="1380239"/>
          <a:ext cx="9720072" cy="608400"/>
        </a:xfrm>
        <a:prstGeom prst="roundRect">
          <a:avLst/>
        </a:prstGeom>
        <a:solidFill>
          <a:schemeClr val="accent2">
            <a:hueOff val="-529349"/>
            <a:satOff val="597"/>
            <a:lumOff val="14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rtl="1">
            <a:lnSpc>
              <a:spcPct val="90000"/>
            </a:lnSpc>
            <a:spcBef>
              <a:spcPct val="0"/>
            </a:spcBef>
            <a:spcAft>
              <a:spcPct val="35000"/>
            </a:spcAft>
            <a:buNone/>
          </a:pPr>
          <a:r>
            <a:rPr lang="ar-AE" sz="1600" kern="1200" dirty="0"/>
            <a:t>الهدف أو العرض :</a:t>
          </a:r>
          <a:endParaRPr lang="en-US" sz="1600" kern="1200" dirty="0"/>
        </a:p>
      </dsp:txBody>
      <dsp:txXfrm>
        <a:off x="29700" y="1409939"/>
        <a:ext cx="9660672" cy="549000"/>
      </dsp:txXfrm>
    </dsp:sp>
    <dsp:sp modelId="{FEDF5BEE-DF4A-4AC0-AD3B-48065B5C49DD}">
      <dsp:nvSpPr>
        <dsp:cNvPr id="0" name=""/>
        <dsp:cNvSpPr/>
      </dsp:nvSpPr>
      <dsp:spPr>
        <a:xfrm>
          <a:off x="0" y="2034720"/>
          <a:ext cx="9720072" cy="608400"/>
        </a:xfrm>
        <a:prstGeom prst="roundRect">
          <a:avLst/>
        </a:prstGeom>
        <a:solidFill>
          <a:schemeClr val="accent2">
            <a:hueOff val="-794024"/>
            <a:satOff val="895"/>
            <a:lumOff val="2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rtl="1">
            <a:lnSpc>
              <a:spcPct val="90000"/>
            </a:lnSpc>
            <a:spcBef>
              <a:spcPct val="0"/>
            </a:spcBef>
            <a:spcAft>
              <a:spcPct val="35000"/>
            </a:spcAft>
            <a:buNone/>
          </a:pPr>
          <a:r>
            <a:rPr lang="ar-SA" sz="1600" kern="1200" dirty="0"/>
            <a:t>إقناع المواطنين بأخذ لقاح كورونا في المملكة العربية السعودية .</a:t>
          </a:r>
          <a:endParaRPr lang="en-US" sz="1600" kern="1200" dirty="0"/>
        </a:p>
      </dsp:txBody>
      <dsp:txXfrm>
        <a:off x="29700" y="2064420"/>
        <a:ext cx="9660672" cy="549000"/>
      </dsp:txXfrm>
    </dsp:sp>
    <dsp:sp modelId="{7BF93EFB-9CEF-464A-9271-FFE0D006390F}">
      <dsp:nvSpPr>
        <dsp:cNvPr id="0" name=""/>
        <dsp:cNvSpPr/>
      </dsp:nvSpPr>
      <dsp:spPr>
        <a:xfrm>
          <a:off x="0" y="2689200"/>
          <a:ext cx="9720072" cy="608400"/>
        </a:xfrm>
        <a:prstGeom prst="roundRect">
          <a:avLst/>
        </a:prstGeom>
        <a:solidFill>
          <a:schemeClr val="accent2">
            <a:hueOff val="-1058698"/>
            <a:satOff val="1194"/>
            <a:lumOff val="2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rtl="1">
            <a:lnSpc>
              <a:spcPct val="90000"/>
            </a:lnSpc>
            <a:spcBef>
              <a:spcPct val="0"/>
            </a:spcBef>
            <a:spcAft>
              <a:spcPct val="35000"/>
            </a:spcAft>
            <a:buNone/>
          </a:pPr>
          <a:r>
            <a:rPr lang="ar-AE" sz="1600" kern="1200" dirty="0"/>
            <a:t>المنهج المستخدم: </a:t>
          </a:r>
          <a:endParaRPr lang="en-US" sz="1600" kern="1200" dirty="0"/>
        </a:p>
      </dsp:txBody>
      <dsp:txXfrm>
        <a:off x="29700" y="2718900"/>
        <a:ext cx="9660672" cy="549000"/>
      </dsp:txXfrm>
    </dsp:sp>
    <dsp:sp modelId="{B75D7952-145D-4E5E-94EA-8CC99A163A93}">
      <dsp:nvSpPr>
        <dsp:cNvPr id="0" name=""/>
        <dsp:cNvSpPr/>
      </dsp:nvSpPr>
      <dsp:spPr>
        <a:xfrm>
          <a:off x="0" y="3343680"/>
          <a:ext cx="9720072" cy="6084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rtl="1">
            <a:lnSpc>
              <a:spcPct val="90000"/>
            </a:lnSpc>
            <a:spcBef>
              <a:spcPct val="0"/>
            </a:spcBef>
            <a:spcAft>
              <a:spcPct val="35000"/>
            </a:spcAft>
            <a:buNone/>
          </a:pPr>
          <a:r>
            <a:rPr lang="ar-SA" sz="1600" kern="1200" dirty="0"/>
            <a:t>استخدام تطبيقات الاقتصاد السلوكي في القطاع الصحي في ظل جائحة كورونا </a:t>
          </a:r>
          <a:r>
            <a:rPr lang="ar-SA" sz="1600" kern="1200" dirty="0" err="1"/>
            <a:t>وبدات</a:t>
          </a:r>
          <a:r>
            <a:rPr lang="ar-SA" sz="1600" kern="1200" dirty="0"/>
            <a:t> بإقناع المواطنين بوجود فيروس كورونا وضرورة الالتزام بالإجراءات والتقيد بها.</a:t>
          </a:r>
          <a:endParaRPr lang="en-US" sz="1600" kern="1200" dirty="0"/>
        </a:p>
      </dsp:txBody>
      <dsp:txXfrm>
        <a:off x="29700" y="3373380"/>
        <a:ext cx="9660672" cy="549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068F1-F9B6-4978-88FC-94CFF22F4A27}">
      <dsp:nvSpPr>
        <dsp:cNvPr id="0" name=""/>
        <dsp:cNvSpPr/>
      </dsp:nvSpPr>
      <dsp:spPr>
        <a:xfrm>
          <a:off x="0" y="0"/>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804277-3D76-437F-8F42-36CB9602ABDF}">
      <dsp:nvSpPr>
        <dsp:cNvPr id="0" name=""/>
        <dsp:cNvSpPr/>
      </dsp:nvSpPr>
      <dsp:spPr>
        <a:xfrm>
          <a:off x="0" y="0"/>
          <a:ext cx="5641974"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just" defTabSz="1377950" rtl="1">
            <a:lnSpc>
              <a:spcPct val="90000"/>
            </a:lnSpc>
            <a:spcBef>
              <a:spcPct val="0"/>
            </a:spcBef>
            <a:spcAft>
              <a:spcPct val="35000"/>
            </a:spcAft>
            <a:buNone/>
          </a:pPr>
          <a:r>
            <a:rPr lang="ar-SA" sz="3100" kern="1200" dirty="0"/>
            <a:t>لماذا لا يقدم الناس سواء المواطنين او المقيمين على اخذ لقاح كورونا ؟</a:t>
          </a:r>
          <a:endParaRPr lang="en-US" sz="3100" kern="1200" dirty="0"/>
        </a:p>
      </dsp:txBody>
      <dsp:txXfrm>
        <a:off x="0" y="0"/>
        <a:ext cx="5641974" cy="2460625"/>
      </dsp:txXfrm>
    </dsp:sp>
    <dsp:sp modelId="{EA23A75F-C6D3-471D-8776-59965FE7D5F3}">
      <dsp:nvSpPr>
        <dsp:cNvPr id="0" name=""/>
        <dsp:cNvSpPr/>
      </dsp:nvSpPr>
      <dsp:spPr>
        <a:xfrm>
          <a:off x="0" y="2199355"/>
          <a:ext cx="5641974" cy="0"/>
        </a:xfrm>
        <a:prstGeom prst="line">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17936D-E866-47CD-B7FD-C23FD44F6429}">
      <dsp:nvSpPr>
        <dsp:cNvPr id="0" name=""/>
        <dsp:cNvSpPr/>
      </dsp:nvSpPr>
      <dsp:spPr>
        <a:xfrm>
          <a:off x="0" y="2460625"/>
          <a:ext cx="5641974"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just" defTabSz="1377950" rtl="1">
            <a:lnSpc>
              <a:spcPct val="90000"/>
            </a:lnSpc>
            <a:spcBef>
              <a:spcPct val="0"/>
            </a:spcBef>
            <a:spcAft>
              <a:spcPct val="35000"/>
            </a:spcAft>
            <a:buNone/>
          </a:pPr>
          <a:r>
            <a:rPr lang="ar-SA" sz="3100" kern="1200" dirty="0"/>
            <a:t>حيث انه في بداية حملة التطعيم ضد فيروس كورونا في المملكة العربية السعودية لم يسجل سوى 200 إلف شخص أسماءهم لتلقي لقاح كورونا عبر الموقع الرسمي المخصص لتلقي اللقاحات .</a:t>
          </a:r>
          <a:endParaRPr lang="en-US" sz="3100" kern="1200" dirty="0"/>
        </a:p>
      </dsp:txBody>
      <dsp:txXfrm>
        <a:off x="0" y="2460625"/>
        <a:ext cx="5641974" cy="24606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9592C1-6578-4C5E-AE9D-DBB6E376BDD3}">
      <dsp:nvSpPr>
        <dsp:cNvPr id="0" name=""/>
        <dsp:cNvSpPr/>
      </dsp:nvSpPr>
      <dsp:spPr>
        <a:xfrm>
          <a:off x="0" y="0"/>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552A38-168E-44A0-9559-E4A2C4005894}">
      <dsp:nvSpPr>
        <dsp:cNvPr id="0" name=""/>
        <dsp:cNvSpPr/>
      </dsp:nvSpPr>
      <dsp:spPr>
        <a:xfrm>
          <a:off x="0" y="0"/>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just" defTabSz="1377950" rtl="1">
            <a:lnSpc>
              <a:spcPct val="90000"/>
            </a:lnSpc>
            <a:spcBef>
              <a:spcPct val="0"/>
            </a:spcBef>
            <a:spcAft>
              <a:spcPct val="35000"/>
            </a:spcAft>
            <a:buNone/>
          </a:pPr>
          <a:r>
            <a:rPr lang="ar-SA" sz="3100" kern="1200" dirty="0"/>
            <a:t>1- عن طريق الاعلام والمسؤولين في الحكومة .</a:t>
          </a:r>
          <a:endParaRPr lang="en-US" sz="3100" kern="1200" dirty="0"/>
        </a:p>
      </dsp:txBody>
      <dsp:txXfrm>
        <a:off x="0" y="0"/>
        <a:ext cx="5641974" cy="1230312"/>
      </dsp:txXfrm>
    </dsp:sp>
    <dsp:sp modelId="{39ABC2FE-D69B-47D5-AF80-0ADF978D1DFB}">
      <dsp:nvSpPr>
        <dsp:cNvPr id="0" name=""/>
        <dsp:cNvSpPr/>
      </dsp:nvSpPr>
      <dsp:spPr>
        <a:xfrm>
          <a:off x="0" y="1230312"/>
          <a:ext cx="5641974" cy="0"/>
        </a:xfrm>
        <a:prstGeom prst="line">
          <a:avLst/>
        </a:prstGeom>
        <a:solidFill>
          <a:schemeClr val="accent2">
            <a:hueOff val="-441124"/>
            <a:satOff val="497"/>
            <a:lumOff val="1177"/>
            <a:alphaOff val="0"/>
          </a:schemeClr>
        </a:solidFill>
        <a:ln w="15875" cap="flat" cmpd="sng" algn="ctr">
          <a:solidFill>
            <a:schemeClr val="accent2">
              <a:hueOff val="-441124"/>
              <a:satOff val="497"/>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48A80E-1CB0-434A-B075-652985A00D86}">
      <dsp:nvSpPr>
        <dsp:cNvPr id="0" name=""/>
        <dsp:cNvSpPr/>
      </dsp:nvSpPr>
      <dsp:spPr>
        <a:xfrm>
          <a:off x="0" y="1230312"/>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just" defTabSz="1377950" rtl="1">
            <a:lnSpc>
              <a:spcPct val="90000"/>
            </a:lnSpc>
            <a:spcBef>
              <a:spcPct val="0"/>
            </a:spcBef>
            <a:spcAft>
              <a:spcPct val="35000"/>
            </a:spcAft>
            <a:buNone/>
          </a:pPr>
          <a:r>
            <a:rPr lang="ar-SA" sz="3100" kern="1200" dirty="0"/>
            <a:t>2- وضح الحالة في التطبيقات مثل (توكلنا) وغيرها.</a:t>
          </a:r>
          <a:endParaRPr lang="en-US" sz="3100" kern="1200" dirty="0"/>
        </a:p>
      </dsp:txBody>
      <dsp:txXfrm>
        <a:off x="0" y="1230312"/>
        <a:ext cx="5641974" cy="1230312"/>
      </dsp:txXfrm>
    </dsp:sp>
    <dsp:sp modelId="{FD461171-5BCE-4B74-AB43-E2849A5C8C7C}">
      <dsp:nvSpPr>
        <dsp:cNvPr id="0" name=""/>
        <dsp:cNvSpPr/>
      </dsp:nvSpPr>
      <dsp:spPr>
        <a:xfrm>
          <a:off x="0" y="2460625"/>
          <a:ext cx="5641974" cy="0"/>
        </a:xfrm>
        <a:prstGeom prst="line">
          <a:avLst/>
        </a:prstGeom>
        <a:solidFill>
          <a:schemeClr val="accent2">
            <a:hueOff val="-882249"/>
            <a:satOff val="995"/>
            <a:lumOff val="2353"/>
            <a:alphaOff val="0"/>
          </a:schemeClr>
        </a:solidFill>
        <a:ln w="15875" cap="flat" cmpd="sng" algn="ctr">
          <a:solidFill>
            <a:schemeClr val="accent2">
              <a:hueOff val="-882249"/>
              <a:satOff val="995"/>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E859D2-4284-4438-9376-90EA49EA1801}">
      <dsp:nvSpPr>
        <dsp:cNvPr id="0" name=""/>
        <dsp:cNvSpPr/>
      </dsp:nvSpPr>
      <dsp:spPr>
        <a:xfrm>
          <a:off x="0" y="2460625"/>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just" defTabSz="1377950" rtl="1">
            <a:lnSpc>
              <a:spcPct val="90000"/>
            </a:lnSpc>
            <a:spcBef>
              <a:spcPct val="0"/>
            </a:spcBef>
            <a:spcAft>
              <a:spcPct val="35000"/>
            </a:spcAft>
            <a:buNone/>
          </a:pPr>
          <a:r>
            <a:rPr lang="ar-SA" sz="3100" kern="1200" dirty="0"/>
            <a:t>3- توزيع الورود والحلويات على متلقين القاح .</a:t>
          </a:r>
          <a:endParaRPr lang="en-US" sz="3100" kern="1200" dirty="0"/>
        </a:p>
      </dsp:txBody>
      <dsp:txXfrm>
        <a:off x="0" y="2460625"/>
        <a:ext cx="5641974" cy="1230312"/>
      </dsp:txXfrm>
    </dsp:sp>
    <dsp:sp modelId="{288F586B-5397-4997-8BDC-8B954B3A99F9}">
      <dsp:nvSpPr>
        <dsp:cNvPr id="0" name=""/>
        <dsp:cNvSpPr/>
      </dsp:nvSpPr>
      <dsp:spPr>
        <a:xfrm>
          <a:off x="0" y="3690937"/>
          <a:ext cx="5641974" cy="0"/>
        </a:xfrm>
        <a:prstGeom prst="line">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DA0BA0-CDD1-4F0B-B876-B37637F5246F}">
      <dsp:nvSpPr>
        <dsp:cNvPr id="0" name=""/>
        <dsp:cNvSpPr/>
      </dsp:nvSpPr>
      <dsp:spPr>
        <a:xfrm>
          <a:off x="0" y="3690937"/>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just" defTabSz="1377950" rtl="1">
            <a:lnSpc>
              <a:spcPct val="90000"/>
            </a:lnSpc>
            <a:spcBef>
              <a:spcPct val="0"/>
            </a:spcBef>
            <a:spcAft>
              <a:spcPct val="35000"/>
            </a:spcAft>
            <a:buNone/>
          </a:pPr>
          <a:r>
            <a:rPr lang="ar-SA" sz="3100" kern="1200" dirty="0"/>
            <a:t>4- تسهيل مركز تلقي </a:t>
          </a:r>
          <a:r>
            <a:rPr lang="ar-SA" sz="3100" kern="1200" dirty="0" err="1"/>
            <a:t>القاحات</a:t>
          </a:r>
          <a:r>
            <a:rPr lang="ar-SA" sz="3100" kern="1200" dirty="0"/>
            <a:t> حيث انشاءات اكثر من 54 مركز لتلقي </a:t>
          </a:r>
          <a:r>
            <a:rPr lang="ar-SA" sz="3100" kern="1200" dirty="0" err="1"/>
            <a:t>القاحات</a:t>
          </a:r>
          <a:r>
            <a:rPr lang="ar-SA" sz="3100" kern="1200" dirty="0"/>
            <a:t> .</a:t>
          </a:r>
          <a:endParaRPr lang="en-US" sz="3100" kern="1200" dirty="0"/>
        </a:p>
      </dsp:txBody>
      <dsp:txXfrm>
        <a:off x="0" y="3690937"/>
        <a:ext cx="5641974" cy="12303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929AC3F-5C05-4F4F-9A1C-2DE997792C49}" type="datetimeFigureOut">
              <a:rPr lang="ar-SA" smtClean="0"/>
              <a:t>18/11/44</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4C2936B-2762-4852-9917-0C4DE2AFD4B2}" type="slidenum">
              <a:rPr lang="ar-SA" smtClean="0"/>
              <a:t>‹#›</a:t>
            </a:fld>
            <a:endParaRPr lang="ar-SA"/>
          </a:p>
        </p:txBody>
      </p:sp>
    </p:spTree>
    <p:extLst>
      <p:ext uri="{BB962C8B-B14F-4D97-AF65-F5344CB8AC3E}">
        <p14:creationId xmlns:p14="http://schemas.microsoft.com/office/powerpoint/2010/main" val="14852482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lvl1pPr algn="l">
              <a:defRPr/>
            </a:lvl1pPr>
          </a:lstStyle>
          <a:p>
            <a:fld id="{1EF7B9C7-BD31-4584-A06D-8C5F27625B6F}" type="datetimeFigureOut">
              <a:rPr lang="ar-SA" smtClean="0"/>
              <a:t>18/11/44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85D43D-ED32-4B9A-A59A-C18924F9AE14}" type="slidenum">
              <a:rPr lang="ar-SA" smtClean="0"/>
              <a:t>‹#›</a:t>
            </a:fld>
            <a:endParaRPr lang="ar-S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764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EF7B9C7-BD31-4584-A06D-8C5F27625B6F}" type="datetimeFigureOut">
              <a:rPr lang="ar-SA" smtClean="0"/>
              <a:t>18/11/44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85D43D-ED32-4B9A-A59A-C18924F9AE14}" type="slidenum">
              <a:rPr lang="ar-SA" smtClean="0"/>
              <a:t>‹#›</a:t>
            </a:fld>
            <a:endParaRPr lang="ar-SA"/>
          </a:p>
        </p:txBody>
      </p:sp>
    </p:spTree>
    <p:extLst>
      <p:ext uri="{BB962C8B-B14F-4D97-AF65-F5344CB8AC3E}">
        <p14:creationId xmlns:p14="http://schemas.microsoft.com/office/powerpoint/2010/main" val="715603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EF7B9C7-BD31-4584-A06D-8C5F27625B6F}" type="datetimeFigureOut">
              <a:rPr lang="ar-SA" smtClean="0"/>
              <a:t>18/11/44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85D43D-ED32-4B9A-A59A-C18924F9AE14}" type="slidenum">
              <a:rPr lang="ar-SA" smtClean="0"/>
              <a:t>‹#›</a:t>
            </a:fld>
            <a:endParaRPr lang="ar-S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959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EF7B9C7-BD31-4584-A06D-8C5F27625B6F}" type="datetimeFigureOut">
              <a:rPr lang="ar-SA" smtClean="0"/>
              <a:t>18/11/44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85D43D-ED32-4B9A-A59A-C18924F9AE14}" type="slidenum">
              <a:rPr lang="ar-SA" smtClean="0"/>
              <a:t>‹#›</a:t>
            </a:fld>
            <a:endParaRPr lang="ar-SA"/>
          </a:p>
        </p:txBody>
      </p:sp>
    </p:spTree>
    <p:extLst>
      <p:ext uri="{BB962C8B-B14F-4D97-AF65-F5344CB8AC3E}">
        <p14:creationId xmlns:p14="http://schemas.microsoft.com/office/powerpoint/2010/main" val="273108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EF7B9C7-BD31-4584-A06D-8C5F27625B6F}" type="datetimeFigureOut">
              <a:rPr lang="ar-SA" smtClean="0"/>
              <a:t>18/11/44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85D43D-ED32-4B9A-A59A-C18924F9AE14}" type="slidenum">
              <a:rPr lang="ar-SA" smtClean="0"/>
              <a:t>‹#›</a:t>
            </a:fld>
            <a:endParaRPr lang="ar-S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6467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EF7B9C7-BD31-4584-A06D-8C5F27625B6F}" type="datetimeFigureOut">
              <a:rPr lang="ar-SA" smtClean="0"/>
              <a:t>18/11/44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85D43D-ED32-4B9A-A59A-C18924F9AE14}" type="slidenum">
              <a:rPr lang="ar-SA" smtClean="0"/>
              <a:t>‹#›</a:t>
            </a:fld>
            <a:endParaRPr lang="ar-SA"/>
          </a:p>
        </p:txBody>
      </p:sp>
    </p:spTree>
    <p:extLst>
      <p:ext uri="{BB962C8B-B14F-4D97-AF65-F5344CB8AC3E}">
        <p14:creationId xmlns:p14="http://schemas.microsoft.com/office/powerpoint/2010/main" val="1318389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024128" y="2967788"/>
            <a:ext cx="4754880" cy="33415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ar-SA"/>
              <a:t>انقر لتحرير أنماط نص الشكل الرئيسي</a:t>
            </a:r>
          </a:p>
        </p:txBody>
      </p:sp>
      <p:sp>
        <p:nvSpPr>
          <p:cNvPr id="6" name="Content Placeholder 5"/>
          <p:cNvSpPr>
            <a:spLocks noGrp="1"/>
          </p:cNvSpPr>
          <p:nvPr>
            <p:ph sz="quarter" idx="4"/>
          </p:nvPr>
        </p:nvSpPr>
        <p:spPr>
          <a:xfrm>
            <a:off x="5990888" y="2967788"/>
            <a:ext cx="4754880" cy="33415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1EF7B9C7-BD31-4584-A06D-8C5F27625B6F}" type="datetimeFigureOut">
              <a:rPr lang="ar-SA" smtClean="0"/>
              <a:t>18/11/44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D85D43D-ED32-4B9A-A59A-C18924F9AE14}" type="slidenum">
              <a:rPr lang="ar-SA" smtClean="0"/>
              <a:t>‹#›</a:t>
            </a:fld>
            <a:endParaRPr lang="ar-SA"/>
          </a:p>
        </p:txBody>
      </p:sp>
    </p:spTree>
    <p:extLst>
      <p:ext uri="{BB962C8B-B14F-4D97-AF65-F5344CB8AC3E}">
        <p14:creationId xmlns:p14="http://schemas.microsoft.com/office/powerpoint/2010/main" val="3246258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1EF7B9C7-BD31-4584-A06D-8C5F27625B6F}" type="datetimeFigureOut">
              <a:rPr lang="ar-SA" smtClean="0"/>
              <a:t>18/11/44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D85D43D-ED32-4B9A-A59A-C18924F9AE14}" type="slidenum">
              <a:rPr lang="ar-SA" smtClean="0"/>
              <a:t>‹#›</a:t>
            </a:fld>
            <a:endParaRPr lang="ar-SA"/>
          </a:p>
        </p:txBody>
      </p:sp>
    </p:spTree>
    <p:extLst>
      <p:ext uri="{BB962C8B-B14F-4D97-AF65-F5344CB8AC3E}">
        <p14:creationId xmlns:p14="http://schemas.microsoft.com/office/powerpoint/2010/main" val="1112818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7B9C7-BD31-4584-A06D-8C5F27625B6F}" type="datetimeFigureOut">
              <a:rPr lang="ar-SA" smtClean="0"/>
              <a:t>18/11/44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D85D43D-ED32-4B9A-A59A-C18924F9AE14}" type="slidenum">
              <a:rPr lang="ar-SA" smtClean="0"/>
              <a:t>‹#›</a:t>
            </a:fld>
            <a:endParaRPr lang="ar-SA"/>
          </a:p>
        </p:txBody>
      </p:sp>
    </p:spTree>
    <p:extLst>
      <p:ext uri="{BB962C8B-B14F-4D97-AF65-F5344CB8AC3E}">
        <p14:creationId xmlns:p14="http://schemas.microsoft.com/office/powerpoint/2010/main" val="38299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EF7B9C7-BD31-4584-A06D-8C5F27625B6F}" type="datetimeFigureOut">
              <a:rPr lang="ar-SA" smtClean="0"/>
              <a:t>18/11/44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85D43D-ED32-4B9A-A59A-C18924F9AE14}" type="slidenum">
              <a:rPr lang="ar-SA" smtClean="0"/>
              <a:t>‹#›</a:t>
            </a:fld>
            <a:endParaRPr lang="ar-SA"/>
          </a:p>
        </p:txBody>
      </p:sp>
    </p:spTree>
    <p:extLst>
      <p:ext uri="{BB962C8B-B14F-4D97-AF65-F5344CB8AC3E}">
        <p14:creationId xmlns:p14="http://schemas.microsoft.com/office/powerpoint/2010/main" val="416374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EF7B9C7-BD31-4584-A06D-8C5F27625B6F}" type="datetimeFigureOut">
              <a:rPr lang="ar-SA" smtClean="0"/>
              <a:t>18/11/44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85D43D-ED32-4B9A-A59A-C18924F9AE14}" type="slidenum">
              <a:rPr lang="ar-SA" smtClean="0"/>
              <a:t>‹#›</a:t>
            </a:fld>
            <a:endParaRPr lang="ar-S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5097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EF7B9C7-BD31-4584-A06D-8C5F27625B6F}" type="datetimeFigureOut">
              <a:rPr lang="ar-SA" smtClean="0"/>
              <a:t>18/11/44</a:t>
            </a:fld>
            <a:endParaRPr lang="ar-S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ar-S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D85D43D-ED32-4B9A-A59A-C18924F9AE14}" type="slidenum">
              <a:rPr lang="ar-SA" smtClean="0"/>
              <a:t>‹#›</a:t>
            </a:fld>
            <a:endParaRPr lang="ar-S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758050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1"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7">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11">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45" name="Rectangle 13">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17">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9FAD28E5-F518-4E00-236C-6F9C99AC6EA4}"/>
              </a:ext>
            </a:extLst>
          </p:cNvPr>
          <p:cNvSpPr>
            <a:spLocks noGrp="1"/>
          </p:cNvSpPr>
          <p:nvPr>
            <p:ph type="title"/>
          </p:nvPr>
        </p:nvSpPr>
        <p:spPr>
          <a:xfrm>
            <a:off x="4713224" y="1105352"/>
            <a:ext cx="6353967" cy="1950038"/>
          </a:xfrm>
        </p:spPr>
        <p:txBody>
          <a:bodyPr vert="horz" lIns="91440" tIns="45720" rIns="91440" bIns="45720" rtlCol="0" anchor="b">
            <a:normAutofit/>
          </a:bodyPr>
          <a:lstStyle/>
          <a:p>
            <a:pPr algn="ctr" rtl="0"/>
            <a:r>
              <a:rPr lang="en-US" sz="4800" dirty="0" err="1">
                <a:solidFill>
                  <a:srgbClr val="FFFFFF"/>
                </a:solidFill>
              </a:rPr>
              <a:t>الاقتصاد</a:t>
            </a:r>
            <a:r>
              <a:rPr lang="en-US" sz="4800" dirty="0">
                <a:solidFill>
                  <a:srgbClr val="FFFFFF"/>
                </a:solidFill>
              </a:rPr>
              <a:t> </a:t>
            </a:r>
            <a:r>
              <a:rPr lang="en-US" sz="4800" dirty="0" err="1">
                <a:solidFill>
                  <a:srgbClr val="FFFFFF"/>
                </a:solidFill>
              </a:rPr>
              <a:t>السلوكي</a:t>
            </a:r>
            <a:r>
              <a:rPr lang="en-US" sz="4800" dirty="0">
                <a:solidFill>
                  <a:srgbClr val="FFFFFF"/>
                </a:solidFill>
              </a:rPr>
              <a:t> </a:t>
            </a:r>
          </a:p>
        </p:txBody>
      </p:sp>
      <p:sp>
        <p:nvSpPr>
          <p:cNvPr id="3" name="عنصر نائب للنص 2">
            <a:extLst>
              <a:ext uri="{FF2B5EF4-FFF2-40B4-BE49-F238E27FC236}">
                <a16:creationId xmlns:a16="http://schemas.microsoft.com/office/drawing/2014/main" id="{2A250599-5F2C-2D45-D7D0-8BA7812FAE6E}"/>
              </a:ext>
            </a:extLst>
          </p:cNvPr>
          <p:cNvSpPr>
            <a:spLocks noGrp="1"/>
          </p:cNvSpPr>
          <p:nvPr>
            <p:ph type="body" idx="1"/>
          </p:nvPr>
        </p:nvSpPr>
        <p:spPr>
          <a:xfrm>
            <a:off x="4713224" y="4297556"/>
            <a:ext cx="6353968" cy="1433391"/>
          </a:xfrm>
        </p:spPr>
        <p:txBody>
          <a:bodyPr vert="horz" lIns="91440" tIns="45720" rIns="91440" bIns="45720" rtlCol="0" anchor="t">
            <a:normAutofit/>
          </a:bodyPr>
          <a:lstStyle/>
          <a:p>
            <a:pPr algn="r"/>
            <a:r>
              <a:rPr lang="en-US" dirty="0" err="1">
                <a:solidFill>
                  <a:srgbClr val="FFFFFF"/>
                </a:solidFill>
              </a:rPr>
              <a:t>القطاع</a:t>
            </a:r>
            <a:r>
              <a:rPr lang="en-US" dirty="0">
                <a:solidFill>
                  <a:srgbClr val="FFFFFF"/>
                </a:solidFill>
              </a:rPr>
              <a:t>  </a:t>
            </a:r>
            <a:r>
              <a:rPr lang="en-US" dirty="0" err="1">
                <a:solidFill>
                  <a:srgbClr val="FFFFFF"/>
                </a:solidFill>
              </a:rPr>
              <a:t>الصحي</a:t>
            </a:r>
            <a:r>
              <a:rPr lang="en-US" dirty="0">
                <a:solidFill>
                  <a:srgbClr val="FFFFFF"/>
                </a:solidFill>
              </a:rPr>
              <a:t>  </a:t>
            </a:r>
            <a:r>
              <a:rPr lang="en-US" dirty="0" err="1">
                <a:solidFill>
                  <a:srgbClr val="FFFFFF"/>
                </a:solidFill>
              </a:rPr>
              <a:t>في</a:t>
            </a:r>
            <a:r>
              <a:rPr lang="en-US" dirty="0">
                <a:solidFill>
                  <a:srgbClr val="FFFFFF"/>
                </a:solidFill>
              </a:rPr>
              <a:t>  </a:t>
            </a:r>
            <a:r>
              <a:rPr lang="en-US" dirty="0" err="1">
                <a:solidFill>
                  <a:srgbClr val="FFFFFF"/>
                </a:solidFill>
              </a:rPr>
              <a:t>المملكة</a:t>
            </a:r>
            <a:r>
              <a:rPr lang="en-US" dirty="0">
                <a:solidFill>
                  <a:srgbClr val="FFFFFF"/>
                </a:solidFill>
              </a:rPr>
              <a:t> </a:t>
            </a:r>
            <a:r>
              <a:rPr lang="en-US" dirty="0" err="1">
                <a:solidFill>
                  <a:srgbClr val="FFFFFF"/>
                </a:solidFill>
              </a:rPr>
              <a:t>العربية</a:t>
            </a:r>
            <a:r>
              <a:rPr lang="en-US" dirty="0">
                <a:solidFill>
                  <a:srgbClr val="FFFFFF"/>
                </a:solidFill>
              </a:rPr>
              <a:t> </a:t>
            </a:r>
            <a:r>
              <a:rPr lang="en-US" dirty="0" err="1">
                <a:solidFill>
                  <a:srgbClr val="FFFFFF"/>
                </a:solidFill>
              </a:rPr>
              <a:t>السعودية</a:t>
            </a:r>
            <a:r>
              <a:rPr lang="en-US" dirty="0">
                <a:solidFill>
                  <a:srgbClr val="FFFFFF"/>
                </a:solidFill>
              </a:rPr>
              <a:t> </a:t>
            </a:r>
          </a:p>
          <a:p>
            <a:pPr algn="r"/>
            <a:r>
              <a:rPr lang="en-US" dirty="0" err="1">
                <a:solidFill>
                  <a:srgbClr val="FFFFFF"/>
                </a:solidFill>
              </a:rPr>
              <a:t>الطالب</a:t>
            </a:r>
            <a:r>
              <a:rPr lang="en-US" dirty="0">
                <a:solidFill>
                  <a:srgbClr val="FFFFFF"/>
                </a:solidFill>
              </a:rPr>
              <a:t> / </a:t>
            </a:r>
            <a:r>
              <a:rPr lang="en-US" dirty="0" err="1">
                <a:solidFill>
                  <a:srgbClr val="FFFFFF"/>
                </a:solidFill>
              </a:rPr>
              <a:t>فهد</a:t>
            </a:r>
            <a:r>
              <a:rPr lang="en-US" dirty="0">
                <a:solidFill>
                  <a:srgbClr val="FFFFFF"/>
                </a:solidFill>
              </a:rPr>
              <a:t> </a:t>
            </a:r>
            <a:r>
              <a:rPr lang="en-US" dirty="0" err="1">
                <a:solidFill>
                  <a:srgbClr val="FFFFFF"/>
                </a:solidFill>
              </a:rPr>
              <a:t>بن</a:t>
            </a:r>
            <a:r>
              <a:rPr lang="en-US" dirty="0">
                <a:solidFill>
                  <a:srgbClr val="FFFFFF"/>
                </a:solidFill>
              </a:rPr>
              <a:t> </a:t>
            </a:r>
            <a:r>
              <a:rPr lang="en-US" dirty="0" err="1">
                <a:solidFill>
                  <a:srgbClr val="FFFFFF"/>
                </a:solidFill>
              </a:rPr>
              <a:t>عبد</a:t>
            </a:r>
            <a:r>
              <a:rPr lang="en-US" dirty="0">
                <a:solidFill>
                  <a:srgbClr val="FFFFFF"/>
                </a:solidFill>
              </a:rPr>
              <a:t> </a:t>
            </a:r>
            <a:r>
              <a:rPr lang="en-US" dirty="0" err="1">
                <a:solidFill>
                  <a:srgbClr val="FFFFFF"/>
                </a:solidFill>
              </a:rPr>
              <a:t>الله</a:t>
            </a:r>
            <a:r>
              <a:rPr lang="en-US" dirty="0">
                <a:solidFill>
                  <a:srgbClr val="FFFFFF"/>
                </a:solidFill>
              </a:rPr>
              <a:t> </a:t>
            </a:r>
            <a:r>
              <a:rPr lang="en-US" dirty="0" err="1">
                <a:solidFill>
                  <a:srgbClr val="FFFFFF"/>
                </a:solidFill>
              </a:rPr>
              <a:t>العمر</a:t>
            </a:r>
            <a:r>
              <a:rPr lang="en-US" dirty="0">
                <a:solidFill>
                  <a:srgbClr val="FFFFFF"/>
                </a:solidFill>
              </a:rPr>
              <a:t> </a:t>
            </a:r>
          </a:p>
          <a:p>
            <a:pPr algn="r"/>
            <a:r>
              <a:rPr lang="en-US" dirty="0" err="1">
                <a:solidFill>
                  <a:srgbClr val="FFFFFF"/>
                </a:solidFill>
              </a:rPr>
              <a:t>الدكتور</a:t>
            </a:r>
            <a:r>
              <a:rPr lang="en-US" dirty="0">
                <a:solidFill>
                  <a:srgbClr val="FFFFFF"/>
                </a:solidFill>
              </a:rPr>
              <a:t> / </a:t>
            </a:r>
            <a:r>
              <a:rPr lang="en-US" dirty="0" err="1">
                <a:solidFill>
                  <a:srgbClr val="FFFFFF"/>
                </a:solidFill>
              </a:rPr>
              <a:t>نواف</a:t>
            </a:r>
            <a:r>
              <a:rPr lang="en-US" dirty="0">
                <a:solidFill>
                  <a:srgbClr val="FFFFFF"/>
                </a:solidFill>
              </a:rPr>
              <a:t> </a:t>
            </a:r>
            <a:r>
              <a:rPr lang="en-US" dirty="0" err="1">
                <a:solidFill>
                  <a:srgbClr val="FFFFFF"/>
                </a:solidFill>
              </a:rPr>
              <a:t>الجليفي</a:t>
            </a:r>
            <a:endParaRPr lang="en-US" dirty="0">
              <a:solidFill>
                <a:srgbClr val="FFFFFF"/>
              </a:solidFill>
            </a:endParaRPr>
          </a:p>
          <a:p>
            <a:pPr algn="l" rtl="0"/>
            <a:endParaRPr lang="en-US" dirty="0">
              <a:solidFill>
                <a:srgbClr val="FFFFFF"/>
              </a:solidFill>
            </a:endParaRPr>
          </a:p>
        </p:txBody>
      </p:sp>
      <p:cxnSp>
        <p:nvCxnSpPr>
          <p:cNvPr id="48" name="Straight Connector 19">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49" name="Rectangle 21">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263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43567-5C68-1EBE-7675-0EFBE68A3897}"/>
              </a:ext>
            </a:extLst>
          </p:cNvPr>
          <p:cNvSpPr>
            <a:spLocks noGrp="1"/>
          </p:cNvSpPr>
          <p:nvPr>
            <p:ph type="title"/>
          </p:nvPr>
        </p:nvSpPr>
        <p:spPr>
          <a:xfrm>
            <a:off x="1024128" y="585216"/>
            <a:ext cx="9720072" cy="1499616"/>
          </a:xfrm>
        </p:spPr>
        <p:txBody>
          <a:bodyPr>
            <a:normAutofit/>
          </a:bodyPr>
          <a:lstStyle/>
          <a:p>
            <a:pPr algn="r" rtl="0"/>
            <a:r>
              <a:rPr lang="ar-SA" sz="4000" dirty="0"/>
              <a:t>تجربة المملكة العربية السعودية في (كوفيد-19)</a:t>
            </a:r>
            <a:endParaRPr lang="en-US" sz="4000" dirty="0"/>
          </a:p>
        </p:txBody>
      </p:sp>
      <p:cxnSp>
        <p:nvCxnSpPr>
          <p:cNvPr id="13" name="Straight Connector 9">
            <a:extLst>
              <a:ext uri="{FF2B5EF4-FFF2-40B4-BE49-F238E27FC236}">
                <a16:creationId xmlns:a16="http://schemas.microsoft.com/office/drawing/2014/main" id="{3FEFDF7D-B17C-4F16-B8BE-C55FFC7E29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657A9EB-455E-E70C-0522-A64E915CF0E4}"/>
              </a:ext>
            </a:extLst>
          </p:cNvPr>
          <p:cNvGraphicFramePr>
            <a:graphicFrameLocks noGrp="1"/>
          </p:cNvGraphicFramePr>
          <p:nvPr>
            <p:ph idx="1"/>
            <p:extLst>
              <p:ext uri="{D42A27DB-BD31-4B8C-83A1-F6EECF244321}">
                <p14:modId xmlns:p14="http://schemas.microsoft.com/office/powerpoint/2010/main" val="1083798873"/>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590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69B035-D0F7-5D0E-A2FC-FC0E16168042}"/>
              </a:ext>
            </a:extLst>
          </p:cNvPr>
          <p:cNvSpPr>
            <a:spLocks noGrp="1"/>
          </p:cNvSpPr>
          <p:nvPr>
            <p:ph type="title"/>
          </p:nvPr>
        </p:nvSpPr>
        <p:spPr>
          <a:xfrm>
            <a:off x="643468" y="643467"/>
            <a:ext cx="3415612" cy="5571066"/>
          </a:xfrm>
        </p:spPr>
        <p:txBody>
          <a:bodyPr>
            <a:normAutofit/>
          </a:bodyPr>
          <a:lstStyle/>
          <a:p>
            <a:pPr algn="ctr"/>
            <a:r>
              <a:rPr lang="ar-AE" dirty="0">
                <a:solidFill>
                  <a:srgbClr val="FFFFFF"/>
                </a:solidFill>
              </a:rPr>
              <a:t>المشكلة المراد التدخل فيها </a:t>
            </a:r>
            <a:endParaRPr lang="en-US" dirty="0">
              <a:solidFill>
                <a:srgbClr val="FFFFFF"/>
              </a:solidFill>
            </a:endParaRPr>
          </a:p>
        </p:txBody>
      </p:sp>
      <p:graphicFrame>
        <p:nvGraphicFramePr>
          <p:cNvPr id="5" name="Content Placeholder 2">
            <a:extLst>
              <a:ext uri="{FF2B5EF4-FFF2-40B4-BE49-F238E27FC236}">
                <a16:creationId xmlns:a16="http://schemas.microsoft.com/office/drawing/2014/main" id="{47B5CD05-B8BE-9CF0-9EC4-85BA77F4EDFB}"/>
              </a:ext>
            </a:extLst>
          </p:cNvPr>
          <p:cNvGraphicFramePr>
            <a:graphicFrameLocks noGrp="1"/>
          </p:cNvGraphicFramePr>
          <p:nvPr>
            <p:ph idx="1"/>
            <p:extLst>
              <p:ext uri="{D42A27DB-BD31-4B8C-83A1-F6EECF244321}">
                <p14:modId xmlns:p14="http://schemas.microsoft.com/office/powerpoint/2010/main" val="1137165928"/>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1387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0122B6-C043-22E0-EE8A-1AC63D57F03C}"/>
              </a:ext>
            </a:extLst>
          </p:cNvPr>
          <p:cNvSpPr>
            <a:spLocks noGrp="1"/>
          </p:cNvSpPr>
          <p:nvPr>
            <p:ph type="title"/>
          </p:nvPr>
        </p:nvSpPr>
        <p:spPr>
          <a:xfrm>
            <a:off x="643468" y="643467"/>
            <a:ext cx="3415612" cy="5571066"/>
          </a:xfrm>
        </p:spPr>
        <p:txBody>
          <a:bodyPr>
            <a:normAutofit/>
          </a:bodyPr>
          <a:lstStyle/>
          <a:p>
            <a:pPr algn="ctr"/>
            <a:r>
              <a:rPr lang="ar-AE" dirty="0">
                <a:solidFill>
                  <a:srgbClr val="FFFFFF"/>
                </a:solidFill>
              </a:rPr>
              <a:t>الطرق </a:t>
            </a:r>
            <a:r>
              <a:rPr lang="ar-SA" dirty="0">
                <a:solidFill>
                  <a:srgbClr val="FFFFFF"/>
                </a:solidFill>
              </a:rPr>
              <a:t>و</a:t>
            </a:r>
            <a:r>
              <a:rPr lang="ar-AE" dirty="0">
                <a:solidFill>
                  <a:srgbClr val="FFFFFF"/>
                </a:solidFill>
              </a:rPr>
              <a:t> الوسائل المستخدمة في التدخل </a:t>
            </a:r>
            <a:endParaRPr lang="en-US" dirty="0">
              <a:solidFill>
                <a:srgbClr val="FFFFFF"/>
              </a:solidFill>
            </a:endParaRPr>
          </a:p>
        </p:txBody>
      </p:sp>
      <p:graphicFrame>
        <p:nvGraphicFramePr>
          <p:cNvPr id="15" name="Content Placeholder 2">
            <a:extLst>
              <a:ext uri="{FF2B5EF4-FFF2-40B4-BE49-F238E27FC236}">
                <a16:creationId xmlns:a16="http://schemas.microsoft.com/office/drawing/2014/main" id="{BE55685A-7457-84DC-6794-8D5E620465ED}"/>
              </a:ext>
            </a:extLst>
          </p:cNvPr>
          <p:cNvGraphicFramePr>
            <a:graphicFrameLocks noGrp="1"/>
          </p:cNvGraphicFramePr>
          <p:nvPr>
            <p:ph idx="1"/>
            <p:extLst>
              <p:ext uri="{D42A27DB-BD31-4B8C-83A1-F6EECF244321}">
                <p14:modId xmlns:p14="http://schemas.microsoft.com/office/powerpoint/2010/main" val="3918158581"/>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502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6"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782387-2ECC-5897-B018-F800FC96AAF7}"/>
              </a:ext>
            </a:extLst>
          </p:cNvPr>
          <p:cNvSpPr>
            <a:spLocks noGrp="1"/>
          </p:cNvSpPr>
          <p:nvPr>
            <p:ph type="title"/>
          </p:nvPr>
        </p:nvSpPr>
        <p:spPr>
          <a:xfrm>
            <a:off x="4031168" y="992643"/>
            <a:ext cx="7006998" cy="1245732"/>
          </a:xfrm>
        </p:spPr>
        <p:txBody>
          <a:bodyPr anchor="t">
            <a:normAutofit/>
          </a:bodyPr>
          <a:lstStyle/>
          <a:p>
            <a:pPr algn="r" rtl="0"/>
            <a:r>
              <a:rPr lang="ar-AE" dirty="0">
                <a:solidFill>
                  <a:srgbClr val="FFFFFF"/>
                </a:solidFill>
              </a:rPr>
              <a:t>النتائج و التأثير </a:t>
            </a:r>
            <a:endParaRPr lang="en-US" dirty="0">
              <a:solidFill>
                <a:srgbClr val="FFFFFF"/>
              </a:solidFill>
            </a:endParaRPr>
          </a:p>
        </p:txBody>
      </p:sp>
      <p:sp>
        <p:nvSpPr>
          <p:cNvPr id="7"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5E8A327-D4CA-CE4C-ED2B-D35A1969A6CF}"/>
              </a:ext>
            </a:extLst>
          </p:cNvPr>
          <p:cNvSpPr>
            <a:spLocks noGrp="1"/>
          </p:cNvSpPr>
          <p:nvPr>
            <p:ph idx="1"/>
          </p:nvPr>
        </p:nvSpPr>
        <p:spPr>
          <a:xfrm>
            <a:off x="3894020" y="1548882"/>
            <a:ext cx="7006998" cy="3262198"/>
          </a:xfrm>
        </p:spPr>
        <p:txBody>
          <a:bodyPr anchor="b">
            <a:normAutofit/>
          </a:bodyPr>
          <a:lstStyle/>
          <a:p>
            <a:pPr marL="0" indent="0" algn="just">
              <a:buNone/>
            </a:pPr>
            <a:r>
              <a:rPr lang="ar-SA" sz="2000" dirty="0">
                <a:solidFill>
                  <a:srgbClr val="FFFFFF"/>
                </a:solidFill>
                <a:cs typeface="+mj-cs"/>
              </a:rPr>
              <a:t>وحيث ان الاقبال في بداية الامر كان ضعيف جداً ولكن  بعد تدخل الحكومة من خلال تطبيقات الاقتصاد السلوكي واستخدام (الوكز) في عملية تشجيع الناس على اخذ </a:t>
            </a:r>
            <a:r>
              <a:rPr lang="ar-SA" sz="2000" dirty="0" err="1">
                <a:solidFill>
                  <a:srgbClr val="FFFFFF"/>
                </a:solidFill>
                <a:cs typeface="+mj-cs"/>
              </a:rPr>
              <a:t>القاحات</a:t>
            </a:r>
            <a:r>
              <a:rPr lang="ar-SA" sz="2000" dirty="0">
                <a:solidFill>
                  <a:srgbClr val="FFFFFF"/>
                </a:solidFill>
                <a:cs typeface="+mj-cs"/>
              </a:rPr>
              <a:t> الخاصة بالمرض وكانت النتائج مبهر حينما تلقى أول مواطن ومواطنة ومقيم الجرعة الأولى من اللقاح كما تلقى وزير الصحة الدكتور توفيق الربيعة أول جرعة من القاح وكذلك حينما تلقى ولي العهد الأمير محمد بن سلمان الجرعة الأول من لقاح كورونا حيث زاد عدد التسجيل خمسة أضعاف عن الساعات السابقة وارتفع عدد المطعمين ثلاثة أضعاف المعدل اليومي حسبما أعلن وزير الصحة السعودي في حينه الدكتور توفيق الربيعة .</a:t>
            </a:r>
          </a:p>
        </p:txBody>
      </p:sp>
      <p:cxnSp>
        <p:nvCxnSpPr>
          <p:cNvPr id="9"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042328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C3E2A6DD-C7BD-3DEC-D508-CA9B64E0B6C5}"/>
              </a:ext>
            </a:extLst>
          </p:cNvPr>
          <p:cNvSpPr>
            <a:spLocks noGrp="1"/>
          </p:cNvSpPr>
          <p:nvPr>
            <p:ph type="title"/>
          </p:nvPr>
        </p:nvSpPr>
        <p:spPr>
          <a:xfrm>
            <a:off x="4219803" y="4735775"/>
            <a:ext cx="7006998" cy="1245732"/>
          </a:xfrm>
        </p:spPr>
        <p:txBody>
          <a:bodyPr anchor="t">
            <a:normAutofit/>
          </a:bodyPr>
          <a:lstStyle/>
          <a:p>
            <a:r>
              <a:rPr lang="ar-SA">
                <a:solidFill>
                  <a:srgbClr val="FFFFFF"/>
                </a:solidFill>
              </a:rPr>
              <a:t>الخلاصة  </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عنصر نائب للمحتوى 2">
            <a:extLst>
              <a:ext uri="{FF2B5EF4-FFF2-40B4-BE49-F238E27FC236}">
                <a16:creationId xmlns:a16="http://schemas.microsoft.com/office/drawing/2014/main" id="{50EB9940-98DA-8623-F9FC-53E9C3033EE5}"/>
              </a:ext>
            </a:extLst>
          </p:cNvPr>
          <p:cNvSpPr>
            <a:spLocks noGrp="1"/>
          </p:cNvSpPr>
          <p:nvPr>
            <p:ph idx="1"/>
          </p:nvPr>
        </p:nvSpPr>
        <p:spPr>
          <a:xfrm>
            <a:off x="4219802" y="965864"/>
            <a:ext cx="7006998" cy="3450370"/>
          </a:xfrm>
        </p:spPr>
        <p:txBody>
          <a:bodyPr anchor="b">
            <a:normAutofit/>
          </a:bodyPr>
          <a:lstStyle/>
          <a:p>
            <a:pPr marL="0" indent="0" algn="just">
              <a:buNone/>
            </a:pPr>
            <a:r>
              <a:rPr lang="ar-SA" sz="2000" dirty="0">
                <a:solidFill>
                  <a:srgbClr val="FFFFFF"/>
                </a:solidFill>
              </a:rPr>
              <a:t>وانه و في نوفمبر 2021 أعلن وزير الصحة السعودي عن وصول السعودية لنسبة تحصين 70% من لقاح كورونا .</a:t>
            </a:r>
          </a:p>
          <a:p>
            <a:pPr marL="0" indent="0" algn="just">
              <a:buNone/>
            </a:pPr>
            <a:r>
              <a:rPr lang="ar-SA" sz="2000" dirty="0">
                <a:solidFill>
                  <a:srgbClr val="FFFFFF"/>
                </a:solidFill>
              </a:rPr>
              <a:t>وهنا تجد الإشارة الى ان وحدة </a:t>
            </a:r>
            <a:r>
              <a:rPr lang="ar-SA" sz="2000" dirty="0" err="1">
                <a:solidFill>
                  <a:srgbClr val="FFFFFF"/>
                </a:solidFill>
              </a:rPr>
              <a:t>التوجية</a:t>
            </a:r>
            <a:r>
              <a:rPr lang="ar-SA" sz="2000" dirty="0">
                <a:solidFill>
                  <a:srgbClr val="FFFFFF"/>
                </a:solidFill>
              </a:rPr>
              <a:t> أو مركز الوكز السلوكي لها اثر كبير وبالغ في التأثير في القرار العام أو الخاص على مستوى الافراد والمؤسسات ولا بد من عمل وانشاء مركز وطني متخصص في السياسات العامة ويضم خبراء في علم الاقتصاد وعلم النفس لتعزيز نمط حياة إيجابي ومتفائل .</a:t>
            </a: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2702428"/>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كامل">
  <a:themeElements>
    <a:clrScheme name="تكامل">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تكامل">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تكامل">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237</TotalTime>
  <Words>340</Words>
  <Application>Microsoft Office PowerPoint</Application>
  <PresentationFormat>شاشة عريضة</PresentationFormat>
  <Paragraphs>24</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Calibri</vt:lpstr>
      <vt:lpstr>Tw Cen MT</vt:lpstr>
      <vt:lpstr>Tw Cen MT Condensed</vt:lpstr>
      <vt:lpstr>Wingdings 3</vt:lpstr>
      <vt:lpstr>تكامل</vt:lpstr>
      <vt:lpstr>الاقتصاد السلوكي </vt:lpstr>
      <vt:lpstr>تجربة المملكة العربية السعودية في (كوفيد-19)</vt:lpstr>
      <vt:lpstr>المشكلة المراد التدخل فيها </vt:lpstr>
      <vt:lpstr>الطرق و الوسائل المستخدمة في التدخل </vt:lpstr>
      <vt:lpstr>النتائج و التأثير </vt:lpstr>
      <vt:lpstr>الخلاصة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الاقتصاد السلوكي </dc:title>
  <dc:creator>fahad ALOmar</dc:creator>
  <cp:lastModifiedBy>fahad ALOmar</cp:lastModifiedBy>
  <cp:revision>2</cp:revision>
  <dcterms:created xsi:type="dcterms:W3CDTF">2023-05-16T22:39:31Z</dcterms:created>
  <dcterms:modified xsi:type="dcterms:W3CDTF">2023-06-06T21:05:22Z</dcterms:modified>
</cp:coreProperties>
</file>