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6" r:id="rId21"/>
    <p:sldId id="275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D5DF59-1D27-4990-8DE3-F0FFBCD6C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341F96-1F5A-4B4A-926D-8AAF7CC39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62AA79-D117-4213-A92D-F42CC1A9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84B927-5129-42ED-A370-BE5FB67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998B6C-19CB-4073-A381-6EE9510E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418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132521-256D-41C3-9F87-36562272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3946775-21CE-4F3A-A837-834B83C60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6699E4-1CC1-4BE1-B5CA-6DAA99FE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EA98F7-5869-43C0-B47E-2314B8A6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7677C1-A5C3-4BE6-95B6-E0D8FD71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05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05BA3D8-6676-46FD-ACE1-EEAF46D8B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DAAD868-FDF2-4579-A6A6-0CCF8F02F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456286-2868-400D-9B98-ED400C3F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FB5855-CE1F-424F-92E7-7127EE80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3642E1-44AA-4F97-80E1-E7F036E0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3DA977-D110-43F6-9667-C7661BE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BA57F1-A382-4161-AEF1-BAF50F98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DF9B04-CE56-48C1-9E65-908BB89B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B01359-2427-44BC-92DD-A3047652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971D5D-E6B8-4E90-BA69-119E4661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52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0A45BF-9BFB-48B8-81D8-A9AAB865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C93416-550F-4D5F-914B-88E166A62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65F6CB-E957-4BBB-9FC3-2C870211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581F68-68FF-4C8B-8458-0369D722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C1C8E3-6307-45D9-BDF7-E4338360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16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8C095-85F1-4F56-B97B-67BF8CDB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432F0A-30D3-498D-9EB2-BB60C086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DC6BCC2-0625-4FD0-A856-6C3BCACF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F4E48D-66ED-4474-8A13-E48D3E82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E58FD7-1AE7-45BC-A46E-242138E8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04AEC6-E3D3-4A48-A1AA-C0B2D407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77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5F224-D923-4EE6-ABC6-C215E423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F1535C-7094-4894-9961-0D420A6C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D6921FB-0F57-4B1A-AD72-D98016C8D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5063382-F766-4097-9BD0-4AC275B51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CC00AC2-729D-4B40-8346-DAD257D80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B87AA04-FD93-4FD4-AAE8-1CBBB5D0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D60F4E8-7461-4C92-A2B2-CD3FBD6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3AB2C8-B093-401A-80A4-C99354BA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01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AD6770-D71C-4BD6-B751-9261A30E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9D0D6B-1835-438E-80F2-0B522F3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43D9006-3391-4FB2-B37B-48DD6042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CEBE572-371F-4A14-85D2-37E0D1D7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73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79EC94D-DD67-4AA1-BFE4-4482EB25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A24BEB8-0363-45DD-B2AB-96F7812F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87CF12-5EFE-436C-9EE4-0BCB8B63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99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538A59-DE10-4CF7-BBB9-B9EC0379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AAD294-CB8F-4F80-BDE1-9717B01A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AE0768-C942-4795-BF9A-FC48AF3A5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E98DA3-3616-48B5-AC4C-9D36010D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C58111-B2A2-4AEA-B245-2BC48BAA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75F8AC-5843-4BD5-9C28-8189937C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67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6B6A51-4161-469F-A006-1EC06396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35676AC-9668-4F3E-8697-86F042903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9F4547A-41C1-470E-9E2E-C0D9A1E3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E864AD2-2E20-4D06-9743-80AAB1CA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B95C66-B3D0-435C-9473-0E8C0F7F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39AD9C-2222-44E3-AF24-122A8193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371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DF58614-3802-475D-8DEC-55A5473C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CBFCA7-569A-40F8-94E9-C4CC3F1F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677096-42CF-43B3-BD45-EA27EADAA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1271-6B51-49FF-8B51-58E53BEA47B8}" type="datetimeFigureOut">
              <a:rPr lang="ar-SA" smtClean="0"/>
              <a:t>27/05/40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B11185-4040-49EA-A802-4C02346B9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AFBEFC-AAEC-41F9-9F0A-578EA4CCE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BD0B-66ED-4CFE-88B5-0A752D641B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0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B025078-F0B1-488A-B7F1-47365A99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147762"/>
            <a:ext cx="8496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E8C162B-00E9-4CFB-9D9A-64848531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390525"/>
            <a:ext cx="85820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15686BB-F35B-48C8-B87C-C9C71EF0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6" y="854765"/>
            <a:ext cx="10614991" cy="50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78EBD73-F0FE-43A3-8E7E-04933B48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1" y="519112"/>
            <a:ext cx="11469756" cy="41125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2F7E3DB-A284-4CE5-AB63-A53260E3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61" y="4744692"/>
            <a:ext cx="84296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0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E529E1-BB93-4AAF-988D-C1D255A2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1078809"/>
            <a:ext cx="10704443" cy="49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BFC408A-D7A8-4591-9E0E-C999D2A6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65" y="400050"/>
            <a:ext cx="9855890" cy="24003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F45D54-F06D-4855-875A-DF377395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2" y="3088585"/>
            <a:ext cx="9855891" cy="29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E522E93-25EC-4C81-B1FB-55093497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834888"/>
            <a:ext cx="7886700" cy="46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1A26D97-C88F-4184-8565-5767714E8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7" y="633412"/>
            <a:ext cx="10157791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7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D0AD158-B461-41D4-AA20-753E1333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800100"/>
            <a:ext cx="83724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C7EAE7E-0DFC-4A62-914A-F0D35987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981075"/>
            <a:ext cx="7867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27BEE5-B60B-4D5D-9722-3AA5FA21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22" y="5230675"/>
            <a:ext cx="6172199" cy="130927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49B0093-B61A-44AE-9013-9D2BC12A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529" y="198989"/>
            <a:ext cx="6092687" cy="48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6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3001878-5870-40F7-98A5-2E3D2E51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29" y="1032633"/>
            <a:ext cx="7877175" cy="15525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B38BD9E-7D9B-4291-ABFC-039C9067D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7" y="3289853"/>
            <a:ext cx="7478367" cy="13716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2CEE93-CC12-4BE5-81AA-614CD7F85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979" y="4604098"/>
            <a:ext cx="78200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5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68DC882-19D6-49BF-A3FE-24BD739DBAEB}"/>
              </a:ext>
            </a:extLst>
          </p:cNvPr>
          <p:cNvSpPr txBox="1"/>
          <p:nvPr/>
        </p:nvSpPr>
        <p:spPr>
          <a:xfrm>
            <a:off x="4947467" y="2425958"/>
            <a:ext cx="288091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/>
              <a:t>التعليم المبرمج</a:t>
            </a:r>
          </a:p>
        </p:txBody>
      </p:sp>
    </p:spTree>
    <p:extLst>
      <p:ext uri="{BB962C8B-B14F-4D97-AF65-F5344CB8AC3E}">
        <p14:creationId xmlns:p14="http://schemas.microsoft.com/office/powerpoint/2010/main" val="425327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C915184-EBF5-4641-856D-C4B522B2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7" y="406882"/>
            <a:ext cx="10969487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797475-7093-4208-9F32-67C484A3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16" y="694703"/>
            <a:ext cx="8034545" cy="10953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3ED8EDE-04A1-4B00-96F0-492FBD21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043" y="2248520"/>
            <a:ext cx="9411114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1A3F02A-E783-417C-A405-5287014F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45" y="1938131"/>
            <a:ext cx="92984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48BFACA-1B90-42C5-92AF-5816470B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104900"/>
            <a:ext cx="8191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B8A3B1-FEA9-4318-8162-4D13C10B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59" y="2720008"/>
            <a:ext cx="7572375" cy="304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B7E8CA6-4CD1-4BFB-932D-A10692932D4D}"/>
              </a:ext>
            </a:extLst>
          </p:cNvPr>
          <p:cNvSpPr txBox="1"/>
          <p:nvPr/>
        </p:nvSpPr>
        <p:spPr>
          <a:xfrm>
            <a:off x="3301003" y="766826"/>
            <a:ext cx="560602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/>
              <a:t>المعزز </a:t>
            </a:r>
            <a:r>
              <a:rPr lang="ar-SA" sz="3600" b="1" dirty="0">
                <a:solidFill>
                  <a:srgbClr val="FF0000"/>
                </a:solidFill>
              </a:rPr>
              <a:t>لا</a:t>
            </a:r>
            <a:r>
              <a:rPr lang="ar-SA" sz="3600" b="1" dirty="0"/>
              <a:t> يعرف بناء على اللذة والألم</a:t>
            </a:r>
          </a:p>
        </p:txBody>
      </p:sp>
    </p:spTree>
    <p:extLst>
      <p:ext uri="{BB962C8B-B14F-4D97-AF65-F5344CB8AC3E}">
        <p14:creationId xmlns:p14="http://schemas.microsoft.com/office/powerpoint/2010/main" val="364680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97B39670-8872-45B9-8FB4-1B69C5ACDA0B}"/>
              </a:ext>
            </a:extLst>
          </p:cNvPr>
          <p:cNvSpPr/>
          <p:nvPr/>
        </p:nvSpPr>
        <p:spPr>
          <a:xfrm>
            <a:off x="11219622" y="3030089"/>
            <a:ext cx="193814" cy="278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EEB232F-848A-4686-A594-8469FF6CFB81}"/>
              </a:ext>
            </a:extLst>
          </p:cNvPr>
          <p:cNvSpPr txBox="1"/>
          <p:nvPr/>
        </p:nvSpPr>
        <p:spPr>
          <a:xfrm>
            <a:off x="4440001" y="154682"/>
            <a:ext cx="47051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ar-SA" sz="3200" b="1" dirty="0">
                <a:solidFill>
                  <a:schemeClr val="accent5"/>
                </a:solidFill>
              </a:rPr>
              <a:t>المعزز يعرف بناء على اللذة والألم</a:t>
            </a:r>
            <a:endParaRPr lang="ar-SA" sz="2400" b="1" dirty="0">
              <a:solidFill>
                <a:schemeClr val="accent5"/>
              </a:solidFill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F848558-A773-45F5-80EE-97FED17B5D2A}"/>
              </a:ext>
            </a:extLst>
          </p:cNvPr>
          <p:cNvSpPr/>
          <p:nvPr/>
        </p:nvSpPr>
        <p:spPr>
          <a:xfrm>
            <a:off x="6695661" y="3777635"/>
            <a:ext cx="193814" cy="278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02AE044-2FE2-4513-BC03-D9C04B6A1FF2}"/>
              </a:ext>
            </a:extLst>
          </p:cNvPr>
          <p:cNvSpPr/>
          <p:nvPr/>
        </p:nvSpPr>
        <p:spPr>
          <a:xfrm>
            <a:off x="3289725" y="3777635"/>
            <a:ext cx="193813" cy="278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9993D591-DB9F-4BE8-B033-89926E2BB1E0}"/>
              </a:ext>
            </a:extLst>
          </p:cNvPr>
          <p:cNvSpPr/>
          <p:nvPr/>
        </p:nvSpPr>
        <p:spPr>
          <a:xfrm>
            <a:off x="8680453" y="3030089"/>
            <a:ext cx="193814" cy="278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77244E83-60D7-4AD8-AEF6-A76008AAE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35162"/>
              </p:ext>
            </p:extLst>
          </p:nvPr>
        </p:nvGraphicFramePr>
        <p:xfrm>
          <a:off x="8051803" y="1041299"/>
          <a:ext cx="3912067" cy="3657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12067">
                  <a:extLst>
                    <a:ext uri="{9D8B030D-6E8A-4147-A177-3AD203B41FA5}">
                      <a16:colId xmlns:a16="http://schemas.microsoft.com/office/drawing/2014/main" val="2212555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التعزيز يكون للسلوك المرغوب ويرمز للتعزيز بإشارة + بالبداية</a:t>
                      </a:r>
                    </a:p>
                    <a:p>
                      <a:pPr rtl="1"/>
                      <a:endParaRPr lang="ar-SA" b="1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العقاب يكون للسلوك غير المرغوب ويرمز للعقاب بإشارة – بالبداية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b="1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إشارة + في الوسط تعني إضافة </a:t>
                      </a:r>
                      <a:r>
                        <a:rPr lang="ar-SA" b="1" dirty="0" err="1"/>
                        <a:t>وإ</a:t>
                      </a:r>
                      <a:r>
                        <a:rPr lang="ar-SA" b="1" dirty="0"/>
                        <a:t> شارة -  تعني حذف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b="1" dirty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/>
                        <a:t>إشارة  + في النهاية تعني شيء مرغوب بينما إشارة – في النهاية تعني شيء غير مرغوب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634411"/>
                  </a:ext>
                </a:extLst>
              </a:tr>
            </a:tbl>
          </a:graphicData>
        </a:graphic>
      </p:graphicFrame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09A24D72-D12B-4AD2-AAD5-6CCFA064DE45}"/>
              </a:ext>
            </a:extLst>
          </p:cNvPr>
          <p:cNvSpPr/>
          <p:nvPr/>
        </p:nvSpPr>
        <p:spPr>
          <a:xfrm>
            <a:off x="6752938" y="1408982"/>
            <a:ext cx="193814" cy="278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1CCF8E7-C8E0-48D4-B765-253F45BB7F3A}"/>
              </a:ext>
            </a:extLst>
          </p:cNvPr>
          <p:cNvSpPr/>
          <p:nvPr/>
        </p:nvSpPr>
        <p:spPr>
          <a:xfrm>
            <a:off x="3192817" y="1537935"/>
            <a:ext cx="193814" cy="278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79E5130E-49B7-43E0-8CF4-9DE0B7702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09113"/>
              </p:ext>
            </p:extLst>
          </p:nvPr>
        </p:nvGraphicFramePr>
        <p:xfrm>
          <a:off x="393633" y="1157557"/>
          <a:ext cx="7457897" cy="402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46792">
                  <a:extLst>
                    <a:ext uri="{9D8B030D-6E8A-4147-A177-3AD203B41FA5}">
                      <a16:colId xmlns:a16="http://schemas.microsoft.com/office/drawing/2014/main" val="2136728164"/>
                    </a:ext>
                  </a:extLst>
                </a:gridCol>
                <a:gridCol w="3911105">
                  <a:extLst>
                    <a:ext uri="{9D8B030D-6E8A-4147-A177-3AD203B41FA5}">
                      <a16:colId xmlns:a16="http://schemas.microsoft.com/office/drawing/2014/main" val="2534660594"/>
                    </a:ext>
                  </a:extLst>
                </a:gridCol>
              </a:tblGrid>
              <a:tr h="68340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</a:t>
                      </a:r>
                    </a:p>
                    <a:p>
                      <a:pPr rtl="1"/>
                      <a:r>
                        <a:rPr lang="ar-SA" dirty="0"/>
                        <a:t>      +     +     +          تعزيز إيجابي</a:t>
                      </a:r>
                    </a:p>
                    <a:p>
                      <a:pPr rtl="1"/>
                      <a:endParaRPr lang="ar-SA" dirty="0"/>
                    </a:p>
                    <a:p>
                      <a:pPr rtl="1"/>
                      <a:r>
                        <a:rPr lang="ar-SA" dirty="0"/>
                        <a:t>مثال:</a:t>
                      </a:r>
                    </a:p>
                    <a:p>
                      <a:pPr rtl="1"/>
                      <a:r>
                        <a:rPr lang="ar-SA" dirty="0"/>
                        <a:t>إعطاء الطالب درجة عند الإجابة على السؤال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</a:t>
                      </a:r>
                    </a:p>
                    <a:p>
                      <a:pPr rtl="1"/>
                      <a:r>
                        <a:rPr lang="ar-SA" dirty="0"/>
                        <a:t>     +       -         -     تعزيز سلبي</a:t>
                      </a:r>
                    </a:p>
                    <a:p>
                      <a:pPr rtl="1"/>
                      <a:endParaRPr lang="ar-SA" dirty="0"/>
                    </a:p>
                    <a:p>
                      <a:pPr rtl="1"/>
                      <a:r>
                        <a:rPr lang="ar-SA" dirty="0"/>
                        <a:t>مثال:</a:t>
                      </a:r>
                    </a:p>
                    <a:p>
                      <a:pPr rtl="1"/>
                      <a:r>
                        <a:rPr lang="ar-SA" dirty="0"/>
                        <a:t>المتفوق </a:t>
                      </a:r>
                      <a:r>
                        <a:rPr lang="ar-SA" dirty="0" err="1"/>
                        <a:t>أكاديماً</a:t>
                      </a:r>
                      <a:r>
                        <a:rPr lang="ar-SA" dirty="0"/>
                        <a:t> يعفى من الرسوم الدراسية</a:t>
                      </a:r>
                    </a:p>
                    <a:p>
                      <a:pPr rtl="1"/>
                      <a:endParaRPr lang="ar-SA" dirty="0"/>
                    </a:p>
                    <a:p>
                      <a:pPr rtl="1"/>
                      <a:r>
                        <a:rPr lang="ar-SA" dirty="0"/>
                        <a:t>الضغط على </a:t>
                      </a:r>
                      <a:r>
                        <a:rPr lang="ar-SA" dirty="0" err="1"/>
                        <a:t>الرافعه</a:t>
                      </a:r>
                      <a:r>
                        <a:rPr lang="ar-SA" dirty="0"/>
                        <a:t> يحمي الفأر من الصدمة الكهربائية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74612"/>
                  </a:ext>
                </a:extLst>
              </a:tr>
              <a:tr h="125981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</a:t>
                      </a:r>
                    </a:p>
                    <a:p>
                      <a:pPr rtl="1"/>
                      <a:r>
                        <a:rPr lang="ar-SA" dirty="0"/>
                        <a:t>     -        +      -      عقاب إيجابي</a:t>
                      </a:r>
                    </a:p>
                    <a:p>
                      <a:pPr rtl="1"/>
                      <a:r>
                        <a:rPr lang="ar-SA" dirty="0"/>
                        <a:t>مثال:</a:t>
                      </a:r>
                    </a:p>
                    <a:p>
                      <a:pPr rtl="1"/>
                      <a:r>
                        <a:rPr lang="ar-SA" dirty="0"/>
                        <a:t>السارق تقطع </a:t>
                      </a:r>
                      <a:r>
                        <a:rPr lang="ar-SA" dirty="0" err="1"/>
                        <a:t>يدة</a:t>
                      </a:r>
                      <a:endParaRPr lang="ar-SA" dirty="0"/>
                    </a:p>
                    <a:p>
                      <a:pPr rtl="1"/>
                      <a:r>
                        <a:rPr lang="ar-SA" dirty="0"/>
                        <a:t>من يغش يعتبر راسب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</a:t>
                      </a:r>
                    </a:p>
                    <a:p>
                      <a:pPr rtl="1"/>
                      <a:r>
                        <a:rPr lang="ar-SA" dirty="0"/>
                        <a:t>    -       -        +      عقاب سلبي</a:t>
                      </a:r>
                    </a:p>
                    <a:p>
                      <a:pPr rtl="1"/>
                      <a:r>
                        <a:rPr lang="ar-SA" dirty="0"/>
                        <a:t>مثال:</a:t>
                      </a:r>
                    </a:p>
                    <a:p>
                      <a:pPr rtl="1"/>
                      <a:r>
                        <a:rPr lang="ar-SA" dirty="0"/>
                        <a:t> غاب الموظف يخصم راتبه</a:t>
                      </a:r>
                    </a:p>
                    <a:p>
                      <a:pPr rtl="1"/>
                      <a:r>
                        <a:rPr lang="ar-SA" dirty="0"/>
                        <a:t>عد حل الواجب تخصم الدرجات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22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1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1FC885E-2362-4834-83D6-9CEB58E9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3" y="933450"/>
            <a:ext cx="10664687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5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7308284-6E5C-4C75-B6E0-0EAB01CB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100" y="285750"/>
            <a:ext cx="7515225" cy="31432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DE7CE7-56B0-4DA0-917E-50B2F1A6A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55" y="3642484"/>
            <a:ext cx="66389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7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شاشة عريضة</PresentationFormat>
  <Paragraphs>33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Nawal Almousa</dc:creator>
  <cp:lastModifiedBy>Nawal Almousa</cp:lastModifiedBy>
  <cp:revision>9</cp:revision>
  <dcterms:created xsi:type="dcterms:W3CDTF">2018-10-05T15:45:30Z</dcterms:created>
  <dcterms:modified xsi:type="dcterms:W3CDTF">2019-02-02T06:16:40Z</dcterms:modified>
</cp:coreProperties>
</file>