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80" r:id="rId4"/>
    <p:sldId id="262" r:id="rId5"/>
    <p:sldId id="260" r:id="rId6"/>
    <p:sldId id="301" r:id="rId7"/>
    <p:sldId id="258" r:id="rId8"/>
    <p:sldId id="269" r:id="rId9"/>
    <p:sldId id="259" r:id="rId10"/>
    <p:sldId id="271" r:id="rId11"/>
    <p:sldId id="261" r:id="rId12"/>
    <p:sldId id="272" r:id="rId13"/>
    <p:sldId id="263" r:id="rId14"/>
    <p:sldId id="275" r:id="rId15"/>
    <p:sldId id="277" r:id="rId16"/>
    <p:sldId id="264" r:id="rId17"/>
    <p:sldId id="278" r:id="rId18"/>
    <p:sldId id="270" r:id="rId19"/>
    <p:sldId id="303" r:id="rId20"/>
    <p:sldId id="295" r:id="rId21"/>
    <p:sldId id="267" r:id="rId22"/>
    <p:sldId id="266" r:id="rId23"/>
    <p:sldId id="296" r:id="rId24"/>
    <p:sldId id="298" r:id="rId25"/>
    <p:sldId id="282" r:id="rId26"/>
    <p:sldId id="265" r:id="rId27"/>
  </p:sldIdLst>
  <p:sldSz cx="18288000" cy="10287000"/>
  <p:notesSz cx="6858000" cy="9144000"/>
  <p:embeddedFontLst>
    <p:embeddedFont>
      <p:font typeface="Araboto Bold" panose="020B0604020202020204" charset="0"/>
      <p:regular r:id="rId2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F5F5F"/>
    <a:srgbClr val="E6D1C3"/>
    <a:srgbClr val="FF8E37"/>
    <a:srgbClr val="51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49" d="100"/>
          <a:sy n="49" d="100"/>
        </p:scale>
        <p:origin x="312" y="1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09C8E1C-5690-44B2-98ED-9C2CDB32E594}" type="doc">
      <dgm:prSet loTypeId="urn:microsoft.com/office/officeart/2008/layout/TitledPictureBlocks" loCatId="picture" qsTypeId="urn:microsoft.com/office/officeart/2005/8/quickstyle/simple1" qsCatId="simple" csTypeId="urn:microsoft.com/office/officeart/2005/8/colors/colorful2" csCatId="colorful" phldr="1"/>
      <dgm:spPr/>
      <dgm:t>
        <a:bodyPr/>
        <a:lstStyle/>
        <a:p>
          <a:pPr rtl="1"/>
          <a:endParaRPr lang="ar-SA"/>
        </a:p>
      </dgm:t>
    </dgm:pt>
    <dgm:pt modelId="{D7EA217A-B718-4CC2-B982-B1DEE84C996A}">
      <dgm:prSet phldrT="[نص]" phldr="1"/>
      <dgm:spPr/>
      <dgm:t>
        <a:bodyPr/>
        <a:lstStyle/>
        <a:p>
          <a:pPr rtl="1"/>
          <a:endParaRPr lang="ar-SA"/>
        </a:p>
      </dgm:t>
    </dgm:pt>
    <dgm:pt modelId="{50FA844C-E5DB-4334-8B8C-174D920DE953}" type="parTrans" cxnId="{2D31F623-A574-4F79-AC9D-E7AB16D459C1}">
      <dgm:prSet/>
      <dgm:spPr/>
      <dgm:t>
        <a:bodyPr/>
        <a:lstStyle/>
        <a:p>
          <a:pPr rtl="1"/>
          <a:endParaRPr lang="ar-SA"/>
        </a:p>
      </dgm:t>
    </dgm:pt>
    <dgm:pt modelId="{311F0294-AAF4-4028-8453-09CB4C35F68A}" type="sibTrans" cxnId="{2D31F623-A574-4F79-AC9D-E7AB16D459C1}">
      <dgm:prSet/>
      <dgm:spPr/>
      <dgm:t>
        <a:bodyPr/>
        <a:lstStyle/>
        <a:p>
          <a:pPr rtl="1"/>
          <a:endParaRPr lang="ar-SA"/>
        </a:p>
      </dgm:t>
    </dgm:pt>
    <dgm:pt modelId="{D69D2B90-2092-41CE-BB85-7C22DD17D1A2}">
      <dgm:prSet phldrT="[نص]" phldr="1"/>
      <dgm:spPr/>
      <dgm:t>
        <a:bodyPr/>
        <a:lstStyle/>
        <a:p>
          <a:pPr rtl="1"/>
          <a:endParaRPr lang="ar-SA" dirty="0"/>
        </a:p>
      </dgm:t>
    </dgm:pt>
    <dgm:pt modelId="{3D207829-59AB-45FE-B676-3D9793FC2691}" type="parTrans" cxnId="{0F99EE46-F4EF-43EC-B0D9-B8F0392ABA7A}">
      <dgm:prSet/>
      <dgm:spPr/>
      <dgm:t>
        <a:bodyPr/>
        <a:lstStyle/>
        <a:p>
          <a:pPr rtl="1"/>
          <a:endParaRPr lang="ar-SA"/>
        </a:p>
      </dgm:t>
    </dgm:pt>
    <dgm:pt modelId="{275B2912-3B41-419E-859A-0A86BB19B0E7}" type="sibTrans" cxnId="{0F99EE46-F4EF-43EC-B0D9-B8F0392ABA7A}">
      <dgm:prSet/>
      <dgm:spPr/>
      <dgm:t>
        <a:bodyPr/>
        <a:lstStyle/>
        <a:p>
          <a:pPr rtl="1"/>
          <a:endParaRPr lang="ar-SA"/>
        </a:p>
      </dgm:t>
    </dgm:pt>
    <dgm:pt modelId="{455BBEB6-BDBE-4516-AB58-9C3CC1AC6A9F}">
      <dgm:prSet phldrT="[نص]" phldr="1"/>
      <dgm:spPr/>
      <dgm:t>
        <a:bodyPr/>
        <a:lstStyle/>
        <a:p>
          <a:pPr rtl="1"/>
          <a:endParaRPr lang="ar-SA"/>
        </a:p>
      </dgm:t>
    </dgm:pt>
    <dgm:pt modelId="{F300628C-C28F-4562-8914-DC47507AE7D4}" type="parTrans" cxnId="{C993C464-AAFF-4775-A06A-3EBE708A113D}">
      <dgm:prSet/>
      <dgm:spPr/>
      <dgm:t>
        <a:bodyPr/>
        <a:lstStyle/>
        <a:p>
          <a:pPr rtl="1"/>
          <a:endParaRPr lang="ar-SA"/>
        </a:p>
      </dgm:t>
    </dgm:pt>
    <dgm:pt modelId="{080CB4FD-96FE-447F-AD3C-AD4403A95A81}" type="sibTrans" cxnId="{C993C464-AAFF-4775-A06A-3EBE708A113D}">
      <dgm:prSet/>
      <dgm:spPr/>
      <dgm:t>
        <a:bodyPr/>
        <a:lstStyle/>
        <a:p>
          <a:pPr rtl="1"/>
          <a:endParaRPr lang="ar-SA"/>
        </a:p>
      </dgm:t>
    </dgm:pt>
    <dgm:pt modelId="{F6F51F76-06A0-4B09-BBCB-BA6E7C6354EB}">
      <dgm:prSet phldrT="[نص]" phldr="1"/>
      <dgm:spPr/>
      <dgm:t>
        <a:bodyPr/>
        <a:lstStyle/>
        <a:p>
          <a:pPr rtl="1"/>
          <a:endParaRPr lang="ar-SA"/>
        </a:p>
      </dgm:t>
    </dgm:pt>
    <dgm:pt modelId="{4BFC04E1-626A-4EFF-A1AA-E78C0E976C19}" type="parTrans" cxnId="{446E4275-D09D-4124-9183-75C6BF810E96}">
      <dgm:prSet/>
      <dgm:spPr/>
      <dgm:t>
        <a:bodyPr/>
        <a:lstStyle/>
        <a:p>
          <a:pPr rtl="1"/>
          <a:endParaRPr lang="ar-SA"/>
        </a:p>
      </dgm:t>
    </dgm:pt>
    <dgm:pt modelId="{DE0B1289-2C25-47E8-9FA5-67AA6AE327BB}" type="sibTrans" cxnId="{446E4275-D09D-4124-9183-75C6BF810E96}">
      <dgm:prSet/>
      <dgm:spPr/>
      <dgm:t>
        <a:bodyPr/>
        <a:lstStyle/>
        <a:p>
          <a:pPr rtl="1"/>
          <a:endParaRPr lang="ar-SA"/>
        </a:p>
      </dgm:t>
    </dgm:pt>
    <dgm:pt modelId="{8742DBE3-6DA6-4AA2-ACED-CF3D29DFBF04}">
      <dgm:prSet phldrT="[نص]" phldr="1"/>
      <dgm:spPr/>
      <dgm:t>
        <a:bodyPr/>
        <a:lstStyle/>
        <a:p>
          <a:pPr rtl="1"/>
          <a:endParaRPr lang="ar-SA"/>
        </a:p>
      </dgm:t>
    </dgm:pt>
    <dgm:pt modelId="{4B6C827B-EC05-468C-8A2C-52FCC37C213D}" type="parTrans" cxnId="{A7D285C5-64A5-43C4-B271-90852299AFAF}">
      <dgm:prSet/>
      <dgm:spPr/>
      <dgm:t>
        <a:bodyPr/>
        <a:lstStyle/>
        <a:p>
          <a:pPr rtl="1"/>
          <a:endParaRPr lang="ar-SA"/>
        </a:p>
      </dgm:t>
    </dgm:pt>
    <dgm:pt modelId="{8326744F-B25A-46E4-AE0B-078EE7BD0ECF}" type="sibTrans" cxnId="{A7D285C5-64A5-43C4-B271-90852299AFAF}">
      <dgm:prSet/>
      <dgm:spPr/>
      <dgm:t>
        <a:bodyPr/>
        <a:lstStyle/>
        <a:p>
          <a:pPr rtl="1"/>
          <a:endParaRPr lang="ar-SA"/>
        </a:p>
      </dgm:t>
    </dgm:pt>
    <dgm:pt modelId="{0572F608-7F83-4DBD-9132-40E1DF97DA01}">
      <dgm:prSet phldrT="[نص]" phldr="1"/>
      <dgm:spPr/>
      <dgm:t>
        <a:bodyPr/>
        <a:lstStyle/>
        <a:p>
          <a:pPr rtl="1"/>
          <a:endParaRPr lang="ar-SA" dirty="0"/>
        </a:p>
      </dgm:t>
    </dgm:pt>
    <dgm:pt modelId="{BA7C87AD-9DAC-43BC-889A-4CCA9A8811C8}" type="parTrans" cxnId="{C9E8B985-BD81-4843-A0EA-36C37753DD73}">
      <dgm:prSet/>
      <dgm:spPr/>
      <dgm:t>
        <a:bodyPr/>
        <a:lstStyle/>
        <a:p>
          <a:pPr rtl="1"/>
          <a:endParaRPr lang="ar-SA"/>
        </a:p>
      </dgm:t>
    </dgm:pt>
    <dgm:pt modelId="{1B5BE9F5-E8CE-47BC-A879-4B7BBA5FCCF8}" type="sibTrans" cxnId="{C9E8B985-BD81-4843-A0EA-36C37753DD73}">
      <dgm:prSet/>
      <dgm:spPr/>
      <dgm:t>
        <a:bodyPr/>
        <a:lstStyle/>
        <a:p>
          <a:pPr rtl="1"/>
          <a:endParaRPr lang="ar-SA"/>
        </a:p>
      </dgm:t>
    </dgm:pt>
    <dgm:pt modelId="{CCCD4946-81ED-4BC5-9104-57F7A7D47DF8}">
      <dgm:prSet/>
      <dgm:spPr/>
      <dgm:t>
        <a:bodyPr/>
        <a:lstStyle/>
        <a:p>
          <a:pPr rtl="1"/>
          <a:endParaRPr lang="ar-SA"/>
        </a:p>
      </dgm:t>
    </dgm:pt>
    <dgm:pt modelId="{C61FBE03-62EC-4A92-9029-D7075173B4FE}" type="parTrans" cxnId="{925500F2-5E3F-4E0C-8D33-E6A3695A0B1F}">
      <dgm:prSet/>
      <dgm:spPr/>
      <dgm:t>
        <a:bodyPr/>
        <a:lstStyle/>
        <a:p>
          <a:pPr rtl="1"/>
          <a:endParaRPr lang="ar-SA"/>
        </a:p>
      </dgm:t>
    </dgm:pt>
    <dgm:pt modelId="{DA369EAB-CD59-40FB-ADF9-150EEDC2E538}" type="sibTrans" cxnId="{925500F2-5E3F-4E0C-8D33-E6A3695A0B1F}">
      <dgm:prSet/>
      <dgm:spPr/>
      <dgm:t>
        <a:bodyPr/>
        <a:lstStyle/>
        <a:p>
          <a:pPr rtl="1"/>
          <a:endParaRPr lang="ar-SA"/>
        </a:p>
      </dgm:t>
    </dgm:pt>
    <dgm:pt modelId="{E8EA9C78-F1A7-4B22-8FE5-E0C9816D39B7}" type="pres">
      <dgm:prSet presAssocID="{309C8E1C-5690-44B2-98ED-9C2CDB32E594}" presName="rootNode" presStyleCnt="0">
        <dgm:presLayoutVars>
          <dgm:chMax/>
          <dgm:chPref/>
          <dgm:dir/>
          <dgm:animLvl val="lvl"/>
        </dgm:presLayoutVars>
      </dgm:prSet>
      <dgm:spPr/>
    </dgm:pt>
    <dgm:pt modelId="{C63CA8D4-E9E0-4EA9-9939-E3CBC4A208E8}" type="pres">
      <dgm:prSet presAssocID="{CCCD4946-81ED-4BC5-9104-57F7A7D47DF8}" presName="composite" presStyleCnt="0"/>
      <dgm:spPr/>
    </dgm:pt>
    <dgm:pt modelId="{C01DC3C2-5A03-4574-BFDD-263ED0F1C2FF}" type="pres">
      <dgm:prSet presAssocID="{CCCD4946-81ED-4BC5-9104-57F7A7D47DF8}" presName="ParentText" presStyleLbl="node1" presStyleIdx="0" presStyleCnt="4">
        <dgm:presLayoutVars>
          <dgm:chMax val="1"/>
          <dgm:chPref val="1"/>
          <dgm:bulletEnabled val="1"/>
        </dgm:presLayoutVars>
      </dgm:prSet>
      <dgm:spPr/>
    </dgm:pt>
    <dgm:pt modelId="{2D3287A4-D285-4754-87CC-3952946EE66C}" type="pres">
      <dgm:prSet presAssocID="{CCCD4946-81ED-4BC5-9104-57F7A7D47DF8}" presName="Image" presStyleLbl="bgImgPlace1" presStyleIdx="0" presStyleCnt="4"/>
      <dgm:spPr/>
    </dgm:pt>
    <dgm:pt modelId="{AFBA025D-5995-4A0D-8973-47B426058843}" type="pres">
      <dgm:prSet presAssocID="{CCCD4946-81ED-4BC5-9104-57F7A7D47DF8}" presName="ChildText" presStyleLbl="fgAcc1" presStyleIdx="0" presStyleCnt="3">
        <dgm:presLayoutVars>
          <dgm:chMax val="0"/>
          <dgm:chPref val="0"/>
          <dgm:bulletEnabled val="1"/>
        </dgm:presLayoutVars>
      </dgm:prSet>
      <dgm:spPr/>
    </dgm:pt>
    <dgm:pt modelId="{3AC58BF0-612E-4243-A7AB-EAEC1F829D9D}" type="pres">
      <dgm:prSet presAssocID="{DA369EAB-CD59-40FB-ADF9-150EEDC2E538}" presName="sibTrans" presStyleCnt="0"/>
      <dgm:spPr/>
    </dgm:pt>
    <dgm:pt modelId="{A295C801-9692-4325-A2C8-F11EC7D84702}" type="pres">
      <dgm:prSet presAssocID="{D7EA217A-B718-4CC2-B982-B1DEE84C996A}" presName="composite" presStyleCnt="0"/>
      <dgm:spPr/>
    </dgm:pt>
    <dgm:pt modelId="{A6CA4103-FA04-4FC7-AA6C-2F7D74A36111}" type="pres">
      <dgm:prSet presAssocID="{D7EA217A-B718-4CC2-B982-B1DEE84C996A}" presName="ParentText" presStyleLbl="node1" presStyleIdx="1" presStyleCnt="4">
        <dgm:presLayoutVars>
          <dgm:chMax val="1"/>
          <dgm:chPref val="1"/>
          <dgm:bulletEnabled val="1"/>
        </dgm:presLayoutVars>
      </dgm:prSet>
      <dgm:spPr/>
    </dgm:pt>
    <dgm:pt modelId="{E8B6A7CF-06B1-42D4-89E7-F507FC5B8F8C}" type="pres">
      <dgm:prSet presAssocID="{D7EA217A-B718-4CC2-B982-B1DEE84C996A}" presName="Image" presStyleLbl="bgImgPlace1" presStyleIdx="1" presStyleCnt="4"/>
      <dgm:spPr/>
    </dgm:pt>
    <dgm:pt modelId="{2708B497-DBCE-4451-8F4E-1C2DB0DDD9C4}" type="pres">
      <dgm:prSet presAssocID="{D7EA217A-B718-4CC2-B982-B1DEE84C996A}" presName="ChildText" presStyleLbl="fgAcc1" presStyleIdx="0" presStyleCnt="3">
        <dgm:presLayoutVars>
          <dgm:chMax val="0"/>
          <dgm:chPref val="0"/>
          <dgm:bulletEnabled val="1"/>
        </dgm:presLayoutVars>
      </dgm:prSet>
      <dgm:spPr/>
    </dgm:pt>
    <dgm:pt modelId="{7211A18C-8AF3-41D8-8E81-752531EBCAA3}" type="pres">
      <dgm:prSet presAssocID="{311F0294-AAF4-4028-8453-09CB4C35F68A}" presName="sibTrans" presStyleCnt="0"/>
      <dgm:spPr/>
    </dgm:pt>
    <dgm:pt modelId="{926DD18F-4DA7-4B0D-A7C2-75CBE959BA04}" type="pres">
      <dgm:prSet presAssocID="{455BBEB6-BDBE-4516-AB58-9C3CC1AC6A9F}" presName="composite" presStyleCnt="0"/>
      <dgm:spPr/>
    </dgm:pt>
    <dgm:pt modelId="{AA275844-B778-407B-B5CB-44E91228619A}" type="pres">
      <dgm:prSet presAssocID="{455BBEB6-BDBE-4516-AB58-9C3CC1AC6A9F}" presName="ParentText" presStyleLbl="node1" presStyleIdx="2" presStyleCnt="4">
        <dgm:presLayoutVars>
          <dgm:chMax val="1"/>
          <dgm:chPref val="1"/>
          <dgm:bulletEnabled val="1"/>
        </dgm:presLayoutVars>
      </dgm:prSet>
      <dgm:spPr/>
    </dgm:pt>
    <dgm:pt modelId="{B42F1398-ECD8-402E-A238-9649690CA2B6}" type="pres">
      <dgm:prSet presAssocID="{455BBEB6-BDBE-4516-AB58-9C3CC1AC6A9F}" presName="Image" presStyleLbl="bgImgPlace1" presStyleIdx="2" presStyleCnt="4"/>
      <dgm:spPr/>
    </dgm:pt>
    <dgm:pt modelId="{7CA0B05C-2AF9-43B4-84CB-5140A46B8173}" type="pres">
      <dgm:prSet presAssocID="{455BBEB6-BDBE-4516-AB58-9C3CC1AC6A9F}" presName="ChildText" presStyleLbl="fgAcc1" presStyleIdx="1" presStyleCnt="3">
        <dgm:presLayoutVars>
          <dgm:chMax val="0"/>
          <dgm:chPref val="0"/>
          <dgm:bulletEnabled val="1"/>
        </dgm:presLayoutVars>
      </dgm:prSet>
      <dgm:spPr/>
    </dgm:pt>
    <dgm:pt modelId="{E6622A02-9DE3-44A2-B2A6-62BA5A711208}" type="pres">
      <dgm:prSet presAssocID="{080CB4FD-96FE-447F-AD3C-AD4403A95A81}" presName="sibTrans" presStyleCnt="0"/>
      <dgm:spPr/>
    </dgm:pt>
    <dgm:pt modelId="{875BC144-9297-4241-9427-67E2F78FAECD}" type="pres">
      <dgm:prSet presAssocID="{8742DBE3-6DA6-4AA2-ACED-CF3D29DFBF04}" presName="composite" presStyleCnt="0"/>
      <dgm:spPr/>
    </dgm:pt>
    <dgm:pt modelId="{D633FEEC-7401-4874-8D3F-33EA17789644}" type="pres">
      <dgm:prSet presAssocID="{8742DBE3-6DA6-4AA2-ACED-CF3D29DFBF04}" presName="ParentText" presStyleLbl="node1" presStyleIdx="3" presStyleCnt="4">
        <dgm:presLayoutVars>
          <dgm:chMax val="1"/>
          <dgm:chPref val="1"/>
          <dgm:bulletEnabled val="1"/>
        </dgm:presLayoutVars>
      </dgm:prSet>
      <dgm:spPr/>
    </dgm:pt>
    <dgm:pt modelId="{E1DACFE1-3FB8-4760-8063-212A11BD07B4}" type="pres">
      <dgm:prSet presAssocID="{8742DBE3-6DA6-4AA2-ACED-CF3D29DFBF04}" presName="Image" presStyleLbl="bgImgPlace1" presStyleIdx="3" presStyleCnt="4"/>
      <dgm:spPr/>
    </dgm:pt>
    <dgm:pt modelId="{1F495068-47AA-44D6-AD55-2F2717F2304F}" type="pres">
      <dgm:prSet presAssocID="{8742DBE3-6DA6-4AA2-ACED-CF3D29DFBF04}" presName="ChildText" presStyleLbl="fgAcc1" presStyleIdx="2" presStyleCnt="3">
        <dgm:presLayoutVars>
          <dgm:chMax val="0"/>
          <dgm:chPref val="0"/>
          <dgm:bulletEnabled val="1"/>
        </dgm:presLayoutVars>
      </dgm:prSet>
      <dgm:spPr/>
    </dgm:pt>
  </dgm:ptLst>
  <dgm:cxnLst>
    <dgm:cxn modelId="{2D31F623-A574-4F79-AC9D-E7AB16D459C1}" srcId="{309C8E1C-5690-44B2-98ED-9C2CDB32E594}" destId="{D7EA217A-B718-4CC2-B982-B1DEE84C996A}" srcOrd="1" destOrd="0" parTransId="{50FA844C-E5DB-4334-8B8C-174D920DE953}" sibTransId="{311F0294-AAF4-4028-8453-09CB4C35F68A}"/>
    <dgm:cxn modelId="{DDE77D3B-65B8-4974-B996-DCFF2D7907C3}" type="presOf" srcId="{0572F608-7F83-4DBD-9132-40E1DF97DA01}" destId="{1F495068-47AA-44D6-AD55-2F2717F2304F}" srcOrd="0" destOrd="0" presId="urn:microsoft.com/office/officeart/2008/layout/TitledPictureBlocks"/>
    <dgm:cxn modelId="{BF54F43D-5907-4AF7-AD35-AB878648F3D5}" type="presOf" srcId="{D69D2B90-2092-41CE-BB85-7C22DD17D1A2}" destId="{2708B497-DBCE-4451-8F4E-1C2DB0DDD9C4}" srcOrd="0" destOrd="0" presId="urn:microsoft.com/office/officeart/2008/layout/TitledPictureBlocks"/>
    <dgm:cxn modelId="{4BBF575C-A152-4C65-939A-5FFB9EE3D289}" type="presOf" srcId="{455BBEB6-BDBE-4516-AB58-9C3CC1AC6A9F}" destId="{AA275844-B778-407B-B5CB-44E91228619A}" srcOrd="0" destOrd="0" presId="urn:microsoft.com/office/officeart/2008/layout/TitledPictureBlocks"/>
    <dgm:cxn modelId="{C993C464-AAFF-4775-A06A-3EBE708A113D}" srcId="{309C8E1C-5690-44B2-98ED-9C2CDB32E594}" destId="{455BBEB6-BDBE-4516-AB58-9C3CC1AC6A9F}" srcOrd="2" destOrd="0" parTransId="{F300628C-C28F-4562-8914-DC47507AE7D4}" sibTransId="{080CB4FD-96FE-447F-AD3C-AD4403A95A81}"/>
    <dgm:cxn modelId="{0F99EE46-F4EF-43EC-B0D9-B8F0392ABA7A}" srcId="{D7EA217A-B718-4CC2-B982-B1DEE84C996A}" destId="{D69D2B90-2092-41CE-BB85-7C22DD17D1A2}" srcOrd="0" destOrd="0" parTransId="{3D207829-59AB-45FE-B676-3D9793FC2691}" sibTransId="{275B2912-3B41-419E-859A-0A86BB19B0E7}"/>
    <dgm:cxn modelId="{63CC4F68-788C-4B9A-BC6C-B5706CCF88A0}" type="presOf" srcId="{309C8E1C-5690-44B2-98ED-9C2CDB32E594}" destId="{E8EA9C78-F1A7-4B22-8FE5-E0C9816D39B7}" srcOrd="0" destOrd="0" presId="urn:microsoft.com/office/officeart/2008/layout/TitledPictureBlocks"/>
    <dgm:cxn modelId="{A0D6F04D-B9E3-4D54-A5C8-83747E26BD66}" type="presOf" srcId="{D7EA217A-B718-4CC2-B982-B1DEE84C996A}" destId="{A6CA4103-FA04-4FC7-AA6C-2F7D74A36111}" srcOrd="0" destOrd="0" presId="urn:microsoft.com/office/officeart/2008/layout/TitledPictureBlocks"/>
    <dgm:cxn modelId="{446E4275-D09D-4124-9183-75C6BF810E96}" srcId="{455BBEB6-BDBE-4516-AB58-9C3CC1AC6A9F}" destId="{F6F51F76-06A0-4B09-BBCB-BA6E7C6354EB}" srcOrd="0" destOrd="0" parTransId="{4BFC04E1-626A-4EFF-A1AA-E78C0E976C19}" sibTransId="{DE0B1289-2C25-47E8-9FA5-67AA6AE327BB}"/>
    <dgm:cxn modelId="{C9E8B985-BD81-4843-A0EA-36C37753DD73}" srcId="{8742DBE3-6DA6-4AA2-ACED-CF3D29DFBF04}" destId="{0572F608-7F83-4DBD-9132-40E1DF97DA01}" srcOrd="0" destOrd="0" parTransId="{BA7C87AD-9DAC-43BC-889A-4CCA9A8811C8}" sibTransId="{1B5BE9F5-E8CE-47BC-A879-4B7BBA5FCCF8}"/>
    <dgm:cxn modelId="{AA5DE588-07B3-4DEF-9C19-D0C96FAC0EA8}" type="presOf" srcId="{F6F51F76-06A0-4B09-BBCB-BA6E7C6354EB}" destId="{7CA0B05C-2AF9-43B4-84CB-5140A46B8173}" srcOrd="0" destOrd="0" presId="urn:microsoft.com/office/officeart/2008/layout/TitledPictureBlocks"/>
    <dgm:cxn modelId="{F5B1E991-7F0F-4570-A403-A91342A41644}" type="presOf" srcId="{CCCD4946-81ED-4BC5-9104-57F7A7D47DF8}" destId="{C01DC3C2-5A03-4574-BFDD-263ED0F1C2FF}" srcOrd="0" destOrd="0" presId="urn:microsoft.com/office/officeart/2008/layout/TitledPictureBlocks"/>
    <dgm:cxn modelId="{48D228A9-F490-4A77-836B-ABA9B8E4ACA1}" type="presOf" srcId="{8742DBE3-6DA6-4AA2-ACED-CF3D29DFBF04}" destId="{D633FEEC-7401-4874-8D3F-33EA17789644}" srcOrd="0" destOrd="0" presId="urn:microsoft.com/office/officeart/2008/layout/TitledPictureBlocks"/>
    <dgm:cxn modelId="{A7D285C5-64A5-43C4-B271-90852299AFAF}" srcId="{309C8E1C-5690-44B2-98ED-9C2CDB32E594}" destId="{8742DBE3-6DA6-4AA2-ACED-CF3D29DFBF04}" srcOrd="3" destOrd="0" parTransId="{4B6C827B-EC05-468C-8A2C-52FCC37C213D}" sibTransId="{8326744F-B25A-46E4-AE0B-078EE7BD0ECF}"/>
    <dgm:cxn modelId="{925500F2-5E3F-4E0C-8D33-E6A3695A0B1F}" srcId="{309C8E1C-5690-44B2-98ED-9C2CDB32E594}" destId="{CCCD4946-81ED-4BC5-9104-57F7A7D47DF8}" srcOrd="0" destOrd="0" parTransId="{C61FBE03-62EC-4A92-9029-D7075173B4FE}" sibTransId="{DA369EAB-CD59-40FB-ADF9-150EEDC2E538}"/>
    <dgm:cxn modelId="{36BF3E69-40D1-4C7C-B808-9FD0C660AC62}" type="presParOf" srcId="{E8EA9C78-F1A7-4B22-8FE5-E0C9816D39B7}" destId="{C63CA8D4-E9E0-4EA9-9939-E3CBC4A208E8}" srcOrd="0" destOrd="0" presId="urn:microsoft.com/office/officeart/2008/layout/TitledPictureBlocks"/>
    <dgm:cxn modelId="{649CC2B6-9C86-449A-9A16-F9DCF3A56984}" type="presParOf" srcId="{C63CA8D4-E9E0-4EA9-9939-E3CBC4A208E8}" destId="{C01DC3C2-5A03-4574-BFDD-263ED0F1C2FF}" srcOrd="0" destOrd="0" presId="urn:microsoft.com/office/officeart/2008/layout/TitledPictureBlocks"/>
    <dgm:cxn modelId="{77CCABE3-47BE-42AF-ABB0-9E4071FFB236}" type="presParOf" srcId="{C63CA8D4-E9E0-4EA9-9939-E3CBC4A208E8}" destId="{2D3287A4-D285-4754-87CC-3952946EE66C}" srcOrd="1" destOrd="0" presId="urn:microsoft.com/office/officeart/2008/layout/TitledPictureBlocks"/>
    <dgm:cxn modelId="{66DC505A-841A-4C01-87C8-DEC572A0B5EE}" type="presParOf" srcId="{C63CA8D4-E9E0-4EA9-9939-E3CBC4A208E8}" destId="{AFBA025D-5995-4A0D-8973-47B426058843}" srcOrd="2" destOrd="0" presId="urn:microsoft.com/office/officeart/2008/layout/TitledPictureBlocks"/>
    <dgm:cxn modelId="{0D1A4BB4-E33D-40F4-A698-79EA19A10EB2}" type="presParOf" srcId="{E8EA9C78-F1A7-4B22-8FE5-E0C9816D39B7}" destId="{3AC58BF0-612E-4243-A7AB-EAEC1F829D9D}" srcOrd="1" destOrd="0" presId="urn:microsoft.com/office/officeart/2008/layout/TitledPictureBlocks"/>
    <dgm:cxn modelId="{15C8D257-5776-4F05-92D5-0AABB432E2D0}" type="presParOf" srcId="{E8EA9C78-F1A7-4B22-8FE5-E0C9816D39B7}" destId="{A295C801-9692-4325-A2C8-F11EC7D84702}" srcOrd="2" destOrd="0" presId="urn:microsoft.com/office/officeart/2008/layout/TitledPictureBlocks"/>
    <dgm:cxn modelId="{4A7CB18F-A18F-4AE2-954E-FC23611CE799}" type="presParOf" srcId="{A295C801-9692-4325-A2C8-F11EC7D84702}" destId="{A6CA4103-FA04-4FC7-AA6C-2F7D74A36111}" srcOrd="0" destOrd="0" presId="urn:microsoft.com/office/officeart/2008/layout/TitledPictureBlocks"/>
    <dgm:cxn modelId="{CB9A7037-2FC5-4168-84C1-F26BC7EA466B}" type="presParOf" srcId="{A295C801-9692-4325-A2C8-F11EC7D84702}" destId="{E8B6A7CF-06B1-42D4-89E7-F507FC5B8F8C}" srcOrd="1" destOrd="0" presId="urn:microsoft.com/office/officeart/2008/layout/TitledPictureBlocks"/>
    <dgm:cxn modelId="{444AD4CA-50AF-4A8C-A984-491C6DA6FBAA}" type="presParOf" srcId="{A295C801-9692-4325-A2C8-F11EC7D84702}" destId="{2708B497-DBCE-4451-8F4E-1C2DB0DDD9C4}" srcOrd="2" destOrd="0" presId="urn:microsoft.com/office/officeart/2008/layout/TitledPictureBlocks"/>
    <dgm:cxn modelId="{26F42133-429B-4D6B-A6AF-438A1EA4C0AD}" type="presParOf" srcId="{E8EA9C78-F1A7-4B22-8FE5-E0C9816D39B7}" destId="{7211A18C-8AF3-41D8-8E81-752531EBCAA3}" srcOrd="3" destOrd="0" presId="urn:microsoft.com/office/officeart/2008/layout/TitledPictureBlocks"/>
    <dgm:cxn modelId="{41DD376C-373F-4BA2-A999-C902B863CA55}" type="presParOf" srcId="{E8EA9C78-F1A7-4B22-8FE5-E0C9816D39B7}" destId="{926DD18F-4DA7-4B0D-A7C2-75CBE959BA04}" srcOrd="4" destOrd="0" presId="urn:microsoft.com/office/officeart/2008/layout/TitledPictureBlocks"/>
    <dgm:cxn modelId="{099D3583-B2A2-42DA-BB0F-221B5976D4F1}" type="presParOf" srcId="{926DD18F-4DA7-4B0D-A7C2-75CBE959BA04}" destId="{AA275844-B778-407B-B5CB-44E91228619A}" srcOrd="0" destOrd="0" presId="urn:microsoft.com/office/officeart/2008/layout/TitledPictureBlocks"/>
    <dgm:cxn modelId="{1FF21DB5-C735-44FE-909D-9857AA592F2B}" type="presParOf" srcId="{926DD18F-4DA7-4B0D-A7C2-75CBE959BA04}" destId="{B42F1398-ECD8-402E-A238-9649690CA2B6}" srcOrd="1" destOrd="0" presId="urn:microsoft.com/office/officeart/2008/layout/TitledPictureBlocks"/>
    <dgm:cxn modelId="{F4820A6B-7030-426E-9D5D-047A4E8F8D77}" type="presParOf" srcId="{926DD18F-4DA7-4B0D-A7C2-75CBE959BA04}" destId="{7CA0B05C-2AF9-43B4-84CB-5140A46B8173}" srcOrd="2" destOrd="0" presId="urn:microsoft.com/office/officeart/2008/layout/TitledPictureBlocks"/>
    <dgm:cxn modelId="{58379DC5-50F2-430F-BDF1-C269FE320C78}" type="presParOf" srcId="{E8EA9C78-F1A7-4B22-8FE5-E0C9816D39B7}" destId="{E6622A02-9DE3-44A2-B2A6-62BA5A711208}" srcOrd="5" destOrd="0" presId="urn:microsoft.com/office/officeart/2008/layout/TitledPictureBlocks"/>
    <dgm:cxn modelId="{DA8877A2-DD3E-4866-A8D4-484221FBF692}" type="presParOf" srcId="{E8EA9C78-F1A7-4B22-8FE5-E0C9816D39B7}" destId="{875BC144-9297-4241-9427-67E2F78FAECD}" srcOrd="6" destOrd="0" presId="urn:microsoft.com/office/officeart/2008/layout/TitledPictureBlocks"/>
    <dgm:cxn modelId="{C56B7CE5-5587-45E1-A0E2-C8BDBE929C83}" type="presParOf" srcId="{875BC144-9297-4241-9427-67E2F78FAECD}" destId="{D633FEEC-7401-4874-8D3F-33EA17789644}" srcOrd="0" destOrd="0" presId="urn:microsoft.com/office/officeart/2008/layout/TitledPictureBlocks"/>
    <dgm:cxn modelId="{CAAB3B1E-DFCE-4B31-98DB-86508291E9C5}" type="presParOf" srcId="{875BC144-9297-4241-9427-67E2F78FAECD}" destId="{E1DACFE1-3FB8-4760-8063-212A11BD07B4}" srcOrd="1" destOrd="0" presId="urn:microsoft.com/office/officeart/2008/layout/TitledPictureBlocks"/>
    <dgm:cxn modelId="{B0E1E4BD-D34E-455C-B14A-749505793032}" type="presParOf" srcId="{875BC144-9297-4241-9427-67E2F78FAECD}" destId="{1F495068-47AA-44D6-AD55-2F2717F2304F}" srcOrd="2" destOrd="0" presId="urn:microsoft.com/office/officeart/2008/layout/TitledPictureBlocks"/>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66F48D7-64F8-4845-8869-E6D7E5B441E7}" type="doc">
      <dgm:prSet loTypeId="urn:microsoft.com/office/officeart/2005/8/layout/hierarchy1" loCatId="hierarchy" qsTypeId="urn:microsoft.com/office/officeart/2005/8/quickstyle/3d3" qsCatId="3D" csTypeId="urn:microsoft.com/office/officeart/2005/8/colors/colorful4" csCatId="colorful" phldr="1"/>
      <dgm:spPr/>
      <dgm:t>
        <a:bodyPr/>
        <a:lstStyle/>
        <a:p>
          <a:pPr rtl="1"/>
          <a:endParaRPr lang="ar-SA"/>
        </a:p>
      </dgm:t>
    </dgm:pt>
    <dgm:pt modelId="{470ACAB3-92AC-424C-B194-BB5017FA5F47}">
      <dgm:prSet phldrT="[نص]" phldr="1"/>
      <dgm:spPr/>
      <dgm:t>
        <a:bodyPr/>
        <a:lstStyle/>
        <a:p>
          <a:pPr rtl="1"/>
          <a:endParaRPr lang="ar-SA"/>
        </a:p>
      </dgm:t>
    </dgm:pt>
    <dgm:pt modelId="{95C5BD62-7186-4C03-B6FE-A4929BC87E7A}" type="parTrans" cxnId="{127AA5AA-212B-49A0-9E16-73C49C69F6C6}">
      <dgm:prSet/>
      <dgm:spPr>
        <a:ln>
          <a:solidFill>
            <a:srgbClr val="E6D1C3"/>
          </a:solidFill>
        </a:ln>
      </dgm:spPr>
      <dgm:t>
        <a:bodyPr/>
        <a:lstStyle/>
        <a:p>
          <a:pPr rtl="1"/>
          <a:endParaRPr lang="ar-SA"/>
        </a:p>
      </dgm:t>
    </dgm:pt>
    <dgm:pt modelId="{38F3F433-78D1-493C-8D1B-C462F8175880}" type="sibTrans" cxnId="{127AA5AA-212B-49A0-9E16-73C49C69F6C6}">
      <dgm:prSet/>
      <dgm:spPr/>
      <dgm:t>
        <a:bodyPr/>
        <a:lstStyle/>
        <a:p>
          <a:pPr rtl="1"/>
          <a:endParaRPr lang="ar-SA"/>
        </a:p>
      </dgm:t>
    </dgm:pt>
    <dgm:pt modelId="{E4BD874A-651B-49DB-AB49-5EE9B343ED91}">
      <dgm:prSet phldrT="[نص]" phldr="1"/>
      <dgm:spPr/>
      <dgm:t>
        <a:bodyPr/>
        <a:lstStyle/>
        <a:p>
          <a:pPr rtl="1"/>
          <a:endParaRPr lang="ar-SA"/>
        </a:p>
      </dgm:t>
    </dgm:pt>
    <dgm:pt modelId="{80E49383-DDA8-4F71-9424-A113752ADDB0}" type="parTrans" cxnId="{D89D1CDD-6ABF-48F8-A0FB-775F095D326D}">
      <dgm:prSet/>
      <dgm:spPr/>
      <dgm:t>
        <a:bodyPr/>
        <a:lstStyle/>
        <a:p>
          <a:pPr rtl="1"/>
          <a:endParaRPr lang="ar-SA"/>
        </a:p>
      </dgm:t>
    </dgm:pt>
    <dgm:pt modelId="{E333C30E-9B21-43BB-9704-D5E82D5FE6AE}" type="sibTrans" cxnId="{D89D1CDD-6ABF-48F8-A0FB-775F095D326D}">
      <dgm:prSet/>
      <dgm:spPr/>
      <dgm:t>
        <a:bodyPr/>
        <a:lstStyle/>
        <a:p>
          <a:pPr rtl="1"/>
          <a:endParaRPr lang="ar-SA"/>
        </a:p>
      </dgm:t>
    </dgm:pt>
    <dgm:pt modelId="{CCC0EA09-BAC0-4C43-8CFA-7AB0DEBD7176}">
      <dgm:prSet phldrT="[نص]" phldr="1"/>
      <dgm:spPr/>
      <dgm:t>
        <a:bodyPr/>
        <a:lstStyle/>
        <a:p>
          <a:pPr rtl="1"/>
          <a:endParaRPr lang="ar-SA"/>
        </a:p>
      </dgm:t>
    </dgm:pt>
    <dgm:pt modelId="{FFEBB5E7-0D15-4019-8646-0BAE24A6F3F8}" type="parTrans" cxnId="{55888A35-F638-4757-BC1C-744A988101A4}">
      <dgm:prSet/>
      <dgm:spPr/>
      <dgm:t>
        <a:bodyPr/>
        <a:lstStyle/>
        <a:p>
          <a:pPr rtl="1"/>
          <a:endParaRPr lang="ar-SA"/>
        </a:p>
      </dgm:t>
    </dgm:pt>
    <dgm:pt modelId="{DBECFE67-0661-4ADE-8AC6-2D52472F87FA}" type="sibTrans" cxnId="{55888A35-F638-4757-BC1C-744A988101A4}">
      <dgm:prSet/>
      <dgm:spPr/>
      <dgm:t>
        <a:bodyPr/>
        <a:lstStyle/>
        <a:p>
          <a:pPr rtl="1"/>
          <a:endParaRPr lang="ar-SA"/>
        </a:p>
      </dgm:t>
    </dgm:pt>
    <dgm:pt modelId="{A86CE2C4-2C91-4D1D-A51D-9373B2169795}">
      <dgm:prSet phldrT="[نص]" phldr="1"/>
      <dgm:spPr/>
      <dgm:t>
        <a:bodyPr/>
        <a:lstStyle/>
        <a:p>
          <a:pPr rtl="1"/>
          <a:endParaRPr lang="ar-SA"/>
        </a:p>
      </dgm:t>
    </dgm:pt>
    <dgm:pt modelId="{708535DD-74A2-43E5-9570-0B45BBF35695}" type="parTrans" cxnId="{C5BEDF64-E53B-45A4-8B62-A3F52BA466A5}">
      <dgm:prSet/>
      <dgm:spPr>
        <a:ln>
          <a:solidFill>
            <a:srgbClr val="E6D1C3"/>
          </a:solidFill>
        </a:ln>
      </dgm:spPr>
      <dgm:t>
        <a:bodyPr/>
        <a:lstStyle/>
        <a:p>
          <a:pPr rtl="1"/>
          <a:endParaRPr lang="ar-SA"/>
        </a:p>
      </dgm:t>
    </dgm:pt>
    <dgm:pt modelId="{E232E90A-BEEC-4A19-AE95-C1D53B703284}" type="sibTrans" cxnId="{C5BEDF64-E53B-45A4-8B62-A3F52BA466A5}">
      <dgm:prSet/>
      <dgm:spPr/>
      <dgm:t>
        <a:bodyPr/>
        <a:lstStyle/>
        <a:p>
          <a:pPr rtl="1"/>
          <a:endParaRPr lang="ar-SA"/>
        </a:p>
      </dgm:t>
    </dgm:pt>
    <dgm:pt modelId="{4AE7D64C-31F3-441B-9FDF-36052D50F75E}">
      <dgm:prSet phldrT="[نص]" phldr="1"/>
      <dgm:spPr/>
      <dgm:t>
        <a:bodyPr/>
        <a:lstStyle/>
        <a:p>
          <a:pPr rtl="1"/>
          <a:endParaRPr lang="ar-SA" dirty="0"/>
        </a:p>
      </dgm:t>
    </dgm:pt>
    <dgm:pt modelId="{3297CB7B-05DB-4A55-A253-8C690BA8CF60}" type="sibTrans" cxnId="{72A789F2-FF27-416B-A90F-D4F5E22C5052}">
      <dgm:prSet/>
      <dgm:spPr/>
      <dgm:t>
        <a:bodyPr/>
        <a:lstStyle/>
        <a:p>
          <a:pPr rtl="1"/>
          <a:endParaRPr lang="ar-SA"/>
        </a:p>
      </dgm:t>
    </dgm:pt>
    <dgm:pt modelId="{CCC5CC4E-6D69-4C53-9FC9-1FC60330B188}" type="parTrans" cxnId="{72A789F2-FF27-416B-A90F-D4F5E22C5052}">
      <dgm:prSet/>
      <dgm:spPr/>
      <dgm:t>
        <a:bodyPr/>
        <a:lstStyle/>
        <a:p>
          <a:pPr rtl="1"/>
          <a:endParaRPr lang="ar-SA"/>
        </a:p>
      </dgm:t>
    </dgm:pt>
    <dgm:pt modelId="{D68266BF-C00A-40CE-9457-904C14B24248}">
      <dgm:prSet/>
      <dgm:spPr/>
      <dgm:t>
        <a:bodyPr/>
        <a:lstStyle/>
        <a:p>
          <a:pPr rtl="1"/>
          <a:endParaRPr lang="ar-SA"/>
        </a:p>
      </dgm:t>
    </dgm:pt>
    <dgm:pt modelId="{AE1C03DD-8E5A-45F4-A7A5-E18669FBFA58}" type="parTrans" cxnId="{FF9F4849-1541-42E3-B0CB-CC2C769BC868}">
      <dgm:prSet/>
      <dgm:spPr/>
      <dgm:t>
        <a:bodyPr/>
        <a:lstStyle/>
        <a:p>
          <a:pPr rtl="1"/>
          <a:endParaRPr lang="ar-SA"/>
        </a:p>
      </dgm:t>
    </dgm:pt>
    <dgm:pt modelId="{1620AEB3-D1F9-4BBC-8DF5-3767AFDF1816}" type="sibTrans" cxnId="{FF9F4849-1541-42E3-B0CB-CC2C769BC868}">
      <dgm:prSet/>
      <dgm:spPr/>
      <dgm:t>
        <a:bodyPr/>
        <a:lstStyle/>
        <a:p>
          <a:pPr rtl="1"/>
          <a:endParaRPr lang="ar-SA"/>
        </a:p>
      </dgm:t>
    </dgm:pt>
    <dgm:pt modelId="{E2071AD4-69BF-46A3-8756-7F2539239D6B}" type="pres">
      <dgm:prSet presAssocID="{E66F48D7-64F8-4845-8869-E6D7E5B441E7}" presName="hierChild1" presStyleCnt="0">
        <dgm:presLayoutVars>
          <dgm:chPref val="1"/>
          <dgm:dir/>
          <dgm:animOne val="branch"/>
          <dgm:animLvl val="lvl"/>
          <dgm:resizeHandles/>
        </dgm:presLayoutVars>
      </dgm:prSet>
      <dgm:spPr/>
    </dgm:pt>
    <dgm:pt modelId="{D0128628-8F83-47F3-9FFF-EA613A113351}" type="pres">
      <dgm:prSet presAssocID="{4AE7D64C-31F3-441B-9FDF-36052D50F75E}" presName="hierRoot1" presStyleCnt="0"/>
      <dgm:spPr/>
    </dgm:pt>
    <dgm:pt modelId="{99AC4C42-2E12-4DCA-BBE8-FFD28D1A0853}" type="pres">
      <dgm:prSet presAssocID="{4AE7D64C-31F3-441B-9FDF-36052D50F75E}" presName="composite" presStyleCnt="0"/>
      <dgm:spPr/>
    </dgm:pt>
    <dgm:pt modelId="{C927DFB2-CF82-40DC-ADDA-69C8D4F7A510}" type="pres">
      <dgm:prSet presAssocID="{4AE7D64C-31F3-441B-9FDF-36052D50F75E}" presName="background" presStyleLbl="node0" presStyleIdx="0" presStyleCnt="1"/>
      <dgm:spPr>
        <a:solidFill>
          <a:srgbClr val="5F5F5F"/>
        </a:solidFill>
      </dgm:spPr>
    </dgm:pt>
    <dgm:pt modelId="{5F23AEA6-0BDB-45FF-B78D-469813C514F2}" type="pres">
      <dgm:prSet presAssocID="{4AE7D64C-31F3-441B-9FDF-36052D50F75E}" presName="text" presStyleLbl="fgAcc0" presStyleIdx="0" presStyleCnt="1" custScaleX="168233" custScaleY="71385">
        <dgm:presLayoutVars>
          <dgm:chPref val="3"/>
        </dgm:presLayoutVars>
      </dgm:prSet>
      <dgm:spPr/>
    </dgm:pt>
    <dgm:pt modelId="{629F7A05-3F5E-483D-8500-43363DA3A2B9}" type="pres">
      <dgm:prSet presAssocID="{4AE7D64C-31F3-441B-9FDF-36052D50F75E}" presName="hierChild2" presStyleCnt="0"/>
      <dgm:spPr/>
    </dgm:pt>
    <dgm:pt modelId="{796838F5-6D6E-4F7A-9F04-63E45C45BAD5}" type="pres">
      <dgm:prSet presAssocID="{95C5BD62-7186-4C03-B6FE-A4929BC87E7A}" presName="Name10" presStyleLbl="parChTrans1D2" presStyleIdx="0" presStyleCnt="3"/>
      <dgm:spPr/>
    </dgm:pt>
    <dgm:pt modelId="{23692ADF-BDD1-4D84-B7BC-C23E1C1F89E1}" type="pres">
      <dgm:prSet presAssocID="{470ACAB3-92AC-424C-B194-BB5017FA5F47}" presName="hierRoot2" presStyleCnt="0"/>
      <dgm:spPr/>
    </dgm:pt>
    <dgm:pt modelId="{D7036C0D-D265-4D65-9A20-C0BE9BDDE245}" type="pres">
      <dgm:prSet presAssocID="{470ACAB3-92AC-424C-B194-BB5017FA5F47}" presName="composite2" presStyleCnt="0"/>
      <dgm:spPr/>
    </dgm:pt>
    <dgm:pt modelId="{C8A4075F-494D-498B-AD88-1FF5F7B5A7EC}" type="pres">
      <dgm:prSet presAssocID="{470ACAB3-92AC-424C-B194-BB5017FA5F47}" presName="background2" presStyleLbl="node2" presStyleIdx="0" presStyleCnt="3"/>
      <dgm:spPr>
        <a:solidFill>
          <a:srgbClr val="E6D1C3"/>
        </a:solidFill>
      </dgm:spPr>
    </dgm:pt>
    <dgm:pt modelId="{8B18A9BE-E0C8-4F02-B14C-2560D4F03288}" type="pres">
      <dgm:prSet presAssocID="{470ACAB3-92AC-424C-B194-BB5017FA5F47}" presName="text2" presStyleLbl="fgAcc2" presStyleIdx="0" presStyleCnt="3">
        <dgm:presLayoutVars>
          <dgm:chPref val="3"/>
        </dgm:presLayoutVars>
      </dgm:prSet>
      <dgm:spPr/>
    </dgm:pt>
    <dgm:pt modelId="{FF75A472-E50B-421C-810D-40E2288AF120}" type="pres">
      <dgm:prSet presAssocID="{470ACAB3-92AC-424C-B194-BB5017FA5F47}" presName="hierChild3" presStyleCnt="0"/>
      <dgm:spPr/>
    </dgm:pt>
    <dgm:pt modelId="{4F55C21C-9BF4-473F-9F5E-AA5788137B72}" type="pres">
      <dgm:prSet presAssocID="{80E49383-DDA8-4F71-9424-A113752ADDB0}" presName="Name17" presStyleLbl="parChTrans1D3" presStyleIdx="0" presStyleCnt="2"/>
      <dgm:spPr/>
    </dgm:pt>
    <dgm:pt modelId="{BABEE04C-5780-4B7B-9029-24E19E88D9A4}" type="pres">
      <dgm:prSet presAssocID="{E4BD874A-651B-49DB-AB49-5EE9B343ED91}" presName="hierRoot3" presStyleCnt="0"/>
      <dgm:spPr/>
    </dgm:pt>
    <dgm:pt modelId="{03F8325F-E4E4-444A-86BB-08C394CB513D}" type="pres">
      <dgm:prSet presAssocID="{E4BD874A-651B-49DB-AB49-5EE9B343ED91}" presName="composite3" presStyleCnt="0"/>
      <dgm:spPr/>
    </dgm:pt>
    <dgm:pt modelId="{E42002FF-6641-4B9E-AC0C-C70874F31722}" type="pres">
      <dgm:prSet presAssocID="{E4BD874A-651B-49DB-AB49-5EE9B343ED91}" presName="background3" presStyleLbl="node3" presStyleIdx="0" presStyleCnt="2"/>
      <dgm:spPr/>
    </dgm:pt>
    <dgm:pt modelId="{F699EAB0-A0A7-4CAC-AA9A-2B103ADB3F64}" type="pres">
      <dgm:prSet presAssocID="{E4BD874A-651B-49DB-AB49-5EE9B343ED91}" presName="text3" presStyleLbl="fgAcc3" presStyleIdx="0" presStyleCnt="2">
        <dgm:presLayoutVars>
          <dgm:chPref val="3"/>
        </dgm:presLayoutVars>
      </dgm:prSet>
      <dgm:spPr/>
    </dgm:pt>
    <dgm:pt modelId="{C9CBB762-AF63-46CF-80F5-36BBFAAC59A5}" type="pres">
      <dgm:prSet presAssocID="{E4BD874A-651B-49DB-AB49-5EE9B343ED91}" presName="hierChild4" presStyleCnt="0"/>
      <dgm:spPr/>
    </dgm:pt>
    <dgm:pt modelId="{7096D7FD-C9B4-48EE-867E-E95AD85D90D9}" type="pres">
      <dgm:prSet presAssocID="{FFEBB5E7-0D15-4019-8646-0BAE24A6F3F8}" presName="Name17" presStyleLbl="parChTrans1D3" presStyleIdx="1" presStyleCnt="2"/>
      <dgm:spPr/>
    </dgm:pt>
    <dgm:pt modelId="{F450FDCF-2D02-45FF-9E65-6C729A1C4859}" type="pres">
      <dgm:prSet presAssocID="{CCC0EA09-BAC0-4C43-8CFA-7AB0DEBD7176}" presName="hierRoot3" presStyleCnt="0"/>
      <dgm:spPr/>
    </dgm:pt>
    <dgm:pt modelId="{8D9E4648-ACF7-443E-B913-514C69607C4B}" type="pres">
      <dgm:prSet presAssocID="{CCC0EA09-BAC0-4C43-8CFA-7AB0DEBD7176}" presName="composite3" presStyleCnt="0"/>
      <dgm:spPr/>
    </dgm:pt>
    <dgm:pt modelId="{90E0C012-04A5-409B-A1FD-DA4482EB69BC}" type="pres">
      <dgm:prSet presAssocID="{CCC0EA09-BAC0-4C43-8CFA-7AB0DEBD7176}" presName="background3" presStyleLbl="node3" presStyleIdx="1" presStyleCnt="2"/>
      <dgm:spPr/>
    </dgm:pt>
    <dgm:pt modelId="{8B3F787E-CD2B-4981-9452-A3BB5981E5A6}" type="pres">
      <dgm:prSet presAssocID="{CCC0EA09-BAC0-4C43-8CFA-7AB0DEBD7176}" presName="text3" presStyleLbl="fgAcc3" presStyleIdx="1" presStyleCnt="2">
        <dgm:presLayoutVars>
          <dgm:chPref val="3"/>
        </dgm:presLayoutVars>
      </dgm:prSet>
      <dgm:spPr/>
    </dgm:pt>
    <dgm:pt modelId="{959C4C69-A9BD-4120-87E0-55AFA20530A6}" type="pres">
      <dgm:prSet presAssocID="{CCC0EA09-BAC0-4C43-8CFA-7AB0DEBD7176}" presName="hierChild4" presStyleCnt="0"/>
      <dgm:spPr/>
    </dgm:pt>
    <dgm:pt modelId="{A22ADDDF-484F-48A4-8E91-959C6A85DF64}" type="pres">
      <dgm:prSet presAssocID="{AE1C03DD-8E5A-45F4-A7A5-E18669FBFA58}" presName="Name10" presStyleLbl="parChTrans1D2" presStyleIdx="1" presStyleCnt="3"/>
      <dgm:spPr/>
    </dgm:pt>
    <dgm:pt modelId="{3006C005-3888-4135-97AC-E5C88175399F}" type="pres">
      <dgm:prSet presAssocID="{D68266BF-C00A-40CE-9457-904C14B24248}" presName="hierRoot2" presStyleCnt="0"/>
      <dgm:spPr/>
    </dgm:pt>
    <dgm:pt modelId="{9EC16665-DBC4-487A-8C50-070F4CC1DA68}" type="pres">
      <dgm:prSet presAssocID="{D68266BF-C00A-40CE-9457-904C14B24248}" presName="composite2" presStyleCnt="0"/>
      <dgm:spPr/>
    </dgm:pt>
    <dgm:pt modelId="{CD772AC0-9A62-4C71-B389-62ABB957A80D}" type="pres">
      <dgm:prSet presAssocID="{D68266BF-C00A-40CE-9457-904C14B24248}" presName="background2" presStyleLbl="node2" presStyleIdx="1" presStyleCnt="3"/>
      <dgm:spPr>
        <a:solidFill>
          <a:srgbClr val="E6D1C3"/>
        </a:solidFill>
      </dgm:spPr>
    </dgm:pt>
    <dgm:pt modelId="{9FE6F27D-91FB-4C55-89A0-F73EDB7075D2}" type="pres">
      <dgm:prSet presAssocID="{D68266BF-C00A-40CE-9457-904C14B24248}" presName="text2" presStyleLbl="fgAcc2" presStyleIdx="1" presStyleCnt="3">
        <dgm:presLayoutVars>
          <dgm:chPref val="3"/>
        </dgm:presLayoutVars>
      </dgm:prSet>
      <dgm:spPr/>
    </dgm:pt>
    <dgm:pt modelId="{611BF88C-C69B-47B6-BC82-931D372B0803}" type="pres">
      <dgm:prSet presAssocID="{D68266BF-C00A-40CE-9457-904C14B24248}" presName="hierChild3" presStyleCnt="0"/>
      <dgm:spPr/>
    </dgm:pt>
    <dgm:pt modelId="{B7646A48-FE9A-4B33-BEAE-D8AC9045704A}" type="pres">
      <dgm:prSet presAssocID="{708535DD-74A2-43E5-9570-0B45BBF35695}" presName="Name10" presStyleLbl="parChTrans1D2" presStyleIdx="2" presStyleCnt="3"/>
      <dgm:spPr/>
    </dgm:pt>
    <dgm:pt modelId="{0AF67485-6DBC-4ECD-8254-2128D1F918E4}" type="pres">
      <dgm:prSet presAssocID="{A86CE2C4-2C91-4D1D-A51D-9373B2169795}" presName="hierRoot2" presStyleCnt="0"/>
      <dgm:spPr/>
    </dgm:pt>
    <dgm:pt modelId="{A5D9CF57-257D-47E3-A6C1-CB6EDD7F643D}" type="pres">
      <dgm:prSet presAssocID="{A86CE2C4-2C91-4D1D-A51D-9373B2169795}" presName="composite2" presStyleCnt="0"/>
      <dgm:spPr/>
    </dgm:pt>
    <dgm:pt modelId="{F7AD94C4-334C-4ED2-9AE3-D7D982FC32FF}" type="pres">
      <dgm:prSet presAssocID="{A86CE2C4-2C91-4D1D-A51D-9373B2169795}" presName="background2" presStyleLbl="node2" presStyleIdx="2" presStyleCnt="3"/>
      <dgm:spPr>
        <a:solidFill>
          <a:srgbClr val="E6D1C3"/>
        </a:solidFill>
      </dgm:spPr>
    </dgm:pt>
    <dgm:pt modelId="{9FC577B3-648F-4505-A4A9-DF71D7453419}" type="pres">
      <dgm:prSet presAssocID="{A86CE2C4-2C91-4D1D-A51D-9373B2169795}" presName="text2" presStyleLbl="fgAcc2" presStyleIdx="2" presStyleCnt="3">
        <dgm:presLayoutVars>
          <dgm:chPref val="3"/>
        </dgm:presLayoutVars>
      </dgm:prSet>
      <dgm:spPr/>
    </dgm:pt>
    <dgm:pt modelId="{D7960775-71A3-4D68-96AB-6D96E175E55C}" type="pres">
      <dgm:prSet presAssocID="{A86CE2C4-2C91-4D1D-A51D-9373B2169795}" presName="hierChild3" presStyleCnt="0"/>
      <dgm:spPr/>
    </dgm:pt>
  </dgm:ptLst>
  <dgm:cxnLst>
    <dgm:cxn modelId="{E1EBAA0E-8E9D-4278-B4FE-302771A2CA11}" type="presOf" srcId="{4AE7D64C-31F3-441B-9FDF-36052D50F75E}" destId="{5F23AEA6-0BDB-45FF-B78D-469813C514F2}" srcOrd="0" destOrd="0" presId="urn:microsoft.com/office/officeart/2005/8/layout/hierarchy1"/>
    <dgm:cxn modelId="{19E93019-02E4-49CC-AD45-165F41AE2EE7}" type="presOf" srcId="{80E49383-DDA8-4F71-9424-A113752ADDB0}" destId="{4F55C21C-9BF4-473F-9F5E-AA5788137B72}" srcOrd="0" destOrd="0" presId="urn:microsoft.com/office/officeart/2005/8/layout/hierarchy1"/>
    <dgm:cxn modelId="{06B1D423-1E46-42EC-A98B-738E407AE9B8}" type="presOf" srcId="{E66F48D7-64F8-4845-8869-E6D7E5B441E7}" destId="{E2071AD4-69BF-46A3-8756-7F2539239D6B}" srcOrd="0" destOrd="0" presId="urn:microsoft.com/office/officeart/2005/8/layout/hierarchy1"/>
    <dgm:cxn modelId="{55888A35-F638-4757-BC1C-744A988101A4}" srcId="{470ACAB3-92AC-424C-B194-BB5017FA5F47}" destId="{CCC0EA09-BAC0-4C43-8CFA-7AB0DEBD7176}" srcOrd="1" destOrd="0" parTransId="{FFEBB5E7-0D15-4019-8646-0BAE24A6F3F8}" sibTransId="{DBECFE67-0661-4ADE-8AC6-2D52472F87FA}"/>
    <dgm:cxn modelId="{B484B03D-E72B-4E84-A7F0-7D982A697398}" type="presOf" srcId="{FFEBB5E7-0D15-4019-8646-0BAE24A6F3F8}" destId="{7096D7FD-C9B4-48EE-867E-E95AD85D90D9}" srcOrd="0" destOrd="0" presId="urn:microsoft.com/office/officeart/2005/8/layout/hierarchy1"/>
    <dgm:cxn modelId="{1EB8555B-B727-4B20-8B66-6C03E56C6726}" type="presOf" srcId="{A86CE2C4-2C91-4D1D-A51D-9373B2169795}" destId="{9FC577B3-648F-4505-A4A9-DF71D7453419}" srcOrd="0" destOrd="0" presId="urn:microsoft.com/office/officeart/2005/8/layout/hierarchy1"/>
    <dgm:cxn modelId="{09213B63-57AA-4003-8985-8A3C5F5BF0F5}" type="presOf" srcId="{D68266BF-C00A-40CE-9457-904C14B24248}" destId="{9FE6F27D-91FB-4C55-89A0-F73EDB7075D2}" srcOrd="0" destOrd="0" presId="urn:microsoft.com/office/officeart/2005/8/layout/hierarchy1"/>
    <dgm:cxn modelId="{C5BEDF64-E53B-45A4-8B62-A3F52BA466A5}" srcId="{4AE7D64C-31F3-441B-9FDF-36052D50F75E}" destId="{A86CE2C4-2C91-4D1D-A51D-9373B2169795}" srcOrd="2" destOrd="0" parTransId="{708535DD-74A2-43E5-9570-0B45BBF35695}" sibTransId="{E232E90A-BEEC-4A19-AE95-C1D53B703284}"/>
    <dgm:cxn modelId="{FF9F4849-1541-42E3-B0CB-CC2C769BC868}" srcId="{4AE7D64C-31F3-441B-9FDF-36052D50F75E}" destId="{D68266BF-C00A-40CE-9457-904C14B24248}" srcOrd="1" destOrd="0" parTransId="{AE1C03DD-8E5A-45F4-A7A5-E18669FBFA58}" sibTransId="{1620AEB3-D1F9-4BBC-8DF5-3767AFDF1816}"/>
    <dgm:cxn modelId="{BD12F752-8D8D-4D24-A1EA-16AFABC254FC}" type="presOf" srcId="{E4BD874A-651B-49DB-AB49-5EE9B343ED91}" destId="{F699EAB0-A0A7-4CAC-AA9A-2B103ADB3F64}" srcOrd="0" destOrd="0" presId="urn:microsoft.com/office/officeart/2005/8/layout/hierarchy1"/>
    <dgm:cxn modelId="{E605C677-7798-4EF2-B4E5-868BD7216DAB}" type="presOf" srcId="{AE1C03DD-8E5A-45F4-A7A5-E18669FBFA58}" destId="{A22ADDDF-484F-48A4-8E91-959C6A85DF64}" srcOrd="0" destOrd="0" presId="urn:microsoft.com/office/officeart/2005/8/layout/hierarchy1"/>
    <dgm:cxn modelId="{7EB1CD83-CA1F-4860-B17F-3DA024BC3F0E}" type="presOf" srcId="{CCC0EA09-BAC0-4C43-8CFA-7AB0DEBD7176}" destId="{8B3F787E-CD2B-4981-9452-A3BB5981E5A6}" srcOrd="0" destOrd="0" presId="urn:microsoft.com/office/officeart/2005/8/layout/hierarchy1"/>
    <dgm:cxn modelId="{067F4694-D027-4942-90E0-34FFEA7EF7EF}" type="presOf" srcId="{95C5BD62-7186-4C03-B6FE-A4929BC87E7A}" destId="{796838F5-6D6E-4F7A-9F04-63E45C45BAD5}" srcOrd="0" destOrd="0" presId="urn:microsoft.com/office/officeart/2005/8/layout/hierarchy1"/>
    <dgm:cxn modelId="{118F129E-F49E-4BF8-BD31-9143D1AD1206}" type="presOf" srcId="{470ACAB3-92AC-424C-B194-BB5017FA5F47}" destId="{8B18A9BE-E0C8-4F02-B14C-2560D4F03288}" srcOrd="0" destOrd="0" presId="urn:microsoft.com/office/officeart/2005/8/layout/hierarchy1"/>
    <dgm:cxn modelId="{127AA5AA-212B-49A0-9E16-73C49C69F6C6}" srcId="{4AE7D64C-31F3-441B-9FDF-36052D50F75E}" destId="{470ACAB3-92AC-424C-B194-BB5017FA5F47}" srcOrd="0" destOrd="0" parTransId="{95C5BD62-7186-4C03-B6FE-A4929BC87E7A}" sibTransId="{38F3F433-78D1-493C-8D1B-C462F8175880}"/>
    <dgm:cxn modelId="{D89D1CDD-6ABF-48F8-A0FB-775F095D326D}" srcId="{470ACAB3-92AC-424C-B194-BB5017FA5F47}" destId="{E4BD874A-651B-49DB-AB49-5EE9B343ED91}" srcOrd="0" destOrd="0" parTransId="{80E49383-DDA8-4F71-9424-A113752ADDB0}" sibTransId="{E333C30E-9B21-43BB-9704-D5E82D5FE6AE}"/>
    <dgm:cxn modelId="{72A789F2-FF27-416B-A90F-D4F5E22C5052}" srcId="{E66F48D7-64F8-4845-8869-E6D7E5B441E7}" destId="{4AE7D64C-31F3-441B-9FDF-36052D50F75E}" srcOrd="0" destOrd="0" parTransId="{CCC5CC4E-6D69-4C53-9FC9-1FC60330B188}" sibTransId="{3297CB7B-05DB-4A55-A253-8C690BA8CF60}"/>
    <dgm:cxn modelId="{8727D5FD-067A-4662-9C99-3F0D2AA18F04}" type="presOf" srcId="{708535DD-74A2-43E5-9570-0B45BBF35695}" destId="{B7646A48-FE9A-4B33-BEAE-D8AC9045704A}" srcOrd="0" destOrd="0" presId="urn:microsoft.com/office/officeart/2005/8/layout/hierarchy1"/>
    <dgm:cxn modelId="{3997AB63-4FDD-41BC-8CBC-E04AA48EB77C}" type="presParOf" srcId="{E2071AD4-69BF-46A3-8756-7F2539239D6B}" destId="{D0128628-8F83-47F3-9FFF-EA613A113351}" srcOrd="0" destOrd="0" presId="urn:microsoft.com/office/officeart/2005/8/layout/hierarchy1"/>
    <dgm:cxn modelId="{C54BC635-D6E0-4702-A0F1-3C1E79079A29}" type="presParOf" srcId="{D0128628-8F83-47F3-9FFF-EA613A113351}" destId="{99AC4C42-2E12-4DCA-BBE8-FFD28D1A0853}" srcOrd="0" destOrd="0" presId="urn:microsoft.com/office/officeart/2005/8/layout/hierarchy1"/>
    <dgm:cxn modelId="{9749A6BD-4E69-43E0-AEDB-6CC6AFFE1A52}" type="presParOf" srcId="{99AC4C42-2E12-4DCA-BBE8-FFD28D1A0853}" destId="{C927DFB2-CF82-40DC-ADDA-69C8D4F7A510}" srcOrd="0" destOrd="0" presId="urn:microsoft.com/office/officeart/2005/8/layout/hierarchy1"/>
    <dgm:cxn modelId="{75A00421-F038-47E9-89D2-59FDB8533DFA}" type="presParOf" srcId="{99AC4C42-2E12-4DCA-BBE8-FFD28D1A0853}" destId="{5F23AEA6-0BDB-45FF-B78D-469813C514F2}" srcOrd="1" destOrd="0" presId="urn:microsoft.com/office/officeart/2005/8/layout/hierarchy1"/>
    <dgm:cxn modelId="{92EEEAFE-6819-4315-BAA7-20C34435A6C3}" type="presParOf" srcId="{D0128628-8F83-47F3-9FFF-EA613A113351}" destId="{629F7A05-3F5E-483D-8500-43363DA3A2B9}" srcOrd="1" destOrd="0" presId="urn:microsoft.com/office/officeart/2005/8/layout/hierarchy1"/>
    <dgm:cxn modelId="{B1019B7E-5407-49DA-9A31-6AEA8920ADDD}" type="presParOf" srcId="{629F7A05-3F5E-483D-8500-43363DA3A2B9}" destId="{796838F5-6D6E-4F7A-9F04-63E45C45BAD5}" srcOrd="0" destOrd="0" presId="urn:microsoft.com/office/officeart/2005/8/layout/hierarchy1"/>
    <dgm:cxn modelId="{6B525731-A876-4BFD-ABCB-56570D7337BA}" type="presParOf" srcId="{629F7A05-3F5E-483D-8500-43363DA3A2B9}" destId="{23692ADF-BDD1-4D84-B7BC-C23E1C1F89E1}" srcOrd="1" destOrd="0" presId="urn:microsoft.com/office/officeart/2005/8/layout/hierarchy1"/>
    <dgm:cxn modelId="{D0215E50-209D-4269-A857-91DC6C338D67}" type="presParOf" srcId="{23692ADF-BDD1-4D84-B7BC-C23E1C1F89E1}" destId="{D7036C0D-D265-4D65-9A20-C0BE9BDDE245}" srcOrd="0" destOrd="0" presId="urn:microsoft.com/office/officeart/2005/8/layout/hierarchy1"/>
    <dgm:cxn modelId="{E0AB1739-7F5C-434C-9759-B180C30B8DEB}" type="presParOf" srcId="{D7036C0D-D265-4D65-9A20-C0BE9BDDE245}" destId="{C8A4075F-494D-498B-AD88-1FF5F7B5A7EC}" srcOrd="0" destOrd="0" presId="urn:microsoft.com/office/officeart/2005/8/layout/hierarchy1"/>
    <dgm:cxn modelId="{FD9CA069-3257-43C3-B7FA-B89649729924}" type="presParOf" srcId="{D7036C0D-D265-4D65-9A20-C0BE9BDDE245}" destId="{8B18A9BE-E0C8-4F02-B14C-2560D4F03288}" srcOrd="1" destOrd="0" presId="urn:microsoft.com/office/officeart/2005/8/layout/hierarchy1"/>
    <dgm:cxn modelId="{AFD6EFBA-18F6-4F8F-A189-72A1EE16275A}" type="presParOf" srcId="{23692ADF-BDD1-4D84-B7BC-C23E1C1F89E1}" destId="{FF75A472-E50B-421C-810D-40E2288AF120}" srcOrd="1" destOrd="0" presId="urn:microsoft.com/office/officeart/2005/8/layout/hierarchy1"/>
    <dgm:cxn modelId="{A619773C-04E2-4F37-BE07-2273C54ECCF7}" type="presParOf" srcId="{FF75A472-E50B-421C-810D-40E2288AF120}" destId="{4F55C21C-9BF4-473F-9F5E-AA5788137B72}" srcOrd="0" destOrd="0" presId="urn:microsoft.com/office/officeart/2005/8/layout/hierarchy1"/>
    <dgm:cxn modelId="{0001EA59-31EC-4912-AC1B-2E88E63CFC59}" type="presParOf" srcId="{FF75A472-E50B-421C-810D-40E2288AF120}" destId="{BABEE04C-5780-4B7B-9029-24E19E88D9A4}" srcOrd="1" destOrd="0" presId="urn:microsoft.com/office/officeart/2005/8/layout/hierarchy1"/>
    <dgm:cxn modelId="{A1A0FE20-F20C-4A72-8BD1-1EE93AE18299}" type="presParOf" srcId="{BABEE04C-5780-4B7B-9029-24E19E88D9A4}" destId="{03F8325F-E4E4-444A-86BB-08C394CB513D}" srcOrd="0" destOrd="0" presId="urn:microsoft.com/office/officeart/2005/8/layout/hierarchy1"/>
    <dgm:cxn modelId="{211EE6C1-54BB-4CDF-B489-6899103ECEC9}" type="presParOf" srcId="{03F8325F-E4E4-444A-86BB-08C394CB513D}" destId="{E42002FF-6641-4B9E-AC0C-C70874F31722}" srcOrd="0" destOrd="0" presId="urn:microsoft.com/office/officeart/2005/8/layout/hierarchy1"/>
    <dgm:cxn modelId="{9FC28510-5B87-4D93-9103-730C67A4F939}" type="presParOf" srcId="{03F8325F-E4E4-444A-86BB-08C394CB513D}" destId="{F699EAB0-A0A7-4CAC-AA9A-2B103ADB3F64}" srcOrd="1" destOrd="0" presId="urn:microsoft.com/office/officeart/2005/8/layout/hierarchy1"/>
    <dgm:cxn modelId="{B9DE17E7-2CE5-4736-8AA8-9D05F79C66EE}" type="presParOf" srcId="{BABEE04C-5780-4B7B-9029-24E19E88D9A4}" destId="{C9CBB762-AF63-46CF-80F5-36BBFAAC59A5}" srcOrd="1" destOrd="0" presId="urn:microsoft.com/office/officeart/2005/8/layout/hierarchy1"/>
    <dgm:cxn modelId="{8D46F6F5-9F0F-4365-9DBC-24A3CF36E875}" type="presParOf" srcId="{FF75A472-E50B-421C-810D-40E2288AF120}" destId="{7096D7FD-C9B4-48EE-867E-E95AD85D90D9}" srcOrd="2" destOrd="0" presId="urn:microsoft.com/office/officeart/2005/8/layout/hierarchy1"/>
    <dgm:cxn modelId="{EE740901-B0DF-4E94-A06B-7BD50CF57DE5}" type="presParOf" srcId="{FF75A472-E50B-421C-810D-40E2288AF120}" destId="{F450FDCF-2D02-45FF-9E65-6C729A1C4859}" srcOrd="3" destOrd="0" presId="urn:microsoft.com/office/officeart/2005/8/layout/hierarchy1"/>
    <dgm:cxn modelId="{A094D5D9-EEB9-429E-AF73-C1E8274B48A4}" type="presParOf" srcId="{F450FDCF-2D02-45FF-9E65-6C729A1C4859}" destId="{8D9E4648-ACF7-443E-B913-514C69607C4B}" srcOrd="0" destOrd="0" presId="urn:microsoft.com/office/officeart/2005/8/layout/hierarchy1"/>
    <dgm:cxn modelId="{5A67E3FD-DAEF-48DC-AE23-DA74E2254151}" type="presParOf" srcId="{8D9E4648-ACF7-443E-B913-514C69607C4B}" destId="{90E0C012-04A5-409B-A1FD-DA4482EB69BC}" srcOrd="0" destOrd="0" presId="urn:microsoft.com/office/officeart/2005/8/layout/hierarchy1"/>
    <dgm:cxn modelId="{EB73DF3F-593E-4FA6-9A9B-7FF65C7CA3F6}" type="presParOf" srcId="{8D9E4648-ACF7-443E-B913-514C69607C4B}" destId="{8B3F787E-CD2B-4981-9452-A3BB5981E5A6}" srcOrd="1" destOrd="0" presId="urn:microsoft.com/office/officeart/2005/8/layout/hierarchy1"/>
    <dgm:cxn modelId="{2CE36979-EFE7-44F9-9643-031014CC4DB0}" type="presParOf" srcId="{F450FDCF-2D02-45FF-9E65-6C729A1C4859}" destId="{959C4C69-A9BD-4120-87E0-55AFA20530A6}" srcOrd="1" destOrd="0" presId="urn:microsoft.com/office/officeart/2005/8/layout/hierarchy1"/>
    <dgm:cxn modelId="{9D49D6BC-3AC0-4C48-B978-7999370B51BC}" type="presParOf" srcId="{629F7A05-3F5E-483D-8500-43363DA3A2B9}" destId="{A22ADDDF-484F-48A4-8E91-959C6A85DF64}" srcOrd="2" destOrd="0" presId="urn:microsoft.com/office/officeart/2005/8/layout/hierarchy1"/>
    <dgm:cxn modelId="{FE07E475-487B-4F7F-B51F-3EF1245A4D75}" type="presParOf" srcId="{629F7A05-3F5E-483D-8500-43363DA3A2B9}" destId="{3006C005-3888-4135-97AC-E5C88175399F}" srcOrd="3" destOrd="0" presId="urn:microsoft.com/office/officeart/2005/8/layout/hierarchy1"/>
    <dgm:cxn modelId="{0B44170C-3AA1-4218-A69E-C932B726B663}" type="presParOf" srcId="{3006C005-3888-4135-97AC-E5C88175399F}" destId="{9EC16665-DBC4-487A-8C50-070F4CC1DA68}" srcOrd="0" destOrd="0" presId="urn:microsoft.com/office/officeart/2005/8/layout/hierarchy1"/>
    <dgm:cxn modelId="{8BAE2257-47E2-4882-A539-15991E11C351}" type="presParOf" srcId="{9EC16665-DBC4-487A-8C50-070F4CC1DA68}" destId="{CD772AC0-9A62-4C71-B389-62ABB957A80D}" srcOrd="0" destOrd="0" presId="urn:microsoft.com/office/officeart/2005/8/layout/hierarchy1"/>
    <dgm:cxn modelId="{0D5B2942-7298-4BBB-B85F-ECF51897D6E4}" type="presParOf" srcId="{9EC16665-DBC4-487A-8C50-070F4CC1DA68}" destId="{9FE6F27D-91FB-4C55-89A0-F73EDB7075D2}" srcOrd="1" destOrd="0" presId="urn:microsoft.com/office/officeart/2005/8/layout/hierarchy1"/>
    <dgm:cxn modelId="{1CEC5D50-80C5-4D9A-8AE9-C5A943B46969}" type="presParOf" srcId="{3006C005-3888-4135-97AC-E5C88175399F}" destId="{611BF88C-C69B-47B6-BC82-931D372B0803}" srcOrd="1" destOrd="0" presId="urn:microsoft.com/office/officeart/2005/8/layout/hierarchy1"/>
    <dgm:cxn modelId="{21F4B5EC-F46E-4EB5-82C3-F1921CD2A388}" type="presParOf" srcId="{629F7A05-3F5E-483D-8500-43363DA3A2B9}" destId="{B7646A48-FE9A-4B33-BEAE-D8AC9045704A}" srcOrd="4" destOrd="0" presId="urn:microsoft.com/office/officeart/2005/8/layout/hierarchy1"/>
    <dgm:cxn modelId="{8CFB0F50-1B41-4C74-AAE9-E86AA0C84456}" type="presParOf" srcId="{629F7A05-3F5E-483D-8500-43363DA3A2B9}" destId="{0AF67485-6DBC-4ECD-8254-2128D1F918E4}" srcOrd="5" destOrd="0" presId="urn:microsoft.com/office/officeart/2005/8/layout/hierarchy1"/>
    <dgm:cxn modelId="{D5067034-920C-411C-9A4C-B8044534E629}" type="presParOf" srcId="{0AF67485-6DBC-4ECD-8254-2128D1F918E4}" destId="{A5D9CF57-257D-47E3-A6C1-CB6EDD7F643D}" srcOrd="0" destOrd="0" presId="urn:microsoft.com/office/officeart/2005/8/layout/hierarchy1"/>
    <dgm:cxn modelId="{3D2A9741-9858-492A-8142-5772118AF68D}" type="presParOf" srcId="{A5D9CF57-257D-47E3-A6C1-CB6EDD7F643D}" destId="{F7AD94C4-334C-4ED2-9AE3-D7D982FC32FF}" srcOrd="0" destOrd="0" presId="urn:microsoft.com/office/officeart/2005/8/layout/hierarchy1"/>
    <dgm:cxn modelId="{E676454E-098C-4ACA-A922-3BB33C780C55}" type="presParOf" srcId="{A5D9CF57-257D-47E3-A6C1-CB6EDD7F643D}" destId="{9FC577B3-648F-4505-A4A9-DF71D7453419}" srcOrd="1" destOrd="0" presId="urn:microsoft.com/office/officeart/2005/8/layout/hierarchy1"/>
    <dgm:cxn modelId="{9D40054C-D5EB-41A2-BEDD-001C7207A716}" type="presParOf" srcId="{0AF67485-6DBC-4ECD-8254-2128D1F918E4}" destId="{D7960775-71A3-4D68-96AB-6D96E175E55C}" srcOrd="1" destOrd="0" presId="urn:microsoft.com/office/officeart/2005/8/layout/hierarchy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09C8E1C-5690-44B2-98ED-9C2CDB32E594}" type="doc">
      <dgm:prSet loTypeId="urn:microsoft.com/office/officeart/2008/layout/TitledPictureBlocks" loCatId="picture" qsTypeId="urn:microsoft.com/office/officeart/2005/8/quickstyle/simple1" qsCatId="simple" csTypeId="urn:microsoft.com/office/officeart/2005/8/colors/colorful2" csCatId="colorful" phldr="1"/>
      <dgm:spPr/>
      <dgm:t>
        <a:bodyPr/>
        <a:lstStyle/>
        <a:p>
          <a:pPr rtl="1"/>
          <a:endParaRPr lang="ar-SA"/>
        </a:p>
      </dgm:t>
    </dgm:pt>
    <dgm:pt modelId="{D7EA217A-B718-4CC2-B982-B1DEE84C996A}">
      <dgm:prSet phldrT="[نص]" phldr="1"/>
      <dgm:spPr/>
      <dgm:t>
        <a:bodyPr/>
        <a:lstStyle/>
        <a:p>
          <a:pPr rtl="1"/>
          <a:endParaRPr lang="ar-SA"/>
        </a:p>
      </dgm:t>
    </dgm:pt>
    <dgm:pt modelId="{50FA844C-E5DB-4334-8B8C-174D920DE953}" type="parTrans" cxnId="{2D31F623-A574-4F79-AC9D-E7AB16D459C1}">
      <dgm:prSet/>
      <dgm:spPr/>
      <dgm:t>
        <a:bodyPr/>
        <a:lstStyle/>
        <a:p>
          <a:pPr rtl="1"/>
          <a:endParaRPr lang="ar-SA"/>
        </a:p>
      </dgm:t>
    </dgm:pt>
    <dgm:pt modelId="{311F0294-AAF4-4028-8453-09CB4C35F68A}" type="sibTrans" cxnId="{2D31F623-A574-4F79-AC9D-E7AB16D459C1}">
      <dgm:prSet/>
      <dgm:spPr/>
      <dgm:t>
        <a:bodyPr/>
        <a:lstStyle/>
        <a:p>
          <a:pPr rtl="1"/>
          <a:endParaRPr lang="ar-SA"/>
        </a:p>
      </dgm:t>
    </dgm:pt>
    <dgm:pt modelId="{D69D2B90-2092-41CE-BB85-7C22DD17D1A2}">
      <dgm:prSet phldrT="[نص]" phldr="1"/>
      <dgm:spPr/>
      <dgm:t>
        <a:bodyPr/>
        <a:lstStyle/>
        <a:p>
          <a:pPr rtl="1"/>
          <a:endParaRPr lang="ar-SA" dirty="0"/>
        </a:p>
      </dgm:t>
    </dgm:pt>
    <dgm:pt modelId="{3D207829-59AB-45FE-B676-3D9793FC2691}" type="parTrans" cxnId="{0F99EE46-F4EF-43EC-B0D9-B8F0392ABA7A}">
      <dgm:prSet/>
      <dgm:spPr/>
      <dgm:t>
        <a:bodyPr/>
        <a:lstStyle/>
        <a:p>
          <a:pPr rtl="1"/>
          <a:endParaRPr lang="ar-SA"/>
        </a:p>
      </dgm:t>
    </dgm:pt>
    <dgm:pt modelId="{275B2912-3B41-419E-859A-0A86BB19B0E7}" type="sibTrans" cxnId="{0F99EE46-F4EF-43EC-B0D9-B8F0392ABA7A}">
      <dgm:prSet/>
      <dgm:spPr/>
      <dgm:t>
        <a:bodyPr/>
        <a:lstStyle/>
        <a:p>
          <a:pPr rtl="1"/>
          <a:endParaRPr lang="ar-SA"/>
        </a:p>
      </dgm:t>
    </dgm:pt>
    <dgm:pt modelId="{455BBEB6-BDBE-4516-AB58-9C3CC1AC6A9F}">
      <dgm:prSet phldrT="[نص]" phldr="1"/>
      <dgm:spPr/>
      <dgm:t>
        <a:bodyPr/>
        <a:lstStyle/>
        <a:p>
          <a:pPr rtl="1"/>
          <a:endParaRPr lang="ar-SA"/>
        </a:p>
      </dgm:t>
    </dgm:pt>
    <dgm:pt modelId="{F300628C-C28F-4562-8914-DC47507AE7D4}" type="parTrans" cxnId="{C993C464-AAFF-4775-A06A-3EBE708A113D}">
      <dgm:prSet/>
      <dgm:spPr/>
      <dgm:t>
        <a:bodyPr/>
        <a:lstStyle/>
        <a:p>
          <a:pPr rtl="1"/>
          <a:endParaRPr lang="ar-SA"/>
        </a:p>
      </dgm:t>
    </dgm:pt>
    <dgm:pt modelId="{080CB4FD-96FE-447F-AD3C-AD4403A95A81}" type="sibTrans" cxnId="{C993C464-AAFF-4775-A06A-3EBE708A113D}">
      <dgm:prSet/>
      <dgm:spPr/>
      <dgm:t>
        <a:bodyPr/>
        <a:lstStyle/>
        <a:p>
          <a:pPr rtl="1"/>
          <a:endParaRPr lang="ar-SA"/>
        </a:p>
      </dgm:t>
    </dgm:pt>
    <dgm:pt modelId="{F6F51F76-06A0-4B09-BBCB-BA6E7C6354EB}">
      <dgm:prSet phldrT="[نص]" phldr="1"/>
      <dgm:spPr/>
      <dgm:t>
        <a:bodyPr/>
        <a:lstStyle/>
        <a:p>
          <a:pPr rtl="1"/>
          <a:endParaRPr lang="ar-SA"/>
        </a:p>
      </dgm:t>
    </dgm:pt>
    <dgm:pt modelId="{4BFC04E1-626A-4EFF-A1AA-E78C0E976C19}" type="parTrans" cxnId="{446E4275-D09D-4124-9183-75C6BF810E96}">
      <dgm:prSet/>
      <dgm:spPr/>
      <dgm:t>
        <a:bodyPr/>
        <a:lstStyle/>
        <a:p>
          <a:pPr rtl="1"/>
          <a:endParaRPr lang="ar-SA"/>
        </a:p>
      </dgm:t>
    </dgm:pt>
    <dgm:pt modelId="{DE0B1289-2C25-47E8-9FA5-67AA6AE327BB}" type="sibTrans" cxnId="{446E4275-D09D-4124-9183-75C6BF810E96}">
      <dgm:prSet/>
      <dgm:spPr/>
      <dgm:t>
        <a:bodyPr/>
        <a:lstStyle/>
        <a:p>
          <a:pPr rtl="1"/>
          <a:endParaRPr lang="ar-SA"/>
        </a:p>
      </dgm:t>
    </dgm:pt>
    <dgm:pt modelId="{8742DBE3-6DA6-4AA2-ACED-CF3D29DFBF04}">
      <dgm:prSet phldrT="[نص]" phldr="1"/>
      <dgm:spPr/>
      <dgm:t>
        <a:bodyPr/>
        <a:lstStyle/>
        <a:p>
          <a:pPr rtl="1"/>
          <a:endParaRPr lang="ar-SA"/>
        </a:p>
      </dgm:t>
    </dgm:pt>
    <dgm:pt modelId="{4B6C827B-EC05-468C-8A2C-52FCC37C213D}" type="parTrans" cxnId="{A7D285C5-64A5-43C4-B271-90852299AFAF}">
      <dgm:prSet/>
      <dgm:spPr/>
      <dgm:t>
        <a:bodyPr/>
        <a:lstStyle/>
        <a:p>
          <a:pPr rtl="1"/>
          <a:endParaRPr lang="ar-SA"/>
        </a:p>
      </dgm:t>
    </dgm:pt>
    <dgm:pt modelId="{8326744F-B25A-46E4-AE0B-078EE7BD0ECF}" type="sibTrans" cxnId="{A7D285C5-64A5-43C4-B271-90852299AFAF}">
      <dgm:prSet/>
      <dgm:spPr/>
      <dgm:t>
        <a:bodyPr/>
        <a:lstStyle/>
        <a:p>
          <a:pPr rtl="1"/>
          <a:endParaRPr lang="ar-SA"/>
        </a:p>
      </dgm:t>
    </dgm:pt>
    <dgm:pt modelId="{0572F608-7F83-4DBD-9132-40E1DF97DA01}">
      <dgm:prSet phldrT="[نص]" phldr="1"/>
      <dgm:spPr/>
      <dgm:t>
        <a:bodyPr/>
        <a:lstStyle/>
        <a:p>
          <a:pPr rtl="1"/>
          <a:endParaRPr lang="ar-SA" dirty="0"/>
        </a:p>
      </dgm:t>
    </dgm:pt>
    <dgm:pt modelId="{BA7C87AD-9DAC-43BC-889A-4CCA9A8811C8}" type="parTrans" cxnId="{C9E8B985-BD81-4843-A0EA-36C37753DD73}">
      <dgm:prSet/>
      <dgm:spPr/>
      <dgm:t>
        <a:bodyPr/>
        <a:lstStyle/>
        <a:p>
          <a:pPr rtl="1"/>
          <a:endParaRPr lang="ar-SA"/>
        </a:p>
      </dgm:t>
    </dgm:pt>
    <dgm:pt modelId="{1B5BE9F5-E8CE-47BC-A879-4B7BBA5FCCF8}" type="sibTrans" cxnId="{C9E8B985-BD81-4843-A0EA-36C37753DD73}">
      <dgm:prSet/>
      <dgm:spPr/>
      <dgm:t>
        <a:bodyPr/>
        <a:lstStyle/>
        <a:p>
          <a:pPr rtl="1"/>
          <a:endParaRPr lang="ar-SA"/>
        </a:p>
      </dgm:t>
    </dgm:pt>
    <dgm:pt modelId="{CCCD4946-81ED-4BC5-9104-57F7A7D47DF8}">
      <dgm:prSet/>
      <dgm:spPr/>
      <dgm:t>
        <a:bodyPr/>
        <a:lstStyle/>
        <a:p>
          <a:pPr rtl="1"/>
          <a:endParaRPr lang="ar-SA"/>
        </a:p>
      </dgm:t>
    </dgm:pt>
    <dgm:pt modelId="{C61FBE03-62EC-4A92-9029-D7075173B4FE}" type="parTrans" cxnId="{925500F2-5E3F-4E0C-8D33-E6A3695A0B1F}">
      <dgm:prSet/>
      <dgm:spPr/>
      <dgm:t>
        <a:bodyPr/>
        <a:lstStyle/>
        <a:p>
          <a:pPr rtl="1"/>
          <a:endParaRPr lang="ar-SA"/>
        </a:p>
      </dgm:t>
    </dgm:pt>
    <dgm:pt modelId="{DA369EAB-CD59-40FB-ADF9-150EEDC2E538}" type="sibTrans" cxnId="{925500F2-5E3F-4E0C-8D33-E6A3695A0B1F}">
      <dgm:prSet/>
      <dgm:spPr/>
      <dgm:t>
        <a:bodyPr/>
        <a:lstStyle/>
        <a:p>
          <a:pPr rtl="1"/>
          <a:endParaRPr lang="ar-SA"/>
        </a:p>
      </dgm:t>
    </dgm:pt>
    <dgm:pt modelId="{E8EA9C78-F1A7-4B22-8FE5-E0C9816D39B7}" type="pres">
      <dgm:prSet presAssocID="{309C8E1C-5690-44B2-98ED-9C2CDB32E594}" presName="rootNode" presStyleCnt="0">
        <dgm:presLayoutVars>
          <dgm:chMax/>
          <dgm:chPref/>
          <dgm:dir/>
          <dgm:animLvl val="lvl"/>
        </dgm:presLayoutVars>
      </dgm:prSet>
      <dgm:spPr/>
    </dgm:pt>
    <dgm:pt modelId="{C63CA8D4-E9E0-4EA9-9939-E3CBC4A208E8}" type="pres">
      <dgm:prSet presAssocID="{CCCD4946-81ED-4BC5-9104-57F7A7D47DF8}" presName="composite" presStyleCnt="0"/>
      <dgm:spPr/>
    </dgm:pt>
    <dgm:pt modelId="{C01DC3C2-5A03-4574-BFDD-263ED0F1C2FF}" type="pres">
      <dgm:prSet presAssocID="{CCCD4946-81ED-4BC5-9104-57F7A7D47DF8}" presName="ParentText" presStyleLbl="node1" presStyleIdx="0" presStyleCnt="4">
        <dgm:presLayoutVars>
          <dgm:chMax val="1"/>
          <dgm:chPref val="1"/>
          <dgm:bulletEnabled val="1"/>
        </dgm:presLayoutVars>
      </dgm:prSet>
      <dgm:spPr/>
    </dgm:pt>
    <dgm:pt modelId="{2D3287A4-D285-4754-87CC-3952946EE66C}" type="pres">
      <dgm:prSet presAssocID="{CCCD4946-81ED-4BC5-9104-57F7A7D47DF8}" presName="Image" presStyleLbl="bgImgPlace1" presStyleIdx="0" presStyleCnt="4"/>
      <dgm:spPr/>
    </dgm:pt>
    <dgm:pt modelId="{AFBA025D-5995-4A0D-8973-47B426058843}" type="pres">
      <dgm:prSet presAssocID="{CCCD4946-81ED-4BC5-9104-57F7A7D47DF8}" presName="ChildText" presStyleLbl="fgAcc1" presStyleIdx="0" presStyleCnt="3">
        <dgm:presLayoutVars>
          <dgm:chMax val="0"/>
          <dgm:chPref val="0"/>
          <dgm:bulletEnabled val="1"/>
        </dgm:presLayoutVars>
      </dgm:prSet>
      <dgm:spPr/>
    </dgm:pt>
    <dgm:pt modelId="{3AC58BF0-612E-4243-A7AB-EAEC1F829D9D}" type="pres">
      <dgm:prSet presAssocID="{DA369EAB-CD59-40FB-ADF9-150EEDC2E538}" presName="sibTrans" presStyleCnt="0"/>
      <dgm:spPr/>
    </dgm:pt>
    <dgm:pt modelId="{A295C801-9692-4325-A2C8-F11EC7D84702}" type="pres">
      <dgm:prSet presAssocID="{D7EA217A-B718-4CC2-B982-B1DEE84C996A}" presName="composite" presStyleCnt="0"/>
      <dgm:spPr/>
    </dgm:pt>
    <dgm:pt modelId="{A6CA4103-FA04-4FC7-AA6C-2F7D74A36111}" type="pres">
      <dgm:prSet presAssocID="{D7EA217A-B718-4CC2-B982-B1DEE84C996A}" presName="ParentText" presStyleLbl="node1" presStyleIdx="1" presStyleCnt="4">
        <dgm:presLayoutVars>
          <dgm:chMax val="1"/>
          <dgm:chPref val="1"/>
          <dgm:bulletEnabled val="1"/>
        </dgm:presLayoutVars>
      </dgm:prSet>
      <dgm:spPr/>
    </dgm:pt>
    <dgm:pt modelId="{E8B6A7CF-06B1-42D4-89E7-F507FC5B8F8C}" type="pres">
      <dgm:prSet presAssocID="{D7EA217A-B718-4CC2-B982-B1DEE84C996A}" presName="Image" presStyleLbl="bgImgPlace1" presStyleIdx="1" presStyleCnt="4"/>
      <dgm:spPr/>
    </dgm:pt>
    <dgm:pt modelId="{2708B497-DBCE-4451-8F4E-1C2DB0DDD9C4}" type="pres">
      <dgm:prSet presAssocID="{D7EA217A-B718-4CC2-B982-B1DEE84C996A}" presName="ChildText" presStyleLbl="fgAcc1" presStyleIdx="0" presStyleCnt="3">
        <dgm:presLayoutVars>
          <dgm:chMax val="0"/>
          <dgm:chPref val="0"/>
          <dgm:bulletEnabled val="1"/>
        </dgm:presLayoutVars>
      </dgm:prSet>
      <dgm:spPr/>
    </dgm:pt>
    <dgm:pt modelId="{7211A18C-8AF3-41D8-8E81-752531EBCAA3}" type="pres">
      <dgm:prSet presAssocID="{311F0294-AAF4-4028-8453-09CB4C35F68A}" presName="sibTrans" presStyleCnt="0"/>
      <dgm:spPr/>
    </dgm:pt>
    <dgm:pt modelId="{926DD18F-4DA7-4B0D-A7C2-75CBE959BA04}" type="pres">
      <dgm:prSet presAssocID="{455BBEB6-BDBE-4516-AB58-9C3CC1AC6A9F}" presName="composite" presStyleCnt="0"/>
      <dgm:spPr/>
    </dgm:pt>
    <dgm:pt modelId="{AA275844-B778-407B-B5CB-44E91228619A}" type="pres">
      <dgm:prSet presAssocID="{455BBEB6-BDBE-4516-AB58-9C3CC1AC6A9F}" presName="ParentText" presStyleLbl="node1" presStyleIdx="2" presStyleCnt="4">
        <dgm:presLayoutVars>
          <dgm:chMax val="1"/>
          <dgm:chPref val="1"/>
          <dgm:bulletEnabled val="1"/>
        </dgm:presLayoutVars>
      </dgm:prSet>
      <dgm:spPr/>
    </dgm:pt>
    <dgm:pt modelId="{B42F1398-ECD8-402E-A238-9649690CA2B6}" type="pres">
      <dgm:prSet presAssocID="{455BBEB6-BDBE-4516-AB58-9C3CC1AC6A9F}" presName="Image" presStyleLbl="bgImgPlace1" presStyleIdx="2" presStyleCnt="4"/>
      <dgm:spPr/>
    </dgm:pt>
    <dgm:pt modelId="{7CA0B05C-2AF9-43B4-84CB-5140A46B8173}" type="pres">
      <dgm:prSet presAssocID="{455BBEB6-BDBE-4516-AB58-9C3CC1AC6A9F}" presName="ChildText" presStyleLbl="fgAcc1" presStyleIdx="1" presStyleCnt="3">
        <dgm:presLayoutVars>
          <dgm:chMax val="0"/>
          <dgm:chPref val="0"/>
          <dgm:bulletEnabled val="1"/>
        </dgm:presLayoutVars>
      </dgm:prSet>
      <dgm:spPr/>
    </dgm:pt>
    <dgm:pt modelId="{E6622A02-9DE3-44A2-B2A6-62BA5A711208}" type="pres">
      <dgm:prSet presAssocID="{080CB4FD-96FE-447F-AD3C-AD4403A95A81}" presName="sibTrans" presStyleCnt="0"/>
      <dgm:spPr/>
    </dgm:pt>
    <dgm:pt modelId="{875BC144-9297-4241-9427-67E2F78FAECD}" type="pres">
      <dgm:prSet presAssocID="{8742DBE3-6DA6-4AA2-ACED-CF3D29DFBF04}" presName="composite" presStyleCnt="0"/>
      <dgm:spPr/>
    </dgm:pt>
    <dgm:pt modelId="{D633FEEC-7401-4874-8D3F-33EA17789644}" type="pres">
      <dgm:prSet presAssocID="{8742DBE3-6DA6-4AA2-ACED-CF3D29DFBF04}" presName="ParentText" presStyleLbl="node1" presStyleIdx="3" presStyleCnt="4">
        <dgm:presLayoutVars>
          <dgm:chMax val="1"/>
          <dgm:chPref val="1"/>
          <dgm:bulletEnabled val="1"/>
        </dgm:presLayoutVars>
      </dgm:prSet>
      <dgm:spPr/>
    </dgm:pt>
    <dgm:pt modelId="{E1DACFE1-3FB8-4760-8063-212A11BD07B4}" type="pres">
      <dgm:prSet presAssocID="{8742DBE3-6DA6-4AA2-ACED-CF3D29DFBF04}" presName="Image" presStyleLbl="bgImgPlace1" presStyleIdx="3" presStyleCnt="4"/>
      <dgm:spPr/>
    </dgm:pt>
    <dgm:pt modelId="{1F495068-47AA-44D6-AD55-2F2717F2304F}" type="pres">
      <dgm:prSet presAssocID="{8742DBE3-6DA6-4AA2-ACED-CF3D29DFBF04}" presName="ChildText" presStyleLbl="fgAcc1" presStyleIdx="2" presStyleCnt="3">
        <dgm:presLayoutVars>
          <dgm:chMax val="0"/>
          <dgm:chPref val="0"/>
          <dgm:bulletEnabled val="1"/>
        </dgm:presLayoutVars>
      </dgm:prSet>
      <dgm:spPr/>
    </dgm:pt>
  </dgm:ptLst>
  <dgm:cxnLst>
    <dgm:cxn modelId="{2D31F623-A574-4F79-AC9D-E7AB16D459C1}" srcId="{309C8E1C-5690-44B2-98ED-9C2CDB32E594}" destId="{D7EA217A-B718-4CC2-B982-B1DEE84C996A}" srcOrd="1" destOrd="0" parTransId="{50FA844C-E5DB-4334-8B8C-174D920DE953}" sibTransId="{311F0294-AAF4-4028-8453-09CB4C35F68A}"/>
    <dgm:cxn modelId="{DDE77D3B-65B8-4974-B996-DCFF2D7907C3}" type="presOf" srcId="{0572F608-7F83-4DBD-9132-40E1DF97DA01}" destId="{1F495068-47AA-44D6-AD55-2F2717F2304F}" srcOrd="0" destOrd="0" presId="urn:microsoft.com/office/officeart/2008/layout/TitledPictureBlocks"/>
    <dgm:cxn modelId="{BF54F43D-5907-4AF7-AD35-AB878648F3D5}" type="presOf" srcId="{D69D2B90-2092-41CE-BB85-7C22DD17D1A2}" destId="{2708B497-DBCE-4451-8F4E-1C2DB0DDD9C4}" srcOrd="0" destOrd="0" presId="urn:microsoft.com/office/officeart/2008/layout/TitledPictureBlocks"/>
    <dgm:cxn modelId="{4BBF575C-A152-4C65-939A-5FFB9EE3D289}" type="presOf" srcId="{455BBEB6-BDBE-4516-AB58-9C3CC1AC6A9F}" destId="{AA275844-B778-407B-B5CB-44E91228619A}" srcOrd="0" destOrd="0" presId="urn:microsoft.com/office/officeart/2008/layout/TitledPictureBlocks"/>
    <dgm:cxn modelId="{C993C464-AAFF-4775-A06A-3EBE708A113D}" srcId="{309C8E1C-5690-44B2-98ED-9C2CDB32E594}" destId="{455BBEB6-BDBE-4516-AB58-9C3CC1AC6A9F}" srcOrd="2" destOrd="0" parTransId="{F300628C-C28F-4562-8914-DC47507AE7D4}" sibTransId="{080CB4FD-96FE-447F-AD3C-AD4403A95A81}"/>
    <dgm:cxn modelId="{0F99EE46-F4EF-43EC-B0D9-B8F0392ABA7A}" srcId="{D7EA217A-B718-4CC2-B982-B1DEE84C996A}" destId="{D69D2B90-2092-41CE-BB85-7C22DD17D1A2}" srcOrd="0" destOrd="0" parTransId="{3D207829-59AB-45FE-B676-3D9793FC2691}" sibTransId="{275B2912-3B41-419E-859A-0A86BB19B0E7}"/>
    <dgm:cxn modelId="{63CC4F68-788C-4B9A-BC6C-B5706CCF88A0}" type="presOf" srcId="{309C8E1C-5690-44B2-98ED-9C2CDB32E594}" destId="{E8EA9C78-F1A7-4B22-8FE5-E0C9816D39B7}" srcOrd="0" destOrd="0" presId="urn:microsoft.com/office/officeart/2008/layout/TitledPictureBlocks"/>
    <dgm:cxn modelId="{A0D6F04D-B9E3-4D54-A5C8-83747E26BD66}" type="presOf" srcId="{D7EA217A-B718-4CC2-B982-B1DEE84C996A}" destId="{A6CA4103-FA04-4FC7-AA6C-2F7D74A36111}" srcOrd="0" destOrd="0" presId="urn:microsoft.com/office/officeart/2008/layout/TitledPictureBlocks"/>
    <dgm:cxn modelId="{446E4275-D09D-4124-9183-75C6BF810E96}" srcId="{455BBEB6-BDBE-4516-AB58-9C3CC1AC6A9F}" destId="{F6F51F76-06A0-4B09-BBCB-BA6E7C6354EB}" srcOrd="0" destOrd="0" parTransId="{4BFC04E1-626A-4EFF-A1AA-E78C0E976C19}" sibTransId="{DE0B1289-2C25-47E8-9FA5-67AA6AE327BB}"/>
    <dgm:cxn modelId="{C9E8B985-BD81-4843-A0EA-36C37753DD73}" srcId="{8742DBE3-6DA6-4AA2-ACED-CF3D29DFBF04}" destId="{0572F608-7F83-4DBD-9132-40E1DF97DA01}" srcOrd="0" destOrd="0" parTransId="{BA7C87AD-9DAC-43BC-889A-4CCA9A8811C8}" sibTransId="{1B5BE9F5-E8CE-47BC-A879-4B7BBA5FCCF8}"/>
    <dgm:cxn modelId="{AA5DE588-07B3-4DEF-9C19-D0C96FAC0EA8}" type="presOf" srcId="{F6F51F76-06A0-4B09-BBCB-BA6E7C6354EB}" destId="{7CA0B05C-2AF9-43B4-84CB-5140A46B8173}" srcOrd="0" destOrd="0" presId="urn:microsoft.com/office/officeart/2008/layout/TitledPictureBlocks"/>
    <dgm:cxn modelId="{F5B1E991-7F0F-4570-A403-A91342A41644}" type="presOf" srcId="{CCCD4946-81ED-4BC5-9104-57F7A7D47DF8}" destId="{C01DC3C2-5A03-4574-BFDD-263ED0F1C2FF}" srcOrd="0" destOrd="0" presId="urn:microsoft.com/office/officeart/2008/layout/TitledPictureBlocks"/>
    <dgm:cxn modelId="{48D228A9-F490-4A77-836B-ABA9B8E4ACA1}" type="presOf" srcId="{8742DBE3-6DA6-4AA2-ACED-CF3D29DFBF04}" destId="{D633FEEC-7401-4874-8D3F-33EA17789644}" srcOrd="0" destOrd="0" presId="urn:microsoft.com/office/officeart/2008/layout/TitledPictureBlocks"/>
    <dgm:cxn modelId="{A7D285C5-64A5-43C4-B271-90852299AFAF}" srcId="{309C8E1C-5690-44B2-98ED-9C2CDB32E594}" destId="{8742DBE3-6DA6-4AA2-ACED-CF3D29DFBF04}" srcOrd="3" destOrd="0" parTransId="{4B6C827B-EC05-468C-8A2C-52FCC37C213D}" sibTransId="{8326744F-B25A-46E4-AE0B-078EE7BD0ECF}"/>
    <dgm:cxn modelId="{925500F2-5E3F-4E0C-8D33-E6A3695A0B1F}" srcId="{309C8E1C-5690-44B2-98ED-9C2CDB32E594}" destId="{CCCD4946-81ED-4BC5-9104-57F7A7D47DF8}" srcOrd="0" destOrd="0" parTransId="{C61FBE03-62EC-4A92-9029-D7075173B4FE}" sibTransId="{DA369EAB-CD59-40FB-ADF9-150EEDC2E538}"/>
    <dgm:cxn modelId="{36BF3E69-40D1-4C7C-B808-9FD0C660AC62}" type="presParOf" srcId="{E8EA9C78-F1A7-4B22-8FE5-E0C9816D39B7}" destId="{C63CA8D4-E9E0-4EA9-9939-E3CBC4A208E8}" srcOrd="0" destOrd="0" presId="urn:microsoft.com/office/officeart/2008/layout/TitledPictureBlocks"/>
    <dgm:cxn modelId="{649CC2B6-9C86-449A-9A16-F9DCF3A56984}" type="presParOf" srcId="{C63CA8D4-E9E0-4EA9-9939-E3CBC4A208E8}" destId="{C01DC3C2-5A03-4574-BFDD-263ED0F1C2FF}" srcOrd="0" destOrd="0" presId="urn:microsoft.com/office/officeart/2008/layout/TitledPictureBlocks"/>
    <dgm:cxn modelId="{77CCABE3-47BE-42AF-ABB0-9E4071FFB236}" type="presParOf" srcId="{C63CA8D4-E9E0-4EA9-9939-E3CBC4A208E8}" destId="{2D3287A4-D285-4754-87CC-3952946EE66C}" srcOrd="1" destOrd="0" presId="urn:microsoft.com/office/officeart/2008/layout/TitledPictureBlocks"/>
    <dgm:cxn modelId="{66DC505A-841A-4C01-87C8-DEC572A0B5EE}" type="presParOf" srcId="{C63CA8D4-E9E0-4EA9-9939-E3CBC4A208E8}" destId="{AFBA025D-5995-4A0D-8973-47B426058843}" srcOrd="2" destOrd="0" presId="urn:microsoft.com/office/officeart/2008/layout/TitledPictureBlocks"/>
    <dgm:cxn modelId="{0D1A4BB4-E33D-40F4-A698-79EA19A10EB2}" type="presParOf" srcId="{E8EA9C78-F1A7-4B22-8FE5-E0C9816D39B7}" destId="{3AC58BF0-612E-4243-A7AB-EAEC1F829D9D}" srcOrd="1" destOrd="0" presId="urn:microsoft.com/office/officeart/2008/layout/TitledPictureBlocks"/>
    <dgm:cxn modelId="{15C8D257-5776-4F05-92D5-0AABB432E2D0}" type="presParOf" srcId="{E8EA9C78-F1A7-4B22-8FE5-E0C9816D39B7}" destId="{A295C801-9692-4325-A2C8-F11EC7D84702}" srcOrd="2" destOrd="0" presId="urn:microsoft.com/office/officeart/2008/layout/TitledPictureBlocks"/>
    <dgm:cxn modelId="{4A7CB18F-A18F-4AE2-954E-FC23611CE799}" type="presParOf" srcId="{A295C801-9692-4325-A2C8-F11EC7D84702}" destId="{A6CA4103-FA04-4FC7-AA6C-2F7D74A36111}" srcOrd="0" destOrd="0" presId="urn:microsoft.com/office/officeart/2008/layout/TitledPictureBlocks"/>
    <dgm:cxn modelId="{CB9A7037-2FC5-4168-84C1-F26BC7EA466B}" type="presParOf" srcId="{A295C801-9692-4325-A2C8-F11EC7D84702}" destId="{E8B6A7CF-06B1-42D4-89E7-F507FC5B8F8C}" srcOrd="1" destOrd="0" presId="urn:microsoft.com/office/officeart/2008/layout/TitledPictureBlocks"/>
    <dgm:cxn modelId="{444AD4CA-50AF-4A8C-A984-491C6DA6FBAA}" type="presParOf" srcId="{A295C801-9692-4325-A2C8-F11EC7D84702}" destId="{2708B497-DBCE-4451-8F4E-1C2DB0DDD9C4}" srcOrd="2" destOrd="0" presId="urn:microsoft.com/office/officeart/2008/layout/TitledPictureBlocks"/>
    <dgm:cxn modelId="{26F42133-429B-4D6B-A6AF-438A1EA4C0AD}" type="presParOf" srcId="{E8EA9C78-F1A7-4B22-8FE5-E0C9816D39B7}" destId="{7211A18C-8AF3-41D8-8E81-752531EBCAA3}" srcOrd="3" destOrd="0" presId="urn:microsoft.com/office/officeart/2008/layout/TitledPictureBlocks"/>
    <dgm:cxn modelId="{41DD376C-373F-4BA2-A999-C902B863CA55}" type="presParOf" srcId="{E8EA9C78-F1A7-4B22-8FE5-E0C9816D39B7}" destId="{926DD18F-4DA7-4B0D-A7C2-75CBE959BA04}" srcOrd="4" destOrd="0" presId="urn:microsoft.com/office/officeart/2008/layout/TitledPictureBlocks"/>
    <dgm:cxn modelId="{099D3583-B2A2-42DA-BB0F-221B5976D4F1}" type="presParOf" srcId="{926DD18F-4DA7-4B0D-A7C2-75CBE959BA04}" destId="{AA275844-B778-407B-B5CB-44E91228619A}" srcOrd="0" destOrd="0" presId="urn:microsoft.com/office/officeart/2008/layout/TitledPictureBlocks"/>
    <dgm:cxn modelId="{1FF21DB5-C735-44FE-909D-9857AA592F2B}" type="presParOf" srcId="{926DD18F-4DA7-4B0D-A7C2-75CBE959BA04}" destId="{B42F1398-ECD8-402E-A238-9649690CA2B6}" srcOrd="1" destOrd="0" presId="urn:microsoft.com/office/officeart/2008/layout/TitledPictureBlocks"/>
    <dgm:cxn modelId="{F4820A6B-7030-426E-9D5D-047A4E8F8D77}" type="presParOf" srcId="{926DD18F-4DA7-4B0D-A7C2-75CBE959BA04}" destId="{7CA0B05C-2AF9-43B4-84CB-5140A46B8173}" srcOrd="2" destOrd="0" presId="urn:microsoft.com/office/officeart/2008/layout/TitledPictureBlocks"/>
    <dgm:cxn modelId="{58379DC5-50F2-430F-BDF1-C269FE320C78}" type="presParOf" srcId="{E8EA9C78-F1A7-4B22-8FE5-E0C9816D39B7}" destId="{E6622A02-9DE3-44A2-B2A6-62BA5A711208}" srcOrd="5" destOrd="0" presId="urn:microsoft.com/office/officeart/2008/layout/TitledPictureBlocks"/>
    <dgm:cxn modelId="{DA8877A2-DD3E-4866-A8D4-484221FBF692}" type="presParOf" srcId="{E8EA9C78-F1A7-4B22-8FE5-E0C9816D39B7}" destId="{875BC144-9297-4241-9427-67E2F78FAECD}" srcOrd="6" destOrd="0" presId="urn:microsoft.com/office/officeart/2008/layout/TitledPictureBlocks"/>
    <dgm:cxn modelId="{C56B7CE5-5587-45E1-A0E2-C8BDBE929C83}" type="presParOf" srcId="{875BC144-9297-4241-9427-67E2F78FAECD}" destId="{D633FEEC-7401-4874-8D3F-33EA17789644}" srcOrd="0" destOrd="0" presId="urn:microsoft.com/office/officeart/2008/layout/TitledPictureBlocks"/>
    <dgm:cxn modelId="{CAAB3B1E-DFCE-4B31-98DB-86508291E9C5}" type="presParOf" srcId="{875BC144-9297-4241-9427-67E2F78FAECD}" destId="{E1DACFE1-3FB8-4760-8063-212A11BD07B4}" srcOrd="1" destOrd="0" presId="urn:microsoft.com/office/officeart/2008/layout/TitledPictureBlocks"/>
    <dgm:cxn modelId="{B0E1E4BD-D34E-455C-B14A-749505793032}" type="presParOf" srcId="{875BC144-9297-4241-9427-67E2F78FAECD}" destId="{1F495068-47AA-44D6-AD55-2F2717F2304F}" srcOrd="2" destOrd="0" presId="urn:microsoft.com/office/officeart/2008/layout/TitledPictureBlocks"/>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3287A4-D285-4754-87CC-3952946EE66C}">
      <dsp:nvSpPr>
        <dsp:cNvPr id="0" name=""/>
        <dsp:cNvSpPr/>
      </dsp:nvSpPr>
      <dsp:spPr>
        <a:xfrm>
          <a:off x="268585" y="655594"/>
          <a:ext cx="3283231" cy="2781861"/>
        </a:xfrm>
        <a:prstGeom prst="rect">
          <a:avLst/>
        </a:prstGeom>
        <a:solidFill>
          <a:schemeClr val="accent2">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01DC3C2-5A03-4574-BFDD-263ED0F1C2FF}">
      <dsp:nvSpPr>
        <dsp:cNvPr id="0" name=""/>
        <dsp:cNvSpPr/>
      </dsp:nvSpPr>
      <dsp:spPr>
        <a:xfrm>
          <a:off x="268585" y="125152"/>
          <a:ext cx="3283231" cy="479025"/>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rtl="1">
            <a:lnSpc>
              <a:spcPct val="90000"/>
            </a:lnSpc>
            <a:spcBef>
              <a:spcPct val="0"/>
            </a:spcBef>
            <a:spcAft>
              <a:spcPct val="35000"/>
            </a:spcAft>
            <a:buNone/>
          </a:pPr>
          <a:endParaRPr lang="ar-SA" sz="2300" kern="1200"/>
        </a:p>
      </dsp:txBody>
      <dsp:txXfrm>
        <a:off x="268585" y="125152"/>
        <a:ext cx="3283231" cy="479025"/>
      </dsp:txXfrm>
    </dsp:sp>
    <dsp:sp modelId="{E8B6A7CF-06B1-42D4-89E7-F507FC5B8F8C}">
      <dsp:nvSpPr>
        <dsp:cNvPr id="0" name=""/>
        <dsp:cNvSpPr/>
      </dsp:nvSpPr>
      <dsp:spPr>
        <a:xfrm>
          <a:off x="5361272" y="655594"/>
          <a:ext cx="3283231" cy="2781861"/>
        </a:xfrm>
        <a:prstGeom prst="rect">
          <a:avLst/>
        </a:prstGeom>
        <a:solidFill>
          <a:schemeClr val="accent2">
            <a:tint val="50000"/>
            <a:hueOff val="1685679"/>
            <a:satOff val="-2314"/>
            <a:lumOff val="372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708B497-DBCE-4451-8F4E-1C2DB0DDD9C4}">
      <dsp:nvSpPr>
        <dsp:cNvPr id="0" name=""/>
        <dsp:cNvSpPr/>
      </dsp:nvSpPr>
      <dsp:spPr>
        <a:xfrm>
          <a:off x="8207297" y="1044882"/>
          <a:ext cx="1556860" cy="1620384"/>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ctr" defTabSz="1600200" rtl="1">
            <a:lnSpc>
              <a:spcPct val="90000"/>
            </a:lnSpc>
            <a:spcBef>
              <a:spcPct val="0"/>
            </a:spcBef>
            <a:spcAft>
              <a:spcPct val="35000"/>
            </a:spcAft>
            <a:buNone/>
          </a:pPr>
          <a:endParaRPr lang="ar-SA" sz="3600" kern="1200" dirty="0"/>
        </a:p>
      </dsp:txBody>
      <dsp:txXfrm>
        <a:off x="8252896" y="1090481"/>
        <a:ext cx="1465662" cy="1529186"/>
      </dsp:txXfrm>
    </dsp:sp>
    <dsp:sp modelId="{A6CA4103-FA04-4FC7-AA6C-2F7D74A36111}">
      <dsp:nvSpPr>
        <dsp:cNvPr id="0" name=""/>
        <dsp:cNvSpPr/>
      </dsp:nvSpPr>
      <dsp:spPr>
        <a:xfrm>
          <a:off x="5361272" y="125152"/>
          <a:ext cx="3283231" cy="479025"/>
        </a:xfrm>
        <a:prstGeom prst="rect">
          <a:avLst/>
        </a:prstGeom>
        <a:solidFill>
          <a:schemeClr val="accent2">
            <a:hueOff val="1560506"/>
            <a:satOff val="-1946"/>
            <a:lumOff val="45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rtl="1">
            <a:lnSpc>
              <a:spcPct val="90000"/>
            </a:lnSpc>
            <a:spcBef>
              <a:spcPct val="0"/>
            </a:spcBef>
            <a:spcAft>
              <a:spcPct val="35000"/>
            </a:spcAft>
            <a:buNone/>
          </a:pPr>
          <a:endParaRPr lang="ar-SA" sz="2300" kern="1200"/>
        </a:p>
      </dsp:txBody>
      <dsp:txXfrm>
        <a:off x="5361272" y="125152"/>
        <a:ext cx="3283231" cy="479025"/>
      </dsp:txXfrm>
    </dsp:sp>
    <dsp:sp modelId="{B42F1398-ECD8-402E-A238-9649690CA2B6}">
      <dsp:nvSpPr>
        <dsp:cNvPr id="0" name=""/>
        <dsp:cNvSpPr/>
      </dsp:nvSpPr>
      <dsp:spPr>
        <a:xfrm>
          <a:off x="10453959" y="655594"/>
          <a:ext cx="3283231" cy="2781861"/>
        </a:xfrm>
        <a:prstGeom prst="rect">
          <a:avLst/>
        </a:prstGeom>
        <a:solidFill>
          <a:schemeClr val="accent2">
            <a:tint val="50000"/>
            <a:hueOff val="3371357"/>
            <a:satOff val="-4627"/>
            <a:lumOff val="745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CA0B05C-2AF9-43B4-84CB-5140A46B8173}">
      <dsp:nvSpPr>
        <dsp:cNvPr id="0" name=""/>
        <dsp:cNvSpPr/>
      </dsp:nvSpPr>
      <dsp:spPr>
        <a:xfrm>
          <a:off x="13299984" y="1044882"/>
          <a:ext cx="1556860" cy="1620384"/>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2340759"/>
              <a:satOff val="-2919"/>
              <a:lumOff val="68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ctr" defTabSz="1600200" rtl="1">
            <a:lnSpc>
              <a:spcPct val="90000"/>
            </a:lnSpc>
            <a:spcBef>
              <a:spcPct val="0"/>
            </a:spcBef>
            <a:spcAft>
              <a:spcPct val="35000"/>
            </a:spcAft>
            <a:buNone/>
          </a:pPr>
          <a:endParaRPr lang="ar-SA" sz="3600" kern="1200"/>
        </a:p>
      </dsp:txBody>
      <dsp:txXfrm>
        <a:off x="13345583" y="1090481"/>
        <a:ext cx="1465662" cy="1529186"/>
      </dsp:txXfrm>
    </dsp:sp>
    <dsp:sp modelId="{AA275844-B778-407B-B5CB-44E91228619A}">
      <dsp:nvSpPr>
        <dsp:cNvPr id="0" name=""/>
        <dsp:cNvSpPr/>
      </dsp:nvSpPr>
      <dsp:spPr>
        <a:xfrm>
          <a:off x="10453959" y="125152"/>
          <a:ext cx="3283231" cy="479025"/>
        </a:xfrm>
        <a:prstGeom prst="rect">
          <a:avLst/>
        </a:prstGeom>
        <a:solidFill>
          <a:schemeClr val="accent2">
            <a:hueOff val="3121013"/>
            <a:satOff val="-3893"/>
            <a:lumOff val="9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rtl="1">
            <a:lnSpc>
              <a:spcPct val="90000"/>
            </a:lnSpc>
            <a:spcBef>
              <a:spcPct val="0"/>
            </a:spcBef>
            <a:spcAft>
              <a:spcPct val="35000"/>
            </a:spcAft>
            <a:buNone/>
          </a:pPr>
          <a:endParaRPr lang="ar-SA" sz="2300" kern="1200"/>
        </a:p>
      </dsp:txBody>
      <dsp:txXfrm>
        <a:off x="10453959" y="125152"/>
        <a:ext cx="3283231" cy="479025"/>
      </dsp:txXfrm>
    </dsp:sp>
    <dsp:sp modelId="{E1DACFE1-3FB8-4760-8063-212A11BD07B4}">
      <dsp:nvSpPr>
        <dsp:cNvPr id="0" name=""/>
        <dsp:cNvSpPr/>
      </dsp:nvSpPr>
      <dsp:spPr>
        <a:xfrm>
          <a:off x="5361272" y="4408185"/>
          <a:ext cx="3283231" cy="2781861"/>
        </a:xfrm>
        <a:prstGeom prst="rect">
          <a:avLst/>
        </a:prstGeom>
        <a:solidFill>
          <a:schemeClr val="accent2">
            <a:tint val="50000"/>
            <a:hueOff val="5057036"/>
            <a:satOff val="-6941"/>
            <a:lumOff val="1117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F495068-47AA-44D6-AD55-2F2717F2304F}">
      <dsp:nvSpPr>
        <dsp:cNvPr id="0" name=""/>
        <dsp:cNvSpPr/>
      </dsp:nvSpPr>
      <dsp:spPr>
        <a:xfrm>
          <a:off x="8207297" y="4797473"/>
          <a:ext cx="1556860" cy="1620384"/>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4681519"/>
              <a:satOff val="-5839"/>
              <a:lumOff val="137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ctr" defTabSz="1600200" rtl="1">
            <a:lnSpc>
              <a:spcPct val="90000"/>
            </a:lnSpc>
            <a:spcBef>
              <a:spcPct val="0"/>
            </a:spcBef>
            <a:spcAft>
              <a:spcPct val="35000"/>
            </a:spcAft>
            <a:buNone/>
          </a:pPr>
          <a:endParaRPr lang="ar-SA" sz="3600" kern="1200" dirty="0"/>
        </a:p>
      </dsp:txBody>
      <dsp:txXfrm>
        <a:off x="8252896" y="4843072"/>
        <a:ext cx="1465662" cy="1529186"/>
      </dsp:txXfrm>
    </dsp:sp>
    <dsp:sp modelId="{D633FEEC-7401-4874-8D3F-33EA17789644}">
      <dsp:nvSpPr>
        <dsp:cNvPr id="0" name=""/>
        <dsp:cNvSpPr/>
      </dsp:nvSpPr>
      <dsp:spPr>
        <a:xfrm>
          <a:off x="5361272" y="3877744"/>
          <a:ext cx="3283231" cy="479025"/>
        </a:xfrm>
        <a:prstGeom prst="rect">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rtl="1">
            <a:lnSpc>
              <a:spcPct val="90000"/>
            </a:lnSpc>
            <a:spcBef>
              <a:spcPct val="0"/>
            </a:spcBef>
            <a:spcAft>
              <a:spcPct val="35000"/>
            </a:spcAft>
            <a:buNone/>
          </a:pPr>
          <a:endParaRPr lang="ar-SA" sz="2300" kern="1200"/>
        </a:p>
      </dsp:txBody>
      <dsp:txXfrm>
        <a:off x="5361272" y="3877744"/>
        <a:ext cx="3283231" cy="47902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646A48-FE9A-4B33-BEAE-D8AC9045704A}">
      <dsp:nvSpPr>
        <dsp:cNvPr id="0" name=""/>
        <dsp:cNvSpPr/>
      </dsp:nvSpPr>
      <dsp:spPr>
        <a:xfrm>
          <a:off x="7768581" y="1396262"/>
          <a:ext cx="3756154" cy="893794"/>
        </a:xfrm>
        <a:custGeom>
          <a:avLst/>
          <a:gdLst/>
          <a:ahLst/>
          <a:cxnLst/>
          <a:rect l="0" t="0" r="0" b="0"/>
          <a:pathLst>
            <a:path>
              <a:moveTo>
                <a:pt x="0" y="0"/>
              </a:moveTo>
              <a:lnTo>
                <a:pt x="0" y="609094"/>
              </a:lnTo>
              <a:lnTo>
                <a:pt x="3756154" y="609094"/>
              </a:lnTo>
              <a:lnTo>
                <a:pt x="3756154" y="893794"/>
              </a:lnTo>
            </a:path>
          </a:pathLst>
        </a:custGeom>
        <a:noFill/>
        <a:ln w="25400" cap="flat" cmpd="sng" algn="ctr">
          <a:solidFill>
            <a:srgbClr val="E6D1C3"/>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A22ADDDF-484F-48A4-8E91-959C6A85DF64}">
      <dsp:nvSpPr>
        <dsp:cNvPr id="0" name=""/>
        <dsp:cNvSpPr/>
      </dsp:nvSpPr>
      <dsp:spPr>
        <a:xfrm>
          <a:off x="7722861" y="1396262"/>
          <a:ext cx="91440" cy="893794"/>
        </a:xfrm>
        <a:custGeom>
          <a:avLst/>
          <a:gdLst/>
          <a:ahLst/>
          <a:cxnLst/>
          <a:rect l="0" t="0" r="0" b="0"/>
          <a:pathLst>
            <a:path>
              <a:moveTo>
                <a:pt x="45720" y="0"/>
              </a:moveTo>
              <a:lnTo>
                <a:pt x="45720" y="893794"/>
              </a:lnTo>
            </a:path>
          </a:pathLst>
        </a:custGeom>
        <a:noFill/>
        <a:ln w="25400" cap="flat" cmpd="sng" algn="ctr">
          <a:solidFill>
            <a:schemeClr val="accent5">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7096D7FD-C9B4-48EE-867E-E95AD85D90D9}">
      <dsp:nvSpPr>
        <dsp:cNvPr id="0" name=""/>
        <dsp:cNvSpPr/>
      </dsp:nvSpPr>
      <dsp:spPr>
        <a:xfrm>
          <a:off x="4012426" y="4241549"/>
          <a:ext cx="1878077" cy="893794"/>
        </a:xfrm>
        <a:custGeom>
          <a:avLst/>
          <a:gdLst/>
          <a:ahLst/>
          <a:cxnLst/>
          <a:rect l="0" t="0" r="0" b="0"/>
          <a:pathLst>
            <a:path>
              <a:moveTo>
                <a:pt x="0" y="0"/>
              </a:moveTo>
              <a:lnTo>
                <a:pt x="0" y="609094"/>
              </a:lnTo>
              <a:lnTo>
                <a:pt x="1878077" y="609094"/>
              </a:lnTo>
              <a:lnTo>
                <a:pt x="1878077" y="893794"/>
              </a:lnTo>
            </a:path>
          </a:pathLst>
        </a:custGeom>
        <a:noFill/>
        <a:ln w="25400" cap="flat" cmpd="sng" algn="ctr">
          <a:solidFill>
            <a:schemeClr val="accent6">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4F55C21C-9BF4-473F-9F5E-AA5788137B72}">
      <dsp:nvSpPr>
        <dsp:cNvPr id="0" name=""/>
        <dsp:cNvSpPr/>
      </dsp:nvSpPr>
      <dsp:spPr>
        <a:xfrm>
          <a:off x="2134349" y="4241549"/>
          <a:ext cx="1878077" cy="893794"/>
        </a:xfrm>
        <a:custGeom>
          <a:avLst/>
          <a:gdLst/>
          <a:ahLst/>
          <a:cxnLst/>
          <a:rect l="0" t="0" r="0" b="0"/>
          <a:pathLst>
            <a:path>
              <a:moveTo>
                <a:pt x="1878077" y="0"/>
              </a:moveTo>
              <a:lnTo>
                <a:pt x="1878077" y="609094"/>
              </a:lnTo>
              <a:lnTo>
                <a:pt x="0" y="609094"/>
              </a:lnTo>
              <a:lnTo>
                <a:pt x="0" y="893794"/>
              </a:lnTo>
            </a:path>
          </a:pathLst>
        </a:custGeom>
        <a:noFill/>
        <a:ln w="25400" cap="flat" cmpd="sng" algn="ctr">
          <a:solidFill>
            <a:schemeClr val="accent6">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796838F5-6D6E-4F7A-9F04-63E45C45BAD5}">
      <dsp:nvSpPr>
        <dsp:cNvPr id="0" name=""/>
        <dsp:cNvSpPr/>
      </dsp:nvSpPr>
      <dsp:spPr>
        <a:xfrm>
          <a:off x="4012426" y="1396262"/>
          <a:ext cx="3756154" cy="893794"/>
        </a:xfrm>
        <a:custGeom>
          <a:avLst/>
          <a:gdLst/>
          <a:ahLst/>
          <a:cxnLst/>
          <a:rect l="0" t="0" r="0" b="0"/>
          <a:pathLst>
            <a:path>
              <a:moveTo>
                <a:pt x="3756154" y="0"/>
              </a:moveTo>
              <a:lnTo>
                <a:pt x="3756154" y="609094"/>
              </a:lnTo>
              <a:lnTo>
                <a:pt x="0" y="609094"/>
              </a:lnTo>
              <a:lnTo>
                <a:pt x="0" y="893794"/>
              </a:lnTo>
            </a:path>
          </a:pathLst>
        </a:custGeom>
        <a:noFill/>
        <a:ln w="25400" cap="flat" cmpd="sng" algn="ctr">
          <a:solidFill>
            <a:srgbClr val="E6D1C3"/>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C927DFB2-CF82-40DC-ADDA-69C8D4F7A510}">
      <dsp:nvSpPr>
        <dsp:cNvPr id="0" name=""/>
        <dsp:cNvSpPr/>
      </dsp:nvSpPr>
      <dsp:spPr>
        <a:xfrm>
          <a:off x="5183498" y="3188"/>
          <a:ext cx="5170165" cy="1393073"/>
        </a:xfrm>
        <a:prstGeom prst="roundRect">
          <a:avLst>
            <a:gd name="adj" fmla="val 10000"/>
          </a:avLst>
        </a:prstGeom>
        <a:solidFill>
          <a:srgbClr val="5F5F5F"/>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sp>
    <dsp:sp modelId="{5F23AEA6-0BDB-45FF-B78D-469813C514F2}">
      <dsp:nvSpPr>
        <dsp:cNvPr id="0" name=""/>
        <dsp:cNvSpPr/>
      </dsp:nvSpPr>
      <dsp:spPr>
        <a:xfrm>
          <a:off x="5524967" y="327583"/>
          <a:ext cx="5170165" cy="1393073"/>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40030" tIns="240030" rIns="240030" bIns="240030" numCol="1" spcCol="1270" anchor="ctr" anchorCtr="0">
          <a:noAutofit/>
        </a:bodyPr>
        <a:lstStyle/>
        <a:p>
          <a:pPr marL="0" lvl="0" indent="0" algn="ctr" defTabSz="2800350" rtl="1">
            <a:lnSpc>
              <a:spcPct val="90000"/>
            </a:lnSpc>
            <a:spcBef>
              <a:spcPct val="0"/>
            </a:spcBef>
            <a:spcAft>
              <a:spcPct val="35000"/>
            </a:spcAft>
            <a:buNone/>
          </a:pPr>
          <a:endParaRPr lang="ar-SA" sz="6300" kern="1200" dirty="0"/>
        </a:p>
      </dsp:txBody>
      <dsp:txXfrm>
        <a:off x="5565769" y="368385"/>
        <a:ext cx="5088561" cy="1311469"/>
      </dsp:txXfrm>
    </dsp:sp>
    <dsp:sp modelId="{C8A4075F-494D-498B-AD88-1FF5F7B5A7EC}">
      <dsp:nvSpPr>
        <dsp:cNvPr id="0" name=""/>
        <dsp:cNvSpPr/>
      </dsp:nvSpPr>
      <dsp:spPr>
        <a:xfrm>
          <a:off x="2475818" y="2290056"/>
          <a:ext cx="3073217" cy="1951492"/>
        </a:xfrm>
        <a:prstGeom prst="roundRect">
          <a:avLst>
            <a:gd name="adj" fmla="val 10000"/>
          </a:avLst>
        </a:prstGeom>
        <a:solidFill>
          <a:srgbClr val="E6D1C3"/>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sp>
    <dsp:sp modelId="{8B18A9BE-E0C8-4F02-B14C-2560D4F03288}">
      <dsp:nvSpPr>
        <dsp:cNvPr id="0" name=""/>
        <dsp:cNvSpPr/>
      </dsp:nvSpPr>
      <dsp:spPr>
        <a:xfrm>
          <a:off x="2817286" y="2614451"/>
          <a:ext cx="3073217" cy="1951492"/>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0" lvl="0" indent="0" algn="ctr" defTabSz="2889250" rtl="1">
            <a:lnSpc>
              <a:spcPct val="90000"/>
            </a:lnSpc>
            <a:spcBef>
              <a:spcPct val="0"/>
            </a:spcBef>
            <a:spcAft>
              <a:spcPct val="35000"/>
            </a:spcAft>
            <a:buNone/>
          </a:pPr>
          <a:endParaRPr lang="ar-SA" sz="6500" kern="1200"/>
        </a:p>
      </dsp:txBody>
      <dsp:txXfrm>
        <a:off x="2874443" y="2671608"/>
        <a:ext cx="2958903" cy="1837178"/>
      </dsp:txXfrm>
    </dsp:sp>
    <dsp:sp modelId="{E42002FF-6641-4B9E-AC0C-C70874F31722}">
      <dsp:nvSpPr>
        <dsp:cNvPr id="0" name=""/>
        <dsp:cNvSpPr/>
      </dsp:nvSpPr>
      <dsp:spPr>
        <a:xfrm>
          <a:off x="597740" y="5135343"/>
          <a:ext cx="3073217" cy="1951492"/>
        </a:xfrm>
        <a:prstGeom prst="roundRect">
          <a:avLst>
            <a:gd name="adj" fmla="val 10000"/>
          </a:avLst>
        </a:prstGeom>
        <a:solidFill>
          <a:schemeClr val="accent6">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sp>
    <dsp:sp modelId="{F699EAB0-A0A7-4CAC-AA9A-2B103ADB3F64}">
      <dsp:nvSpPr>
        <dsp:cNvPr id="0" name=""/>
        <dsp:cNvSpPr/>
      </dsp:nvSpPr>
      <dsp:spPr>
        <a:xfrm>
          <a:off x="939209" y="5459738"/>
          <a:ext cx="3073217" cy="1951492"/>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0" lvl="0" indent="0" algn="ctr" defTabSz="2889250" rtl="1">
            <a:lnSpc>
              <a:spcPct val="90000"/>
            </a:lnSpc>
            <a:spcBef>
              <a:spcPct val="0"/>
            </a:spcBef>
            <a:spcAft>
              <a:spcPct val="35000"/>
            </a:spcAft>
            <a:buNone/>
          </a:pPr>
          <a:endParaRPr lang="ar-SA" sz="6500" kern="1200"/>
        </a:p>
      </dsp:txBody>
      <dsp:txXfrm>
        <a:off x="996366" y="5516895"/>
        <a:ext cx="2958903" cy="1837178"/>
      </dsp:txXfrm>
    </dsp:sp>
    <dsp:sp modelId="{90E0C012-04A5-409B-A1FD-DA4482EB69BC}">
      <dsp:nvSpPr>
        <dsp:cNvPr id="0" name=""/>
        <dsp:cNvSpPr/>
      </dsp:nvSpPr>
      <dsp:spPr>
        <a:xfrm>
          <a:off x="4353895" y="5135343"/>
          <a:ext cx="3073217" cy="1951492"/>
        </a:xfrm>
        <a:prstGeom prst="roundRect">
          <a:avLst>
            <a:gd name="adj" fmla="val 10000"/>
          </a:avLst>
        </a:prstGeom>
        <a:solidFill>
          <a:schemeClr val="accent6">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sp>
    <dsp:sp modelId="{8B3F787E-CD2B-4981-9452-A3BB5981E5A6}">
      <dsp:nvSpPr>
        <dsp:cNvPr id="0" name=""/>
        <dsp:cNvSpPr/>
      </dsp:nvSpPr>
      <dsp:spPr>
        <a:xfrm>
          <a:off x="4695364" y="5459738"/>
          <a:ext cx="3073217" cy="1951492"/>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0" lvl="0" indent="0" algn="ctr" defTabSz="2889250" rtl="1">
            <a:lnSpc>
              <a:spcPct val="90000"/>
            </a:lnSpc>
            <a:spcBef>
              <a:spcPct val="0"/>
            </a:spcBef>
            <a:spcAft>
              <a:spcPct val="35000"/>
            </a:spcAft>
            <a:buNone/>
          </a:pPr>
          <a:endParaRPr lang="ar-SA" sz="6500" kern="1200"/>
        </a:p>
      </dsp:txBody>
      <dsp:txXfrm>
        <a:off x="4752521" y="5516895"/>
        <a:ext cx="2958903" cy="1837178"/>
      </dsp:txXfrm>
    </dsp:sp>
    <dsp:sp modelId="{CD772AC0-9A62-4C71-B389-62ABB957A80D}">
      <dsp:nvSpPr>
        <dsp:cNvPr id="0" name=""/>
        <dsp:cNvSpPr/>
      </dsp:nvSpPr>
      <dsp:spPr>
        <a:xfrm>
          <a:off x="6231972" y="2290056"/>
          <a:ext cx="3073217" cy="1951492"/>
        </a:xfrm>
        <a:prstGeom prst="roundRect">
          <a:avLst>
            <a:gd name="adj" fmla="val 10000"/>
          </a:avLst>
        </a:prstGeom>
        <a:solidFill>
          <a:srgbClr val="E6D1C3"/>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sp>
    <dsp:sp modelId="{9FE6F27D-91FB-4C55-89A0-F73EDB7075D2}">
      <dsp:nvSpPr>
        <dsp:cNvPr id="0" name=""/>
        <dsp:cNvSpPr/>
      </dsp:nvSpPr>
      <dsp:spPr>
        <a:xfrm>
          <a:off x="6573441" y="2614451"/>
          <a:ext cx="3073217" cy="1951492"/>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0" lvl="0" indent="0" algn="ctr" defTabSz="2889250" rtl="1">
            <a:lnSpc>
              <a:spcPct val="90000"/>
            </a:lnSpc>
            <a:spcBef>
              <a:spcPct val="0"/>
            </a:spcBef>
            <a:spcAft>
              <a:spcPct val="35000"/>
            </a:spcAft>
            <a:buNone/>
          </a:pPr>
          <a:endParaRPr lang="ar-SA" sz="6500" kern="1200"/>
        </a:p>
      </dsp:txBody>
      <dsp:txXfrm>
        <a:off x="6630598" y="2671608"/>
        <a:ext cx="2958903" cy="1837178"/>
      </dsp:txXfrm>
    </dsp:sp>
    <dsp:sp modelId="{F7AD94C4-334C-4ED2-9AE3-D7D982FC32FF}">
      <dsp:nvSpPr>
        <dsp:cNvPr id="0" name=""/>
        <dsp:cNvSpPr/>
      </dsp:nvSpPr>
      <dsp:spPr>
        <a:xfrm>
          <a:off x="9988127" y="2290056"/>
          <a:ext cx="3073217" cy="1951492"/>
        </a:xfrm>
        <a:prstGeom prst="roundRect">
          <a:avLst>
            <a:gd name="adj" fmla="val 10000"/>
          </a:avLst>
        </a:prstGeom>
        <a:solidFill>
          <a:srgbClr val="E6D1C3"/>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sp>
    <dsp:sp modelId="{9FC577B3-648F-4505-A4A9-DF71D7453419}">
      <dsp:nvSpPr>
        <dsp:cNvPr id="0" name=""/>
        <dsp:cNvSpPr/>
      </dsp:nvSpPr>
      <dsp:spPr>
        <a:xfrm>
          <a:off x="10329595" y="2614451"/>
          <a:ext cx="3073217" cy="1951492"/>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0" lvl="0" indent="0" algn="ctr" defTabSz="2889250" rtl="1">
            <a:lnSpc>
              <a:spcPct val="90000"/>
            </a:lnSpc>
            <a:spcBef>
              <a:spcPct val="0"/>
            </a:spcBef>
            <a:spcAft>
              <a:spcPct val="35000"/>
            </a:spcAft>
            <a:buNone/>
          </a:pPr>
          <a:endParaRPr lang="ar-SA" sz="6500" kern="1200"/>
        </a:p>
      </dsp:txBody>
      <dsp:txXfrm>
        <a:off x="10386752" y="2671608"/>
        <a:ext cx="2958903" cy="183717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3287A4-D285-4754-87CC-3952946EE66C}">
      <dsp:nvSpPr>
        <dsp:cNvPr id="0" name=""/>
        <dsp:cNvSpPr/>
      </dsp:nvSpPr>
      <dsp:spPr>
        <a:xfrm>
          <a:off x="268585" y="655594"/>
          <a:ext cx="3283231" cy="2781861"/>
        </a:xfrm>
        <a:prstGeom prst="rect">
          <a:avLst/>
        </a:prstGeom>
        <a:solidFill>
          <a:schemeClr val="accent2">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01DC3C2-5A03-4574-BFDD-263ED0F1C2FF}">
      <dsp:nvSpPr>
        <dsp:cNvPr id="0" name=""/>
        <dsp:cNvSpPr/>
      </dsp:nvSpPr>
      <dsp:spPr>
        <a:xfrm>
          <a:off x="268585" y="125152"/>
          <a:ext cx="3283231" cy="479025"/>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rtl="1">
            <a:lnSpc>
              <a:spcPct val="90000"/>
            </a:lnSpc>
            <a:spcBef>
              <a:spcPct val="0"/>
            </a:spcBef>
            <a:spcAft>
              <a:spcPct val="35000"/>
            </a:spcAft>
            <a:buNone/>
          </a:pPr>
          <a:endParaRPr lang="ar-SA" sz="2300" kern="1200"/>
        </a:p>
      </dsp:txBody>
      <dsp:txXfrm>
        <a:off x="268585" y="125152"/>
        <a:ext cx="3283231" cy="479025"/>
      </dsp:txXfrm>
    </dsp:sp>
    <dsp:sp modelId="{E8B6A7CF-06B1-42D4-89E7-F507FC5B8F8C}">
      <dsp:nvSpPr>
        <dsp:cNvPr id="0" name=""/>
        <dsp:cNvSpPr/>
      </dsp:nvSpPr>
      <dsp:spPr>
        <a:xfrm>
          <a:off x="5361272" y="655594"/>
          <a:ext cx="3283231" cy="2781861"/>
        </a:xfrm>
        <a:prstGeom prst="rect">
          <a:avLst/>
        </a:prstGeom>
        <a:solidFill>
          <a:schemeClr val="accent2">
            <a:tint val="50000"/>
            <a:hueOff val="1685679"/>
            <a:satOff val="-2314"/>
            <a:lumOff val="372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708B497-DBCE-4451-8F4E-1C2DB0DDD9C4}">
      <dsp:nvSpPr>
        <dsp:cNvPr id="0" name=""/>
        <dsp:cNvSpPr/>
      </dsp:nvSpPr>
      <dsp:spPr>
        <a:xfrm>
          <a:off x="8207297" y="1044882"/>
          <a:ext cx="1556860" cy="1620384"/>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ctr" defTabSz="1600200" rtl="1">
            <a:lnSpc>
              <a:spcPct val="90000"/>
            </a:lnSpc>
            <a:spcBef>
              <a:spcPct val="0"/>
            </a:spcBef>
            <a:spcAft>
              <a:spcPct val="35000"/>
            </a:spcAft>
            <a:buNone/>
          </a:pPr>
          <a:endParaRPr lang="ar-SA" sz="3600" kern="1200" dirty="0"/>
        </a:p>
      </dsp:txBody>
      <dsp:txXfrm>
        <a:off x="8252896" y="1090481"/>
        <a:ext cx="1465662" cy="1529186"/>
      </dsp:txXfrm>
    </dsp:sp>
    <dsp:sp modelId="{A6CA4103-FA04-4FC7-AA6C-2F7D74A36111}">
      <dsp:nvSpPr>
        <dsp:cNvPr id="0" name=""/>
        <dsp:cNvSpPr/>
      </dsp:nvSpPr>
      <dsp:spPr>
        <a:xfrm>
          <a:off x="5361272" y="125152"/>
          <a:ext cx="3283231" cy="479025"/>
        </a:xfrm>
        <a:prstGeom prst="rect">
          <a:avLst/>
        </a:prstGeom>
        <a:solidFill>
          <a:schemeClr val="accent2">
            <a:hueOff val="1560506"/>
            <a:satOff val="-1946"/>
            <a:lumOff val="45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rtl="1">
            <a:lnSpc>
              <a:spcPct val="90000"/>
            </a:lnSpc>
            <a:spcBef>
              <a:spcPct val="0"/>
            </a:spcBef>
            <a:spcAft>
              <a:spcPct val="35000"/>
            </a:spcAft>
            <a:buNone/>
          </a:pPr>
          <a:endParaRPr lang="ar-SA" sz="2300" kern="1200"/>
        </a:p>
      </dsp:txBody>
      <dsp:txXfrm>
        <a:off x="5361272" y="125152"/>
        <a:ext cx="3283231" cy="479025"/>
      </dsp:txXfrm>
    </dsp:sp>
    <dsp:sp modelId="{B42F1398-ECD8-402E-A238-9649690CA2B6}">
      <dsp:nvSpPr>
        <dsp:cNvPr id="0" name=""/>
        <dsp:cNvSpPr/>
      </dsp:nvSpPr>
      <dsp:spPr>
        <a:xfrm>
          <a:off x="10453959" y="655594"/>
          <a:ext cx="3283231" cy="2781861"/>
        </a:xfrm>
        <a:prstGeom prst="rect">
          <a:avLst/>
        </a:prstGeom>
        <a:solidFill>
          <a:schemeClr val="accent2">
            <a:tint val="50000"/>
            <a:hueOff val="3371357"/>
            <a:satOff val="-4627"/>
            <a:lumOff val="745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CA0B05C-2AF9-43B4-84CB-5140A46B8173}">
      <dsp:nvSpPr>
        <dsp:cNvPr id="0" name=""/>
        <dsp:cNvSpPr/>
      </dsp:nvSpPr>
      <dsp:spPr>
        <a:xfrm>
          <a:off x="13299984" y="1044882"/>
          <a:ext cx="1556860" cy="1620384"/>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2340759"/>
              <a:satOff val="-2919"/>
              <a:lumOff val="68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ctr" defTabSz="1600200" rtl="1">
            <a:lnSpc>
              <a:spcPct val="90000"/>
            </a:lnSpc>
            <a:spcBef>
              <a:spcPct val="0"/>
            </a:spcBef>
            <a:spcAft>
              <a:spcPct val="35000"/>
            </a:spcAft>
            <a:buNone/>
          </a:pPr>
          <a:endParaRPr lang="ar-SA" sz="3600" kern="1200"/>
        </a:p>
      </dsp:txBody>
      <dsp:txXfrm>
        <a:off x="13345583" y="1090481"/>
        <a:ext cx="1465662" cy="1529186"/>
      </dsp:txXfrm>
    </dsp:sp>
    <dsp:sp modelId="{AA275844-B778-407B-B5CB-44E91228619A}">
      <dsp:nvSpPr>
        <dsp:cNvPr id="0" name=""/>
        <dsp:cNvSpPr/>
      </dsp:nvSpPr>
      <dsp:spPr>
        <a:xfrm>
          <a:off x="10453959" y="125152"/>
          <a:ext cx="3283231" cy="479025"/>
        </a:xfrm>
        <a:prstGeom prst="rect">
          <a:avLst/>
        </a:prstGeom>
        <a:solidFill>
          <a:schemeClr val="accent2">
            <a:hueOff val="3121013"/>
            <a:satOff val="-3893"/>
            <a:lumOff val="9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rtl="1">
            <a:lnSpc>
              <a:spcPct val="90000"/>
            </a:lnSpc>
            <a:spcBef>
              <a:spcPct val="0"/>
            </a:spcBef>
            <a:spcAft>
              <a:spcPct val="35000"/>
            </a:spcAft>
            <a:buNone/>
          </a:pPr>
          <a:endParaRPr lang="ar-SA" sz="2300" kern="1200"/>
        </a:p>
      </dsp:txBody>
      <dsp:txXfrm>
        <a:off x="10453959" y="125152"/>
        <a:ext cx="3283231" cy="479025"/>
      </dsp:txXfrm>
    </dsp:sp>
    <dsp:sp modelId="{E1DACFE1-3FB8-4760-8063-212A11BD07B4}">
      <dsp:nvSpPr>
        <dsp:cNvPr id="0" name=""/>
        <dsp:cNvSpPr/>
      </dsp:nvSpPr>
      <dsp:spPr>
        <a:xfrm>
          <a:off x="5361272" y="4408185"/>
          <a:ext cx="3283231" cy="2781861"/>
        </a:xfrm>
        <a:prstGeom prst="rect">
          <a:avLst/>
        </a:prstGeom>
        <a:solidFill>
          <a:schemeClr val="accent2">
            <a:tint val="50000"/>
            <a:hueOff val="5057036"/>
            <a:satOff val="-6941"/>
            <a:lumOff val="1117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F495068-47AA-44D6-AD55-2F2717F2304F}">
      <dsp:nvSpPr>
        <dsp:cNvPr id="0" name=""/>
        <dsp:cNvSpPr/>
      </dsp:nvSpPr>
      <dsp:spPr>
        <a:xfrm>
          <a:off x="8207297" y="4797473"/>
          <a:ext cx="1556860" cy="1620384"/>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4681519"/>
              <a:satOff val="-5839"/>
              <a:lumOff val="137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ctr" defTabSz="1600200" rtl="1">
            <a:lnSpc>
              <a:spcPct val="90000"/>
            </a:lnSpc>
            <a:spcBef>
              <a:spcPct val="0"/>
            </a:spcBef>
            <a:spcAft>
              <a:spcPct val="35000"/>
            </a:spcAft>
            <a:buNone/>
          </a:pPr>
          <a:endParaRPr lang="ar-SA" sz="3600" kern="1200" dirty="0"/>
        </a:p>
      </dsp:txBody>
      <dsp:txXfrm>
        <a:off x="8252896" y="4843072"/>
        <a:ext cx="1465662" cy="1529186"/>
      </dsp:txXfrm>
    </dsp:sp>
    <dsp:sp modelId="{D633FEEC-7401-4874-8D3F-33EA17789644}">
      <dsp:nvSpPr>
        <dsp:cNvPr id="0" name=""/>
        <dsp:cNvSpPr/>
      </dsp:nvSpPr>
      <dsp:spPr>
        <a:xfrm>
          <a:off x="5361272" y="3877744"/>
          <a:ext cx="3283231" cy="479025"/>
        </a:xfrm>
        <a:prstGeom prst="rect">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rtl="1">
            <a:lnSpc>
              <a:spcPct val="90000"/>
            </a:lnSpc>
            <a:spcBef>
              <a:spcPct val="0"/>
            </a:spcBef>
            <a:spcAft>
              <a:spcPct val="35000"/>
            </a:spcAft>
            <a:buNone/>
          </a:pPr>
          <a:endParaRPr lang="ar-SA" sz="2300" kern="1200"/>
        </a:p>
      </dsp:txBody>
      <dsp:txXfrm>
        <a:off x="5361272" y="3877744"/>
        <a:ext cx="3283231" cy="479025"/>
      </dsp:txXfrm>
    </dsp:sp>
  </dsp:spTree>
</dsp:drawing>
</file>

<file path=ppt/diagrams/layout1.xml><?xml version="1.0" encoding="utf-8"?>
<dgm:layoutDef xmlns:dgm="http://schemas.openxmlformats.org/drawingml/2006/diagram" xmlns:a="http://schemas.openxmlformats.org/drawingml/2006/main" uniqueId="urn:microsoft.com/office/officeart/2008/layout/TitledPictureBlocks">
  <dgm:title val=""/>
  <dgm:desc val=""/>
  <dgm:catLst>
    <dgm:cat type="picture" pri="10000"/>
    <dgm:cat type="pictureconvert" pri="10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60" srcId="0" destId="10" srcOrd="0" destOrd="0"/>
        <dgm:cxn modelId="12" srcId="10" destId="11" srcOrd="0" destOrd="0"/>
        <dgm:cxn modelId="7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 modelId="90" srcId="0" destId="40" srcOrd="3" destOrd="0"/>
        <dgm:cxn modelId="42" srcId="40" destId="41" srcOrd="0" destOrd="0"/>
      </dgm:cxnLst>
      <dgm:bg/>
      <dgm:whole/>
    </dgm:dataModel>
  </dgm:clrData>
  <dgm:layoutNode name="rootNode">
    <dgm:varLst>
      <dgm:chMax/>
      <dgm:chPref/>
      <dgm:dir/>
      <dgm:animLvl val="lvl"/>
    </dgm:varLst>
    <dgm:choose name="Name0">
      <dgm:if name="Name1" func="var" arg="dir" op="equ" val="norm">
        <dgm:alg type="snake">
          <dgm:param type="off" val="ctr"/>
          <dgm:param type="grDir" val="tL"/>
        </dgm:alg>
      </dgm:if>
      <dgm:else name="Name2">
        <dgm:alg type="snake">
          <dgm:param type="off" val="ctr"/>
          <dgm:param type="grDir" val="tR"/>
        </dgm:alg>
      </dgm:else>
    </dgm:choose>
    <dgm:shape xmlns:r="http://schemas.openxmlformats.org/officeDocument/2006/relationships" r:blip="">
      <dgm:adjLst/>
    </dgm:shape>
    <dgm:constrLst>
      <dgm:constr type="primFontSz" for="des" forName="ParentText" op="equ"/>
      <dgm:constr type="primFontSz" for="des" forName="ChildText" op="equ"/>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3787"/>
        </dgm:alg>
        <dgm:shape xmlns:r="http://schemas.openxmlformats.org/officeDocument/2006/relationships" r:blip="">
          <dgm:adjLst/>
        </dgm:shape>
        <dgm:choose name="Name3">
          <dgm:if name="Name4" func="var" arg="dir" op="equ" val="norm">
            <dgm:constrLst>
              <dgm:constr type="l" for="ch" forName="ParentText" refType="w" fact="0"/>
              <dgm:constr type="t" for="ch" forName="ParentText" refType="h" fact="0"/>
              <dgm:constr type="w" for="ch" forName="ParentText" refType="w" fact="0.7457"/>
              <dgm:constr type="h" for="ch" forName="ParentText" refType="h" fact="0.15"/>
              <dgm:constr type="l" for="ch" forName="Image" refType="w" fact="0"/>
              <dgm:constr type="t" for="ch" forName="Image" refType="h" fact="0.1661"/>
              <dgm:constr type="w" for="ch" forName="Image" refType="w" fact="0.7457"/>
              <dgm:constr type="h" for="ch" forName="Image" refType="h" fact="0.8711"/>
              <dgm:constr type="l" for="ch" forName="ChildText" refType="w" fact="0.6464"/>
              <dgm:constr type="t" for="ch" forName="ChildText" refType="h" fact="0.288"/>
              <dgm:constr type="w" for="ch" forName="ChildText" refType="w" fact="0.3536"/>
              <dgm:constr type="h" for="ch" forName="ChildText" refType="h" fact="0.5074"/>
            </dgm:constrLst>
          </dgm:if>
          <dgm:else name="Name5">
            <dgm:constrLst>
              <dgm:constr type="l" for="ch" forName="ParentText" refType="w" fact="0.26"/>
              <dgm:constr type="t" for="ch" forName="ParentText" refType="h" fact="0"/>
              <dgm:constr type="w" for="ch" forName="ParentText" refType="w" fact="0.7457"/>
              <dgm:constr type="h" for="ch" forName="ParentText" refType="h" fact="0.15"/>
              <dgm:constr type="l" for="ch" forName="Image" refType="w" fact="0.26"/>
              <dgm:constr type="t" for="ch" forName="Image" refType="h" fact="0.1661"/>
              <dgm:constr type="w" for="ch" forName="Image" refType="w" fact="0.7446"/>
              <dgm:constr type="h" for="ch" forName="Image" refType="h" fact="0.8711"/>
              <dgm:constr type="l" for="ch" forName="ChildText" refType="w" fact="0"/>
              <dgm:constr type="t" for="ch" forName="ChildText" refType="h" fact="0.288"/>
              <dgm:constr type="w" for="ch" forName="ChildText" refType="w" fact="0.3536"/>
              <dgm:constr type="h" for="ch" forName="ChildText" refType="h" fact="0.5074"/>
            </dgm:constrLst>
          </dgm:else>
        </dgm:choose>
        <dgm:layoutNode name="ParentText" styleLbl="node1">
          <dgm:varLst>
            <dgm:chMax val="1"/>
            <dgm:chPref val="1"/>
            <dgm:bulletEnabled val="1"/>
          </dgm:varLst>
          <dgm:alg type="tx"/>
          <dgm:shape xmlns:r="http://schemas.openxmlformats.org/officeDocument/2006/relationships" type="rect" r:blip="" zOrderOff="10">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Image" styleLbl="bgImgPlace1">
          <dgm:alg type="sp"/>
          <dgm:shape xmlns:r="http://schemas.openxmlformats.org/officeDocument/2006/relationships" type="rect" r:blip="" blipPhldr="1">
            <dgm:adjLst/>
          </dgm:shape>
          <dgm:presOf/>
        </dgm:layoutNode>
        <dgm:layoutNode name="ChildText" styleLbl="fgAcc1">
          <dgm:varLst>
            <dgm:chMax val="0"/>
            <dgm:chPref val="0"/>
            <dgm:bulletEnabled val="1"/>
          </dgm:varLst>
          <dgm:choose name="Name6">
            <dgm:if name="Name7" axis="des" ptType="node" func="cnt" op="equ" val="1">
              <dgm:alg type="tx">
                <dgm:param type="stBulletLvl" val="2"/>
                <dgm:param type="txAnchorVertCh" val="mid"/>
                <dgm:param type="parTxLTRAlign" val="l"/>
              </dgm:alg>
            </dgm:if>
            <dgm:else name="Name8">
              <dgm:alg type="tx">
                <dgm:param type="stBulletLvl" val="1"/>
                <dgm:param type="txAnchorVertCh" val="mid"/>
              </dgm:alg>
            </dgm:else>
          </dgm:choose>
          <dgm:choose name="Name9">
            <dgm:if name="Name10" axis="ch" ptType="node" func="cnt" op="gte" val="1">
              <dgm:shape xmlns:r="http://schemas.openxmlformats.org/officeDocument/2006/relationships" type="roundRect" r:blip="">
                <dgm:adjLst>
                  <dgm:adj idx="1" val="0.1"/>
                </dgm:adjLst>
              </dgm:shape>
              <dgm:presOf axis="des" ptType="node"/>
            </dgm:if>
            <dgm:else name="Name11">
              <dgm:shape xmlns:r="http://schemas.openxmlformats.org/officeDocument/2006/relationships" type="roundRect" r:blip="" hideGeom="1">
                <dgm:adjLst>
                  <dgm:adj idx="1" val="0.1"/>
                </dgm:adjLst>
              </dgm:shape>
              <dgm:presOf/>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TitledPictureBlocks">
  <dgm:title val=""/>
  <dgm:desc val=""/>
  <dgm:catLst>
    <dgm:cat type="picture" pri="10000"/>
    <dgm:cat type="pictureconvert" pri="10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60" srcId="0" destId="10" srcOrd="0" destOrd="0"/>
        <dgm:cxn modelId="12" srcId="10" destId="11" srcOrd="0" destOrd="0"/>
        <dgm:cxn modelId="7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 modelId="90" srcId="0" destId="40" srcOrd="3" destOrd="0"/>
        <dgm:cxn modelId="42" srcId="40" destId="41" srcOrd="0" destOrd="0"/>
      </dgm:cxnLst>
      <dgm:bg/>
      <dgm:whole/>
    </dgm:dataModel>
  </dgm:clrData>
  <dgm:layoutNode name="rootNode">
    <dgm:varLst>
      <dgm:chMax/>
      <dgm:chPref/>
      <dgm:dir/>
      <dgm:animLvl val="lvl"/>
    </dgm:varLst>
    <dgm:choose name="Name0">
      <dgm:if name="Name1" func="var" arg="dir" op="equ" val="norm">
        <dgm:alg type="snake">
          <dgm:param type="off" val="ctr"/>
          <dgm:param type="grDir" val="tL"/>
        </dgm:alg>
      </dgm:if>
      <dgm:else name="Name2">
        <dgm:alg type="snake">
          <dgm:param type="off" val="ctr"/>
          <dgm:param type="grDir" val="tR"/>
        </dgm:alg>
      </dgm:else>
    </dgm:choose>
    <dgm:shape xmlns:r="http://schemas.openxmlformats.org/officeDocument/2006/relationships" r:blip="">
      <dgm:adjLst/>
    </dgm:shape>
    <dgm:constrLst>
      <dgm:constr type="primFontSz" for="des" forName="ParentText" op="equ"/>
      <dgm:constr type="primFontSz" for="des" forName="ChildText" op="equ"/>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3787"/>
        </dgm:alg>
        <dgm:shape xmlns:r="http://schemas.openxmlformats.org/officeDocument/2006/relationships" r:blip="">
          <dgm:adjLst/>
        </dgm:shape>
        <dgm:choose name="Name3">
          <dgm:if name="Name4" func="var" arg="dir" op="equ" val="norm">
            <dgm:constrLst>
              <dgm:constr type="l" for="ch" forName="ParentText" refType="w" fact="0"/>
              <dgm:constr type="t" for="ch" forName="ParentText" refType="h" fact="0"/>
              <dgm:constr type="w" for="ch" forName="ParentText" refType="w" fact="0.7457"/>
              <dgm:constr type="h" for="ch" forName="ParentText" refType="h" fact="0.15"/>
              <dgm:constr type="l" for="ch" forName="Image" refType="w" fact="0"/>
              <dgm:constr type="t" for="ch" forName="Image" refType="h" fact="0.1661"/>
              <dgm:constr type="w" for="ch" forName="Image" refType="w" fact="0.7457"/>
              <dgm:constr type="h" for="ch" forName="Image" refType="h" fact="0.8711"/>
              <dgm:constr type="l" for="ch" forName="ChildText" refType="w" fact="0.6464"/>
              <dgm:constr type="t" for="ch" forName="ChildText" refType="h" fact="0.288"/>
              <dgm:constr type="w" for="ch" forName="ChildText" refType="w" fact="0.3536"/>
              <dgm:constr type="h" for="ch" forName="ChildText" refType="h" fact="0.5074"/>
            </dgm:constrLst>
          </dgm:if>
          <dgm:else name="Name5">
            <dgm:constrLst>
              <dgm:constr type="l" for="ch" forName="ParentText" refType="w" fact="0.26"/>
              <dgm:constr type="t" for="ch" forName="ParentText" refType="h" fact="0"/>
              <dgm:constr type="w" for="ch" forName="ParentText" refType="w" fact="0.7457"/>
              <dgm:constr type="h" for="ch" forName="ParentText" refType="h" fact="0.15"/>
              <dgm:constr type="l" for="ch" forName="Image" refType="w" fact="0.26"/>
              <dgm:constr type="t" for="ch" forName="Image" refType="h" fact="0.1661"/>
              <dgm:constr type="w" for="ch" forName="Image" refType="w" fact="0.7446"/>
              <dgm:constr type="h" for="ch" forName="Image" refType="h" fact="0.8711"/>
              <dgm:constr type="l" for="ch" forName="ChildText" refType="w" fact="0"/>
              <dgm:constr type="t" for="ch" forName="ChildText" refType="h" fact="0.288"/>
              <dgm:constr type="w" for="ch" forName="ChildText" refType="w" fact="0.3536"/>
              <dgm:constr type="h" for="ch" forName="ChildText" refType="h" fact="0.5074"/>
            </dgm:constrLst>
          </dgm:else>
        </dgm:choose>
        <dgm:layoutNode name="ParentText" styleLbl="node1">
          <dgm:varLst>
            <dgm:chMax val="1"/>
            <dgm:chPref val="1"/>
            <dgm:bulletEnabled val="1"/>
          </dgm:varLst>
          <dgm:alg type="tx"/>
          <dgm:shape xmlns:r="http://schemas.openxmlformats.org/officeDocument/2006/relationships" type="rect" r:blip="" zOrderOff="10">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Image" styleLbl="bgImgPlace1">
          <dgm:alg type="sp"/>
          <dgm:shape xmlns:r="http://schemas.openxmlformats.org/officeDocument/2006/relationships" type="rect" r:blip="" blipPhldr="1">
            <dgm:adjLst/>
          </dgm:shape>
          <dgm:presOf/>
        </dgm:layoutNode>
        <dgm:layoutNode name="ChildText" styleLbl="fgAcc1">
          <dgm:varLst>
            <dgm:chMax val="0"/>
            <dgm:chPref val="0"/>
            <dgm:bulletEnabled val="1"/>
          </dgm:varLst>
          <dgm:choose name="Name6">
            <dgm:if name="Name7" axis="des" ptType="node" func="cnt" op="equ" val="1">
              <dgm:alg type="tx">
                <dgm:param type="stBulletLvl" val="2"/>
                <dgm:param type="txAnchorVertCh" val="mid"/>
                <dgm:param type="parTxLTRAlign" val="l"/>
              </dgm:alg>
            </dgm:if>
            <dgm:else name="Name8">
              <dgm:alg type="tx">
                <dgm:param type="stBulletLvl" val="1"/>
                <dgm:param type="txAnchorVertCh" val="mid"/>
              </dgm:alg>
            </dgm:else>
          </dgm:choose>
          <dgm:choose name="Name9">
            <dgm:if name="Name10" axis="ch" ptType="node" func="cnt" op="gte" val="1">
              <dgm:shape xmlns:r="http://schemas.openxmlformats.org/officeDocument/2006/relationships" type="roundRect" r:blip="">
                <dgm:adjLst>
                  <dgm:adj idx="1" val="0.1"/>
                </dgm:adjLst>
              </dgm:shape>
              <dgm:presOf axis="des" ptType="node"/>
            </dgm:if>
            <dgm:else name="Name11">
              <dgm:shape xmlns:r="http://schemas.openxmlformats.org/officeDocument/2006/relationships" type="roundRect" r:blip="" hideGeom="1">
                <dgm:adjLst>
                  <dgm:adj idx="1" val="0.1"/>
                </dgm:adjLst>
              </dgm:shape>
              <dgm:presOf/>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10/21/2025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10/21/2025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10/21/2025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10/21/2025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s>
</file>

<file path=ppt/slides/_rels/slide10.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image" Target="../media/image23.png"/><Relationship Id="rId3" Type="http://schemas.openxmlformats.org/officeDocument/2006/relationships/image" Target="../media/image2.svg"/><Relationship Id="rId7" Type="http://schemas.openxmlformats.org/officeDocument/2006/relationships/image" Target="../media/image6.svg"/><Relationship Id="rId12" Type="http://schemas.microsoft.com/office/2007/relationships/diagramDrawing" Target="../diagrams/drawing2.xm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diagramColors" Target="../diagrams/colors2.xml"/><Relationship Id="rId5" Type="http://schemas.openxmlformats.org/officeDocument/2006/relationships/image" Target="../media/image4.svg"/><Relationship Id="rId10" Type="http://schemas.openxmlformats.org/officeDocument/2006/relationships/diagramQuickStyle" Target="../diagrams/quickStyle2.xml"/><Relationship Id="rId4" Type="http://schemas.openxmlformats.org/officeDocument/2006/relationships/image" Target="../media/image3.png"/><Relationship Id="rId9" Type="http://schemas.openxmlformats.org/officeDocument/2006/relationships/diagramLayout" Target="../diagrams/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 Id="rId9" Type="http://schemas.openxmlformats.org/officeDocument/2006/relationships/image" Target="../media/image25.svg"/></Relationships>
</file>

<file path=ppt/slides/_rels/slide15.xml.rels><?xml version="1.0" encoding="UTF-8" standalone="yes"?>
<Relationships xmlns="http://schemas.openxmlformats.org/package/2006/relationships"><Relationship Id="rId8" Type="http://schemas.openxmlformats.org/officeDocument/2006/relationships/diagramData" Target="../diagrams/data3.xml"/><Relationship Id="rId13" Type="http://schemas.openxmlformats.org/officeDocument/2006/relationships/image" Target="../media/image13.jpeg"/><Relationship Id="rId18" Type="http://schemas.openxmlformats.org/officeDocument/2006/relationships/image" Target="../media/image18.png"/><Relationship Id="rId3" Type="http://schemas.openxmlformats.org/officeDocument/2006/relationships/image" Target="../media/image2.svg"/><Relationship Id="rId21" Type="http://schemas.openxmlformats.org/officeDocument/2006/relationships/image" Target="../media/image21.svg"/><Relationship Id="rId7" Type="http://schemas.openxmlformats.org/officeDocument/2006/relationships/image" Target="../media/image6.svg"/><Relationship Id="rId12" Type="http://schemas.microsoft.com/office/2007/relationships/diagramDrawing" Target="../diagrams/drawing3.xml"/><Relationship Id="rId17" Type="http://schemas.openxmlformats.org/officeDocument/2006/relationships/image" Target="../media/image17.svg"/><Relationship Id="rId2" Type="http://schemas.openxmlformats.org/officeDocument/2006/relationships/image" Target="../media/image1.png"/><Relationship Id="rId16" Type="http://schemas.openxmlformats.org/officeDocument/2006/relationships/image" Target="../media/image16.png"/><Relationship Id="rId20"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diagramColors" Target="../diagrams/colors3.xml"/><Relationship Id="rId5" Type="http://schemas.openxmlformats.org/officeDocument/2006/relationships/image" Target="../media/image4.svg"/><Relationship Id="rId15" Type="http://schemas.openxmlformats.org/officeDocument/2006/relationships/image" Target="../media/image15.svg"/><Relationship Id="rId10" Type="http://schemas.openxmlformats.org/officeDocument/2006/relationships/diagramQuickStyle" Target="../diagrams/quickStyle3.xml"/><Relationship Id="rId19" Type="http://schemas.openxmlformats.org/officeDocument/2006/relationships/image" Target="../media/image19.svg"/><Relationship Id="rId4" Type="http://schemas.openxmlformats.org/officeDocument/2006/relationships/image" Target="../media/image3.png"/><Relationship Id="rId9" Type="http://schemas.openxmlformats.org/officeDocument/2006/relationships/diagramLayout" Target="../diagrams/layout3.xml"/><Relationship Id="rId14" Type="http://schemas.openxmlformats.org/officeDocument/2006/relationships/image" Target="../media/image14.png"/></Relationships>
</file>

<file path=ppt/slides/_rels/slide1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 Id="rId9" Type="http://schemas.openxmlformats.org/officeDocument/2006/relationships/image" Target="../media/image12.png"/></Relationships>
</file>

<file path=ppt/slides/_rels/slide17.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 Id="rId9" Type="http://schemas.openxmlformats.org/officeDocument/2006/relationships/image" Target="../media/image27.svg"/></Relationships>
</file>

<file path=ppt/slides/_rels/slide18.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 Id="rId9" Type="http://schemas.openxmlformats.org/officeDocument/2006/relationships/image" Target="../media/image29.svg"/></Relationships>
</file>

<file path=ppt/slides/_rels/slide19.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 Id="rId9" Type="http://schemas.openxmlformats.org/officeDocument/2006/relationships/image" Target="../media/image12.png"/></Relationships>
</file>

<file path=ppt/slides/_rels/slide2.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 Id="rId9" Type="http://schemas.openxmlformats.org/officeDocument/2006/relationships/image" Target="../media/image12.png"/></Relationships>
</file>

<file path=ppt/slides/_rels/slide2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 Id="rId9" Type="http://schemas.openxmlformats.org/officeDocument/2006/relationships/image" Target="../media/image12.png"/></Relationships>
</file>

<file path=ppt/slides/_rels/slide2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 Id="rId9" Type="http://schemas.openxmlformats.org/officeDocument/2006/relationships/image" Target="../media/image12.png"/></Relationships>
</file>

<file path=ppt/slides/_rels/slide2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 Id="rId9" Type="http://schemas.openxmlformats.org/officeDocument/2006/relationships/image" Target="../media/image31.png"/></Relationships>
</file>

<file path=ppt/slides/_rels/slide2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 Id="rId9" Type="http://schemas.openxmlformats.org/officeDocument/2006/relationships/image" Target="../media/image32.png"/></Relationships>
</file>

<file path=ppt/slides/_rels/slide25.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10" Type="http://schemas.openxmlformats.org/officeDocument/2006/relationships/image" Target="../media/image35.png"/><Relationship Id="rId4" Type="http://schemas.openxmlformats.org/officeDocument/2006/relationships/image" Target="../media/image3.png"/><Relationship Id="rId9" Type="http://schemas.openxmlformats.org/officeDocument/2006/relationships/image" Target="../media/image34.png"/></Relationships>
</file>

<file path=ppt/slides/_rels/slide2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2.png"/><Relationship Id="rId7" Type="http://schemas.openxmlformats.org/officeDocument/2006/relationships/image" Target="../media/image4.sv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svg"/><Relationship Id="rId4" Type="http://schemas.openxmlformats.org/officeDocument/2006/relationships/image" Target="../media/image1.png"/><Relationship Id="rId9" Type="http://schemas.openxmlformats.org/officeDocument/2006/relationships/image" Target="../media/image6.svg"/></Relationships>
</file>

<file path=ppt/slides/_rels/slide3.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 Id="rId9" Type="http://schemas.openxmlformats.org/officeDocument/2006/relationships/image" Target="../media/image12.png"/></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 Id="rId9"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8" Type="http://schemas.openxmlformats.org/officeDocument/2006/relationships/diagramData" Target="../diagrams/data1.xml"/><Relationship Id="rId13" Type="http://schemas.openxmlformats.org/officeDocument/2006/relationships/image" Target="../media/image13.jpeg"/><Relationship Id="rId18" Type="http://schemas.openxmlformats.org/officeDocument/2006/relationships/image" Target="../media/image18.png"/><Relationship Id="rId3" Type="http://schemas.openxmlformats.org/officeDocument/2006/relationships/image" Target="../media/image2.svg"/><Relationship Id="rId21" Type="http://schemas.openxmlformats.org/officeDocument/2006/relationships/image" Target="../media/image21.svg"/><Relationship Id="rId7" Type="http://schemas.openxmlformats.org/officeDocument/2006/relationships/image" Target="../media/image6.svg"/><Relationship Id="rId12" Type="http://schemas.microsoft.com/office/2007/relationships/diagramDrawing" Target="../diagrams/drawing1.xml"/><Relationship Id="rId17" Type="http://schemas.openxmlformats.org/officeDocument/2006/relationships/image" Target="../media/image17.svg"/><Relationship Id="rId2" Type="http://schemas.openxmlformats.org/officeDocument/2006/relationships/image" Target="../media/image1.png"/><Relationship Id="rId16" Type="http://schemas.openxmlformats.org/officeDocument/2006/relationships/image" Target="../media/image16.png"/><Relationship Id="rId20"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diagramColors" Target="../diagrams/colors1.xml"/><Relationship Id="rId5" Type="http://schemas.openxmlformats.org/officeDocument/2006/relationships/image" Target="../media/image4.svg"/><Relationship Id="rId15" Type="http://schemas.openxmlformats.org/officeDocument/2006/relationships/image" Target="../media/image15.svg"/><Relationship Id="rId10" Type="http://schemas.openxmlformats.org/officeDocument/2006/relationships/diagramQuickStyle" Target="../diagrams/quickStyle1.xml"/><Relationship Id="rId19" Type="http://schemas.openxmlformats.org/officeDocument/2006/relationships/image" Target="../media/image19.svg"/><Relationship Id="rId4" Type="http://schemas.openxmlformats.org/officeDocument/2006/relationships/image" Target="../media/image3.png"/><Relationship Id="rId9" Type="http://schemas.openxmlformats.org/officeDocument/2006/relationships/diagramLayout" Target="../diagrams/layout1.xml"/><Relationship Id="rId14" Type="http://schemas.openxmlformats.org/officeDocument/2006/relationships/image" Target="../media/image14.png"/></Relationships>
</file>

<file path=ppt/slides/_rels/slide9.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EEDEA"/>
        </a:solidFill>
        <a:effectLst/>
      </p:bgPr>
    </p:bg>
    <p:spTree>
      <p:nvGrpSpPr>
        <p:cNvPr id="1" name=""/>
        <p:cNvGrpSpPr/>
        <p:nvPr/>
      </p:nvGrpSpPr>
      <p:grpSpPr>
        <a:xfrm>
          <a:off x="0" y="0"/>
          <a:ext cx="0" cy="0"/>
          <a:chOff x="0" y="0"/>
          <a:chExt cx="0" cy="0"/>
        </a:xfrm>
      </p:grpSpPr>
      <p:sp>
        <p:nvSpPr>
          <p:cNvPr id="2" name="Freeform 2"/>
          <p:cNvSpPr/>
          <p:nvPr/>
        </p:nvSpPr>
        <p:spPr>
          <a:xfrm>
            <a:off x="-2293426" y="6220900"/>
            <a:ext cx="4478368" cy="4066100"/>
          </a:xfrm>
          <a:custGeom>
            <a:avLst/>
            <a:gdLst/>
            <a:ahLst/>
            <a:cxnLst/>
            <a:rect l="l" t="t" r="r" b="b"/>
            <a:pathLst>
              <a:path w="4478368" h="4066100">
                <a:moveTo>
                  <a:pt x="0" y="0"/>
                </a:moveTo>
                <a:lnTo>
                  <a:pt x="4478368" y="0"/>
                </a:lnTo>
                <a:lnTo>
                  <a:pt x="4478368" y="4066100"/>
                </a:lnTo>
                <a:lnTo>
                  <a:pt x="0" y="40661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ar-SA"/>
          </a:p>
        </p:txBody>
      </p:sp>
      <p:sp>
        <p:nvSpPr>
          <p:cNvPr id="3" name="Freeform 3"/>
          <p:cNvSpPr/>
          <p:nvPr/>
        </p:nvSpPr>
        <p:spPr>
          <a:xfrm>
            <a:off x="0" y="7576869"/>
            <a:ext cx="5069973" cy="2710131"/>
          </a:xfrm>
          <a:custGeom>
            <a:avLst/>
            <a:gdLst/>
            <a:ahLst/>
            <a:cxnLst/>
            <a:rect l="l" t="t" r="r" b="b"/>
            <a:pathLst>
              <a:path w="5069973" h="2710131">
                <a:moveTo>
                  <a:pt x="0" y="0"/>
                </a:moveTo>
                <a:lnTo>
                  <a:pt x="5069973" y="0"/>
                </a:lnTo>
                <a:lnTo>
                  <a:pt x="5069973" y="2710131"/>
                </a:lnTo>
                <a:lnTo>
                  <a:pt x="0" y="271013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ar-SA"/>
          </a:p>
        </p:txBody>
      </p:sp>
      <p:sp>
        <p:nvSpPr>
          <p:cNvPr id="4" name="Freeform 4"/>
          <p:cNvSpPr/>
          <p:nvPr/>
        </p:nvSpPr>
        <p:spPr>
          <a:xfrm>
            <a:off x="1028700" y="3298683"/>
            <a:ext cx="448026" cy="2737934"/>
          </a:xfrm>
          <a:custGeom>
            <a:avLst/>
            <a:gdLst/>
            <a:ahLst/>
            <a:cxnLst/>
            <a:rect l="l" t="t" r="r" b="b"/>
            <a:pathLst>
              <a:path w="448026" h="2737934">
                <a:moveTo>
                  <a:pt x="0" y="0"/>
                </a:moveTo>
                <a:lnTo>
                  <a:pt x="448026" y="0"/>
                </a:lnTo>
                <a:lnTo>
                  <a:pt x="448026" y="2737934"/>
                </a:lnTo>
                <a:lnTo>
                  <a:pt x="0" y="273793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ar-SA"/>
          </a:p>
        </p:txBody>
      </p:sp>
      <p:sp>
        <p:nvSpPr>
          <p:cNvPr id="5" name="Freeform 5"/>
          <p:cNvSpPr/>
          <p:nvPr/>
        </p:nvSpPr>
        <p:spPr>
          <a:xfrm rot="-10800000">
            <a:off x="16135767" y="0"/>
            <a:ext cx="4478368" cy="4066100"/>
          </a:xfrm>
          <a:custGeom>
            <a:avLst/>
            <a:gdLst/>
            <a:ahLst/>
            <a:cxnLst/>
            <a:rect l="l" t="t" r="r" b="b"/>
            <a:pathLst>
              <a:path w="4478368" h="4066100">
                <a:moveTo>
                  <a:pt x="0" y="0"/>
                </a:moveTo>
                <a:lnTo>
                  <a:pt x="4478368" y="0"/>
                </a:lnTo>
                <a:lnTo>
                  <a:pt x="4478368" y="4066100"/>
                </a:lnTo>
                <a:lnTo>
                  <a:pt x="0" y="40661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ar-SA"/>
          </a:p>
        </p:txBody>
      </p:sp>
      <p:sp>
        <p:nvSpPr>
          <p:cNvPr id="6" name="Freeform 6"/>
          <p:cNvSpPr/>
          <p:nvPr/>
        </p:nvSpPr>
        <p:spPr>
          <a:xfrm rot="-10800000">
            <a:off x="13250736" y="0"/>
            <a:ext cx="5069973" cy="2710131"/>
          </a:xfrm>
          <a:custGeom>
            <a:avLst/>
            <a:gdLst/>
            <a:ahLst/>
            <a:cxnLst/>
            <a:rect l="l" t="t" r="r" b="b"/>
            <a:pathLst>
              <a:path w="5069973" h="2710131">
                <a:moveTo>
                  <a:pt x="0" y="0"/>
                </a:moveTo>
                <a:lnTo>
                  <a:pt x="5069973" y="0"/>
                </a:lnTo>
                <a:lnTo>
                  <a:pt x="5069973" y="2710131"/>
                </a:lnTo>
                <a:lnTo>
                  <a:pt x="0" y="271013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ar-SA"/>
          </a:p>
        </p:txBody>
      </p:sp>
      <p:sp>
        <p:nvSpPr>
          <p:cNvPr id="7" name="Freeform 7"/>
          <p:cNvSpPr/>
          <p:nvPr/>
        </p:nvSpPr>
        <p:spPr>
          <a:xfrm>
            <a:off x="17173203" y="4507894"/>
            <a:ext cx="422762" cy="2583547"/>
          </a:xfrm>
          <a:custGeom>
            <a:avLst/>
            <a:gdLst/>
            <a:ahLst/>
            <a:cxnLst/>
            <a:rect l="l" t="t" r="r" b="b"/>
            <a:pathLst>
              <a:path w="422762" h="2583547">
                <a:moveTo>
                  <a:pt x="0" y="0"/>
                </a:moveTo>
                <a:lnTo>
                  <a:pt x="422762" y="0"/>
                </a:lnTo>
                <a:lnTo>
                  <a:pt x="422762" y="2583547"/>
                </a:lnTo>
                <a:lnTo>
                  <a:pt x="0" y="258354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ar-SA"/>
          </a:p>
        </p:txBody>
      </p:sp>
      <p:sp>
        <p:nvSpPr>
          <p:cNvPr id="8" name="Freeform 8"/>
          <p:cNvSpPr/>
          <p:nvPr/>
        </p:nvSpPr>
        <p:spPr>
          <a:xfrm>
            <a:off x="10717120" y="5388214"/>
            <a:ext cx="6878845" cy="4114800"/>
          </a:xfrm>
          <a:custGeom>
            <a:avLst/>
            <a:gdLst/>
            <a:ahLst/>
            <a:cxnLst/>
            <a:rect l="l" t="t" r="r" b="b"/>
            <a:pathLst>
              <a:path w="6878845" h="4114800">
                <a:moveTo>
                  <a:pt x="0" y="0"/>
                </a:moveTo>
                <a:lnTo>
                  <a:pt x="6878845" y="0"/>
                </a:lnTo>
                <a:lnTo>
                  <a:pt x="6878845" y="4114800"/>
                </a:lnTo>
                <a:lnTo>
                  <a:pt x="0" y="411480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ar-SA"/>
          </a:p>
        </p:txBody>
      </p:sp>
      <p:sp>
        <p:nvSpPr>
          <p:cNvPr id="9" name="TextBox 9"/>
          <p:cNvSpPr txBox="1"/>
          <p:nvPr/>
        </p:nvSpPr>
        <p:spPr>
          <a:xfrm>
            <a:off x="3048000" y="2988000"/>
            <a:ext cx="11899382" cy="2811667"/>
          </a:xfrm>
          <a:prstGeom prst="rect">
            <a:avLst/>
          </a:prstGeom>
        </p:spPr>
        <p:txBody>
          <a:bodyPr lIns="0" tIns="0" rIns="0" bIns="0" rtlCol="0" anchor="t">
            <a:spAutoFit/>
          </a:bodyPr>
          <a:lstStyle/>
          <a:p>
            <a:pPr algn="ctr" rtl="1">
              <a:lnSpc>
                <a:spcPts val="11496"/>
              </a:lnSpc>
            </a:pPr>
            <a:r>
              <a:rPr lang="ar-SA" sz="6000" b="1" dirty="0">
                <a:solidFill>
                  <a:srgbClr val="4B4A4A"/>
                </a:solidFill>
                <a:latin typeface="Araboto Bold"/>
                <a:ea typeface="Araboto Bold"/>
                <a:cs typeface="Araboto Bold"/>
                <a:sym typeface="Araboto Bold"/>
                <a:rtl/>
              </a:rPr>
              <a:t>الإجراءات الأساسية والوقائية في دروس التربية البدنية </a:t>
            </a:r>
            <a:endParaRPr lang="ar-EG" sz="6000" b="1" dirty="0">
              <a:solidFill>
                <a:srgbClr val="4B4A4A"/>
              </a:solidFill>
              <a:latin typeface="Araboto Bold"/>
              <a:ea typeface="Araboto Bold"/>
              <a:cs typeface="Araboto Bold"/>
              <a:sym typeface="Araboto Bold"/>
              <a:rtl/>
            </a:endParaRPr>
          </a:p>
        </p:txBody>
      </p:sp>
      <p:sp>
        <p:nvSpPr>
          <p:cNvPr id="10" name="Freeform 21">
            <a:extLst>
              <a:ext uri="{FF2B5EF4-FFF2-40B4-BE49-F238E27FC236}">
                <a16:creationId xmlns:a16="http://schemas.microsoft.com/office/drawing/2014/main" id="{76B65A76-F979-AD41-DA1E-CC4447934F80}"/>
              </a:ext>
            </a:extLst>
          </p:cNvPr>
          <p:cNvSpPr/>
          <p:nvPr/>
        </p:nvSpPr>
        <p:spPr>
          <a:xfrm>
            <a:off x="244813" y="29084"/>
            <a:ext cx="2463826" cy="2118305"/>
          </a:xfrm>
          <a:custGeom>
            <a:avLst/>
            <a:gdLst/>
            <a:ahLst/>
            <a:cxnLst/>
            <a:rect l="l" t="t" r="r" b="b"/>
            <a:pathLst>
              <a:path w="1475425" h="1475425">
                <a:moveTo>
                  <a:pt x="0" y="0"/>
                </a:moveTo>
                <a:lnTo>
                  <a:pt x="1475425" y="0"/>
                </a:lnTo>
                <a:lnTo>
                  <a:pt x="1475425" y="1475425"/>
                </a:lnTo>
                <a:lnTo>
                  <a:pt x="0" y="1475425"/>
                </a:lnTo>
                <a:lnTo>
                  <a:pt x="0" y="0"/>
                </a:lnTo>
                <a:close/>
              </a:path>
            </a:pathLst>
          </a:custGeom>
          <a:blipFill>
            <a:blip r:embed="rId10"/>
            <a:stretch>
              <a:fillRect/>
            </a:stretch>
          </a:blipFill>
        </p:spPr>
        <p:txBody>
          <a:bodyPr/>
          <a:lstStyle/>
          <a:p>
            <a:endParaRPr lang="ar-SA" sz="1200"/>
          </a:p>
        </p:txBody>
      </p:sp>
      <p:sp>
        <p:nvSpPr>
          <p:cNvPr id="12" name="مستطيل 11">
            <a:extLst>
              <a:ext uri="{FF2B5EF4-FFF2-40B4-BE49-F238E27FC236}">
                <a16:creationId xmlns:a16="http://schemas.microsoft.com/office/drawing/2014/main" id="{BCE6DA35-378D-A591-027B-71196B37CA66}"/>
              </a:ext>
            </a:extLst>
          </p:cNvPr>
          <p:cNvSpPr/>
          <p:nvPr/>
        </p:nvSpPr>
        <p:spPr>
          <a:xfrm>
            <a:off x="2340715" y="6272166"/>
            <a:ext cx="5552831" cy="241201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r>
              <a:rPr lang="ar-SA" sz="3000" b="1" dirty="0">
                <a:solidFill>
                  <a:srgbClr val="515050"/>
                </a:solidFill>
                <a:latin typeface="Araboto Bold" panose="020B0604020202020204" charset="0"/>
                <a:ea typeface="Araboto Bold" panose="020B0604020202020204" charset="0"/>
                <a:cs typeface="Araboto Bold" panose="020B0604020202020204" charset="0"/>
              </a:rPr>
              <a:t>إعداد الطالبة : مواهب الجري</a:t>
            </a:r>
          </a:p>
          <a:p>
            <a:pPr algn="ctr"/>
            <a:endParaRPr lang="ar-SA" sz="3000" b="1" dirty="0">
              <a:solidFill>
                <a:srgbClr val="515050"/>
              </a:solidFill>
              <a:latin typeface="Araboto Bold" panose="020B0604020202020204" charset="0"/>
              <a:ea typeface="Araboto Bold" panose="020B0604020202020204" charset="0"/>
              <a:cs typeface="Araboto Bold" panose="020B0604020202020204" charset="0"/>
            </a:endParaRPr>
          </a:p>
          <a:p>
            <a:pPr algn="ctr"/>
            <a:r>
              <a:rPr lang="ar-SA" sz="3000" b="1" dirty="0">
                <a:solidFill>
                  <a:srgbClr val="515050"/>
                </a:solidFill>
                <a:latin typeface="Araboto Bold" panose="020B0604020202020204" charset="0"/>
                <a:ea typeface="Araboto Bold" panose="020B0604020202020204" charset="0"/>
                <a:cs typeface="Araboto Bold" panose="020B0604020202020204" charset="0"/>
              </a:rPr>
              <a:t>أستاذ المقرر : </a:t>
            </a:r>
            <a:r>
              <a:rPr lang="ar-SA" sz="3000" b="1" dirty="0" err="1">
                <a:solidFill>
                  <a:srgbClr val="515050"/>
                </a:solidFill>
                <a:latin typeface="Araboto Bold" panose="020B0604020202020204" charset="0"/>
                <a:ea typeface="Araboto Bold" panose="020B0604020202020204" charset="0"/>
                <a:cs typeface="Araboto Bold" panose="020B0604020202020204" charset="0"/>
              </a:rPr>
              <a:t>د.راشد</a:t>
            </a:r>
            <a:r>
              <a:rPr lang="ar-SA" sz="3000" b="1" dirty="0">
                <a:solidFill>
                  <a:srgbClr val="515050"/>
                </a:solidFill>
                <a:latin typeface="Araboto Bold" panose="020B0604020202020204" charset="0"/>
                <a:ea typeface="Araboto Bold" panose="020B0604020202020204" charset="0"/>
                <a:cs typeface="Araboto Bold" panose="020B0604020202020204" charset="0"/>
              </a:rPr>
              <a:t> الجساس</a:t>
            </a:r>
          </a:p>
        </p:txBody>
      </p:sp>
      <p:sp>
        <p:nvSpPr>
          <p:cNvPr id="13" name="مستطيل 12">
            <a:extLst>
              <a:ext uri="{FF2B5EF4-FFF2-40B4-BE49-F238E27FC236}">
                <a16:creationId xmlns:a16="http://schemas.microsoft.com/office/drawing/2014/main" id="{EABD171A-2648-00CE-9B4C-FDBD86E62F7A}"/>
              </a:ext>
            </a:extLst>
          </p:cNvPr>
          <p:cNvSpPr/>
          <p:nvPr/>
        </p:nvSpPr>
        <p:spPr>
          <a:xfrm>
            <a:off x="3673074" y="9156678"/>
            <a:ext cx="14088092" cy="160282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r>
              <a:rPr lang="ar-SA" sz="2000" b="1" dirty="0">
                <a:solidFill>
                  <a:srgbClr val="FF8E37"/>
                </a:solidFill>
                <a:latin typeface="Araboto Bold" panose="020B0604020202020204" charset="0"/>
                <a:ea typeface="Araboto Bold" panose="020B0604020202020204" charset="0"/>
                <a:cs typeface="Araboto Bold" panose="020B0604020202020204" charset="0"/>
              </a:rPr>
              <a:t>أعد هذا العرض كمتطلب ضمن درجات أعمال السنة الأمن والسلامة في برامج التربية البدنية</a:t>
            </a:r>
          </a:p>
          <a:p>
            <a:pPr algn="ctr"/>
            <a:r>
              <a:rPr lang="ar-SA" sz="2000" b="1" dirty="0">
                <a:solidFill>
                  <a:srgbClr val="FF8E37"/>
                </a:solidFill>
                <a:latin typeface="Araboto Bold" panose="020B0604020202020204" charset="0"/>
                <a:ea typeface="Araboto Bold" panose="020B0604020202020204" charset="0"/>
                <a:cs typeface="Araboto Bold" panose="020B0604020202020204" charset="0"/>
              </a:rPr>
              <a:t>العام الجامعي 1447-2025م</a:t>
            </a:r>
          </a:p>
          <a:p>
            <a:pPr algn="ctr"/>
            <a:endParaRPr lang="ar-SA" sz="2000" b="1" dirty="0">
              <a:solidFill>
                <a:srgbClr val="FF8E37"/>
              </a:solidFill>
              <a:latin typeface="Araboto Bold" panose="020B0604020202020204" charset="0"/>
              <a:ea typeface="Araboto Bold" panose="020B0604020202020204" charset="0"/>
              <a:cs typeface="Araboto Bold" panose="020B060402020202020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6179EF-8688-2AAB-2358-17A09F38A85E}"/>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36CDE8E5-B3DF-AABA-A850-D4C78D7CE8F1}"/>
              </a:ext>
            </a:extLst>
          </p:cNvPr>
          <p:cNvSpPr/>
          <p:nvPr/>
        </p:nvSpPr>
        <p:spPr>
          <a:xfrm>
            <a:off x="-2293426" y="6220900"/>
            <a:ext cx="4478368" cy="4066100"/>
          </a:xfrm>
          <a:custGeom>
            <a:avLst/>
            <a:gdLst/>
            <a:ahLst/>
            <a:cxnLst/>
            <a:rect l="l" t="t" r="r" b="b"/>
            <a:pathLst>
              <a:path w="4478368" h="4066100">
                <a:moveTo>
                  <a:pt x="0" y="0"/>
                </a:moveTo>
                <a:lnTo>
                  <a:pt x="4478368" y="0"/>
                </a:lnTo>
                <a:lnTo>
                  <a:pt x="4478368" y="4066100"/>
                </a:lnTo>
                <a:lnTo>
                  <a:pt x="0" y="40661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ar-SA"/>
          </a:p>
        </p:txBody>
      </p:sp>
      <p:sp>
        <p:nvSpPr>
          <p:cNvPr id="3" name="Freeform 3">
            <a:extLst>
              <a:ext uri="{FF2B5EF4-FFF2-40B4-BE49-F238E27FC236}">
                <a16:creationId xmlns:a16="http://schemas.microsoft.com/office/drawing/2014/main" id="{EDE8E8CC-BFE5-1087-D7BD-27D8DCC18412}"/>
              </a:ext>
            </a:extLst>
          </p:cNvPr>
          <p:cNvSpPr/>
          <p:nvPr/>
        </p:nvSpPr>
        <p:spPr>
          <a:xfrm>
            <a:off x="0" y="7576869"/>
            <a:ext cx="5069973" cy="2710131"/>
          </a:xfrm>
          <a:custGeom>
            <a:avLst/>
            <a:gdLst/>
            <a:ahLst/>
            <a:cxnLst/>
            <a:rect l="l" t="t" r="r" b="b"/>
            <a:pathLst>
              <a:path w="5069973" h="2710131">
                <a:moveTo>
                  <a:pt x="0" y="0"/>
                </a:moveTo>
                <a:lnTo>
                  <a:pt x="5069973" y="0"/>
                </a:lnTo>
                <a:lnTo>
                  <a:pt x="5069973" y="2710131"/>
                </a:lnTo>
                <a:lnTo>
                  <a:pt x="0" y="271013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ar-SA"/>
          </a:p>
        </p:txBody>
      </p:sp>
      <p:sp>
        <p:nvSpPr>
          <p:cNvPr id="4" name="Freeform 4">
            <a:extLst>
              <a:ext uri="{FF2B5EF4-FFF2-40B4-BE49-F238E27FC236}">
                <a16:creationId xmlns:a16="http://schemas.microsoft.com/office/drawing/2014/main" id="{14DA8225-17A1-1567-6449-07D6FC0EBE8F}"/>
              </a:ext>
            </a:extLst>
          </p:cNvPr>
          <p:cNvSpPr/>
          <p:nvPr/>
        </p:nvSpPr>
        <p:spPr>
          <a:xfrm>
            <a:off x="1028700" y="3298683"/>
            <a:ext cx="448026" cy="2737934"/>
          </a:xfrm>
          <a:custGeom>
            <a:avLst/>
            <a:gdLst/>
            <a:ahLst/>
            <a:cxnLst/>
            <a:rect l="l" t="t" r="r" b="b"/>
            <a:pathLst>
              <a:path w="448026" h="2737934">
                <a:moveTo>
                  <a:pt x="0" y="0"/>
                </a:moveTo>
                <a:lnTo>
                  <a:pt x="448026" y="0"/>
                </a:lnTo>
                <a:lnTo>
                  <a:pt x="448026" y="2737934"/>
                </a:lnTo>
                <a:lnTo>
                  <a:pt x="0" y="273793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ar-SA"/>
          </a:p>
        </p:txBody>
      </p:sp>
      <p:sp>
        <p:nvSpPr>
          <p:cNvPr id="5" name="Freeform 5">
            <a:extLst>
              <a:ext uri="{FF2B5EF4-FFF2-40B4-BE49-F238E27FC236}">
                <a16:creationId xmlns:a16="http://schemas.microsoft.com/office/drawing/2014/main" id="{0E2A5E75-183F-BC7D-C27B-FD1D0023F76E}"/>
              </a:ext>
            </a:extLst>
          </p:cNvPr>
          <p:cNvSpPr/>
          <p:nvPr/>
        </p:nvSpPr>
        <p:spPr>
          <a:xfrm rot="-10800000">
            <a:off x="16135767" y="0"/>
            <a:ext cx="4478368" cy="4066100"/>
          </a:xfrm>
          <a:custGeom>
            <a:avLst/>
            <a:gdLst/>
            <a:ahLst/>
            <a:cxnLst/>
            <a:rect l="l" t="t" r="r" b="b"/>
            <a:pathLst>
              <a:path w="4478368" h="4066100">
                <a:moveTo>
                  <a:pt x="0" y="0"/>
                </a:moveTo>
                <a:lnTo>
                  <a:pt x="4478368" y="0"/>
                </a:lnTo>
                <a:lnTo>
                  <a:pt x="4478368" y="4066100"/>
                </a:lnTo>
                <a:lnTo>
                  <a:pt x="0" y="40661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ar-SA"/>
          </a:p>
        </p:txBody>
      </p:sp>
      <p:sp>
        <p:nvSpPr>
          <p:cNvPr id="6" name="Freeform 6">
            <a:extLst>
              <a:ext uri="{FF2B5EF4-FFF2-40B4-BE49-F238E27FC236}">
                <a16:creationId xmlns:a16="http://schemas.microsoft.com/office/drawing/2014/main" id="{CE00199A-2663-08A0-56E9-459234B7B640}"/>
              </a:ext>
            </a:extLst>
          </p:cNvPr>
          <p:cNvSpPr/>
          <p:nvPr/>
        </p:nvSpPr>
        <p:spPr>
          <a:xfrm rot="-10800000">
            <a:off x="13250736" y="0"/>
            <a:ext cx="5069973" cy="2710131"/>
          </a:xfrm>
          <a:custGeom>
            <a:avLst/>
            <a:gdLst/>
            <a:ahLst/>
            <a:cxnLst/>
            <a:rect l="l" t="t" r="r" b="b"/>
            <a:pathLst>
              <a:path w="5069973" h="2710131">
                <a:moveTo>
                  <a:pt x="0" y="0"/>
                </a:moveTo>
                <a:lnTo>
                  <a:pt x="5069973" y="0"/>
                </a:lnTo>
                <a:lnTo>
                  <a:pt x="5069973" y="2710131"/>
                </a:lnTo>
                <a:lnTo>
                  <a:pt x="0" y="271013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ar-SA"/>
          </a:p>
        </p:txBody>
      </p:sp>
      <p:sp>
        <p:nvSpPr>
          <p:cNvPr id="7" name="Freeform 7">
            <a:extLst>
              <a:ext uri="{FF2B5EF4-FFF2-40B4-BE49-F238E27FC236}">
                <a16:creationId xmlns:a16="http://schemas.microsoft.com/office/drawing/2014/main" id="{4658729C-AE5F-FD25-05E3-D2265C68856A}"/>
              </a:ext>
            </a:extLst>
          </p:cNvPr>
          <p:cNvSpPr/>
          <p:nvPr/>
        </p:nvSpPr>
        <p:spPr>
          <a:xfrm>
            <a:off x="17173203" y="4507894"/>
            <a:ext cx="422762" cy="2583547"/>
          </a:xfrm>
          <a:custGeom>
            <a:avLst/>
            <a:gdLst/>
            <a:ahLst/>
            <a:cxnLst/>
            <a:rect l="l" t="t" r="r" b="b"/>
            <a:pathLst>
              <a:path w="422762" h="2583547">
                <a:moveTo>
                  <a:pt x="0" y="0"/>
                </a:moveTo>
                <a:lnTo>
                  <a:pt x="422762" y="0"/>
                </a:lnTo>
                <a:lnTo>
                  <a:pt x="422762" y="2583547"/>
                </a:lnTo>
                <a:lnTo>
                  <a:pt x="0" y="258354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ar-SA"/>
          </a:p>
        </p:txBody>
      </p:sp>
      <p:sp>
        <p:nvSpPr>
          <p:cNvPr id="13" name="TextBox 13">
            <a:extLst>
              <a:ext uri="{FF2B5EF4-FFF2-40B4-BE49-F238E27FC236}">
                <a16:creationId xmlns:a16="http://schemas.microsoft.com/office/drawing/2014/main" id="{419A215D-4AFD-AA1E-9528-A3FD78697DE7}"/>
              </a:ext>
            </a:extLst>
          </p:cNvPr>
          <p:cNvSpPr txBox="1"/>
          <p:nvPr/>
        </p:nvSpPr>
        <p:spPr>
          <a:xfrm>
            <a:off x="8787789" y="1741411"/>
            <a:ext cx="7667479" cy="884858"/>
          </a:xfrm>
          <a:prstGeom prst="rect">
            <a:avLst/>
          </a:prstGeom>
        </p:spPr>
        <p:txBody>
          <a:bodyPr lIns="0" tIns="0" rIns="0" bIns="0" rtlCol="0" anchor="t">
            <a:spAutoFit/>
          </a:bodyPr>
          <a:lstStyle/>
          <a:p>
            <a:pPr algn="ctr" rtl="1">
              <a:lnSpc>
                <a:spcPts val="8025"/>
              </a:lnSpc>
            </a:pPr>
            <a:r>
              <a:rPr lang="ar-SA" sz="3000" b="1" dirty="0">
                <a:solidFill>
                  <a:schemeClr val="accent6">
                    <a:lumMod val="75000"/>
                  </a:schemeClr>
                </a:solidFill>
                <a:latin typeface="Araboto Bold"/>
                <a:ea typeface="Araboto Bold"/>
                <a:cs typeface="Araboto Bold"/>
                <a:sym typeface="Araboto Bold"/>
                <a:rtl/>
              </a:rPr>
              <a:t>المستوى المهاري للطلبة :</a:t>
            </a:r>
            <a:endParaRPr lang="ar-EG" sz="3000" b="1" dirty="0">
              <a:solidFill>
                <a:schemeClr val="accent6">
                  <a:lumMod val="75000"/>
                </a:schemeClr>
              </a:solidFill>
              <a:latin typeface="Araboto Bold"/>
              <a:ea typeface="Araboto Bold"/>
              <a:cs typeface="Araboto Bold"/>
              <a:sym typeface="Araboto Bold"/>
              <a:rtl/>
            </a:endParaRPr>
          </a:p>
        </p:txBody>
      </p:sp>
      <p:sp>
        <p:nvSpPr>
          <p:cNvPr id="9" name="مربع نص 8">
            <a:extLst>
              <a:ext uri="{FF2B5EF4-FFF2-40B4-BE49-F238E27FC236}">
                <a16:creationId xmlns:a16="http://schemas.microsoft.com/office/drawing/2014/main" id="{4FD53551-ECCC-E7C9-C605-AB6E297222ED}"/>
              </a:ext>
            </a:extLst>
          </p:cNvPr>
          <p:cNvSpPr txBox="1"/>
          <p:nvPr/>
        </p:nvSpPr>
        <p:spPr>
          <a:xfrm>
            <a:off x="9064556" y="3009900"/>
            <a:ext cx="7113947" cy="6595267"/>
          </a:xfrm>
          <a:prstGeom prst="rect">
            <a:avLst/>
          </a:prstGeom>
          <a:noFill/>
        </p:spPr>
        <p:txBody>
          <a:bodyPr wrap="square">
            <a:spAutoFit/>
          </a:bodyPr>
          <a:lstStyle/>
          <a:p>
            <a:pPr marL="228600" algn="r" rtl="1">
              <a:lnSpc>
                <a:spcPct val="107000"/>
              </a:lnSpc>
              <a:spcAft>
                <a:spcPts val="800"/>
              </a:spcAft>
              <a:buNone/>
            </a:pPr>
            <a:r>
              <a:rPr lang="ar-SA" sz="2600" kern="100" dirty="0">
                <a:effectLst/>
                <a:latin typeface="Calibri" panose="020F0502020204030204" pitchFamily="34" charset="0"/>
                <a:ea typeface="Calibri" panose="020F0502020204030204" pitchFamily="34" charset="0"/>
                <a:cs typeface="Arial" panose="020B0604020202020204" pitchFamily="34" charset="0"/>
              </a:rPr>
              <a:t>يشير جلون وآخرون (1989) إلى أن الطالب صاحب المهارات العالية أقل عرضة للإصابة من الطلب الأقل مهارة أو غير الماهر أثناء درس التربية البدنية ، لذا </a:t>
            </a:r>
            <a:r>
              <a:rPr lang="ar-SA" sz="2600" b="1" kern="100" dirty="0">
                <a:effectLst/>
                <a:latin typeface="Calibri" panose="020F0502020204030204" pitchFamily="34" charset="0"/>
                <a:ea typeface="Calibri" panose="020F0502020204030204" pitchFamily="34" charset="0"/>
                <a:cs typeface="Arial" panose="020B0604020202020204" pitchFamily="34" charset="0"/>
              </a:rPr>
              <a:t>يجب على معلم التربية البدنية مراعاة </a:t>
            </a:r>
            <a:r>
              <a:rPr lang="ar-SA" sz="2600" b="1" kern="100" dirty="0" err="1">
                <a:effectLst/>
                <a:latin typeface="Calibri" panose="020F0502020204030204" pitchFamily="34" charset="0"/>
                <a:ea typeface="Calibri" panose="020F0502020204030204" pitchFamily="34" charset="0"/>
                <a:cs typeface="Arial" panose="020B0604020202020204" pitchFamily="34" charset="0"/>
              </a:rPr>
              <a:t>مايلي</a:t>
            </a:r>
            <a:r>
              <a:rPr lang="ar-SA" sz="2600" b="1" kern="100" dirty="0">
                <a:effectLst/>
                <a:latin typeface="Calibri" panose="020F0502020204030204" pitchFamily="34" charset="0"/>
                <a:ea typeface="Calibri" panose="020F0502020204030204" pitchFamily="34" charset="0"/>
                <a:cs typeface="Arial" panose="020B0604020202020204" pitchFamily="34" charset="0"/>
              </a:rPr>
              <a:t> : </a:t>
            </a:r>
            <a:endParaRPr lang="en-US" sz="2600" b="1" kern="100" dirty="0">
              <a:effectLst/>
              <a:latin typeface="Calibri" panose="020F0502020204030204" pitchFamily="34" charset="0"/>
              <a:ea typeface="Calibri" panose="020F0502020204030204" pitchFamily="34" charset="0"/>
              <a:cs typeface="Arial" panose="020B0604020202020204" pitchFamily="34" charset="0"/>
            </a:endParaRPr>
          </a:p>
          <a:p>
            <a:pPr marL="457200" lvl="0" indent="-457200" algn="r" rtl="1">
              <a:lnSpc>
                <a:spcPct val="107000"/>
              </a:lnSpc>
              <a:buFont typeface="Arial" panose="020B0604020202020204" pitchFamily="34" charset="0"/>
              <a:buChar char="•"/>
            </a:pPr>
            <a:r>
              <a:rPr lang="ar-SA" sz="2600" kern="100" dirty="0">
                <a:effectLst/>
                <a:latin typeface="Calibri" panose="020F0502020204030204" pitchFamily="34" charset="0"/>
                <a:ea typeface="Calibri" panose="020F0502020204030204" pitchFamily="34" charset="0"/>
                <a:cs typeface="Arial" panose="020B0604020202020204" pitchFamily="34" charset="0"/>
              </a:rPr>
              <a:t>شرح الحركات باستخدام الرسوم التوضيحية للأوضاع الصحيح والخاطئة </a:t>
            </a:r>
            <a:endParaRPr lang="en-US" sz="2600" kern="100" dirty="0">
              <a:effectLst/>
              <a:latin typeface="Calibri" panose="020F0502020204030204" pitchFamily="34" charset="0"/>
              <a:ea typeface="Calibri" panose="020F0502020204030204" pitchFamily="34" charset="0"/>
              <a:cs typeface="Arial" panose="020B0604020202020204" pitchFamily="34" charset="0"/>
            </a:endParaRPr>
          </a:p>
          <a:p>
            <a:pPr marL="457200" lvl="0" indent="-457200" algn="r" rtl="1">
              <a:lnSpc>
                <a:spcPct val="107000"/>
              </a:lnSpc>
              <a:buFont typeface="Arial" panose="020B0604020202020204" pitchFamily="34" charset="0"/>
              <a:buChar char="•"/>
            </a:pPr>
            <a:r>
              <a:rPr lang="ar-SA" sz="2600" kern="100" dirty="0">
                <a:effectLst/>
                <a:latin typeface="Calibri" panose="020F0502020204030204" pitchFamily="34" charset="0"/>
                <a:ea typeface="Calibri" panose="020F0502020204030204" pitchFamily="34" charset="0"/>
                <a:cs typeface="Arial" panose="020B0604020202020204" pitchFamily="34" charset="0"/>
              </a:rPr>
              <a:t>تقديم نماذج للحركات من جانب المعلم أو الطلبة المتفوقون </a:t>
            </a:r>
            <a:r>
              <a:rPr lang="ar-SA" sz="2600" kern="100" dirty="0" err="1">
                <a:effectLst/>
                <a:latin typeface="Calibri" panose="020F0502020204030204" pitchFamily="34" charset="0"/>
                <a:ea typeface="Calibri" panose="020F0502020204030204" pitchFamily="34" charset="0"/>
                <a:cs typeface="Arial" panose="020B0604020202020204" pitchFamily="34" charset="0"/>
              </a:rPr>
              <a:t>مهاريًا</a:t>
            </a:r>
            <a:r>
              <a:rPr lang="ar-SA" sz="2600" kern="100" dirty="0">
                <a:effectLst/>
                <a:latin typeface="Calibri" panose="020F0502020204030204" pitchFamily="34" charset="0"/>
                <a:ea typeface="Calibri" panose="020F0502020204030204" pitchFamily="34" charset="0"/>
                <a:cs typeface="Arial" panose="020B0604020202020204" pitchFamily="34" charset="0"/>
              </a:rPr>
              <a:t> على أن يصاحبها شرح وتحليل وتأكيد لأوضاع السلامة والوقاية </a:t>
            </a:r>
            <a:endParaRPr lang="en-US" sz="2600" kern="100" dirty="0">
              <a:effectLst/>
              <a:latin typeface="Calibri" panose="020F0502020204030204" pitchFamily="34" charset="0"/>
              <a:ea typeface="Calibri" panose="020F0502020204030204" pitchFamily="34" charset="0"/>
              <a:cs typeface="Arial" panose="020B0604020202020204" pitchFamily="34" charset="0"/>
            </a:endParaRPr>
          </a:p>
          <a:p>
            <a:pPr marL="457200" lvl="0" indent="-457200" algn="r" rtl="1">
              <a:lnSpc>
                <a:spcPct val="107000"/>
              </a:lnSpc>
              <a:buFont typeface="Arial" panose="020B0604020202020204" pitchFamily="34" charset="0"/>
              <a:buChar char="•"/>
            </a:pPr>
            <a:r>
              <a:rPr lang="ar-SA" sz="2600" kern="100" dirty="0">
                <a:effectLst/>
                <a:latin typeface="Calibri" panose="020F0502020204030204" pitchFamily="34" charset="0"/>
                <a:ea typeface="Calibri" panose="020F0502020204030204" pitchFamily="34" charset="0"/>
                <a:cs typeface="Arial" panose="020B0604020202020204" pitchFamily="34" charset="0"/>
              </a:rPr>
              <a:t>التأكيد على تقديم فترة إحماء ملائمة للطلبة تتناسب مع طبيعة اللعبة أو مجموعة الألعاب </a:t>
            </a:r>
            <a:endParaRPr lang="en-US" sz="2600" kern="100" dirty="0">
              <a:effectLst/>
              <a:latin typeface="Calibri" panose="020F0502020204030204" pitchFamily="34" charset="0"/>
              <a:ea typeface="Calibri" panose="020F0502020204030204" pitchFamily="34" charset="0"/>
              <a:cs typeface="Arial" panose="020B0604020202020204" pitchFamily="34" charset="0"/>
            </a:endParaRPr>
          </a:p>
          <a:p>
            <a:pPr marL="457200" lvl="0" indent="-457200" algn="r" rtl="1">
              <a:lnSpc>
                <a:spcPct val="107000"/>
              </a:lnSpc>
              <a:buFont typeface="Arial" panose="020B0604020202020204" pitchFamily="34" charset="0"/>
              <a:buChar char="•"/>
            </a:pPr>
            <a:r>
              <a:rPr lang="ar-SA" sz="2600" kern="100" dirty="0">
                <a:effectLst/>
                <a:latin typeface="Calibri" panose="020F0502020204030204" pitchFamily="34" charset="0"/>
                <a:ea typeface="Calibri" panose="020F0502020204030204" pitchFamily="34" charset="0"/>
                <a:cs typeface="Arial" panose="020B0604020202020204" pitchFamily="34" charset="0"/>
              </a:rPr>
              <a:t>تقسيم الطلبة إلى مجموعات متجانسة القدرات قبل </a:t>
            </a:r>
            <a:r>
              <a:rPr lang="ar-SA" sz="2600" kern="100" dirty="0" err="1">
                <a:effectLst/>
                <a:latin typeface="Calibri" panose="020F0502020204030204" pitchFamily="34" charset="0"/>
                <a:ea typeface="Calibri" panose="020F0502020204030204" pitchFamily="34" charset="0"/>
                <a:cs typeface="Arial" panose="020B0604020202020204" pitchFamily="34" charset="0"/>
              </a:rPr>
              <a:t>البدأ</a:t>
            </a:r>
            <a:endParaRPr lang="en-US" sz="2600" kern="100" dirty="0">
              <a:effectLst/>
              <a:latin typeface="Calibri" panose="020F0502020204030204" pitchFamily="34" charset="0"/>
              <a:ea typeface="Calibri" panose="020F0502020204030204" pitchFamily="34" charset="0"/>
              <a:cs typeface="Arial" panose="020B0604020202020204" pitchFamily="34" charset="0"/>
            </a:endParaRPr>
          </a:p>
          <a:p>
            <a:pPr marL="457200" lvl="0" indent="-457200" algn="r" rtl="1">
              <a:lnSpc>
                <a:spcPct val="107000"/>
              </a:lnSpc>
              <a:spcAft>
                <a:spcPts val="800"/>
              </a:spcAft>
              <a:buFont typeface="Arial" panose="020B0604020202020204" pitchFamily="34" charset="0"/>
              <a:buChar char="•"/>
            </a:pPr>
            <a:r>
              <a:rPr lang="ar-SA" sz="2600" kern="100" dirty="0">
                <a:effectLst/>
                <a:latin typeface="Calibri" panose="020F0502020204030204" pitchFamily="34" charset="0"/>
                <a:ea typeface="Calibri" panose="020F0502020204030204" pitchFamily="34" charset="0"/>
                <a:cs typeface="Arial" panose="020B0604020202020204" pitchFamily="34" charset="0"/>
              </a:rPr>
              <a:t>التدرج في إعطاء المهارات من البسيط إلى المركب ومن السهل إلى الصعب ومن المعلوم إلى المجهول بما يتناسب مع الطلبة </a:t>
            </a:r>
            <a:endParaRPr lang="en-US" sz="2600" kern="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2" name="مستطيل 11">
            <a:extLst>
              <a:ext uri="{FF2B5EF4-FFF2-40B4-BE49-F238E27FC236}">
                <a16:creationId xmlns:a16="http://schemas.microsoft.com/office/drawing/2014/main" id="{138E983A-27D1-4B76-4A9C-88A30613993E}"/>
              </a:ext>
            </a:extLst>
          </p:cNvPr>
          <p:cNvSpPr/>
          <p:nvPr/>
        </p:nvSpPr>
        <p:spPr>
          <a:xfrm>
            <a:off x="9171346" y="2855068"/>
            <a:ext cx="7010400" cy="6705600"/>
          </a:xfrm>
          <a:prstGeom prst="rect">
            <a:avLst/>
          </a:prstGeom>
          <a:noFill/>
        </p:spPr>
        <p:style>
          <a:lnRef idx="2">
            <a:schemeClr val="accent6"/>
          </a:lnRef>
          <a:fillRef idx="1">
            <a:schemeClr val="lt1"/>
          </a:fillRef>
          <a:effectRef idx="0">
            <a:schemeClr val="accent6"/>
          </a:effectRef>
          <a:fontRef idx="minor">
            <a:schemeClr val="dk1"/>
          </a:fontRef>
        </p:style>
        <p:txBody>
          <a:bodyPr rtlCol="1" anchor="ctr"/>
          <a:lstStyle/>
          <a:p>
            <a:pPr algn="ctr"/>
            <a:endParaRPr lang="ar-SA"/>
          </a:p>
        </p:txBody>
      </p:sp>
      <p:sp>
        <p:nvSpPr>
          <p:cNvPr id="14" name="مستطيل 13">
            <a:extLst>
              <a:ext uri="{FF2B5EF4-FFF2-40B4-BE49-F238E27FC236}">
                <a16:creationId xmlns:a16="http://schemas.microsoft.com/office/drawing/2014/main" id="{07BBF6F2-6316-E54C-B859-C59E9DF28BFC}"/>
              </a:ext>
            </a:extLst>
          </p:cNvPr>
          <p:cNvSpPr/>
          <p:nvPr/>
        </p:nvSpPr>
        <p:spPr>
          <a:xfrm>
            <a:off x="1757828" y="1155094"/>
            <a:ext cx="7010400" cy="6705600"/>
          </a:xfrm>
          <a:prstGeom prst="rect">
            <a:avLst/>
          </a:prstGeom>
          <a:noFill/>
        </p:spPr>
        <p:style>
          <a:lnRef idx="2">
            <a:schemeClr val="accent6"/>
          </a:lnRef>
          <a:fillRef idx="1">
            <a:schemeClr val="lt1"/>
          </a:fillRef>
          <a:effectRef idx="0">
            <a:schemeClr val="accent6"/>
          </a:effectRef>
          <a:fontRef idx="minor">
            <a:schemeClr val="dk1"/>
          </a:fontRef>
        </p:style>
        <p:txBody>
          <a:bodyPr rtlCol="1" anchor="ctr"/>
          <a:lstStyle/>
          <a:p>
            <a:pPr algn="ctr"/>
            <a:endParaRPr lang="ar-SA"/>
          </a:p>
        </p:txBody>
      </p:sp>
      <p:sp>
        <p:nvSpPr>
          <p:cNvPr id="15" name="مربع نص 14">
            <a:extLst>
              <a:ext uri="{FF2B5EF4-FFF2-40B4-BE49-F238E27FC236}">
                <a16:creationId xmlns:a16="http://schemas.microsoft.com/office/drawing/2014/main" id="{2234D929-7EFF-ECE1-22FF-A851252CADA7}"/>
              </a:ext>
            </a:extLst>
          </p:cNvPr>
          <p:cNvSpPr txBox="1"/>
          <p:nvPr/>
        </p:nvSpPr>
        <p:spPr>
          <a:xfrm>
            <a:off x="1863885" y="2145308"/>
            <a:ext cx="6798284" cy="4493538"/>
          </a:xfrm>
          <a:prstGeom prst="rect">
            <a:avLst/>
          </a:prstGeom>
          <a:noFill/>
        </p:spPr>
        <p:txBody>
          <a:bodyPr wrap="square">
            <a:spAutoFit/>
          </a:bodyPr>
          <a:lstStyle/>
          <a:p>
            <a:pPr algn="r" rtl="1"/>
            <a:r>
              <a:rPr lang="ar-SA" sz="2600" dirty="0"/>
              <a:t>أن توفير الثقافة الصحية للطلبة يعتبر من الاعتبارات الهامة لتوفير عوامل الأمن والسلامة والتي منها :</a:t>
            </a:r>
          </a:p>
          <a:p>
            <a:pPr algn="r" rtl="1"/>
            <a:endParaRPr lang="en-US" sz="2600" dirty="0"/>
          </a:p>
          <a:p>
            <a:pPr marL="457200" lvl="0" indent="-457200" algn="r" rtl="1">
              <a:buFont typeface="Arial" panose="020B0604020202020204" pitchFamily="34" charset="0"/>
              <a:buChar char="•"/>
            </a:pPr>
            <a:r>
              <a:rPr lang="ar-SA" sz="2600" dirty="0"/>
              <a:t>توعية الطلبة للاهتمام بوسائل النظافة الشخصية </a:t>
            </a:r>
            <a:endParaRPr lang="en-US" sz="2600" dirty="0"/>
          </a:p>
          <a:p>
            <a:pPr marL="457200" lvl="0" indent="-457200" algn="r" rtl="1">
              <a:buFont typeface="Arial" panose="020B0604020202020204" pitchFamily="34" charset="0"/>
              <a:buChar char="•"/>
            </a:pPr>
            <a:r>
              <a:rPr lang="ar-SA" sz="2600" dirty="0"/>
              <a:t>توعية الطلبة بأسباب وطبيعة الحوادث الشائعة في النشاط الرياضي</a:t>
            </a:r>
            <a:endParaRPr lang="en-US" sz="2600" dirty="0"/>
          </a:p>
          <a:p>
            <a:pPr marL="457200" lvl="0" indent="-457200" algn="r" rtl="1">
              <a:buFont typeface="Arial" panose="020B0604020202020204" pitchFamily="34" charset="0"/>
              <a:buChar char="•"/>
            </a:pPr>
            <a:r>
              <a:rPr lang="ar-SA" sz="2600" dirty="0"/>
              <a:t>توعية الطلبة بأماكن الخطر في ساحات اللعب والملاعب وآلية تجنبها</a:t>
            </a:r>
            <a:endParaRPr lang="en-US" sz="2600" dirty="0"/>
          </a:p>
          <a:p>
            <a:pPr marL="457200" lvl="0" indent="-457200" algn="r" rtl="1">
              <a:buFont typeface="Arial" panose="020B0604020202020204" pitchFamily="34" charset="0"/>
              <a:buChar char="•"/>
            </a:pPr>
            <a:r>
              <a:rPr lang="ar-SA" sz="2600" dirty="0"/>
              <a:t>يجب معرفة كيفية نقل وتثبيت الأجهزة الرياضية مع الإلمام بالطرق الصحيحة لسند الزميل لتوفير عوامل الأمن والسلامة </a:t>
            </a:r>
            <a:endParaRPr lang="en-US" sz="2600" dirty="0"/>
          </a:p>
        </p:txBody>
      </p:sp>
      <p:sp>
        <p:nvSpPr>
          <p:cNvPr id="16" name="TextBox 13">
            <a:extLst>
              <a:ext uri="{FF2B5EF4-FFF2-40B4-BE49-F238E27FC236}">
                <a16:creationId xmlns:a16="http://schemas.microsoft.com/office/drawing/2014/main" id="{077AA9A0-030B-E649-852C-D1A19C499871}"/>
              </a:ext>
            </a:extLst>
          </p:cNvPr>
          <p:cNvSpPr txBox="1"/>
          <p:nvPr/>
        </p:nvSpPr>
        <p:spPr>
          <a:xfrm>
            <a:off x="1429288" y="6807341"/>
            <a:ext cx="7667479" cy="884858"/>
          </a:xfrm>
          <a:prstGeom prst="rect">
            <a:avLst/>
          </a:prstGeom>
        </p:spPr>
        <p:txBody>
          <a:bodyPr lIns="0" tIns="0" rIns="0" bIns="0" rtlCol="0" anchor="t">
            <a:spAutoFit/>
          </a:bodyPr>
          <a:lstStyle/>
          <a:p>
            <a:pPr algn="ctr" rtl="1">
              <a:lnSpc>
                <a:spcPts val="8025"/>
              </a:lnSpc>
            </a:pPr>
            <a:r>
              <a:rPr lang="ar-SA" sz="3000" b="1" dirty="0">
                <a:solidFill>
                  <a:schemeClr val="accent6">
                    <a:lumMod val="75000"/>
                  </a:schemeClr>
                </a:solidFill>
                <a:latin typeface="Araboto Bold"/>
                <a:ea typeface="Araboto Bold"/>
                <a:cs typeface="Araboto Bold"/>
                <a:sym typeface="Araboto Bold"/>
                <a:rtl/>
              </a:rPr>
              <a:t>الثقافة الصحية :</a:t>
            </a:r>
            <a:endParaRPr lang="ar-EG" sz="3000" b="1" dirty="0">
              <a:solidFill>
                <a:schemeClr val="accent6">
                  <a:lumMod val="75000"/>
                </a:schemeClr>
              </a:solidFill>
              <a:latin typeface="Araboto Bold"/>
              <a:ea typeface="Araboto Bold"/>
              <a:cs typeface="Araboto Bold"/>
              <a:sym typeface="Araboto Bold"/>
              <a:rtl/>
            </a:endParaRPr>
          </a:p>
        </p:txBody>
      </p:sp>
    </p:spTree>
    <p:extLst>
      <p:ext uri="{BB962C8B-B14F-4D97-AF65-F5344CB8AC3E}">
        <p14:creationId xmlns:p14="http://schemas.microsoft.com/office/powerpoint/2010/main" val="23971673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EEEDEA"/>
        </a:solidFill>
        <a:effectLst/>
      </p:bgPr>
    </p:bg>
    <p:spTree>
      <p:nvGrpSpPr>
        <p:cNvPr id="1" name=""/>
        <p:cNvGrpSpPr/>
        <p:nvPr/>
      </p:nvGrpSpPr>
      <p:grpSpPr>
        <a:xfrm>
          <a:off x="0" y="0"/>
          <a:ext cx="0" cy="0"/>
          <a:chOff x="0" y="0"/>
          <a:chExt cx="0" cy="0"/>
        </a:xfrm>
      </p:grpSpPr>
      <p:sp>
        <p:nvSpPr>
          <p:cNvPr id="2" name="Freeform 2"/>
          <p:cNvSpPr/>
          <p:nvPr/>
        </p:nvSpPr>
        <p:spPr>
          <a:xfrm>
            <a:off x="-2293426" y="6220900"/>
            <a:ext cx="4478368" cy="4066100"/>
          </a:xfrm>
          <a:custGeom>
            <a:avLst/>
            <a:gdLst/>
            <a:ahLst/>
            <a:cxnLst/>
            <a:rect l="l" t="t" r="r" b="b"/>
            <a:pathLst>
              <a:path w="4478368" h="4066100">
                <a:moveTo>
                  <a:pt x="0" y="0"/>
                </a:moveTo>
                <a:lnTo>
                  <a:pt x="4478368" y="0"/>
                </a:lnTo>
                <a:lnTo>
                  <a:pt x="4478368" y="4066100"/>
                </a:lnTo>
                <a:lnTo>
                  <a:pt x="0" y="40661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ar-SA"/>
          </a:p>
        </p:txBody>
      </p:sp>
      <p:sp>
        <p:nvSpPr>
          <p:cNvPr id="3" name="Freeform 3"/>
          <p:cNvSpPr/>
          <p:nvPr/>
        </p:nvSpPr>
        <p:spPr>
          <a:xfrm>
            <a:off x="0" y="7576869"/>
            <a:ext cx="5069973" cy="2710131"/>
          </a:xfrm>
          <a:custGeom>
            <a:avLst/>
            <a:gdLst/>
            <a:ahLst/>
            <a:cxnLst/>
            <a:rect l="l" t="t" r="r" b="b"/>
            <a:pathLst>
              <a:path w="5069973" h="2710131">
                <a:moveTo>
                  <a:pt x="0" y="0"/>
                </a:moveTo>
                <a:lnTo>
                  <a:pt x="5069973" y="0"/>
                </a:lnTo>
                <a:lnTo>
                  <a:pt x="5069973" y="2710131"/>
                </a:lnTo>
                <a:lnTo>
                  <a:pt x="0" y="271013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ar-SA"/>
          </a:p>
        </p:txBody>
      </p:sp>
      <p:sp>
        <p:nvSpPr>
          <p:cNvPr id="4" name="Freeform 4"/>
          <p:cNvSpPr/>
          <p:nvPr/>
        </p:nvSpPr>
        <p:spPr>
          <a:xfrm>
            <a:off x="1028700" y="3298683"/>
            <a:ext cx="448026" cy="2737934"/>
          </a:xfrm>
          <a:custGeom>
            <a:avLst/>
            <a:gdLst/>
            <a:ahLst/>
            <a:cxnLst/>
            <a:rect l="l" t="t" r="r" b="b"/>
            <a:pathLst>
              <a:path w="448026" h="2737934">
                <a:moveTo>
                  <a:pt x="0" y="0"/>
                </a:moveTo>
                <a:lnTo>
                  <a:pt x="448026" y="0"/>
                </a:lnTo>
                <a:lnTo>
                  <a:pt x="448026" y="2737934"/>
                </a:lnTo>
                <a:lnTo>
                  <a:pt x="0" y="273793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ar-SA"/>
          </a:p>
        </p:txBody>
      </p:sp>
      <p:sp>
        <p:nvSpPr>
          <p:cNvPr id="5" name="Freeform 5"/>
          <p:cNvSpPr/>
          <p:nvPr/>
        </p:nvSpPr>
        <p:spPr>
          <a:xfrm rot="-10800000">
            <a:off x="16135767" y="0"/>
            <a:ext cx="4478368" cy="4066100"/>
          </a:xfrm>
          <a:custGeom>
            <a:avLst/>
            <a:gdLst/>
            <a:ahLst/>
            <a:cxnLst/>
            <a:rect l="l" t="t" r="r" b="b"/>
            <a:pathLst>
              <a:path w="4478368" h="4066100">
                <a:moveTo>
                  <a:pt x="0" y="0"/>
                </a:moveTo>
                <a:lnTo>
                  <a:pt x="4478368" y="0"/>
                </a:lnTo>
                <a:lnTo>
                  <a:pt x="4478368" y="4066100"/>
                </a:lnTo>
                <a:lnTo>
                  <a:pt x="0" y="40661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ar-SA"/>
          </a:p>
        </p:txBody>
      </p:sp>
      <p:sp>
        <p:nvSpPr>
          <p:cNvPr id="6" name="Freeform 6"/>
          <p:cNvSpPr/>
          <p:nvPr/>
        </p:nvSpPr>
        <p:spPr>
          <a:xfrm rot="-10800000">
            <a:off x="13250736" y="0"/>
            <a:ext cx="5069973" cy="2710131"/>
          </a:xfrm>
          <a:custGeom>
            <a:avLst/>
            <a:gdLst/>
            <a:ahLst/>
            <a:cxnLst/>
            <a:rect l="l" t="t" r="r" b="b"/>
            <a:pathLst>
              <a:path w="5069973" h="2710131">
                <a:moveTo>
                  <a:pt x="0" y="0"/>
                </a:moveTo>
                <a:lnTo>
                  <a:pt x="5069973" y="0"/>
                </a:lnTo>
                <a:lnTo>
                  <a:pt x="5069973" y="2710131"/>
                </a:lnTo>
                <a:lnTo>
                  <a:pt x="0" y="271013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ar-SA"/>
          </a:p>
        </p:txBody>
      </p:sp>
      <p:sp>
        <p:nvSpPr>
          <p:cNvPr id="7" name="Freeform 7"/>
          <p:cNvSpPr/>
          <p:nvPr/>
        </p:nvSpPr>
        <p:spPr>
          <a:xfrm>
            <a:off x="17173203" y="4507894"/>
            <a:ext cx="422762" cy="2583547"/>
          </a:xfrm>
          <a:custGeom>
            <a:avLst/>
            <a:gdLst/>
            <a:ahLst/>
            <a:cxnLst/>
            <a:rect l="l" t="t" r="r" b="b"/>
            <a:pathLst>
              <a:path w="422762" h="2583547">
                <a:moveTo>
                  <a:pt x="0" y="0"/>
                </a:moveTo>
                <a:lnTo>
                  <a:pt x="422762" y="0"/>
                </a:lnTo>
                <a:lnTo>
                  <a:pt x="422762" y="2583547"/>
                </a:lnTo>
                <a:lnTo>
                  <a:pt x="0" y="258354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ar-SA"/>
          </a:p>
        </p:txBody>
      </p:sp>
      <p:sp>
        <p:nvSpPr>
          <p:cNvPr id="13" name="TextBox 13"/>
          <p:cNvSpPr txBox="1"/>
          <p:nvPr/>
        </p:nvSpPr>
        <p:spPr>
          <a:xfrm>
            <a:off x="9121302" y="2112220"/>
            <a:ext cx="7667479" cy="884858"/>
          </a:xfrm>
          <a:prstGeom prst="rect">
            <a:avLst/>
          </a:prstGeom>
        </p:spPr>
        <p:txBody>
          <a:bodyPr lIns="0" tIns="0" rIns="0" bIns="0" rtlCol="0" anchor="t">
            <a:spAutoFit/>
          </a:bodyPr>
          <a:lstStyle/>
          <a:p>
            <a:pPr algn="ctr" rtl="1">
              <a:lnSpc>
                <a:spcPts val="8025"/>
              </a:lnSpc>
            </a:pPr>
            <a:r>
              <a:rPr lang="ar-SA" sz="3000" dirty="0">
                <a:solidFill>
                  <a:schemeClr val="accent6">
                    <a:lumMod val="75000"/>
                  </a:schemeClr>
                </a:solidFill>
                <a:latin typeface="Araboto Bold" panose="020B0604020202020204" charset="0"/>
                <a:ea typeface="Araboto Bold" panose="020B0604020202020204" charset="0"/>
                <a:cs typeface="Araboto Bold" panose="020B0604020202020204" charset="0"/>
              </a:rPr>
              <a:t>الملابس</a:t>
            </a:r>
            <a:endParaRPr lang="ar-EG" sz="3000" b="1" dirty="0">
              <a:solidFill>
                <a:schemeClr val="accent6">
                  <a:lumMod val="75000"/>
                </a:schemeClr>
              </a:solidFill>
              <a:latin typeface="Araboto Bold" panose="020B0604020202020204" charset="0"/>
              <a:ea typeface="Araboto Bold" panose="020B0604020202020204" charset="0"/>
              <a:cs typeface="Araboto Bold" panose="020B0604020202020204" charset="0"/>
              <a:sym typeface="Araboto Bold"/>
              <a:rtl/>
            </a:endParaRPr>
          </a:p>
        </p:txBody>
      </p:sp>
      <p:sp>
        <p:nvSpPr>
          <p:cNvPr id="11" name="قوس متوسط مزدوج 10">
            <a:extLst>
              <a:ext uri="{FF2B5EF4-FFF2-40B4-BE49-F238E27FC236}">
                <a16:creationId xmlns:a16="http://schemas.microsoft.com/office/drawing/2014/main" id="{6007A837-E221-0697-1BE3-6E22CE3A6B6D}"/>
              </a:ext>
            </a:extLst>
          </p:cNvPr>
          <p:cNvSpPr/>
          <p:nvPr/>
        </p:nvSpPr>
        <p:spPr>
          <a:xfrm>
            <a:off x="10058400" y="2933700"/>
            <a:ext cx="6248400" cy="5562600"/>
          </a:xfrm>
          <a:custGeom>
            <a:avLst/>
            <a:gdLst>
              <a:gd name="connsiteX0" fmla="*/ 0 w 6248400"/>
              <a:gd name="connsiteY0" fmla="*/ 927119 h 5562600"/>
              <a:gd name="connsiteX1" fmla="*/ 927119 w 6248400"/>
              <a:gd name="connsiteY1" fmla="*/ 0 h 5562600"/>
              <a:gd name="connsiteX2" fmla="*/ 1476389 w 6248400"/>
              <a:gd name="connsiteY2" fmla="*/ 0 h 5562600"/>
              <a:gd name="connsiteX3" fmla="*/ 2069601 w 6248400"/>
              <a:gd name="connsiteY3" fmla="*/ 0 h 5562600"/>
              <a:gd name="connsiteX4" fmla="*/ 2487047 w 6248400"/>
              <a:gd name="connsiteY4" fmla="*/ 0 h 5562600"/>
              <a:gd name="connsiteX5" fmla="*/ 3080258 w 6248400"/>
              <a:gd name="connsiteY5" fmla="*/ 0 h 5562600"/>
              <a:gd name="connsiteX6" fmla="*/ 3673470 w 6248400"/>
              <a:gd name="connsiteY6" fmla="*/ 0 h 5562600"/>
              <a:gd name="connsiteX7" fmla="*/ 4134857 w 6248400"/>
              <a:gd name="connsiteY7" fmla="*/ 0 h 5562600"/>
              <a:gd name="connsiteX8" fmla="*/ 4596244 w 6248400"/>
              <a:gd name="connsiteY8" fmla="*/ 0 h 5562600"/>
              <a:gd name="connsiteX9" fmla="*/ 5321281 w 6248400"/>
              <a:gd name="connsiteY9" fmla="*/ 0 h 5562600"/>
              <a:gd name="connsiteX10" fmla="*/ 6248400 w 6248400"/>
              <a:gd name="connsiteY10" fmla="*/ 927119 h 5562600"/>
              <a:gd name="connsiteX11" fmla="*/ 6248400 w 6248400"/>
              <a:gd name="connsiteY11" fmla="*/ 1419801 h 5562600"/>
              <a:gd name="connsiteX12" fmla="*/ 6248400 w 6248400"/>
              <a:gd name="connsiteY12" fmla="*/ 1986651 h 5562600"/>
              <a:gd name="connsiteX13" fmla="*/ 6248400 w 6248400"/>
              <a:gd name="connsiteY13" fmla="*/ 2479333 h 5562600"/>
              <a:gd name="connsiteX14" fmla="*/ 6248400 w 6248400"/>
              <a:gd name="connsiteY14" fmla="*/ 2972016 h 5562600"/>
              <a:gd name="connsiteX15" fmla="*/ 6248400 w 6248400"/>
              <a:gd name="connsiteY15" fmla="*/ 3390531 h 5562600"/>
              <a:gd name="connsiteX16" fmla="*/ 6248400 w 6248400"/>
              <a:gd name="connsiteY16" fmla="*/ 3846130 h 5562600"/>
              <a:gd name="connsiteX17" fmla="*/ 6248400 w 6248400"/>
              <a:gd name="connsiteY17" fmla="*/ 4635481 h 5562600"/>
              <a:gd name="connsiteX18" fmla="*/ 5321281 w 6248400"/>
              <a:gd name="connsiteY18" fmla="*/ 5562600 h 5562600"/>
              <a:gd name="connsiteX19" fmla="*/ 4684128 w 6248400"/>
              <a:gd name="connsiteY19" fmla="*/ 5562600 h 5562600"/>
              <a:gd name="connsiteX20" fmla="*/ 4222741 w 6248400"/>
              <a:gd name="connsiteY20" fmla="*/ 5562600 h 5562600"/>
              <a:gd name="connsiteX21" fmla="*/ 3761353 w 6248400"/>
              <a:gd name="connsiteY21" fmla="*/ 5562600 h 5562600"/>
              <a:gd name="connsiteX22" fmla="*/ 3299966 w 6248400"/>
              <a:gd name="connsiteY22" fmla="*/ 5562600 h 5562600"/>
              <a:gd name="connsiteX23" fmla="*/ 2794638 w 6248400"/>
              <a:gd name="connsiteY23" fmla="*/ 5562600 h 5562600"/>
              <a:gd name="connsiteX24" fmla="*/ 2201426 w 6248400"/>
              <a:gd name="connsiteY24" fmla="*/ 5562600 h 5562600"/>
              <a:gd name="connsiteX25" fmla="*/ 1696097 w 6248400"/>
              <a:gd name="connsiteY25" fmla="*/ 5562600 h 5562600"/>
              <a:gd name="connsiteX26" fmla="*/ 927119 w 6248400"/>
              <a:gd name="connsiteY26" fmla="*/ 5562600 h 5562600"/>
              <a:gd name="connsiteX27" fmla="*/ 0 w 6248400"/>
              <a:gd name="connsiteY27" fmla="*/ 4635481 h 5562600"/>
              <a:gd name="connsiteX28" fmla="*/ 0 w 6248400"/>
              <a:gd name="connsiteY28" fmla="*/ 4068631 h 5562600"/>
              <a:gd name="connsiteX29" fmla="*/ 0 w 6248400"/>
              <a:gd name="connsiteY29" fmla="*/ 3501782 h 5562600"/>
              <a:gd name="connsiteX30" fmla="*/ 0 w 6248400"/>
              <a:gd name="connsiteY30" fmla="*/ 3009099 h 5562600"/>
              <a:gd name="connsiteX31" fmla="*/ 0 w 6248400"/>
              <a:gd name="connsiteY31" fmla="*/ 2405166 h 5562600"/>
              <a:gd name="connsiteX32" fmla="*/ 0 w 6248400"/>
              <a:gd name="connsiteY32" fmla="*/ 1986651 h 5562600"/>
              <a:gd name="connsiteX33" fmla="*/ 0 w 6248400"/>
              <a:gd name="connsiteY33" fmla="*/ 1531052 h 5562600"/>
              <a:gd name="connsiteX34" fmla="*/ 0 w 6248400"/>
              <a:gd name="connsiteY34" fmla="*/ 927119 h 5562600"/>
              <a:gd name="connsiteX0" fmla="*/ 927119 w 6248400"/>
              <a:gd name="connsiteY0" fmla="*/ 5562600 h 5562600"/>
              <a:gd name="connsiteX1" fmla="*/ 0 w 6248400"/>
              <a:gd name="connsiteY1" fmla="*/ 4635481 h 5562600"/>
              <a:gd name="connsiteX2" fmla="*/ 0 w 6248400"/>
              <a:gd name="connsiteY2" fmla="*/ 4179882 h 5562600"/>
              <a:gd name="connsiteX3" fmla="*/ 0 w 6248400"/>
              <a:gd name="connsiteY3" fmla="*/ 3687200 h 5562600"/>
              <a:gd name="connsiteX4" fmla="*/ 0 w 6248400"/>
              <a:gd name="connsiteY4" fmla="*/ 3231601 h 5562600"/>
              <a:gd name="connsiteX5" fmla="*/ 0 w 6248400"/>
              <a:gd name="connsiteY5" fmla="*/ 2664751 h 5562600"/>
              <a:gd name="connsiteX6" fmla="*/ 0 w 6248400"/>
              <a:gd name="connsiteY6" fmla="*/ 2172069 h 5562600"/>
              <a:gd name="connsiteX7" fmla="*/ 0 w 6248400"/>
              <a:gd name="connsiteY7" fmla="*/ 1605219 h 5562600"/>
              <a:gd name="connsiteX8" fmla="*/ 0 w 6248400"/>
              <a:gd name="connsiteY8" fmla="*/ 927119 h 5562600"/>
              <a:gd name="connsiteX9" fmla="*/ 927119 w 6248400"/>
              <a:gd name="connsiteY9" fmla="*/ 0 h 5562600"/>
              <a:gd name="connsiteX10" fmla="*/ 5321281 w 6248400"/>
              <a:gd name="connsiteY10" fmla="*/ 0 h 5562600"/>
              <a:gd name="connsiteX11" fmla="*/ 6248400 w 6248400"/>
              <a:gd name="connsiteY11" fmla="*/ 927119 h 5562600"/>
              <a:gd name="connsiteX12" fmla="*/ 6248400 w 6248400"/>
              <a:gd name="connsiteY12" fmla="*/ 1345634 h 5562600"/>
              <a:gd name="connsiteX13" fmla="*/ 6248400 w 6248400"/>
              <a:gd name="connsiteY13" fmla="*/ 1801233 h 5562600"/>
              <a:gd name="connsiteX14" fmla="*/ 6248400 w 6248400"/>
              <a:gd name="connsiteY14" fmla="*/ 2293915 h 5562600"/>
              <a:gd name="connsiteX15" fmla="*/ 6248400 w 6248400"/>
              <a:gd name="connsiteY15" fmla="*/ 2712430 h 5562600"/>
              <a:gd name="connsiteX16" fmla="*/ 6248400 w 6248400"/>
              <a:gd name="connsiteY16" fmla="*/ 3316364 h 5562600"/>
              <a:gd name="connsiteX17" fmla="*/ 6248400 w 6248400"/>
              <a:gd name="connsiteY17" fmla="*/ 3734879 h 5562600"/>
              <a:gd name="connsiteX18" fmla="*/ 6248400 w 6248400"/>
              <a:gd name="connsiteY18" fmla="*/ 4635481 h 5562600"/>
              <a:gd name="connsiteX19" fmla="*/ 5321281 w 6248400"/>
              <a:gd name="connsiteY19" fmla="*/ 5562600 h 556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248400" h="5562600" stroke="0" extrusionOk="0">
                <a:moveTo>
                  <a:pt x="0" y="927119"/>
                </a:moveTo>
                <a:cubicBezTo>
                  <a:pt x="13386" y="464888"/>
                  <a:pt x="321325" y="-3794"/>
                  <a:pt x="927119" y="0"/>
                </a:cubicBezTo>
                <a:cubicBezTo>
                  <a:pt x="1171599" y="-60639"/>
                  <a:pt x="1252857" y="36995"/>
                  <a:pt x="1476389" y="0"/>
                </a:cubicBezTo>
                <a:cubicBezTo>
                  <a:pt x="1699921" y="-36995"/>
                  <a:pt x="1809730" y="28484"/>
                  <a:pt x="2069601" y="0"/>
                </a:cubicBezTo>
                <a:cubicBezTo>
                  <a:pt x="2329472" y="-28484"/>
                  <a:pt x="2390333" y="15745"/>
                  <a:pt x="2487047" y="0"/>
                </a:cubicBezTo>
                <a:cubicBezTo>
                  <a:pt x="2583761" y="-15745"/>
                  <a:pt x="2883725" y="27932"/>
                  <a:pt x="3080258" y="0"/>
                </a:cubicBezTo>
                <a:cubicBezTo>
                  <a:pt x="3276791" y="-27932"/>
                  <a:pt x="3425213" y="7383"/>
                  <a:pt x="3673470" y="0"/>
                </a:cubicBezTo>
                <a:cubicBezTo>
                  <a:pt x="3921727" y="-7383"/>
                  <a:pt x="3932551" y="14189"/>
                  <a:pt x="4134857" y="0"/>
                </a:cubicBezTo>
                <a:cubicBezTo>
                  <a:pt x="4337163" y="-14189"/>
                  <a:pt x="4447530" y="16629"/>
                  <a:pt x="4596244" y="0"/>
                </a:cubicBezTo>
                <a:cubicBezTo>
                  <a:pt x="4744958" y="-16629"/>
                  <a:pt x="5039959" y="34799"/>
                  <a:pt x="5321281" y="0"/>
                </a:cubicBezTo>
                <a:cubicBezTo>
                  <a:pt x="5831701" y="-25741"/>
                  <a:pt x="6369620" y="440265"/>
                  <a:pt x="6248400" y="927119"/>
                </a:cubicBezTo>
                <a:cubicBezTo>
                  <a:pt x="6271189" y="1135744"/>
                  <a:pt x="6217986" y="1242788"/>
                  <a:pt x="6248400" y="1419801"/>
                </a:cubicBezTo>
                <a:cubicBezTo>
                  <a:pt x="6278814" y="1596814"/>
                  <a:pt x="6244925" y="1820069"/>
                  <a:pt x="6248400" y="1986651"/>
                </a:cubicBezTo>
                <a:cubicBezTo>
                  <a:pt x="6251875" y="2153233"/>
                  <a:pt x="6213651" y="2353567"/>
                  <a:pt x="6248400" y="2479333"/>
                </a:cubicBezTo>
                <a:cubicBezTo>
                  <a:pt x="6283149" y="2605099"/>
                  <a:pt x="6231388" y="2803941"/>
                  <a:pt x="6248400" y="2972016"/>
                </a:cubicBezTo>
                <a:cubicBezTo>
                  <a:pt x="6265412" y="3140091"/>
                  <a:pt x="6241597" y="3263705"/>
                  <a:pt x="6248400" y="3390531"/>
                </a:cubicBezTo>
                <a:cubicBezTo>
                  <a:pt x="6255203" y="3517357"/>
                  <a:pt x="6239571" y="3704650"/>
                  <a:pt x="6248400" y="3846130"/>
                </a:cubicBezTo>
                <a:cubicBezTo>
                  <a:pt x="6257229" y="3987610"/>
                  <a:pt x="6165741" y="4459889"/>
                  <a:pt x="6248400" y="4635481"/>
                </a:cubicBezTo>
                <a:cubicBezTo>
                  <a:pt x="6171547" y="5205435"/>
                  <a:pt x="5918587" y="5505459"/>
                  <a:pt x="5321281" y="5562600"/>
                </a:cubicBezTo>
                <a:cubicBezTo>
                  <a:pt x="5049199" y="5639007"/>
                  <a:pt x="4838786" y="5511927"/>
                  <a:pt x="4684128" y="5562600"/>
                </a:cubicBezTo>
                <a:cubicBezTo>
                  <a:pt x="4529470" y="5613273"/>
                  <a:pt x="4424859" y="5539247"/>
                  <a:pt x="4222741" y="5562600"/>
                </a:cubicBezTo>
                <a:cubicBezTo>
                  <a:pt x="4020623" y="5585953"/>
                  <a:pt x="3929381" y="5546179"/>
                  <a:pt x="3761353" y="5562600"/>
                </a:cubicBezTo>
                <a:cubicBezTo>
                  <a:pt x="3593325" y="5579021"/>
                  <a:pt x="3430930" y="5512477"/>
                  <a:pt x="3299966" y="5562600"/>
                </a:cubicBezTo>
                <a:cubicBezTo>
                  <a:pt x="3169002" y="5612723"/>
                  <a:pt x="3027935" y="5544360"/>
                  <a:pt x="2794638" y="5562600"/>
                </a:cubicBezTo>
                <a:cubicBezTo>
                  <a:pt x="2561341" y="5580840"/>
                  <a:pt x="2405599" y="5540426"/>
                  <a:pt x="2201426" y="5562600"/>
                </a:cubicBezTo>
                <a:cubicBezTo>
                  <a:pt x="1997253" y="5584774"/>
                  <a:pt x="1839831" y="5556435"/>
                  <a:pt x="1696097" y="5562600"/>
                </a:cubicBezTo>
                <a:cubicBezTo>
                  <a:pt x="1552363" y="5568765"/>
                  <a:pt x="1106368" y="5530211"/>
                  <a:pt x="927119" y="5562600"/>
                </a:cubicBezTo>
                <a:cubicBezTo>
                  <a:pt x="465839" y="5481161"/>
                  <a:pt x="47266" y="5093273"/>
                  <a:pt x="0" y="4635481"/>
                </a:cubicBezTo>
                <a:cubicBezTo>
                  <a:pt x="-28918" y="4493797"/>
                  <a:pt x="28934" y="4340095"/>
                  <a:pt x="0" y="4068631"/>
                </a:cubicBezTo>
                <a:cubicBezTo>
                  <a:pt x="-28934" y="3797167"/>
                  <a:pt x="41072" y="3745939"/>
                  <a:pt x="0" y="3501782"/>
                </a:cubicBezTo>
                <a:cubicBezTo>
                  <a:pt x="-41072" y="3257625"/>
                  <a:pt x="30553" y="3143146"/>
                  <a:pt x="0" y="3009099"/>
                </a:cubicBezTo>
                <a:cubicBezTo>
                  <a:pt x="-30553" y="2875052"/>
                  <a:pt x="72375" y="2533546"/>
                  <a:pt x="0" y="2405166"/>
                </a:cubicBezTo>
                <a:cubicBezTo>
                  <a:pt x="-72375" y="2276786"/>
                  <a:pt x="23568" y="2189103"/>
                  <a:pt x="0" y="1986651"/>
                </a:cubicBezTo>
                <a:cubicBezTo>
                  <a:pt x="-23568" y="1784200"/>
                  <a:pt x="95" y="1741669"/>
                  <a:pt x="0" y="1531052"/>
                </a:cubicBezTo>
                <a:cubicBezTo>
                  <a:pt x="-95" y="1320435"/>
                  <a:pt x="45872" y="1199977"/>
                  <a:pt x="0" y="927119"/>
                </a:cubicBezTo>
                <a:close/>
              </a:path>
              <a:path w="6248400" h="5562600" fill="none" extrusionOk="0">
                <a:moveTo>
                  <a:pt x="927119" y="5562600"/>
                </a:moveTo>
                <a:cubicBezTo>
                  <a:pt x="527626" y="5611180"/>
                  <a:pt x="107700" y="5096837"/>
                  <a:pt x="0" y="4635481"/>
                </a:cubicBezTo>
                <a:cubicBezTo>
                  <a:pt x="-35359" y="4508290"/>
                  <a:pt x="29044" y="4329693"/>
                  <a:pt x="0" y="4179882"/>
                </a:cubicBezTo>
                <a:cubicBezTo>
                  <a:pt x="-29044" y="4030071"/>
                  <a:pt x="57546" y="3849455"/>
                  <a:pt x="0" y="3687200"/>
                </a:cubicBezTo>
                <a:cubicBezTo>
                  <a:pt x="-57546" y="3524945"/>
                  <a:pt x="41043" y="3407485"/>
                  <a:pt x="0" y="3231601"/>
                </a:cubicBezTo>
                <a:cubicBezTo>
                  <a:pt x="-41043" y="3055717"/>
                  <a:pt x="1561" y="2807219"/>
                  <a:pt x="0" y="2664751"/>
                </a:cubicBezTo>
                <a:cubicBezTo>
                  <a:pt x="-1561" y="2522283"/>
                  <a:pt x="56963" y="2373620"/>
                  <a:pt x="0" y="2172069"/>
                </a:cubicBezTo>
                <a:cubicBezTo>
                  <a:pt x="-56963" y="1970518"/>
                  <a:pt x="19359" y="1863422"/>
                  <a:pt x="0" y="1605219"/>
                </a:cubicBezTo>
                <a:cubicBezTo>
                  <a:pt x="-19359" y="1347016"/>
                  <a:pt x="14230" y="1253344"/>
                  <a:pt x="0" y="927119"/>
                </a:cubicBezTo>
                <a:cubicBezTo>
                  <a:pt x="-29463" y="345939"/>
                  <a:pt x="297364" y="-38944"/>
                  <a:pt x="927119" y="0"/>
                </a:cubicBezTo>
                <a:moveTo>
                  <a:pt x="5321281" y="0"/>
                </a:moveTo>
                <a:cubicBezTo>
                  <a:pt x="5963705" y="55121"/>
                  <a:pt x="6259440" y="392046"/>
                  <a:pt x="6248400" y="927119"/>
                </a:cubicBezTo>
                <a:cubicBezTo>
                  <a:pt x="6280262" y="1092388"/>
                  <a:pt x="6237299" y="1176759"/>
                  <a:pt x="6248400" y="1345634"/>
                </a:cubicBezTo>
                <a:cubicBezTo>
                  <a:pt x="6259501" y="1514510"/>
                  <a:pt x="6213046" y="1587815"/>
                  <a:pt x="6248400" y="1801233"/>
                </a:cubicBezTo>
                <a:cubicBezTo>
                  <a:pt x="6283754" y="2014651"/>
                  <a:pt x="6214907" y="2173292"/>
                  <a:pt x="6248400" y="2293915"/>
                </a:cubicBezTo>
                <a:cubicBezTo>
                  <a:pt x="6281893" y="2414538"/>
                  <a:pt x="6240017" y="2587909"/>
                  <a:pt x="6248400" y="2712430"/>
                </a:cubicBezTo>
                <a:cubicBezTo>
                  <a:pt x="6256783" y="2836952"/>
                  <a:pt x="6217020" y="3175630"/>
                  <a:pt x="6248400" y="3316364"/>
                </a:cubicBezTo>
                <a:cubicBezTo>
                  <a:pt x="6279780" y="3457098"/>
                  <a:pt x="6224940" y="3638145"/>
                  <a:pt x="6248400" y="3734879"/>
                </a:cubicBezTo>
                <a:cubicBezTo>
                  <a:pt x="6271860" y="3831613"/>
                  <a:pt x="6143016" y="4410636"/>
                  <a:pt x="6248400" y="4635481"/>
                </a:cubicBezTo>
                <a:cubicBezTo>
                  <a:pt x="6247716" y="5161242"/>
                  <a:pt x="5783205" y="5552379"/>
                  <a:pt x="5321281" y="5562600"/>
                </a:cubicBezTo>
              </a:path>
              <a:path w="6248400" h="5562600" fill="none" stroke="0" extrusionOk="0">
                <a:moveTo>
                  <a:pt x="927119" y="5562600"/>
                </a:moveTo>
                <a:cubicBezTo>
                  <a:pt x="407159" y="5645578"/>
                  <a:pt x="-71709" y="5106398"/>
                  <a:pt x="0" y="4635481"/>
                </a:cubicBezTo>
                <a:cubicBezTo>
                  <a:pt x="-36860" y="4425489"/>
                  <a:pt x="43978" y="4298661"/>
                  <a:pt x="0" y="4179882"/>
                </a:cubicBezTo>
                <a:cubicBezTo>
                  <a:pt x="-43978" y="4061103"/>
                  <a:pt x="42817" y="3803598"/>
                  <a:pt x="0" y="3613033"/>
                </a:cubicBezTo>
                <a:cubicBezTo>
                  <a:pt x="-42817" y="3422468"/>
                  <a:pt x="54622" y="3213095"/>
                  <a:pt x="0" y="3009099"/>
                </a:cubicBezTo>
                <a:cubicBezTo>
                  <a:pt x="-54622" y="2805103"/>
                  <a:pt x="33881" y="2694931"/>
                  <a:pt x="0" y="2442250"/>
                </a:cubicBezTo>
                <a:cubicBezTo>
                  <a:pt x="-33881" y="2189569"/>
                  <a:pt x="27089" y="2121316"/>
                  <a:pt x="0" y="1986651"/>
                </a:cubicBezTo>
                <a:cubicBezTo>
                  <a:pt x="-27089" y="1851986"/>
                  <a:pt x="19306" y="1733898"/>
                  <a:pt x="0" y="1493969"/>
                </a:cubicBezTo>
                <a:cubicBezTo>
                  <a:pt x="-19306" y="1254040"/>
                  <a:pt x="2899" y="1094095"/>
                  <a:pt x="0" y="927119"/>
                </a:cubicBezTo>
                <a:cubicBezTo>
                  <a:pt x="45146" y="427706"/>
                  <a:pt x="422636" y="30246"/>
                  <a:pt x="927119" y="0"/>
                </a:cubicBezTo>
                <a:moveTo>
                  <a:pt x="5321281" y="0"/>
                </a:moveTo>
                <a:cubicBezTo>
                  <a:pt x="5860130" y="-44208"/>
                  <a:pt x="6263085" y="525191"/>
                  <a:pt x="6248400" y="927119"/>
                </a:cubicBezTo>
                <a:cubicBezTo>
                  <a:pt x="6290277" y="1173201"/>
                  <a:pt x="6230850" y="1284324"/>
                  <a:pt x="6248400" y="1419801"/>
                </a:cubicBezTo>
                <a:cubicBezTo>
                  <a:pt x="6265950" y="1555278"/>
                  <a:pt x="6201089" y="1715005"/>
                  <a:pt x="6248400" y="1949567"/>
                </a:cubicBezTo>
                <a:cubicBezTo>
                  <a:pt x="6295711" y="2184129"/>
                  <a:pt x="6213063" y="2362723"/>
                  <a:pt x="6248400" y="2479333"/>
                </a:cubicBezTo>
                <a:cubicBezTo>
                  <a:pt x="6283737" y="2595943"/>
                  <a:pt x="6189675" y="2779558"/>
                  <a:pt x="6248400" y="3009099"/>
                </a:cubicBezTo>
                <a:cubicBezTo>
                  <a:pt x="6307125" y="3238640"/>
                  <a:pt x="6225213" y="3388232"/>
                  <a:pt x="6248400" y="3501782"/>
                </a:cubicBezTo>
                <a:cubicBezTo>
                  <a:pt x="6271587" y="3615332"/>
                  <a:pt x="6213651" y="3774688"/>
                  <a:pt x="6248400" y="3994464"/>
                </a:cubicBezTo>
                <a:cubicBezTo>
                  <a:pt x="6283149" y="4214240"/>
                  <a:pt x="6205291" y="4439514"/>
                  <a:pt x="6248400" y="4635481"/>
                </a:cubicBezTo>
                <a:cubicBezTo>
                  <a:pt x="6250373" y="5011090"/>
                  <a:pt x="5919734" y="5566832"/>
                  <a:pt x="5321281" y="5562600"/>
                </a:cubicBezTo>
              </a:path>
            </a:pathLst>
          </a:custGeom>
          <a:ln w="28575">
            <a:solidFill>
              <a:schemeClr val="accent6">
                <a:lumMod val="75000"/>
              </a:schemeClr>
            </a:solidFill>
            <a:extLst>
              <a:ext uri="{C807C97D-BFC1-408E-A445-0C87EB9F89A2}">
                <ask:lineSketchStyleProps xmlns:ask="http://schemas.microsoft.com/office/drawing/2018/sketchyshapes" sd="1049081487">
                  <a:prstGeom prst="bracketPair">
                    <a:avLst/>
                  </a:prstGeom>
                  <ask:type>
                    <ask:lineSketchScribble/>
                  </ask:type>
                </ask:lineSketchStyleProps>
              </a:ext>
            </a:extLst>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ar-SA"/>
          </a:p>
        </p:txBody>
      </p:sp>
      <p:sp>
        <p:nvSpPr>
          <p:cNvPr id="12" name="قوس متوسط مزدوج 11">
            <a:extLst>
              <a:ext uri="{FF2B5EF4-FFF2-40B4-BE49-F238E27FC236}">
                <a16:creationId xmlns:a16="http://schemas.microsoft.com/office/drawing/2014/main" id="{638D5578-640D-EF66-0818-377CE00E2838}"/>
              </a:ext>
            </a:extLst>
          </p:cNvPr>
          <p:cNvSpPr/>
          <p:nvPr/>
        </p:nvSpPr>
        <p:spPr>
          <a:xfrm>
            <a:off x="2193048" y="876300"/>
            <a:ext cx="7157136" cy="6477000"/>
          </a:xfrm>
          <a:custGeom>
            <a:avLst/>
            <a:gdLst>
              <a:gd name="connsiteX0" fmla="*/ 0 w 7157136"/>
              <a:gd name="connsiteY0" fmla="*/ 1079522 h 6477000"/>
              <a:gd name="connsiteX1" fmla="*/ 1079522 w 7157136"/>
              <a:gd name="connsiteY1" fmla="*/ 0 h 6477000"/>
              <a:gd name="connsiteX2" fmla="*/ 1634866 w 7157136"/>
              <a:gd name="connsiteY2" fmla="*/ 0 h 6477000"/>
              <a:gd name="connsiteX3" fmla="*/ 2240190 w 7157136"/>
              <a:gd name="connsiteY3" fmla="*/ 0 h 6477000"/>
              <a:gd name="connsiteX4" fmla="*/ 2645591 w 7157136"/>
              <a:gd name="connsiteY4" fmla="*/ 0 h 6477000"/>
              <a:gd name="connsiteX5" fmla="*/ 3250915 w 7157136"/>
              <a:gd name="connsiteY5" fmla="*/ 0 h 6477000"/>
              <a:gd name="connsiteX6" fmla="*/ 3856240 w 7157136"/>
              <a:gd name="connsiteY6" fmla="*/ 0 h 6477000"/>
              <a:gd name="connsiteX7" fmla="*/ 4311621 w 7157136"/>
              <a:gd name="connsiteY7" fmla="*/ 0 h 6477000"/>
              <a:gd name="connsiteX8" fmla="*/ 4767003 w 7157136"/>
              <a:gd name="connsiteY8" fmla="*/ 0 h 6477000"/>
              <a:gd name="connsiteX9" fmla="*/ 5422309 w 7157136"/>
              <a:gd name="connsiteY9" fmla="*/ 0 h 6477000"/>
              <a:gd name="connsiteX10" fmla="*/ 6077614 w 7157136"/>
              <a:gd name="connsiteY10" fmla="*/ 0 h 6477000"/>
              <a:gd name="connsiteX11" fmla="*/ 7157136 w 7157136"/>
              <a:gd name="connsiteY11" fmla="*/ 1079522 h 6477000"/>
              <a:gd name="connsiteX12" fmla="*/ 7157136 w 7157136"/>
              <a:gd name="connsiteY12" fmla="*/ 1619267 h 6477000"/>
              <a:gd name="connsiteX13" fmla="*/ 7157136 w 7157136"/>
              <a:gd name="connsiteY13" fmla="*/ 2115831 h 6477000"/>
              <a:gd name="connsiteX14" fmla="*/ 7157136 w 7157136"/>
              <a:gd name="connsiteY14" fmla="*/ 2612396 h 6477000"/>
              <a:gd name="connsiteX15" fmla="*/ 7157136 w 7157136"/>
              <a:gd name="connsiteY15" fmla="*/ 3022602 h 6477000"/>
              <a:gd name="connsiteX16" fmla="*/ 7157136 w 7157136"/>
              <a:gd name="connsiteY16" fmla="*/ 3475988 h 6477000"/>
              <a:gd name="connsiteX17" fmla="*/ 7157136 w 7157136"/>
              <a:gd name="connsiteY17" fmla="*/ 4015732 h 6477000"/>
              <a:gd name="connsiteX18" fmla="*/ 7157136 w 7157136"/>
              <a:gd name="connsiteY18" fmla="*/ 4425938 h 6477000"/>
              <a:gd name="connsiteX19" fmla="*/ 7157136 w 7157136"/>
              <a:gd name="connsiteY19" fmla="*/ 4836144 h 6477000"/>
              <a:gd name="connsiteX20" fmla="*/ 7157136 w 7157136"/>
              <a:gd name="connsiteY20" fmla="*/ 5397478 h 6477000"/>
              <a:gd name="connsiteX21" fmla="*/ 6077614 w 7157136"/>
              <a:gd name="connsiteY21" fmla="*/ 6477000 h 6477000"/>
              <a:gd name="connsiteX22" fmla="*/ 5622232 w 7157136"/>
              <a:gd name="connsiteY22" fmla="*/ 6477000 h 6477000"/>
              <a:gd name="connsiteX23" fmla="*/ 5116870 w 7157136"/>
              <a:gd name="connsiteY23" fmla="*/ 6477000 h 6477000"/>
              <a:gd name="connsiteX24" fmla="*/ 4511545 w 7157136"/>
              <a:gd name="connsiteY24" fmla="*/ 6477000 h 6477000"/>
              <a:gd name="connsiteX25" fmla="*/ 4006183 w 7157136"/>
              <a:gd name="connsiteY25" fmla="*/ 6477000 h 6477000"/>
              <a:gd name="connsiteX26" fmla="*/ 3400858 w 7157136"/>
              <a:gd name="connsiteY26" fmla="*/ 6477000 h 6477000"/>
              <a:gd name="connsiteX27" fmla="*/ 2945476 w 7157136"/>
              <a:gd name="connsiteY27" fmla="*/ 6477000 h 6477000"/>
              <a:gd name="connsiteX28" fmla="*/ 2540076 w 7157136"/>
              <a:gd name="connsiteY28" fmla="*/ 6477000 h 6477000"/>
              <a:gd name="connsiteX29" fmla="*/ 2034713 w 7157136"/>
              <a:gd name="connsiteY29" fmla="*/ 6477000 h 6477000"/>
              <a:gd name="connsiteX30" fmla="*/ 1079522 w 7157136"/>
              <a:gd name="connsiteY30" fmla="*/ 6477000 h 6477000"/>
              <a:gd name="connsiteX31" fmla="*/ 0 w 7157136"/>
              <a:gd name="connsiteY31" fmla="*/ 5397478 h 6477000"/>
              <a:gd name="connsiteX32" fmla="*/ 0 w 7157136"/>
              <a:gd name="connsiteY32" fmla="*/ 4814554 h 6477000"/>
              <a:gd name="connsiteX33" fmla="*/ 0 w 7157136"/>
              <a:gd name="connsiteY33" fmla="*/ 4361169 h 6477000"/>
              <a:gd name="connsiteX34" fmla="*/ 0 w 7157136"/>
              <a:gd name="connsiteY34" fmla="*/ 3735065 h 6477000"/>
              <a:gd name="connsiteX35" fmla="*/ 0 w 7157136"/>
              <a:gd name="connsiteY35" fmla="*/ 3281680 h 6477000"/>
              <a:gd name="connsiteX36" fmla="*/ 0 w 7157136"/>
              <a:gd name="connsiteY36" fmla="*/ 2741935 h 6477000"/>
              <a:gd name="connsiteX37" fmla="*/ 0 w 7157136"/>
              <a:gd name="connsiteY37" fmla="*/ 2159011 h 6477000"/>
              <a:gd name="connsiteX38" fmla="*/ 0 w 7157136"/>
              <a:gd name="connsiteY38" fmla="*/ 1576087 h 6477000"/>
              <a:gd name="connsiteX39" fmla="*/ 0 w 7157136"/>
              <a:gd name="connsiteY39" fmla="*/ 1079522 h 6477000"/>
              <a:gd name="connsiteX0" fmla="*/ 1079522 w 7157136"/>
              <a:gd name="connsiteY0" fmla="*/ 6477000 h 6477000"/>
              <a:gd name="connsiteX1" fmla="*/ 0 w 7157136"/>
              <a:gd name="connsiteY1" fmla="*/ 5397478 h 6477000"/>
              <a:gd name="connsiteX2" fmla="*/ 0 w 7157136"/>
              <a:gd name="connsiteY2" fmla="*/ 4987272 h 6477000"/>
              <a:gd name="connsiteX3" fmla="*/ 0 w 7157136"/>
              <a:gd name="connsiteY3" fmla="*/ 4490707 h 6477000"/>
              <a:gd name="connsiteX4" fmla="*/ 0 w 7157136"/>
              <a:gd name="connsiteY4" fmla="*/ 4037322 h 6477000"/>
              <a:gd name="connsiteX5" fmla="*/ 0 w 7157136"/>
              <a:gd name="connsiteY5" fmla="*/ 3540757 h 6477000"/>
              <a:gd name="connsiteX6" fmla="*/ 0 w 7157136"/>
              <a:gd name="connsiteY6" fmla="*/ 2957833 h 6477000"/>
              <a:gd name="connsiteX7" fmla="*/ 0 w 7157136"/>
              <a:gd name="connsiteY7" fmla="*/ 2461268 h 6477000"/>
              <a:gd name="connsiteX8" fmla="*/ 0 w 7157136"/>
              <a:gd name="connsiteY8" fmla="*/ 1835164 h 6477000"/>
              <a:gd name="connsiteX9" fmla="*/ 0 w 7157136"/>
              <a:gd name="connsiteY9" fmla="*/ 1079522 h 6477000"/>
              <a:gd name="connsiteX10" fmla="*/ 1079522 w 7157136"/>
              <a:gd name="connsiteY10" fmla="*/ 0 h 6477000"/>
              <a:gd name="connsiteX11" fmla="*/ 6077614 w 7157136"/>
              <a:gd name="connsiteY11" fmla="*/ 0 h 6477000"/>
              <a:gd name="connsiteX12" fmla="*/ 7157136 w 7157136"/>
              <a:gd name="connsiteY12" fmla="*/ 1079522 h 6477000"/>
              <a:gd name="connsiteX13" fmla="*/ 7157136 w 7157136"/>
              <a:gd name="connsiteY13" fmla="*/ 1532907 h 6477000"/>
              <a:gd name="connsiteX14" fmla="*/ 7157136 w 7157136"/>
              <a:gd name="connsiteY14" fmla="*/ 2029472 h 6477000"/>
              <a:gd name="connsiteX15" fmla="*/ 7157136 w 7157136"/>
              <a:gd name="connsiteY15" fmla="*/ 2439678 h 6477000"/>
              <a:gd name="connsiteX16" fmla="*/ 7157136 w 7157136"/>
              <a:gd name="connsiteY16" fmla="*/ 2936243 h 6477000"/>
              <a:gd name="connsiteX17" fmla="*/ 7157136 w 7157136"/>
              <a:gd name="connsiteY17" fmla="*/ 3432808 h 6477000"/>
              <a:gd name="connsiteX18" fmla="*/ 7157136 w 7157136"/>
              <a:gd name="connsiteY18" fmla="*/ 3886193 h 6477000"/>
              <a:gd name="connsiteX19" fmla="*/ 7157136 w 7157136"/>
              <a:gd name="connsiteY19" fmla="*/ 4382758 h 6477000"/>
              <a:gd name="connsiteX20" fmla="*/ 7157136 w 7157136"/>
              <a:gd name="connsiteY20" fmla="*/ 4836144 h 6477000"/>
              <a:gd name="connsiteX21" fmla="*/ 7157136 w 7157136"/>
              <a:gd name="connsiteY21" fmla="*/ 5397478 h 6477000"/>
              <a:gd name="connsiteX22" fmla="*/ 6077614 w 7157136"/>
              <a:gd name="connsiteY22" fmla="*/ 6477000 h 647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157136" h="6477000" stroke="0" extrusionOk="0">
                <a:moveTo>
                  <a:pt x="0" y="1079522"/>
                </a:moveTo>
                <a:cubicBezTo>
                  <a:pt x="23254" y="569833"/>
                  <a:pt x="332996" y="-6083"/>
                  <a:pt x="1079522" y="0"/>
                </a:cubicBezTo>
                <a:cubicBezTo>
                  <a:pt x="1276210" y="-61630"/>
                  <a:pt x="1416370" y="24383"/>
                  <a:pt x="1634866" y="0"/>
                </a:cubicBezTo>
                <a:cubicBezTo>
                  <a:pt x="1853362" y="-24383"/>
                  <a:pt x="1993627" y="56617"/>
                  <a:pt x="2240190" y="0"/>
                </a:cubicBezTo>
                <a:cubicBezTo>
                  <a:pt x="2486753" y="-56617"/>
                  <a:pt x="2539298" y="21524"/>
                  <a:pt x="2645591" y="0"/>
                </a:cubicBezTo>
                <a:cubicBezTo>
                  <a:pt x="2751884" y="-21524"/>
                  <a:pt x="3050023" y="68100"/>
                  <a:pt x="3250915" y="0"/>
                </a:cubicBezTo>
                <a:cubicBezTo>
                  <a:pt x="3451807" y="-68100"/>
                  <a:pt x="3727693" y="63932"/>
                  <a:pt x="3856240" y="0"/>
                </a:cubicBezTo>
                <a:cubicBezTo>
                  <a:pt x="3984787" y="-63932"/>
                  <a:pt x="4154654" y="3067"/>
                  <a:pt x="4311621" y="0"/>
                </a:cubicBezTo>
                <a:cubicBezTo>
                  <a:pt x="4468588" y="-3067"/>
                  <a:pt x="4644543" y="18016"/>
                  <a:pt x="4767003" y="0"/>
                </a:cubicBezTo>
                <a:cubicBezTo>
                  <a:pt x="4889463" y="-18016"/>
                  <a:pt x="5274671" y="74672"/>
                  <a:pt x="5422309" y="0"/>
                </a:cubicBezTo>
                <a:cubicBezTo>
                  <a:pt x="5569947" y="-74672"/>
                  <a:pt x="5826146" y="62025"/>
                  <a:pt x="6077614" y="0"/>
                </a:cubicBezTo>
                <a:cubicBezTo>
                  <a:pt x="6688841" y="-16109"/>
                  <a:pt x="7172480" y="361467"/>
                  <a:pt x="7157136" y="1079522"/>
                </a:cubicBezTo>
                <a:cubicBezTo>
                  <a:pt x="7173472" y="1319766"/>
                  <a:pt x="7143558" y="1460277"/>
                  <a:pt x="7157136" y="1619267"/>
                </a:cubicBezTo>
                <a:cubicBezTo>
                  <a:pt x="7170714" y="1778257"/>
                  <a:pt x="7139907" y="1995555"/>
                  <a:pt x="7157136" y="2115831"/>
                </a:cubicBezTo>
                <a:cubicBezTo>
                  <a:pt x="7174365" y="2236107"/>
                  <a:pt x="7140834" y="2506095"/>
                  <a:pt x="7157136" y="2612396"/>
                </a:cubicBezTo>
                <a:cubicBezTo>
                  <a:pt x="7173438" y="2718698"/>
                  <a:pt x="7137276" y="2895328"/>
                  <a:pt x="7157136" y="3022602"/>
                </a:cubicBezTo>
                <a:cubicBezTo>
                  <a:pt x="7176996" y="3149876"/>
                  <a:pt x="7123156" y="3295266"/>
                  <a:pt x="7157136" y="3475988"/>
                </a:cubicBezTo>
                <a:cubicBezTo>
                  <a:pt x="7191116" y="3656710"/>
                  <a:pt x="7132748" y="3804165"/>
                  <a:pt x="7157136" y="4015732"/>
                </a:cubicBezTo>
                <a:cubicBezTo>
                  <a:pt x="7181524" y="4227299"/>
                  <a:pt x="7150087" y="4241187"/>
                  <a:pt x="7157136" y="4425938"/>
                </a:cubicBezTo>
                <a:cubicBezTo>
                  <a:pt x="7164185" y="4610689"/>
                  <a:pt x="7145056" y="4718789"/>
                  <a:pt x="7157136" y="4836144"/>
                </a:cubicBezTo>
                <a:cubicBezTo>
                  <a:pt x="7169216" y="4953499"/>
                  <a:pt x="7155505" y="5188885"/>
                  <a:pt x="7157136" y="5397478"/>
                </a:cubicBezTo>
                <a:cubicBezTo>
                  <a:pt x="7248055" y="6137584"/>
                  <a:pt x="6696979" y="6560900"/>
                  <a:pt x="6077614" y="6477000"/>
                </a:cubicBezTo>
                <a:cubicBezTo>
                  <a:pt x="5887175" y="6514799"/>
                  <a:pt x="5764010" y="6450054"/>
                  <a:pt x="5622232" y="6477000"/>
                </a:cubicBezTo>
                <a:cubicBezTo>
                  <a:pt x="5480454" y="6503946"/>
                  <a:pt x="5318560" y="6416923"/>
                  <a:pt x="5116870" y="6477000"/>
                </a:cubicBezTo>
                <a:cubicBezTo>
                  <a:pt x="4915180" y="6537077"/>
                  <a:pt x="4783014" y="6434053"/>
                  <a:pt x="4511545" y="6477000"/>
                </a:cubicBezTo>
                <a:cubicBezTo>
                  <a:pt x="4240077" y="6519947"/>
                  <a:pt x="4167267" y="6452382"/>
                  <a:pt x="4006183" y="6477000"/>
                </a:cubicBezTo>
                <a:cubicBezTo>
                  <a:pt x="3845099" y="6501618"/>
                  <a:pt x="3631391" y="6412350"/>
                  <a:pt x="3400858" y="6477000"/>
                </a:cubicBezTo>
                <a:cubicBezTo>
                  <a:pt x="3170325" y="6541650"/>
                  <a:pt x="3153160" y="6439578"/>
                  <a:pt x="2945476" y="6477000"/>
                </a:cubicBezTo>
                <a:cubicBezTo>
                  <a:pt x="2737792" y="6514422"/>
                  <a:pt x="2658479" y="6463382"/>
                  <a:pt x="2540076" y="6477000"/>
                </a:cubicBezTo>
                <a:cubicBezTo>
                  <a:pt x="2421673" y="6490618"/>
                  <a:pt x="2286791" y="6447296"/>
                  <a:pt x="2034713" y="6477000"/>
                </a:cubicBezTo>
                <a:cubicBezTo>
                  <a:pt x="1782635" y="6506704"/>
                  <a:pt x="1375328" y="6476223"/>
                  <a:pt x="1079522" y="6477000"/>
                </a:cubicBezTo>
                <a:cubicBezTo>
                  <a:pt x="458652" y="6570553"/>
                  <a:pt x="-35566" y="5827036"/>
                  <a:pt x="0" y="5397478"/>
                </a:cubicBezTo>
                <a:cubicBezTo>
                  <a:pt x="-61337" y="5225333"/>
                  <a:pt x="36393" y="5082197"/>
                  <a:pt x="0" y="4814554"/>
                </a:cubicBezTo>
                <a:cubicBezTo>
                  <a:pt x="-36393" y="4546911"/>
                  <a:pt x="32936" y="4552249"/>
                  <a:pt x="0" y="4361169"/>
                </a:cubicBezTo>
                <a:cubicBezTo>
                  <a:pt x="-32936" y="4170090"/>
                  <a:pt x="5353" y="4002503"/>
                  <a:pt x="0" y="3735065"/>
                </a:cubicBezTo>
                <a:cubicBezTo>
                  <a:pt x="-5353" y="3467627"/>
                  <a:pt x="7037" y="3374543"/>
                  <a:pt x="0" y="3281680"/>
                </a:cubicBezTo>
                <a:cubicBezTo>
                  <a:pt x="-7037" y="3188818"/>
                  <a:pt x="16777" y="2981949"/>
                  <a:pt x="0" y="2741935"/>
                </a:cubicBezTo>
                <a:cubicBezTo>
                  <a:pt x="-16777" y="2501922"/>
                  <a:pt x="69700" y="2406739"/>
                  <a:pt x="0" y="2159011"/>
                </a:cubicBezTo>
                <a:cubicBezTo>
                  <a:pt x="-69700" y="1911283"/>
                  <a:pt x="18118" y="1763059"/>
                  <a:pt x="0" y="1576087"/>
                </a:cubicBezTo>
                <a:cubicBezTo>
                  <a:pt x="-18118" y="1389115"/>
                  <a:pt x="22438" y="1218452"/>
                  <a:pt x="0" y="1079522"/>
                </a:cubicBezTo>
                <a:close/>
              </a:path>
              <a:path w="7157136" h="6477000" fill="none" extrusionOk="0">
                <a:moveTo>
                  <a:pt x="1079522" y="6477000"/>
                </a:moveTo>
                <a:cubicBezTo>
                  <a:pt x="526477" y="6575907"/>
                  <a:pt x="-31797" y="6039109"/>
                  <a:pt x="0" y="5397478"/>
                </a:cubicBezTo>
                <a:cubicBezTo>
                  <a:pt x="-11548" y="5201735"/>
                  <a:pt x="45179" y="5132304"/>
                  <a:pt x="0" y="4987272"/>
                </a:cubicBezTo>
                <a:cubicBezTo>
                  <a:pt x="-45179" y="4842240"/>
                  <a:pt x="45989" y="4680796"/>
                  <a:pt x="0" y="4490707"/>
                </a:cubicBezTo>
                <a:cubicBezTo>
                  <a:pt x="-45989" y="4300619"/>
                  <a:pt x="47896" y="4221787"/>
                  <a:pt x="0" y="4037322"/>
                </a:cubicBezTo>
                <a:cubicBezTo>
                  <a:pt x="-47896" y="3852858"/>
                  <a:pt x="10036" y="3783043"/>
                  <a:pt x="0" y="3540757"/>
                </a:cubicBezTo>
                <a:cubicBezTo>
                  <a:pt x="-10036" y="3298471"/>
                  <a:pt x="13211" y="3118096"/>
                  <a:pt x="0" y="2957833"/>
                </a:cubicBezTo>
                <a:cubicBezTo>
                  <a:pt x="-13211" y="2797570"/>
                  <a:pt x="31000" y="2578590"/>
                  <a:pt x="0" y="2461268"/>
                </a:cubicBezTo>
                <a:cubicBezTo>
                  <a:pt x="-31000" y="2343946"/>
                  <a:pt x="24023" y="2047076"/>
                  <a:pt x="0" y="1835164"/>
                </a:cubicBezTo>
                <a:cubicBezTo>
                  <a:pt x="-24023" y="1623252"/>
                  <a:pt x="2031" y="1262753"/>
                  <a:pt x="0" y="1079522"/>
                </a:cubicBezTo>
                <a:cubicBezTo>
                  <a:pt x="-1294" y="396616"/>
                  <a:pt x="366341" y="-26303"/>
                  <a:pt x="1079522" y="0"/>
                </a:cubicBezTo>
                <a:moveTo>
                  <a:pt x="6077614" y="0"/>
                </a:moveTo>
                <a:cubicBezTo>
                  <a:pt x="6697188" y="-31490"/>
                  <a:pt x="7248991" y="563084"/>
                  <a:pt x="7157136" y="1079522"/>
                </a:cubicBezTo>
                <a:cubicBezTo>
                  <a:pt x="7194460" y="1232546"/>
                  <a:pt x="7137305" y="1356138"/>
                  <a:pt x="7157136" y="1532907"/>
                </a:cubicBezTo>
                <a:cubicBezTo>
                  <a:pt x="7176967" y="1709676"/>
                  <a:pt x="7130342" y="1826511"/>
                  <a:pt x="7157136" y="2029472"/>
                </a:cubicBezTo>
                <a:cubicBezTo>
                  <a:pt x="7183930" y="2232433"/>
                  <a:pt x="7140260" y="2257486"/>
                  <a:pt x="7157136" y="2439678"/>
                </a:cubicBezTo>
                <a:cubicBezTo>
                  <a:pt x="7174012" y="2621870"/>
                  <a:pt x="7129542" y="2710598"/>
                  <a:pt x="7157136" y="2936243"/>
                </a:cubicBezTo>
                <a:cubicBezTo>
                  <a:pt x="7184730" y="3161889"/>
                  <a:pt x="7135693" y="3272084"/>
                  <a:pt x="7157136" y="3432808"/>
                </a:cubicBezTo>
                <a:cubicBezTo>
                  <a:pt x="7178579" y="3593533"/>
                  <a:pt x="7104416" y="3766276"/>
                  <a:pt x="7157136" y="3886193"/>
                </a:cubicBezTo>
                <a:cubicBezTo>
                  <a:pt x="7209856" y="4006110"/>
                  <a:pt x="7155690" y="4275628"/>
                  <a:pt x="7157136" y="4382758"/>
                </a:cubicBezTo>
                <a:cubicBezTo>
                  <a:pt x="7158582" y="4489889"/>
                  <a:pt x="7117817" y="4682129"/>
                  <a:pt x="7157136" y="4836144"/>
                </a:cubicBezTo>
                <a:cubicBezTo>
                  <a:pt x="7196455" y="4990159"/>
                  <a:pt x="7129058" y="5234805"/>
                  <a:pt x="7157136" y="5397478"/>
                </a:cubicBezTo>
                <a:cubicBezTo>
                  <a:pt x="6990443" y="5990520"/>
                  <a:pt x="6515913" y="6537952"/>
                  <a:pt x="6077614" y="6477000"/>
                </a:cubicBezTo>
              </a:path>
              <a:path w="7157136" h="6477000" fill="none" stroke="0" extrusionOk="0">
                <a:moveTo>
                  <a:pt x="1079522" y="6477000"/>
                </a:moveTo>
                <a:cubicBezTo>
                  <a:pt x="513602" y="6534110"/>
                  <a:pt x="-55078" y="6135396"/>
                  <a:pt x="0" y="5397478"/>
                </a:cubicBezTo>
                <a:cubicBezTo>
                  <a:pt x="-51203" y="5180814"/>
                  <a:pt x="50368" y="5053826"/>
                  <a:pt x="0" y="4944093"/>
                </a:cubicBezTo>
                <a:cubicBezTo>
                  <a:pt x="-50368" y="4834360"/>
                  <a:pt x="12125" y="4604879"/>
                  <a:pt x="0" y="4490707"/>
                </a:cubicBezTo>
                <a:cubicBezTo>
                  <a:pt x="-12125" y="4376535"/>
                  <a:pt x="32720" y="4148770"/>
                  <a:pt x="0" y="3994142"/>
                </a:cubicBezTo>
                <a:cubicBezTo>
                  <a:pt x="-32720" y="3839514"/>
                  <a:pt x="10923" y="3694974"/>
                  <a:pt x="0" y="3454398"/>
                </a:cubicBezTo>
                <a:cubicBezTo>
                  <a:pt x="-10923" y="3213822"/>
                  <a:pt x="47540" y="3033815"/>
                  <a:pt x="0" y="2914653"/>
                </a:cubicBezTo>
                <a:cubicBezTo>
                  <a:pt x="-47540" y="2795491"/>
                  <a:pt x="6532" y="2450359"/>
                  <a:pt x="0" y="2331729"/>
                </a:cubicBezTo>
                <a:cubicBezTo>
                  <a:pt x="-6532" y="2213099"/>
                  <a:pt x="8469" y="2074802"/>
                  <a:pt x="0" y="1921523"/>
                </a:cubicBezTo>
                <a:cubicBezTo>
                  <a:pt x="-8469" y="1768244"/>
                  <a:pt x="35831" y="1395673"/>
                  <a:pt x="0" y="1079522"/>
                </a:cubicBezTo>
                <a:cubicBezTo>
                  <a:pt x="-75941" y="471868"/>
                  <a:pt x="411977" y="100894"/>
                  <a:pt x="1079522" y="0"/>
                </a:cubicBezTo>
                <a:moveTo>
                  <a:pt x="6077614" y="0"/>
                </a:moveTo>
                <a:cubicBezTo>
                  <a:pt x="6772046" y="81635"/>
                  <a:pt x="7169488" y="319425"/>
                  <a:pt x="7157136" y="1079522"/>
                </a:cubicBezTo>
                <a:cubicBezTo>
                  <a:pt x="7165895" y="1335749"/>
                  <a:pt x="7103716" y="1431911"/>
                  <a:pt x="7157136" y="1619267"/>
                </a:cubicBezTo>
                <a:cubicBezTo>
                  <a:pt x="7210556" y="1806623"/>
                  <a:pt x="7148507" y="2017493"/>
                  <a:pt x="7157136" y="2202191"/>
                </a:cubicBezTo>
                <a:cubicBezTo>
                  <a:pt x="7165765" y="2386889"/>
                  <a:pt x="7131862" y="2441874"/>
                  <a:pt x="7157136" y="2612396"/>
                </a:cubicBezTo>
                <a:cubicBezTo>
                  <a:pt x="7182410" y="2782919"/>
                  <a:pt x="7109700" y="2924413"/>
                  <a:pt x="7157136" y="3108961"/>
                </a:cubicBezTo>
                <a:cubicBezTo>
                  <a:pt x="7204572" y="3293510"/>
                  <a:pt x="7148146" y="3316875"/>
                  <a:pt x="7157136" y="3519167"/>
                </a:cubicBezTo>
                <a:cubicBezTo>
                  <a:pt x="7166126" y="3721459"/>
                  <a:pt x="7107071" y="3983745"/>
                  <a:pt x="7157136" y="4145271"/>
                </a:cubicBezTo>
                <a:cubicBezTo>
                  <a:pt x="7207201" y="4306797"/>
                  <a:pt x="7156058" y="4408511"/>
                  <a:pt x="7157136" y="4555477"/>
                </a:cubicBezTo>
                <a:cubicBezTo>
                  <a:pt x="7158214" y="4702443"/>
                  <a:pt x="7081080" y="5128619"/>
                  <a:pt x="7157136" y="5397478"/>
                </a:cubicBezTo>
                <a:cubicBezTo>
                  <a:pt x="7185677" y="5930468"/>
                  <a:pt x="6549035" y="6600624"/>
                  <a:pt x="6077614" y="6477000"/>
                </a:cubicBezTo>
              </a:path>
            </a:pathLst>
          </a:custGeom>
          <a:ln w="28575">
            <a:solidFill>
              <a:schemeClr val="accent6">
                <a:lumMod val="75000"/>
              </a:schemeClr>
            </a:solidFill>
            <a:extLst>
              <a:ext uri="{C807C97D-BFC1-408E-A445-0C87EB9F89A2}">
                <ask:lineSketchStyleProps xmlns:ask="http://schemas.microsoft.com/office/drawing/2018/sketchyshapes" sd="1049081487">
                  <a:prstGeom prst="bracketPair">
                    <a:avLst/>
                  </a:prstGeom>
                  <ask:type>
                    <ask:lineSketchScribble/>
                  </ask:type>
                </ask:lineSketchStyleProps>
              </a:ext>
            </a:extLst>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ar-SA"/>
          </a:p>
        </p:txBody>
      </p:sp>
      <p:sp>
        <p:nvSpPr>
          <p:cNvPr id="15" name="مربع نص 14">
            <a:extLst>
              <a:ext uri="{FF2B5EF4-FFF2-40B4-BE49-F238E27FC236}">
                <a16:creationId xmlns:a16="http://schemas.microsoft.com/office/drawing/2014/main" id="{D62CC922-A3F9-2BB0-B669-6CF541507A6C}"/>
              </a:ext>
            </a:extLst>
          </p:cNvPr>
          <p:cNvSpPr txBox="1"/>
          <p:nvPr/>
        </p:nvSpPr>
        <p:spPr>
          <a:xfrm>
            <a:off x="10325294" y="3393090"/>
            <a:ext cx="5807952" cy="4882747"/>
          </a:xfrm>
          <a:prstGeom prst="rect">
            <a:avLst/>
          </a:prstGeom>
          <a:noFill/>
        </p:spPr>
        <p:txBody>
          <a:bodyPr wrap="square">
            <a:spAutoFit/>
          </a:bodyPr>
          <a:lstStyle/>
          <a:p>
            <a:pPr algn="just" rtl="1">
              <a:lnSpc>
                <a:spcPct val="107000"/>
              </a:lnSpc>
              <a:spcAft>
                <a:spcPts val="800"/>
              </a:spcAft>
              <a:buNone/>
            </a:pPr>
            <a:r>
              <a:rPr lang="ar-SA" sz="2600" kern="100" dirty="0">
                <a:effectLst/>
                <a:latin typeface="Calibri" panose="020F0502020204030204" pitchFamily="34" charset="0"/>
                <a:ea typeface="Calibri" panose="020F0502020204030204" pitchFamily="34" charset="0"/>
                <a:cs typeface="Arial" panose="020B0604020202020204" pitchFamily="34" charset="0"/>
              </a:rPr>
              <a:t>تتحدد الأهمية الصحية للملابس والأحذية الرياضية أثناء ممارسة الأنشطة الرياضية بدورها في عملية التنظيم الحراري للجسم ومنع الإصابات </a:t>
            </a:r>
            <a:endParaRPr lang="en-US" sz="2600" kern="100" dirty="0">
              <a:effectLst/>
              <a:latin typeface="Calibri" panose="020F0502020204030204" pitchFamily="34" charset="0"/>
              <a:ea typeface="Calibri" panose="020F0502020204030204" pitchFamily="34" charset="0"/>
              <a:cs typeface="Arial" panose="020B0604020202020204" pitchFamily="34" charset="0"/>
            </a:endParaRPr>
          </a:p>
          <a:p>
            <a:pPr algn="just" rtl="1">
              <a:lnSpc>
                <a:spcPct val="107000"/>
              </a:lnSpc>
              <a:spcAft>
                <a:spcPts val="800"/>
              </a:spcAft>
              <a:buNone/>
            </a:pPr>
            <a:r>
              <a:rPr lang="ar-SA" sz="2600" kern="100" dirty="0">
                <a:effectLst/>
                <a:latin typeface="Calibri" panose="020F0502020204030204" pitchFamily="34" charset="0"/>
                <a:ea typeface="Calibri" panose="020F0502020204030204" pitchFamily="34" charset="0"/>
                <a:cs typeface="Arial" panose="020B0604020202020204" pitchFamily="34" charset="0"/>
              </a:rPr>
              <a:t>فتعمل </a:t>
            </a:r>
            <a:r>
              <a:rPr lang="ar-SA" sz="2600" b="1" kern="100" dirty="0">
                <a:effectLst/>
                <a:latin typeface="Calibri" panose="020F0502020204030204" pitchFamily="34" charset="0"/>
                <a:ea typeface="Calibri" panose="020F0502020204030204" pitchFamily="34" charset="0"/>
                <a:cs typeface="Arial" panose="020B0604020202020204" pitchFamily="34" charset="0"/>
              </a:rPr>
              <a:t>الملابس</a:t>
            </a:r>
            <a:r>
              <a:rPr lang="ar-SA" sz="2600" kern="100" dirty="0">
                <a:effectLst/>
                <a:latin typeface="Calibri" panose="020F0502020204030204" pitchFamily="34" charset="0"/>
                <a:ea typeface="Calibri" panose="020F0502020204030204" pitchFamily="34" charset="0"/>
                <a:cs typeface="Arial" panose="020B0604020202020204" pitchFamily="34" charset="0"/>
              </a:rPr>
              <a:t> على حماية الجسم من البرد والحر الشديد وتساعد على حفظ التوازن الحراري </a:t>
            </a:r>
            <a:r>
              <a:rPr lang="ar-SA" sz="2600" b="1" u="sng" kern="100" dirty="0">
                <a:effectLst/>
                <a:latin typeface="Calibri" panose="020F0502020204030204" pitchFamily="34" charset="0"/>
                <a:ea typeface="Calibri" panose="020F0502020204030204" pitchFamily="34" charset="0"/>
                <a:cs typeface="Arial" panose="020B0604020202020204" pitchFamily="34" charset="0"/>
              </a:rPr>
              <a:t>وعند اختيارها لابد أن يراعى </a:t>
            </a:r>
            <a:r>
              <a:rPr lang="ar-SA" sz="2600" kern="100" dirty="0">
                <a:effectLst/>
                <a:latin typeface="Calibri" panose="020F0502020204030204" pitchFamily="34" charset="0"/>
                <a:ea typeface="Calibri" panose="020F0502020204030204" pitchFamily="34" charset="0"/>
                <a:cs typeface="Arial" panose="020B0604020202020204" pitchFamily="34" charset="0"/>
              </a:rPr>
              <a:t>الحالة الجوية والمناخ وجسم اللاعب ونوعية النشاط الممارس وأن تتناسب ألوان الملابس مع حالة الطقس ، كما ينصح باستخدام الملابس الصوفية ذات الألوان الغامقة في الطقس البارد والملابس القطنية ذات الألوان الفاتحة في الطقس الحار </a:t>
            </a:r>
            <a:endParaRPr lang="en-US" sz="2600" kern="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6" name="مربع نص 15">
            <a:extLst>
              <a:ext uri="{FF2B5EF4-FFF2-40B4-BE49-F238E27FC236}">
                <a16:creationId xmlns:a16="http://schemas.microsoft.com/office/drawing/2014/main" id="{0B27CFB8-1185-070B-3EA1-7859CBD9FC9C}"/>
              </a:ext>
            </a:extLst>
          </p:cNvPr>
          <p:cNvSpPr txBox="1"/>
          <p:nvPr/>
        </p:nvSpPr>
        <p:spPr>
          <a:xfrm>
            <a:off x="2514741" y="1297453"/>
            <a:ext cx="6248400" cy="5863144"/>
          </a:xfrm>
          <a:prstGeom prst="rect">
            <a:avLst/>
          </a:prstGeom>
          <a:noFill/>
        </p:spPr>
        <p:txBody>
          <a:bodyPr wrap="square">
            <a:spAutoFit/>
          </a:bodyPr>
          <a:lstStyle/>
          <a:p>
            <a:pPr algn="r" rtl="1"/>
            <a:r>
              <a:rPr lang="ar-SA" sz="2500" dirty="0"/>
              <a:t>إن حياتنا اليومية مليئة بالحركات التي تشكل عبئًا كبيرًا على القدمين ، بالإضافة إلى قيامها بسند وزن الجسم بصفة مستمرة ويزداد هذا العبء عليها عند أداء الحركات الرياضية المختلفة ، أقلها المشي ثم الجري اللذان يشكلان جزء أساسي في تدريب أي رياضة ، ففي الجري تلامس القدمين الأرض ويزداد الحمل عليها من 3-4 مرات ضعف وزن الجسم مما يستوجب توزيع هذا الثقل على القدمين والحذاء وسطح الأرض .</a:t>
            </a:r>
            <a:endParaRPr lang="en-US" sz="2500" dirty="0"/>
          </a:p>
          <a:p>
            <a:pPr algn="r"/>
            <a:r>
              <a:rPr lang="ar-SA" sz="2500" dirty="0"/>
              <a:t>وقد أجمع الخبراء أن الحذاء هو أهم </a:t>
            </a:r>
            <a:r>
              <a:rPr lang="ar-SA" sz="2500" dirty="0" err="1"/>
              <a:t>مايرتديه</a:t>
            </a:r>
            <a:r>
              <a:rPr lang="ar-SA" sz="2500" dirty="0"/>
              <a:t> اللاعب لذا يجب الاهتمام والعناية به ، وعند اختيار الحذاء الرياضي يجب الأخذ في عين الاختبار ملائمة الحذاء لنوعية أرض الملعب ، وأن تكون خالية من المواد الصلبة كالحديد التي قد تؤذي الآخرين ، أن لا تكون متآكلة بحيث تسبب الإصابات ، أن لا تكون ملساء بحيث تؤدي إلى الانزلاق ، أن تكون خفيفة الوزن </a:t>
            </a:r>
            <a:endParaRPr lang="en-US" sz="2500" kern="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7" name="TextBox 13">
            <a:extLst>
              <a:ext uri="{FF2B5EF4-FFF2-40B4-BE49-F238E27FC236}">
                <a16:creationId xmlns:a16="http://schemas.microsoft.com/office/drawing/2014/main" id="{A550813B-C0CE-7117-42AB-55DACB6F2522}"/>
              </a:ext>
            </a:extLst>
          </p:cNvPr>
          <p:cNvSpPr txBox="1"/>
          <p:nvPr/>
        </p:nvSpPr>
        <p:spPr>
          <a:xfrm>
            <a:off x="1917325" y="6599870"/>
            <a:ext cx="7667479" cy="884858"/>
          </a:xfrm>
          <a:prstGeom prst="rect">
            <a:avLst/>
          </a:prstGeom>
        </p:spPr>
        <p:txBody>
          <a:bodyPr lIns="0" tIns="0" rIns="0" bIns="0" rtlCol="0" anchor="t">
            <a:spAutoFit/>
          </a:bodyPr>
          <a:lstStyle/>
          <a:p>
            <a:pPr algn="ctr" rtl="1">
              <a:lnSpc>
                <a:spcPts val="8025"/>
              </a:lnSpc>
            </a:pPr>
            <a:r>
              <a:rPr lang="ar-SA" sz="3000" dirty="0">
                <a:solidFill>
                  <a:schemeClr val="accent6">
                    <a:lumMod val="75000"/>
                  </a:schemeClr>
                </a:solidFill>
                <a:latin typeface="Araboto Bold" panose="020B0604020202020204" charset="0"/>
                <a:ea typeface="Araboto Bold" panose="020B0604020202020204" charset="0"/>
                <a:cs typeface="Araboto Bold" panose="020B0604020202020204" charset="0"/>
              </a:rPr>
              <a:t>الأحذية الرياضية </a:t>
            </a:r>
            <a:endParaRPr lang="ar-EG" sz="3000" b="1" dirty="0">
              <a:solidFill>
                <a:schemeClr val="accent6">
                  <a:lumMod val="75000"/>
                </a:schemeClr>
              </a:solidFill>
              <a:latin typeface="Araboto Bold" panose="020B0604020202020204" charset="0"/>
              <a:ea typeface="Araboto Bold" panose="020B0604020202020204" charset="0"/>
              <a:cs typeface="Araboto Bold" panose="020B0604020202020204" charset="0"/>
              <a:sym typeface="Araboto Bold"/>
              <a:rt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6936CE-C080-0895-1822-8C2C89B5A301}"/>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FFDA24F4-AAC3-A542-FDAF-606FFB078D81}"/>
              </a:ext>
            </a:extLst>
          </p:cNvPr>
          <p:cNvSpPr/>
          <p:nvPr/>
        </p:nvSpPr>
        <p:spPr>
          <a:xfrm>
            <a:off x="-2293426" y="6220900"/>
            <a:ext cx="4478368" cy="4066100"/>
          </a:xfrm>
          <a:custGeom>
            <a:avLst/>
            <a:gdLst/>
            <a:ahLst/>
            <a:cxnLst/>
            <a:rect l="l" t="t" r="r" b="b"/>
            <a:pathLst>
              <a:path w="4478368" h="4066100">
                <a:moveTo>
                  <a:pt x="0" y="0"/>
                </a:moveTo>
                <a:lnTo>
                  <a:pt x="4478368" y="0"/>
                </a:lnTo>
                <a:lnTo>
                  <a:pt x="4478368" y="4066100"/>
                </a:lnTo>
                <a:lnTo>
                  <a:pt x="0" y="40661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ar-SA"/>
          </a:p>
        </p:txBody>
      </p:sp>
      <p:sp>
        <p:nvSpPr>
          <p:cNvPr id="3" name="Freeform 3">
            <a:extLst>
              <a:ext uri="{FF2B5EF4-FFF2-40B4-BE49-F238E27FC236}">
                <a16:creationId xmlns:a16="http://schemas.microsoft.com/office/drawing/2014/main" id="{8A8BD8D0-4C83-1F49-BFD6-473963D7A93C}"/>
              </a:ext>
            </a:extLst>
          </p:cNvPr>
          <p:cNvSpPr/>
          <p:nvPr/>
        </p:nvSpPr>
        <p:spPr>
          <a:xfrm>
            <a:off x="0" y="7576869"/>
            <a:ext cx="5069973" cy="2710131"/>
          </a:xfrm>
          <a:custGeom>
            <a:avLst/>
            <a:gdLst/>
            <a:ahLst/>
            <a:cxnLst/>
            <a:rect l="l" t="t" r="r" b="b"/>
            <a:pathLst>
              <a:path w="5069973" h="2710131">
                <a:moveTo>
                  <a:pt x="0" y="0"/>
                </a:moveTo>
                <a:lnTo>
                  <a:pt x="5069973" y="0"/>
                </a:lnTo>
                <a:lnTo>
                  <a:pt x="5069973" y="2710131"/>
                </a:lnTo>
                <a:lnTo>
                  <a:pt x="0" y="271013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ar-SA"/>
          </a:p>
        </p:txBody>
      </p:sp>
      <p:sp>
        <p:nvSpPr>
          <p:cNvPr id="4" name="Freeform 4">
            <a:extLst>
              <a:ext uri="{FF2B5EF4-FFF2-40B4-BE49-F238E27FC236}">
                <a16:creationId xmlns:a16="http://schemas.microsoft.com/office/drawing/2014/main" id="{981E28F4-E6C8-1A54-8EA1-37C014EBDB86}"/>
              </a:ext>
            </a:extLst>
          </p:cNvPr>
          <p:cNvSpPr/>
          <p:nvPr/>
        </p:nvSpPr>
        <p:spPr>
          <a:xfrm>
            <a:off x="1028700" y="3298683"/>
            <a:ext cx="448026" cy="2737934"/>
          </a:xfrm>
          <a:custGeom>
            <a:avLst/>
            <a:gdLst/>
            <a:ahLst/>
            <a:cxnLst/>
            <a:rect l="l" t="t" r="r" b="b"/>
            <a:pathLst>
              <a:path w="448026" h="2737934">
                <a:moveTo>
                  <a:pt x="0" y="0"/>
                </a:moveTo>
                <a:lnTo>
                  <a:pt x="448026" y="0"/>
                </a:lnTo>
                <a:lnTo>
                  <a:pt x="448026" y="2737934"/>
                </a:lnTo>
                <a:lnTo>
                  <a:pt x="0" y="273793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ar-SA"/>
          </a:p>
        </p:txBody>
      </p:sp>
      <p:sp>
        <p:nvSpPr>
          <p:cNvPr id="5" name="Freeform 5">
            <a:extLst>
              <a:ext uri="{FF2B5EF4-FFF2-40B4-BE49-F238E27FC236}">
                <a16:creationId xmlns:a16="http://schemas.microsoft.com/office/drawing/2014/main" id="{DFBD136A-B105-95D4-7D9E-D2D8E56B7CFB}"/>
              </a:ext>
            </a:extLst>
          </p:cNvPr>
          <p:cNvSpPr/>
          <p:nvPr/>
        </p:nvSpPr>
        <p:spPr>
          <a:xfrm rot="-10800000">
            <a:off x="16135767" y="0"/>
            <a:ext cx="4478368" cy="4066100"/>
          </a:xfrm>
          <a:custGeom>
            <a:avLst/>
            <a:gdLst/>
            <a:ahLst/>
            <a:cxnLst/>
            <a:rect l="l" t="t" r="r" b="b"/>
            <a:pathLst>
              <a:path w="4478368" h="4066100">
                <a:moveTo>
                  <a:pt x="0" y="0"/>
                </a:moveTo>
                <a:lnTo>
                  <a:pt x="4478368" y="0"/>
                </a:lnTo>
                <a:lnTo>
                  <a:pt x="4478368" y="4066100"/>
                </a:lnTo>
                <a:lnTo>
                  <a:pt x="0" y="40661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ar-SA"/>
          </a:p>
        </p:txBody>
      </p:sp>
      <p:sp>
        <p:nvSpPr>
          <p:cNvPr id="6" name="Freeform 6">
            <a:extLst>
              <a:ext uri="{FF2B5EF4-FFF2-40B4-BE49-F238E27FC236}">
                <a16:creationId xmlns:a16="http://schemas.microsoft.com/office/drawing/2014/main" id="{86EDA039-0D1A-2DDD-901C-49060AC88ABC}"/>
              </a:ext>
            </a:extLst>
          </p:cNvPr>
          <p:cNvSpPr/>
          <p:nvPr/>
        </p:nvSpPr>
        <p:spPr>
          <a:xfrm rot="-10800000">
            <a:off x="13250736" y="0"/>
            <a:ext cx="5069973" cy="2710131"/>
          </a:xfrm>
          <a:custGeom>
            <a:avLst/>
            <a:gdLst/>
            <a:ahLst/>
            <a:cxnLst/>
            <a:rect l="l" t="t" r="r" b="b"/>
            <a:pathLst>
              <a:path w="5069973" h="2710131">
                <a:moveTo>
                  <a:pt x="0" y="0"/>
                </a:moveTo>
                <a:lnTo>
                  <a:pt x="5069973" y="0"/>
                </a:lnTo>
                <a:lnTo>
                  <a:pt x="5069973" y="2710131"/>
                </a:lnTo>
                <a:lnTo>
                  <a:pt x="0" y="271013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ar-SA"/>
          </a:p>
        </p:txBody>
      </p:sp>
      <p:sp>
        <p:nvSpPr>
          <p:cNvPr id="7" name="Freeform 7">
            <a:extLst>
              <a:ext uri="{FF2B5EF4-FFF2-40B4-BE49-F238E27FC236}">
                <a16:creationId xmlns:a16="http://schemas.microsoft.com/office/drawing/2014/main" id="{7F66E908-924A-52AF-50FF-CA501BC71F69}"/>
              </a:ext>
            </a:extLst>
          </p:cNvPr>
          <p:cNvSpPr/>
          <p:nvPr/>
        </p:nvSpPr>
        <p:spPr>
          <a:xfrm>
            <a:off x="17173203" y="4507894"/>
            <a:ext cx="422762" cy="2583547"/>
          </a:xfrm>
          <a:custGeom>
            <a:avLst/>
            <a:gdLst/>
            <a:ahLst/>
            <a:cxnLst/>
            <a:rect l="l" t="t" r="r" b="b"/>
            <a:pathLst>
              <a:path w="422762" h="2583547">
                <a:moveTo>
                  <a:pt x="0" y="0"/>
                </a:moveTo>
                <a:lnTo>
                  <a:pt x="422762" y="0"/>
                </a:lnTo>
                <a:lnTo>
                  <a:pt x="422762" y="2583547"/>
                </a:lnTo>
                <a:lnTo>
                  <a:pt x="0" y="258354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ar-SA"/>
          </a:p>
        </p:txBody>
      </p:sp>
      <p:graphicFrame>
        <p:nvGraphicFramePr>
          <p:cNvPr id="11" name="رسم تخطيطي 10">
            <a:extLst>
              <a:ext uri="{FF2B5EF4-FFF2-40B4-BE49-F238E27FC236}">
                <a16:creationId xmlns:a16="http://schemas.microsoft.com/office/drawing/2014/main" id="{4B86AF85-486F-4C38-6BEC-CBC461DA68CF}"/>
              </a:ext>
            </a:extLst>
          </p:cNvPr>
          <p:cNvGraphicFramePr/>
          <p:nvPr>
            <p:extLst>
              <p:ext uri="{D42A27DB-BD31-4B8C-83A1-F6EECF244321}">
                <p14:modId xmlns:p14="http://schemas.microsoft.com/office/powerpoint/2010/main" val="2635199528"/>
              </p:ext>
            </p:extLst>
          </p:nvPr>
        </p:nvGraphicFramePr>
        <p:xfrm>
          <a:off x="1641360" y="1436290"/>
          <a:ext cx="14000554" cy="741442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8" name="TextBox 13">
            <a:extLst>
              <a:ext uri="{FF2B5EF4-FFF2-40B4-BE49-F238E27FC236}">
                <a16:creationId xmlns:a16="http://schemas.microsoft.com/office/drawing/2014/main" id="{67B773AB-7D30-519E-3CF3-DDB8306F9169}"/>
              </a:ext>
            </a:extLst>
          </p:cNvPr>
          <p:cNvSpPr txBox="1"/>
          <p:nvPr/>
        </p:nvSpPr>
        <p:spPr>
          <a:xfrm>
            <a:off x="7162800" y="1844692"/>
            <a:ext cx="5069973" cy="881010"/>
          </a:xfrm>
          <a:prstGeom prst="rect">
            <a:avLst/>
          </a:prstGeom>
        </p:spPr>
        <p:txBody>
          <a:bodyPr wrap="square" lIns="0" tIns="0" rIns="0" bIns="0" rtlCol="0" anchor="t">
            <a:spAutoFit/>
          </a:bodyPr>
          <a:lstStyle/>
          <a:p>
            <a:pPr algn="ctr" rtl="1">
              <a:lnSpc>
                <a:spcPts val="8025"/>
              </a:lnSpc>
            </a:pPr>
            <a:r>
              <a:rPr lang="ar-SA" sz="2900" b="1" dirty="0">
                <a:solidFill>
                  <a:srgbClr val="5F5F5F"/>
                </a:solidFill>
                <a:latin typeface="Araboto Bold"/>
                <a:ea typeface="Araboto Bold"/>
                <a:cs typeface="Araboto Bold"/>
                <a:sym typeface="Araboto Bold"/>
                <a:rtl/>
              </a:rPr>
              <a:t>الإمكانات والمنشآت الرياضية</a:t>
            </a:r>
            <a:endParaRPr lang="ar-EG" sz="2900" b="1" dirty="0">
              <a:solidFill>
                <a:srgbClr val="5F5F5F"/>
              </a:solidFill>
              <a:latin typeface="Araboto Bold"/>
              <a:ea typeface="Araboto Bold"/>
              <a:cs typeface="Araboto Bold"/>
              <a:sym typeface="Araboto Bold"/>
              <a:rtl/>
            </a:endParaRPr>
          </a:p>
        </p:txBody>
      </p:sp>
      <p:sp>
        <p:nvSpPr>
          <p:cNvPr id="12" name="TextBox 13">
            <a:extLst>
              <a:ext uri="{FF2B5EF4-FFF2-40B4-BE49-F238E27FC236}">
                <a16:creationId xmlns:a16="http://schemas.microsoft.com/office/drawing/2014/main" id="{75F7E86B-A131-E8FB-2C9C-C62F0EFAFB9C}"/>
              </a:ext>
            </a:extLst>
          </p:cNvPr>
          <p:cNvSpPr txBox="1"/>
          <p:nvPr/>
        </p:nvSpPr>
        <p:spPr>
          <a:xfrm>
            <a:off x="10972800" y="3924350"/>
            <a:ext cx="5069973" cy="1906932"/>
          </a:xfrm>
          <a:prstGeom prst="rect">
            <a:avLst/>
          </a:prstGeom>
        </p:spPr>
        <p:txBody>
          <a:bodyPr wrap="square" lIns="0" tIns="0" rIns="0" bIns="0" rtlCol="0" anchor="t">
            <a:spAutoFit/>
          </a:bodyPr>
          <a:lstStyle/>
          <a:p>
            <a:pPr algn="ctr" rtl="1">
              <a:lnSpc>
                <a:spcPts val="8025"/>
              </a:lnSpc>
            </a:pPr>
            <a:r>
              <a:rPr lang="ar-SA" sz="2900" b="1" dirty="0">
                <a:solidFill>
                  <a:schemeClr val="accent6">
                    <a:lumMod val="75000"/>
                  </a:schemeClr>
                </a:solidFill>
                <a:latin typeface="Araboto Bold"/>
                <a:ea typeface="Araboto Bold"/>
                <a:cs typeface="Araboto Bold"/>
                <a:sym typeface="Araboto Bold"/>
                <a:rtl/>
              </a:rPr>
              <a:t>الملاعب و</a:t>
            </a:r>
          </a:p>
          <a:p>
            <a:pPr algn="ctr" rtl="1">
              <a:lnSpc>
                <a:spcPts val="8025"/>
              </a:lnSpc>
            </a:pPr>
            <a:r>
              <a:rPr lang="ar-SA" sz="2900" b="1" dirty="0">
                <a:solidFill>
                  <a:schemeClr val="accent6">
                    <a:lumMod val="75000"/>
                  </a:schemeClr>
                </a:solidFill>
                <a:latin typeface="Araboto Bold"/>
                <a:ea typeface="Araboto Bold"/>
                <a:cs typeface="Araboto Bold"/>
                <a:sym typeface="Araboto Bold"/>
                <a:rtl/>
              </a:rPr>
              <a:t>أماكن التدريس</a:t>
            </a:r>
            <a:endParaRPr lang="ar-EG" sz="2900" b="1" dirty="0">
              <a:solidFill>
                <a:schemeClr val="accent6">
                  <a:lumMod val="75000"/>
                </a:schemeClr>
              </a:solidFill>
              <a:latin typeface="Araboto Bold"/>
              <a:ea typeface="Araboto Bold"/>
              <a:cs typeface="Araboto Bold"/>
              <a:sym typeface="Araboto Bold"/>
              <a:rtl/>
            </a:endParaRPr>
          </a:p>
        </p:txBody>
      </p:sp>
      <p:sp>
        <p:nvSpPr>
          <p:cNvPr id="14" name="TextBox 13">
            <a:extLst>
              <a:ext uri="{FF2B5EF4-FFF2-40B4-BE49-F238E27FC236}">
                <a16:creationId xmlns:a16="http://schemas.microsoft.com/office/drawing/2014/main" id="{8BF49DC0-3DE3-CDC9-39B2-A3A67229AC87}"/>
              </a:ext>
            </a:extLst>
          </p:cNvPr>
          <p:cNvSpPr txBox="1"/>
          <p:nvPr/>
        </p:nvSpPr>
        <p:spPr>
          <a:xfrm>
            <a:off x="3571664" y="3892735"/>
            <a:ext cx="5069973" cy="1906932"/>
          </a:xfrm>
          <a:prstGeom prst="rect">
            <a:avLst/>
          </a:prstGeom>
        </p:spPr>
        <p:txBody>
          <a:bodyPr wrap="square" lIns="0" tIns="0" rIns="0" bIns="0" rtlCol="0" anchor="t">
            <a:spAutoFit/>
          </a:bodyPr>
          <a:lstStyle/>
          <a:p>
            <a:pPr algn="ctr" rtl="1">
              <a:lnSpc>
                <a:spcPts val="8025"/>
              </a:lnSpc>
            </a:pPr>
            <a:r>
              <a:rPr lang="ar-SA" sz="2900" b="1" dirty="0">
                <a:solidFill>
                  <a:schemeClr val="accent6">
                    <a:lumMod val="75000"/>
                  </a:schemeClr>
                </a:solidFill>
                <a:latin typeface="Araboto Bold"/>
                <a:ea typeface="Araboto Bold"/>
                <a:cs typeface="Araboto Bold"/>
                <a:sym typeface="Araboto Bold"/>
                <a:rtl/>
              </a:rPr>
              <a:t>الأجهزة </a:t>
            </a:r>
          </a:p>
          <a:p>
            <a:pPr algn="ctr" rtl="1">
              <a:lnSpc>
                <a:spcPts val="8025"/>
              </a:lnSpc>
            </a:pPr>
            <a:r>
              <a:rPr lang="ar-SA" sz="2900" b="1" dirty="0">
                <a:solidFill>
                  <a:schemeClr val="accent6">
                    <a:lumMod val="75000"/>
                  </a:schemeClr>
                </a:solidFill>
                <a:latin typeface="Araboto Bold"/>
                <a:ea typeface="Araboto Bold"/>
                <a:cs typeface="Araboto Bold"/>
                <a:sym typeface="Araboto Bold"/>
                <a:rtl/>
              </a:rPr>
              <a:t>والأدوات الرياضية </a:t>
            </a:r>
            <a:endParaRPr lang="ar-EG" sz="2900" b="1" dirty="0">
              <a:solidFill>
                <a:schemeClr val="accent6">
                  <a:lumMod val="75000"/>
                </a:schemeClr>
              </a:solidFill>
              <a:latin typeface="Araboto Bold"/>
              <a:ea typeface="Araboto Bold"/>
              <a:cs typeface="Araboto Bold"/>
              <a:sym typeface="Araboto Bold"/>
              <a:rtl/>
            </a:endParaRPr>
          </a:p>
        </p:txBody>
      </p:sp>
      <p:sp>
        <p:nvSpPr>
          <p:cNvPr id="15" name="TextBox 13">
            <a:extLst>
              <a:ext uri="{FF2B5EF4-FFF2-40B4-BE49-F238E27FC236}">
                <a16:creationId xmlns:a16="http://schemas.microsoft.com/office/drawing/2014/main" id="{534107F9-A4B3-3AC5-3F42-FE6A6B6923A3}"/>
              </a:ext>
            </a:extLst>
          </p:cNvPr>
          <p:cNvSpPr txBox="1"/>
          <p:nvPr/>
        </p:nvSpPr>
        <p:spPr>
          <a:xfrm>
            <a:off x="5234607" y="6723859"/>
            <a:ext cx="5069973" cy="1906932"/>
          </a:xfrm>
          <a:prstGeom prst="rect">
            <a:avLst/>
          </a:prstGeom>
        </p:spPr>
        <p:txBody>
          <a:bodyPr wrap="square" lIns="0" tIns="0" rIns="0" bIns="0" rtlCol="0" anchor="t">
            <a:spAutoFit/>
          </a:bodyPr>
          <a:lstStyle/>
          <a:p>
            <a:pPr algn="ctr" rtl="1">
              <a:lnSpc>
                <a:spcPts val="8025"/>
              </a:lnSpc>
            </a:pPr>
            <a:r>
              <a:rPr lang="ar-SA" sz="2900" b="1" dirty="0">
                <a:latin typeface="Araboto Bold"/>
                <a:ea typeface="Araboto Bold"/>
                <a:cs typeface="Araboto Bold"/>
                <a:sym typeface="Araboto Bold"/>
                <a:rtl/>
              </a:rPr>
              <a:t>الخاصة </a:t>
            </a:r>
          </a:p>
          <a:p>
            <a:pPr algn="ctr" rtl="1">
              <a:lnSpc>
                <a:spcPts val="8025"/>
              </a:lnSpc>
            </a:pPr>
            <a:r>
              <a:rPr lang="ar-SA" sz="2900" b="1" dirty="0">
                <a:latin typeface="Araboto Bold"/>
                <a:ea typeface="Araboto Bold"/>
                <a:cs typeface="Araboto Bold"/>
                <a:sym typeface="Araboto Bold"/>
                <a:rtl/>
              </a:rPr>
              <a:t>بتطبيق الدرس</a:t>
            </a:r>
          </a:p>
        </p:txBody>
      </p:sp>
      <p:sp>
        <p:nvSpPr>
          <p:cNvPr id="16" name="TextBox 13">
            <a:extLst>
              <a:ext uri="{FF2B5EF4-FFF2-40B4-BE49-F238E27FC236}">
                <a16:creationId xmlns:a16="http://schemas.microsoft.com/office/drawing/2014/main" id="{456905F4-1C1A-7A77-C566-BC2DF52034C1}"/>
              </a:ext>
            </a:extLst>
          </p:cNvPr>
          <p:cNvSpPr txBox="1"/>
          <p:nvPr/>
        </p:nvSpPr>
        <p:spPr>
          <a:xfrm>
            <a:off x="1604271" y="6785592"/>
            <a:ext cx="5069973" cy="1906932"/>
          </a:xfrm>
          <a:prstGeom prst="rect">
            <a:avLst/>
          </a:prstGeom>
        </p:spPr>
        <p:txBody>
          <a:bodyPr wrap="square" lIns="0" tIns="0" rIns="0" bIns="0" rtlCol="0" anchor="t">
            <a:spAutoFit/>
          </a:bodyPr>
          <a:lstStyle/>
          <a:p>
            <a:pPr algn="ctr" rtl="1">
              <a:lnSpc>
                <a:spcPts val="8025"/>
              </a:lnSpc>
            </a:pPr>
            <a:r>
              <a:rPr lang="ar-SA" sz="2900" b="1" dirty="0">
                <a:latin typeface="Araboto Bold"/>
                <a:ea typeface="Araboto Bold"/>
                <a:cs typeface="Araboto Bold"/>
                <a:sym typeface="Araboto Bold"/>
                <a:rtl/>
              </a:rPr>
              <a:t>أجهزة وأدوات</a:t>
            </a:r>
          </a:p>
          <a:p>
            <a:pPr algn="ctr" rtl="1">
              <a:lnSpc>
                <a:spcPts val="8025"/>
              </a:lnSpc>
            </a:pPr>
            <a:r>
              <a:rPr lang="ar-SA" sz="2900" b="1" dirty="0">
                <a:latin typeface="Araboto Bold"/>
                <a:ea typeface="Araboto Bold"/>
                <a:cs typeface="Araboto Bold"/>
                <a:sym typeface="Araboto Bold"/>
                <a:rtl/>
              </a:rPr>
              <a:t> مساندة</a:t>
            </a:r>
            <a:endParaRPr lang="ar-EG" sz="2900" b="1" dirty="0">
              <a:latin typeface="Araboto Bold"/>
              <a:ea typeface="Araboto Bold"/>
              <a:cs typeface="Araboto Bold"/>
              <a:sym typeface="Araboto Bold"/>
              <a:rtl/>
            </a:endParaRPr>
          </a:p>
        </p:txBody>
      </p:sp>
      <p:sp>
        <p:nvSpPr>
          <p:cNvPr id="18" name="TextBox 13">
            <a:extLst>
              <a:ext uri="{FF2B5EF4-FFF2-40B4-BE49-F238E27FC236}">
                <a16:creationId xmlns:a16="http://schemas.microsoft.com/office/drawing/2014/main" id="{6EEACAD4-5126-29D0-202C-9D1A67A8494E}"/>
              </a:ext>
            </a:extLst>
          </p:cNvPr>
          <p:cNvSpPr txBox="1"/>
          <p:nvPr/>
        </p:nvSpPr>
        <p:spPr>
          <a:xfrm>
            <a:off x="7272232" y="3881274"/>
            <a:ext cx="5069973" cy="1906932"/>
          </a:xfrm>
          <a:prstGeom prst="rect">
            <a:avLst/>
          </a:prstGeom>
        </p:spPr>
        <p:txBody>
          <a:bodyPr wrap="square" lIns="0" tIns="0" rIns="0" bIns="0" rtlCol="0" anchor="t">
            <a:spAutoFit/>
          </a:bodyPr>
          <a:lstStyle/>
          <a:p>
            <a:pPr algn="ctr" rtl="1">
              <a:lnSpc>
                <a:spcPts val="8025"/>
              </a:lnSpc>
            </a:pPr>
            <a:r>
              <a:rPr lang="ar-SA" sz="2900" b="1" dirty="0">
                <a:solidFill>
                  <a:schemeClr val="accent6">
                    <a:lumMod val="75000"/>
                  </a:schemeClr>
                </a:solidFill>
                <a:latin typeface="Araboto Bold"/>
                <a:ea typeface="Araboto Bold"/>
                <a:cs typeface="Araboto Bold"/>
                <a:sym typeface="Araboto Bold"/>
                <a:rtl/>
              </a:rPr>
              <a:t>المرافق</a:t>
            </a:r>
          </a:p>
          <a:p>
            <a:pPr algn="ctr" rtl="1">
              <a:lnSpc>
                <a:spcPts val="8025"/>
              </a:lnSpc>
            </a:pPr>
            <a:r>
              <a:rPr lang="ar-SA" sz="2900" b="1" dirty="0">
                <a:solidFill>
                  <a:schemeClr val="accent6">
                    <a:lumMod val="75000"/>
                  </a:schemeClr>
                </a:solidFill>
                <a:latin typeface="Araboto Bold"/>
                <a:ea typeface="Araboto Bold"/>
                <a:cs typeface="Araboto Bold"/>
                <a:sym typeface="Araboto Bold"/>
                <a:rtl/>
              </a:rPr>
              <a:t> الصحية</a:t>
            </a:r>
            <a:endParaRPr lang="ar-EG" sz="2900" b="1" dirty="0">
              <a:solidFill>
                <a:schemeClr val="accent6">
                  <a:lumMod val="75000"/>
                </a:schemeClr>
              </a:solidFill>
              <a:latin typeface="Araboto Bold"/>
              <a:ea typeface="Araboto Bold"/>
              <a:cs typeface="Araboto Bold"/>
              <a:sym typeface="Araboto Bold"/>
              <a:rtl/>
            </a:endParaRPr>
          </a:p>
        </p:txBody>
      </p:sp>
      <p:pic>
        <p:nvPicPr>
          <p:cNvPr id="9" name="Picture 2">
            <a:extLst>
              <a:ext uri="{FF2B5EF4-FFF2-40B4-BE49-F238E27FC236}">
                <a16:creationId xmlns:a16="http://schemas.microsoft.com/office/drawing/2014/main" id="{B90A1A2E-321D-EAD1-F6BD-586EB09A984E}"/>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3354245" y="6399298"/>
            <a:ext cx="3515800" cy="36918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03848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EEEDEA"/>
        </a:solidFill>
        <a:effectLst/>
      </p:bgPr>
    </p:bg>
    <p:spTree>
      <p:nvGrpSpPr>
        <p:cNvPr id="1" name=""/>
        <p:cNvGrpSpPr/>
        <p:nvPr/>
      </p:nvGrpSpPr>
      <p:grpSpPr>
        <a:xfrm>
          <a:off x="0" y="0"/>
          <a:ext cx="0" cy="0"/>
          <a:chOff x="0" y="0"/>
          <a:chExt cx="0" cy="0"/>
        </a:xfrm>
      </p:grpSpPr>
      <p:sp>
        <p:nvSpPr>
          <p:cNvPr id="2" name="Freeform 2"/>
          <p:cNvSpPr/>
          <p:nvPr/>
        </p:nvSpPr>
        <p:spPr>
          <a:xfrm>
            <a:off x="-2293426" y="6220900"/>
            <a:ext cx="4478368" cy="4066100"/>
          </a:xfrm>
          <a:custGeom>
            <a:avLst/>
            <a:gdLst/>
            <a:ahLst/>
            <a:cxnLst/>
            <a:rect l="l" t="t" r="r" b="b"/>
            <a:pathLst>
              <a:path w="4478368" h="4066100">
                <a:moveTo>
                  <a:pt x="0" y="0"/>
                </a:moveTo>
                <a:lnTo>
                  <a:pt x="4478368" y="0"/>
                </a:lnTo>
                <a:lnTo>
                  <a:pt x="4478368" y="4066100"/>
                </a:lnTo>
                <a:lnTo>
                  <a:pt x="0" y="40661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ar-SA"/>
          </a:p>
        </p:txBody>
      </p:sp>
      <p:sp>
        <p:nvSpPr>
          <p:cNvPr id="3" name="Freeform 3"/>
          <p:cNvSpPr/>
          <p:nvPr/>
        </p:nvSpPr>
        <p:spPr>
          <a:xfrm>
            <a:off x="0" y="7576869"/>
            <a:ext cx="5069973" cy="2710131"/>
          </a:xfrm>
          <a:custGeom>
            <a:avLst/>
            <a:gdLst/>
            <a:ahLst/>
            <a:cxnLst/>
            <a:rect l="l" t="t" r="r" b="b"/>
            <a:pathLst>
              <a:path w="5069973" h="2710131">
                <a:moveTo>
                  <a:pt x="0" y="0"/>
                </a:moveTo>
                <a:lnTo>
                  <a:pt x="5069973" y="0"/>
                </a:lnTo>
                <a:lnTo>
                  <a:pt x="5069973" y="2710131"/>
                </a:lnTo>
                <a:lnTo>
                  <a:pt x="0" y="271013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ar-SA"/>
          </a:p>
        </p:txBody>
      </p:sp>
      <p:sp>
        <p:nvSpPr>
          <p:cNvPr id="4" name="Freeform 4"/>
          <p:cNvSpPr/>
          <p:nvPr/>
        </p:nvSpPr>
        <p:spPr>
          <a:xfrm>
            <a:off x="1028700" y="3298683"/>
            <a:ext cx="448026" cy="2737934"/>
          </a:xfrm>
          <a:custGeom>
            <a:avLst/>
            <a:gdLst/>
            <a:ahLst/>
            <a:cxnLst/>
            <a:rect l="l" t="t" r="r" b="b"/>
            <a:pathLst>
              <a:path w="448026" h="2737934">
                <a:moveTo>
                  <a:pt x="0" y="0"/>
                </a:moveTo>
                <a:lnTo>
                  <a:pt x="448026" y="0"/>
                </a:lnTo>
                <a:lnTo>
                  <a:pt x="448026" y="2737934"/>
                </a:lnTo>
                <a:lnTo>
                  <a:pt x="0" y="273793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ar-SA"/>
          </a:p>
        </p:txBody>
      </p:sp>
      <p:sp>
        <p:nvSpPr>
          <p:cNvPr id="5" name="Freeform 5"/>
          <p:cNvSpPr/>
          <p:nvPr/>
        </p:nvSpPr>
        <p:spPr>
          <a:xfrm rot="-10800000">
            <a:off x="16135767" y="0"/>
            <a:ext cx="4478368" cy="4066100"/>
          </a:xfrm>
          <a:custGeom>
            <a:avLst/>
            <a:gdLst/>
            <a:ahLst/>
            <a:cxnLst/>
            <a:rect l="l" t="t" r="r" b="b"/>
            <a:pathLst>
              <a:path w="4478368" h="4066100">
                <a:moveTo>
                  <a:pt x="0" y="0"/>
                </a:moveTo>
                <a:lnTo>
                  <a:pt x="4478368" y="0"/>
                </a:lnTo>
                <a:lnTo>
                  <a:pt x="4478368" y="4066100"/>
                </a:lnTo>
                <a:lnTo>
                  <a:pt x="0" y="40661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ar-SA"/>
          </a:p>
        </p:txBody>
      </p:sp>
      <p:sp>
        <p:nvSpPr>
          <p:cNvPr id="6" name="Freeform 6"/>
          <p:cNvSpPr/>
          <p:nvPr/>
        </p:nvSpPr>
        <p:spPr>
          <a:xfrm rot="-10800000">
            <a:off x="13250736" y="0"/>
            <a:ext cx="5069973" cy="2710131"/>
          </a:xfrm>
          <a:custGeom>
            <a:avLst/>
            <a:gdLst/>
            <a:ahLst/>
            <a:cxnLst/>
            <a:rect l="l" t="t" r="r" b="b"/>
            <a:pathLst>
              <a:path w="5069973" h="2710131">
                <a:moveTo>
                  <a:pt x="0" y="0"/>
                </a:moveTo>
                <a:lnTo>
                  <a:pt x="5069973" y="0"/>
                </a:lnTo>
                <a:lnTo>
                  <a:pt x="5069973" y="2710131"/>
                </a:lnTo>
                <a:lnTo>
                  <a:pt x="0" y="271013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ar-SA"/>
          </a:p>
        </p:txBody>
      </p:sp>
      <p:sp>
        <p:nvSpPr>
          <p:cNvPr id="7" name="Freeform 7"/>
          <p:cNvSpPr/>
          <p:nvPr/>
        </p:nvSpPr>
        <p:spPr>
          <a:xfrm>
            <a:off x="17173203" y="4507894"/>
            <a:ext cx="422762" cy="2583547"/>
          </a:xfrm>
          <a:custGeom>
            <a:avLst/>
            <a:gdLst/>
            <a:ahLst/>
            <a:cxnLst/>
            <a:rect l="l" t="t" r="r" b="b"/>
            <a:pathLst>
              <a:path w="422762" h="2583547">
                <a:moveTo>
                  <a:pt x="0" y="0"/>
                </a:moveTo>
                <a:lnTo>
                  <a:pt x="422762" y="0"/>
                </a:lnTo>
                <a:lnTo>
                  <a:pt x="422762" y="2583547"/>
                </a:lnTo>
                <a:lnTo>
                  <a:pt x="0" y="258354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ar-SA"/>
          </a:p>
        </p:txBody>
      </p:sp>
      <p:sp>
        <p:nvSpPr>
          <p:cNvPr id="14" name="TextBox 14"/>
          <p:cNvSpPr txBox="1"/>
          <p:nvPr/>
        </p:nvSpPr>
        <p:spPr>
          <a:xfrm>
            <a:off x="2087167" y="816078"/>
            <a:ext cx="10691740" cy="923330"/>
          </a:xfrm>
          <a:prstGeom prst="rect">
            <a:avLst/>
          </a:prstGeom>
        </p:spPr>
        <p:txBody>
          <a:bodyPr wrap="square" lIns="0" tIns="0" rIns="0" bIns="0" rtlCol="0" anchor="t">
            <a:spAutoFit/>
          </a:bodyPr>
          <a:lstStyle/>
          <a:p>
            <a:pPr algn="ctr" rtl="1">
              <a:lnSpc>
                <a:spcPts val="8025"/>
              </a:lnSpc>
            </a:pPr>
            <a:r>
              <a:rPr lang="ar-SA" sz="4000" b="1" dirty="0">
                <a:solidFill>
                  <a:srgbClr val="5F5F5F"/>
                </a:solidFill>
                <a:latin typeface="Araboto Bold"/>
                <a:ea typeface="Araboto Bold"/>
                <a:cs typeface="Araboto Bold"/>
                <a:sym typeface="Araboto Bold"/>
                <a:rtl/>
              </a:rPr>
              <a:t>ثانيًا : الإمكانات والمنشآت الرياضية</a:t>
            </a:r>
            <a:endParaRPr lang="ar-EG" sz="4000" b="1" dirty="0">
              <a:solidFill>
                <a:srgbClr val="5F5F5F"/>
              </a:solidFill>
              <a:latin typeface="Araboto Bold"/>
              <a:ea typeface="Araboto Bold"/>
              <a:cs typeface="Araboto Bold"/>
              <a:sym typeface="Araboto Bold"/>
              <a:rtl/>
            </a:endParaRPr>
          </a:p>
        </p:txBody>
      </p:sp>
      <p:sp>
        <p:nvSpPr>
          <p:cNvPr id="10" name="مربع نص 9">
            <a:extLst>
              <a:ext uri="{FF2B5EF4-FFF2-40B4-BE49-F238E27FC236}">
                <a16:creationId xmlns:a16="http://schemas.microsoft.com/office/drawing/2014/main" id="{98BEE5E0-A8DD-0FFD-B9F0-43A01C39E3F4}"/>
              </a:ext>
            </a:extLst>
          </p:cNvPr>
          <p:cNvSpPr txBox="1"/>
          <p:nvPr/>
        </p:nvSpPr>
        <p:spPr>
          <a:xfrm>
            <a:off x="3459299" y="7966041"/>
            <a:ext cx="13528214" cy="1938992"/>
          </a:xfrm>
          <a:prstGeom prst="rect">
            <a:avLst/>
          </a:prstGeom>
          <a:noFill/>
        </p:spPr>
        <p:txBody>
          <a:bodyPr wrap="square">
            <a:spAutoFit/>
          </a:bodyPr>
          <a:lstStyle/>
          <a:p>
            <a:pPr algn="r" rtl="1"/>
            <a:r>
              <a:rPr lang="ar-SA" sz="3000" b="1" dirty="0"/>
              <a:t>من المشاكل المتصلة بالإمكانات التي تظهر في الملاعب</a:t>
            </a:r>
            <a:endParaRPr lang="en-US" sz="3000" b="1" dirty="0"/>
          </a:p>
          <a:p>
            <a:pPr algn="r" rtl="1"/>
            <a:r>
              <a:rPr lang="ar-SA" sz="3000" u="sng" dirty="0"/>
              <a:t>مشاكل مرتبطة بالازدحام ، </a:t>
            </a:r>
            <a:r>
              <a:rPr lang="ar-SA" sz="3000" dirty="0"/>
              <a:t>وهنا يجب أن نزيد عدد الأدوات وتنوعها لتقليل الازدحام إلى جانب تنظيم الطلبة </a:t>
            </a:r>
            <a:endParaRPr lang="en-US" sz="3000" dirty="0"/>
          </a:p>
          <a:p>
            <a:pPr algn="r" rtl="1"/>
            <a:r>
              <a:rPr lang="ar-SA" sz="3000" u="sng" dirty="0"/>
              <a:t>مشاكل مرتبطة بتنظيم أماكن اللعب </a:t>
            </a:r>
            <a:r>
              <a:rPr lang="ar-SA" sz="3000" dirty="0"/>
              <a:t>، وهنا يجب إعادة تخطيط الملاعب بشكل جيد والفصل بين الملاعب والأدوات </a:t>
            </a:r>
            <a:endParaRPr lang="en-US" sz="3000" dirty="0"/>
          </a:p>
        </p:txBody>
      </p:sp>
      <p:sp>
        <p:nvSpPr>
          <p:cNvPr id="16" name="مستطيل: زوايا مستديرة 15">
            <a:extLst>
              <a:ext uri="{FF2B5EF4-FFF2-40B4-BE49-F238E27FC236}">
                <a16:creationId xmlns:a16="http://schemas.microsoft.com/office/drawing/2014/main" id="{CD44475D-0AA4-08E8-37DE-CC73228CCF08}"/>
              </a:ext>
            </a:extLst>
          </p:cNvPr>
          <p:cNvSpPr/>
          <p:nvPr/>
        </p:nvSpPr>
        <p:spPr>
          <a:xfrm>
            <a:off x="8911541" y="2371253"/>
            <a:ext cx="6874181" cy="5181600"/>
          </a:xfrm>
          <a:prstGeom prst="roundRect">
            <a:avLst/>
          </a:prstGeom>
        </p:spPr>
        <p:style>
          <a:lnRef idx="2">
            <a:schemeClr val="accent6"/>
          </a:lnRef>
          <a:fillRef idx="1">
            <a:schemeClr val="lt1"/>
          </a:fillRef>
          <a:effectRef idx="0">
            <a:schemeClr val="accent6"/>
          </a:effectRef>
          <a:fontRef idx="minor">
            <a:schemeClr val="dk1"/>
          </a:fontRef>
        </p:style>
        <p:txBody>
          <a:bodyPr rtlCol="1" anchor="ctr"/>
          <a:lstStyle/>
          <a:p>
            <a:pPr algn="ctr"/>
            <a:endParaRPr lang="ar-SA" dirty="0"/>
          </a:p>
        </p:txBody>
      </p:sp>
      <p:sp>
        <p:nvSpPr>
          <p:cNvPr id="17" name="مستطيل: زوايا مستديرة 16">
            <a:extLst>
              <a:ext uri="{FF2B5EF4-FFF2-40B4-BE49-F238E27FC236}">
                <a16:creationId xmlns:a16="http://schemas.microsoft.com/office/drawing/2014/main" id="{AF0DC2F1-35AD-29C3-0A36-74DAC0FE8446}"/>
              </a:ext>
            </a:extLst>
          </p:cNvPr>
          <p:cNvSpPr/>
          <p:nvPr/>
        </p:nvSpPr>
        <p:spPr>
          <a:xfrm>
            <a:off x="1862337" y="2320959"/>
            <a:ext cx="6874181" cy="5181600"/>
          </a:xfrm>
          <a:prstGeom prst="roundRect">
            <a:avLst/>
          </a:prstGeom>
        </p:spPr>
        <p:style>
          <a:lnRef idx="2">
            <a:schemeClr val="accent6"/>
          </a:lnRef>
          <a:fillRef idx="1">
            <a:schemeClr val="lt1"/>
          </a:fillRef>
          <a:effectRef idx="0">
            <a:schemeClr val="accent6"/>
          </a:effectRef>
          <a:fontRef idx="minor">
            <a:schemeClr val="dk1"/>
          </a:fontRef>
        </p:style>
        <p:txBody>
          <a:bodyPr rtlCol="1" anchor="ctr"/>
          <a:lstStyle/>
          <a:p>
            <a:pPr algn="ctr"/>
            <a:endParaRPr lang="ar-SA"/>
          </a:p>
        </p:txBody>
      </p:sp>
      <p:sp>
        <p:nvSpPr>
          <p:cNvPr id="15" name="مربع نص 14">
            <a:extLst>
              <a:ext uri="{FF2B5EF4-FFF2-40B4-BE49-F238E27FC236}">
                <a16:creationId xmlns:a16="http://schemas.microsoft.com/office/drawing/2014/main" id="{657F08A4-942E-15A0-A458-3A706EB37AF2}"/>
              </a:ext>
            </a:extLst>
          </p:cNvPr>
          <p:cNvSpPr txBox="1"/>
          <p:nvPr/>
        </p:nvSpPr>
        <p:spPr>
          <a:xfrm>
            <a:off x="9406840" y="3045665"/>
            <a:ext cx="5883581" cy="4171655"/>
          </a:xfrm>
          <a:prstGeom prst="rect">
            <a:avLst/>
          </a:prstGeom>
          <a:noFill/>
        </p:spPr>
        <p:txBody>
          <a:bodyPr wrap="square">
            <a:spAutoFit/>
          </a:bodyPr>
          <a:lstStyle/>
          <a:p>
            <a:pPr marL="228600" algn="r" rtl="1">
              <a:lnSpc>
                <a:spcPct val="107000"/>
              </a:lnSpc>
              <a:spcAft>
                <a:spcPts val="800"/>
              </a:spcAft>
              <a:buNone/>
            </a:pPr>
            <a:r>
              <a:rPr lang="ar-SA" sz="2200" kern="100" dirty="0">
                <a:solidFill>
                  <a:schemeClr val="accent6">
                    <a:lumMod val="75000"/>
                  </a:schemeClr>
                </a:solidFill>
                <a:effectLst/>
                <a:latin typeface="Calibri" panose="020F0502020204030204" pitchFamily="34" charset="0"/>
                <a:ea typeface="Calibri" panose="020F0502020204030204" pitchFamily="34" charset="0"/>
                <a:cs typeface="Arial" panose="020B0604020202020204" pitchFamily="34" charset="0"/>
              </a:rPr>
              <a:t>مواصفات الأدوات والأجهزة الرياضية </a:t>
            </a:r>
            <a:r>
              <a:rPr lang="ar-SA" sz="2200" b="1" kern="100" dirty="0">
                <a:solidFill>
                  <a:schemeClr val="accent6">
                    <a:lumMod val="75000"/>
                  </a:schemeClr>
                </a:solidFill>
                <a:effectLst/>
                <a:latin typeface="Calibri" panose="020F0502020204030204" pitchFamily="34" charset="0"/>
                <a:ea typeface="Calibri" panose="020F0502020204030204" pitchFamily="34" charset="0"/>
                <a:cs typeface="Arial" panose="020B0604020202020204" pitchFamily="34" charset="0"/>
              </a:rPr>
              <a:t>الخاصة بتطبيق مهارات الدرس : </a:t>
            </a:r>
            <a:endParaRPr lang="en-US" sz="2200" b="1" kern="100" dirty="0">
              <a:solidFill>
                <a:schemeClr val="accent6">
                  <a:lumMod val="75000"/>
                </a:schemeClr>
              </a:solidFill>
              <a:effectLst/>
              <a:latin typeface="Calibri" panose="020F0502020204030204" pitchFamily="34" charset="0"/>
              <a:ea typeface="Calibri" panose="020F0502020204030204" pitchFamily="34" charset="0"/>
              <a:cs typeface="Arial" panose="020B0604020202020204" pitchFamily="34" charset="0"/>
            </a:endParaRPr>
          </a:p>
          <a:p>
            <a:pPr marL="342900" lvl="0" indent="-342900" algn="r" rtl="1">
              <a:buFont typeface="+mj-lt"/>
              <a:buAutoNum type="arabicPeriod"/>
            </a:pPr>
            <a:r>
              <a:rPr lang="ar-SA" sz="2200" kern="100" dirty="0">
                <a:effectLst/>
                <a:latin typeface="Calibri" panose="020F0502020204030204" pitchFamily="34" charset="0"/>
                <a:ea typeface="Calibri" panose="020F0502020204030204" pitchFamily="34" charset="0"/>
                <a:cs typeface="Arial" panose="020B0604020202020204" pitchFamily="34" charset="0"/>
              </a:rPr>
              <a:t>ان تتوفر بها المواصفات القانونية من حيث الوزن والحجم والنوعية والصناعة </a:t>
            </a:r>
            <a:endParaRPr lang="en-US" sz="2200" kern="1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r" rtl="1">
              <a:buFont typeface="+mj-lt"/>
              <a:buAutoNum type="arabicPeriod"/>
            </a:pPr>
            <a:r>
              <a:rPr lang="ar-SA" sz="2200" kern="100" dirty="0">
                <a:effectLst/>
                <a:latin typeface="Calibri" panose="020F0502020204030204" pitchFamily="34" charset="0"/>
                <a:ea typeface="Calibri" panose="020F0502020204030204" pitchFamily="34" charset="0"/>
                <a:cs typeface="Arial" panose="020B0604020202020204" pitchFamily="34" charset="0"/>
              </a:rPr>
              <a:t>أن تكون خالية من العوائق المؤدية للإصابات</a:t>
            </a:r>
          </a:p>
          <a:p>
            <a:pPr marL="342900" lvl="0" indent="-342900" algn="r" rtl="1">
              <a:buFont typeface="+mj-lt"/>
              <a:buAutoNum type="arabicPeriod"/>
            </a:pPr>
            <a:r>
              <a:rPr lang="ar-SA" sz="2200" kern="100" dirty="0">
                <a:latin typeface="Calibri" panose="020F0502020204030204" pitchFamily="34" charset="0"/>
                <a:ea typeface="Calibri" panose="020F0502020204030204" pitchFamily="34" charset="0"/>
              </a:rPr>
              <a:t>أن تكون مساحة الملاعب مناسبة لنوع النشاط الرياضي</a:t>
            </a:r>
            <a:endParaRPr lang="en-US" sz="2200" kern="1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r" rtl="1">
              <a:buFont typeface="+mj-lt"/>
              <a:buAutoNum type="arabicPeriod"/>
            </a:pPr>
            <a:r>
              <a:rPr lang="ar-SA" sz="2200" kern="100" dirty="0">
                <a:effectLst/>
                <a:latin typeface="Calibri" panose="020F0502020204030204" pitchFamily="34" charset="0"/>
                <a:ea typeface="Calibri" panose="020F0502020204030204" pitchFamily="34" charset="0"/>
                <a:cs typeface="Arial" panose="020B0604020202020204" pitchFamily="34" charset="0"/>
              </a:rPr>
              <a:t>أن تكون نظيفة خالية من الصدأ والاوساخ وأماكن تساعد على الانزلاق</a:t>
            </a:r>
            <a:endParaRPr lang="en-US" sz="2200" kern="1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r" rtl="1">
              <a:spcAft>
                <a:spcPts val="800"/>
              </a:spcAft>
              <a:buFont typeface="+mj-lt"/>
              <a:buAutoNum type="arabicPeriod"/>
            </a:pPr>
            <a:r>
              <a:rPr lang="ar-SA" sz="2200" kern="100" dirty="0">
                <a:effectLst/>
                <a:latin typeface="Calibri" panose="020F0502020204030204" pitchFamily="34" charset="0"/>
                <a:ea typeface="Calibri" panose="020F0502020204030204" pitchFamily="34" charset="0"/>
                <a:cs typeface="Arial" panose="020B0604020202020204" pitchFamily="34" charset="0"/>
              </a:rPr>
              <a:t>أن تتوفر لوحات إرشادية توضح آلية نقل الأجهزة واستخدامها </a:t>
            </a:r>
          </a:p>
          <a:p>
            <a:pPr marL="342900" indent="-342900" algn="r" rtl="1">
              <a:spcAft>
                <a:spcPts val="800"/>
              </a:spcAft>
              <a:buFont typeface="+mj-lt"/>
              <a:buAutoNum type="arabicPeriod"/>
            </a:pPr>
            <a:r>
              <a:rPr lang="ar-SA" sz="2200" dirty="0"/>
              <a:t>أن تتناسب مع عمر وقدرات التلاميذ</a:t>
            </a:r>
            <a:endParaRPr lang="en-US" sz="2200" dirty="0"/>
          </a:p>
          <a:p>
            <a:pPr marL="342900" lvl="0" indent="-342900" algn="r" rtl="1">
              <a:spcAft>
                <a:spcPts val="800"/>
              </a:spcAft>
              <a:buFont typeface="+mj-lt"/>
              <a:buAutoNum type="arabicPeriod"/>
            </a:pPr>
            <a:endParaRPr lang="en-US" sz="2200" kern="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9" name="مربع نص 8">
            <a:extLst>
              <a:ext uri="{FF2B5EF4-FFF2-40B4-BE49-F238E27FC236}">
                <a16:creationId xmlns:a16="http://schemas.microsoft.com/office/drawing/2014/main" id="{9ADCB79D-38D3-B461-BE93-E8BE783CF9D8}"/>
              </a:ext>
            </a:extLst>
          </p:cNvPr>
          <p:cNvSpPr txBox="1"/>
          <p:nvPr/>
        </p:nvSpPr>
        <p:spPr>
          <a:xfrm>
            <a:off x="1769929" y="2410495"/>
            <a:ext cx="6683548" cy="5610895"/>
          </a:xfrm>
          <a:prstGeom prst="rect">
            <a:avLst/>
          </a:prstGeom>
          <a:noFill/>
        </p:spPr>
        <p:txBody>
          <a:bodyPr wrap="square">
            <a:spAutoFit/>
          </a:bodyPr>
          <a:lstStyle/>
          <a:p>
            <a:pPr algn="r" rtl="1">
              <a:lnSpc>
                <a:spcPct val="107000"/>
              </a:lnSpc>
              <a:spcAft>
                <a:spcPts val="800"/>
              </a:spcAft>
              <a:buNone/>
            </a:pPr>
            <a:r>
              <a:rPr lang="ar-SA" sz="2200" b="1" kern="100" dirty="0">
                <a:solidFill>
                  <a:schemeClr val="accent6">
                    <a:lumMod val="75000"/>
                  </a:schemeClr>
                </a:solidFill>
                <a:effectLst/>
                <a:latin typeface="Calibri" panose="020F0502020204030204" pitchFamily="34" charset="0"/>
                <a:ea typeface="Calibri" panose="020F0502020204030204" pitchFamily="34" charset="0"/>
                <a:cs typeface="Arial" panose="020B0604020202020204" pitchFamily="34" charset="0"/>
              </a:rPr>
              <a:t>أدوات وأجهزة مساندة لتوفير عوامل الأمن والسلامة : </a:t>
            </a:r>
            <a:endParaRPr lang="en-US" sz="2200" b="1" kern="100" dirty="0">
              <a:solidFill>
                <a:schemeClr val="accent6">
                  <a:lumMod val="75000"/>
                </a:schemeClr>
              </a:solidFill>
              <a:effectLst/>
              <a:latin typeface="Calibri" panose="020F0502020204030204" pitchFamily="34" charset="0"/>
              <a:ea typeface="Calibri" panose="020F0502020204030204" pitchFamily="34" charset="0"/>
              <a:cs typeface="Arial" panose="020B0604020202020204" pitchFamily="34" charset="0"/>
            </a:endParaRPr>
          </a:p>
          <a:p>
            <a:pPr marL="342900" lvl="0" indent="-342900" algn="r" rtl="1">
              <a:lnSpc>
                <a:spcPct val="107000"/>
              </a:lnSpc>
              <a:buFont typeface="+mj-lt"/>
              <a:buAutoNum type="arabicPeriod"/>
            </a:pPr>
            <a:r>
              <a:rPr lang="ar-SA" sz="2200" kern="100" dirty="0">
                <a:effectLst/>
                <a:latin typeface="Calibri" panose="020F0502020204030204" pitchFamily="34" charset="0"/>
                <a:ea typeface="Calibri" panose="020F0502020204030204" pitchFamily="34" charset="0"/>
                <a:cs typeface="Arial" panose="020B0604020202020204" pitchFamily="34" charset="0"/>
              </a:rPr>
              <a:t>وضع علامات تحذيرية على مواطن الخطورة مثل: </a:t>
            </a:r>
            <a:r>
              <a:rPr lang="ar-SA" sz="2200" kern="100" dirty="0" err="1">
                <a:effectLst/>
                <a:latin typeface="Calibri" panose="020F0502020204030204" pitchFamily="34" charset="0"/>
                <a:ea typeface="Calibri" panose="020F0502020204030204" pitchFamily="34" charset="0"/>
                <a:cs typeface="Arial" panose="020B0604020202020204" pitchFamily="34" charset="0"/>
              </a:rPr>
              <a:t>نافورات</a:t>
            </a:r>
            <a:r>
              <a:rPr lang="ar-SA" sz="2200" kern="100" dirty="0">
                <a:effectLst/>
                <a:latin typeface="Calibri" panose="020F0502020204030204" pitchFamily="34" charset="0"/>
                <a:ea typeface="Calibri" panose="020F0502020204030204" pitchFamily="34" charset="0"/>
                <a:cs typeface="Arial" panose="020B0604020202020204" pitchFamily="34" charset="0"/>
              </a:rPr>
              <a:t> المياه المخصصة للشرب أو صنابير مياه الرش والري</a:t>
            </a:r>
            <a:endParaRPr lang="en-US" sz="2200" kern="1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r" rtl="1">
              <a:lnSpc>
                <a:spcPct val="107000"/>
              </a:lnSpc>
              <a:buFont typeface="+mj-lt"/>
              <a:buAutoNum type="arabicPeriod"/>
            </a:pPr>
            <a:r>
              <a:rPr lang="ar-SA" sz="2200" kern="100" dirty="0">
                <a:effectLst/>
                <a:latin typeface="Calibri" panose="020F0502020204030204" pitchFamily="34" charset="0"/>
                <a:ea typeface="Calibri" panose="020F0502020204030204" pitchFamily="34" charset="0"/>
                <a:cs typeface="Arial" panose="020B0604020202020204" pitchFamily="34" charset="0"/>
              </a:rPr>
              <a:t>عدم استخدام حجارة أو عصي أو أشياء بارزة لرسم الحدود وخطوط النهاية وبدلًا من ذلك من الأفضل رسم خط يبعد عن الحائط أو المناطق البارزة بمقدار متر أو أكثر </a:t>
            </a:r>
            <a:endParaRPr lang="en-US" sz="2200" kern="1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r" rtl="1">
              <a:lnSpc>
                <a:spcPct val="107000"/>
              </a:lnSpc>
              <a:buFont typeface="+mj-lt"/>
              <a:buAutoNum type="arabicPeriod"/>
            </a:pPr>
            <a:r>
              <a:rPr lang="ar-SA" sz="2200" kern="100" dirty="0">
                <a:effectLst/>
                <a:latin typeface="Calibri" panose="020F0502020204030204" pitchFamily="34" charset="0"/>
                <a:ea typeface="Calibri" panose="020F0502020204030204" pitchFamily="34" charset="0"/>
                <a:cs typeface="Arial" panose="020B0604020202020204" pitchFamily="34" charset="0"/>
              </a:rPr>
              <a:t>يجب استخدام الأدوات الواقية التي تستعمل في بعض الألعاب ، واقي الساقين والقدمين في الكاراتيه واقي الصدر والرأس في </a:t>
            </a:r>
            <a:r>
              <a:rPr lang="ar-SA" sz="2200" kern="100" dirty="0" err="1">
                <a:effectLst/>
                <a:latin typeface="Calibri" panose="020F0502020204030204" pitchFamily="34" charset="0"/>
                <a:ea typeface="Calibri" panose="020F0502020204030204" pitchFamily="34" charset="0"/>
                <a:cs typeface="Arial" panose="020B0604020202020204" pitchFamily="34" charset="0"/>
              </a:rPr>
              <a:t>التايكدوندو</a:t>
            </a:r>
            <a:r>
              <a:rPr lang="ar-SA" sz="2200" kern="100" dirty="0">
                <a:effectLst/>
                <a:latin typeface="Calibri" panose="020F0502020204030204" pitchFamily="34" charset="0"/>
                <a:ea typeface="Calibri" panose="020F0502020204030204" pitchFamily="34" charset="0"/>
                <a:cs typeface="Arial" panose="020B0604020202020204" pitchFamily="34" charset="0"/>
              </a:rPr>
              <a:t> .</a:t>
            </a:r>
            <a:endParaRPr lang="en-US" sz="2200" kern="1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r" rtl="1">
              <a:lnSpc>
                <a:spcPct val="107000"/>
              </a:lnSpc>
              <a:buFont typeface="+mj-lt"/>
              <a:buAutoNum type="arabicPeriod"/>
            </a:pPr>
            <a:r>
              <a:rPr lang="ar-SA" sz="2200" kern="100" dirty="0">
                <a:effectLst/>
                <a:latin typeface="Calibri" panose="020F0502020204030204" pitchFamily="34" charset="0"/>
                <a:ea typeface="Calibri" panose="020F0502020204030204" pitchFamily="34" charset="0"/>
                <a:cs typeface="Arial" panose="020B0604020202020204" pitchFamily="34" charset="0"/>
              </a:rPr>
              <a:t>توفير فرشات خاصة لرياضة الجمباز على سبيل المثال وتوفير الشروط الصحية فيها </a:t>
            </a:r>
            <a:endParaRPr lang="en-US" sz="2200" kern="1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r" rtl="1">
              <a:lnSpc>
                <a:spcPct val="107000"/>
              </a:lnSpc>
              <a:buFont typeface="+mj-lt"/>
              <a:buAutoNum type="arabicPeriod"/>
            </a:pPr>
            <a:r>
              <a:rPr lang="ar-SA" sz="2200" kern="100" dirty="0">
                <a:effectLst/>
                <a:latin typeface="Calibri" panose="020F0502020204030204" pitchFamily="34" charset="0"/>
                <a:ea typeface="Calibri" panose="020F0502020204030204" pitchFamily="34" charset="0"/>
                <a:cs typeface="Arial" panose="020B0604020202020204" pitchFamily="34" charset="0"/>
              </a:rPr>
              <a:t>توفير صندوق خاص للإسعافات الأولية يسهل الوصول إليه في حال حدوث إصابة لأحد الطلبة أثناء درس التربية البدنية </a:t>
            </a:r>
            <a:endParaRPr lang="en-US" sz="2200" kern="1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r" rtl="1">
              <a:lnSpc>
                <a:spcPct val="107000"/>
              </a:lnSpc>
              <a:spcAft>
                <a:spcPts val="800"/>
              </a:spcAft>
              <a:buFont typeface="+mj-lt"/>
              <a:buAutoNum type="arabicPeriod"/>
            </a:pPr>
            <a:r>
              <a:rPr lang="ar-SA" sz="2200" kern="100" dirty="0">
                <a:effectLst/>
                <a:latin typeface="Calibri" panose="020F0502020204030204" pitchFamily="34" charset="0"/>
                <a:ea typeface="Calibri" panose="020F0502020204030204" pitchFamily="34" charset="0"/>
                <a:cs typeface="Arial" panose="020B0604020202020204" pitchFamily="34" charset="0"/>
              </a:rPr>
              <a:t>توفر أدوات مساندة لتعليم عوامل الأمن والسلامة مثل : العروض التقديمية ، الأفلام التوضيحية  ، اللوحات الإرشادية والرسومات الجدارية . </a:t>
            </a:r>
            <a:endParaRPr lang="en-US" sz="2200" kern="100" dirty="0">
              <a:effectLst/>
              <a:latin typeface="Calibri" panose="020F0502020204030204" pitchFamily="34" charset="0"/>
              <a:ea typeface="Calibri" panose="020F0502020204030204" pitchFamily="34" charset="0"/>
              <a:cs typeface="Arial" panose="020B0604020202020204"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81FDA9-F7ED-70F3-69E8-50A181B41A5C}"/>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F5C2B003-5EF9-7BAB-7204-821130E7B2FA}"/>
              </a:ext>
            </a:extLst>
          </p:cNvPr>
          <p:cNvSpPr/>
          <p:nvPr/>
        </p:nvSpPr>
        <p:spPr>
          <a:xfrm>
            <a:off x="-2293426" y="6220900"/>
            <a:ext cx="4478368" cy="4066100"/>
          </a:xfrm>
          <a:custGeom>
            <a:avLst/>
            <a:gdLst/>
            <a:ahLst/>
            <a:cxnLst/>
            <a:rect l="l" t="t" r="r" b="b"/>
            <a:pathLst>
              <a:path w="4478368" h="4066100">
                <a:moveTo>
                  <a:pt x="0" y="0"/>
                </a:moveTo>
                <a:lnTo>
                  <a:pt x="4478368" y="0"/>
                </a:lnTo>
                <a:lnTo>
                  <a:pt x="4478368" y="4066100"/>
                </a:lnTo>
                <a:lnTo>
                  <a:pt x="0" y="40661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ar-SA"/>
          </a:p>
        </p:txBody>
      </p:sp>
      <p:sp>
        <p:nvSpPr>
          <p:cNvPr id="3" name="Freeform 3">
            <a:extLst>
              <a:ext uri="{FF2B5EF4-FFF2-40B4-BE49-F238E27FC236}">
                <a16:creationId xmlns:a16="http://schemas.microsoft.com/office/drawing/2014/main" id="{9394BE89-2AB1-CBE3-CD98-EC226987A940}"/>
              </a:ext>
            </a:extLst>
          </p:cNvPr>
          <p:cNvSpPr/>
          <p:nvPr/>
        </p:nvSpPr>
        <p:spPr>
          <a:xfrm>
            <a:off x="0" y="7576869"/>
            <a:ext cx="5069973" cy="2710131"/>
          </a:xfrm>
          <a:custGeom>
            <a:avLst/>
            <a:gdLst/>
            <a:ahLst/>
            <a:cxnLst/>
            <a:rect l="l" t="t" r="r" b="b"/>
            <a:pathLst>
              <a:path w="5069973" h="2710131">
                <a:moveTo>
                  <a:pt x="0" y="0"/>
                </a:moveTo>
                <a:lnTo>
                  <a:pt x="5069973" y="0"/>
                </a:lnTo>
                <a:lnTo>
                  <a:pt x="5069973" y="2710131"/>
                </a:lnTo>
                <a:lnTo>
                  <a:pt x="0" y="271013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ar-SA"/>
          </a:p>
        </p:txBody>
      </p:sp>
      <p:sp>
        <p:nvSpPr>
          <p:cNvPr id="4" name="Freeform 4">
            <a:extLst>
              <a:ext uri="{FF2B5EF4-FFF2-40B4-BE49-F238E27FC236}">
                <a16:creationId xmlns:a16="http://schemas.microsoft.com/office/drawing/2014/main" id="{5AE9DDAA-E173-24B5-6BF1-A72CBCD9917A}"/>
              </a:ext>
            </a:extLst>
          </p:cNvPr>
          <p:cNvSpPr/>
          <p:nvPr/>
        </p:nvSpPr>
        <p:spPr>
          <a:xfrm>
            <a:off x="1028700" y="3298683"/>
            <a:ext cx="448026" cy="2737934"/>
          </a:xfrm>
          <a:custGeom>
            <a:avLst/>
            <a:gdLst/>
            <a:ahLst/>
            <a:cxnLst/>
            <a:rect l="l" t="t" r="r" b="b"/>
            <a:pathLst>
              <a:path w="448026" h="2737934">
                <a:moveTo>
                  <a:pt x="0" y="0"/>
                </a:moveTo>
                <a:lnTo>
                  <a:pt x="448026" y="0"/>
                </a:lnTo>
                <a:lnTo>
                  <a:pt x="448026" y="2737934"/>
                </a:lnTo>
                <a:lnTo>
                  <a:pt x="0" y="273793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ar-SA"/>
          </a:p>
        </p:txBody>
      </p:sp>
      <p:sp>
        <p:nvSpPr>
          <p:cNvPr id="5" name="Freeform 5">
            <a:extLst>
              <a:ext uri="{FF2B5EF4-FFF2-40B4-BE49-F238E27FC236}">
                <a16:creationId xmlns:a16="http://schemas.microsoft.com/office/drawing/2014/main" id="{39FD691A-96D7-735F-867F-4FE99129524F}"/>
              </a:ext>
            </a:extLst>
          </p:cNvPr>
          <p:cNvSpPr/>
          <p:nvPr/>
        </p:nvSpPr>
        <p:spPr>
          <a:xfrm rot="-10800000">
            <a:off x="16135767" y="0"/>
            <a:ext cx="4478368" cy="4066100"/>
          </a:xfrm>
          <a:custGeom>
            <a:avLst/>
            <a:gdLst/>
            <a:ahLst/>
            <a:cxnLst/>
            <a:rect l="l" t="t" r="r" b="b"/>
            <a:pathLst>
              <a:path w="4478368" h="4066100">
                <a:moveTo>
                  <a:pt x="0" y="0"/>
                </a:moveTo>
                <a:lnTo>
                  <a:pt x="4478368" y="0"/>
                </a:lnTo>
                <a:lnTo>
                  <a:pt x="4478368" y="4066100"/>
                </a:lnTo>
                <a:lnTo>
                  <a:pt x="0" y="40661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ar-SA"/>
          </a:p>
        </p:txBody>
      </p:sp>
      <p:sp>
        <p:nvSpPr>
          <p:cNvPr id="6" name="Freeform 6">
            <a:extLst>
              <a:ext uri="{FF2B5EF4-FFF2-40B4-BE49-F238E27FC236}">
                <a16:creationId xmlns:a16="http://schemas.microsoft.com/office/drawing/2014/main" id="{B79449FD-BDCD-A385-7BF9-744085D94687}"/>
              </a:ext>
            </a:extLst>
          </p:cNvPr>
          <p:cNvSpPr/>
          <p:nvPr/>
        </p:nvSpPr>
        <p:spPr>
          <a:xfrm rot="-10800000">
            <a:off x="13250736" y="0"/>
            <a:ext cx="5069973" cy="2710131"/>
          </a:xfrm>
          <a:custGeom>
            <a:avLst/>
            <a:gdLst/>
            <a:ahLst/>
            <a:cxnLst/>
            <a:rect l="l" t="t" r="r" b="b"/>
            <a:pathLst>
              <a:path w="5069973" h="2710131">
                <a:moveTo>
                  <a:pt x="0" y="0"/>
                </a:moveTo>
                <a:lnTo>
                  <a:pt x="5069973" y="0"/>
                </a:lnTo>
                <a:lnTo>
                  <a:pt x="5069973" y="2710131"/>
                </a:lnTo>
                <a:lnTo>
                  <a:pt x="0" y="271013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ar-SA"/>
          </a:p>
        </p:txBody>
      </p:sp>
      <p:sp>
        <p:nvSpPr>
          <p:cNvPr id="7" name="Freeform 7">
            <a:extLst>
              <a:ext uri="{FF2B5EF4-FFF2-40B4-BE49-F238E27FC236}">
                <a16:creationId xmlns:a16="http://schemas.microsoft.com/office/drawing/2014/main" id="{46684578-5E07-7C9D-27F2-1C4FEC41B773}"/>
              </a:ext>
            </a:extLst>
          </p:cNvPr>
          <p:cNvSpPr/>
          <p:nvPr/>
        </p:nvSpPr>
        <p:spPr>
          <a:xfrm>
            <a:off x="17173203" y="4507894"/>
            <a:ext cx="422762" cy="2583547"/>
          </a:xfrm>
          <a:custGeom>
            <a:avLst/>
            <a:gdLst/>
            <a:ahLst/>
            <a:cxnLst/>
            <a:rect l="l" t="t" r="r" b="b"/>
            <a:pathLst>
              <a:path w="422762" h="2583547">
                <a:moveTo>
                  <a:pt x="0" y="0"/>
                </a:moveTo>
                <a:lnTo>
                  <a:pt x="422762" y="0"/>
                </a:lnTo>
                <a:lnTo>
                  <a:pt x="422762" y="2583547"/>
                </a:lnTo>
                <a:lnTo>
                  <a:pt x="0" y="258354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ar-SA"/>
          </a:p>
        </p:txBody>
      </p:sp>
      <p:sp>
        <p:nvSpPr>
          <p:cNvPr id="11" name="مربع نص 10">
            <a:extLst>
              <a:ext uri="{FF2B5EF4-FFF2-40B4-BE49-F238E27FC236}">
                <a16:creationId xmlns:a16="http://schemas.microsoft.com/office/drawing/2014/main" id="{261DA3BC-9EE3-3DDA-EBDE-233713308EAD}"/>
              </a:ext>
            </a:extLst>
          </p:cNvPr>
          <p:cNvSpPr txBox="1"/>
          <p:nvPr/>
        </p:nvSpPr>
        <p:spPr>
          <a:xfrm>
            <a:off x="2819400" y="2400300"/>
            <a:ext cx="12422221" cy="5911555"/>
          </a:xfrm>
          <a:prstGeom prst="rect">
            <a:avLst/>
          </a:prstGeom>
          <a:noFill/>
        </p:spPr>
        <p:txBody>
          <a:bodyPr wrap="square">
            <a:spAutoFit/>
          </a:bodyPr>
          <a:lstStyle/>
          <a:p>
            <a:pPr marL="228600" algn="just" rtl="1">
              <a:lnSpc>
                <a:spcPct val="107000"/>
              </a:lnSpc>
              <a:spcAft>
                <a:spcPts val="800"/>
              </a:spcAft>
              <a:buNone/>
            </a:pPr>
            <a:r>
              <a:rPr lang="ar-SA" sz="3000" b="1" kern="100" dirty="0">
                <a:effectLst/>
                <a:latin typeface="Calibri" panose="020F0502020204030204" pitchFamily="34" charset="0"/>
                <a:ea typeface="Calibri" panose="020F0502020204030204" pitchFamily="34" charset="0"/>
                <a:cs typeface="Arial" panose="020B0604020202020204" pitchFamily="34" charset="0"/>
              </a:rPr>
              <a:t>يقصد بها </a:t>
            </a:r>
            <a:r>
              <a:rPr lang="ar-SA" sz="3000" kern="100" dirty="0">
                <a:effectLst/>
                <a:latin typeface="Calibri" panose="020F0502020204030204" pitchFamily="34" charset="0"/>
                <a:ea typeface="Calibri" panose="020F0502020204030204" pitchFamily="34" charset="0"/>
                <a:cs typeface="Arial" panose="020B0604020202020204" pitchFamily="34" charset="0"/>
              </a:rPr>
              <a:t>الموارد المائية ، المغاسل ، دورات المياه ، تصريف القمامة ، غرفة الإسعافات الأولية</a:t>
            </a:r>
          </a:p>
          <a:p>
            <a:pPr marL="228600" algn="just" rtl="1">
              <a:lnSpc>
                <a:spcPct val="107000"/>
              </a:lnSpc>
              <a:spcAft>
                <a:spcPts val="800"/>
              </a:spcAft>
              <a:buNone/>
            </a:pPr>
            <a:r>
              <a:rPr lang="ar-SA" sz="3000" kern="100" dirty="0">
                <a:effectLst/>
                <a:latin typeface="Calibri" panose="020F0502020204030204" pitchFamily="34" charset="0"/>
                <a:ea typeface="Calibri" panose="020F0502020204030204" pitchFamily="34" charset="0"/>
                <a:cs typeface="Arial" panose="020B0604020202020204" pitchFamily="34" charset="0"/>
              </a:rPr>
              <a:t> </a:t>
            </a:r>
            <a:endParaRPr lang="en-US" sz="3000" kern="100" dirty="0">
              <a:effectLst/>
              <a:latin typeface="Calibri" panose="020F0502020204030204" pitchFamily="34" charset="0"/>
              <a:ea typeface="Calibri" panose="020F0502020204030204" pitchFamily="34" charset="0"/>
              <a:cs typeface="Arial" panose="020B0604020202020204" pitchFamily="34" charset="0"/>
            </a:endParaRPr>
          </a:p>
          <a:p>
            <a:pPr marL="228600" algn="just" rtl="1">
              <a:lnSpc>
                <a:spcPct val="107000"/>
              </a:lnSpc>
              <a:spcAft>
                <a:spcPts val="800"/>
              </a:spcAft>
              <a:buNone/>
            </a:pPr>
            <a:r>
              <a:rPr lang="ar-SA" sz="3000" b="1" kern="100" dirty="0">
                <a:effectLst/>
                <a:latin typeface="Calibri" panose="020F0502020204030204" pitchFamily="34" charset="0"/>
                <a:ea typeface="Calibri" panose="020F0502020204030204" pitchFamily="34" charset="0"/>
                <a:cs typeface="Arial" panose="020B0604020202020204" pitchFamily="34" charset="0"/>
              </a:rPr>
              <a:t>يجب</a:t>
            </a:r>
            <a:r>
              <a:rPr lang="ar-SA" sz="3000" kern="100" dirty="0">
                <a:effectLst/>
                <a:latin typeface="Calibri" panose="020F0502020204030204" pitchFamily="34" charset="0"/>
                <a:ea typeface="Calibri" panose="020F0502020204030204" pitchFamily="34" charset="0"/>
                <a:cs typeface="Arial" panose="020B0604020202020204" pitchFamily="34" charset="0"/>
              </a:rPr>
              <a:t> أن تكون من خزانات معمقة ونظيفة ومغلقة جيدًا بحيث تستوفي فيها جميع الشروط والمواصفات الصحية اللازمة ، وفيما يتعلق بالمغاسل يجب أن تكون على ارتفاع مناسب وقريبة من أماكن دورات </a:t>
            </a:r>
            <a:r>
              <a:rPr lang="ar-SA" sz="3000" kern="100" dirty="0" err="1">
                <a:effectLst/>
                <a:latin typeface="Calibri" panose="020F0502020204030204" pitchFamily="34" charset="0"/>
                <a:ea typeface="Calibri" panose="020F0502020204030204" pitchFamily="34" charset="0"/>
                <a:cs typeface="Arial" panose="020B0604020202020204" pitchFamily="34" charset="0"/>
              </a:rPr>
              <a:t>المياة</a:t>
            </a:r>
            <a:r>
              <a:rPr lang="ar-SA" sz="3000" kern="100" dirty="0">
                <a:effectLst/>
                <a:latin typeface="Calibri" panose="020F0502020204030204" pitchFamily="34" charset="0"/>
                <a:ea typeface="Calibri" panose="020F0502020204030204" pitchFamily="34" charset="0"/>
                <a:cs typeface="Arial" panose="020B0604020202020204" pitchFamily="34" charset="0"/>
              </a:rPr>
              <a:t> وأن تكون سليمة ونظيفة و</a:t>
            </a:r>
            <a:r>
              <a:rPr lang="ar-SA" sz="3000" b="1" kern="100" dirty="0">
                <a:effectLst/>
                <a:latin typeface="Calibri" panose="020F0502020204030204" pitchFamily="34" charset="0"/>
                <a:ea typeface="Calibri" panose="020F0502020204030204" pitchFamily="34" charset="0"/>
                <a:cs typeface="Arial" panose="020B0604020202020204" pitchFamily="34" charset="0"/>
              </a:rPr>
              <a:t>يشير</a:t>
            </a:r>
            <a:r>
              <a:rPr lang="ar-SA" sz="3000" kern="100" dirty="0">
                <a:effectLst/>
                <a:latin typeface="Calibri" panose="020F0502020204030204" pitchFamily="34" charset="0"/>
                <a:ea typeface="Calibri" panose="020F0502020204030204" pitchFamily="34" charset="0"/>
                <a:cs typeface="Arial" panose="020B0604020202020204" pitchFamily="34" charset="0"/>
              </a:rPr>
              <a:t> دليل الصحة المدرسية البريطانية (1984) يفضل تخصيص مغسلة لكل 30 طالب</a:t>
            </a:r>
            <a:endParaRPr lang="en-US" sz="3000" kern="100" dirty="0">
              <a:effectLst/>
              <a:latin typeface="Calibri" panose="020F0502020204030204" pitchFamily="34" charset="0"/>
              <a:ea typeface="Calibri" panose="020F0502020204030204" pitchFamily="34" charset="0"/>
              <a:cs typeface="Arial" panose="020B0604020202020204" pitchFamily="34" charset="0"/>
            </a:endParaRPr>
          </a:p>
          <a:p>
            <a:pPr marL="228600" algn="just" rtl="1">
              <a:lnSpc>
                <a:spcPct val="107000"/>
              </a:lnSpc>
              <a:spcAft>
                <a:spcPts val="800"/>
              </a:spcAft>
              <a:buNone/>
            </a:pPr>
            <a:r>
              <a:rPr lang="ar-SA" sz="3000" kern="100" dirty="0">
                <a:effectLst/>
                <a:latin typeface="Calibri" panose="020F0502020204030204" pitchFamily="34" charset="0"/>
                <a:ea typeface="Calibri" panose="020F0502020204030204" pitchFamily="34" charset="0"/>
                <a:cs typeface="Arial" panose="020B0604020202020204" pitchFamily="34" charset="0"/>
              </a:rPr>
              <a:t>بالنسبة لدورات المياه </a:t>
            </a:r>
            <a:r>
              <a:rPr lang="ar-SA" sz="3000" b="1" kern="100" dirty="0">
                <a:effectLst/>
                <a:latin typeface="Calibri" panose="020F0502020204030204" pitchFamily="34" charset="0"/>
                <a:ea typeface="Calibri" panose="020F0502020204030204" pitchFamily="34" charset="0"/>
                <a:cs typeface="Arial" panose="020B0604020202020204" pitchFamily="34" charset="0"/>
              </a:rPr>
              <a:t>يجب </a:t>
            </a:r>
            <a:r>
              <a:rPr lang="ar-SA" sz="3000" kern="100" dirty="0">
                <a:effectLst/>
                <a:latin typeface="Calibri" panose="020F0502020204030204" pitchFamily="34" charset="0"/>
                <a:ea typeface="Calibri" panose="020F0502020204030204" pitchFamily="34" charset="0"/>
                <a:cs typeface="Arial" panose="020B0604020202020204" pitchFamily="34" charset="0"/>
              </a:rPr>
              <a:t>أن يراعى فيها الشروط الصحية الأساسية من إضاءة وتهوية وتكون مقامة في أماكن مناسبة قريبة من الفصول والساحات وموزعة على مجموعات متفرقة وبأعداد كافية </a:t>
            </a:r>
            <a:endParaRPr lang="en-US" sz="3000" kern="100" dirty="0">
              <a:effectLst/>
              <a:latin typeface="Calibri" panose="020F0502020204030204" pitchFamily="34" charset="0"/>
              <a:ea typeface="Calibri" panose="020F0502020204030204" pitchFamily="34" charset="0"/>
              <a:cs typeface="Arial" panose="020B0604020202020204" pitchFamily="34" charset="0"/>
            </a:endParaRPr>
          </a:p>
          <a:p>
            <a:pPr marL="228600" algn="just" rtl="1">
              <a:lnSpc>
                <a:spcPct val="107000"/>
              </a:lnSpc>
              <a:spcAft>
                <a:spcPts val="800"/>
              </a:spcAft>
              <a:buNone/>
            </a:pPr>
            <a:r>
              <a:rPr lang="ar-SA" sz="3000" b="1" kern="100" dirty="0">
                <a:effectLst/>
                <a:latin typeface="Calibri" panose="020F0502020204030204" pitchFamily="34" charset="0"/>
                <a:ea typeface="Calibri" panose="020F0502020204030204" pitchFamily="34" charset="0"/>
                <a:cs typeface="Arial" panose="020B0604020202020204" pitchFamily="34" charset="0"/>
              </a:rPr>
              <a:t>ومن المرافق الصحية الضرورية في المدرسة والخاصة في درس التربية البدنية </a:t>
            </a:r>
            <a:r>
              <a:rPr lang="ar-SA" sz="3000" b="1" kern="100" dirty="0">
                <a:solidFill>
                  <a:schemeClr val="accent6">
                    <a:lumMod val="75000"/>
                  </a:schemeClr>
                </a:solidFill>
                <a:effectLst/>
                <a:latin typeface="Calibri" panose="020F0502020204030204" pitchFamily="34" charset="0"/>
                <a:ea typeface="Calibri" panose="020F0502020204030204" pitchFamily="34" charset="0"/>
                <a:cs typeface="Arial" panose="020B0604020202020204" pitchFamily="34" charset="0"/>
              </a:rPr>
              <a:t>وجود غرفة خاصة للإسعافات الأولية </a:t>
            </a:r>
            <a:r>
              <a:rPr lang="ar-SA" sz="3000" kern="100" dirty="0">
                <a:effectLst/>
                <a:latin typeface="Calibri" panose="020F0502020204030204" pitchFamily="34" charset="0"/>
                <a:ea typeface="Calibri" panose="020F0502020204030204" pitchFamily="34" charset="0"/>
                <a:cs typeface="Arial" panose="020B0604020202020204" pitchFamily="34" charset="0"/>
              </a:rPr>
              <a:t>، وكذلك تتوفر أماكن لتبديل الملابس وتخزين الأدوات والأجهزة الرياضية على أن تتوفر فيها الشروط الصحية من تهوية وإضاءة </a:t>
            </a:r>
            <a:endParaRPr lang="en-US" sz="3000" kern="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3" name="TextBox 14">
            <a:extLst>
              <a:ext uri="{FF2B5EF4-FFF2-40B4-BE49-F238E27FC236}">
                <a16:creationId xmlns:a16="http://schemas.microsoft.com/office/drawing/2014/main" id="{61BEEBBE-0D2F-B569-734B-CF97C7A5B598}"/>
              </a:ext>
            </a:extLst>
          </p:cNvPr>
          <p:cNvSpPr txBox="1"/>
          <p:nvPr/>
        </p:nvSpPr>
        <p:spPr>
          <a:xfrm>
            <a:off x="2087167" y="816078"/>
            <a:ext cx="10691740" cy="923330"/>
          </a:xfrm>
          <a:prstGeom prst="rect">
            <a:avLst/>
          </a:prstGeom>
        </p:spPr>
        <p:txBody>
          <a:bodyPr wrap="square" lIns="0" tIns="0" rIns="0" bIns="0" rtlCol="0" anchor="t">
            <a:spAutoFit/>
          </a:bodyPr>
          <a:lstStyle/>
          <a:p>
            <a:pPr algn="ctr" rtl="1">
              <a:lnSpc>
                <a:spcPts val="8025"/>
              </a:lnSpc>
            </a:pPr>
            <a:r>
              <a:rPr lang="ar-SA" sz="4000" b="1" dirty="0">
                <a:solidFill>
                  <a:srgbClr val="5F5F5F"/>
                </a:solidFill>
                <a:latin typeface="Araboto Bold"/>
                <a:ea typeface="Araboto Bold"/>
                <a:cs typeface="Araboto Bold"/>
                <a:sym typeface="Araboto Bold"/>
                <a:rtl/>
              </a:rPr>
              <a:t>المرافق الصحية </a:t>
            </a:r>
            <a:endParaRPr lang="ar-EG" sz="4000" b="1" dirty="0">
              <a:solidFill>
                <a:srgbClr val="5F5F5F"/>
              </a:solidFill>
              <a:latin typeface="Araboto Bold"/>
              <a:ea typeface="Araboto Bold"/>
              <a:cs typeface="Araboto Bold"/>
              <a:sym typeface="Araboto Bold"/>
              <a:rtl/>
            </a:endParaRPr>
          </a:p>
        </p:txBody>
      </p:sp>
      <p:sp>
        <p:nvSpPr>
          <p:cNvPr id="8" name="Freeform 10">
            <a:extLst>
              <a:ext uri="{FF2B5EF4-FFF2-40B4-BE49-F238E27FC236}">
                <a16:creationId xmlns:a16="http://schemas.microsoft.com/office/drawing/2014/main" id="{F3EF39BB-9FB9-FCFB-F286-5B86A6CCA5F0}"/>
              </a:ext>
            </a:extLst>
          </p:cNvPr>
          <p:cNvSpPr/>
          <p:nvPr/>
        </p:nvSpPr>
        <p:spPr>
          <a:xfrm>
            <a:off x="14935199" y="7048499"/>
            <a:ext cx="3122495" cy="3102917"/>
          </a:xfrm>
          <a:custGeom>
            <a:avLst/>
            <a:gdLst/>
            <a:ahLst/>
            <a:cxnLst/>
            <a:rect l="l" t="t" r="r" b="b"/>
            <a:pathLst>
              <a:path w="3755690" h="4114800">
                <a:moveTo>
                  <a:pt x="0" y="0"/>
                </a:moveTo>
                <a:lnTo>
                  <a:pt x="3755690" y="0"/>
                </a:lnTo>
                <a:lnTo>
                  <a:pt x="3755690" y="4114800"/>
                </a:lnTo>
                <a:lnTo>
                  <a:pt x="0" y="411480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ar-SA"/>
          </a:p>
        </p:txBody>
      </p:sp>
    </p:spTree>
    <p:extLst>
      <p:ext uri="{BB962C8B-B14F-4D97-AF65-F5344CB8AC3E}">
        <p14:creationId xmlns:p14="http://schemas.microsoft.com/office/powerpoint/2010/main" val="5716996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DEF3F1-A9D6-E0DE-E632-82F55BBB7ADA}"/>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E18D6DE7-5154-2CB5-95BA-6FED46F454B2}"/>
              </a:ext>
            </a:extLst>
          </p:cNvPr>
          <p:cNvSpPr/>
          <p:nvPr/>
        </p:nvSpPr>
        <p:spPr>
          <a:xfrm>
            <a:off x="-2293426" y="6220900"/>
            <a:ext cx="4478368" cy="4066100"/>
          </a:xfrm>
          <a:custGeom>
            <a:avLst/>
            <a:gdLst/>
            <a:ahLst/>
            <a:cxnLst/>
            <a:rect l="l" t="t" r="r" b="b"/>
            <a:pathLst>
              <a:path w="4478368" h="4066100">
                <a:moveTo>
                  <a:pt x="0" y="0"/>
                </a:moveTo>
                <a:lnTo>
                  <a:pt x="4478368" y="0"/>
                </a:lnTo>
                <a:lnTo>
                  <a:pt x="4478368" y="4066100"/>
                </a:lnTo>
                <a:lnTo>
                  <a:pt x="0" y="40661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ar-SA"/>
          </a:p>
        </p:txBody>
      </p:sp>
      <p:sp>
        <p:nvSpPr>
          <p:cNvPr id="3" name="Freeform 3">
            <a:extLst>
              <a:ext uri="{FF2B5EF4-FFF2-40B4-BE49-F238E27FC236}">
                <a16:creationId xmlns:a16="http://schemas.microsoft.com/office/drawing/2014/main" id="{53645B46-1C24-C27A-044E-CAAD0DE1DC64}"/>
              </a:ext>
            </a:extLst>
          </p:cNvPr>
          <p:cNvSpPr/>
          <p:nvPr/>
        </p:nvSpPr>
        <p:spPr>
          <a:xfrm>
            <a:off x="0" y="7576869"/>
            <a:ext cx="5069973" cy="2710131"/>
          </a:xfrm>
          <a:custGeom>
            <a:avLst/>
            <a:gdLst/>
            <a:ahLst/>
            <a:cxnLst/>
            <a:rect l="l" t="t" r="r" b="b"/>
            <a:pathLst>
              <a:path w="5069973" h="2710131">
                <a:moveTo>
                  <a:pt x="0" y="0"/>
                </a:moveTo>
                <a:lnTo>
                  <a:pt x="5069973" y="0"/>
                </a:lnTo>
                <a:lnTo>
                  <a:pt x="5069973" y="2710131"/>
                </a:lnTo>
                <a:lnTo>
                  <a:pt x="0" y="271013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ar-SA"/>
          </a:p>
        </p:txBody>
      </p:sp>
      <p:sp>
        <p:nvSpPr>
          <p:cNvPr id="4" name="Freeform 4">
            <a:extLst>
              <a:ext uri="{FF2B5EF4-FFF2-40B4-BE49-F238E27FC236}">
                <a16:creationId xmlns:a16="http://schemas.microsoft.com/office/drawing/2014/main" id="{336A9795-B225-ED3A-D2D8-0FD3F7DE5BF6}"/>
              </a:ext>
            </a:extLst>
          </p:cNvPr>
          <p:cNvSpPr/>
          <p:nvPr/>
        </p:nvSpPr>
        <p:spPr>
          <a:xfrm>
            <a:off x="1028700" y="3298683"/>
            <a:ext cx="448026" cy="2737934"/>
          </a:xfrm>
          <a:custGeom>
            <a:avLst/>
            <a:gdLst/>
            <a:ahLst/>
            <a:cxnLst/>
            <a:rect l="l" t="t" r="r" b="b"/>
            <a:pathLst>
              <a:path w="448026" h="2737934">
                <a:moveTo>
                  <a:pt x="0" y="0"/>
                </a:moveTo>
                <a:lnTo>
                  <a:pt x="448026" y="0"/>
                </a:lnTo>
                <a:lnTo>
                  <a:pt x="448026" y="2737934"/>
                </a:lnTo>
                <a:lnTo>
                  <a:pt x="0" y="273793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ar-SA"/>
          </a:p>
        </p:txBody>
      </p:sp>
      <p:sp>
        <p:nvSpPr>
          <p:cNvPr id="5" name="Freeform 5">
            <a:extLst>
              <a:ext uri="{FF2B5EF4-FFF2-40B4-BE49-F238E27FC236}">
                <a16:creationId xmlns:a16="http://schemas.microsoft.com/office/drawing/2014/main" id="{3EB48F83-DB20-B896-E1BF-68D3C0DD350D}"/>
              </a:ext>
            </a:extLst>
          </p:cNvPr>
          <p:cNvSpPr/>
          <p:nvPr/>
        </p:nvSpPr>
        <p:spPr>
          <a:xfrm rot="-10800000">
            <a:off x="16135767" y="0"/>
            <a:ext cx="4478368" cy="4066100"/>
          </a:xfrm>
          <a:custGeom>
            <a:avLst/>
            <a:gdLst/>
            <a:ahLst/>
            <a:cxnLst/>
            <a:rect l="l" t="t" r="r" b="b"/>
            <a:pathLst>
              <a:path w="4478368" h="4066100">
                <a:moveTo>
                  <a:pt x="0" y="0"/>
                </a:moveTo>
                <a:lnTo>
                  <a:pt x="4478368" y="0"/>
                </a:lnTo>
                <a:lnTo>
                  <a:pt x="4478368" y="4066100"/>
                </a:lnTo>
                <a:lnTo>
                  <a:pt x="0" y="40661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ar-SA"/>
          </a:p>
        </p:txBody>
      </p:sp>
      <p:sp>
        <p:nvSpPr>
          <p:cNvPr id="6" name="Freeform 6">
            <a:extLst>
              <a:ext uri="{FF2B5EF4-FFF2-40B4-BE49-F238E27FC236}">
                <a16:creationId xmlns:a16="http://schemas.microsoft.com/office/drawing/2014/main" id="{B304F374-C6FB-84CD-0657-CD404837982D}"/>
              </a:ext>
            </a:extLst>
          </p:cNvPr>
          <p:cNvSpPr/>
          <p:nvPr/>
        </p:nvSpPr>
        <p:spPr>
          <a:xfrm rot="-10800000">
            <a:off x="13250736" y="0"/>
            <a:ext cx="5069973" cy="2710131"/>
          </a:xfrm>
          <a:custGeom>
            <a:avLst/>
            <a:gdLst/>
            <a:ahLst/>
            <a:cxnLst/>
            <a:rect l="l" t="t" r="r" b="b"/>
            <a:pathLst>
              <a:path w="5069973" h="2710131">
                <a:moveTo>
                  <a:pt x="0" y="0"/>
                </a:moveTo>
                <a:lnTo>
                  <a:pt x="5069973" y="0"/>
                </a:lnTo>
                <a:lnTo>
                  <a:pt x="5069973" y="2710131"/>
                </a:lnTo>
                <a:lnTo>
                  <a:pt x="0" y="271013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ar-SA"/>
          </a:p>
        </p:txBody>
      </p:sp>
      <p:sp>
        <p:nvSpPr>
          <p:cNvPr id="7" name="Freeform 7">
            <a:extLst>
              <a:ext uri="{FF2B5EF4-FFF2-40B4-BE49-F238E27FC236}">
                <a16:creationId xmlns:a16="http://schemas.microsoft.com/office/drawing/2014/main" id="{A7C2E6B3-E212-3B65-B138-B308C79DE402}"/>
              </a:ext>
            </a:extLst>
          </p:cNvPr>
          <p:cNvSpPr/>
          <p:nvPr/>
        </p:nvSpPr>
        <p:spPr>
          <a:xfrm>
            <a:off x="17173203" y="4507894"/>
            <a:ext cx="422762" cy="2583547"/>
          </a:xfrm>
          <a:custGeom>
            <a:avLst/>
            <a:gdLst/>
            <a:ahLst/>
            <a:cxnLst/>
            <a:rect l="l" t="t" r="r" b="b"/>
            <a:pathLst>
              <a:path w="422762" h="2583547">
                <a:moveTo>
                  <a:pt x="0" y="0"/>
                </a:moveTo>
                <a:lnTo>
                  <a:pt x="422762" y="0"/>
                </a:lnTo>
                <a:lnTo>
                  <a:pt x="422762" y="2583547"/>
                </a:lnTo>
                <a:lnTo>
                  <a:pt x="0" y="258354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ar-SA"/>
          </a:p>
        </p:txBody>
      </p:sp>
      <p:sp>
        <p:nvSpPr>
          <p:cNvPr id="13" name="TextBox 13">
            <a:extLst>
              <a:ext uri="{FF2B5EF4-FFF2-40B4-BE49-F238E27FC236}">
                <a16:creationId xmlns:a16="http://schemas.microsoft.com/office/drawing/2014/main" id="{836C7322-17C4-E61A-14E0-91AFF495C96D}"/>
              </a:ext>
            </a:extLst>
          </p:cNvPr>
          <p:cNvSpPr txBox="1"/>
          <p:nvPr/>
        </p:nvSpPr>
        <p:spPr>
          <a:xfrm>
            <a:off x="2895600" y="825453"/>
            <a:ext cx="9777340" cy="1231106"/>
          </a:xfrm>
          <a:prstGeom prst="rect">
            <a:avLst/>
          </a:prstGeom>
        </p:spPr>
        <p:txBody>
          <a:bodyPr wrap="square" lIns="0" tIns="0" rIns="0" bIns="0" rtlCol="0" anchor="t">
            <a:spAutoFit/>
          </a:bodyPr>
          <a:lstStyle/>
          <a:p>
            <a:pPr algn="r" rtl="1"/>
            <a:r>
              <a:rPr lang="ar-SA" sz="4000" b="1" dirty="0">
                <a:solidFill>
                  <a:srgbClr val="5F5F5F"/>
                </a:solidFill>
                <a:latin typeface="Araboto Bold" panose="020B0604020202020204" charset="0"/>
                <a:ea typeface="Araboto Bold" panose="020B0604020202020204" charset="0"/>
                <a:cs typeface="Araboto Bold" panose="020B0604020202020204" charset="0"/>
              </a:rPr>
              <a:t>اعتبارات توفير عوامل الأمن والسلامة في درس التربية البدنية </a:t>
            </a:r>
            <a:endParaRPr lang="en-US" sz="4000" dirty="0">
              <a:solidFill>
                <a:srgbClr val="5F5F5F"/>
              </a:solidFill>
              <a:latin typeface="Araboto Bold" panose="020B0604020202020204" charset="0"/>
              <a:ea typeface="Araboto Bold" panose="020B0604020202020204" charset="0"/>
              <a:cs typeface="Araboto Bold" panose="020B0604020202020204" charset="0"/>
            </a:endParaRPr>
          </a:p>
        </p:txBody>
      </p:sp>
      <p:graphicFrame>
        <p:nvGraphicFramePr>
          <p:cNvPr id="9" name="رسم تخطيطي 8">
            <a:extLst>
              <a:ext uri="{FF2B5EF4-FFF2-40B4-BE49-F238E27FC236}">
                <a16:creationId xmlns:a16="http://schemas.microsoft.com/office/drawing/2014/main" id="{F6D40A4B-7FC5-B1D2-677C-299C4BC8BF78}"/>
              </a:ext>
            </a:extLst>
          </p:cNvPr>
          <p:cNvGraphicFramePr/>
          <p:nvPr/>
        </p:nvGraphicFramePr>
        <p:xfrm>
          <a:off x="1762249" y="2722291"/>
          <a:ext cx="15125430" cy="73152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1" name="Freeform 8">
            <a:extLst>
              <a:ext uri="{FF2B5EF4-FFF2-40B4-BE49-F238E27FC236}">
                <a16:creationId xmlns:a16="http://schemas.microsoft.com/office/drawing/2014/main" id="{5FFBCCBD-B3B4-90EB-049F-16C938ABF39F}"/>
              </a:ext>
            </a:extLst>
          </p:cNvPr>
          <p:cNvSpPr/>
          <p:nvPr/>
        </p:nvSpPr>
        <p:spPr>
          <a:xfrm>
            <a:off x="11977033" y="6735250"/>
            <a:ext cx="5015567" cy="3314400"/>
          </a:xfrm>
          <a:custGeom>
            <a:avLst/>
            <a:gdLst/>
            <a:ahLst/>
            <a:cxnLst/>
            <a:rect l="l" t="t" r="r" b="b"/>
            <a:pathLst>
              <a:path w="4551961" h="3037400">
                <a:moveTo>
                  <a:pt x="0" y="0"/>
                </a:moveTo>
                <a:lnTo>
                  <a:pt x="4551961" y="0"/>
                </a:lnTo>
                <a:lnTo>
                  <a:pt x="4551961" y="3037400"/>
                </a:lnTo>
                <a:lnTo>
                  <a:pt x="0" y="3037400"/>
                </a:lnTo>
                <a:lnTo>
                  <a:pt x="0" y="0"/>
                </a:lnTo>
                <a:close/>
              </a:path>
            </a:pathLst>
          </a:custGeom>
          <a:blipFill>
            <a:blip r:embed="rId13"/>
            <a:stretch>
              <a:fillRect/>
            </a:stretch>
          </a:blipFill>
        </p:spPr>
        <p:txBody>
          <a:bodyPr/>
          <a:lstStyle/>
          <a:p>
            <a:endParaRPr lang="ar-SA"/>
          </a:p>
        </p:txBody>
      </p:sp>
      <p:sp>
        <p:nvSpPr>
          <p:cNvPr id="12" name="مستطيل: زوايا مستديرة 11">
            <a:extLst>
              <a:ext uri="{FF2B5EF4-FFF2-40B4-BE49-F238E27FC236}">
                <a16:creationId xmlns:a16="http://schemas.microsoft.com/office/drawing/2014/main" id="{9F99D543-807D-656A-DE6C-7A05C41304F3}"/>
              </a:ext>
            </a:extLst>
          </p:cNvPr>
          <p:cNvSpPr/>
          <p:nvPr/>
        </p:nvSpPr>
        <p:spPr>
          <a:xfrm>
            <a:off x="4572000" y="3771900"/>
            <a:ext cx="1524000" cy="1600200"/>
          </a:xfrm>
          <a:prstGeom prst="roundRect">
            <a:avLst/>
          </a:prstGeom>
        </p:spPr>
        <p:style>
          <a:lnRef idx="2">
            <a:schemeClr val="accent2"/>
          </a:lnRef>
          <a:fillRef idx="1">
            <a:schemeClr val="lt1"/>
          </a:fillRef>
          <a:effectRef idx="0">
            <a:schemeClr val="accent2"/>
          </a:effectRef>
          <a:fontRef idx="minor">
            <a:schemeClr val="dk1"/>
          </a:fontRef>
        </p:style>
        <p:txBody>
          <a:bodyPr rtlCol="1" anchor="ctr"/>
          <a:lstStyle/>
          <a:p>
            <a:pPr algn="ctr"/>
            <a:endParaRPr lang="ar-SA"/>
          </a:p>
        </p:txBody>
      </p:sp>
      <p:sp>
        <p:nvSpPr>
          <p:cNvPr id="14" name="TextBox 13">
            <a:extLst>
              <a:ext uri="{FF2B5EF4-FFF2-40B4-BE49-F238E27FC236}">
                <a16:creationId xmlns:a16="http://schemas.microsoft.com/office/drawing/2014/main" id="{74B33B3A-67EE-F5BA-76DB-C27CC9C0198A}"/>
              </a:ext>
            </a:extLst>
          </p:cNvPr>
          <p:cNvSpPr txBox="1"/>
          <p:nvPr/>
        </p:nvSpPr>
        <p:spPr>
          <a:xfrm>
            <a:off x="11990103" y="4429996"/>
            <a:ext cx="2521265" cy="538609"/>
          </a:xfrm>
          <a:prstGeom prst="rect">
            <a:avLst/>
          </a:prstGeom>
        </p:spPr>
        <p:txBody>
          <a:bodyPr wrap="square" lIns="0" tIns="0" rIns="0" bIns="0" rtlCol="0" anchor="t">
            <a:spAutoFit/>
          </a:bodyPr>
          <a:lstStyle/>
          <a:p>
            <a:pPr algn="r" rtl="1"/>
            <a:r>
              <a:rPr lang="ar-SA" sz="3500" b="1" dirty="0">
                <a:latin typeface="Araboto Bold" panose="020B0604020202020204" charset="0"/>
                <a:ea typeface="Araboto Bold" panose="020B0604020202020204" charset="0"/>
                <a:cs typeface="Araboto Bold" panose="020B0604020202020204" charset="0"/>
              </a:rPr>
              <a:t>الطلبة</a:t>
            </a:r>
            <a:r>
              <a:rPr lang="ar-SA" sz="3500" b="1" dirty="0">
                <a:solidFill>
                  <a:srgbClr val="5F5F5F"/>
                </a:solidFill>
                <a:latin typeface="Araboto Bold" panose="020B0604020202020204" charset="0"/>
                <a:ea typeface="Araboto Bold" panose="020B0604020202020204" charset="0"/>
                <a:cs typeface="Araboto Bold" panose="020B0604020202020204" charset="0"/>
              </a:rPr>
              <a:t> </a:t>
            </a:r>
            <a:endParaRPr lang="en-US" sz="3500" dirty="0">
              <a:solidFill>
                <a:srgbClr val="5F5F5F"/>
              </a:solidFill>
              <a:latin typeface="Araboto Bold" panose="020B0604020202020204" charset="0"/>
              <a:ea typeface="Araboto Bold" panose="020B0604020202020204" charset="0"/>
              <a:cs typeface="Araboto Bold" panose="020B0604020202020204" charset="0"/>
            </a:endParaRPr>
          </a:p>
        </p:txBody>
      </p:sp>
      <p:sp>
        <p:nvSpPr>
          <p:cNvPr id="15" name="TextBox 13">
            <a:extLst>
              <a:ext uri="{FF2B5EF4-FFF2-40B4-BE49-F238E27FC236}">
                <a16:creationId xmlns:a16="http://schemas.microsoft.com/office/drawing/2014/main" id="{823B92CB-C103-C5FB-1A60-14CBC16EB335}"/>
              </a:ext>
            </a:extLst>
          </p:cNvPr>
          <p:cNvSpPr txBox="1"/>
          <p:nvPr/>
        </p:nvSpPr>
        <p:spPr>
          <a:xfrm>
            <a:off x="6998225" y="4062374"/>
            <a:ext cx="2521265" cy="1384995"/>
          </a:xfrm>
          <a:prstGeom prst="rect">
            <a:avLst/>
          </a:prstGeom>
        </p:spPr>
        <p:txBody>
          <a:bodyPr wrap="square" lIns="0" tIns="0" rIns="0" bIns="0" rtlCol="0" anchor="t">
            <a:spAutoFit/>
          </a:bodyPr>
          <a:lstStyle/>
          <a:p>
            <a:pPr algn="r" rtl="1"/>
            <a:r>
              <a:rPr lang="ar-SA" sz="3000" b="1" dirty="0">
                <a:latin typeface="Araboto Bold" panose="020B0604020202020204" charset="0"/>
                <a:ea typeface="Araboto Bold" panose="020B0604020202020204" charset="0"/>
                <a:cs typeface="Araboto Bold" panose="020B0604020202020204" charset="0"/>
              </a:rPr>
              <a:t>الإمكانات والمنشآت الرياضية </a:t>
            </a:r>
            <a:r>
              <a:rPr lang="ar-SA" sz="3000" b="1" dirty="0">
                <a:solidFill>
                  <a:srgbClr val="5F5F5F"/>
                </a:solidFill>
                <a:latin typeface="Araboto Bold" panose="020B0604020202020204" charset="0"/>
                <a:ea typeface="Araboto Bold" panose="020B0604020202020204" charset="0"/>
                <a:cs typeface="Araboto Bold" panose="020B0604020202020204" charset="0"/>
              </a:rPr>
              <a:t> </a:t>
            </a:r>
            <a:endParaRPr lang="en-US" sz="3000" dirty="0">
              <a:solidFill>
                <a:srgbClr val="5F5F5F"/>
              </a:solidFill>
              <a:latin typeface="Araboto Bold" panose="020B0604020202020204" charset="0"/>
              <a:ea typeface="Araboto Bold" panose="020B0604020202020204" charset="0"/>
              <a:cs typeface="Araboto Bold" panose="020B0604020202020204" charset="0"/>
            </a:endParaRPr>
          </a:p>
        </p:txBody>
      </p:sp>
      <p:sp>
        <p:nvSpPr>
          <p:cNvPr id="16" name="TextBox 13">
            <a:extLst>
              <a:ext uri="{FF2B5EF4-FFF2-40B4-BE49-F238E27FC236}">
                <a16:creationId xmlns:a16="http://schemas.microsoft.com/office/drawing/2014/main" id="{EFE5F15C-8192-1365-F0AA-57EF846B6D15}"/>
              </a:ext>
            </a:extLst>
          </p:cNvPr>
          <p:cNvSpPr txBox="1"/>
          <p:nvPr/>
        </p:nvSpPr>
        <p:spPr>
          <a:xfrm>
            <a:off x="2321386" y="3796685"/>
            <a:ext cx="2178221" cy="1384995"/>
          </a:xfrm>
          <a:prstGeom prst="rect">
            <a:avLst/>
          </a:prstGeom>
        </p:spPr>
        <p:txBody>
          <a:bodyPr wrap="square" lIns="0" tIns="0" rIns="0" bIns="0" rtlCol="0" anchor="t">
            <a:spAutoFit/>
          </a:bodyPr>
          <a:lstStyle/>
          <a:p>
            <a:pPr algn="ctr" rtl="1"/>
            <a:r>
              <a:rPr lang="ar-SA" sz="3000" b="1" dirty="0">
                <a:latin typeface="Araboto Bold" panose="020B0604020202020204" charset="0"/>
                <a:ea typeface="Araboto Bold" panose="020B0604020202020204" charset="0"/>
                <a:cs typeface="Araboto Bold" panose="020B0604020202020204" charset="0"/>
              </a:rPr>
              <a:t>البرنامج أو المادة الدراسية </a:t>
            </a:r>
            <a:endParaRPr lang="en-US" sz="3000" dirty="0">
              <a:solidFill>
                <a:srgbClr val="5F5F5F"/>
              </a:solidFill>
              <a:latin typeface="Araboto Bold" panose="020B0604020202020204" charset="0"/>
              <a:ea typeface="Araboto Bold" panose="020B0604020202020204" charset="0"/>
              <a:cs typeface="Araboto Bold" panose="020B0604020202020204" charset="0"/>
            </a:endParaRPr>
          </a:p>
        </p:txBody>
      </p:sp>
      <p:sp>
        <p:nvSpPr>
          <p:cNvPr id="17" name="TextBox 13">
            <a:extLst>
              <a:ext uri="{FF2B5EF4-FFF2-40B4-BE49-F238E27FC236}">
                <a16:creationId xmlns:a16="http://schemas.microsoft.com/office/drawing/2014/main" id="{B00F3FA4-FC31-DB7F-744C-7B6822354671}"/>
              </a:ext>
            </a:extLst>
          </p:cNvPr>
          <p:cNvSpPr txBox="1"/>
          <p:nvPr/>
        </p:nvSpPr>
        <p:spPr>
          <a:xfrm>
            <a:off x="7262120" y="7699952"/>
            <a:ext cx="2068710" cy="1384995"/>
          </a:xfrm>
          <a:prstGeom prst="rect">
            <a:avLst/>
          </a:prstGeom>
        </p:spPr>
        <p:txBody>
          <a:bodyPr wrap="square" lIns="0" tIns="0" rIns="0" bIns="0" rtlCol="0" anchor="t">
            <a:spAutoFit/>
          </a:bodyPr>
          <a:lstStyle/>
          <a:p>
            <a:pPr algn="r" rtl="1"/>
            <a:r>
              <a:rPr lang="ar-SA" sz="3000" b="1" dirty="0">
                <a:latin typeface="Araboto Bold" panose="020B0604020202020204" charset="0"/>
                <a:ea typeface="Araboto Bold" panose="020B0604020202020204" charset="0"/>
                <a:cs typeface="Araboto Bold" panose="020B0604020202020204" charset="0"/>
              </a:rPr>
              <a:t>معلم التربية البدنية </a:t>
            </a:r>
            <a:r>
              <a:rPr lang="ar-SA" sz="3000" b="1" dirty="0">
                <a:solidFill>
                  <a:srgbClr val="5F5F5F"/>
                </a:solidFill>
                <a:latin typeface="Araboto Bold" panose="020B0604020202020204" charset="0"/>
                <a:ea typeface="Araboto Bold" panose="020B0604020202020204" charset="0"/>
                <a:cs typeface="Araboto Bold" panose="020B0604020202020204" charset="0"/>
              </a:rPr>
              <a:t> </a:t>
            </a:r>
            <a:endParaRPr lang="en-US" sz="3000" dirty="0">
              <a:solidFill>
                <a:srgbClr val="5F5F5F"/>
              </a:solidFill>
              <a:latin typeface="Araboto Bold" panose="020B0604020202020204" charset="0"/>
              <a:ea typeface="Araboto Bold" panose="020B0604020202020204" charset="0"/>
              <a:cs typeface="Araboto Bold" panose="020B0604020202020204" charset="0"/>
            </a:endParaRPr>
          </a:p>
        </p:txBody>
      </p:sp>
      <p:pic>
        <p:nvPicPr>
          <p:cNvPr id="19" name="رسم 18" descr="فصل دراسي مع تعبئة خالصة">
            <a:extLst>
              <a:ext uri="{FF2B5EF4-FFF2-40B4-BE49-F238E27FC236}">
                <a16:creationId xmlns:a16="http://schemas.microsoft.com/office/drawing/2014/main" id="{83549249-AD4E-B2BA-9372-D5B34E3A3836}"/>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10279658" y="7796750"/>
            <a:ext cx="914400" cy="914400"/>
          </a:xfrm>
          <a:prstGeom prst="rect">
            <a:avLst/>
          </a:prstGeom>
        </p:spPr>
      </p:pic>
      <p:pic>
        <p:nvPicPr>
          <p:cNvPr id="21" name="رسم 20" descr="كتاب مغلق مع تعبئة خالصة">
            <a:extLst>
              <a:ext uri="{FF2B5EF4-FFF2-40B4-BE49-F238E27FC236}">
                <a16:creationId xmlns:a16="http://schemas.microsoft.com/office/drawing/2014/main" id="{6FC78E17-6C9E-6213-1EEA-746F673870D3}"/>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4801290" y="4098633"/>
            <a:ext cx="914400" cy="914400"/>
          </a:xfrm>
          <a:prstGeom prst="rect">
            <a:avLst/>
          </a:prstGeom>
        </p:spPr>
      </p:pic>
      <p:pic>
        <p:nvPicPr>
          <p:cNvPr id="23" name="رسم 22" descr="عصف ذهني جماعي مع تعبئة خالصة">
            <a:extLst>
              <a:ext uri="{FF2B5EF4-FFF2-40B4-BE49-F238E27FC236}">
                <a16:creationId xmlns:a16="http://schemas.microsoft.com/office/drawing/2014/main" id="{80E54512-7405-C910-FC7A-4230A500A861}"/>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15305172" y="4029075"/>
            <a:ext cx="914400" cy="914400"/>
          </a:xfrm>
          <a:prstGeom prst="rect">
            <a:avLst/>
          </a:prstGeom>
        </p:spPr>
      </p:pic>
      <p:pic>
        <p:nvPicPr>
          <p:cNvPr id="25" name="رسم 24" descr="منزل مع تعبئة خالصة">
            <a:extLst>
              <a:ext uri="{FF2B5EF4-FFF2-40B4-BE49-F238E27FC236}">
                <a16:creationId xmlns:a16="http://schemas.microsoft.com/office/drawing/2014/main" id="{4B2F293F-05CB-FFA3-3A87-D8727065EA29}"/>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10320276" y="4098633"/>
            <a:ext cx="914400" cy="914400"/>
          </a:xfrm>
          <a:prstGeom prst="rect">
            <a:avLst/>
          </a:prstGeom>
        </p:spPr>
      </p:pic>
    </p:spTree>
    <p:extLst>
      <p:ext uri="{BB962C8B-B14F-4D97-AF65-F5344CB8AC3E}">
        <p14:creationId xmlns:p14="http://schemas.microsoft.com/office/powerpoint/2010/main" val="33168178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EEEDEA"/>
        </a:solidFill>
        <a:effectLst/>
      </p:bgPr>
    </p:bg>
    <p:spTree>
      <p:nvGrpSpPr>
        <p:cNvPr id="1" name=""/>
        <p:cNvGrpSpPr/>
        <p:nvPr/>
      </p:nvGrpSpPr>
      <p:grpSpPr>
        <a:xfrm>
          <a:off x="0" y="0"/>
          <a:ext cx="0" cy="0"/>
          <a:chOff x="0" y="0"/>
          <a:chExt cx="0" cy="0"/>
        </a:xfrm>
      </p:grpSpPr>
      <p:sp>
        <p:nvSpPr>
          <p:cNvPr id="2" name="Freeform 2"/>
          <p:cNvSpPr/>
          <p:nvPr/>
        </p:nvSpPr>
        <p:spPr>
          <a:xfrm>
            <a:off x="-2293426" y="6220900"/>
            <a:ext cx="4478368" cy="4066100"/>
          </a:xfrm>
          <a:custGeom>
            <a:avLst/>
            <a:gdLst/>
            <a:ahLst/>
            <a:cxnLst/>
            <a:rect l="l" t="t" r="r" b="b"/>
            <a:pathLst>
              <a:path w="4478368" h="4066100">
                <a:moveTo>
                  <a:pt x="0" y="0"/>
                </a:moveTo>
                <a:lnTo>
                  <a:pt x="4478368" y="0"/>
                </a:lnTo>
                <a:lnTo>
                  <a:pt x="4478368" y="4066100"/>
                </a:lnTo>
                <a:lnTo>
                  <a:pt x="0" y="40661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ar-SA"/>
          </a:p>
        </p:txBody>
      </p:sp>
      <p:sp>
        <p:nvSpPr>
          <p:cNvPr id="3" name="Freeform 3"/>
          <p:cNvSpPr/>
          <p:nvPr/>
        </p:nvSpPr>
        <p:spPr>
          <a:xfrm>
            <a:off x="0" y="7576869"/>
            <a:ext cx="5069973" cy="2710131"/>
          </a:xfrm>
          <a:custGeom>
            <a:avLst/>
            <a:gdLst/>
            <a:ahLst/>
            <a:cxnLst/>
            <a:rect l="l" t="t" r="r" b="b"/>
            <a:pathLst>
              <a:path w="5069973" h="2710131">
                <a:moveTo>
                  <a:pt x="0" y="0"/>
                </a:moveTo>
                <a:lnTo>
                  <a:pt x="5069973" y="0"/>
                </a:lnTo>
                <a:lnTo>
                  <a:pt x="5069973" y="2710131"/>
                </a:lnTo>
                <a:lnTo>
                  <a:pt x="0" y="271013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ar-SA"/>
          </a:p>
        </p:txBody>
      </p:sp>
      <p:sp>
        <p:nvSpPr>
          <p:cNvPr id="4" name="Freeform 4"/>
          <p:cNvSpPr/>
          <p:nvPr/>
        </p:nvSpPr>
        <p:spPr>
          <a:xfrm>
            <a:off x="1028700" y="3298683"/>
            <a:ext cx="448026" cy="2737934"/>
          </a:xfrm>
          <a:custGeom>
            <a:avLst/>
            <a:gdLst/>
            <a:ahLst/>
            <a:cxnLst/>
            <a:rect l="l" t="t" r="r" b="b"/>
            <a:pathLst>
              <a:path w="448026" h="2737934">
                <a:moveTo>
                  <a:pt x="0" y="0"/>
                </a:moveTo>
                <a:lnTo>
                  <a:pt x="448026" y="0"/>
                </a:lnTo>
                <a:lnTo>
                  <a:pt x="448026" y="2737934"/>
                </a:lnTo>
                <a:lnTo>
                  <a:pt x="0" y="273793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ar-SA"/>
          </a:p>
        </p:txBody>
      </p:sp>
      <p:sp>
        <p:nvSpPr>
          <p:cNvPr id="5" name="Freeform 5"/>
          <p:cNvSpPr/>
          <p:nvPr/>
        </p:nvSpPr>
        <p:spPr>
          <a:xfrm rot="-10800000">
            <a:off x="16135767" y="0"/>
            <a:ext cx="4478368" cy="4066100"/>
          </a:xfrm>
          <a:custGeom>
            <a:avLst/>
            <a:gdLst/>
            <a:ahLst/>
            <a:cxnLst/>
            <a:rect l="l" t="t" r="r" b="b"/>
            <a:pathLst>
              <a:path w="4478368" h="4066100">
                <a:moveTo>
                  <a:pt x="0" y="0"/>
                </a:moveTo>
                <a:lnTo>
                  <a:pt x="4478368" y="0"/>
                </a:lnTo>
                <a:lnTo>
                  <a:pt x="4478368" y="4066100"/>
                </a:lnTo>
                <a:lnTo>
                  <a:pt x="0" y="40661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ar-SA"/>
          </a:p>
        </p:txBody>
      </p:sp>
      <p:sp>
        <p:nvSpPr>
          <p:cNvPr id="6" name="Freeform 6"/>
          <p:cNvSpPr/>
          <p:nvPr/>
        </p:nvSpPr>
        <p:spPr>
          <a:xfrm rot="-10800000">
            <a:off x="13250736" y="0"/>
            <a:ext cx="5069973" cy="2710131"/>
          </a:xfrm>
          <a:custGeom>
            <a:avLst/>
            <a:gdLst/>
            <a:ahLst/>
            <a:cxnLst/>
            <a:rect l="l" t="t" r="r" b="b"/>
            <a:pathLst>
              <a:path w="5069973" h="2710131">
                <a:moveTo>
                  <a:pt x="0" y="0"/>
                </a:moveTo>
                <a:lnTo>
                  <a:pt x="5069973" y="0"/>
                </a:lnTo>
                <a:lnTo>
                  <a:pt x="5069973" y="2710131"/>
                </a:lnTo>
                <a:lnTo>
                  <a:pt x="0" y="271013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ar-SA"/>
          </a:p>
        </p:txBody>
      </p:sp>
      <p:sp>
        <p:nvSpPr>
          <p:cNvPr id="7" name="Freeform 7"/>
          <p:cNvSpPr/>
          <p:nvPr/>
        </p:nvSpPr>
        <p:spPr>
          <a:xfrm>
            <a:off x="17173203" y="4507894"/>
            <a:ext cx="422762" cy="2583547"/>
          </a:xfrm>
          <a:custGeom>
            <a:avLst/>
            <a:gdLst/>
            <a:ahLst/>
            <a:cxnLst/>
            <a:rect l="l" t="t" r="r" b="b"/>
            <a:pathLst>
              <a:path w="422762" h="2583547">
                <a:moveTo>
                  <a:pt x="0" y="0"/>
                </a:moveTo>
                <a:lnTo>
                  <a:pt x="422762" y="0"/>
                </a:lnTo>
                <a:lnTo>
                  <a:pt x="422762" y="2583547"/>
                </a:lnTo>
                <a:lnTo>
                  <a:pt x="0" y="258354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ar-SA"/>
          </a:p>
        </p:txBody>
      </p:sp>
      <p:sp>
        <p:nvSpPr>
          <p:cNvPr id="8" name="Freeform 8"/>
          <p:cNvSpPr/>
          <p:nvPr/>
        </p:nvSpPr>
        <p:spPr>
          <a:xfrm>
            <a:off x="11961823" y="7337122"/>
            <a:ext cx="6389366" cy="3748428"/>
          </a:xfrm>
          <a:custGeom>
            <a:avLst/>
            <a:gdLst/>
            <a:ahLst/>
            <a:cxnLst/>
            <a:rect l="l" t="t" r="r" b="b"/>
            <a:pathLst>
              <a:path w="6389366" h="3748428">
                <a:moveTo>
                  <a:pt x="0" y="0"/>
                </a:moveTo>
                <a:lnTo>
                  <a:pt x="6389366" y="0"/>
                </a:lnTo>
                <a:lnTo>
                  <a:pt x="6389366" y="3748428"/>
                </a:lnTo>
                <a:lnTo>
                  <a:pt x="0" y="3748428"/>
                </a:lnTo>
                <a:lnTo>
                  <a:pt x="0" y="0"/>
                </a:lnTo>
                <a:close/>
              </a:path>
            </a:pathLst>
          </a:custGeom>
          <a:blipFill>
            <a:blip r:embed="rId8"/>
            <a:stretch>
              <a:fillRect/>
            </a:stretch>
          </a:blipFill>
        </p:spPr>
        <p:txBody>
          <a:bodyPr/>
          <a:lstStyle/>
          <a:p>
            <a:endParaRPr lang="ar-SA"/>
          </a:p>
        </p:txBody>
      </p:sp>
      <p:sp>
        <p:nvSpPr>
          <p:cNvPr id="9" name="Freeform 9"/>
          <p:cNvSpPr/>
          <p:nvPr/>
        </p:nvSpPr>
        <p:spPr>
          <a:xfrm>
            <a:off x="9982200" y="7492902"/>
            <a:ext cx="4295961" cy="3375909"/>
          </a:xfrm>
          <a:custGeom>
            <a:avLst/>
            <a:gdLst/>
            <a:ahLst/>
            <a:cxnLst/>
            <a:rect l="l" t="t" r="r" b="b"/>
            <a:pathLst>
              <a:path w="4295961" h="3375909">
                <a:moveTo>
                  <a:pt x="0" y="0"/>
                </a:moveTo>
                <a:lnTo>
                  <a:pt x="4295961" y="0"/>
                </a:lnTo>
                <a:lnTo>
                  <a:pt x="4295961" y="3375909"/>
                </a:lnTo>
                <a:lnTo>
                  <a:pt x="0" y="3375909"/>
                </a:lnTo>
                <a:lnTo>
                  <a:pt x="0" y="0"/>
                </a:lnTo>
                <a:close/>
              </a:path>
            </a:pathLst>
          </a:custGeom>
          <a:blipFill>
            <a:blip r:embed="rId9"/>
            <a:stretch>
              <a:fillRect/>
            </a:stretch>
          </a:blipFill>
        </p:spPr>
        <p:txBody>
          <a:bodyPr/>
          <a:lstStyle/>
          <a:p>
            <a:endParaRPr lang="ar-SA"/>
          </a:p>
        </p:txBody>
      </p:sp>
      <p:sp>
        <p:nvSpPr>
          <p:cNvPr id="12" name="TextBox 12"/>
          <p:cNvSpPr txBox="1"/>
          <p:nvPr/>
        </p:nvSpPr>
        <p:spPr>
          <a:xfrm>
            <a:off x="4343400" y="760879"/>
            <a:ext cx="7667479" cy="1949252"/>
          </a:xfrm>
          <a:prstGeom prst="rect">
            <a:avLst/>
          </a:prstGeom>
        </p:spPr>
        <p:txBody>
          <a:bodyPr lIns="0" tIns="0" rIns="0" bIns="0" rtlCol="0" anchor="t">
            <a:spAutoFit/>
          </a:bodyPr>
          <a:lstStyle/>
          <a:p>
            <a:pPr algn="ctr" rtl="1">
              <a:lnSpc>
                <a:spcPts val="8025"/>
              </a:lnSpc>
            </a:pPr>
            <a:r>
              <a:rPr lang="ar-SA" sz="4000" b="1" dirty="0">
                <a:solidFill>
                  <a:schemeClr val="accent6">
                    <a:lumMod val="75000"/>
                  </a:schemeClr>
                </a:solidFill>
                <a:latin typeface="Araboto Bold" panose="020B0604020202020204" charset="0"/>
                <a:ea typeface="Araboto Bold" panose="020B0604020202020204" charset="0"/>
                <a:cs typeface="Araboto Bold" panose="020B0604020202020204" charset="0"/>
              </a:rPr>
              <a:t>ثالثًا : البرنامج أو المادة الدراسية </a:t>
            </a:r>
            <a:endParaRPr lang="en-US" sz="4000" dirty="0">
              <a:solidFill>
                <a:schemeClr val="accent6">
                  <a:lumMod val="75000"/>
                </a:schemeClr>
              </a:solidFill>
              <a:latin typeface="Araboto Bold" panose="020B0604020202020204" charset="0"/>
              <a:ea typeface="Araboto Bold" panose="020B0604020202020204" charset="0"/>
              <a:cs typeface="Araboto Bold" panose="020B0604020202020204" charset="0"/>
            </a:endParaRPr>
          </a:p>
          <a:p>
            <a:pPr algn="ctr" rtl="1">
              <a:lnSpc>
                <a:spcPts val="8025"/>
              </a:lnSpc>
            </a:pPr>
            <a:endParaRPr lang="ar-EG" sz="4000" b="1" dirty="0">
              <a:solidFill>
                <a:srgbClr val="4B4A4A"/>
              </a:solidFill>
              <a:latin typeface="Araboto Bold" panose="020B0604020202020204" charset="0"/>
              <a:ea typeface="Araboto Bold" panose="020B0604020202020204" charset="0"/>
              <a:cs typeface="Araboto Bold" panose="020B0604020202020204" charset="0"/>
              <a:sym typeface="Araboto Bold"/>
              <a:rtl/>
            </a:endParaRPr>
          </a:p>
        </p:txBody>
      </p:sp>
      <p:sp>
        <p:nvSpPr>
          <p:cNvPr id="11" name="مربع نص 10">
            <a:extLst>
              <a:ext uri="{FF2B5EF4-FFF2-40B4-BE49-F238E27FC236}">
                <a16:creationId xmlns:a16="http://schemas.microsoft.com/office/drawing/2014/main" id="{F7BD79B1-6A70-76AD-C59B-C36B62E2511D}"/>
              </a:ext>
            </a:extLst>
          </p:cNvPr>
          <p:cNvSpPr txBox="1"/>
          <p:nvPr/>
        </p:nvSpPr>
        <p:spPr>
          <a:xfrm>
            <a:off x="1828800" y="2142094"/>
            <a:ext cx="10807856" cy="6246325"/>
          </a:xfrm>
          <a:prstGeom prst="rect">
            <a:avLst/>
          </a:prstGeom>
          <a:noFill/>
        </p:spPr>
        <p:txBody>
          <a:bodyPr wrap="square">
            <a:spAutoFit/>
          </a:bodyPr>
          <a:lstStyle/>
          <a:p>
            <a:pPr marL="342900" lvl="0" indent="-342900" algn="r" rtl="1">
              <a:lnSpc>
                <a:spcPct val="107000"/>
              </a:lnSpc>
              <a:buFont typeface="+mj-lt"/>
              <a:buAutoNum type="arabicPeriod"/>
            </a:pPr>
            <a:r>
              <a:rPr lang="ar-SA" sz="2500" kern="100" dirty="0">
                <a:effectLst/>
                <a:latin typeface="Calibri" panose="020F0502020204030204" pitchFamily="34" charset="0"/>
                <a:ea typeface="Calibri" panose="020F0502020204030204" pitchFamily="34" charset="0"/>
                <a:cs typeface="Arial" panose="020B0604020202020204" pitchFamily="34" charset="0"/>
              </a:rPr>
              <a:t>يجب أن يتقن معلم التربية البدنية مادته بشكل كامل ، ويكون متمكن من توصيلها إلى الطلبة وأن يتمشى مع الأسس الصحية وتكون مناسبة لقدرات الطلبة العقلية والجسمانية </a:t>
            </a:r>
            <a:endParaRPr lang="en-US" sz="2500" kern="1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r" rtl="1">
              <a:lnSpc>
                <a:spcPct val="107000"/>
              </a:lnSpc>
              <a:buFont typeface="+mj-lt"/>
              <a:buAutoNum type="arabicPeriod"/>
            </a:pPr>
            <a:r>
              <a:rPr lang="ar-SA" sz="2500" kern="100" dirty="0">
                <a:effectLst/>
                <a:latin typeface="Calibri" panose="020F0502020204030204" pitchFamily="34" charset="0"/>
                <a:ea typeface="Calibri" panose="020F0502020204030204" pitchFamily="34" charset="0"/>
                <a:cs typeface="Arial" panose="020B0604020202020204" pitchFamily="34" charset="0"/>
              </a:rPr>
              <a:t>لابد من أخذ الخصائص العمرية للطلبة في عين الاعتبار واحتياجاتهم الحركية والجسمية عند اختيار التدريبات وتحديد أهداف الحصة </a:t>
            </a:r>
            <a:endParaRPr lang="en-US" sz="2500" kern="1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r" rtl="1">
              <a:lnSpc>
                <a:spcPct val="107000"/>
              </a:lnSpc>
              <a:buFont typeface="+mj-lt"/>
              <a:buAutoNum type="arabicPeriod"/>
            </a:pPr>
            <a:r>
              <a:rPr lang="ar-SA" sz="2500" kern="100" dirty="0">
                <a:effectLst/>
                <a:latin typeface="Calibri" panose="020F0502020204030204" pitchFamily="34" charset="0"/>
                <a:ea typeface="Calibri" panose="020F0502020204030204" pitchFamily="34" charset="0"/>
                <a:cs typeface="Arial" panose="020B0604020202020204" pitchFamily="34" charset="0"/>
              </a:rPr>
              <a:t>تطبيق أسس طرق تدريس التربية البدنية ، فمثلًا الشرح بكلمات مفهومة ومعروفة للطلبة والتدرج في تعليم الحركات </a:t>
            </a:r>
            <a:endParaRPr lang="en-US" sz="2500" kern="1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r" rtl="1">
              <a:lnSpc>
                <a:spcPct val="107000"/>
              </a:lnSpc>
              <a:buFont typeface="+mj-lt"/>
              <a:buAutoNum type="arabicPeriod"/>
            </a:pPr>
            <a:r>
              <a:rPr lang="ar-SA" sz="2500" kern="100" dirty="0">
                <a:effectLst/>
                <a:latin typeface="Calibri" panose="020F0502020204030204" pitchFamily="34" charset="0"/>
                <a:ea typeface="Calibri" panose="020F0502020204030204" pitchFamily="34" charset="0"/>
                <a:cs typeface="Arial" panose="020B0604020202020204" pitchFamily="34" charset="0"/>
              </a:rPr>
              <a:t>تحديد هدف الحصة وكمية الحمل وطرق التنظيم في الحصة مع الاخذ في عين الاعتبار مراعاة الفروق الفردية والمستوى التعليمي لكل مجموعة </a:t>
            </a:r>
            <a:endParaRPr lang="en-US" sz="2500" kern="1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r" rtl="1">
              <a:lnSpc>
                <a:spcPct val="107000"/>
              </a:lnSpc>
              <a:buFont typeface="+mj-lt"/>
              <a:buAutoNum type="arabicPeriod"/>
            </a:pPr>
            <a:r>
              <a:rPr lang="ar-SA" sz="2500" kern="100" dirty="0">
                <a:effectLst/>
                <a:latin typeface="Calibri" panose="020F0502020204030204" pitchFamily="34" charset="0"/>
                <a:ea typeface="Calibri" panose="020F0502020204030204" pitchFamily="34" charset="0"/>
                <a:cs typeface="Arial" panose="020B0604020202020204" pitchFamily="34" charset="0"/>
              </a:rPr>
              <a:t>التدرج في تدريس الحركات " مبدأ الانتقال من المعلوم إلى المجهول ، ومن البسيط إلى المركب ، ومن السهل إلى الصعب " </a:t>
            </a:r>
            <a:endParaRPr lang="en-US" sz="2500" kern="1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r" rtl="1">
              <a:lnSpc>
                <a:spcPct val="107000"/>
              </a:lnSpc>
              <a:buFont typeface="+mj-lt"/>
              <a:buAutoNum type="arabicPeriod"/>
            </a:pPr>
            <a:r>
              <a:rPr lang="ar-SA" sz="2500" kern="100" dirty="0">
                <a:effectLst/>
                <a:latin typeface="Calibri" panose="020F0502020204030204" pitchFamily="34" charset="0"/>
                <a:ea typeface="Calibri" panose="020F0502020204030204" pitchFamily="34" charset="0"/>
                <a:cs typeface="Arial" panose="020B0604020202020204" pitchFamily="34" charset="0"/>
              </a:rPr>
              <a:t>أن تكون أوجه النشاط بالدرس ملائمة لحالة الجو فلا يتضمن الدرس حركة عنيفة مجهدة ومستمرة في جو حار او العكس</a:t>
            </a:r>
            <a:endParaRPr lang="en-US" sz="2500" kern="1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r" rtl="1">
              <a:lnSpc>
                <a:spcPct val="107000"/>
              </a:lnSpc>
              <a:buFont typeface="+mj-lt"/>
              <a:buAutoNum type="arabicPeriod"/>
            </a:pPr>
            <a:r>
              <a:rPr lang="ar-SA" sz="2500" kern="100" dirty="0">
                <a:effectLst/>
                <a:latin typeface="Calibri" panose="020F0502020204030204" pitchFamily="34" charset="0"/>
                <a:ea typeface="Calibri" panose="020F0502020204030204" pitchFamily="34" charset="0"/>
                <a:cs typeface="Arial" panose="020B0604020202020204" pitchFamily="34" charset="0"/>
              </a:rPr>
              <a:t>أن يبدأ الدرس دائمًا بإحماء شامل للجسم والمجموعات العضلية </a:t>
            </a:r>
            <a:endParaRPr lang="en-US" sz="2500" kern="1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r" rtl="1">
              <a:lnSpc>
                <a:spcPct val="107000"/>
              </a:lnSpc>
              <a:spcAft>
                <a:spcPts val="800"/>
              </a:spcAft>
              <a:buFont typeface="+mj-lt"/>
              <a:buAutoNum type="arabicPeriod"/>
            </a:pPr>
            <a:r>
              <a:rPr lang="ar-SA" sz="2500" kern="100" dirty="0">
                <a:effectLst/>
                <a:latin typeface="Calibri" panose="020F0502020204030204" pitchFamily="34" charset="0"/>
                <a:ea typeface="Calibri" panose="020F0502020204030204" pitchFamily="34" charset="0"/>
                <a:cs typeface="Arial" panose="020B0604020202020204" pitchFamily="34" charset="0"/>
              </a:rPr>
              <a:t>أن يتخلل الدرس فترات راحة بين أوقات النشاط العنيف حتى يمكن تجنب ظهور علامات التعب العضلي والتقلصات العضلية والإجهاد على الطلب </a:t>
            </a:r>
            <a:endParaRPr lang="en-US" sz="2500" kern="100" dirty="0">
              <a:effectLst/>
              <a:latin typeface="Calibri" panose="020F0502020204030204" pitchFamily="34" charset="0"/>
              <a:ea typeface="Calibri" panose="020F0502020204030204" pitchFamily="34" charset="0"/>
              <a:cs typeface="Arial" panose="020B0604020202020204"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F8D882-4A9B-54D4-377B-659DF1D5570D}"/>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8F50B313-847F-BF3E-9090-6E0BF5038E8B}"/>
              </a:ext>
            </a:extLst>
          </p:cNvPr>
          <p:cNvSpPr/>
          <p:nvPr/>
        </p:nvSpPr>
        <p:spPr>
          <a:xfrm>
            <a:off x="-2293426" y="6220900"/>
            <a:ext cx="4478368" cy="4066100"/>
          </a:xfrm>
          <a:custGeom>
            <a:avLst/>
            <a:gdLst/>
            <a:ahLst/>
            <a:cxnLst/>
            <a:rect l="l" t="t" r="r" b="b"/>
            <a:pathLst>
              <a:path w="4478368" h="4066100">
                <a:moveTo>
                  <a:pt x="0" y="0"/>
                </a:moveTo>
                <a:lnTo>
                  <a:pt x="4478368" y="0"/>
                </a:lnTo>
                <a:lnTo>
                  <a:pt x="4478368" y="4066100"/>
                </a:lnTo>
                <a:lnTo>
                  <a:pt x="0" y="40661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ar-SA"/>
          </a:p>
        </p:txBody>
      </p:sp>
      <p:sp>
        <p:nvSpPr>
          <p:cNvPr id="3" name="Freeform 3">
            <a:extLst>
              <a:ext uri="{FF2B5EF4-FFF2-40B4-BE49-F238E27FC236}">
                <a16:creationId xmlns:a16="http://schemas.microsoft.com/office/drawing/2014/main" id="{634F3DFC-B4B9-1D06-A01D-BE2404C5FEB2}"/>
              </a:ext>
            </a:extLst>
          </p:cNvPr>
          <p:cNvSpPr/>
          <p:nvPr/>
        </p:nvSpPr>
        <p:spPr>
          <a:xfrm>
            <a:off x="0" y="7576869"/>
            <a:ext cx="5069973" cy="2710131"/>
          </a:xfrm>
          <a:custGeom>
            <a:avLst/>
            <a:gdLst/>
            <a:ahLst/>
            <a:cxnLst/>
            <a:rect l="l" t="t" r="r" b="b"/>
            <a:pathLst>
              <a:path w="5069973" h="2710131">
                <a:moveTo>
                  <a:pt x="0" y="0"/>
                </a:moveTo>
                <a:lnTo>
                  <a:pt x="5069973" y="0"/>
                </a:lnTo>
                <a:lnTo>
                  <a:pt x="5069973" y="2710131"/>
                </a:lnTo>
                <a:lnTo>
                  <a:pt x="0" y="271013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ar-SA"/>
          </a:p>
        </p:txBody>
      </p:sp>
      <p:sp>
        <p:nvSpPr>
          <p:cNvPr id="4" name="Freeform 4">
            <a:extLst>
              <a:ext uri="{FF2B5EF4-FFF2-40B4-BE49-F238E27FC236}">
                <a16:creationId xmlns:a16="http://schemas.microsoft.com/office/drawing/2014/main" id="{9C84FF18-EA08-CAE7-A1E4-767FE86ED210}"/>
              </a:ext>
            </a:extLst>
          </p:cNvPr>
          <p:cNvSpPr/>
          <p:nvPr/>
        </p:nvSpPr>
        <p:spPr>
          <a:xfrm>
            <a:off x="1028700" y="3298683"/>
            <a:ext cx="448026" cy="2737934"/>
          </a:xfrm>
          <a:custGeom>
            <a:avLst/>
            <a:gdLst/>
            <a:ahLst/>
            <a:cxnLst/>
            <a:rect l="l" t="t" r="r" b="b"/>
            <a:pathLst>
              <a:path w="448026" h="2737934">
                <a:moveTo>
                  <a:pt x="0" y="0"/>
                </a:moveTo>
                <a:lnTo>
                  <a:pt x="448026" y="0"/>
                </a:lnTo>
                <a:lnTo>
                  <a:pt x="448026" y="2737934"/>
                </a:lnTo>
                <a:lnTo>
                  <a:pt x="0" y="273793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ar-SA"/>
          </a:p>
        </p:txBody>
      </p:sp>
      <p:sp>
        <p:nvSpPr>
          <p:cNvPr id="5" name="Freeform 5">
            <a:extLst>
              <a:ext uri="{FF2B5EF4-FFF2-40B4-BE49-F238E27FC236}">
                <a16:creationId xmlns:a16="http://schemas.microsoft.com/office/drawing/2014/main" id="{0692A635-31C6-FB76-AC34-3EC4088C4D71}"/>
              </a:ext>
            </a:extLst>
          </p:cNvPr>
          <p:cNvSpPr/>
          <p:nvPr/>
        </p:nvSpPr>
        <p:spPr>
          <a:xfrm rot="-10800000">
            <a:off x="16135767" y="0"/>
            <a:ext cx="4478368" cy="4066100"/>
          </a:xfrm>
          <a:custGeom>
            <a:avLst/>
            <a:gdLst/>
            <a:ahLst/>
            <a:cxnLst/>
            <a:rect l="l" t="t" r="r" b="b"/>
            <a:pathLst>
              <a:path w="4478368" h="4066100">
                <a:moveTo>
                  <a:pt x="0" y="0"/>
                </a:moveTo>
                <a:lnTo>
                  <a:pt x="4478368" y="0"/>
                </a:lnTo>
                <a:lnTo>
                  <a:pt x="4478368" y="4066100"/>
                </a:lnTo>
                <a:lnTo>
                  <a:pt x="0" y="40661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ar-SA"/>
          </a:p>
        </p:txBody>
      </p:sp>
      <p:sp>
        <p:nvSpPr>
          <p:cNvPr id="6" name="Freeform 6">
            <a:extLst>
              <a:ext uri="{FF2B5EF4-FFF2-40B4-BE49-F238E27FC236}">
                <a16:creationId xmlns:a16="http://schemas.microsoft.com/office/drawing/2014/main" id="{D67EB7D4-B0E1-3CE3-F319-9D72E759DC63}"/>
              </a:ext>
            </a:extLst>
          </p:cNvPr>
          <p:cNvSpPr/>
          <p:nvPr/>
        </p:nvSpPr>
        <p:spPr>
          <a:xfrm rot="-10800000">
            <a:off x="13250736" y="0"/>
            <a:ext cx="5069973" cy="2710131"/>
          </a:xfrm>
          <a:custGeom>
            <a:avLst/>
            <a:gdLst/>
            <a:ahLst/>
            <a:cxnLst/>
            <a:rect l="l" t="t" r="r" b="b"/>
            <a:pathLst>
              <a:path w="5069973" h="2710131">
                <a:moveTo>
                  <a:pt x="0" y="0"/>
                </a:moveTo>
                <a:lnTo>
                  <a:pt x="5069973" y="0"/>
                </a:lnTo>
                <a:lnTo>
                  <a:pt x="5069973" y="2710131"/>
                </a:lnTo>
                <a:lnTo>
                  <a:pt x="0" y="271013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ar-SA"/>
          </a:p>
        </p:txBody>
      </p:sp>
      <p:sp>
        <p:nvSpPr>
          <p:cNvPr id="7" name="Freeform 7">
            <a:extLst>
              <a:ext uri="{FF2B5EF4-FFF2-40B4-BE49-F238E27FC236}">
                <a16:creationId xmlns:a16="http://schemas.microsoft.com/office/drawing/2014/main" id="{407D696A-FDD6-0205-B076-C84D1A19982A}"/>
              </a:ext>
            </a:extLst>
          </p:cNvPr>
          <p:cNvSpPr/>
          <p:nvPr/>
        </p:nvSpPr>
        <p:spPr>
          <a:xfrm>
            <a:off x="17173203" y="4507894"/>
            <a:ext cx="422762" cy="2583547"/>
          </a:xfrm>
          <a:custGeom>
            <a:avLst/>
            <a:gdLst/>
            <a:ahLst/>
            <a:cxnLst/>
            <a:rect l="l" t="t" r="r" b="b"/>
            <a:pathLst>
              <a:path w="422762" h="2583547">
                <a:moveTo>
                  <a:pt x="0" y="0"/>
                </a:moveTo>
                <a:lnTo>
                  <a:pt x="422762" y="0"/>
                </a:lnTo>
                <a:lnTo>
                  <a:pt x="422762" y="2583547"/>
                </a:lnTo>
                <a:lnTo>
                  <a:pt x="0" y="258354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ar-SA"/>
          </a:p>
        </p:txBody>
      </p:sp>
      <p:sp>
        <p:nvSpPr>
          <p:cNvPr id="13" name="TextBox 13">
            <a:extLst>
              <a:ext uri="{FF2B5EF4-FFF2-40B4-BE49-F238E27FC236}">
                <a16:creationId xmlns:a16="http://schemas.microsoft.com/office/drawing/2014/main" id="{D4B48BA2-AD3D-087B-7B2F-A4F6EA238306}"/>
              </a:ext>
            </a:extLst>
          </p:cNvPr>
          <p:cNvSpPr txBox="1"/>
          <p:nvPr/>
        </p:nvSpPr>
        <p:spPr>
          <a:xfrm>
            <a:off x="4942027" y="876300"/>
            <a:ext cx="7667479" cy="1949252"/>
          </a:xfrm>
          <a:prstGeom prst="rect">
            <a:avLst/>
          </a:prstGeom>
        </p:spPr>
        <p:txBody>
          <a:bodyPr lIns="0" tIns="0" rIns="0" bIns="0" rtlCol="0" anchor="t">
            <a:spAutoFit/>
          </a:bodyPr>
          <a:lstStyle/>
          <a:p>
            <a:pPr algn="ctr" rtl="1">
              <a:lnSpc>
                <a:spcPts val="8025"/>
              </a:lnSpc>
            </a:pPr>
            <a:r>
              <a:rPr lang="ar-SA" sz="4000" b="1" dirty="0">
                <a:solidFill>
                  <a:schemeClr val="accent6">
                    <a:lumMod val="75000"/>
                  </a:schemeClr>
                </a:solidFill>
                <a:latin typeface="Araboto Bold" panose="020B0604020202020204" charset="0"/>
                <a:ea typeface="Araboto Bold" panose="020B0604020202020204" charset="0"/>
                <a:cs typeface="Araboto Bold" panose="020B0604020202020204" charset="0"/>
              </a:rPr>
              <a:t>رابعًا : معلم التربية البدنية </a:t>
            </a:r>
            <a:endParaRPr lang="en-US" sz="4000" dirty="0">
              <a:solidFill>
                <a:schemeClr val="accent6">
                  <a:lumMod val="75000"/>
                </a:schemeClr>
              </a:solidFill>
              <a:latin typeface="Araboto Bold" panose="020B0604020202020204" charset="0"/>
              <a:ea typeface="Araboto Bold" panose="020B0604020202020204" charset="0"/>
              <a:cs typeface="Araboto Bold" panose="020B0604020202020204" charset="0"/>
            </a:endParaRPr>
          </a:p>
          <a:p>
            <a:pPr algn="ctr" rtl="1">
              <a:lnSpc>
                <a:spcPts val="8025"/>
              </a:lnSpc>
            </a:pPr>
            <a:endParaRPr lang="ar-EG" sz="4000" b="1" dirty="0">
              <a:solidFill>
                <a:srgbClr val="4B4A4A"/>
              </a:solidFill>
              <a:latin typeface="Araboto Bold" panose="020B0604020202020204" charset="0"/>
              <a:ea typeface="Araboto Bold" panose="020B0604020202020204" charset="0"/>
              <a:cs typeface="Araboto Bold" panose="020B0604020202020204" charset="0"/>
              <a:sym typeface="Araboto Bold"/>
              <a:rtl/>
            </a:endParaRPr>
          </a:p>
        </p:txBody>
      </p:sp>
      <p:sp>
        <p:nvSpPr>
          <p:cNvPr id="9" name="مربع نص 8">
            <a:extLst>
              <a:ext uri="{FF2B5EF4-FFF2-40B4-BE49-F238E27FC236}">
                <a16:creationId xmlns:a16="http://schemas.microsoft.com/office/drawing/2014/main" id="{B4981F76-B91D-0E56-63A3-7C02BA415FBC}"/>
              </a:ext>
            </a:extLst>
          </p:cNvPr>
          <p:cNvSpPr txBox="1"/>
          <p:nvPr/>
        </p:nvSpPr>
        <p:spPr>
          <a:xfrm>
            <a:off x="3629014" y="2460558"/>
            <a:ext cx="11452860" cy="5801012"/>
          </a:xfrm>
          <a:prstGeom prst="rect">
            <a:avLst/>
          </a:prstGeom>
          <a:noFill/>
        </p:spPr>
        <p:txBody>
          <a:bodyPr wrap="square">
            <a:spAutoFit/>
          </a:bodyPr>
          <a:lstStyle/>
          <a:p>
            <a:pPr marL="342900" lvl="0" indent="-342900" algn="r" rtl="1">
              <a:lnSpc>
                <a:spcPct val="150000"/>
              </a:lnSpc>
              <a:buFont typeface="+mj-lt"/>
              <a:buAutoNum type="arabicPeriod"/>
            </a:pPr>
            <a:r>
              <a:rPr lang="ar-SA" sz="2500" kern="100" dirty="0">
                <a:effectLst/>
                <a:latin typeface="Calibri" panose="020F0502020204030204" pitchFamily="34" charset="0"/>
                <a:ea typeface="Calibri" panose="020F0502020204030204" pitchFamily="34" charset="0"/>
                <a:cs typeface="Arial" panose="020B0604020202020204" pitchFamily="34" charset="0"/>
              </a:rPr>
              <a:t>الإعداد المسبق لدرس التربية البدنية من خلال فحص  وتجهيز الملاعب والأدوات ووضعها في المكان المناسب.</a:t>
            </a:r>
            <a:endParaRPr lang="en-US" sz="2500" kern="1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r" rtl="1">
              <a:lnSpc>
                <a:spcPct val="150000"/>
              </a:lnSpc>
              <a:buFont typeface="+mj-lt"/>
              <a:buAutoNum type="arabicPeriod"/>
            </a:pPr>
            <a:r>
              <a:rPr lang="ar-SA" sz="2500" kern="100" dirty="0">
                <a:effectLst/>
                <a:latin typeface="Calibri" panose="020F0502020204030204" pitchFamily="34" charset="0"/>
                <a:ea typeface="Calibri" panose="020F0502020204030204" pitchFamily="34" charset="0"/>
                <a:cs typeface="Arial" panose="020B0604020202020204" pitchFamily="34" charset="0"/>
              </a:rPr>
              <a:t>نشر الوعي الصحي بين الطلبة وذلك من خلال حصص التربية البدنية </a:t>
            </a:r>
            <a:endParaRPr lang="en-US" sz="2500" kern="1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r" rtl="1">
              <a:lnSpc>
                <a:spcPct val="150000"/>
              </a:lnSpc>
              <a:buFont typeface="+mj-lt"/>
              <a:buAutoNum type="arabicPeriod"/>
            </a:pPr>
            <a:r>
              <a:rPr lang="ar-SA" sz="2500" kern="100" dirty="0">
                <a:effectLst/>
                <a:latin typeface="Calibri" panose="020F0502020204030204" pitchFamily="34" charset="0"/>
                <a:ea typeface="Calibri" panose="020F0502020204030204" pitchFamily="34" charset="0"/>
                <a:cs typeface="Arial" panose="020B0604020202020204" pitchFamily="34" charset="0"/>
              </a:rPr>
              <a:t>مراقبة الطلبة أثناء أداء المهارات ، خوفًا من وقوع الحوادث وتصحيح الأخطاء في نفس الوقت</a:t>
            </a:r>
            <a:endParaRPr lang="en-US" sz="2500" kern="1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r" rtl="1">
              <a:lnSpc>
                <a:spcPct val="150000"/>
              </a:lnSpc>
              <a:buFont typeface="+mj-lt"/>
              <a:buAutoNum type="arabicPeriod"/>
            </a:pPr>
            <a:r>
              <a:rPr lang="ar-SA" sz="2500" kern="100" dirty="0">
                <a:effectLst/>
                <a:latin typeface="Calibri" panose="020F0502020204030204" pitchFamily="34" charset="0"/>
                <a:ea typeface="Calibri" panose="020F0502020204030204" pitchFamily="34" charset="0"/>
                <a:cs typeface="Arial" panose="020B0604020202020204" pitchFamily="34" charset="0"/>
              </a:rPr>
              <a:t>وضع الأنظمة والقوانين المناسبة لدرس التربية البدنية والتي يوضح فيها آلية الخروج والدحول وآلية التحرك واستخدام الأدوات وغيرها من إجراءات التنظيم </a:t>
            </a:r>
            <a:endParaRPr lang="en-US" sz="2500" kern="1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r" rtl="1">
              <a:lnSpc>
                <a:spcPct val="150000"/>
              </a:lnSpc>
              <a:buFont typeface="+mj-lt"/>
              <a:buAutoNum type="arabicPeriod"/>
            </a:pPr>
            <a:r>
              <a:rPr lang="ar-SA" sz="2500" kern="100" dirty="0">
                <a:effectLst/>
                <a:latin typeface="Calibri" panose="020F0502020204030204" pitchFamily="34" charset="0"/>
                <a:ea typeface="Calibri" panose="020F0502020204030204" pitchFamily="34" charset="0"/>
                <a:cs typeface="Arial" panose="020B0604020202020204" pitchFamily="34" charset="0"/>
              </a:rPr>
              <a:t>أن يعمل المعلم على تجنب الطلبة للحوادث أثناء ممارستهم للأنشطة البدنية من خلال الكشف على تجهيزات الطلبة من ملابس وأحذية وأن يكون ملمًا بالطرق الأولية للإسعافات كما ينبغي أن يضع الطالب المصاب تحت الرعاية الطبية في أقصر وقت ممكن .</a:t>
            </a:r>
            <a:endParaRPr lang="en-US" sz="2500" kern="1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r" rtl="1">
              <a:lnSpc>
                <a:spcPct val="150000"/>
              </a:lnSpc>
              <a:spcAft>
                <a:spcPts val="800"/>
              </a:spcAft>
              <a:buFont typeface="+mj-lt"/>
              <a:buAutoNum type="arabicPeriod"/>
            </a:pPr>
            <a:r>
              <a:rPr lang="ar-SA" sz="2500" kern="100" dirty="0">
                <a:effectLst/>
                <a:latin typeface="Calibri" panose="020F0502020204030204" pitchFamily="34" charset="0"/>
                <a:ea typeface="Calibri" panose="020F0502020204030204" pitchFamily="34" charset="0"/>
                <a:cs typeface="Arial" panose="020B0604020202020204" pitchFamily="34" charset="0"/>
              </a:rPr>
              <a:t>تشجيع الطلبة على التقيد بالتعليمات المتعلقة بالأمور الصحية من خلال توفير الحوافز المادية والمعنوية لهم </a:t>
            </a:r>
            <a:endParaRPr lang="en-US" sz="2500" kern="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2" name="مربع نص 11">
            <a:extLst>
              <a:ext uri="{FF2B5EF4-FFF2-40B4-BE49-F238E27FC236}">
                <a16:creationId xmlns:a16="http://schemas.microsoft.com/office/drawing/2014/main" id="{064107B0-985A-DA98-7574-5F82B8C9F29C}"/>
              </a:ext>
            </a:extLst>
          </p:cNvPr>
          <p:cNvSpPr txBox="1"/>
          <p:nvPr/>
        </p:nvSpPr>
        <p:spPr>
          <a:xfrm>
            <a:off x="6199065" y="8420100"/>
            <a:ext cx="11450972" cy="1257973"/>
          </a:xfrm>
          <a:prstGeom prst="rect">
            <a:avLst/>
          </a:prstGeom>
          <a:noFill/>
        </p:spPr>
        <p:txBody>
          <a:bodyPr wrap="square">
            <a:spAutoFit/>
          </a:bodyPr>
          <a:lstStyle/>
          <a:p>
            <a:pPr algn="just" rtl="1">
              <a:lnSpc>
                <a:spcPct val="107000"/>
              </a:lnSpc>
              <a:spcAft>
                <a:spcPts val="800"/>
              </a:spcAft>
              <a:buNone/>
            </a:pPr>
            <a:r>
              <a:rPr lang="ar-SA" sz="2400" b="1" kern="100" dirty="0">
                <a:effectLst/>
                <a:latin typeface="Calibri" panose="020F0502020204030204" pitchFamily="34" charset="0"/>
                <a:ea typeface="Calibri" panose="020F0502020204030204" pitchFamily="34" charset="0"/>
                <a:cs typeface="Arial" panose="020B0604020202020204" pitchFamily="34" charset="0"/>
              </a:rPr>
              <a:t>أكد الموسوي وآخرون (2011) </a:t>
            </a:r>
            <a:r>
              <a:rPr lang="ar-SA" sz="2400" kern="100" dirty="0">
                <a:effectLst/>
                <a:latin typeface="Calibri" panose="020F0502020204030204" pitchFamily="34" charset="0"/>
                <a:ea typeface="Calibri" panose="020F0502020204030204" pitchFamily="34" charset="0"/>
                <a:cs typeface="Arial" panose="020B0604020202020204" pitchFamily="34" charset="0"/>
              </a:rPr>
              <a:t>أنه على المسؤولين عن المنشآت الرياضية الاهتمام </a:t>
            </a:r>
            <a:r>
              <a:rPr lang="ar-SA" sz="2400" b="1" kern="100" dirty="0">
                <a:solidFill>
                  <a:schemeClr val="accent6">
                    <a:lumMod val="75000"/>
                  </a:schemeClr>
                </a:solidFill>
                <a:effectLst/>
                <a:latin typeface="Calibri" panose="020F0502020204030204" pitchFamily="34" charset="0"/>
                <a:ea typeface="Calibri" panose="020F0502020204030204" pitchFamily="34" charset="0"/>
                <a:cs typeface="Arial" panose="020B0604020202020204" pitchFamily="34" charset="0"/>
              </a:rPr>
              <a:t>باختيار المعلم الجيد </a:t>
            </a:r>
            <a:r>
              <a:rPr lang="ar-SA" sz="2400" kern="100" dirty="0">
                <a:effectLst/>
                <a:latin typeface="Calibri" panose="020F0502020204030204" pitchFamily="34" charset="0"/>
                <a:ea typeface="Calibri" panose="020F0502020204030204" pitchFamily="34" charset="0"/>
                <a:cs typeface="Arial" panose="020B0604020202020204" pitchFamily="34" charset="0"/>
              </a:rPr>
              <a:t>الملم بالأسس العلمية لتوفير كافة عوامل الأمن والسلامة والذي لديه وعي بكافة المخاطر المتعلقة بالأجهزة والتمرينات ، وأنواع الإصابات الرياضية وطرق تلافيها والوقاية منها وتقديم الإسعافات الأولية المناسبة .</a:t>
            </a:r>
            <a:endParaRPr lang="en-US" sz="2400" kern="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8" name="Freeform 11">
            <a:extLst>
              <a:ext uri="{FF2B5EF4-FFF2-40B4-BE49-F238E27FC236}">
                <a16:creationId xmlns:a16="http://schemas.microsoft.com/office/drawing/2014/main" id="{38769625-EFDA-3CD4-344E-EA04B4B029CE}"/>
              </a:ext>
            </a:extLst>
          </p:cNvPr>
          <p:cNvSpPr/>
          <p:nvPr/>
        </p:nvSpPr>
        <p:spPr>
          <a:xfrm>
            <a:off x="920556" y="160609"/>
            <a:ext cx="3823404" cy="3138074"/>
          </a:xfrm>
          <a:custGeom>
            <a:avLst/>
            <a:gdLst/>
            <a:ahLst/>
            <a:cxnLst/>
            <a:rect l="l" t="t" r="r" b="b"/>
            <a:pathLst>
              <a:path w="5226651" h="4114800">
                <a:moveTo>
                  <a:pt x="0" y="0"/>
                </a:moveTo>
                <a:lnTo>
                  <a:pt x="5226652" y="0"/>
                </a:lnTo>
                <a:lnTo>
                  <a:pt x="5226652" y="4114800"/>
                </a:lnTo>
                <a:lnTo>
                  <a:pt x="0" y="411480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ar-SA"/>
          </a:p>
        </p:txBody>
      </p:sp>
    </p:spTree>
    <p:extLst>
      <p:ext uri="{BB962C8B-B14F-4D97-AF65-F5344CB8AC3E}">
        <p14:creationId xmlns:p14="http://schemas.microsoft.com/office/powerpoint/2010/main" val="35514627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8703B5-61BE-1D4F-AE89-CFB544F4BB9A}"/>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9C4CD139-8C77-B8CC-A7C9-8D73732262CD}"/>
              </a:ext>
            </a:extLst>
          </p:cNvPr>
          <p:cNvSpPr/>
          <p:nvPr/>
        </p:nvSpPr>
        <p:spPr>
          <a:xfrm>
            <a:off x="-2293426" y="6220900"/>
            <a:ext cx="4478368" cy="4066100"/>
          </a:xfrm>
          <a:custGeom>
            <a:avLst/>
            <a:gdLst/>
            <a:ahLst/>
            <a:cxnLst/>
            <a:rect l="l" t="t" r="r" b="b"/>
            <a:pathLst>
              <a:path w="4478368" h="4066100">
                <a:moveTo>
                  <a:pt x="0" y="0"/>
                </a:moveTo>
                <a:lnTo>
                  <a:pt x="4478368" y="0"/>
                </a:lnTo>
                <a:lnTo>
                  <a:pt x="4478368" y="4066100"/>
                </a:lnTo>
                <a:lnTo>
                  <a:pt x="0" y="40661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ar-SA"/>
          </a:p>
        </p:txBody>
      </p:sp>
      <p:sp>
        <p:nvSpPr>
          <p:cNvPr id="3" name="Freeform 3">
            <a:extLst>
              <a:ext uri="{FF2B5EF4-FFF2-40B4-BE49-F238E27FC236}">
                <a16:creationId xmlns:a16="http://schemas.microsoft.com/office/drawing/2014/main" id="{1A9943F0-7E38-0A01-9786-0F69E387BF05}"/>
              </a:ext>
            </a:extLst>
          </p:cNvPr>
          <p:cNvSpPr/>
          <p:nvPr/>
        </p:nvSpPr>
        <p:spPr>
          <a:xfrm>
            <a:off x="0" y="7576869"/>
            <a:ext cx="5069973" cy="2710131"/>
          </a:xfrm>
          <a:custGeom>
            <a:avLst/>
            <a:gdLst/>
            <a:ahLst/>
            <a:cxnLst/>
            <a:rect l="l" t="t" r="r" b="b"/>
            <a:pathLst>
              <a:path w="5069973" h="2710131">
                <a:moveTo>
                  <a:pt x="0" y="0"/>
                </a:moveTo>
                <a:lnTo>
                  <a:pt x="5069973" y="0"/>
                </a:lnTo>
                <a:lnTo>
                  <a:pt x="5069973" y="2710131"/>
                </a:lnTo>
                <a:lnTo>
                  <a:pt x="0" y="271013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ar-SA"/>
          </a:p>
        </p:txBody>
      </p:sp>
      <p:sp>
        <p:nvSpPr>
          <p:cNvPr id="4" name="Freeform 4">
            <a:extLst>
              <a:ext uri="{FF2B5EF4-FFF2-40B4-BE49-F238E27FC236}">
                <a16:creationId xmlns:a16="http://schemas.microsoft.com/office/drawing/2014/main" id="{E381A66A-0CC6-8CE9-FB3A-E0A10DBBCBA9}"/>
              </a:ext>
            </a:extLst>
          </p:cNvPr>
          <p:cNvSpPr/>
          <p:nvPr/>
        </p:nvSpPr>
        <p:spPr>
          <a:xfrm>
            <a:off x="1028700" y="3298683"/>
            <a:ext cx="448026" cy="2737934"/>
          </a:xfrm>
          <a:custGeom>
            <a:avLst/>
            <a:gdLst/>
            <a:ahLst/>
            <a:cxnLst/>
            <a:rect l="l" t="t" r="r" b="b"/>
            <a:pathLst>
              <a:path w="448026" h="2737934">
                <a:moveTo>
                  <a:pt x="0" y="0"/>
                </a:moveTo>
                <a:lnTo>
                  <a:pt x="448026" y="0"/>
                </a:lnTo>
                <a:lnTo>
                  <a:pt x="448026" y="2737934"/>
                </a:lnTo>
                <a:lnTo>
                  <a:pt x="0" y="273793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ar-SA"/>
          </a:p>
        </p:txBody>
      </p:sp>
      <p:sp>
        <p:nvSpPr>
          <p:cNvPr id="5" name="Freeform 5">
            <a:extLst>
              <a:ext uri="{FF2B5EF4-FFF2-40B4-BE49-F238E27FC236}">
                <a16:creationId xmlns:a16="http://schemas.microsoft.com/office/drawing/2014/main" id="{AE436C31-8F44-B673-E402-19EFDD384FD7}"/>
              </a:ext>
            </a:extLst>
          </p:cNvPr>
          <p:cNvSpPr/>
          <p:nvPr/>
        </p:nvSpPr>
        <p:spPr>
          <a:xfrm rot="-10800000">
            <a:off x="16135767" y="0"/>
            <a:ext cx="4478368" cy="4066100"/>
          </a:xfrm>
          <a:custGeom>
            <a:avLst/>
            <a:gdLst/>
            <a:ahLst/>
            <a:cxnLst/>
            <a:rect l="l" t="t" r="r" b="b"/>
            <a:pathLst>
              <a:path w="4478368" h="4066100">
                <a:moveTo>
                  <a:pt x="0" y="0"/>
                </a:moveTo>
                <a:lnTo>
                  <a:pt x="4478368" y="0"/>
                </a:lnTo>
                <a:lnTo>
                  <a:pt x="4478368" y="4066100"/>
                </a:lnTo>
                <a:lnTo>
                  <a:pt x="0" y="40661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ar-SA"/>
          </a:p>
        </p:txBody>
      </p:sp>
      <p:sp>
        <p:nvSpPr>
          <p:cNvPr id="6" name="Freeform 6">
            <a:extLst>
              <a:ext uri="{FF2B5EF4-FFF2-40B4-BE49-F238E27FC236}">
                <a16:creationId xmlns:a16="http://schemas.microsoft.com/office/drawing/2014/main" id="{8AB18FAA-D4A3-FA08-D0A6-6A8FECBAAE96}"/>
              </a:ext>
            </a:extLst>
          </p:cNvPr>
          <p:cNvSpPr/>
          <p:nvPr/>
        </p:nvSpPr>
        <p:spPr>
          <a:xfrm rot="-10800000">
            <a:off x="13250736" y="0"/>
            <a:ext cx="5069973" cy="2710131"/>
          </a:xfrm>
          <a:custGeom>
            <a:avLst/>
            <a:gdLst/>
            <a:ahLst/>
            <a:cxnLst/>
            <a:rect l="l" t="t" r="r" b="b"/>
            <a:pathLst>
              <a:path w="5069973" h="2710131">
                <a:moveTo>
                  <a:pt x="0" y="0"/>
                </a:moveTo>
                <a:lnTo>
                  <a:pt x="5069973" y="0"/>
                </a:lnTo>
                <a:lnTo>
                  <a:pt x="5069973" y="2710131"/>
                </a:lnTo>
                <a:lnTo>
                  <a:pt x="0" y="271013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ar-SA"/>
          </a:p>
        </p:txBody>
      </p:sp>
      <p:sp>
        <p:nvSpPr>
          <p:cNvPr id="7" name="Freeform 7">
            <a:extLst>
              <a:ext uri="{FF2B5EF4-FFF2-40B4-BE49-F238E27FC236}">
                <a16:creationId xmlns:a16="http://schemas.microsoft.com/office/drawing/2014/main" id="{F9D82195-6AEF-9BFE-9D63-FFA4DCF4120A}"/>
              </a:ext>
            </a:extLst>
          </p:cNvPr>
          <p:cNvSpPr/>
          <p:nvPr/>
        </p:nvSpPr>
        <p:spPr>
          <a:xfrm>
            <a:off x="17173203" y="4507894"/>
            <a:ext cx="422762" cy="2583547"/>
          </a:xfrm>
          <a:custGeom>
            <a:avLst/>
            <a:gdLst/>
            <a:ahLst/>
            <a:cxnLst/>
            <a:rect l="l" t="t" r="r" b="b"/>
            <a:pathLst>
              <a:path w="422762" h="2583547">
                <a:moveTo>
                  <a:pt x="0" y="0"/>
                </a:moveTo>
                <a:lnTo>
                  <a:pt x="422762" y="0"/>
                </a:lnTo>
                <a:lnTo>
                  <a:pt x="422762" y="2583547"/>
                </a:lnTo>
                <a:lnTo>
                  <a:pt x="0" y="258354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ar-SA"/>
          </a:p>
        </p:txBody>
      </p:sp>
      <p:graphicFrame>
        <p:nvGraphicFramePr>
          <p:cNvPr id="9" name="جدول 8">
            <a:extLst>
              <a:ext uri="{FF2B5EF4-FFF2-40B4-BE49-F238E27FC236}">
                <a16:creationId xmlns:a16="http://schemas.microsoft.com/office/drawing/2014/main" id="{C53AF2B9-1ABB-F09A-FFE2-98AF7E4D03D0}"/>
              </a:ext>
            </a:extLst>
          </p:cNvPr>
          <p:cNvGraphicFramePr>
            <a:graphicFrameLocks noGrp="1"/>
          </p:cNvGraphicFramePr>
          <p:nvPr>
            <p:extLst>
              <p:ext uri="{D42A27DB-BD31-4B8C-83A1-F6EECF244321}">
                <p14:modId xmlns:p14="http://schemas.microsoft.com/office/powerpoint/2010/main" val="3221786095"/>
              </p:ext>
            </p:extLst>
          </p:nvPr>
        </p:nvGraphicFramePr>
        <p:xfrm>
          <a:off x="2534986" y="1470161"/>
          <a:ext cx="11704926" cy="6783789"/>
        </p:xfrm>
        <a:graphic>
          <a:graphicData uri="http://schemas.openxmlformats.org/drawingml/2006/table">
            <a:tbl>
              <a:tblPr rtl="1">
                <a:tableStyleId>{5C22544A-7EE6-4342-B048-85BDC9FD1C3A}</a:tableStyleId>
              </a:tblPr>
              <a:tblGrid>
                <a:gridCol w="3901642">
                  <a:extLst>
                    <a:ext uri="{9D8B030D-6E8A-4147-A177-3AD203B41FA5}">
                      <a16:colId xmlns:a16="http://schemas.microsoft.com/office/drawing/2014/main" val="2938702181"/>
                    </a:ext>
                  </a:extLst>
                </a:gridCol>
                <a:gridCol w="3901642">
                  <a:extLst>
                    <a:ext uri="{9D8B030D-6E8A-4147-A177-3AD203B41FA5}">
                      <a16:colId xmlns:a16="http://schemas.microsoft.com/office/drawing/2014/main" val="3333291807"/>
                    </a:ext>
                  </a:extLst>
                </a:gridCol>
                <a:gridCol w="3901642">
                  <a:extLst>
                    <a:ext uri="{9D8B030D-6E8A-4147-A177-3AD203B41FA5}">
                      <a16:colId xmlns:a16="http://schemas.microsoft.com/office/drawing/2014/main" val="2050592419"/>
                    </a:ext>
                  </a:extLst>
                </a:gridCol>
              </a:tblGrid>
              <a:tr h="452739">
                <a:tc gridSpan="3">
                  <a:txBody>
                    <a:bodyPr/>
                    <a:lstStyle/>
                    <a:p>
                      <a:pPr algn="ctr" rtl="1" fontAlgn="ctr">
                        <a:lnSpc>
                          <a:spcPct val="150000"/>
                        </a:lnSpc>
                        <a:buNone/>
                      </a:pPr>
                      <a:r>
                        <a:rPr lang="ar-SA" sz="2400" b="1" u="none" strike="noStrike" dirty="0">
                          <a:effectLst/>
                        </a:rPr>
                        <a:t> </a:t>
                      </a:r>
                      <a:r>
                        <a:rPr lang="ar-SA" sz="2400" b="1" u="sng" strike="noStrike" dirty="0">
                          <a:solidFill>
                            <a:schemeClr val="bg1"/>
                          </a:solidFill>
                          <a:effectLst/>
                        </a:rPr>
                        <a:t>عوامل الأمن والسلامة بالأنشطة البدنية</a:t>
                      </a:r>
                      <a:endParaRPr lang="ar-SA" sz="2400" b="1" i="0" u="none" strike="noStrike" dirty="0">
                        <a:solidFill>
                          <a:schemeClr val="bg1"/>
                        </a:solidFill>
                        <a:effectLst/>
                        <a:latin typeface="Calibri" panose="020F0502020204030204" pitchFamily="34" charset="0"/>
                      </a:endParaRPr>
                    </a:p>
                  </a:txBody>
                  <a:tcPr marL="4763" marR="4763" marT="4763" marB="0" anchor="ctr">
                    <a:solidFill>
                      <a:srgbClr val="5F5F5F"/>
                    </a:solidFill>
                  </a:tcPr>
                </a:tc>
                <a:tc hMerge="1">
                  <a:txBody>
                    <a:bodyPr/>
                    <a:lstStyle/>
                    <a:p>
                      <a:pPr rtl="1"/>
                      <a:endParaRPr lang="ar-SA"/>
                    </a:p>
                  </a:txBody>
                  <a:tcPr/>
                </a:tc>
                <a:tc hMerge="1">
                  <a:txBody>
                    <a:bodyPr/>
                    <a:lstStyle/>
                    <a:p>
                      <a:pPr rtl="1"/>
                      <a:endParaRPr lang="ar-SA"/>
                    </a:p>
                  </a:txBody>
                  <a:tcPr/>
                </a:tc>
                <a:extLst>
                  <a:ext uri="{0D108BD9-81ED-4DB2-BD59-A6C34878D82A}">
                    <a16:rowId xmlns:a16="http://schemas.microsoft.com/office/drawing/2014/main" val="4109930529"/>
                  </a:ext>
                </a:extLst>
              </a:tr>
              <a:tr h="452739">
                <a:tc>
                  <a:txBody>
                    <a:bodyPr/>
                    <a:lstStyle/>
                    <a:p>
                      <a:pPr algn="ctr" rtl="0" fontAlgn="ctr">
                        <a:lnSpc>
                          <a:spcPct val="150000"/>
                        </a:lnSpc>
                        <a:buNone/>
                      </a:pPr>
                      <a:r>
                        <a:rPr lang="ar-SA" sz="2400" b="1" u="none" strike="noStrike">
                          <a:effectLst/>
                        </a:rPr>
                        <a:t>المنشاة الرياضية</a:t>
                      </a:r>
                      <a:endParaRPr lang="ar-SA" sz="2400" b="1" i="0" u="none" strike="noStrike">
                        <a:solidFill>
                          <a:srgbClr val="000000"/>
                        </a:solidFill>
                        <a:effectLst/>
                        <a:latin typeface="Arial" panose="020B0604020202020204" pitchFamily="34" charset="0"/>
                      </a:endParaRPr>
                    </a:p>
                  </a:txBody>
                  <a:tcPr marL="4763" marR="4763" marT="4763" marB="0" anchor="ctr">
                    <a:lnB w="12700" cap="flat" cmpd="sng" algn="ctr">
                      <a:solidFill>
                        <a:schemeClr val="tx1"/>
                      </a:solidFill>
                      <a:prstDash val="solid"/>
                      <a:round/>
                      <a:headEnd type="none" w="med" len="med"/>
                      <a:tailEnd type="none" w="med" len="med"/>
                    </a:lnB>
                    <a:solidFill>
                      <a:srgbClr val="FF8E37"/>
                    </a:solidFill>
                  </a:tcPr>
                </a:tc>
                <a:tc>
                  <a:txBody>
                    <a:bodyPr/>
                    <a:lstStyle/>
                    <a:p>
                      <a:pPr algn="ctr" rtl="0" fontAlgn="ctr">
                        <a:lnSpc>
                          <a:spcPct val="150000"/>
                        </a:lnSpc>
                        <a:buNone/>
                      </a:pPr>
                      <a:r>
                        <a:rPr lang="ar-SA" sz="2400" b="1" u="none" strike="noStrike">
                          <a:effectLst/>
                        </a:rPr>
                        <a:t>الأدوات الرياضية   </a:t>
                      </a:r>
                      <a:endParaRPr lang="ar-SA" sz="2400" b="1" i="0" u="none" strike="noStrike">
                        <a:solidFill>
                          <a:srgbClr val="000000"/>
                        </a:solidFill>
                        <a:effectLst/>
                        <a:latin typeface="Arial" panose="020B0604020202020204" pitchFamily="34" charset="0"/>
                      </a:endParaRPr>
                    </a:p>
                  </a:txBody>
                  <a:tcPr marL="4763" marR="4763" marT="4763" marB="0" anchor="ctr">
                    <a:lnB w="12700" cap="flat" cmpd="sng" algn="ctr">
                      <a:solidFill>
                        <a:schemeClr val="tx1"/>
                      </a:solidFill>
                      <a:prstDash val="solid"/>
                      <a:round/>
                      <a:headEnd type="none" w="med" len="med"/>
                      <a:tailEnd type="none" w="med" len="med"/>
                    </a:lnB>
                    <a:solidFill>
                      <a:srgbClr val="FF8E37"/>
                    </a:solidFill>
                  </a:tcPr>
                </a:tc>
                <a:tc>
                  <a:txBody>
                    <a:bodyPr/>
                    <a:lstStyle/>
                    <a:p>
                      <a:pPr algn="ctr" rtl="0" fontAlgn="ctr">
                        <a:lnSpc>
                          <a:spcPct val="150000"/>
                        </a:lnSpc>
                        <a:buNone/>
                      </a:pPr>
                      <a:r>
                        <a:rPr lang="ar-SA" sz="2400" b="1" u="none" strike="noStrike" dirty="0">
                          <a:effectLst/>
                        </a:rPr>
                        <a:t>اللاعبون</a:t>
                      </a:r>
                      <a:endParaRPr lang="ar-SA" sz="2400" b="1" i="0" u="none" strike="noStrike" dirty="0">
                        <a:solidFill>
                          <a:srgbClr val="000000"/>
                        </a:solidFill>
                        <a:effectLst/>
                        <a:latin typeface="Arial" panose="020B0604020202020204" pitchFamily="34" charset="0"/>
                      </a:endParaRPr>
                    </a:p>
                  </a:txBody>
                  <a:tcPr marL="4763" marR="4763" marT="4763" marB="0" anchor="ctr">
                    <a:lnB w="12700" cap="flat" cmpd="sng" algn="ctr">
                      <a:solidFill>
                        <a:schemeClr val="tx1"/>
                      </a:solidFill>
                      <a:prstDash val="solid"/>
                      <a:round/>
                      <a:headEnd type="none" w="med" len="med"/>
                      <a:tailEnd type="none" w="med" len="med"/>
                    </a:lnB>
                    <a:solidFill>
                      <a:srgbClr val="FF8E37"/>
                    </a:solidFill>
                  </a:tcPr>
                </a:tc>
                <a:extLst>
                  <a:ext uri="{0D108BD9-81ED-4DB2-BD59-A6C34878D82A}">
                    <a16:rowId xmlns:a16="http://schemas.microsoft.com/office/drawing/2014/main" val="3567907942"/>
                  </a:ext>
                </a:extLst>
              </a:tr>
              <a:tr h="500068">
                <a:tc>
                  <a:txBody>
                    <a:bodyPr/>
                    <a:lstStyle/>
                    <a:p>
                      <a:pPr algn="r" rtl="1" fontAlgn="ctr">
                        <a:lnSpc>
                          <a:spcPct val="150000"/>
                        </a:lnSpc>
                        <a:buNone/>
                      </a:pPr>
                      <a:r>
                        <a:rPr lang="ar-SA" sz="2400" u="none" strike="noStrike" dirty="0">
                          <a:effectLst/>
                        </a:rPr>
                        <a:t>- توفر تهوية مناسبة </a:t>
                      </a:r>
                      <a:endParaRPr lang="ar-SA" sz="2400" b="1" i="0" u="none" strike="noStrike" dirty="0">
                        <a:solidFill>
                          <a:srgbClr val="000000"/>
                        </a:solidFill>
                        <a:effectLst/>
                        <a:latin typeface="Calibri" panose="020F0502020204030204" pitchFamily="34" charset="0"/>
                      </a:endParaRPr>
                    </a:p>
                  </a:txBody>
                  <a:tcPr marL="4763" marR="4763" marT="4763"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noFill/>
                  </a:tcPr>
                </a:tc>
                <a:tc>
                  <a:txBody>
                    <a:bodyPr/>
                    <a:lstStyle/>
                    <a:p>
                      <a:pPr algn="r" rtl="1" fontAlgn="ctr">
                        <a:lnSpc>
                          <a:spcPct val="150000"/>
                        </a:lnSpc>
                        <a:buNone/>
                      </a:pPr>
                      <a:r>
                        <a:rPr lang="ar-SA" sz="2400" u="none" strike="noStrike">
                          <a:effectLst/>
                        </a:rPr>
                        <a:t>- توفر حذاء سليم وملائم للنشاط </a:t>
                      </a:r>
                      <a:endParaRPr lang="ar-SA" sz="2400" b="0" i="0" u="none" strike="noStrike">
                        <a:solidFill>
                          <a:srgbClr val="000000"/>
                        </a:solidFill>
                        <a:effectLst/>
                        <a:latin typeface="Calibri" panose="020F0502020204030204" pitchFamily="34" charset="0"/>
                      </a:endParaRPr>
                    </a:p>
                  </a:txBody>
                  <a:tcPr marL="4763" marR="4763" marT="4763" marB="0" anchor="ctr">
                    <a:lnT w="12700" cap="flat" cmpd="sng" algn="ctr">
                      <a:solidFill>
                        <a:schemeClr val="tx1"/>
                      </a:solidFill>
                      <a:prstDash val="solid"/>
                      <a:round/>
                      <a:headEnd type="none" w="med" len="med"/>
                      <a:tailEnd type="none" w="med" len="med"/>
                    </a:lnT>
                    <a:noFill/>
                  </a:tcPr>
                </a:tc>
                <a:tc>
                  <a:txBody>
                    <a:bodyPr/>
                    <a:lstStyle/>
                    <a:p>
                      <a:pPr algn="r" rtl="1" fontAlgn="ctr">
                        <a:lnSpc>
                          <a:spcPct val="150000"/>
                        </a:lnSpc>
                        <a:buNone/>
                      </a:pPr>
                      <a:r>
                        <a:rPr lang="ar-SA" sz="2400" u="none" strike="noStrike">
                          <a:effectLst/>
                        </a:rPr>
                        <a:t>- توفر تاريخ طبي لكل لاعب</a:t>
                      </a:r>
                      <a:endParaRPr lang="ar-SA" sz="2400" b="0" i="0" u="none" strike="noStrike">
                        <a:solidFill>
                          <a:srgbClr val="000000"/>
                        </a:solidFill>
                        <a:effectLst/>
                        <a:latin typeface="Calibri" panose="020F0502020204030204" pitchFamily="34" charset="0"/>
                      </a:endParaRPr>
                    </a:p>
                  </a:txBody>
                  <a:tcPr marL="4763" marR="4763" marT="4763"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1134099"/>
                  </a:ext>
                </a:extLst>
              </a:tr>
              <a:tr h="452739">
                <a:tc>
                  <a:txBody>
                    <a:bodyPr/>
                    <a:lstStyle/>
                    <a:p>
                      <a:pPr algn="r" rtl="0" fontAlgn="ctr">
                        <a:lnSpc>
                          <a:spcPct val="150000"/>
                        </a:lnSpc>
                        <a:buNone/>
                      </a:pPr>
                      <a:r>
                        <a:rPr lang="ar-SA" sz="2400" u="none" strike="noStrike">
                          <a:effectLst/>
                        </a:rPr>
                        <a:t>- توفر مداخل ومخارج مهيئة </a:t>
                      </a:r>
                      <a:endParaRPr lang="ar-SA" sz="2400" b="1" i="0" u="none" strike="noStrike">
                        <a:solidFill>
                          <a:srgbClr val="000000"/>
                        </a:solidFill>
                        <a:effectLst/>
                        <a:latin typeface="Calibri" panose="020F0502020204030204" pitchFamily="34" charset="0"/>
                      </a:endParaRPr>
                    </a:p>
                  </a:txBody>
                  <a:tcPr marL="4763" marR="4763" marT="4763" marB="0" anchor="ctr">
                    <a:lnL w="12700" cap="flat" cmpd="sng" algn="ctr">
                      <a:solidFill>
                        <a:schemeClr val="tx1"/>
                      </a:solidFill>
                      <a:prstDash val="solid"/>
                      <a:round/>
                      <a:headEnd type="none" w="med" len="med"/>
                      <a:tailEnd type="none" w="med" len="med"/>
                    </a:lnL>
                    <a:noFill/>
                  </a:tcPr>
                </a:tc>
                <a:tc>
                  <a:txBody>
                    <a:bodyPr/>
                    <a:lstStyle/>
                    <a:p>
                      <a:pPr algn="r" rtl="0" fontAlgn="ctr">
                        <a:lnSpc>
                          <a:spcPct val="150000"/>
                        </a:lnSpc>
                        <a:buNone/>
                      </a:pPr>
                      <a:r>
                        <a:rPr lang="ar-SA" sz="2400" u="none" strike="noStrike" dirty="0">
                          <a:effectLst/>
                        </a:rPr>
                        <a:t>- توفر ملابس ملائمة للنشاط </a:t>
                      </a:r>
                      <a:endParaRPr lang="ar-SA" sz="2400" b="0" i="0" u="none" strike="noStrike" dirty="0">
                        <a:solidFill>
                          <a:srgbClr val="000000"/>
                        </a:solidFill>
                        <a:effectLst/>
                        <a:latin typeface="Calibri" panose="020F0502020204030204" pitchFamily="34" charset="0"/>
                      </a:endParaRPr>
                    </a:p>
                  </a:txBody>
                  <a:tcPr marL="4763" marR="4763" marT="4763" marB="0" anchor="ctr">
                    <a:noFill/>
                  </a:tcPr>
                </a:tc>
                <a:tc>
                  <a:txBody>
                    <a:bodyPr/>
                    <a:lstStyle/>
                    <a:p>
                      <a:pPr algn="r" rtl="0" fontAlgn="ctr">
                        <a:lnSpc>
                          <a:spcPct val="150000"/>
                        </a:lnSpc>
                        <a:buNone/>
                      </a:pPr>
                      <a:r>
                        <a:rPr lang="ar-SA" sz="2400" u="none" strike="noStrike">
                          <a:effectLst/>
                        </a:rPr>
                        <a:t>- إجراء فحص طبي دوري </a:t>
                      </a:r>
                      <a:endParaRPr lang="ar-SA" sz="2400" b="0" i="0" u="none" strike="noStrike">
                        <a:solidFill>
                          <a:srgbClr val="000000"/>
                        </a:solidFill>
                        <a:effectLst/>
                        <a:latin typeface="Calibri" panose="020F0502020204030204" pitchFamily="34" charset="0"/>
                      </a:endParaRPr>
                    </a:p>
                  </a:txBody>
                  <a:tcPr marL="4763" marR="4763" marT="4763" marB="0" anchor="ctr">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1954023418"/>
                  </a:ext>
                </a:extLst>
              </a:tr>
              <a:tr h="500068">
                <a:tc>
                  <a:txBody>
                    <a:bodyPr/>
                    <a:lstStyle/>
                    <a:p>
                      <a:pPr algn="r" rtl="0" fontAlgn="ctr">
                        <a:lnSpc>
                          <a:spcPct val="150000"/>
                        </a:lnSpc>
                        <a:buNone/>
                      </a:pPr>
                      <a:r>
                        <a:rPr lang="ar-SA" sz="2400" u="none" strike="noStrike">
                          <a:effectLst/>
                        </a:rPr>
                        <a:t>- توفر دورات مياه مهيئة </a:t>
                      </a:r>
                      <a:endParaRPr lang="ar-SA" sz="2400" b="1" i="0" u="none" strike="noStrike">
                        <a:solidFill>
                          <a:srgbClr val="000000"/>
                        </a:solidFill>
                        <a:effectLst/>
                        <a:latin typeface="Calibri" panose="020F0502020204030204" pitchFamily="34" charset="0"/>
                      </a:endParaRPr>
                    </a:p>
                  </a:txBody>
                  <a:tcPr marL="4763" marR="4763" marT="4763" marB="0" anchor="ctr">
                    <a:lnL w="12700" cap="flat" cmpd="sng" algn="ctr">
                      <a:solidFill>
                        <a:schemeClr val="tx1"/>
                      </a:solidFill>
                      <a:prstDash val="solid"/>
                      <a:round/>
                      <a:headEnd type="none" w="med" len="med"/>
                      <a:tailEnd type="none" w="med" len="med"/>
                    </a:lnL>
                    <a:noFill/>
                  </a:tcPr>
                </a:tc>
                <a:tc>
                  <a:txBody>
                    <a:bodyPr/>
                    <a:lstStyle/>
                    <a:p>
                      <a:pPr algn="r" rtl="0" fontAlgn="ctr">
                        <a:lnSpc>
                          <a:spcPct val="150000"/>
                        </a:lnSpc>
                        <a:buNone/>
                      </a:pPr>
                      <a:r>
                        <a:rPr lang="ar-SA" sz="2400" u="none" strike="noStrike" dirty="0">
                          <a:effectLst/>
                        </a:rPr>
                        <a:t>- توفر أدوات ملائمة للنشاط</a:t>
                      </a:r>
                      <a:endParaRPr lang="ar-SA" sz="2400" b="0" i="0" u="none" strike="noStrike" dirty="0">
                        <a:solidFill>
                          <a:srgbClr val="000000"/>
                        </a:solidFill>
                        <a:effectLst/>
                        <a:latin typeface="Calibri" panose="020F0502020204030204" pitchFamily="34" charset="0"/>
                      </a:endParaRPr>
                    </a:p>
                  </a:txBody>
                  <a:tcPr marL="4763" marR="4763" marT="4763" marB="0" anchor="ctr">
                    <a:noFill/>
                  </a:tcPr>
                </a:tc>
                <a:tc>
                  <a:txBody>
                    <a:bodyPr/>
                    <a:lstStyle/>
                    <a:p>
                      <a:pPr algn="r" rtl="0" fontAlgn="ctr">
                        <a:lnSpc>
                          <a:spcPct val="150000"/>
                        </a:lnSpc>
                        <a:buNone/>
                      </a:pPr>
                      <a:r>
                        <a:rPr lang="ar-SA" sz="2400" u="none" strike="noStrike" dirty="0">
                          <a:effectLst/>
                        </a:rPr>
                        <a:t>- توفر مستوى لياقة بدني</a:t>
                      </a:r>
                      <a:endParaRPr lang="ar-SA" sz="2400" b="0" i="0" u="none" strike="noStrike" dirty="0">
                        <a:solidFill>
                          <a:srgbClr val="000000"/>
                        </a:solidFill>
                        <a:effectLst/>
                        <a:latin typeface="Calibri" panose="020F0502020204030204" pitchFamily="34" charset="0"/>
                      </a:endParaRPr>
                    </a:p>
                  </a:txBody>
                  <a:tcPr marL="4763" marR="4763" marT="4763" marB="0" anchor="ctr">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3718194753"/>
                  </a:ext>
                </a:extLst>
              </a:tr>
              <a:tr h="901581">
                <a:tc>
                  <a:txBody>
                    <a:bodyPr/>
                    <a:lstStyle/>
                    <a:p>
                      <a:pPr algn="r" rtl="0" fontAlgn="ctr">
                        <a:lnSpc>
                          <a:spcPct val="150000"/>
                        </a:lnSpc>
                        <a:buNone/>
                      </a:pPr>
                      <a:r>
                        <a:rPr lang="ar-SA" sz="2400" u="none" strike="noStrike">
                          <a:effectLst/>
                        </a:rPr>
                        <a:t>- توفر مواقف سيارات مهيئة </a:t>
                      </a:r>
                      <a:endParaRPr lang="ar-SA" sz="2400" b="1" i="0" u="none" strike="noStrike">
                        <a:solidFill>
                          <a:srgbClr val="000000"/>
                        </a:solidFill>
                        <a:effectLst/>
                        <a:latin typeface="Calibri" panose="020F0502020204030204" pitchFamily="34" charset="0"/>
                      </a:endParaRPr>
                    </a:p>
                  </a:txBody>
                  <a:tcPr marL="4763" marR="4763" marT="4763" marB="0" anchor="ctr">
                    <a:lnL w="12700" cap="flat" cmpd="sng" algn="ctr">
                      <a:solidFill>
                        <a:schemeClr val="tx1"/>
                      </a:solidFill>
                      <a:prstDash val="solid"/>
                      <a:round/>
                      <a:headEnd type="none" w="med" len="med"/>
                      <a:tailEnd type="none" w="med" len="med"/>
                    </a:lnL>
                    <a:noFill/>
                  </a:tcPr>
                </a:tc>
                <a:tc>
                  <a:txBody>
                    <a:bodyPr/>
                    <a:lstStyle/>
                    <a:p>
                      <a:pPr algn="r" rtl="0" fontAlgn="ctr">
                        <a:lnSpc>
                          <a:spcPct val="150000"/>
                        </a:lnSpc>
                        <a:buNone/>
                      </a:pPr>
                      <a:r>
                        <a:rPr lang="ar-SA" sz="2400" u="none" strike="noStrike" dirty="0">
                          <a:effectLst/>
                        </a:rPr>
                        <a:t>- توفر أجهزة رياضية ملائمة للنشاط  </a:t>
                      </a:r>
                      <a:endParaRPr lang="ar-SA" sz="2400" b="0" i="0" u="none" strike="noStrike" dirty="0">
                        <a:solidFill>
                          <a:srgbClr val="000000"/>
                        </a:solidFill>
                        <a:effectLst/>
                        <a:latin typeface="Calibri" panose="020F0502020204030204" pitchFamily="34" charset="0"/>
                      </a:endParaRPr>
                    </a:p>
                  </a:txBody>
                  <a:tcPr marL="4763" marR="4763" marT="4763" marB="0" anchor="ctr">
                    <a:noFill/>
                  </a:tcPr>
                </a:tc>
                <a:tc>
                  <a:txBody>
                    <a:bodyPr/>
                    <a:lstStyle/>
                    <a:p>
                      <a:pPr algn="r" rtl="0" fontAlgn="ctr">
                        <a:lnSpc>
                          <a:spcPct val="150000"/>
                        </a:lnSpc>
                        <a:buNone/>
                      </a:pPr>
                      <a:r>
                        <a:rPr lang="ar-SA" sz="2400" u="none" strike="noStrike" dirty="0">
                          <a:effectLst/>
                        </a:rPr>
                        <a:t>- توفر مستوى إعداد نفسي</a:t>
                      </a:r>
                      <a:endParaRPr lang="ar-SA" sz="2400" b="0" i="0" u="none" strike="noStrike" dirty="0">
                        <a:solidFill>
                          <a:srgbClr val="000000"/>
                        </a:solidFill>
                        <a:effectLst/>
                        <a:latin typeface="Calibri" panose="020F0502020204030204" pitchFamily="34" charset="0"/>
                      </a:endParaRPr>
                    </a:p>
                  </a:txBody>
                  <a:tcPr marL="4763" marR="4763" marT="4763" marB="0" anchor="ctr">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1576419234"/>
                  </a:ext>
                </a:extLst>
              </a:tr>
              <a:tr h="452739">
                <a:tc>
                  <a:txBody>
                    <a:bodyPr/>
                    <a:lstStyle/>
                    <a:p>
                      <a:pPr algn="r" rtl="0" fontAlgn="ctr">
                        <a:lnSpc>
                          <a:spcPct val="150000"/>
                        </a:lnSpc>
                        <a:buNone/>
                      </a:pPr>
                      <a:r>
                        <a:rPr lang="ar-SA" sz="2400" u="none" strike="noStrike">
                          <a:effectLst/>
                        </a:rPr>
                        <a:t>- توفر لافتات ولوائح إرشادية </a:t>
                      </a:r>
                      <a:endParaRPr lang="ar-SA" sz="2400" b="1" i="0" u="none" strike="noStrike">
                        <a:solidFill>
                          <a:srgbClr val="000000"/>
                        </a:solidFill>
                        <a:effectLst/>
                        <a:latin typeface="Calibri" panose="020F0502020204030204" pitchFamily="34" charset="0"/>
                      </a:endParaRPr>
                    </a:p>
                  </a:txBody>
                  <a:tcPr marL="4763" marR="4763" marT="4763" marB="0" anchor="ctr">
                    <a:lnL w="12700" cap="flat" cmpd="sng" algn="ctr">
                      <a:solidFill>
                        <a:schemeClr val="tx1"/>
                      </a:solidFill>
                      <a:prstDash val="solid"/>
                      <a:round/>
                      <a:headEnd type="none" w="med" len="med"/>
                      <a:tailEnd type="none" w="med" len="med"/>
                    </a:lnL>
                    <a:noFill/>
                  </a:tcPr>
                </a:tc>
                <a:tc>
                  <a:txBody>
                    <a:bodyPr/>
                    <a:lstStyle/>
                    <a:p>
                      <a:pPr algn="r" rtl="0" fontAlgn="ctr">
                        <a:lnSpc>
                          <a:spcPct val="150000"/>
                        </a:lnSpc>
                        <a:buNone/>
                      </a:pPr>
                      <a:r>
                        <a:rPr lang="ar-SA" sz="2400" u="none" strike="noStrike" dirty="0">
                          <a:effectLst/>
                        </a:rPr>
                        <a:t> </a:t>
                      </a:r>
                      <a:endParaRPr lang="ar-SA" sz="2400" b="0" i="0" u="none" strike="noStrike" dirty="0">
                        <a:solidFill>
                          <a:srgbClr val="000000"/>
                        </a:solidFill>
                        <a:effectLst/>
                        <a:latin typeface="Calibri" panose="020F0502020204030204" pitchFamily="34" charset="0"/>
                      </a:endParaRPr>
                    </a:p>
                  </a:txBody>
                  <a:tcPr marL="4763" marR="4763" marT="4763" marB="0" anchor="ctr">
                    <a:noFill/>
                  </a:tcPr>
                </a:tc>
                <a:tc>
                  <a:txBody>
                    <a:bodyPr/>
                    <a:lstStyle/>
                    <a:p>
                      <a:pPr algn="r" rtl="0" fontAlgn="ctr">
                        <a:lnSpc>
                          <a:spcPct val="150000"/>
                        </a:lnSpc>
                        <a:buNone/>
                      </a:pPr>
                      <a:r>
                        <a:rPr lang="ar-SA" sz="2400" u="none" strike="noStrike">
                          <a:effectLst/>
                        </a:rPr>
                        <a:t>- توفر مستوى إحماء عالي</a:t>
                      </a:r>
                      <a:endParaRPr lang="ar-SA" sz="2400" b="0" i="0" u="none" strike="noStrike">
                        <a:solidFill>
                          <a:srgbClr val="000000"/>
                        </a:solidFill>
                        <a:effectLst/>
                        <a:latin typeface="Calibri" panose="020F0502020204030204" pitchFamily="34" charset="0"/>
                      </a:endParaRPr>
                    </a:p>
                  </a:txBody>
                  <a:tcPr marL="4763" marR="4763" marT="4763" marB="0" anchor="ctr">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2822431531"/>
                  </a:ext>
                </a:extLst>
              </a:tr>
              <a:tr h="500068">
                <a:tc>
                  <a:txBody>
                    <a:bodyPr/>
                    <a:lstStyle/>
                    <a:p>
                      <a:pPr algn="r" rtl="0" fontAlgn="ctr">
                        <a:lnSpc>
                          <a:spcPct val="150000"/>
                        </a:lnSpc>
                        <a:buNone/>
                      </a:pPr>
                      <a:r>
                        <a:rPr lang="ar-SA" sz="2400" u="none" strike="noStrike">
                          <a:effectLst/>
                        </a:rPr>
                        <a:t>- توفر مسعفين وإسعافات أولية </a:t>
                      </a:r>
                      <a:endParaRPr lang="ar-SA" sz="2400" b="1" i="0" u="none" strike="noStrike">
                        <a:solidFill>
                          <a:srgbClr val="000000"/>
                        </a:solidFill>
                        <a:effectLst/>
                        <a:latin typeface="Calibri" panose="020F0502020204030204" pitchFamily="34" charset="0"/>
                      </a:endParaRPr>
                    </a:p>
                  </a:txBody>
                  <a:tcPr marL="4763" marR="4763" marT="4763" marB="0" anchor="ctr">
                    <a:lnL w="12700" cap="flat" cmpd="sng" algn="ctr">
                      <a:solidFill>
                        <a:schemeClr val="tx1"/>
                      </a:solidFill>
                      <a:prstDash val="solid"/>
                      <a:round/>
                      <a:headEnd type="none" w="med" len="med"/>
                      <a:tailEnd type="none" w="med" len="med"/>
                    </a:lnL>
                    <a:noFill/>
                  </a:tcPr>
                </a:tc>
                <a:tc>
                  <a:txBody>
                    <a:bodyPr/>
                    <a:lstStyle/>
                    <a:p>
                      <a:pPr algn="r" rtl="0" fontAlgn="t">
                        <a:lnSpc>
                          <a:spcPct val="150000"/>
                        </a:lnSpc>
                        <a:buNone/>
                      </a:pPr>
                      <a:r>
                        <a:rPr lang="ar-SA" sz="2400" u="none" strike="noStrike" dirty="0">
                          <a:effectLst/>
                        </a:rPr>
                        <a:t> </a:t>
                      </a:r>
                      <a:endParaRPr lang="ar-SA" sz="2400" b="0" i="0" u="none" strike="noStrike" dirty="0">
                        <a:solidFill>
                          <a:srgbClr val="000000"/>
                        </a:solidFill>
                        <a:effectLst/>
                        <a:latin typeface="Arial" panose="020B0604020202020204" pitchFamily="34" charset="0"/>
                      </a:endParaRPr>
                    </a:p>
                  </a:txBody>
                  <a:tcPr marL="4763" marR="4763" marT="4763" marB="0">
                    <a:noFill/>
                  </a:tcPr>
                </a:tc>
                <a:tc>
                  <a:txBody>
                    <a:bodyPr/>
                    <a:lstStyle/>
                    <a:p>
                      <a:pPr algn="r" rtl="0" fontAlgn="ctr">
                        <a:lnSpc>
                          <a:spcPct val="150000"/>
                        </a:lnSpc>
                        <a:buNone/>
                      </a:pPr>
                      <a:r>
                        <a:rPr lang="ar-SA" sz="2400" u="none" strike="noStrike">
                          <a:effectLst/>
                        </a:rPr>
                        <a:t>- توفر غذاء صحي جيد</a:t>
                      </a:r>
                      <a:endParaRPr lang="ar-SA" sz="2400" b="0" i="0" u="none" strike="noStrike">
                        <a:solidFill>
                          <a:srgbClr val="000000"/>
                        </a:solidFill>
                        <a:effectLst/>
                        <a:latin typeface="Calibri" panose="020F0502020204030204" pitchFamily="34" charset="0"/>
                      </a:endParaRPr>
                    </a:p>
                  </a:txBody>
                  <a:tcPr marL="4763" marR="4763" marT="4763" marB="0" anchor="ctr">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3622040984"/>
                  </a:ext>
                </a:extLst>
              </a:tr>
              <a:tr h="901581">
                <a:tc>
                  <a:txBody>
                    <a:bodyPr/>
                    <a:lstStyle/>
                    <a:p>
                      <a:pPr algn="r" rtl="0" fontAlgn="ctr">
                        <a:lnSpc>
                          <a:spcPct val="150000"/>
                        </a:lnSpc>
                        <a:buNone/>
                      </a:pPr>
                      <a:r>
                        <a:rPr lang="ar-SA" sz="2400" u="none" strike="noStrike">
                          <a:effectLst/>
                        </a:rPr>
                        <a:t>- توفر طفايات حريق</a:t>
                      </a:r>
                      <a:endParaRPr lang="ar-SA" sz="2400" b="1" i="0" u="none" strike="noStrike">
                        <a:solidFill>
                          <a:srgbClr val="000000"/>
                        </a:solidFill>
                        <a:effectLst/>
                        <a:latin typeface="Calibri" panose="020F0502020204030204" pitchFamily="34" charset="0"/>
                      </a:endParaRPr>
                    </a:p>
                  </a:txBody>
                  <a:tcPr marL="4763" marR="4763" marT="4763" marB="0" anchor="ctr">
                    <a:lnL w="12700" cap="flat" cmpd="sng" algn="ctr">
                      <a:solidFill>
                        <a:schemeClr val="tx1"/>
                      </a:solidFill>
                      <a:prstDash val="solid"/>
                      <a:round/>
                      <a:headEnd type="none" w="med" len="med"/>
                      <a:tailEnd type="none" w="med" len="med"/>
                    </a:lnL>
                    <a:noFill/>
                  </a:tcPr>
                </a:tc>
                <a:tc>
                  <a:txBody>
                    <a:bodyPr/>
                    <a:lstStyle/>
                    <a:p>
                      <a:pPr algn="r" rtl="0" fontAlgn="t">
                        <a:lnSpc>
                          <a:spcPct val="150000"/>
                        </a:lnSpc>
                        <a:buNone/>
                      </a:pPr>
                      <a:r>
                        <a:rPr lang="ar-SA" sz="2400" u="none" strike="noStrike">
                          <a:effectLst/>
                        </a:rPr>
                        <a:t> </a:t>
                      </a:r>
                      <a:endParaRPr lang="ar-SA" sz="2400" b="0" i="0" u="none" strike="noStrike">
                        <a:solidFill>
                          <a:srgbClr val="000000"/>
                        </a:solidFill>
                        <a:effectLst/>
                        <a:latin typeface="Arial" panose="020B0604020202020204" pitchFamily="34" charset="0"/>
                      </a:endParaRPr>
                    </a:p>
                  </a:txBody>
                  <a:tcPr marL="4763" marR="4763" marT="4763" marB="0">
                    <a:noFill/>
                  </a:tcPr>
                </a:tc>
                <a:tc>
                  <a:txBody>
                    <a:bodyPr/>
                    <a:lstStyle/>
                    <a:p>
                      <a:pPr algn="r" rtl="0" fontAlgn="ctr">
                        <a:lnSpc>
                          <a:spcPct val="150000"/>
                        </a:lnSpc>
                        <a:buNone/>
                      </a:pPr>
                      <a:r>
                        <a:rPr lang="ar-SA" sz="2400" u="none" strike="noStrike" dirty="0">
                          <a:effectLst/>
                        </a:rPr>
                        <a:t>- ملائمة التمارين للمرحلة العمرية</a:t>
                      </a:r>
                      <a:endParaRPr lang="ar-SA" sz="2400" b="0" i="0" u="none" strike="noStrike" dirty="0">
                        <a:solidFill>
                          <a:srgbClr val="000000"/>
                        </a:solidFill>
                        <a:effectLst/>
                        <a:latin typeface="Calibri" panose="020F0502020204030204" pitchFamily="34" charset="0"/>
                      </a:endParaRPr>
                    </a:p>
                  </a:txBody>
                  <a:tcPr marL="4763" marR="4763" marT="4763" marB="0" anchor="ctr">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3450821773"/>
                  </a:ext>
                </a:extLst>
              </a:tr>
              <a:tr h="452739">
                <a:tc>
                  <a:txBody>
                    <a:bodyPr/>
                    <a:lstStyle/>
                    <a:p>
                      <a:pPr algn="r" rtl="0" fontAlgn="ctr">
                        <a:lnSpc>
                          <a:spcPct val="150000"/>
                        </a:lnSpc>
                        <a:buNone/>
                      </a:pPr>
                      <a:r>
                        <a:rPr lang="ar-SA" sz="2400" u="none" strike="noStrike">
                          <a:effectLst/>
                        </a:rPr>
                        <a:t> </a:t>
                      </a:r>
                      <a:endParaRPr lang="ar-SA" sz="2400" b="1" i="0" u="none" strike="noStrike">
                        <a:solidFill>
                          <a:srgbClr val="000000"/>
                        </a:solidFill>
                        <a:effectLst/>
                        <a:latin typeface="Calibri" panose="020F0502020204030204" pitchFamily="34" charset="0"/>
                      </a:endParaRPr>
                    </a:p>
                  </a:txBody>
                  <a:tcPr marL="4763" marR="4763" marT="4763" marB="0" anchor="ctr">
                    <a:lnL w="12700" cap="flat" cmpd="sng" algn="ctr">
                      <a:solidFill>
                        <a:schemeClr val="tx1"/>
                      </a:solidFill>
                      <a:prstDash val="solid"/>
                      <a:round/>
                      <a:headEnd type="none" w="med" len="med"/>
                      <a:tailEnd type="none" w="med" len="med"/>
                    </a:lnL>
                    <a:noFill/>
                  </a:tcPr>
                </a:tc>
                <a:tc>
                  <a:txBody>
                    <a:bodyPr/>
                    <a:lstStyle/>
                    <a:p>
                      <a:pPr algn="r" rtl="0" fontAlgn="t">
                        <a:lnSpc>
                          <a:spcPct val="150000"/>
                        </a:lnSpc>
                        <a:buNone/>
                      </a:pPr>
                      <a:r>
                        <a:rPr lang="ar-SA" sz="2400" u="none" strike="noStrike">
                          <a:effectLst/>
                        </a:rPr>
                        <a:t> </a:t>
                      </a:r>
                      <a:endParaRPr lang="ar-SA" sz="2400" b="0" i="0" u="none" strike="noStrike">
                        <a:solidFill>
                          <a:srgbClr val="000000"/>
                        </a:solidFill>
                        <a:effectLst/>
                        <a:latin typeface="Arial" panose="020B0604020202020204" pitchFamily="34" charset="0"/>
                      </a:endParaRPr>
                    </a:p>
                  </a:txBody>
                  <a:tcPr marL="4763" marR="4763" marT="4763" marB="0">
                    <a:noFill/>
                  </a:tcPr>
                </a:tc>
                <a:tc>
                  <a:txBody>
                    <a:bodyPr/>
                    <a:lstStyle/>
                    <a:p>
                      <a:pPr algn="r" rtl="0" fontAlgn="ctr">
                        <a:lnSpc>
                          <a:spcPct val="150000"/>
                        </a:lnSpc>
                        <a:buNone/>
                      </a:pPr>
                      <a:r>
                        <a:rPr lang="ar-SA" sz="2400" u="none" strike="noStrike" dirty="0">
                          <a:effectLst/>
                        </a:rPr>
                        <a:t>- شرب مزيد من السوائل والمياه </a:t>
                      </a:r>
                      <a:endParaRPr lang="ar-SA" sz="2400" b="0" i="0" u="none" strike="noStrike" dirty="0">
                        <a:solidFill>
                          <a:srgbClr val="000000"/>
                        </a:solidFill>
                        <a:effectLst/>
                        <a:latin typeface="Calibri" panose="020F0502020204030204" pitchFamily="34" charset="0"/>
                      </a:endParaRPr>
                    </a:p>
                  </a:txBody>
                  <a:tcPr marL="4763" marR="4763" marT="4763" marB="0" anchor="ctr">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13878237"/>
                  </a:ext>
                </a:extLst>
              </a:tr>
              <a:tr h="452739">
                <a:tc>
                  <a:txBody>
                    <a:bodyPr/>
                    <a:lstStyle/>
                    <a:p>
                      <a:pPr algn="r" rtl="0" fontAlgn="t">
                        <a:lnSpc>
                          <a:spcPct val="150000"/>
                        </a:lnSpc>
                        <a:buNone/>
                      </a:pPr>
                      <a:r>
                        <a:rPr lang="ar-SA" sz="2400" u="none" strike="noStrike" dirty="0">
                          <a:effectLst/>
                        </a:rPr>
                        <a:t> </a:t>
                      </a:r>
                      <a:endParaRPr lang="ar-SA" sz="2400" b="0" i="0" u="none" strike="noStrike" dirty="0">
                        <a:solidFill>
                          <a:srgbClr val="000000"/>
                        </a:solidFill>
                        <a:effectLst/>
                        <a:latin typeface="Arial" panose="020B0604020202020204" pitchFamily="34" charset="0"/>
                      </a:endParaRPr>
                    </a:p>
                  </a:txBody>
                  <a:tcPr marL="4763" marR="4763" marT="4763" marB="0">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noFill/>
                  </a:tcPr>
                </a:tc>
                <a:tc>
                  <a:txBody>
                    <a:bodyPr/>
                    <a:lstStyle/>
                    <a:p>
                      <a:pPr algn="r" rtl="0" fontAlgn="t">
                        <a:lnSpc>
                          <a:spcPct val="150000"/>
                        </a:lnSpc>
                        <a:buNone/>
                      </a:pPr>
                      <a:r>
                        <a:rPr lang="ar-SA" sz="2400" u="none" strike="noStrike" dirty="0">
                          <a:effectLst/>
                        </a:rPr>
                        <a:t> </a:t>
                      </a:r>
                      <a:endParaRPr lang="ar-SA" sz="2400" b="0" i="0" u="none" strike="noStrike" dirty="0">
                        <a:solidFill>
                          <a:srgbClr val="000000"/>
                        </a:solidFill>
                        <a:effectLst/>
                        <a:latin typeface="Arial" panose="020B0604020202020204" pitchFamily="34" charset="0"/>
                      </a:endParaRPr>
                    </a:p>
                  </a:txBody>
                  <a:tcPr marL="4763" marR="4763" marT="4763" marB="0">
                    <a:lnB w="12700" cap="flat" cmpd="sng" algn="ctr">
                      <a:solidFill>
                        <a:schemeClr val="tx1"/>
                      </a:solidFill>
                      <a:prstDash val="solid"/>
                      <a:round/>
                      <a:headEnd type="none" w="med" len="med"/>
                      <a:tailEnd type="none" w="med" len="med"/>
                    </a:lnB>
                    <a:noFill/>
                  </a:tcPr>
                </a:tc>
                <a:tc>
                  <a:txBody>
                    <a:bodyPr/>
                    <a:lstStyle/>
                    <a:p>
                      <a:pPr algn="r" rtl="0" fontAlgn="ctr">
                        <a:lnSpc>
                          <a:spcPct val="150000"/>
                        </a:lnSpc>
                        <a:buNone/>
                      </a:pPr>
                      <a:r>
                        <a:rPr lang="ar-SA" sz="2400" u="none" strike="noStrike" dirty="0">
                          <a:effectLst/>
                        </a:rPr>
                        <a:t> </a:t>
                      </a:r>
                      <a:endParaRPr lang="ar-SA" sz="2400" b="0" i="0" u="none" strike="noStrike" dirty="0">
                        <a:solidFill>
                          <a:srgbClr val="000000"/>
                        </a:solidFill>
                        <a:effectLst/>
                        <a:latin typeface="Calibri" panose="020F0502020204030204" pitchFamily="34" charset="0"/>
                      </a:endParaRPr>
                    </a:p>
                  </a:txBody>
                  <a:tcPr marL="4763" marR="4763" marT="4763"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13713476"/>
                  </a:ext>
                </a:extLst>
              </a:tr>
            </a:tbl>
          </a:graphicData>
        </a:graphic>
      </p:graphicFrame>
      <p:sp>
        <p:nvSpPr>
          <p:cNvPr id="8" name="Freeform 10">
            <a:extLst>
              <a:ext uri="{FF2B5EF4-FFF2-40B4-BE49-F238E27FC236}">
                <a16:creationId xmlns:a16="http://schemas.microsoft.com/office/drawing/2014/main" id="{0FE96762-1830-BE92-6B8A-4F7B8C19C502}"/>
              </a:ext>
            </a:extLst>
          </p:cNvPr>
          <p:cNvSpPr/>
          <p:nvPr/>
        </p:nvSpPr>
        <p:spPr>
          <a:xfrm>
            <a:off x="14184143" y="6438900"/>
            <a:ext cx="3203158" cy="3352004"/>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ar-SA"/>
          </a:p>
        </p:txBody>
      </p:sp>
    </p:spTree>
    <p:extLst>
      <p:ext uri="{BB962C8B-B14F-4D97-AF65-F5344CB8AC3E}">
        <p14:creationId xmlns:p14="http://schemas.microsoft.com/office/powerpoint/2010/main" val="35587784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735AF5-4CB8-D8C7-879B-7473ADCBF380}"/>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364CA3B0-BF7A-C6EC-CFCD-2BA83A76790D}"/>
              </a:ext>
            </a:extLst>
          </p:cNvPr>
          <p:cNvSpPr/>
          <p:nvPr/>
        </p:nvSpPr>
        <p:spPr>
          <a:xfrm>
            <a:off x="-2293426" y="6220900"/>
            <a:ext cx="4478368" cy="4066100"/>
          </a:xfrm>
          <a:custGeom>
            <a:avLst/>
            <a:gdLst/>
            <a:ahLst/>
            <a:cxnLst/>
            <a:rect l="l" t="t" r="r" b="b"/>
            <a:pathLst>
              <a:path w="4478368" h="4066100">
                <a:moveTo>
                  <a:pt x="0" y="0"/>
                </a:moveTo>
                <a:lnTo>
                  <a:pt x="4478368" y="0"/>
                </a:lnTo>
                <a:lnTo>
                  <a:pt x="4478368" y="4066100"/>
                </a:lnTo>
                <a:lnTo>
                  <a:pt x="0" y="40661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ar-SA"/>
          </a:p>
        </p:txBody>
      </p:sp>
      <p:sp>
        <p:nvSpPr>
          <p:cNvPr id="3" name="Freeform 3">
            <a:extLst>
              <a:ext uri="{FF2B5EF4-FFF2-40B4-BE49-F238E27FC236}">
                <a16:creationId xmlns:a16="http://schemas.microsoft.com/office/drawing/2014/main" id="{EF02290D-70FA-210C-2216-2C639FFA6161}"/>
              </a:ext>
            </a:extLst>
          </p:cNvPr>
          <p:cNvSpPr/>
          <p:nvPr/>
        </p:nvSpPr>
        <p:spPr>
          <a:xfrm>
            <a:off x="0" y="7576869"/>
            <a:ext cx="5069973" cy="2710131"/>
          </a:xfrm>
          <a:custGeom>
            <a:avLst/>
            <a:gdLst/>
            <a:ahLst/>
            <a:cxnLst/>
            <a:rect l="l" t="t" r="r" b="b"/>
            <a:pathLst>
              <a:path w="5069973" h="2710131">
                <a:moveTo>
                  <a:pt x="0" y="0"/>
                </a:moveTo>
                <a:lnTo>
                  <a:pt x="5069973" y="0"/>
                </a:lnTo>
                <a:lnTo>
                  <a:pt x="5069973" y="2710131"/>
                </a:lnTo>
                <a:lnTo>
                  <a:pt x="0" y="271013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ar-SA"/>
          </a:p>
        </p:txBody>
      </p:sp>
      <p:sp>
        <p:nvSpPr>
          <p:cNvPr id="4" name="Freeform 4">
            <a:extLst>
              <a:ext uri="{FF2B5EF4-FFF2-40B4-BE49-F238E27FC236}">
                <a16:creationId xmlns:a16="http://schemas.microsoft.com/office/drawing/2014/main" id="{D960E4A9-9AFF-8ADB-D25D-3CEFC714AF9C}"/>
              </a:ext>
            </a:extLst>
          </p:cNvPr>
          <p:cNvSpPr/>
          <p:nvPr/>
        </p:nvSpPr>
        <p:spPr>
          <a:xfrm>
            <a:off x="1028700" y="3298683"/>
            <a:ext cx="448026" cy="2737934"/>
          </a:xfrm>
          <a:custGeom>
            <a:avLst/>
            <a:gdLst/>
            <a:ahLst/>
            <a:cxnLst/>
            <a:rect l="l" t="t" r="r" b="b"/>
            <a:pathLst>
              <a:path w="448026" h="2737934">
                <a:moveTo>
                  <a:pt x="0" y="0"/>
                </a:moveTo>
                <a:lnTo>
                  <a:pt x="448026" y="0"/>
                </a:lnTo>
                <a:lnTo>
                  <a:pt x="448026" y="2737934"/>
                </a:lnTo>
                <a:lnTo>
                  <a:pt x="0" y="273793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ar-SA"/>
          </a:p>
        </p:txBody>
      </p:sp>
      <p:sp>
        <p:nvSpPr>
          <p:cNvPr id="5" name="Freeform 5">
            <a:extLst>
              <a:ext uri="{FF2B5EF4-FFF2-40B4-BE49-F238E27FC236}">
                <a16:creationId xmlns:a16="http://schemas.microsoft.com/office/drawing/2014/main" id="{443442EF-8689-04A3-AA2C-71DB0206F183}"/>
              </a:ext>
            </a:extLst>
          </p:cNvPr>
          <p:cNvSpPr/>
          <p:nvPr/>
        </p:nvSpPr>
        <p:spPr>
          <a:xfrm rot="-10800000">
            <a:off x="16135767" y="0"/>
            <a:ext cx="4478368" cy="4066100"/>
          </a:xfrm>
          <a:custGeom>
            <a:avLst/>
            <a:gdLst/>
            <a:ahLst/>
            <a:cxnLst/>
            <a:rect l="l" t="t" r="r" b="b"/>
            <a:pathLst>
              <a:path w="4478368" h="4066100">
                <a:moveTo>
                  <a:pt x="0" y="0"/>
                </a:moveTo>
                <a:lnTo>
                  <a:pt x="4478368" y="0"/>
                </a:lnTo>
                <a:lnTo>
                  <a:pt x="4478368" y="4066100"/>
                </a:lnTo>
                <a:lnTo>
                  <a:pt x="0" y="40661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ar-SA"/>
          </a:p>
        </p:txBody>
      </p:sp>
      <p:sp>
        <p:nvSpPr>
          <p:cNvPr id="6" name="Freeform 6">
            <a:extLst>
              <a:ext uri="{FF2B5EF4-FFF2-40B4-BE49-F238E27FC236}">
                <a16:creationId xmlns:a16="http://schemas.microsoft.com/office/drawing/2014/main" id="{08EBA0E2-5E50-2E71-D0AF-67E2D9CF5F57}"/>
              </a:ext>
            </a:extLst>
          </p:cNvPr>
          <p:cNvSpPr/>
          <p:nvPr/>
        </p:nvSpPr>
        <p:spPr>
          <a:xfrm rot="-10800000">
            <a:off x="13250736" y="0"/>
            <a:ext cx="5069973" cy="2710131"/>
          </a:xfrm>
          <a:custGeom>
            <a:avLst/>
            <a:gdLst/>
            <a:ahLst/>
            <a:cxnLst/>
            <a:rect l="l" t="t" r="r" b="b"/>
            <a:pathLst>
              <a:path w="5069973" h="2710131">
                <a:moveTo>
                  <a:pt x="0" y="0"/>
                </a:moveTo>
                <a:lnTo>
                  <a:pt x="5069973" y="0"/>
                </a:lnTo>
                <a:lnTo>
                  <a:pt x="5069973" y="2710131"/>
                </a:lnTo>
                <a:lnTo>
                  <a:pt x="0" y="271013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ar-SA"/>
          </a:p>
        </p:txBody>
      </p:sp>
      <p:sp>
        <p:nvSpPr>
          <p:cNvPr id="7" name="Freeform 7">
            <a:extLst>
              <a:ext uri="{FF2B5EF4-FFF2-40B4-BE49-F238E27FC236}">
                <a16:creationId xmlns:a16="http://schemas.microsoft.com/office/drawing/2014/main" id="{9E6A6954-E48D-5742-DB90-9DF5A578841D}"/>
              </a:ext>
            </a:extLst>
          </p:cNvPr>
          <p:cNvSpPr/>
          <p:nvPr/>
        </p:nvSpPr>
        <p:spPr>
          <a:xfrm>
            <a:off x="17173203" y="4507894"/>
            <a:ext cx="422762" cy="2583547"/>
          </a:xfrm>
          <a:custGeom>
            <a:avLst/>
            <a:gdLst/>
            <a:ahLst/>
            <a:cxnLst/>
            <a:rect l="l" t="t" r="r" b="b"/>
            <a:pathLst>
              <a:path w="422762" h="2583547">
                <a:moveTo>
                  <a:pt x="0" y="0"/>
                </a:moveTo>
                <a:lnTo>
                  <a:pt x="422762" y="0"/>
                </a:lnTo>
                <a:lnTo>
                  <a:pt x="422762" y="2583547"/>
                </a:lnTo>
                <a:lnTo>
                  <a:pt x="0" y="258354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ar-SA"/>
          </a:p>
        </p:txBody>
      </p:sp>
      <p:sp>
        <p:nvSpPr>
          <p:cNvPr id="8" name="Freeform 8">
            <a:extLst>
              <a:ext uri="{FF2B5EF4-FFF2-40B4-BE49-F238E27FC236}">
                <a16:creationId xmlns:a16="http://schemas.microsoft.com/office/drawing/2014/main" id="{9E56E3CA-9BCE-7121-5D36-1F8405401A87}"/>
              </a:ext>
            </a:extLst>
          </p:cNvPr>
          <p:cNvSpPr/>
          <p:nvPr/>
        </p:nvSpPr>
        <p:spPr>
          <a:xfrm>
            <a:off x="13411200" y="7810500"/>
            <a:ext cx="4712966" cy="3138828"/>
          </a:xfrm>
          <a:custGeom>
            <a:avLst/>
            <a:gdLst/>
            <a:ahLst/>
            <a:cxnLst/>
            <a:rect l="l" t="t" r="r" b="b"/>
            <a:pathLst>
              <a:path w="6389366" h="3748428">
                <a:moveTo>
                  <a:pt x="0" y="0"/>
                </a:moveTo>
                <a:lnTo>
                  <a:pt x="6389366" y="0"/>
                </a:lnTo>
                <a:lnTo>
                  <a:pt x="6389366" y="3748428"/>
                </a:lnTo>
                <a:lnTo>
                  <a:pt x="0" y="3748428"/>
                </a:lnTo>
                <a:lnTo>
                  <a:pt x="0" y="0"/>
                </a:lnTo>
                <a:close/>
              </a:path>
            </a:pathLst>
          </a:custGeom>
          <a:blipFill>
            <a:blip r:embed="rId8"/>
            <a:stretch>
              <a:fillRect/>
            </a:stretch>
          </a:blipFill>
        </p:spPr>
        <p:txBody>
          <a:bodyPr/>
          <a:lstStyle/>
          <a:p>
            <a:endParaRPr lang="ar-SA"/>
          </a:p>
        </p:txBody>
      </p:sp>
      <p:sp>
        <p:nvSpPr>
          <p:cNvPr id="9" name="Freeform 9">
            <a:extLst>
              <a:ext uri="{FF2B5EF4-FFF2-40B4-BE49-F238E27FC236}">
                <a16:creationId xmlns:a16="http://schemas.microsoft.com/office/drawing/2014/main" id="{4F89BFFB-03CC-9774-2F37-AB9F38E20141}"/>
              </a:ext>
            </a:extLst>
          </p:cNvPr>
          <p:cNvSpPr/>
          <p:nvPr/>
        </p:nvSpPr>
        <p:spPr>
          <a:xfrm>
            <a:off x="-569587" y="382440"/>
            <a:ext cx="4295961" cy="3375909"/>
          </a:xfrm>
          <a:custGeom>
            <a:avLst/>
            <a:gdLst/>
            <a:ahLst/>
            <a:cxnLst/>
            <a:rect l="l" t="t" r="r" b="b"/>
            <a:pathLst>
              <a:path w="4295961" h="3375909">
                <a:moveTo>
                  <a:pt x="0" y="0"/>
                </a:moveTo>
                <a:lnTo>
                  <a:pt x="4295961" y="0"/>
                </a:lnTo>
                <a:lnTo>
                  <a:pt x="4295961" y="3375909"/>
                </a:lnTo>
                <a:lnTo>
                  <a:pt x="0" y="3375909"/>
                </a:lnTo>
                <a:lnTo>
                  <a:pt x="0" y="0"/>
                </a:lnTo>
                <a:close/>
              </a:path>
            </a:pathLst>
          </a:custGeom>
          <a:blipFill>
            <a:blip r:embed="rId9"/>
            <a:stretch>
              <a:fillRect/>
            </a:stretch>
          </a:blipFill>
        </p:spPr>
        <p:txBody>
          <a:bodyPr/>
          <a:lstStyle/>
          <a:p>
            <a:endParaRPr lang="ar-SA"/>
          </a:p>
        </p:txBody>
      </p:sp>
      <p:sp>
        <p:nvSpPr>
          <p:cNvPr id="12" name="TextBox 12">
            <a:extLst>
              <a:ext uri="{FF2B5EF4-FFF2-40B4-BE49-F238E27FC236}">
                <a16:creationId xmlns:a16="http://schemas.microsoft.com/office/drawing/2014/main" id="{D193BB1E-72D2-A034-276C-9455E16FF436}"/>
              </a:ext>
            </a:extLst>
          </p:cNvPr>
          <p:cNvSpPr txBox="1"/>
          <p:nvPr/>
        </p:nvSpPr>
        <p:spPr>
          <a:xfrm>
            <a:off x="3200400" y="484040"/>
            <a:ext cx="10486879" cy="1949252"/>
          </a:xfrm>
          <a:prstGeom prst="rect">
            <a:avLst/>
          </a:prstGeom>
        </p:spPr>
        <p:txBody>
          <a:bodyPr wrap="square" lIns="0" tIns="0" rIns="0" bIns="0" rtlCol="0" anchor="t">
            <a:spAutoFit/>
          </a:bodyPr>
          <a:lstStyle/>
          <a:p>
            <a:pPr algn="ctr" rtl="1">
              <a:lnSpc>
                <a:spcPts val="8025"/>
              </a:lnSpc>
            </a:pPr>
            <a:r>
              <a:rPr lang="ar-SA" sz="4000" b="1" dirty="0">
                <a:solidFill>
                  <a:srgbClr val="4B4A4A"/>
                </a:solidFill>
                <a:latin typeface="Araboto Bold"/>
                <a:ea typeface="Araboto Bold"/>
                <a:cs typeface="Araboto Bold"/>
                <a:sym typeface="Araboto Bold"/>
                <a:rtl/>
              </a:rPr>
              <a:t>أهم الإجراءات الوقائية لتجنب حدوث الإصابات الرياضية في الوسط المدرسي </a:t>
            </a:r>
            <a:endParaRPr lang="ar-EG" sz="4000" b="1" dirty="0">
              <a:solidFill>
                <a:srgbClr val="4B4A4A"/>
              </a:solidFill>
              <a:latin typeface="Araboto Bold"/>
              <a:ea typeface="Araboto Bold"/>
              <a:cs typeface="Araboto Bold"/>
              <a:sym typeface="Araboto Bold"/>
              <a:rtl/>
            </a:endParaRPr>
          </a:p>
        </p:txBody>
      </p:sp>
      <p:sp>
        <p:nvSpPr>
          <p:cNvPr id="13" name="مستطيل 12">
            <a:extLst>
              <a:ext uri="{FF2B5EF4-FFF2-40B4-BE49-F238E27FC236}">
                <a16:creationId xmlns:a16="http://schemas.microsoft.com/office/drawing/2014/main" id="{854B0C3A-E4C9-11A0-A101-1C679F23BE52}"/>
              </a:ext>
            </a:extLst>
          </p:cNvPr>
          <p:cNvSpPr/>
          <p:nvPr/>
        </p:nvSpPr>
        <p:spPr>
          <a:xfrm>
            <a:off x="2819399" y="2917332"/>
            <a:ext cx="10885491" cy="5274167"/>
          </a:xfrm>
          <a:prstGeom prst="rect">
            <a:avLst/>
          </a:prstGeom>
        </p:spPr>
        <p:style>
          <a:lnRef idx="2">
            <a:schemeClr val="accent6"/>
          </a:lnRef>
          <a:fillRef idx="1">
            <a:schemeClr val="lt1"/>
          </a:fillRef>
          <a:effectRef idx="0">
            <a:schemeClr val="accent6"/>
          </a:effectRef>
          <a:fontRef idx="minor">
            <a:schemeClr val="dk1"/>
          </a:fontRef>
        </p:style>
        <p:txBody>
          <a:bodyPr rtlCol="1" anchor="ctr"/>
          <a:lstStyle/>
          <a:p>
            <a:pPr algn="ctr"/>
            <a:endParaRPr lang="ar-SA"/>
          </a:p>
        </p:txBody>
      </p:sp>
      <p:sp>
        <p:nvSpPr>
          <p:cNvPr id="11" name="مربع نص 10">
            <a:extLst>
              <a:ext uri="{FF2B5EF4-FFF2-40B4-BE49-F238E27FC236}">
                <a16:creationId xmlns:a16="http://schemas.microsoft.com/office/drawing/2014/main" id="{BC9E6979-4B62-CC1A-A068-C2B54F641601}"/>
              </a:ext>
            </a:extLst>
          </p:cNvPr>
          <p:cNvSpPr txBox="1"/>
          <p:nvPr/>
        </p:nvSpPr>
        <p:spPr>
          <a:xfrm>
            <a:off x="2890044" y="3429191"/>
            <a:ext cx="10744200" cy="4372864"/>
          </a:xfrm>
          <a:prstGeom prst="rect">
            <a:avLst/>
          </a:prstGeom>
          <a:noFill/>
        </p:spPr>
        <p:txBody>
          <a:bodyPr wrap="square">
            <a:spAutoFit/>
          </a:bodyPr>
          <a:lstStyle/>
          <a:p>
            <a:pPr marL="571500" indent="-342900" algn="just" rtl="1">
              <a:lnSpc>
                <a:spcPct val="107000"/>
              </a:lnSpc>
              <a:spcAft>
                <a:spcPts val="800"/>
              </a:spcAft>
              <a:buFont typeface="Arial" panose="020B0604020202020204" pitchFamily="34" charset="0"/>
              <a:buChar char="•"/>
            </a:pPr>
            <a:r>
              <a:rPr lang="ar-SA" sz="2800" kern="100" dirty="0">
                <a:effectLst/>
                <a:latin typeface="Calibri" panose="020F0502020204030204" pitchFamily="34" charset="0"/>
                <a:ea typeface="Calibri" panose="020F0502020204030204" pitchFamily="34" charset="0"/>
                <a:cs typeface="Arial" panose="020B0604020202020204" pitchFamily="34" charset="0"/>
              </a:rPr>
              <a:t>الاهتمام بالفحص الطبي الشامل للتلاميذ قبل بداية الممارسة الرياضية </a:t>
            </a:r>
            <a:endParaRPr lang="en-US" sz="2800" kern="100" dirty="0">
              <a:effectLst/>
              <a:latin typeface="Calibri" panose="020F0502020204030204" pitchFamily="34" charset="0"/>
              <a:ea typeface="Calibri" panose="020F0502020204030204" pitchFamily="34" charset="0"/>
              <a:cs typeface="Arial" panose="020B0604020202020204" pitchFamily="34" charset="0"/>
            </a:endParaRPr>
          </a:p>
          <a:p>
            <a:pPr marL="571500" indent="-342900" algn="just" rtl="1">
              <a:lnSpc>
                <a:spcPct val="107000"/>
              </a:lnSpc>
              <a:spcAft>
                <a:spcPts val="800"/>
              </a:spcAft>
              <a:buFont typeface="Arial" panose="020B0604020202020204" pitchFamily="34" charset="0"/>
              <a:buChar char="•"/>
            </a:pPr>
            <a:r>
              <a:rPr lang="ar-SA" sz="2800" kern="100" dirty="0">
                <a:effectLst/>
                <a:latin typeface="Calibri" panose="020F0502020204030204" pitchFamily="34" charset="0"/>
                <a:ea typeface="Calibri" panose="020F0502020204030204" pitchFamily="34" charset="0"/>
                <a:cs typeface="Arial" panose="020B0604020202020204" pitchFamily="34" charset="0"/>
              </a:rPr>
              <a:t>تجهيز القاعات الرياضية وفقًا لشروط الأمن والسلامة ، الإضاءة والتهوية ، النظافة </a:t>
            </a:r>
            <a:endParaRPr lang="en-US" sz="2800" kern="100" dirty="0">
              <a:effectLst/>
              <a:latin typeface="Calibri" panose="020F0502020204030204" pitchFamily="34" charset="0"/>
              <a:ea typeface="Calibri" panose="020F0502020204030204" pitchFamily="34" charset="0"/>
              <a:cs typeface="Arial" panose="020B0604020202020204" pitchFamily="34" charset="0"/>
            </a:endParaRPr>
          </a:p>
          <a:p>
            <a:pPr marL="571500" indent="-342900" algn="just" rtl="1">
              <a:lnSpc>
                <a:spcPct val="107000"/>
              </a:lnSpc>
              <a:spcAft>
                <a:spcPts val="800"/>
              </a:spcAft>
              <a:buFont typeface="Arial" panose="020B0604020202020204" pitchFamily="34" charset="0"/>
              <a:buChar char="•"/>
            </a:pPr>
            <a:r>
              <a:rPr lang="ar-SA" sz="2800" kern="100" dirty="0">
                <a:effectLst/>
                <a:latin typeface="Calibri" panose="020F0502020204030204" pitchFamily="34" charset="0"/>
                <a:ea typeface="Calibri" panose="020F0502020204030204" pitchFamily="34" charset="0"/>
                <a:cs typeface="Arial" panose="020B0604020202020204" pitchFamily="34" charset="0"/>
              </a:rPr>
              <a:t>توفر الأدوات والأجهزة السليمة والآمنة والتخلص من الأدوات الغير صالحة </a:t>
            </a:r>
            <a:endParaRPr lang="en-US" sz="2800" kern="100" dirty="0">
              <a:effectLst/>
              <a:latin typeface="Calibri" panose="020F0502020204030204" pitchFamily="34" charset="0"/>
              <a:ea typeface="Calibri" panose="020F0502020204030204" pitchFamily="34" charset="0"/>
              <a:cs typeface="Arial" panose="020B0604020202020204" pitchFamily="34" charset="0"/>
            </a:endParaRPr>
          </a:p>
          <a:p>
            <a:pPr marL="571500" indent="-342900" algn="just" rtl="1">
              <a:lnSpc>
                <a:spcPct val="107000"/>
              </a:lnSpc>
              <a:spcAft>
                <a:spcPts val="800"/>
              </a:spcAft>
              <a:buFont typeface="Arial" panose="020B0604020202020204" pitchFamily="34" charset="0"/>
              <a:buChar char="•"/>
            </a:pPr>
            <a:r>
              <a:rPr lang="ar-SA" sz="2800" kern="100" dirty="0">
                <a:effectLst/>
                <a:latin typeface="Calibri" panose="020F0502020204030204" pitchFamily="34" charset="0"/>
                <a:ea typeface="Calibri" panose="020F0502020204030204" pitchFamily="34" charset="0"/>
                <a:cs typeface="Arial" panose="020B0604020202020204" pitchFamily="34" charset="0"/>
              </a:rPr>
              <a:t>الاحماء الجيد الكافي في بداية كل نشاط دون إهمال تمارين المرونة والتمدد العضلي </a:t>
            </a:r>
            <a:endParaRPr lang="en-US" sz="2800" kern="100" dirty="0">
              <a:effectLst/>
              <a:latin typeface="Calibri" panose="020F0502020204030204" pitchFamily="34" charset="0"/>
              <a:ea typeface="Calibri" panose="020F0502020204030204" pitchFamily="34" charset="0"/>
              <a:cs typeface="Arial" panose="020B0604020202020204" pitchFamily="34" charset="0"/>
            </a:endParaRPr>
          </a:p>
          <a:p>
            <a:pPr marL="571500" indent="-342900" algn="just" rtl="1">
              <a:lnSpc>
                <a:spcPct val="107000"/>
              </a:lnSpc>
              <a:spcAft>
                <a:spcPts val="800"/>
              </a:spcAft>
              <a:buFont typeface="Arial" panose="020B0604020202020204" pitchFamily="34" charset="0"/>
              <a:buChar char="•"/>
            </a:pPr>
            <a:r>
              <a:rPr lang="ar-SA" sz="2800" kern="100" dirty="0">
                <a:effectLst/>
                <a:latin typeface="Calibri" panose="020F0502020204030204" pitchFamily="34" charset="0"/>
                <a:ea typeface="Calibri" panose="020F0502020204030204" pitchFamily="34" charset="0"/>
                <a:cs typeface="Arial" panose="020B0604020202020204" pitchFamily="34" charset="0"/>
              </a:rPr>
              <a:t>التقيد بتعليمات معلم التربية البدنية واحترام القوانين الخاصة بكل الأنشطة </a:t>
            </a:r>
            <a:endParaRPr lang="en-US" sz="2800" kern="100" dirty="0">
              <a:effectLst/>
              <a:latin typeface="Calibri" panose="020F0502020204030204" pitchFamily="34" charset="0"/>
              <a:ea typeface="Calibri" panose="020F0502020204030204" pitchFamily="34" charset="0"/>
              <a:cs typeface="Arial" panose="020B0604020202020204" pitchFamily="34" charset="0"/>
            </a:endParaRPr>
          </a:p>
          <a:p>
            <a:pPr marL="571500" indent="-342900" algn="just" rtl="1">
              <a:lnSpc>
                <a:spcPct val="107000"/>
              </a:lnSpc>
              <a:spcAft>
                <a:spcPts val="800"/>
              </a:spcAft>
              <a:buFont typeface="Arial" panose="020B0604020202020204" pitchFamily="34" charset="0"/>
              <a:buChar char="•"/>
            </a:pPr>
            <a:r>
              <a:rPr lang="ar-SA" sz="2800" kern="100" dirty="0">
                <a:effectLst/>
                <a:latin typeface="Calibri" panose="020F0502020204030204" pitchFamily="34" charset="0"/>
                <a:ea typeface="Calibri" panose="020F0502020204030204" pitchFamily="34" charset="0"/>
                <a:cs typeface="Arial" panose="020B0604020202020204" pitchFamily="34" charset="0"/>
              </a:rPr>
              <a:t>توفر عوامل الأمن والسلامة من ارضيات وأدوات مناسبة وصالحة للممارسة الرياضة </a:t>
            </a:r>
            <a:endParaRPr lang="en-US" sz="2800" kern="100" dirty="0">
              <a:effectLst/>
              <a:latin typeface="Calibri" panose="020F0502020204030204" pitchFamily="34" charset="0"/>
              <a:ea typeface="Calibri" panose="020F0502020204030204" pitchFamily="34" charset="0"/>
              <a:cs typeface="Arial" panose="020B0604020202020204" pitchFamily="34" charset="0"/>
            </a:endParaRPr>
          </a:p>
          <a:p>
            <a:pPr marL="571500" indent="-342900" algn="just" rtl="1">
              <a:lnSpc>
                <a:spcPct val="107000"/>
              </a:lnSpc>
              <a:spcAft>
                <a:spcPts val="800"/>
              </a:spcAft>
              <a:buFont typeface="Arial" panose="020B0604020202020204" pitchFamily="34" charset="0"/>
              <a:buChar char="•"/>
            </a:pPr>
            <a:r>
              <a:rPr lang="ar-SA" sz="2800" kern="100" dirty="0">
                <a:effectLst/>
                <a:latin typeface="Calibri" panose="020F0502020204030204" pitchFamily="34" charset="0"/>
                <a:ea typeface="Calibri" panose="020F0502020204030204" pitchFamily="34" charset="0"/>
                <a:cs typeface="Arial" panose="020B0604020202020204" pitchFamily="34" charset="0"/>
              </a:rPr>
              <a:t>التأكيد على ضرورة تقديم الشروحات النظرية حول الإصابات الرياضية وطرق التعامل معها والاسعافات الأولية وإجراء الفحوصات والكشف الطبي وإعفاء المصابين والمرضى </a:t>
            </a:r>
            <a:endParaRPr lang="en-US" sz="2800" kern="1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4940763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EEDEA"/>
        </a:solidFill>
        <a:effectLst/>
      </p:bgPr>
    </p:bg>
    <p:spTree>
      <p:nvGrpSpPr>
        <p:cNvPr id="1" name=""/>
        <p:cNvGrpSpPr/>
        <p:nvPr/>
      </p:nvGrpSpPr>
      <p:grpSpPr>
        <a:xfrm>
          <a:off x="0" y="0"/>
          <a:ext cx="0" cy="0"/>
          <a:chOff x="0" y="0"/>
          <a:chExt cx="0" cy="0"/>
        </a:xfrm>
      </p:grpSpPr>
      <p:sp>
        <p:nvSpPr>
          <p:cNvPr id="2" name="Freeform 2"/>
          <p:cNvSpPr/>
          <p:nvPr/>
        </p:nvSpPr>
        <p:spPr>
          <a:xfrm>
            <a:off x="-2293426" y="6220900"/>
            <a:ext cx="4478368" cy="4066100"/>
          </a:xfrm>
          <a:custGeom>
            <a:avLst/>
            <a:gdLst/>
            <a:ahLst/>
            <a:cxnLst/>
            <a:rect l="l" t="t" r="r" b="b"/>
            <a:pathLst>
              <a:path w="4478368" h="4066100">
                <a:moveTo>
                  <a:pt x="0" y="0"/>
                </a:moveTo>
                <a:lnTo>
                  <a:pt x="4478368" y="0"/>
                </a:lnTo>
                <a:lnTo>
                  <a:pt x="4478368" y="4066100"/>
                </a:lnTo>
                <a:lnTo>
                  <a:pt x="0" y="40661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ar-SA"/>
          </a:p>
        </p:txBody>
      </p:sp>
      <p:sp>
        <p:nvSpPr>
          <p:cNvPr id="3" name="Freeform 3"/>
          <p:cNvSpPr/>
          <p:nvPr/>
        </p:nvSpPr>
        <p:spPr>
          <a:xfrm>
            <a:off x="0" y="7576869"/>
            <a:ext cx="5069973" cy="2710131"/>
          </a:xfrm>
          <a:custGeom>
            <a:avLst/>
            <a:gdLst/>
            <a:ahLst/>
            <a:cxnLst/>
            <a:rect l="l" t="t" r="r" b="b"/>
            <a:pathLst>
              <a:path w="5069973" h="2710131">
                <a:moveTo>
                  <a:pt x="0" y="0"/>
                </a:moveTo>
                <a:lnTo>
                  <a:pt x="5069973" y="0"/>
                </a:lnTo>
                <a:lnTo>
                  <a:pt x="5069973" y="2710131"/>
                </a:lnTo>
                <a:lnTo>
                  <a:pt x="0" y="271013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ar-SA"/>
          </a:p>
        </p:txBody>
      </p:sp>
      <p:sp>
        <p:nvSpPr>
          <p:cNvPr id="4" name="Freeform 4"/>
          <p:cNvSpPr/>
          <p:nvPr/>
        </p:nvSpPr>
        <p:spPr>
          <a:xfrm>
            <a:off x="1028700" y="3298683"/>
            <a:ext cx="448026" cy="2737934"/>
          </a:xfrm>
          <a:custGeom>
            <a:avLst/>
            <a:gdLst/>
            <a:ahLst/>
            <a:cxnLst/>
            <a:rect l="l" t="t" r="r" b="b"/>
            <a:pathLst>
              <a:path w="448026" h="2737934">
                <a:moveTo>
                  <a:pt x="0" y="0"/>
                </a:moveTo>
                <a:lnTo>
                  <a:pt x="448026" y="0"/>
                </a:lnTo>
                <a:lnTo>
                  <a:pt x="448026" y="2737934"/>
                </a:lnTo>
                <a:lnTo>
                  <a:pt x="0" y="273793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ar-SA"/>
          </a:p>
        </p:txBody>
      </p:sp>
      <p:sp>
        <p:nvSpPr>
          <p:cNvPr id="5" name="Freeform 5"/>
          <p:cNvSpPr/>
          <p:nvPr/>
        </p:nvSpPr>
        <p:spPr>
          <a:xfrm rot="-10800000">
            <a:off x="16135767" y="0"/>
            <a:ext cx="4478368" cy="4066100"/>
          </a:xfrm>
          <a:custGeom>
            <a:avLst/>
            <a:gdLst/>
            <a:ahLst/>
            <a:cxnLst/>
            <a:rect l="l" t="t" r="r" b="b"/>
            <a:pathLst>
              <a:path w="4478368" h="4066100">
                <a:moveTo>
                  <a:pt x="0" y="0"/>
                </a:moveTo>
                <a:lnTo>
                  <a:pt x="4478368" y="0"/>
                </a:lnTo>
                <a:lnTo>
                  <a:pt x="4478368" y="4066100"/>
                </a:lnTo>
                <a:lnTo>
                  <a:pt x="0" y="40661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ar-SA"/>
          </a:p>
        </p:txBody>
      </p:sp>
      <p:sp>
        <p:nvSpPr>
          <p:cNvPr id="6" name="Freeform 6"/>
          <p:cNvSpPr/>
          <p:nvPr/>
        </p:nvSpPr>
        <p:spPr>
          <a:xfrm rot="-10800000">
            <a:off x="13250736" y="0"/>
            <a:ext cx="5069973" cy="2710131"/>
          </a:xfrm>
          <a:custGeom>
            <a:avLst/>
            <a:gdLst/>
            <a:ahLst/>
            <a:cxnLst/>
            <a:rect l="l" t="t" r="r" b="b"/>
            <a:pathLst>
              <a:path w="5069973" h="2710131">
                <a:moveTo>
                  <a:pt x="0" y="0"/>
                </a:moveTo>
                <a:lnTo>
                  <a:pt x="5069973" y="0"/>
                </a:lnTo>
                <a:lnTo>
                  <a:pt x="5069973" y="2710131"/>
                </a:lnTo>
                <a:lnTo>
                  <a:pt x="0" y="271013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ar-SA"/>
          </a:p>
        </p:txBody>
      </p:sp>
      <p:sp>
        <p:nvSpPr>
          <p:cNvPr id="7" name="Freeform 7"/>
          <p:cNvSpPr/>
          <p:nvPr/>
        </p:nvSpPr>
        <p:spPr>
          <a:xfrm>
            <a:off x="17173203" y="4507894"/>
            <a:ext cx="422762" cy="2583547"/>
          </a:xfrm>
          <a:custGeom>
            <a:avLst/>
            <a:gdLst/>
            <a:ahLst/>
            <a:cxnLst/>
            <a:rect l="l" t="t" r="r" b="b"/>
            <a:pathLst>
              <a:path w="422762" h="2583547">
                <a:moveTo>
                  <a:pt x="0" y="0"/>
                </a:moveTo>
                <a:lnTo>
                  <a:pt x="422762" y="0"/>
                </a:lnTo>
                <a:lnTo>
                  <a:pt x="422762" y="2583547"/>
                </a:lnTo>
                <a:lnTo>
                  <a:pt x="0" y="258354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ar-SA"/>
          </a:p>
        </p:txBody>
      </p:sp>
      <p:sp>
        <p:nvSpPr>
          <p:cNvPr id="10" name="Freeform 10"/>
          <p:cNvSpPr/>
          <p:nvPr/>
        </p:nvSpPr>
        <p:spPr>
          <a:xfrm>
            <a:off x="12039600" y="6743700"/>
            <a:ext cx="4922016" cy="3221683"/>
          </a:xfrm>
          <a:custGeom>
            <a:avLst/>
            <a:gdLst/>
            <a:ahLst/>
            <a:cxnLst/>
            <a:rect l="l" t="t" r="r" b="b"/>
            <a:pathLst>
              <a:path w="4922016" h="3221683">
                <a:moveTo>
                  <a:pt x="0" y="0"/>
                </a:moveTo>
                <a:lnTo>
                  <a:pt x="4922016" y="0"/>
                </a:lnTo>
                <a:lnTo>
                  <a:pt x="4922016" y="3221683"/>
                </a:lnTo>
                <a:lnTo>
                  <a:pt x="0" y="3221683"/>
                </a:lnTo>
                <a:lnTo>
                  <a:pt x="0" y="0"/>
                </a:lnTo>
                <a:close/>
              </a:path>
            </a:pathLst>
          </a:custGeom>
          <a:blipFill>
            <a:blip r:embed="rId8"/>
            <a:stretch>
              <a:fillRect/>
            </a:stretch>
          </a:blipFill>
        </p:spPr>
        <p:txBody>
          <a:bodyPr/>
          <a:lstStyle/>
          <a:p>
            <a:endParaRPr lang="ar-SA"/>
          </a:p>
        </p:txBody>
      </p:sp>
      <p:sp>
        <p:nvSpPr>
          <p:cNvPr id="12" name="TextBox 12"/>
          <p:cNvSpPr txBox="1"/>
          <p:nvPr/>
        </p:nvSpPr>
        <p:spPr>
          <a:xfrm>
            <a:off x="5715000" y="1713866"/>
            <a:ext cx="7667479" cy="990592"/>
          </a:xfrm>
          <a:prstGeom prst="rect">
            <a:avLst/>
          </a:prstGeom>
        </p:spPr>
        <p:txBody>
          <a:bodyPr lIns="0" tIns="0" rIns="0" bIns="0" rtlCol="0" anchor="t">
            <a:spAutoFit/>
          </a:bodyPr>
          <a:lstStyle/>
          <a:p>
            <a:pPr algn="ctr" rtl="1">
              <a:lnSpc>
                <a:spcPts val="7489"/>
              </a:lnSpc>
            </a:pPr>
            <a:r>
              <a:rPr lang="ar-SA" sz="6000" b="1" dirty="0">
                <a:solidFill>
                  <a:srgbClr val="4B4A4A"/>
                </a:solidFill>
                <a:latin typeface="Araboto Bold"/>
                <a:ea typeface="Araboto Bold"/>
                <a:cs typeface="Araboto Bold"/>
                <a:sym typeface="Araboto Bold"/>
                <a:rtl/>
              </a:rPr>
              <a:t>أهداف المحاضرة</a:t>
            </a:r>
            <a:endParaRPr lang="ar-EG" sz="6000" b="1" dirty="0">
              <a:solidFill>
                <a:srgbClr val="4B4A4A"/>
              </a:solidFill>
              <a:latin typeface="Araboto Bold"/>
              <a:ea typeface="Araboto Bold"/>
              <a:cs typeface="Araboto Bold"/>
              <a:sym typeface="Araboto Bold"/>
              <a:rtl/>
            </a:endParaRPr>
          </a:p>
        </p:txBody>
      </p:sp>
      <p:sp>
        <p:nvSpPr>
          <p:cNvPr id="13" name="TextBox 20">
            <a:extLst>
              <a:ext uri="{FF2B5EF4-FFF2-40B4-BE49-F238E27FC236}">
                <a16:creationId xmlns:a16="http://schemas.microsoft.com/office/drawing/2014/main" id="{83F3F150-5F3E-D83B-CAAC-C458623DCFBE}"/>
              </a:ext>
            </a:extLst>
          </p:cNvPr>
          <p:cNvSpPr txBox="1"/>
          <p:nvPr/>
        </p:nvSpPr>
        <p:spPr>
          <a:xfrm>
            <a:off x="2396529" y="3584564"/>
            <a:ext cx="9185871" cy="2954655"/>
          </a:xfrm>
          <a:prstGeom prst="rect">
            <a:avLst/>
          </a:prstGeom>
        </p:spPr>
        <p:txBody>
          <a:bodyPr wrap="square" lIns="0" tIns="0" rIns="0" bIns="0" rtlCol="0" anchor="t">
            <a:spAutoFit/>
          </a:bodyPr>
          <a:lstStyle/>
          <a:p>
            <a:pPr marL="342900" indent="-342900" algn="r" rtl="1">
              <a:buFont typeface="Wingdings" panose="05000000000000000000" pitchFamily="2" charset="2"/>
              <a:buChar char="v"/>
            </a:pPr>
            <a:r>
              <a:rPr lang="ar-SA" sz="2400" b="1" dirty="0">
                <a:solidFill>
                  <a:srgbClr val="5F5F5F"/>
                </a:solidFill>
                <a:latin typeface="Araboto Bold" panose="020B0604020202020204" charset="0"/>
                <a:ea typeface="Araboto Bold" panose="020B0604020202020204" charset="0"/>
                <a:cs typeface="Araboto Bold" panose="020B0604020202020204" charset="0"/>
              </a:rPr>
              <a:t>تحديد أهمية توفر عوامل الأمن والسلامة في دروس التربية البدنية </a:t>
            </a:r>
          </a:p>
          <a:p>
            <a:pPr marL="342900" indent="-342900" algn="r" rtl="1">
              <a:buFont typeface="Wingdings" panose="05000000000000000000" pitchFamily="2" charset="2"/>
              <a:buChar char="v"/>
            </a:pPr>
            <a:endParaRPr lang="ar-SA" sz="2400" b="1" dirty="0">
              <a:solidFill>
                <a:srgbClr val="5F5F5F"/>
              </a:solidFill>
              <a:latin typeface="Araboto Bold" panose="020B0604020202020204" charset="0"/>
              <a:ea typeface="Araboto Bold" panose="020B0604020202020204" charset="0"/>
              <a:cs typeface="Araboto Bold" panose="020B0604020202020204" charset="0"/>
            </a:endParaRPr>
          </a:p>
          <a:p>
            <a:pPr marL="342900" indent="-342900" algn="r" rtl="1">
              <a:buFont typeface="Wingdings" panose="05000000000000000000" pitchFamily="2" charset="2"/>
              <a:buChar char="v"/>
            </a:pPr>
            <a:r>
              <a:rPr lang="ar-SA" sz="2400" b="1" dirty="0">
                <a:solidFill>
                  <a:srgbClr val="5F5F5F"/>
                </a:solidFill>
                <a:latin typeface="Araboto Bold" panose="020B0604020202020204" charset="0"/>
                <a:ea typeface="Araboto Bold" panose="020B0604020202020204" charset="0"/>
                <a:cs typeface="Araboto Bold" panose="020B0604020202020204" charset="0"/>
              </a:rPr>
              <a:t>التعرف على اعتبارات توفير عوامل الأمن والسلامة في درس التربية البدنية </a:t>
            </a:r>
          </a:p>
          <a:p>
            <a:pPr marL="342900" indent="-342900" algn="r" rtl="1">
              <a:buFont typeface="Wingdings" panose="05000000000000000000" pitchFamily="2" charset="2"/>
              <a:buChar char="v"/>
            </a:pPr>
            <a:endParaRPr lang="ar-SA" sz="2400" b="1" dirty="0">
              <a:solidFill>
                <a:srgbClr val="5F5F5F"/>
              </a:solidFill>
              <a:latin typeface="Araboto Bold" panose="020B0604020202020204" charset="0"/>
              <a:ea typeface="Araboto Bold" panose="020B0604020202020204" charset="0"/>
              <a:cs typeface="Araboto Bold" panose="020B0604020202020204" charset="0"/>
            </a:endParaRPr>
          </a:p>
          <a:p>
            <a:pPr marL="342900" indent="-342900" algn="r" rtl="1">
              <a:buFont typeface="Wingdings" panose="05000000000000000000" pitchFamily="2" charset="2"/>
              <a:buChar char="v"/>
            </a:pPr>
            <a:r>
              <a:rPr lang="ar-SA" sz="2400" b="1" dirty="0">
                <a:solidFill>
                  <a:srgbClr val="5F5F5F"/>
                </a:solidFill>
                <a:latin typeface="Araboto Bold" panose="020B0604020202020204" charset="0"/>
                <a:ea typeface="Araboto Bold" panose="020B0604020202020204" charset="0"/>
                <a:cs typeface="Araboto Bold" panose="020B0604020202020204" charset="0"/>
              </a:rPr>
              <a:t>دراسات بحثية في مستوى تطبيق عوامل الأمن والسلامة في دروس التربية البدنية </a:t>
            </a:r>
            <a:endParaRPr lang="en-US" sz="2400" dirty="0">
              <a:solidFill>
                <a:srgbClr val="5F5F5F"/>
              </a:solidFill>
              <a:latin typeface="Araboto Bold" panose="020B0604020202020204" charset="0"/>
              <a:ea typeface="Araboto Bold" panose="020B0604020202020204" charset="0"/>
              <a:cs typeface="Araboto Bold" panose="020B06040202020202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B06B1D-61CB-0BA5-017B-11AACE7495C8}"/>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F11FD44B-17E5-B2AB-D9C3-2AB578B2C247}"/>
              </a:ext>
            </a:extLst>
          </p:cNvPr>
          <p:cNvSpPr/>
          <p:nvPr/>
        </p:nvSpPr>
        <p:spPr>
          <a:xfrm>
            <a:off x="-2293426" y="6220900"/>
            <a:ext cx="4478368" cy="4066100"/>
          </a:xfrm>
          <a:custGeom>
            <a:avLst/>
            <a:gdLst/>
            <a:ahLst/>
            <a:cxnLst/>
            <a:rect l="l" t="t" r="r" b="b"/>
            <a:pathLst>
              <a:path w="4478368" h="4066100">
                <a:moveTo>
                  <a:pt x="0" y="0"/>
                </a:moveTo>
                <a:lnTo>
                  <a:pt x="4478368" y="0"/>
                </a:lnTo>
                <a:lnTo>
                  <a:pt x="4478368" y="4066100"/>
                </a:lnTo>
                <a:lnTo>
                  <a:pt x="0" y="40661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ar-SA"/>
          </a:p>
        </p:txBody>
      </p:sp>
      <p:sp>
        <p:nvSpPr>
          <p:cNvPr id="3" name="Freeform 3">
            <a:extLst>
              <a:ext uri="{FF2B5EF4-FFF2-40B4-BE49-F238E27FC236}">
                <a16:creationId xmlns:a16="http://schemas.microsoft.com/office/drawing/2014/main" id="{885327EF-2A79-ACC6-A4ED-F245B16AC7B0}"/>
              </a:ext>
            </a:extLst>
          </p:cNvPr>
          <p:cNvSpPr/>
          <p:nvPr/>
        </p:nvSpPr>
        <p:spPr>
          <a:xfrm>
            <a:off x="0" y="7576869"/>
            <a:ext cx="5069973" cy="2710131"/>
          </a:xfrm>
          <a:custGeom>
            <a:avLst/>
            <a:gdLst/>
            <a:ahLst/>
            <a:cxnLst/>
            <a:rect l="l" t="t" r="r" b="b"/>
            <a:pathLst>
              <a:path w="5069973" h="2710131">
                <a:moveTo>
                  <a:pt x="0" y="0"/>
                </a:moveTo>
                <a:lnTo>
                  <a:pt x="5069973" y="0"/>
                </a:lnTo>
                <a:lnTo>
                  <a:pt x="5069973" y="2710131"/>
                </a:lnTo>
                <a:lnTo>
                  <a:pt x="0" y="271013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ar-SA"/>
          </a:p>
        </p:txBody>
      </p:sp>
      <p:sp>
        <p:nvSpPr>
          <p:cNvPr id="4" name="Freeform 4">
            <a:extLst>
              <a:ext uri="{FF2B5EF4-FFF2-40B4-BE49-F238E27FC236}">
                <a16:creationId xmlns:a16="http://schemas.microsoft.com/office/drawing/2014/main" id="{F0172CD5-589C-3639-0BEC-05B980157A6C}"/>
              </a:ext>
            </a:extLst>
          </p:cNvPr>
          <p:cNvSpPr/>
          <p:nvPr/>
        </p:nvSpPr>
        <p:spPr>
          <a:xfrm>
            <a:off x="1028700" y="3298683"/>
            <a:ext cx="448026" cy="2737934"/>
          </a:xfrm>
          <a:custGeom>
            <a:avLst/>
            <a:gdLst/>
            <a:ahLst/>
            <a:cxnLst/>
            <a:rect l="l" t="t" r="r" b="b"/>
            <a:pathLst>
              <a:path w="448026" h="2737934">
                <a:moveTo>
                  <a:pt x="0" y="0"/>
                </a:moveTo>
                <a:lnTo>
                  <a:pt x="448026" y="0"/>
                </a:lnTo>
                <a:lnTo>
                  <a:pt x="448026" y="2737934"/>
                </a:lnTo>
                <a:lnTo>
                  <a:pt x="0" y="273793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ar-SA"/>
          </a:p>
        </p:txBody>
      </p:sp>
      <p:sp>
        <p:nvSpPr>
          <p:cNvPr id="5" name="Freeform 5">
            <a:extLst>
              <a:ext uri="{FF2B5EF4-FFF2-40B4-BE49-F238E27FC236}">
                <a16:creationId xmlns:a16="http://schemas.microsoft.com/office/drawing/2014/main" id="{CB1D2DEE-D576-A97F-F7B8-7EFB417F04AC}"/>
              </a:ext>
            </a:extLst>
          </p:cNvPr>
          <p:cNvSpPr/>
          <p:nvPr/>
        </p:nvSpPr>
        <p:spPr>
          <a:xfrm rot="-10800000">
            <a:off x="16135767" y="0"/>
            <a:ext cx="4478368" cy="4066100"/>
          </a:xfrm>
          <a:custGeom>
            <a:avLst/>
            <a:gdLst/>
            <a:ahLst/>
            <a:cxnLst/>
            <a:rect l="l" t="t" r="r" b="b"/>
            <a:pathLst>
              <a:path w="4478368" h="4066100">
                <a:moveTo>
                  <a:pt x="0" y="0"/>
                </a:moveTo>
                <a:lnTo>
                  <a:pt x="4478368" y="0"/>
                </a:lnTo>
                <a:lnTo>
                  <a:pt x="4478368" y="4066100"/>
                </a:lnTo>
                <a:lnTo>
                  <a:pt x="0" y="40661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ar-SA"/>
          </a:p>
        </p:txBody>
      </p:sp>
      <p:sp>
        <p:nvSpPr>
          <p:cNvPr id="6" name="Freeform 6">
            <a:extLst>
              <a:ext uri="{FF2B5EF4-FFF2-40B4-BE49-F238E27FC236}">
                <a16:creationId xmlns:a16="http://schemas.microsoft.com/office/drawing/2014/main" id="{193F536C-C0D1-BCF4-2B25-6DF35A7BDEDE}"/>
              </a:ext>
            </a:extLst>
          </p:cNvPr>
          <p:cNvSpPr/>
          <p:nvPr/>
        </p:nvSpPr>
        <p:spPr>
          <a:xfrm rot="-10800000">
            <a:off x="13250736" y="0"/>
            <a:ext cx="5069973" cy="2710131"/>
          </a:xfrm>
          <a:custGeom>
            <a:avLst/>
            <a:gdLst/>
            <a:ahLst/>
            <a:cxnLst/>
            <a:rect l="l" t="t" r="r" b="b"/>
            <a:pathLst>
              <a:path w="5069973" h="2710131">
                <a:moveTo>
                  <a:pt x="0" y="0"/>
                </a:moveTo>
                <a:lnTo>
                  <a:pt x="5069973" y="0"/>
                </a:lnTo>
                <a:lnTo>
                  <a:pt x="5069973" y="2710131"/>
                </a:lnTo>
                <a:lnTo>
                  <a:pt x="0" y="271013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ar-SA"/>
          </a:p>
        </p:txBody>
      </p:sp>
      <p:sp>
        <p:nvSpPr>
          <p:cNvPr id="7" name="Freeform 7">
            <a:extLst>
              <a:ext uri="{FF2B5EF4-FFF2-40B4-BE49-F238E27FC236}">
                <a16:creationId xmlns:a16="http://schemas.microsoft.com/office/drawing/2014/main" id="{2548857C-348D-331B-1E2D-355E1ED9A847}"/>
              </a:ext>
            </a:extLst>
          </p:cNvPr>
          <p:cNvSpPr/>
          <p:nvPr/>
        </p:nvSpPr>
        <p:spPr>
          <a:xfrm>
            <a:off x="17173203" y="4507894"/>
            <a:ext cx="422762" cy="2583547"/>
          </a:xfrm>
          <a:custGeom>
            <a:avLst/>
            <a:gdLst/>
            <a:ahLst/>
            <a:cxnLst/>
            <a:rect l="l" t="t" r="r" b="b"/>
            <a:pathLst>
              <a:path w="422762" h="2583547">
                <a:moveTo>
                  <a:pt x="0" y="0"/>
                </a:moveTo>
                <a:lnTo>
                  <a:pt x="422762" y="0"/>
                </a:lnTo>
                <a:lnTo>
                  <a:pt x="422762" y="2583547"/>
                </a:lnTo>
                <a:lnTo>
                  <a:pt x="0" y="258354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ar-SA"/>
          </a:p>
        </p:txBody>
      </p:sp>
      <p:pic>
        <p:nvPicPr>
          <p:cNvPr id="8" name="صورة 7">
            <a:extLst>
              <a:ext uri="{FF2B5EF4-FFF2-40B4-BE49-F238E27FC236}">
                <a16:creationId xmlns:a16="http://schemas.microsoft.com/office/drawing/2014/main" id="{A2FB1BDF-F391-38DD-1746-AE46A6FB2DC4}"/>
              </a:ext>
            </a:extLst>
          </p:cNvPr>
          <p:cNvPicPr>
            <a:picLocks noChangeAspect="1"/>
          </p:cNvPicPr>
          <p:nvPr/>
        </p:nvPicPr>
        <p:blipFill>
          <a:blip r:embed="rId8"/>
          <a:stretch>
            <a:fillRect/>
          </a:stretch>
        </p:blipFill>
        <p:spPr>
          <a:xfrm>
            <a:off x="2496125" y="723900"/>
            <a:ext cx="7409216" cy="8325033"/>
          </a:xfrm>
          <a:prstGeom prst="rect">
            <a:avLst/>
          </a:prstGeom>
        </p:spPr>
      </p:pic>
      <p:sp>
        <p:nvSpPr>
          <p:cNvPr id="9" name="Freeform 9">
            <a:extLst>
              <a:ext uri="{FF2B5EF4-FFF2-40B4-BE49-F238E27FC236}">
                <a16:creationId xmlns:a16="http://schemas.microsoft.com/office/drawing/2014/main" id="{E823B26F-C127-5737-C929-59EA796980C1}"/>
              </a:ext>
            </a:extLst>
          </p:cNvPr>
          <p:cNvSpPr/>
          <p:nvPr/>
        </p:nvSpPr>
        <p:spPr>
          <a:xfrm>
            <a:off x="13792200" y="6667500"/>
            <a:ext cx="4295961" cy="3375909"/>
          </a:xfrm>
          <a:custGeom>
            <a:avLst/>
            <a:gdLst/>
            <a:ahLst/>
            <a:cxnLst/>
            <a:rect l="l" t="t" r="r" b="b"/>
            <a:pathLst>
              <a:path w="4295961" h="3375909">
                <a:moveTo>
                  <a:pt x="0" y="0"/>
                </a:moveTo>
                <a:lnTo>
                  <a:pt x="4295961" y="0"/>
                </a:lnTo>
                <a:lnTo>
                  <a:pt x="4295961" y="3375909"/>
                </a:lnTo>
                <a:lnTo>
                  <a:pt x="0" y="3375909"/>
                </a:lnTo>
                <a:lnTo>
                  <a:pt x="0" y="0"/>
                </a:lnTo>
                <a:close/>
              </a:path>
            </a:pathLst>
          </a:custGeom>
          <a:blipFill>
            <a:blip r:embed="rId9"/>
            <a:stretch>
              <a:fillRect/>
            </a:stretch>
          </a:blipFill>
        </p:spPr>
        <p:txBody>
          <a:bodyPr/>
          <a:lstStyle/>
          <a:p>
            <a:endParaRPr lang="ar-SA"/>
          </a:p>
        </p:txBody>
      </p:sp>
      <p:sp>
        <p:nvSpPr>
          <p:cNvPr id="10" name="عنوان 1">
            <a:extLst>
              <a:ext uri="{FF2B5EF4-FFF2-40B4-BE49-F238E27FC236}">
                <a16:creationId xmlns:a16="http://schemas.microsoft.com/office/drawing/2014/main" id="{4B514C09-D1F7-752E-3909-DADE140994D8}"/>
              </a:ext>
            </a:extLst>
          </p:cNvPr>
          <p:cNvSpPr txBox="1">
            <a:spLocks/>
          </p:cNvSpPr>
          <p:nvPr/>
        </p:nvSpPr>
        <p:spPr>
          <a:xfrm>
            <a:off x="9938198" y="4245917"/>
            <a:ext cx="7091961" cy="35814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ar-SA" sz="4000" dirty="0"/>
              <a:t>دراسة الخالدي (1431) مستوى تطبيق عوامل الأمن والسلامة في دروس التربية البدنية بالمرحلة الابتدائية بمدينة الطائف </a:t>
            </a:r>
            <a:br>
              <a:rPr lang="en-US" sz="4000" dirty="0"/>
            </a:br>
            <a:endParaRPr lang="ar-SA" sz="4000" dirty="0"/>
          </a:p>
        </p:txBody>
      </p:sp>
    </p:spTree>
    <p:extLst>
      <p:ext uri="{BB962C8B-B14F-4D97-AF65-F5344CB8AC3E}">
        <p14:creationId xmlns:p14="http://schemas.microsoft.com/office/powerpoint/2010/main" val="4205755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8E0E97-87BE-1C4D-AE68-CFD1AAED911D}"/>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F3836EF8-6B6A-D9A0-7A5C-B868DCA966B3}"/>
              </a:ext>
            </a:extLst>
          </p:cNvPr>
          <p:cNvSpPr/>
          <p:nvPr/>
        </p:nvSpPr>
        <p:spPr>
          <a:xfrm>
            <a:off x="-2293426" y="6220900"/>
            <a:ext cx="4478368" cy="4066100"/>
          </a:xfrm>
          <a:custGeom>
            <a:avLst/>
            <a:gdLst/>
            <a:ahLst/>
            <a:cxnLst/>
            <a:rect l="l" t="t" r="r" b="b"/>
            <a:pathLst>
              <a:path w="4478368" h="4066100">
                <a:moveTo>
                  <a:pt x="0" y="0"/>
                </a:moveTo>
                <a:lnTo>
                  <a:pt x="4478368" y="0"/>
                </a:lnTo>
                <a:lnTo>
                  <a:pt x="4478368" y="4066100"/>
                </a:lnTo>
                <a:lnTo>
                  <a:pt x="0" y="40661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ar-SA"/>
          </a:p>
        </p:txBody>
      </p:sp>
      <p:sp>
        <p:nvSpPr>
          <p:cNvPr id="3" name="Freeform 3">
            <a:extLst>
              <a:ext uri="{FF2B5EF4-FFF2-40B4-BE49-F238E27FC236}">
                <a16:creationId xmlns:a16="http://schemas.microsoft.com/office/drawing/2014/main" id="{6A3CAC69-1FA4-6254-CB83-C366A9614E8B}"/>
              </a:ext>
            </a:extLst>
          </p:cNvPr>
          <p:cNvSpPr/>
          <p:nvPr/>
        </p:nvSpPr>
        <p:spPr>
          <a:xfrm>
            <a:off x="0" y="7576869"/>
            <a:ext cx="5069973" cy="2710131"/>
          </a:xfrm>
          <a:custGeom>
            <a:avLst/>
            <a:gdLst/>
            <a:ahLst/>
            <a:cxnLst/>
            <a:rect l="l" t="t" r="r" b="b"/>
            <a:pathLst>
              <a:path w="5069973" h="2710131">
                <a:moveTo>
                  <a:pt x="0" y="0"/>
                </a:moveTo>
                <a:lnTo>
                  <a:pt x="5069973" y="0"/>
                </a:lnTo>
                <a:lnTo>
                  <a:pt x="5069973" y="2710131"/>
                </a:lnTo>
                <a:lnTo>
                  <a:pt x="0" y="271013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ar-SA"/>
          </a:p>
        </p:txBody>
      </p:sp>
      <p:sp>
        <p:nvSpPr>
          <p:cNvPr id="4" name="Freeform 4">
            <a:extLst>
              <a:ext uri="{FF2B5EF4-FFF2-40B4-BE49-F238E27FC236}">
                <a16:creationId xmlns:a16="http://schemas.microsoft.com/office/drawing/2014/main" id="{8A99C878-048B-B7F6-083F-F0FF4AD84F70}"/>
              </a:ext>
            </a:extLst>
          </p:cNvPr>
          <p:cNvSpPr/>
          <p:nvPr/>
        </p:nvSpPr>
        <p:spPr>
          <a:xfrm>
            <a:off x="1028700" y="3298683"/>
            <a:ext cx="448026" cy="2737934"/>
          </a:xfrm>
          <a:custGeom>
            <a:avLst/>
            <a:gdLst/>
            <a:ahLst/>
            <a:cxnLst/>
            <a:rect l="l" t="t" r="r" b="b"/>
            <a:pathLst>
              <a:path w="448026" h="2737934">
                <a:moveTo>
                  <a:pt x="0" y="0"/>
                </a:moveTo>
                <a:lnTo>
                  <a:pt x="448026" y="0"/>
                </a:lnTo>
                <a:lnTo>
                  <a:pt x="448026" y="2737934"/>
                </a:lnTo>
                <a:lnTo>
                  <a:pt x="0" y="273793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ar-SA"/>
          </a:p>
        </p:txBody>
      </p:sp>
      <p:sp>
        <p:nvSpPr>
          <p:cNvPr id="5" name="Freeform 5">
            <a:extLst>
              <a:ext uri="{FF2B5EF4-FFF2-40B4-BE49-F238E27FC236}">
                <a16:creationId xmlns:a16="http://schemas.microsoft.com/office/drawing/2014/main" id="{64487077-9CCD-E3DF-2EBA-E9A6F511D117}"/>
              </a:ext>
            </a:extLst>
          </p:cNvPr>
          <p:cNvSpPr/>
          <p:nvPr/>
        </p:nvSpPr>
        <p:spPr>
          <a:xfrm rot="-10800000">
            <a:off x="16135767" y="0"/>
            <a:ext cx="4478368" cy="4066100"/>
          </a:xfrm>
          <a:custGeom>
            <a:avLst/>
            <a:gdLst/>
            <a:ahLst/>
            <a:cxnLst/>
            <a:rect l="l" t="t" r="r" b="b"/>
            <a:pathLst>
              <a:path w="4478368" h="4066100">
                <a:moveTo>
                  <a:pt x="0" y="0"/>
                </a:moveTo>
                <a:lnTo>
                  <a:pt x="4478368" y="0"/>
                </a:lnTo>
                <a:lnTo>
                  <a:pt x="4478368" y="4066100"/>
                </a:lnTo>
                <a:lnTo>
                  <a:pt x="0" y="40661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ar-SA"/>
          </a:p>
        </p:txBody>
      </p:sp>
      <p:sp>
        <p:nvSpPr>
          <p:cNvPr id="6" name="Freeform 6">
            <a:extLst>
              <a:ext uri="{FF2B5EF4-FFF2-40B4-BE49-F238E27FC236}">
                <a16:creationId xmlns:a16="http://schemas.microsoft.com/office/drawing/2014/main" id="{A2145196-36C4-392A-D908-BA741A301595}"/>
              </a:ext>
            </a:extLst>
          </p:cNvPr>
          <p:cNvSpPr/>
          <p:nvPr/>
        </p:nvSpPr>
        <p:spPr>
          <a:xfrm rot="-10800000">
            <a:off x="13250736" y="0"/>
            <a:ext cx="5069973" cy="2710131"/>
          </a:xfrm>
          <a:custGeom>
            <a:avLst/>
            <a:gdLst/>
            <a:ahLst/>
            <a:cxnLst/>
            <a:rect l="l" t="t" r="r" b="b"/>
            <a:pathLst>
              <a:path w="5069973" h="2710131">
                <a:moveTo>
                  <a:pt x="0" y="0"/>
                </a:moveTo>
                <a:lnTo>
                  <a:pt x="5069973" y="0"/>
                </a:lnTo>
                <a:lnTo>
                  <a:pt x="5069973" y="2710131"/>
                </a:lnTo>
                <a:lnTo>
                  <a:pt x="0" y="271013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ar-SA"/>
          </a:p>
        </p:txBody>
      </p:sp>
      <p:sp>
        <p:nvSpPr>
          <p:cNvPr id="7" name="Freeform 7">
            <a:extLst>
              <a:ext uri="{FF2B5EF4-FFF2-40B4-BE49-F238E27FC236}">
                <a16:creationId xmlns:a16="http://schemas.microsoft.com/office/drawing/2014/main" id="{2A44A219-665F-EBC0-5D49-27A68D07AE37}"/>
              </a:ext>
            </a:extLst>
          </p:cNvPr>
          <p:cNvSpPr/>
          <p:nvPr/>
        </p:nvSpPr>
        <p:spPr>
          <a:xfrm>
            <a:off x="17173203" y="4507894"/>
            <a:ext cx="422762" cy="2583547"/>
          </a:xfrm>
          <a:custGeom>
            <a:avLst/>
            <a:gdLst/>
            <a:ahLst/>
            <a:cxnLst/>
            <a:rect l="l" t="t" r="r" b="b"/>
            <a:pathLst>
              <a:path w="422762" h="2583547">
                <a:moveTo>
                  <a:pt x="0" y="0"/>
                </a:moveTo>
                <a:lnTo>
                  <a:pt x="422762" y="0"/>
                </a:lnTo>
                <a:lnTo>
                  <a:pt x="422762" y="2583547"/>
                </a:lnTo>
                <a:lnTo>
                  <a:pt x="0" y="258354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ar-SA"/>
          </a:p>
        </p:txBody>
      </p:sp>
      <p:sp>
        <p:nvSpPr>
          <p:cNvPr id="8" name="Freeform 8">
            <a:extLst>
              <a:ext uri="{FF2B5EF4-FFF2-40B4-BE49-F238E27FC236}">
                <a16:creationId xmlns:a16="http://schemas.microsoft.com/office/drawing/2014/main" id="{B441930B-EEAC-006B-6B4E-91489CBBB687}"/>
              </a:ext>
            </a:extLst>
          </p:cNvPr>
          <p:cNvSpPr/>
          <p:nvPr/>
        </p:nvSpPr>
        <p:spPr>
          <a:xfrm>
            <a:off x="13411200" y="7810500"/>
            <a:ext cx="4712966" cy="3138828"/>
          </a:xfrm>
          <a:custGeom>
            <a:avLst/>
            <a:gdLst/>
            <a:ahLst/>
            <a:cxnLst/>
            <a:rect l="l" t="t" r="r" b="b"/>
            <a:pathLst>
              <a:path w="6389366" h="3748428">
                <a:moveTo>
                  <a:pt x="0" y="0"/>
                </a:moveTo>
                <a:lnTo>
                  <a:pt x="6389366" y="0"/>
                </a:lnTo>
                <a:lnTo>
                  <a:pt x="6389366" y="3748428"/>
                </a:lnTo>
                <a:lnTo>
                  <a:pt x="0" y="3748428"/>
                </a:lnTo>
                <a:lnTo>
                  <a:pt x="0" y="0"/>
                </a:lnTo>
                <a:close/>
              </a:path>
            </a:pathLst>
          </a:custGeom>
          <a:blipFill>
            <a:blip r:embed="rId8"/>
            <a:stretch>
              <a:fillRect/>
            </a:stretch>
          </a:blipFill>
        </p:spPr>
        <p:txBody>
          <a:bodyPr/>
          <a:lstStyle/>
          <a:p>
            <a:endParaRPr lang="ar-SA"/>
          </a:p>
        </p:txBody>
      </p:sp>
      <p:sp>
        <p:nvSpPr>
          <p:cNvPr id="9" name="Freeform 9">
            <a:extLst>
              <a:ext uri="{FF2B5EF4-FFF2-40B4-BE49-F238E27FC236}">
                <a16:creationId xmlns:a16="http://schemas.microsoft.com/office/drawing/2014/main" id="{6449BC99-4D27-3A40-770A-8B909C9E641D}"/>
              </a:ext>
            </a:extLst>
          </p:cNvPr>
          <p:cNvSpPr/>
          <p:nvPr/>
        </p:nvSpPr>
        <p:spPr>
          <a:xfrm>
            <a:off x="-569587" y="382440"/>
            <a:ext cx="4295961" cy="3375909"/>
          </a:xfrm>
          <a:custGeom>
            <a:avLst/>
            <a:gdLst/>
            <a:ahLst/>
            <a:cxnLst/>
            <a:rect l="l" t="t" r="r" b="b"/>
            <a:pathLst>
              <a:path w="4295961" h="3375909">
                <a:moveTo>
                  <a:pt x="0" y="0"/>
                </a:moveTo>
                <a:lnTo>
                  <a:pt x="4295961" y="0"/>
                </a:lnTo>
                <a:lnTo>
                  <a:pt x="4295961" y="3375909"/>
                </a:lnTo>
                <a:lnTo>
                  <a:pt x="0" y="3375909"/>
                </a:lnTo>
                <a:lnTo>
                  <a:pt x="0" y="0"/>
                </a:lnTo>
                <a:close/>
              </a:path>
            </a:pathLst>
          </a:custGeom>
          <a:blipFill>
            <a:blip r:embed="rId9"/>
            <a:stretch>
              <a:fillRect/>
            </a:stretch>
          </a:blipFill>
        </p:spPr>
        <p:txBody>
          <a:bodyPr/>
          <a:lstStyle/>
          <a:p>
            <a:endParaRPr lang="ar-SA"/>
          </a:p>
        </p:txBody>
      </p:sp>
      <p:sp>
        <p:nvSpPr>
          <p:cNvPr id="12" name="TextBox 12">
            <a:extLst>
              <a:ext uri="{FF2B5EF4-FFF2-40B4-BE49-F238E27FC236}">
                <a16:creationId xmlns:a16="http://schemas.microsoft.com/office/drawing/2014/main" id="{C904614F-5EBC-FE9C-FE85-CE5D2F8FF51D}"/>
              </a:ext>
            </a:extLst>
          </p:cNvPr>
          <p:cNvSpPr txBox="1"/>
          <p:nvPr/>
        </p:nvSpPr>
        <p:spPr>
          <a:xfrm>
            <a:off x="6019800" y="484040"/>
            <a:ext cx="7667479" cy="1047750"/>
          </a:xfrm>
          <a:prstGeom prst="rect">
            <a:avLst/>
          </a:prstGeom>
        </p:spPr>
        <p:txBody>
          <a:bodyPr lIns="0" tIns="0" rIns="0" bIns="0" rtlCol="0" anchor="t">
            <a:spAutoFit/>
          </a:bodyPr>
          <a:lstStyle/>
          <a:p>
            <a:pPr algn="ctr" rtl="1">
              <a:lnSpc>
                <a:spcPts val="8025"/>
              </a:lnSpc>
            </a:pPr>
            <a:r>
              <a:rPr lang="ar-SA" sz="7500" b="1" dirty="0">
                <a:solidFill>
                  <a:schemeClr val="accent6">
                    <a:lumMod val="75000"/>
                  </a:schemeClr>
                </a:solidFill>
                <a:latin typeface="Araboto Bold"/>
                <a:ea typeface="Araboto Bold"/>
                <a:cs typeface="Araboto Bold"/>
                <a:sym typeface="Araboto Bold"/>
                <a:rtl/>
              </a:rPr>
              <a:t>دراسات بحثية </a:t>
            </a:r>
            <a:endParaRPr lang="ar-EG" sz="7500" b="1" dirty="0">
              <a:solidFill>
                <a:schemeClr val="accent6">
                  <a:lumMod val="75000"/>
                </a:schemeClr>
              </a:solidFill>
              <a:latin typeface="Araboto Bold"/>
              <a:ea typeface="Araboto Bold"/>
              <a:cs typeface="Araboto Bold"/>
              <a:sym typeface="Araboto Bold"/>
              <a:rtl/>
            </a:endParaRPr>
          </a:p>
        </p:txBody>
      </p:sp>
      <p:sp>
        <p:nvSpPr>
          <p:cNvPr id="10" name="مستطيل: زاوية واحدة مقصوصة 9">
            <a:extLst>
              <a:ext uri="{FF2B5EF4-FFF2-40B4-BE49-F238E27FC236}">
                <a16:creationId xmlns:a16="http://schemas.microsoft.com/office/drawing/2014/main" id="{5F5F17A6-1920-2A9C-24F6-1C8E6295783F}"/>
              </a:ext>
            </a:extLst>
          </p:cNvPr>
          <p:cNvSpPr/>
          <p:nvPr/>
        </p:nvSpPr>
        <p:spPr>
          <a:xfrm>
            <a:off x="9415879" y="2171700"/>
            <a:ext cx="5824122" cy="6324600"/>
          </a:xfrm>
          <a:prstGeom prst="snip1Rect">
            <a:avLst/>
          </a:prstGeom>
        </p:spPr>
        <p:style>
          <a:lnRef idx="2">
            <a:schemeClr val="accent6"/>
          </a:lnRef>
          <a:fillRef idx="1">
            <a:schemeClr val="lt1"/>
          </a:fillRef>
          <a:effectRef idx="0">
            <a:schemeClr val="accent6"/>
          </a:effectRef>
          <a:fontRef idx="minor">
            <a:schemeClr val="dk1"/>
          </a:fontRef>
        </p:style>
        <p:txBody>
          <a:bodyPr rtlCol="1" anchor="ctr"/>
          <a:lstStyle/>
          <a:p>
            <a:pPr algn="r"/>
            <a:r>
              <a:rPr lang="ar-SA" sz="2600" b="1" dirty="0"/>
              <a:t>دراسة محمد أيمن (1999م ) بعنوان </a:t>
            </a:r>
            <a:r>
              <a:rPr lang="ar-SA" sz="2600" dirty="0"/>
              <a:t>درجة توافر عوامل الأمن والسلامة في درس التربية البدنية من وجه نظر المعلمين والمعلمات لمدارس محافظة أربد ،  استخدم الباحث المنهج الوصفي وطبق الباحث </a:t>
            </a:r>
            <a:r>
              <a:rPr lang="ar-SA" sz="2600" dirty="0" err="1"/>
              <a:t>استبانه</a:t>
            </a:r>
            <a:r>
              <a:rPr lang="ar-SA" sz="2600" dirty="0"/>
              <a:t> ، وتكونت العينة من 206 معلم ومعلمة تربية بدنية و</a:t>
            </a:r>
            <a:r>
              <a:rPr lang="ar-SA" sz="2600" b="1" dirty="0"/>
              <a:t>كانت أهم النتائج </a:t>
            </a:r>
            <a:r>
              <a:rPr lang="ar-SA" sz="2600" dirty="0"/>
              <a:t>توفر عوامل الأمن والسلامة في دروس التربية البدنية بدرجة عامة</a:t>
            </a:r>
            <a:r>
              <a:rPr lang="ar-SA" sz="2600" dirty="0">
                <a:solidFill>
                  <a:schemeClr val="accent6">
                    <a:lumMod val="75000"/>
                  </a:schemeClr>
                </a:solidFill>
              </a:rPr>
              <a:t> </a:t>
            </a:r>
            <a:r>
              <a:rPr lang="ar-SA" sz="2600" b="1" dirty="0">
                <a:solidFill>
                  <a:schemeClr val="accent6">
                    <a:lumMod val="75000"/>
                  </a:schemeClr>
                </a:solidFill>
              </a:rPr>
              <a:t>متوسطة</a:t>
            </a:r>
            <a:r>
              <a:rPr lang="ar-SA" sz="2600" dirty="0">
                <a:solidFill>
                  <a:schemeClr val="accent6">
                    <a:lumMod val="75000"/>
                  </a:schemeClr>
                </a:solidFill>
              </a:rPr>
              <a:t> </a:t>
            </a:r>
            <a:r>
              <a:rPr lang="ar-SA" sz="2600" dirty="0"/>
              <a:t>وأن هناك </a:t>
            </a:r>
            <a:r>
              <a:rPr lang="ar-SA" sz="2600" b="1" dirty="0"/>
              <a:t>نقصًا</a:t>
            </a:r>
            <a:r>
              <a:rPr lang="ar-SA" sz="2600" dirty="0"/>
              <a:t> في توفر عوامل الأمن والسلامة في الملاعب والاهتمام بالأجهزة والأدوات والاهتمام بالمرافق الصحية في المدارس </a:t>
            </a:r>
            <a:endParaRPr lang="en-US" sz="2600" dirty="0"/>
          </a:p>
          <a:p>
            <a:pPr algn="r"/>
            <a:endParaRPr lang="ar-SA" sz="2600" dirty="0"/>
          </a:p>
        </p:txBody>
      </p:sp>
      <p:sp>
        <p:nvSpPr>
          <p:cNvPr id="15" name="مستطيل: زاوية واحدة مقصوصة 14">
            <a:extLst>
              <a:ext uri="{FF2B5EF4-FFF2-40B4-BE49-F238E27FC236}">
                <a16:creationId xmlns:a16="http://schemas.microsoft.com/office/drawing/2014/main" id="{94AD534F-2B23-12CD-FF6E-1B18F98B3D4F}"/>
              </a:ext>
            </a:extLst>
          </p:cNvPr>
          <p:cNvSpPr/>
          <p:nvPr/>
        </p:nvSpPr>
        <p:spPr>
          <a:xfrm>
            <a:off x="3017196" y="2188010"/>
            <a:ext cx="5824122" cy="6324600"/>
          </a:xfrm>
          <a:prstGeom prst="snip1Rect">
            <a:avLst/>
          </a:prstGeom>
        </p:spPr>
        <p:style>
          <a:lnRef idx="2">
            <a:schemeClr val="accent6"/>
          </a:lnRef>
          <a:fillRef idx="1">
            <a:schemeClr val="lt1"/>
          </a:fillRef>
          <a:effectRef idx="0">
            <a:schemeClr val="accent6"/>
          </a:effectRef>
          <a:fontRef idx="minor">
            <a:schemeClr val="dk1"/>
          </a:fontRef>
        </p:style>
        <p:txBody>
          <a:bodyPr rtlCol="1" anchor="ctr"/>
          <a:lstStyle/>
          <a:p>
            <a:pPr algn="r"/>
            <a:r>
              <a:rPr lang="ar-SA" sz="2400" b="1" dirty="0"/>
              <a:t>دراسة </a:t>
            </a:r>
            <a:r>
              <a:rPr lang="ar-SA" sz="2400" b="1" dirty="0" err="1"/>
              <a:t>هوانج</a:t>
            </a:r>
            <a:r>
              <a:rPr lang="ar-SA" sz="2400" b="1" dirty="0"/>
              <a:t> (1996) </a:t>
            </a:r>
            <a:r>
              <a:rPr lang="ar-SA" sz="2400" dirty="0"/>
              <a:t>وهدفت الدراسة إلى التعرف على وضع عوامل الأمن والسلامة في الأنشطة البدنية المدرسية في جمهورية كوريا وحجم البرامج ، استخدم الباحث المنهج الوصفي واستخدام الباحث ( الاستبانة ) لجمع المعلومات وتمثلت عينة البحث 820 معلم ومدرب في المدارس الابتدائية والمتوسطة والثانوية وقد </a:t>
            </a:r>
            <a:r>
              <a:rPr lang="ar-SA" sz="2400" b="1" dirty="0"/>
              <a:t>أظهرت النتائج </a:t>
            </a:r>
            <a:r>
              <a:rPr lang="ar-SA" sz="2400" dirty="0"/>
              <a:t>أن معظم التنظيمات كرست القليل من الاهتمام لعوامل الأمن والسلامة في برامجها البدنية وبدت الطرق المتبعة للسلامة </a:t>
            </a:r>
            <a:r>
              <a:rPr lang="ar-SA" sz="2400" b="1" dirty="0"/>
              <a:t>بشكل تقليدي </a:t>
            </a:r>
            <a:r>
              <a:rPr lang="ar-SA" sz="2400" dirty="0"/>
              <a:t>حيث إن إدارة المدرسة كانت منصبه على تجنب الحوادث فقط دون توعية الطلاب بالطرق الصحيحة لعدم الوقوع بها </a:t>
            </a:r>
            <a:r>
              <a:rPr lang="ar-SA" sz="2400" b="1" dirty="0"/>
              <a:t>وأظهرت النتائج </a:t>
            </a:r>
            <a:r>
              <a:rPr lang="ar-SA" sz="2400" dirty="0"/>
              <a:t>أن هناك علاقة طردية بين نقص المشرفين  وزيادة عدد الحوادث في الرياضة المدرسية </a:t>
            </a:r>
            <a:endParaRPr lang="en-US" sz="2400" dirty="0"/>
          </a:p>
          <a:p>
            <a:pPr algn="r"/>
            <a:endParaRPr lang="ar-SA" sz="2400" dirty="0"/>
          </a:p>
        </p:txBody>
      </p:sp>
    </p:spTree>
    <p:extLst>
      <p:ext uri="{BB962C8B-B14F-4D97-AF65-F5344CB8AC3E}">
        <p14:creationId xmlns:p14="http://schemas.microsoft.com/office/powerpoint/2010/main" val="39981311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54386A-E756-4C5E-EDB6-2363587B9EFA}"/>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55994281-9BF9-3E6D-06D2-7E608C1EB72F}"/>
              </a:ext>
            </a:extLst>
          </p:cNvPr>
          <p:cNvSpPr/>
          <p:nvPr/>
        </p:nvSpPr>
        <p:spPr>
          <a:xfrm>
            <a:off x="-2293426" y="6220900"/>
            <a:ext cx="4478368" cy="4066100"/>
          </a:xfrm>
          <a:custGeom>
            <a:avLst/>
            <a:gdLst/>
            <a:ahLst/>
            <a:cxnLst/>
            <a:rect l="l" t="t" r="r" b="b"/>
            <a:pathLst>
              <a:path w="4478368" h="4066100">
                <a:moveTo>
                  <a:pt x="0" y="0"/>
                </a:moveTo>
                <a:lnTo>
                  <a:pt x="4478368" y="0"/>
                </a:lnTo>
                <a:lnTo>
                  <a:pt x="4478368" y="4066100"/>
                </a:lnTo>
                <a:lnTo>
                  <a:pt x="0" y="40661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ar-SA"/>
          </a:p>
        </p:txBody>
      </p:sp>
      <p:sp>
        <p:nvSpPr>
          <p:cNvPr id="3" name="Freeform 3">
            <a:extLst>
              <a:ext uri="{FF2B5EF4-FFF2-40B4-BE49-F238E27FC236}">
                <a16:creationId xmlns:a16="http://schemas.microsoft.com/office/drawing/2014/main" id="{72AB90EF-4AFC-31AF-39BE-C3B8E6038BAA}"/>
              </a:ext>
            </a:extLst>
          </p:cNvPr>
          <p:cNvSpPr/>
          <p:nvPr/>
        </p:nvSpPr>
        <p:spPr>
          <a:xfrm>
            <a:off x="0" y="7576869"/>
            <a:ext cx="5069973" cy="2710131"/>
          </a:xfrm>
          <a:custGeom>
            <a:avLst/>
            <a:gdLst/>
            <a:ahLst/>
            <a:cxnLst/>
            <a:rect l="l" t="t" r="r" b="b"/>
            <a:pathLst>
              <a:path w="5069973" h="2710131">
                <a:moveTo>
                  <a:pt x="0" y="0"/>
                </a:moveTo>
                <a:lnTo>
                  <a:pt x="5069973" y="0"/>
                </a:lnTo>
                <a:lnTo>
                  <a:pt x="5069973" y="2710131"/>
                </a:lnTo>
                <a:lnTo>
                  <a:pt x="0" y="271013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ar-SA"/>
          </a:p>
        </p:txBody>
      </p:sp>
      <p:sp>
        <p:nvSpPr>
          <p:cNvPr id="4" name="Freeform 4">
            <a:extLst>
              <a:ext uri="{FF2B5EF4-FFF2-40B4-BE49-F238E27FC236}">
                <a16:creationId xmlns:a16="http://schemas.microsoft.com/office/drawing/2014/main" id="{08DC8702-B614-1867-540A-8F1711A1A27B}"/>
              </a:ext>
            </a:extLst>
          </p:cNvPr>
          <p:cNvSpPr/>
          <p:nvPr/>
        </p:nvSpPr>
        <p:spPr>
          <a:xfrm>
            <a:off x="1028700" y="3298683"/>
            <a:ext cx="448026" cy="2737934"/>
          </a:xfrm>
          <a:custGeom>
            <a:avLst/>
            <a:gdLst/>
            <a:ahLst/>
            <a:cxnLst/>
            <a:rect l="l" t="t" r="r" b="b"/>
            <a:pathLst>
              <a:path w="448026" h="2737934">
                <a:moveTo>
                  <a:pt x="0" y="0"/>
                </a:moveTo>
                <a:lnTo>
                  <a:pt x="448026" y="0"/>
                </a:lnTo>
                <a:lnTo>
                  <a:pt x="448026" y="2737934"/>
                </a:lnTo>
                <a:lnTo>
                  <a:pt x="0" y="273793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ar-SA"/>
          </a:p>
        </p:txBody>
      </p:sp>
      <p:sp>
        <p:nvSpPr>
          <p:cNvPr id="5" name="Freeform 5">
            <a:extLst>
              <a:ext uri="{FF2B5EF4-FFF2-40B4-BE49-F238E27FC236}">
                <a16:creationId xmlns:a16="http://schemas.microsoft.com/office/drawing/2014/main" id="{F2F81908-C700-2928-3F02-B36C9C22154E}"/>
              </a:ext>
            </a:extLst>
          </p:cNvPr>
          <p:cNvSpPr/>
          <p:nvPr/>
        </p:nvSpPr>
        <p:spPr>
          <a:xfrm rot="-10800000">
            <a:off x="16135767" y="0"/>
            <a:ext cx="4478368" cy="4066100"/>
          </a:xfrm>
          <a:custGeom>
            <a:avLst/>
            <a:gdLst/>
            <a:ahLst/>
            <a:cxnLst/>
            <a:rect l="l" t="t" r="r" b="b"/>
            <a:pathLst>
              <a:path w="4478368" h="4066100">
                <a:moveTo>
                  <a:pt x="0" y="0"/>
                </a:moveTo>
                <a:lnTo>
                  <a:pt x="4478368" y="0"/>
                </a:lnTo>
                <a:lnTo>
                  <a:pt x="4478368" y="4066100"/>
                </a:lnTo>
                <a:lnTo>
                  <a:pt x="0" y="40661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ar-SA"/>
          </a:p>
        </p:txBody>
      </p:sp>
      <p:sp>
        <p:nvSpPr>
          <p:cNvPr id="6" name="Freeform 6">
            <a:extLst>
              <a:ext uri="{FF2B5EF4-FFF2-40B4-BE49-F238E27FC236}">
                <a16:creationId xmlns:a16="http://schemas.microsoft.com/office/drawing/2014/main" id="{F93D4493-3E32-E981-6BCF-E1F9275E23A3}"/>
              </a:ext>
            </a:extLst>
          </p:cNvPr>
          <p:cNvSpPr/>
          <p:nvPr/>
        </p:nvSpPr>
        <p:spPr>
          <a:xfrm rot="-10800000">
            <a:off x="13250736" y="0"/>
            <a:ext cx="5069973" cy="2710131"/>
          </a:xfrm>
          <a:custGeom>
            <a:avLst/>
            <a:gdLst/>
            <a:ahLst/>
            <a:cxnLst/>
            <a:rect l="l" t="t" r="r" b="b"/>
            <a:pathLst>
              <a:path w="5069973" h="2710131">
                <a:moveTo>
                  <a:pt x="0" y="0"/>
                </a:moveTo>
                <a:lnTo>
                  <a:pt x="5069973" y="0"/>
                </a:lnTo>
                <a:lnTo>
                  <a:pt x="5069973" y="2710131"/>
                </a:lnTo>
                <a:lnTo>
                  <a:pt x="0" y="271013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ar-SA"/>
          </a:p>
        </p:txBody>
      </p:sp>
      <p:sp>
        <p:nvSpPr>
          <p:cNvPr id="7" name="Freeform 7">
            <a:extLst>
              <a:ext uri="{FF2B5EF4-FFF2-40B4-BE49-F238E27FC236}">
                <a16:creationId xmlns:a16="http://schemas.microsoft.com/office/drawing/2014/main" id="{46360789-6901-2608-B193-DD928017E884}"/>
              </a:ext>
            </a:extLst>
          </p:cNvPr>
          <p:cNvSpPr/>
          <p:nvPr/>
        </p:nvSpPr>
        <p:spPr>
          <a:xfrm>
            <a:off x="17173203" y="4507894"/>
            <a:ext cx="422762" cy="2583547"/>
          </a:xfrm>
          <a:custGeom>
            <a:avLst/>
            <a:gdLst/>
            <a:ahLst/>
            <a:cxnLst/>
            <a:rect l="l" t="t" r="r" b="b"/>
            <a:pathLst>
              <a:path w="422762" h="2583547">
                <a:moveTo>
                  <a:pt x="0" y="0"/>
                </a:moveTo>
                <a:lnTo>
                  <a:pt x="422762" y="0"/>
                </a:lnTo>
                <a:lnTo>
                  <a:pt x="422762" y="2583547"/>
                </a:lnTo>
                <a:lnTo>
                  <a:pt x="0" y="258354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ar-SA"/>
          </a:p>
        </p:txBody>
      </p:sp>
      <p:sp>
        <p:nvSpPr>
          <p:cNvPr id="8" name="Freeform 8">
            <a:extLst>
              <a:ext uri="{FF2B5EF4-FFF2-40B4-BE49-F238E27FC236}">
                <a16:creationId xmlns:a16="http://schemas.microsoft.com/office/drawing/2014/main" id="{AAD3D333-230C-8B8A-9BA3-537077198A41}"/>
              </a:ext>
            </a:extLst>
          </p:cNvPr>
          <p:cNvSpPr/>
          <p:nvPr/>
        </p:nvSpPr>
        <p:spPr>
          <a:xfrm>
            <a:off x="13411200" y="7810500"/>
            <a:ext cx="4712966" cy="3138828"/>
          </a:xfrm>
          <a:custGeom>
            <a:avLst/>
            <a:gdLst/>
            <a:ahLst/>
            <a:cxnLst/>
            <a:rect l="l" t="t" r="r" b="b"/>
            <a:pathLst>
              <a:path w="6389366" h="3748428">
                <a:moveTo>
                  <a:pt x="0" y="0"/>
                </a:moveTo>
                <a:lnTo>
                  <a:pt x="6389366" y="0"/>
                </a:lnTo>
                <a:lnTo>
                  <a:pt x="6389366" y="3748428"/>
                </a:lnTo>
                <a:lnTo>
                  <a:pt x="0" y="3748428"/>
                </a:lnTo>
                <a:lnTo>
                  <a:pt x="0" y="0"/>
                </a:lnTo>
                <a:close/>
              </a:path>
            </a:pathLst>
          </a:custGeom>
          <a:blipFill>
            <a:blip r:embed="rId8"/>
            <a:stretch>
              <a:fillRect/>
            </a:stretch>
          </a:blipFill>
        </p:spPr>
        <p:txBody>
          <a:bodyPr/>
          <a:lstStyle/>
          <a:p>
            <a:endParaRPr lang="ar-SA"/>
          </a:p>
        </p:txBody>
      </p:sp>
      <p:sp>
        <p:nvSpPr>
          <p:cNvPr id="9" name="Freeform 9">
            <a:extLst>
              <a:ext uri="{FF2B5EF4-FFF2-40B4-BE49-F238E27FC236}">
                <a16:creationId xmlns:a16="http://schemas.microsoft.com/office/drawing/2014/main" id="{6D5CD269-AF49-D73B-BB86-43B352B031DD}"/>
              </a:ext>
            </a:extLst>
          </p:cNvPr>
          <p:cNvSpPr/>
          <p:nvPr/>
        </p:nvSpPr>
        <p:spPr>
          <a:xfrm>
            <a:off x="-569587" y="382440"/>
            <a:ext cx="4295961" cy="3375909"/>
          </a:xfrm>
          <a:custGeom>
            <a:avLst/>
            <a:gdLst/>
            <a:ahLst/>
            <a:cxnLst/>
            <a:rect l="l" t="t" r="r" b="b"/>
            <a:pathLst>
              <a:path w="4295961" h="3375909">
                <a:moveTo>
                  <a:pt x="0" y="0"/>
                </a:moveTo>
                <a:lnTo>
                  <a:pt x="4295961" y="0"/>
                </a:lnTo>
                <a:lnTo>
                  <a:pt x="4295961" y="3375909"/>
                </a:lnTo>
                <a:lnTo>
                  <a:pt x="0" y="3375909"/>
                </a:lnTo>
                <a:lnTo>
                  <a:pt x="0" y="0"/>
                </a:lnTo>
                <a:close/>
              </a:path>
            </a:pathLst>
          </a:custGeom>
          <a:blipFill>
            <a:blip r:embed="rId9"/>
            <a:stretch>
              <a:fillRect/>
            </a:stretch>
          </a:blipFill>
        </p:spPr>
        <p:txBody>
          <a:bodyPr/>
          <a:lstStyle/>
          <a:p>
            <a:endParaRPr lang="ar-SA"/>
          </a:p>
        </p:txBody>
      </p:sp>
      <p:sp>
        <p:nvSpPr>
          <p:cNvPr id="12" name="TextBox 12">
            <a:extLst>
              <a:ext uri="{FF2B5EF4-FFF2-40B4-BE49-F238E27FC236}">
                <a16:creationId xmlns:a16="http://schemas.microsoft.com/office/drawing/2014/main" id="{4E71F702-D4D4-0D69-0C03-07454000E738}"/>
              </a:ext>
            </a:extLst>
          </p:cNvPr>
          <p:cNvSpPr txBox="1"/>
          <p:nvPr/>
        </p:nvSpPr>
        <p:spPr>
          <a:xfrm>
            <a:off x="6128135" y="1363386"/>
            <a:ext cx="7667479" cy="1047750"/>
          </a:xfrm>
          <a:prstGeom prst="rect">
            <a:avLst/>
          </a:prstGeom>
        </p:spPr>
        <p:txBody>
          <a:bodyPr lIns="0" tIns="0" rIns="0" bIns="0" rtlCol="0" anchor="t">
            <a:spAutoFit/>
          </a:bodyPr>
          <a:lstStyle/>
          <a:p>
            <a:pPr algn="ctr" rtl="1">
              <a:lnSpc>
                <a:spcPts val="8025"/>
              </a:lnSpc>
            </a:pPr>
            <a:r>
              <a:rPr lang="ar-SA" sz="7500" b="1" dirty="0">
                <a:solidFill>
                  <a:srgbClr val="4B4A4A"/>
                </a:solidFill>
                <a:latin typeface="Araboto Bold"/>
                <a:ea typeface="Araboto Bold"/>
                <a:cs typeface="Araboto Bold"/>
                <a:sym typeface="Araboto Bold"/>
                <a:rtl/>
              </a:rPr>
              <a:t>دراسات بحثية </a:t>
            </a:r>
            <a:endParaRPr lang="ar-EG" sz="7500" b="1" dirty="0">
              <a:solidFill>
                <a:srgbClr val="4B4A4A"/>
              </a:solidFill>
              <a:latin typeface="Araboto Bold"/>
              <a:ea typeface="Araboto Bold"/>
              <a:cs typeface="Araboto Bold"/>
              <a:sym typeface="Araboto Bold"/>
              <a:rtl/>
            </a:endParaRPr>
          </a:p>
        </p:txBody>
      </p:sp>
      <p:sp>
        <p:nvSpPr>
          <p:cNvPr id="14" name="مربع نص 13">
            <a:extLst>
              <a:ext uri="{FF2B5EF4-FFF2-40B4-BE49-F238E27FC236}">
                <a16:creationId xmlns:a16="http://schemas.microsoft.com/office/drawing/2014/main" id="{3AED2442-461B-EB58-6C07-2AEE46D1CCF7}"/>
              </a:ext>
            </a:extLst>
          </p:cNvPr>
          <p:cNvSpPr txBox="1"/>
          <p:nvPr/>
        </p:nvSpPr>
        <p:spPr>
          <a:xfrm>
            <a:off x="2184942" y="3574856"/>
            <a:ext cx="13409024" cy="2129814"/>
          </a:xfrm>
          <a:prstGeom prst="rect">
            <a:avLst/>
          </a:prstGeom>
          <a:noFill/>
        </p:spPr>
        <p:txBody>
          <a:bodyPr wrap="square">
            <a:spAutoFit/>
          </a:bodyPr>
          <a:lstStyle/>
          <a:p>
            <a:pPr marL="228600" algn="just" rtl="1">
              <a:lnSpc>
                <a:spcPct val="107000"/>
              </a:lnSpc>
              <a:spcAft>
                <a:spcPts val="800"/>
              </a:spcAft>
              <a:buNone/>
            </a:pPr>
            <a:r>
              <a:rPr lang="ar-SA" sz="2500" b="1" kern="100" dirty="0">
                <a:effectLst/>
                <a:latin typeface="Calibri" panose="020F0502020204030204" pitchFamily="34" charset="0"/>
                <a:ea typeface="Calibri" panose="020F0502020204030204" pitchFamily="34" charset="0"/>
                <a:cs typeface="Arial" panose="020B0604020202020204" pitchFamily="34" charset="0"/>
              </a:rPr>
              <a:t>دراسة </a:t>
            </a:r>
            <a:r>
              <a:rPr lang="ar-SA" sz="2500" b="1" kern="100" dirty="0" err="1">
                <a:effectLst/>
                <a:latin typeface="Calibri" panose="020F0502020204030204" pitchFamily="34" charset="0"/>
                <a:ea typeface="Calibri" panose="020F0502020204030204" pitchFamily="34" charset="0"/>
                <a:cs typeface="Arial" panose="020B0604020202020204" pitchFamily="34" charset="0"/>
              </a:rPr>
              <a:t>بوقوفة</a:t>
            </a:r>
            <a:r>
              <a:rPr lang="ar-SA" sz="2500" b="1" kern="100" dirty="0">
                <a:effectLst/>
                <a:latin typeface="Calibri" panose="020F0502020204030204" pitchFamily="34" charset="0"/>
                <a:ea typeface="Calibri" panose="020F0502020204030204" pitchFamily="34" charset="0"/>
                <a:cs typeface="Arial" panose="020B0604020202020204" pitchFamily="34" charset="0"/>
              </a:rPr>
              <a:t> محمد ( 2022) بعنوان</a:t>
            </a:r>
            <a:r>
              <a:rPr lang="ar-SA" sz="2500" kern="100" dirty="0">
                <a:effectLst/>
                <a:latin typeface="Calibri" panose="020F0502020204030204" pitchFamily="34" charset="0"/>
                <a:ea typeface="Calibri" panose="020F0502020204030204" pitchFamily="34" charset="0"/>
                <a:cs typeface="Arial" panose="020B0604020202020204" pitchFamily="34" charset="0"/>
              </a:rPr>
              <a:t> </a:t>
            </a:r>
            <a:r>
              <a:rPr lang="ar-SA" sz="2500" kern="100" dirty="0">
                <a:solidFill>
                  <a:srgbClr val="FF8E37"/>
                </a:solidFill>
                <a:effectLst/>
                <a:latin typeface="Calibri" panose="020F0502020204030204" pitchFamily="34" charset="0"/>
                <a:ea typeface="Calibri" panose="020F0502020204030204" pitchFamily="34" charset="0"/>
                <a:cs typeface="Arial" panose="020B0604020202020204" pitchFamily="34" charset="0"/>
              </a:rPr>
              <a:t>الإجراءات الوقائية لتجنب حدوث الإصابات أثناء ممارسة النشاط البدني والرياضي في الوسط المدرسي</a:t>
            </a:r>
            <a:r>
              <a:rPr lang="ar-SA" sz="2500" kern="100" dirty="0">
                <a:effectLst/>
                <a:latin typeface="Calibri" panose="020F0502020204030204" pitchFamily="34" charset="0"/>
                <a:ea typeface="Calibri" panose="020F0502020204030204" pitchFamily="34" charset="0"/>
                <a:cs typeface="Arial" panose="020B0604020202020204" pitchFamily="34" charset="0"/>
              </a:rPr>
              <a:t> ، حيث </a:t>
            </a:r>
            <a:r>
              <a:rPr lang="ar-SA" sz="2500" b="1" kern="100" dirty="0">
                <a:effectLst/>
                <a:latin typeface="Calibri" panose="020F0502020204030204" pitchFamily="34" charset="0"/>
                <a:ea typeface="Calibri" panose="020F0502020204030204" pitchFamily="34" charset="0"/>
                <a:cs typeface="Arial" panose="020B0604020202020204" pitchFamily="34" charset="0"/>
              </a:rPr>
              <a:t>أشارت أهم النتائج </a:t>
            </a:r>
            <a:r>
              <a:rPr lang="ar-SA" sz="2500" kern="100" dirty="0">
                <a:effectLst/>
                <a:latin typeface="Calibri" panose="020F0502020204030204" pitchFamily="34" charset="0"/>
                <a:ea typeface="Calibri" panose="020F0502020204030204" pitchFamily="34" charset="0"/>
                <a:cs typeface="Arial" panose="020B0604020202020204" pitchFamily="34" charset="0"/>
              </a:rPr>
              <a:t>إلى أن أكثر أجزاء الجسم عرضة للإصابة أثناء ممارسة النشاط الرياضي في الوسط المدرسي هي الكاحل واليد وعضلات الفخذ ،</a:t>
            </a:r>
            <a:r>
              <a:rPr lang="ar-SA" sz="2500" b="1" kern="100" dirty="0">
                <a:effectLst/>
                <a:latin typeface="Calibri" panose="020F0502020204030204" pitchFamily="34" charset="0"/>
                <a:ea typeface="Calibri" panose="020F0502020204030204" pitchFamily="34" charset="0"/>
                <a:cs typeface="Arial" panose="020B0604020202020204" pitchFamily="34" charset="0"/>
              </a:rPr>
              <a:t>وتعتبر</a:t>
            </a:r>
            <a:r>
              <a:rPr lang="ar-SA" sz="2500" kern="100" dirty="0">
                <a:effectLst/>
                <a:latin typeface="Calibri" panose="020F0502020204030204" pitchFamily="34" charset="0"/>
                <a:ea typeface="Calibri" panose="020F0502020204030204" pitchFamily="34" charset="0"/>
                <a:cs typeface="Arial" panose="020B0604020202020204" pitchFamily="34" charset="0"/>
              </a:rPr>
              <a:t> الكدمات والالتواءات خاصة التواء مفصل الكاحل </a:t>
            </a:r>
            <a:r>
              <a:rPr lang="ar-SA" sz="2500" kern="100" dirty="0" err="1">
                <a:effectLst/>
                <a:latin typeface="Calibri" panose="020F0502020204030204" pitchFamily="34" charset="0"/>
                <a:ea typeface="Calibri" panose="020F0502020204030204" pitchFamily="34" charset="0"/>
                <a:cs typeface="Arial" panose="020B0604020202020204" pitchFamily="34" charset="0"/>
              </a:rPr>
              <a:t>والتشجنات</a:t>
            </a:r>
            <a:r>
              <a:rPr lang="ar-SA" sz="2500" kern="100" dirty="0">
                <a:effectLst/>
                <a:latin typeface="Calibri" panose="020F0502020204030204" pitchFamily="34" charset="0"/>
                <a:ea typeface="Calibri" panose="020F0502020204030204" pitchFamily="34" charset="0"/>
                <a:cs typeface="Arial" panose="020B0604020202020204" pitchFamily="34" charset="0"/>
              </a:rPr>
              <a:t> من أكثر الإصابات شيوعًا في الوسط المدرسي ، كما أن </a:t>
            </a:r>
            <a:r>
              <a:rPr lang="ar-SA" sz="2500" b="1" kern="100" dirty="0">
                <a:effectLst/>
                <a:latin typeface="Calibri" panose="020F0502020204030204" pitchFamily="34" charset="0"/>
                <a:ea typeface="Calibri" panose="020F0502020204030204" pitchFamily="34" charset="0"/>
                <a:cs typeface="Arial" panose="020B0604020202020204" pitchFamily="34" charset="0"/>
              </a:rPr>
              <a:t>أسباب </a:t>
            </a:r>
            <a:r>
              <a:rPr lang="ar-SA" sz="2500" kern="100" dirty="0">
                <a:effectLst/>
                <a:latin typeface="Calibri" panose="020F0502020204030204" pitchFamily="34" charset="0"/>
                <a:ea typeface="Calibri" panose="020F0502020204030204" pitchFamily="34" charset="0"/>
                <a:cs typeface="Arial" panose="020B0604020202020204" pitchFamily="34" charset="0"/>
              </a:rPr>
              <a:t>الإصابات الرياضية في الوسط المدرسي </a:t>
            </a:r>
            <a:r>
              <a:rPr lang="ar-SA" sz="2500" kern="100" dirty="0" err="1">
                <a:effectLst/>
                <a:latin typeface="Calibri" panose="020F0502020204030204" pitchFamily="34" charset="0"/>
                <a:ea typeface="Calibri" panose="020F0502020204030204" pitchFamily="34" charset="0"/>
                <a:cs typeface="Arial" panose="020B0604020202020204" pitchFamily="34" charset="0"/>
              </a:rPr>
              <a:t>تتعددت</a:t>
            </a:r>
            <a:r>
              <a:rPr lang="ar-SA" sz="2500" kern="100" dirty="0">
                <a:effectLst/>
                <a:latin typeface="Calibri" panose="020F0502020204030204" pitchFamily="34" charset="0"/>
                <a:ea typeface="Calibri" panose="020F0502020204030204" pitchFamily="34" charset="0"/>
                <a:cs typeface="Arial" panose="020B0604020202020204" pitchFamily="34" charset="0"/>
              </a:rPr>
              <a:t> وتعود بالدرجة الأولى إلى التصادم والاحتكاك المباشر والأرضيات الغير صالحة للممارسة الرياضية وعدم كفاية الاحماء وغيرها</a:t>
            </a:r>
            <a:endParaRPr lang="en-US" sz="2500" kern="1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8165882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DAB28D-06B7-161E-A9B1-2F740BE7BC34}"/>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AD1A558B-48C6-EED6-217A-86377EFEF234}"/>
              </a:ext>
            </a:extLst>
          </p:cNvPr>
          <p:cNvSpPr/>
          <p:nvPr/>
        </p:nvSpPr>
        <p:spPr>
          <a:xfrm>
            <a:off x="-2293426" y="6220900"/>
            <a:ext cx="4478368" cy="4066100"/>
          </a:xfrm>
          <a:custGeom>
            <a:avLst/>
            <a:gdLst/>
            <a:ahLst/>
            <a:cxnLst/>
            <a:rect l="l" t="t" r="r" b="b"/>
            <a:pathLst>
              <a:path w="4478368" h="4066100">
                <a:moveTo>
                  <a:pt x="0" y="0"/>
                </a:moveTo>
                <a:lnTo>
                  <a:pt x="4478368" y="0"/>
                </a:lnTo>
                <a:lnTo>
                  <a:pt x="4478368" y="4066100"/>
                </a:lnTo>
                <a:lnTo>
                  <a:pt x="0" y="40661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ar-SA"/>
          </a:p>
        </p:txBody>
      </p:sp>
      <p:sp>
        <p:nvSpPr>
          <p:cNvPr id="3" name="Freeform 3">
            <a:extLst>
              <a:ext uri="{FF2B5EF4-FFF2-40B4-BE49-F238E27FC236}">
                <a16:creationId xmlns:a16="http://schemas.microsoft.com/office/drawing/2014/main" id="{B7226D95-DB5D-4970-368D-7FCA5EB45D31}"/>
              </a:ext>
            </a:extLst>
          </p:cNvPr>
          <p:cNvSpPr/>
          <p:nvPr/>
        </p:nvSpPr>
        <p:spPr>
          <a:xfrm>
            <a:off x="0" y="7576869"/>
            <a:ext cx="5069973" cy="2710131"/>
          </a:xfrm>
          <a:custGeom>
            <a:avLst/>
            <a:gdLst/>
            <a:ahLst/>
            <a:cxnLst/>
            <a:rect l="l" t="t" r="r" b="b"/>
            <a:pathLst>
              <a:path w="5069973" h="2710131">
                <a:moveTo>
                  <a:pt x="0" y="0"/>
                </a:moveTo>
                <a:lnTo>
                  <a:pt x="5069973" y="0"/>
                </a:lnTo>
                <a:lnTo>
                  <a:pt x="5069973" y="2710131"/>
                </a:lnTo>
                <a:lnTo>
                  <a:pt x="0" y="271013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ar-SA"/>
          </a:p>
        </p:txBody>
      </p:sp>
      <p:sp>
        <p:nvSpPr>
          <p:cNvPr id="4" name="Freeform 4">
            <a:extLst>
              <a:ext uri="{FF2B5EF4-FFF2-40B4-BE49-F238E27FC236}">
                <a16:creationId xmlns:a16="http://schemas.microsoft.com/office/drawing/2014/main" id="{C68E501B-39DA-AEF6-94C2-A534E7168E5E}"/>
              </a:ext>
            </a:extLst>
          </p:cNvPr>
          <p:cNvSpPr/>
          <p:nvPr/>
        </p:nvSpPr>
        <p:spPr>
          <a:xfrm>
            <a:off x="1028700" y="3298683"/>
            <a:ext cx="448026" cy="2737934"/>
          </a:xfrm>
          <a:custGeom>
            <a:avLst/>
            <a:gdLst/>
            <a:ahLst/>
            <a:cxnLst/>
            <a:rect l="l" t="t" r="r" b="b"/>
            <a:pathLst>
              <a:path w="448026" h="2737934">
                <a:moveTo>
                  <a:pt x="0" y="0"/>
                </a:moveTo>
                <a:lnTo>
                  <a:pt x="448026" y="0"/>
                </a:lnTo>
                <a:lnTo>
                  <a:pt x="448026" y="2737934"/>
                </a:lnTo>
                <a:lnTo>
                  <a:pt x="0" y="273793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ar-SA"/>
          </a:p>
        </p:txBody>
      </p:sp>
      <p:sp>
        <p:nvSpPr>
          <p:cNvPr id="5" name="Freeform 5">
            <a:extLst>
              <a:ext uri="{FF2B5EF4-FFF2-40B4-BE49-F238E27FC236}">
                <a16:creationId xmlns:a16="http://schemas.microsoft.com/office/drawing/2014/main" id="{3BBF226E-94EF-8889-52B1-48956CBD76AD}"/>
              </a:ext>
            </a:extLst>
          </p:cNvPr>
          <p:cNvSpPr/>
          <p:nvPr/>
        </p:nvSpPr>
        <p:spPr>
          <a:xfrm rot="-10800000">
            <a:off x="16135767" y="0"/>
            <a:ext cx="4478368" cy="4066100"/>
          </a:xfrm>
          <a:custGeom>
            <a:avLst/>
            <a:gdLst/>
            <a:ahLst/>
            <a:cxnLst/>
            <a:rect l="l" t="t" r="r" b="b"/>
            <a:pathLst>
              <a:path w="4478368" h="4066100">
                <a:moveTo>
                  <a:pt x="0" y="0"/>
                </a:moveTo>
                <a:lnTo>
                  <a:pt x="4478368" y="0"/>
                </a:lnTo>
                <a:lnTo>
                  <a:pt x="4478368" y="4066100"/>
                </a:lnTo>
                <a:lnTo>
                  <a:pt x="0" y="40661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ar-SA"/>
          </a:p>
        </p:txBody>
      </p:sp>
      <p:sp>
        <p:nvSpPr>
          <p:cNvPr id="6" name="Freeform 6">
            <a:extLst>
              <a:ext uri="{FF2B5EF4-FFF2-40B4-BE49-F238E27FC236}">
                <a16:creationId xmlns:a16="http://schemas.microsoft.com/office/drawing/2014/main" id="{462E0778-2DE4-0D5E-9F66-7BF8B77E6D02}"/>
              </a:ext>
            </a:extLst>
          </p:cNvPr>
          <p:cNvSpPr/>
          <p:nvPr/>
        </p:nvSpPr>
        <p:spPr>
          <a:xfrm rot="-10800000">
            <a:off x="13250736" y="0"/>
            <a:ext cx="5069973" cy="2710131"/>
          </a:xfrm>
          <a:custGeom>
            <a:avLst/>
            <a:gdLst/>
            <a:ahLst/>
            <a:cxnLst/>
            <a:rect l="l" t="t" r="r" b="b"/>
            <a:pathLst>
              <a:path w="5069973" h="2710131">
                <a:moveTo>
                  <a:pt x="0" y="0"/>
                </a:moveTo>
                <a:lnTo>
                  <a:pt x="5069973" y="0"/>
                </a:lnTo>
                <a:lnTo>
                  <a:pt x="5069973" y="2710131"/>
                </a:lnTo>
                <a:lnTo>
                  <a:pt x="0" y="271013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ar-SA"/>
          </a:p>
        </p:txBody>
      </p:sp>
      <p:sp>
        <p:nvSpPr>
          <p:cNvPr id="7" name="Freeform 7">
            <a:extLst>
              <a:ext uri="{FF2B5EF4-FFF2-40B4-BE49-F238E27FC236}">
                <a16:creationId xmlns:a16="http://schemas.microsoft.com/office/drawing/2014/main" id="{C2E2E440-CC9C-02B3-374F-3854C7BF72A6}"/>
              </a:ext>
            </a:extLst>
          </p:cNvPr>
          <p:cNvSpPr/>
          <p:nvPr/>
        </p:nvSpPr>
        <p:spPr>
          <a:xfrm>
            <a:off x="17173203" y="4507894"/>
            <a:ext cx="422762" cy="2583547"/>
          </a:xfrm>
          <a:custGeom>
            <a:avLst/>
            <a:gdLst/>
            <a:ahLst/>
            <a:cxnLst/>
            <a:rect l="l" t="t" r="r" b="b"/>
            <a:pathLst>
              <a:path w="422762" h="2583547">
                <a:moveTo>
                  <a:pt x="0" y="0"/>
                </a:moveTo>
                <a:lnTo>
                  <a:pt x="422762" y="0"/>
                </a:lnTo>
                <a:lnTo>
                  <a:pt x="422762" y="2583547"/>
                </a:lnTo>
                <a:lnTo>
                  <a:pt x="0" y="258354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ar-SA"/>
          </a:p>
        </p:txBody>
      </p:sp>
      <p:sp>
        <p:nvSpPr>
          <p:cNvPr id="9" name="Freeform 9">
            <a:extLst>
              <a:ext uri="{FF2B5EF4-FFF2-40B4-BE49-F238E27FC236}">
                <a16:creationId xmlns:a16="http://schemas.microsoft.com/office/drawing/2014/main" id="{21890589-D336-5263-8A1C-E9A3AA771F09}"/>
              </a:ext>
            </a:extLst>
          </p:cNvPr>
          <p:cNvSpPr/>
          <p:nvPr/>
        </p:nvSpPr>
        <p:spPr>
          <a:xfrm>
            <a:off x="13987786" y="6422313"/>
            <a:ext cx="4295961" cy="3375909"/>
          </a:xfrm>
          <a:custGeom>
            <a:avLst/>
            <a:gdLst/>
            <a:ahLst/>
            <a:cxnLst/>
            <a:rect l="l" t="t" r="r" b="b"/>
            <a:pathLst>
              <a:path w="4295961" h="3375909">
                <a:moveTo>
                  <a:pt x="0" y="0"/>
                </a:moveTo>
                <a:lnTo>
                  <a:pt x="4295961" y="0"/>
                </a:lnTo>
                <a:lnTo>
                  <a:pt x="4295961" y="3375909"/>
                </a:lnTo>
                <a:lnTo>
                  <a:pt x="0" y="3375909"/>
                </a:lnTo>
                <a:lnTo>
                  <a:pt x="0" y="0"/>
                </a:lnTo>
                <a:close/>
              </a:path>
            </a:pathLst>
          </a:custGeom>
          <a:blipFill>
            <a:blip r:embed="rId8"/>
            <a:stretch>
              <a:fillRect/>
            </a:stretch>
          </a:blipFill>
        </p:spPr>
        <p:txBody>
          <a:bodyPr/>
          <a:lstStyle/>
          <a:p>
            <a:endParaRPr lang="ar-SA" dirty="0"/>
          </a:p>
        </p:txBody>
      </p:sp>
      <p:pic>
        <p:nvPicPr>
          <p:cNvPr id="8" name="صورة 7">
            <a:extLst>
              <a:ext uri="{FF2B5EF4-FFF2-40B4-BE49-F238E27FC236}">
                <a16:creationId xmlns:a16="http://schemas.microsoft.com/office/drawing/2014/main" id="{C805C7C1-F253-5020-0EF7-6EB851ACCB23}"/>
              </a:ext>
            </a:extLst>
          </p:cNvPr>
          <p:cNvPicPr>
            <a:picLocks noChangeAspect="1"/>
          </p:cNvPicPr>
          <p:nvPr/>
        </p:nvPicPr>
        <p:blipFill>
          <a:blip r:embed="rId9"/>
          <a:stretch>
            <a:fillRect/>
          </a:stretch>
        </p:blipFill>
        <p:spPr>
          <a:xfrm>
            <a:off x="2001035" y="869496"/>
            <a:ext cx="8211801" cy="7276795"/>
          </a:xfrm>
          <a:prstGeom prst="rect">
            <a:avLst/>
          </a:prstGeom>
        </p:spPr>
      </p:pic>
      <p:sp>
        <p:nvSpPr>
          <p:cNvPr id="10" name="عنوان 1">
            <a:extLst>
              <a:ext uri="{FF2B5EF4-FFF2-40B4-BE49-F238E27FC236}">
                <a16:creationId xmlns:a16="http://schemas.microsoft.com/office/drawing/2014/main" id="{314D752E-D969-1C81-0E8A-DD75FF7A13BC}"/>
              </a:ext>
            </a:extLst>
          </p:cNvPr>
          <p:cNvSpPr txBox="1">
            <a:spLocks/>
          </p:cNvSpPr>
          <p:nvPr/>
        </p:nvSpPr>
        <p:spPr>
          <a:xfrm>
            <a:off x="10627796" y="3868532"/>
            <a:ext cx="6130446" cy="3581400"/>
          </a:xfrm>
          <a:prstGeom prst="rect">
            <a:avLst/>
          </a:prstGeom>
        </p:spPr>
        <p:txBody>
          <a:bodyPr vert="horz" lIns="137160" tIns="68580" rIns="137160" bIns="68580" rtlCol="1" anchor="ctr">
            <a:no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just"/>
            <a:r>
              <a:rPr lang="ar-SA" sz="3500" dirty="0"/>
              <a:t>دراسة </a:t>
            </a:r>
            <a:r>
              <a:rPr lang="ar-SA" sz="3500" dirty="0" err="1"/>
              <a:t>المعاوي</a:t>
            </a:r>
            <a:r>
              <a:rPr lang="ar-SA" sz="3500" dirty="0"/>
              <a:t> (2025) درجة توافر عوامل الأمن والسلامة في المنشآت الرياضية للمرحلة المتوسطة بمحافظة جدة من وجهه نظر معلمات التربية البدنية </a:t>
            </a:r>
            <a:br>
              <a:rPr lang="en-US" sz="3500" dirty="0"/>
            </a:br>
            <a:endParaRPr lang="ar-SA" sz="3500" dirty="0"/>
          </a:p>
        </p:txBody>
      </p:sp>
    </p:spTree>
    <p:extLst>
      <p:ext uri="{BB962C8B-B14F-4D97-AF65-F5344CB8AC3E}">
        <p14:creationId xmlns:p14="http://schemas.microsoft.com/office/powerpoint/2010/main" val="5795121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84838E-7FEA-E343-A557-47C2C7F37A88}"/>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D716E685-49C6-ED3B-A672-874104FE4534}"/>
              </a:ext>
            </a:extLst>
          </p:cNvPr>
          <p:cNvSpPr/>
          <p:nvPr/>
        </p:nvSpPr>
        <p:spPr>
          <a:xfrm>
            <a:off x="-2293426" y="6220900"/>
            <a:ext cx="4478368" cy="4066100"/>
          </a:xfrm>
          <a:custGeom>
            <a:avLst/>
            <a:gdLst/>
            <a:ahLst/>
            <a:cxnLst/>
            <a:rect l="l" t="t" r="r" b="b"/>
            <a:pathLst>
              <a:path w="4478368" h="4066100">
                <a:moveTo>
                  <a:pt x="0" y="0"/>
                </a:moveTo>
                <a:lnTo>
                  <a:pt x="4478368" y="0"/>
                </a:lnTo>
                <a:lnTo>
                  <a:pt x="4478368" y="4066100"/>
                </a:lnTo>
                <a:lnTo>
                  <a:pt x="0" y="40661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ar-SA"/>
          </a:p>
        </p:txBody>
      </p:sp>
      <p:sp>
        <p:nvSpPr>
          <p:cNvPr id="3" name="Freeform 3">
            <a:extLst>
              <a:ext uri="{FF2B5EF4-FFF2-40B4-BE49-F238E27FC236}">
                <a16:creationId xmlns:a16="http://schemas.microsoft.com/office/drawing/2014/main" id="{D8C10840-EFF6-C4EA-27E1-8C49E005EE83}"/>
              </a:ext>
            </a:extLst>
          </p:cNvPr>
          <p:cNvSpPr/>
          <p:nvPr/>
        </p:nvSpPr>
        <p:spPr>
          <a:xfrm>
            <a:off x="0" y="7576869"/>
            <a:ext cx="5069973" cy="2710131"/>
          </a:xfrm>
          <a:custGeom>
            <a:avLst/>
            <a:gdLst/>
            <a:ahLst/>
            <a:cxnLst/>
            <a:rect l="l" t="t" r="r" b="b"/>
            <a:pathLst>
              <a:path w="5069973" h="2710131">
                <a:moveTo>
                  <a:pt x="0" y="0"/>
                </a:moveTo>
                <a:lnTo>
                  <a:pt x="5069973" y="0"/>
                </a:lnTo>
                <a:lnTo>
                  <a:pt x="5069973" y="2710131"/>
                </a:lnTo>
                <a:lnTo>
                  <a:pt x="0" y="271013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ar-SA"/>
          </a:p>
        </p:txBody>
      </p:sp>
      <p:sp>
        <p:nvSpPr>
          <p:cNvPr id="4" name="Freeform 4">
            <a:extLst>
              <a:ext uri="{FF2B5EF4-FFF2-40B4-BE49-F238E27FC236}">
                <a16:creationId xmlns:a16="http://schemas.microsoft.com/office/drawing/2014/main" id="{844483D0-FA6F-B8E9-8025-3A97F5BA06F0}"/>
              </a:ext>
            </a:extLst>
          </p:cNvPr>
          <p:cNvSpPr/>
          <p:nvPr/>
        </p:nvSpPr>
        <p:spPr>
          <a:xfrm>
            <a:off x="1028700" y="3298683"/>
            <a:ext cx="448026" cy="2737934"/>
          </a:xfrm>
          <a:custGeom>
            <a:avLst/>
            <a:gdLst/>
            <a:ahLst/>
            <a:cxnLst/>
            <a:rect l="l" t="t" r="r" b="b"/>
            <a:pathLst>
              <a:path w="448026" h="2737934">
                <a:moveTo>
                  <a:pt x="0" y="0"/>
                </a:moveTo>
                <a:lnTo>
                  <a:pt x="448026" y="0"/>
                </a:lnTo>
                <a:lnTo>
                  <a:pt x="448026" y="2737934"/>
                </a:lnTo>
                <a:lnTo>
                  <a:pt x="0" y="273793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ar-SA"/>
          </a:p>
        </p:txBody>
      </p:sp>
      <p:sp>
        <p:nvSpPr>
          <p:cNvPr id="5" name="Freeform 5">
            <a:extLst>
              <a:ext uri="{FF2B5EF4-FFF2-40B4-BE49-F238E27FC236}">
                <a16:creationId xmlns:a16="http://schemas.microsoft.com/office/drawing/2014/main" id="{48C95CEF-1878-9FDE-FFE5-BE5E6BD1B3E4}"/>
              </a:ext>
            </a:extLst>
          </p:cNvPr>
          <p:cNvSpPr/>
          <p:nvPr/>
        </p:nvSpPr>
        <p:spPr>
          <a:xfrm rot="-10800000">
            <a:off x="16135767" y="0"/>
            <a:ext cx="4478368" cy="4066100"/>
          </a:xfrm>
          <a:custGeom>
            <a:avLst/>
            <a:gdLst/>
            <a:ahLst/>
            <a:cxnLst/>
            <a:rect l="l" t="t" r="r" b="b"/>
            <a:pathLst>
              <a:path w="4478368" h="4066100">
                <a:moveTo>
                  <a:pt x="0" y="0"/>
                </a:moveTo>
                <a:lnTo>
                  <a:pt x="4478368" y="0"/>
                </a:lnTo>
                <a:lnTo>
                  <a:pt x="4478368" y="4066100"/>
                </a:lnTo>
                <a:lnTo>
                  <a:pt x="0" y="40661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ar-SA"/>
          </a:p>
        </p:txBody>
      </p:sp>
      <p:sp>
        <p:nvSpPr>
          <p:cNvPr id="6" name="Freeform 6">
            <a:extLst>
              <a:ext uri="{FF2B5EF4-FFF2-40B4-BE49-F238E27FC236}">
                <a16:creationId xmlns:a16="http://schemas.microsoft.com/office/drawing/2014/main" id="{D9D9B63F-F327-101B-C2DC-C22823B74C85}"/>
              </a:ext>
            </a:extLst>
          </p:cNvPr>
          <p:cNvSpPr/>
          <p:nvPr/>
        </p:nvSpPr>
        <p:spPr>
          <a:xfrm rot="-10800000">
            <a:off x="13250736" y="0"/>
            <a:ext cx="5069973" cy="2710131"/>
          </a:xfrm>
          <a:custGeom>
            <a:avLst/>
            <a:gdLst/>
            <a:ahLst/>
            <a:cxnLst/>
            <a:rect l="l" t="t" r="r" b="b"/>
            <a:pathLst>
              <a:path w="5069973" h="2710131">
                <a:moveTo>
                  <a:pt x="0" y="0"/>
                </a:moveTo>
                <a:lnTo>
                  <a:pt x="5069973" y="0"/>
                </a:lnTo>
                <a:lnTo>
                  <a:pt x="5069973" y="2710131"/>
                </a:lnTo>
                <a:lnTo>
                  <a:pt x="0" y="271013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ar-SA"/>
          </a:p>
        </p:txBody>
      </p:sp>
      <p:sp>
        <p:nvSpPr>
          <p:cNvPr id="7" name="Freeform 7">
            <a:extLst>
              <a:ext uri="{FF2B5EF4-FFF2-40B4-BE49-F238E27FC236}">
                <a16:creationId xmlns:a16="http://schemas.microsoft.com/office/drawing/2014/main" id="{EE836B1F-DA1A-3A31-ECAC-4E5300EA86C4}"/>
              </a:ext>
            </a:extLst>
          </p:cNvPr>
          <p:cNvSpPr/>
          <p:nvPr/>
        </p:nvSpPr>
        <p:spPr>
          <a:xfrm>
            <a:off x="17173203" y="4507894"/>
            <a:ext cx="422762" cy="2583547"/>
          </a:xfrm>
          <a:custGeom>
            <a:avLst/>
            <a:gdLst/>
            <a:ahLst/>
            <a:cxnLst/>
            <a:rect l="l" t="t" r="r" b="b"/>
            <a:pathLst>
              <a:path w="422762" h="2583547">
                <a:moveTo>
                  <a:pt x="0" y="0"/>
                </a:moveTo>
                <a:lnTo>
                  <a:pt x="422762" y="0"/>
                </a:lnTo>
                <a:lnTo>
                  <a:pt x="422762" y="2583547"/>
                </a:lnTo>
                <a:lnTo>
                  <a:pt x="0" y="258354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ar-SA"/>
          </a:p>
        </p:txBody>
      </p:sp>
      <p:sp>
        <p:nvSpPr>
          <p:cNvPr id="9" name="Freeform 9">
            <a:extLst>
              <a:ext uri="{FF2B5EF4-FFF2-40B4-BE49-F238E27FC236}">
                <a16:creationId xmlns:a16="http://schemas.microsoft.com/office/drawing/2014/main" id="{C8EB12A4-51FF-E801-D20B-096C570E7AE6}"/>
              </a:ext>
            </a:extLst>
          </p:cNvPr>
          <p:cNvSpPr/>
          <p:nvPr/>
        </p:nvSpPr>
        <p:spPr>
          <a:xfrm>
            <a:off x="14401800" y="7243979"/>
            <a:ext cx="4295961" cy="3375909"/>
          </a:xfrm>
          <a:custGeom>
            <a:avLst/>
            <a:gdLst/>
            <a:ahLst/>
            <a:cxnLst/>
            <a:rect l="l" t="t" r="r" b="b"/>
            <a:pathLst>
              <a:path w="4295961" h="3375909">
                <a:moveTo>
                  <a:pt x="0" y="0"/>
                </a:moveTo>
                <a:lnTo>
                  <a:pt x="4295961" y="0"/>
                </a:lnTo>
                <a:lnTo>
                  <a:pt x="4295961" y="3375909"/>
                </a:lnTo>
                <a:lnTo>
                  <a:pt x="0" y="3375909"/>
                </a:lnTo>
                <a:lnTo>
                  <a:pt x="0" y="0"/>
                </a:lnTo>
                <a:close/>
              </a:path>
            </a:pathLst>
          </a:custGeom>
          <a:blipFill>
            <a:blip r:embed="rId8"/>
            <a:stretch>
              <a:fillRect/>
            </a:stretch>
          </a:blipFill>
        </p:spPr>
        <p:txBody>
          <a:bodyPr/>
          <a:lstStyle/>
          <a:p>
            <a:endParaRPr lang="ar-SA"/>
          </a:p>
        </p:txBody>
      </p:sp>
      <p:pic>
        <p:nvPicPr>
          <p:cNvPr id="8" name="صورة 7">
            <a:extLst>
              <a:ext uri="{FF2B5EF4-FFF2-40B4-BE49-F238E27FC236}">
                <a16:creationId xmlns:a16="http://schemas.microsoft.com/office/drawing/2014/main" id="{7F1A94A7-1C34-A59D-8328-43DC26256968}"/>
              </a:ext>
            </a:extLst>
          </p:cNvPr>
          <p:cNvPicPr>
            <a:picLocks noChangeAspect="1"/>
          </p:cNvPicPr>
          <p:nvPr/>
        </p:nvPicPr>
        <p:blipFill>
          <a:blip r:embed="rId9"/>
          <a:stretch>
            <a:fillRect/>
          </a:stretch>
        </p:blipFill>
        <p:spPr>
          <a:xfrm>
            <a:off x="2286000" y="793785"/>
            <a:ext cx="8061330" cy="8699429"/>
          </a:xfrm>
          <a:prstGeom prst="rect">
            <a:avLst/>
          </a:prstGeom>
        </p:spPr>
      </p:pic>
      <p:sp>
        <p:nvSpPr>
          <p:cNvPr id="10" name="عنوان 1">
            <a:extLst>
              <a:ext uri="{FF2B5EF4-FFF2-40B4-BE49-F238E27FC236}">
                <a16:creationId xmlns:a16="http://schemas.microsoft.com/office/drawing/2014/main" id="{10BFB669-3DD1-F08E-CAF7-F219D8AD34A3}"/>
              </a:ext>
            </a:extLst>
          </p:cNvPr>
          <p:cNvSpPr txBox="1">
            <a:spLocks/>
          </p:cNvSpPr>
          <p:nvPr/>
        </p:nvSpPr>
        <p:spPr>
          <a:xfrm>
            <a:off x="10627796" y="3868532"/>
            <a:ext cx="6130446" cy="3581400"/>
          </a:xfrm>
          <a:prstGeom prst="rect">
            <a:avLst/>
          </a:prstGeom>
        </p:spPr>
        <p:txBody>
          <a:bodyPr vert="horz" lIns="137160" tIns="68580" rIns="137160" bIns="68580" rtlCol="1" anchor="ctr">
            <a:no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just"/>
            <a:r>
              <a:rPr lang="ar-SA" sz="3500" dirty="0"/>
              <a:t>دراسة بن عيسى (2022) مستوى تطبيق عوامل الأمن والسلامة في دروس التربية البدنية بمدارس التعليم الأساسي بمدينة غريان</a:t>
            </a:r>
            <a:br>
              <a:rPr lang="en-US" sz="3500" dirty="0"/>
            </a:br>
            <a:endParaRPr lang="ar-SA" sz="3500" dirty="0"/>
          </a:p>
        </p:txBody>
      </p:sp>
    </p:spTree>
    <p:extLst>
      <p:ext uri="{BB962C8B-B14F-4D97-AF65-F5344CB8AC3E}">
        <p14:creationId xmlns:p14="http://schemas.microsoft.com/office/powerpoint/2010/main" val="19517580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BEEF5E-E319-54CF-9A3C-548E2F9BFDBE}"/>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6B0E20C7-9B10-75A7-9830-A4CA900FCBCE}"/>
              </a:ext>
            </a:extLst>
          </p:cNvPr>
          <p:cNvSpPr/>
          <p:nvPr/>
        </p:nvSpPr>
        <p:spPr>
          <a:xfrm>
            <a:off x="-2293426" y="6220900"/>
            <a:ext cx="4478368" cy="4066100"/>
          </a:xfrm>
          <a:custGeom>
            <a:avLst/>
            <a:gdLst/>
            <a:ahLst/>
            <a:cxnLst/>
            <a:rect l="l" t="t" r="r" b="b"/>
            <a:pathLst>
              <a:path w="4478368" h="4066100">
                <a:moveTo>
                  <a:pt x="0" y="0"/>
                </a:moveTo>
                <a:lnTo>
                  <a:pt x="4478368" y="0"/>
                </a:lnTo>
                <a:lnTo>
                  <a:pt x="4478368" y="4066100"/>
                </a:lnTo>
                <a:lnTo>
                  <a:pt x="0" y="40661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ar-SA"/>
          </a:p>
        </p:txBody>
      </p:sp>
      <p:sp>
        <p:nvSpPr>
          <p:cNvPr id="3" name="Freeform 3">
            <a:extLst>
              <a:ext uri="{FF2B5EF4-FFF2-40B4-BE49-F238E27FC236}">
                <a16:creationId xmlns:a16="http://schemas.microsoft.com/office/drawing/2014/main" id="{452447DC-E6B0-B01C-633B-202449424CB1}"/>
              </a:ext>
            </a:extLst>
          </p:cNvPr>
          <p:cNvSpPr/>
          <p:nvPr/>
        </p:nvSpPr>
        <p:spPr>
          <a:xfrm>
            <a:off x="0" y="7576869"/>
            <a:ext cx="5069973" cy="2710131"/>
          </a:xfrm>
          <a:custGeom>
            <a:avLst/>
            <a:gdLst/>
            <a:ahLst/>
            <a:cxnLst/>
            <a:rect l="l" t="t" r="r" b="b"/>
            <a:pathLst>
              <a:path w="5069973" h="2710131">
                <a:moveTo>
                  <a:pt x="0" y="0"/>
                </a:moveTo>
                <a:lnTo>
                  <a:pt x="5069973" y="0"/>
                </a:lnTo>
                <a:lnTo>
                  <a:pt x="5069973" y="2710131"/>
                </a:lnTo>
                <a:lnTo>
                  <a:pt x="0" y="271013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ar-SA"/>
          </a:p>
        </p:txBody>
      </p:sp>
      <p:sp>
        <p:nvSpPr>
          <p:cNvPr id="4" name="Freeform 4">
            <a:extLst>
              <a:ext uri="{FF2B5EF4-FFF2-40B4-BE49-F238E27FC236}">
                <a16:creationId xmlns:a16="http://schemas.microsoft.com/office/drawing/2014/main" id="{94130B50-609A-2CFB-8F0B-6BA8C6A44DBD}"/>
              </a:ext>
            </a:extLst>
          </p:cNvPr>
          <p:cNvSpPr/>
          <p:nvPr/>
        </p:nvSpPr>
        <p:spPr>
          <a:xfrm>
            <a:off x="1028700" y="3298683"/>
            <a:ext cx="448026" cy="2737934"/>
          </a:xfrm>
          <a:custGeom>
            <a:avLst/>
            <a:gdLst/>
            <a:ahLst/>
            <a:cxnLst/>
            <a:rect l="l" t="t" r="r" b="b"/>
            <a:pathLst>
              <a:path w="448026" h="2737934">
                <a:moveTo>
                  <a:pt x="0" y="0"/>
                </a:moveTo>
                <a:lnTo>
                  <a:pt x="448026" y="0"/>
                </a:lnTo>
                <a:lnTo>
                  <a:pt x="448026" y="2737934"/>
                </a:lnTo>
                <a:lnTo>
                  <a:pt x="0" y="273793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ar-SA"/>
          </a:p>
        </p:txBody>
      </p:sp>
      <p:sp>
        <p:nvSpPr>
          <p:cNvPr id="5" name="Freeform 5">
            <a:extLst>
              <a:ext uri="{FF2B5EF4-FFF2-40B4-BE49-F238E27FC236}">
                <a16:creationId xmlns:a16="http://schemas.microsoft.com/office/drawing/2014/main" id="{239D52D0-0658-011E-0826-30DD554CDEE8}"/>
              </a:ext>
            </a:extLst>
          </p:cNvPr>
          <p:cNvSpPr/>
          <p:nvPr/>
        </p:nvSpPr>
        <p:spPr>
          <a:xfrm rot="-10800000">
            <a:off x="16135767" y="0"/>
            <a:ext cx="4478368" cy="4066100"/>
          </a:xfrm>
          <a:custGeom>
            <a:avLst/>
            <a:gdLst/>
            <a:ahLst/>
            <a:cxnLst/>
            <a:rect l="l" t="t" r="r" b="b"/>
            <a:pathLst>
              <a:path w="4478368" h="4066100">
                <a:moveTo>
                  <a:pt x="0" y="0"/>
                </a:moveTo>
                <a:lnTo>
                  <a:pt x="4478368" y="0"/>
                </a:lnTo>
                <a:lnTo>
                  <a:pt x="4478368" y="4066100"/>
                </a:lnTo>
                <a:lnTo>
                  <a:pt x="0" y="40661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ar-SA"/>
          </a:p>
        </p:txBody>
      </p:sp>
      <p:sp>
        <p:nvSpPr>
          <p:cNvPr id="6" name="Freeform 6">
            <a:extLst>
              <a:ext uri="{FF2B5EF4-FFF2-40B4-BE49-F238E27FC236}">
                <a16:creationId xmlns:a16="http://schemas.microsoft.com/office/drawing/2014/main" id="{53E3D85E-43E2-DFEB-80A0-ABDB83855BFE}"/>
              </a:ext>
            </a:extLst>
          </p:cNvPr>
          <p:cNvSpPr/>
          <p:nvPr/>
        </p:nvSpPr>
        <p:spPr>
          <a:xfrm rot="-10800000">
            <a:off x="13250736" y="0"/>
            <a:ext cx="5069973" cy="2710131"/>
          </a:xfrm>
          <a:custGeom>
            <a:avLst/>
            <a:gdLst/>
            <a:ahLst/>
            <a:cxnLst/>
            <a:rect l="l" t="t" r="r" b="b"/>
            <a:pathLst>
              <a:path w="5069973" h="2710131">
                <a:moveTo>
                  <a:pt x="0" y="0"/>
                </a:moveTo>
                <a:lnTo>
                  <a:pt x="5069973" y="0"/>
                </a:lnTo>
                <a:lnTo>
                  <a:pt x="5069973" y="2710131"/>
                </a:lnTo>
                <a:lnTo>
                  <a:pt x="0" y="271013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ar-SA"/>
          </a:p>
        </p:txBody>
      </p:sp>
      <p:sp>
        <p:nvSpPr>
          <p:cNvPr id="7" name="Freeform 7">
            <a:extLst>
              <a:ext uri="{FF2B5EF4-FFF2-40B4-BE49-F238E27FC236}">
                <a16:creationId xmlns:a16="http://schemas.microsoft.com/office/drawing/2014/main" id="{D572DB78-1FEA-2C28-8A7E-BCC234BEAEF3}"/>
              </a:ext>
            </a:extLst>
          </p:cNvPr>
          <p:cNvSpPr/>
          <p:nvPr/>
        </p:nvSpPr>
        <p:spPr>
          <a:xfrm>
            <a:off x="17173203" y="4507894"/>
            <a:ext cx="422762" cy="2583547"/>
          </a:xfrm>
          <a:custGeom>
            <a:avLst/>
            <a:gdLst/>
            <a:ahLst/>
            <a:cxnLst/>
            <a:rect l="l" t="t" r="r" b="b"/>
            <a:pathLst>
              <a:path w="422762" h="2583547">
                <a:moveTo>
                  <a:pt x="0" y="0"/>
                </a:moveTo>
                <a:lnTo>
                  <a:pt x="422762" y="0"/>
                </a:lnTo>
                <a:lnTo>
                  <a:pt x="422762" y="2583547"/>
                </a:lnTo>
                <a:lnTo>
                  <a:pt x="0" y="258354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ar-SA"/>
          </a:p>
        </p:txBody>
      </p:sp>
      <p:sp>
        <p:nvSpPr>
          <p:cNvPr id="13" name="TextBox 13">
            <a:extLst>
              <a:ext uri="{FF2B5EF4-FFF2-40B4-BE49-F238E27FC236}">
                <a16:creationId xmlns:a16="http://schemas.microsoft.com/office/drawing/2014/main" id="{384984E6-E2EF-3F18-878C-88570B6A19C8}"/>
              </a:ext>
            </a:extLst>
          </p:cNvPr>
          <p:cNvSpPr txBox="1"/>
          <p:nvPr/>
        </p:nvSpPr>
        <p:spPr>
          <a:xfrm>
            <a:off x="1752600" y="665490"/>
            <a:ext cx="10614269" cy="961802"/>
          </a:xfrm>
          <a:prstGeom prst="rect">
            <a:avLst/>
          </a:prstGeom>
        </p:spPr>
        <p:txBody>
          <a:bodyPr wrap="square" lIns="0" tIns="0" rIns="0" bIns="0" rtlCol="0" anchor="t">
            <a:spAutoFit/>
          </a:bodyPr>
          <a:lstStyle/>
          <a:p>
            <a:pPr algn="ctr" rtl="1">
              <a:lnSpc>
                <a:spcPts val="8025"/>
              </a:lnSpc>
            </a:pPr>
            <a:r>
              <a:rPr lang="ar-SA" sz="5000" b="1" dirty="0">
                <a:solidFill>
                  <a:schemeClr val="accent6">
                    <a:lumMod val="75000"/>
                  </a:schemeClr>
                </a:solidFill>
                <a:latin typeface="Araboto Bold"/>
                <a:ea typeface="Araboto Bold"/>
                <a:cs typeface="Araboto Bold"/>
                <a:sym typeface="Araboto Bold"/>
                <a:rtl/>
              </a:rPr>
              <a:t>الدليل الإجرائي لنظام السلامة </a:t>
            </a:r>
            <a:endParaRPr lang="ar-EG" sz="5000" b="1" dirty="0">
              <a:solidFill>
                <a:schemeClr val="accent6">
                  <a:lumMod val="75000"/>
                </a:schemeClr>
              </a:solidFill>
              <a:latin typeface="Araboto Bold"/>
              <a:ea typeface="Araboto Bold"/>
              <a:cs typeface="Araboto Bold"/>
              <a:sym typeface="Araboto Bold"/>
              <a:rtl/>
            </a:endParaRPr>
          </a:p>
        </p:txBody>
      </p:sp>
      <p:pic>
        <p:nvPicPr>
          <p:cNvPr id="8" name="صورة 7">
            <a:extLst>
              <a:ext uri="{FF2B5EF4-FFF2-40B4-BE49-F238E27FC236}">
                <a16:creationId xmlns:a16="http://schemas.microsoft.com/office/drawing/2014/main" id="{43614841-3F4D-BA96-7926-7227A7889E9B}"/>
              </a:ext>
            </a:extLst>
          </p:cNvPr>
          <p:cNvPicPr>
            <a:picLocks noChangeAspect="1"/>
          </p:cNvPicPr>
          <p:nvPr/>
        </p:nvPicPr>
        <p:blipFill>
          <a:blip r:embed="rId8"/>
          <a:stretch>
            <a:fillRect/>
          </a:stretch>
        </p:blipFill>
        <p:spPr>
          <a:xfrm>
            <a:off x="2437924" y="6632779"/>
            <a:ext cx="7241148" cy="2636731"/>
          </a:xfrm>
          <a:prstGeom prst="rect">
            <a:avLst/>
          </a:prstGeom>
        </p:spPr>
      </p:pic>
      <p:pic>
        <p:nvPicPr>
          <p:cNvPr id="9" name="صورة 8">
            <a:extLst>
              <a:ext uri="{FF2B5EF4-FFF2-40B4-BE49-F238E27FC236}">
                <a16:creationId xmlns:a16="http://schemas.microsoft.com/office/drawing/2014/main" id="{2C3ED33E-2B4A-FCFF-FC69-CD584C642C13}"/>
              </a:ext>
            </a:extLst>
          </p:cNvPr>
          <p:cNvPicPr>
            <a:picLocks noChangeAspect="1"/>
          </p:cNvPicPr>
          <p:nvPr/>
        </p:nvPicPr>
        <p:blipFill>
          <a:blip r:embed="rId9"/>
          <a:stretch>
            <a:fillRect/>
          </a:stretch>
        </p:blipFill>
        <p:spPr>
          <a:xfrm>
            <a:off x="9906492" y="6743700"/>
            <a:ext cx="7116896" cy="2396909"/>
          </a:xfrm>
          <a:prstGeom prst="rect">
            <a:avLst/>
          </a:prstGeom>
        </p:spPr>
      </p:pic>
      <p:pic>
        <p:nvPicPr>
          <p:cNvPr id="11" name="صورة 10">
            <a:extLst>
              <a:ext uri="{FF2B5EF4-FFF2-40B4-BE49-F238E27FC236}">
                <a16:creationId xmlns:a16="http://schemas.microsoft.com/office/drawing/2014/main" id="{0FD586F3-1544-7BD9-EAF8-153D70362B2A}"/>
              </a:ext>
            </a:extLst>
          </p:cNvPr>
          <p:cNvPicPr>
            <a:picLocks noChangeAspect="1"/>
          </p:cNvPicPr>
          <p:nvPr/>
        </p:nvPicPr>
        <p:blipFill>
          <a:blip r:embed="rId10"/>
          <a:stretch>
            <a:fillRect/>
          </a:stretch>
        </p:blipFill>
        <p:spPr>
          <a:xfrm>
            <a:off x="4308962" y="1792821"/>
            <a:ext cx="8915400" cy="4546559"/>
          </a:xfrm>
          <a:prstGeom prst="rect">
            <a:avLst/>
          </a:prstGeom>
        </p:spPr>
      </p:pic>
    </p:spTree>
    <p:extLst>
      <p:ext uri="{BB962C8B-B14F-4D97-AF65-F5344CB8AC3E}">
        <p14:creationId xmlns:p14="http://schemas.microsoft.com/office/powerpoint/2010/main" val="20087844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EEEDEA"/>
        </a:solidFill>
        <a:effectLst/>
      </p:bgPr>
    </p:bg>
    <p:spTree>
      <p:nvGrpSpPr>
        <p:cNvPr id="1" name=""/>
        <p:cNvGrpSpPr/>
        <p:nvPr/>
      </p:nvGrpSpPr>
      <p:grpSpPr>
        <a:xfrm>
          <a:off x="0" y="0"/>
          <a:ext cx="0" cy="0"/>
          <a:chOff x="0" y="0"/>
          <a:chExt cx="0" cy="0"/>
        </a:xfrm>
      </p:grpSpPr>
      <p:sp>
        <p:nvSpPr>
          <p:cNvPr id="2" name="Freeform 2"/>
          <p:cNvSpPr/>
          <p:nvPr/>
        </p:nvSpPr>
        <p:spPr>
          <a:xfrm>
            <a:off x="7408298" y="5391375"/>
            <a:ext cx="9524137" cy="5587494"/>
          </a:xfrm>
          <a:custGeom>
            <a:avLst/>
            <a:gdLst/>
            <a:ahLst/>
            <a:cxnLst/>
            <a:rect l="l" t="t" r="r" b="b"/>
            <a:pathLst>
              <a:path w="9524137" h="5587494">
                <a:moveTo>
                  <a:pt x="0" y="0"/>
                </a:moveTo>
                <a:lnTo>
                  <a:pt x="9524138" y="0"/>
                </a:lnTo>
                <a:lnTo>
                  <a:pt x="9524138" y="5587494"/>
                </a:lnTo>
                <a:lnTo>
                  <a:pt x="0" y="5587494"/>
                </a:lnTo>
                <a:lnTo>
                  <a:pt x="0" y="0"/>
                </a:lnTo>
                <a:close/>
              </a:path>
            </a:pathLst>
          </a:custGeom>
          <a:blipFill>
            <a:blip r:embed="rId2"/>
            <a:stretch>
              <a:fillRect/>
            </a:stretch>
          </a:blipFill>
        </p:spPr>
        <p:txBody>
          <a:bodyPr/>
          <a:lstStyle/>
          <a:p>
            <a:endParaRPr lang="ar-SA"/>
          </a:p>
        </p:txBody>
      </p:sp>
      <p:sp>
        <p:nvSpPr>
          <p:cNvPr id="3" name="Freeform 3"/>
          <p:cNvSpPr/>
          <p:nvPr/>
        </p:nvSpPr>
        <p:spPr>
          <a:xfrm>
            <a:off x="5069973" y="5946660"/>
            <a:ext cx="6403660" cy="5032209"/>
          </a:xfrm>
          <a:custGeom>
            <a:avLst/>
            <a:gdLst/>
            <a:ahLst/>
            <a:cxnLst/>
            <a:rect l="l" t="t" r="r" b="b"/>
            <a:pathLst>
              <a:path w="6403660" h="5032209">
                <a:moveTo>
                  <a:pt x="0" y="0"/>
                </a:moveTo>
                <a:lnTo>
                  <a:pt x="6403659" y="0"/>
                </a:lnTo>
                <a:lnTo>
                  <a:pt x="6403659" y="5032209"/>
                </a:lnTo>
                <a:lnTo>
                  <a:pt x="0" y="5032209"/>
                </a:lnTo>
                <a:lnTo>
                  <a:pt x="0" y="0"/>
                </a:lnTo>
                <a:close/>
              </a:path>
            </a:pathLst>
          </a:custGeom>
          <a:blipFill>
            <a:blip r:embed="rId3"/>
            <a:stretch>
              <a:fillRect/>
            </a:stretch>
          </a:blipFill>
        </p:spPr>
        <p:txBody>
          <a:bodyPr/>
          <a:lstStyle/>
          <a:p>
            <a:endParaRPr lang="ar-SA"/>
          </a:p>
        </p:txBody>
      </p:sp>
      <p:sp>
        <p:nvSpPr>
          <p:cNvPr id="4" name="Freeform 4"/>
          <p:cNvSpPr/>
          <p:nvPr/>
        </p:nvSpPr>
        <p:spPr>
          <a:xfrm>
            <a:off x="-2293426" y="6220900"/>
            <a:ext cx="4478368" cy="4066100"/>
          </a:xfrm>
          <a:custGeom>
            <a:avLst/>
            <a:gdLst/>
            <a:ahLst/>
            <a:cxnLst/>
            <a:rect l="l" t="t" r="r" b="b"/>
            <a:pathLst>
              <a:path w="4478368" h="4066100">
                <a:moveTo>
                  <a:pt x="0" y="0"/>
                </a:moveTo>
                <a:lnTo>
                  <a:pt x="4478368" y="0"/>
                </a:lnTo>
                <a:lnTo>
                  <a:pt x="4478368" y="4066100"/>
                </a:lnTo>
                <a:lnTo>
                  <a:pt x="0" y="40661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ar-SA"/>
          </a:p>
        </p:txBody>
      </p:sp>
      <p:sp>
        <p:nvSpPr>
          <p:cNvPr id="5" name="Freeform 5"/>
          <p:cNvSpPr/>
          <p:nvPr/>
        </p:nvSpPr>
        <p:spPr>
          <a:xfrm>
            <a:off x="0" y="7576869"/>
            <a:ext cx="5069973" cy="2710131"/>
          </a:xfrm>
          <a:custGeom>
            <a:avLst/>
            <a:gdLst/>
            <a:ahLst/>
            <a:cxnLst/>
            <a:rect l="l" t="t" r="r" b="b"/>
            <a:pathLst>
              <a:path w="5069973" h="2710131">
                <a:moveTo>
                  <a:pt x="0" y="0"/>
                </a:moveTo>
                <a:lnTo>
                  <a:pt x="5069973" y="0"/>
                </a:lnTo>
                <a:lnTo>
                  <a:pt x="5069973" y="2710131"/>
                </a:lnTo>
                <a:lnTo>
                  <a:pt x="0" y="271013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ar-SA"/>
          </a:p>
        </p:txBody>
      </p:sp>
      <p:sp>
        <p:nvSpPr>
          <p:cNvPr id="6" name="Freeform 6"/>
          <p:cNvSpPr/>
          <p:nvPr/>
        </p:nvSpPr>
        <p:spPr>
          <a:xfrm>
            <a:off x="1028700" y="3298683"/>
            <a:ext cx="448026" cy="2737934"/>
          </a:xfrm>
          <a:custGeom>
            <a:avLst/>
            <a:gdLst/>
            <a:ahLst/>
            <a:cxnLst/>
            <a:rect l="l" t="t" r="r" b="b"/>
            <a:pathLst>
              <a:path w="448026" h="2737934">
                <a:moveTo>
                  <a:pt x="0" y="0"/>
                </a:moveTo>
                <a:lnTo>
                  <a:pt x="448026" y="0"/>
                </a:lnTo>
                <a:lnTo>
                  <a:pt x="448026" y="2737934"/>
                </a:lnTo>
                <a:lnTo>
                  <a:pt x="0" y="2737934"/>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ar-SA"/>
          </a:p>
        </p:txBody>
      </p:sp>
      <p:sp>
        <p:nvSpPr>
          <p:cNvPr id="7" name="TextBox 7"/>
          <p:cNvSpPr txBox="1"/>
          <p:nvPr/>
        </p:nvSpPr>
        <p:spPr>
          <a:xfrm>
            <a:off x="2322112" y="3324129"/>
            <a:ext cx="11899382" cy="1375377"/>
          </a:xfrm>
          <a:prstGeom prst="rect">
            <a:avLst/>
          </a:prstGeom>
        </p:spPr>
        <p:txBody>
          <a:bodyPr lIns="0" tIns="0" rIns="0" bIns="0" rtlCol="0" anchor="t">
            <a:spAutoFit/>
          </a:bodyPr>
          <a:lstStyle/>
          <a:p>
            <a:pPr algn="ctr" rtl="1">
              <a:lnSpc>
                <a:spcPts val="11496"/>
              </a:lnSpc>
            </a:pPr>
            <a:r>
              <a:rPr lang="ar-EG" sz="7000" b="1" dirty="0">
                <a:solidFill>
                  <a:srgbClr val="4B4A4A"/>
                </a:solidFill>
                <a:latin typeface="Araboto Bold"/>
                <a:ea typeface="Araboto Bold"/>
                <a:cs typeface="Araboto Bold"/>
                <a:sym typeface="Araboto Bold"/>
                <a:rtl/>
              </a:rPr>
              <a:t>شكرا </a:t>
            </a:r>
            <a:r>
              <a:rPr lang="ar-SA" sz="7000" b="1" dirty="0">
                <a:solidFill>
                  <a:srgbClr val="4B4A4A"/>
                </a:solidFill>
                <a:latin typeface="Araboto Bold"/>
                <a:ea typeface="Araboto Bold"/>
                <a:cs typeface="Araboto Bold"/>
                <a:sym typeface="Araboto Bold"/>
                <a:rtl/>
              </a:rPr>
              <a:t>لحسن الاستماع</a:t>
            </a:r>
            <a:endParaRPr lang="ar-EG" sz="7000" b="1" dirty="0">
              <a:solidFill>
                <a:srgbClr val="4B4A4A"/>
              </a:solidFill>
              <a:latin typeface="Araboto Bold"/>
              <a:ea typeface="Araboto Bold"/>
              <a:cs typeface="Araboto Bold"/>
              <a:sym typeface="Araboto Bold"/>
              <a:rtl/>
            </a:endParaRPr>
          </a:p>
        </p:txBody>
      </p:sp>
      <p:sp>
        <p:nvSpPr>
          <p:cNvPr id="8" name="Freeform 8"/>
          <p:cNvSpPr/>
          <p:nvPr/>
        </p:nvSpPr>
        <p:spPr>
          <a:xfrm rot="-10800000">
            <a:off x="16135767" y="0"/>
            <a:ext cx="4478368" cy="4066100"/>
          </a:xfrm>
          <a:custGeom>
            <a:avLst/>
            <a:gdLst/>
            <a:ahLst/>
            <a:cxnLst/>
            <a:rect l="l" t="t" r="r" b="b"/>
            <a:pathLst>
              <a:path w="4478368" h="4066100">
                <a:moveTo>
                  <a:pt x="0" y="0"/>
                </a:moveTo>
                <a:lnTo>
                  <a:pt x="4478368" y="0"/>
                </a:lnTo>
                <a:lnTo>
                  <a:pt x="4478368" y="4066100"/>
                </a:lnTo>
                <a:lnTo>
                  <a:pt x="0" y="40661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ar-SA"/>
          </a:p>
        </p:txBody>
      </p:sp>
      <p:sp>
        <p:nvSpPr>
          <p:cNvPr id="9" name="Freeform 9"/>
          <p:cNvSpPr/>
          <p:nvPr/>
        </p:nvSpPr>
        <p:spPr>
          <a:xfrm rot="-10800000">
            <a:off x="13250736" y="0"/>
            <a:ext cx="5069973" cy="2710131"/>
          </a:xfrm>
          <a:custGeom>
            <a:avLst/>
            <a:gdLst/>
            <a:ahLst/>
            <a:cxnLst/>
            <a:rect l="l" t="t" r="r" b="b"/>
            <a:pathLst>
              <a:path w="5069973" h="2710131">
                <a:moveTo>
                  <a:pt x="0" y="0"/>
                </a:moveTo>
                <a:lnTo>
                  <a:pt x="5069973" y="0"/>
                </a:lnTo>
                <a:lnTo>
                  <a:pt x="5069973" y="2710131"/>
                </a:lnTo>
                <a:lnTo>
                  <a:pt x="0" y="271013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ar-SA"/>
          </a:p>
        </p:txBody>
      </p:sp>
      <p:sp>
        <p:nvSpPr>
          <p:cNvPr id="10" name="Freeform 10"/>
          <p:cNvSpPr/>
          <p:nvPr/>
        </p:nvSpPr>
        <p:spPr>
          <a:xfrm>
            <a:off x="17173203" y="4507894"/>
            <a:ext cx="422762" cy="2583547"/>
          </a:xfrm>
          <a:custGeom>
            <a:avLst/>
            <a:gdLst/>
            <a:ahLst/>
            <a:cxnLst/>
            <a:rect l="l" t="t" r="r" b="b"/>
            <a:pathLst>
              <a:path w="422762" h="2583547">
                <a:moveTo>
                  <a:pt x="0" y="0"/>
                </a:moveTo>
                <a:lnTo>
                  <a:pt x="422762" y="0"/>
                </a:lnTo>
                <a:lnTo>
                  <a:pt x="422762" y="2583547"/>
                </a:lnTo>
                <a:lnTo>
                  <a:pt x="0" y="2583547"/>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ar-SA"/>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76A4B6-7364-39E1-CB5B-C48287038F58}"/>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CAF58480-E87F-930B-9F12-F6ABD5C3D586}"/>
              </a:ext>
            </a:extLst>
          </p:cNvPr>
          <p:cNvSpPr/>
          <p:nvPr/>
        </p:nvSpPr>
        <p:spPr>
          <a:xfrm>
            <a:off x="-2293426" y="6220900"/>
            <a:ext cx="4478368" cy="4066100"/>
          </a:xfrm>
          <a:custGeom>
            <a:avLst/>
            <a:gdLst/>
            <a:ahLst/>
            <a:cxnLst/>
            <a:rect l="l" t="t" r="r" b="b"/>
            <a:pathLst>
              <a:path w="4478368" h="4066100">
                <a:moveTo>
                  <a:pt x="0" y="0"/>
                </a:moveTo>
                <a:lnTo>
                  <a:pt x="4478368" y="0"/>
                </a:lnTo>
                <a:lnTo>
                  <a:pt x="4478368" y="4066100"/>
                </a:lnTo>
                <a:lnTo>
                  <a:pt x="0" y="40661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ar-SA"/>
          </a:p>
        </p:txBody>
      </p:sp>
      <p:sp>
        <p:nvSpPr>
          <p:cNvPr id="3" name="Freeform 3">
            <a:extLst>
              <a:ext uri="{FF2B5EF4-FFF2-40B4-BE49-F238E27FC236}">
                <a16:creationId xmlns:a16="http://schemas.microsoft.com/office/drawing/2014/main" id="{D5BA7059-00A0-04B5-BEAB-138026D7145E}"/>
              </a:ext>
            </a:extLst>
          </p:cNvPr>
          <p:cNvSpPr/>
          <p:nvPr/>
        </p:nvSpPr>
        <p:spPr>
          <a:xfrm>
            <a:off x="0" y="7576869"/>
            <a:ext cx="5069973" cy="2710131"/>
          </a:xfrm>
          <a:custGeom>
            <a:avLst/>
            <a:gdLst/>
            <a:ahLst/>
            <a:cxnLst/>
            <a:rect l="l" t="t" r="r" b="b"/>
            <a:pathLst>
              <a:path w="5069973" h="2710131">
                <a:moveTo>
                  <a:pt x="0" y="0"/>
                </a:moveTo>
                <a:lnTo>
                  <a:pt x="5069973" y="0"/>
                </a:lnTo>
                <a:lnTo>
                  <a:pt x="5069973" y="2710131"/>
                </a:lnTo>
                <a:lnTo>
                  <a:pt x="0" y="271013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ar-SA"/>
          </a:p>
        </p:txBody>
      </p:sp>
      <p:sp>
        <p:nvSpPr>
          <p:cNvPr id="4" name="Freeform 4">
            <a:extLst>
              <a:ext uri="{FF2B5EF4-FFF2-40B4-BE49-F238E27FC236}">
                <a16:creationId xmlns:a16="http://schemas.microsoft.com/office/drawing/2014/main" id="{3F83E404-F5FF-1A58-4E9B-EC7FF9200F62}"/>
              </a:ext>
            </a:extLst>
          </p:cNvPr>
          <p:cNvSpPr/>
          <p:nvPr/>
        </p:nvSpPr>
        <p:spPr>
          <a:xfrm>
            <a:off x="1028700" y="3298683"/>
            <a:ext cx="448026" cy="2737934"/>
          </a:xfrm>
          <a:custGeom>
            <a:avLst/>
            <a:gdLst/>
            <a:ahLst/>
            <a:cxnLst/>
            <a:rect l="l" t="t" r="r" b="b"/>
            <a:pathLst>
              <a:path w="448026" h="2737934">
                <a:moveTo>
                  <a:pt x="0" y="0"/>
                </a:moveTo>
                <a:lnTo>
                  <a:pt x="448026" y="0"/>
                </a:lnTo>
                <a:lnTo>
                  <a:pt x="448026" y="2737934"/>
                </a:lnTo>
                <a:lnTo>
                  <a:pt x="0" y="273793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ar-SA"/>
          </a:p>
        </p:txBody>
      </p:sp>
      <p:sp>
        <p:nvSpPr>
          <p:cNvPr id="5" name="Freeform 5">
            <a:extLst>
              <a:ext uri="{FF2B5EF4-FFF2-40B4-BE49-F238E27FC236}">
                <a16:creationId xmlns:a16="http://schemas.microsoft.com/office/drawing/2014/main" id="{E90D2376-4993-CB8D-BD78-D987087DB58B}"/>
              </a:ext>
            </a:extLst>
          </p:cNvPr>
          <p:cNvSpPr/>
          <p:nvPr/>
        </p:nvSpPr>
        <p:spPr>
          <a:xfrm rot="-10800000">
            <a:off x="16135767" y="0"/>
            <a:ext cx="4478368" cy="4066100"/>
          </a:xfrm>
          <a:custGeom>
            <a:avLst/>
            <a:gdLst/>
            <a:ahLst/>
            <a:cxnLst/>
            <a:rect l="l" t="t" r="r" b="b"/>
            <a:pathLst>
              <a:path w="4478368" h="4066100">
                <a:moveTo>
                  <a:pt x="0" y="0"/>
                </a:moveTo>
                <a:lnTo>
                  <a:pt x="4478368" y="0"/>
                </a:lnTo>
                <a:lnTo>
                  <a:pt x="4478368" y="4066100"/>
                </a:lnTo>
                <a:lnTo>
                  <a:pt x="0" y="40661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ar-SA"/>
          </a:p>
        </p:txBody>
      </p:sp>
      <p:sp>
        <p:nvSpPr>
          <p:cNvPr id="6" name="Freeform 6">
            <a:extLst>
              <a:ext uri="{FF2B5EF4-FFF2-40B4-BE49-F238E27FC236}">
                <a16:creationId xmlns:a16="http://schemas.microsoft.com/office/drawing/2014/main" id="{C30E66FA-3CDA-37A1-FC75-6B89747A09D2}"/>
              </a:ext>
            </a:extLst>
          </p:cNvPr>
          <p:cNvSpPr/>
          <p:nvPr/>
        </p:nvSpPr>
        <p:spPr>
          <a:xfrm rot="-10800000">
            <a:off x="13250736" y="0"/>
            <a:ext cx="5069973" cy="2710131"/>
          </a:xfrm>
          <a:custGeom>
            <a:avLst/>
            <a:gdLst/>
            <a:ahLst/>
            <a:cxnLst/>
            <a:rect l="l" t="t" r="r" b="b"/>
            <a:pathLst>
              <a:path w="5069973" h="2710131">
                <a:moveTo>
                  <a:pt x="0" y="0"/>
                </a:moveTo>
                <a:lnTo>
                  <a:pt x="5069973" y="0"/>
                </a:lnTo>
                <a:lnTo>
                  <a:pt x="5069973" y="2710131"/>
                </a:lnTo>
                <a:lnTo>
                  <a:pt x="0" y="271013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ar-SA"/>
          </a:p>
        </p:txBody>
      </p:sp>
      <p:sp>
        <p:nvSpPr>
          <p:cNvPr id="7" name="Freeform 7">
            <a:extLst>
              <a:ext uri="{FF2B5EF4-FFF2-40B4-BE49-F238E27FC236}">
                <a16:creationId xmlns:a16="http://schemas.microsoft.com/office/drawing/2014/main" id="{5A2ACB22-6718-4AA3-442A-D0F4AB43A58B}"/>
              </a:ext>
            </a:extLst>
          </p:cNvPr>
          <p:cNvSpPr/>
          <p:nvPr/>
        </p:nvSpPr>
        <p:spPr>
          <a:xfrm>
            <a:off x="17173203" y="4507894"/>
            <a:ext cx="422762" cy="2583547"/>
          </a:xfrm>
          <a:custGeom>
            <a:avLst/>
            <a:gdLst/>
            <a:ahLst/>
            <a:cxnLst/>
            <a:rect l="l" t="t" r="r" b="b"/>
            <a:pathLst>
              <a:path w="422762" h="2583547">
                <a:moveTo>
                  <a:pt x="0" y="0"/>
                </a:moveTo>
                <a:lnTo>
                  <a:pt x="422762" y="0"/>
                </a:lnTo>
                <a:lnTo>
                  <a:pt x="422762" y="2583547"/>
                </a:lnTo>
                <a:lnTo>
                  <a:pt x="0" y="258354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ar-SA"/>
          </a:p>
        </p:txBody>
      </p:sp>
      <p:sp>
        <p:nvSpPr>
          <p:cNvPr id="12" name="TextBox 12">
            <a:extLst>
              <a:ext uri="{FF2B5EF4-FFF2-40B4-BE49-F238E27FC236}">
                <a16:creationId xmlns:a16="http://schemas.microsoft.com/office/drawing/2014/main" id="{667BA595-6E3E-9E2C-2178-D56BECD430C7}"/>
              </a:ext>
            </a:extLst>
          </p:cNvPr>
          <p:cNvSpPr txBox="1"/>
          <p:nvPr/>
        </p:nvSpPr>
        <p:spPr>
          <a:xfrm>
            <a:off x="7123570" y="1013738"/>
            <a:ext cx="7667479" cy="990592"/>
          </a:xfrm>
          <a:prstGeom prst="rect">
            <a:avLst/>
          </a:prstGeom>
        </p:spPr>
        <p:txBody>
          <a:bodyPr lIns="0" tIns="0" rIns="0" bIns="0" rtlCol="0" anchor="t">
            <a:spAutoFit/>
          </a:bodyPr>
          <a:lstStyle/>
          <a:p>
            <a:pPr algn="ctr" rtl="1">
              <a:lnSpc>
                <a:spcPts val="7489"/>
              </a:lnSpc>
            </a:pPr>
            <a:r>
              <a:rPr lang="ar-SA" sz="6000" b="1" dirty="0">
                <a:solidFill>
                  <a:srgbClr val="4B4A4A"/>
                </a:solidFill>
                <a:latin typeface="Araboto Bold"/>
                <a:ea typeface="Araboto Bold"/>
                <a:cs typeface="Araboto Bold"/>
                <a:sym typeface="Araboto Bold"/>
                <a:rtl/>
              </a:rPr>
              <a:t>مقدمة</a:t>
            </a:r>
            <a:endParaRPr lang="ar-EG" sz="6000" b="1" dirty="0">
              <a:solidFill>
                <a:srgbClr val="4B4A4A"/>
              </a:solidFill>
              <a:latin typeface="Araboto Bold"/>
              <a:ea typeface="Araboto Bold"/>
              <a:cs typeface="Araboto Bold"/>
              <a:sym typeface="Araboto Bold"/>
              <a:rtl/>
            </a:endParaRPr>
          </a:p>
        </p:txBody>
      </p:sp>
      <p:sp>
        <p:nvSpPr>
          <p:cNvPr id="13" name="TextBox 20">
            <a:extLst>
              <a:ext uri="{FF2B5EF4-FFF2-40B4-BE49-F238E27FC236}">
                <a16:creationId xmlns:a16="http://schemas.microsoft.com/office/drawing/2014/main" id="{3533D36A-32D1-8A05-0653-1E7E9B5C15EF}"/>
              </a:ext>
            </a:extLst>
          </p:cNvPr>
          <p:cNvSpPr txBox="1"/>
          <p:nvPr/>
        </p:nvSpPr>
        <p:spPr>
          <a:xfrm>
            <a:off x="3405640" y="4853805"/>
            <a:ext cx="11385409" cy="3672352"/>
          </a:xfrm>
          <a:prstGeom prst="rect">
            <a:avLst/>
          </a:prstGeom>
        </p:spPr>
        <p:txBody>
          <a:bodyPr wrap="square" lIns="0" tIns="0" rIns="0" bIns="0" rtlCol="0" anchor="t">
            <a:spAutoFit/>
          </a:bodyPr>
          <a:lstStyle/>
          <a:p>
            <a:pPr algn="just" rtl="1">
              <a:lnSpc>
                <a:spcPct val="150000"/>
              </a:lnSpc>
            </a:pPr>
            <a:endParaRPr lang="ar-SA" sz="2700" dirty="0"/>
          </a:p>
          <a:p>
            <a:pPr algn="just" rtl="1">
              <a:lnSpc>
                <a:spcPct val="150000"/>
              </a:lnSpc>
            </a:pPr>
            <a:r>
              <a:rPr lang="ar-SA" sz="2700" dirty="0"/>
              <a:t>كما أن تحسين مستوى أمن وسلامة المنشآت الرياضية هو محور هام له تأثير إيجابي لتقدم الرياضة في عصرنا الحالي </a:t>
            </a:r>
          </a:p>
          <a:p>
            <a:pPr algn="just" rtl="1">
              <a:lnSpc>
                <a:spcPct val="150000"/>
              </a:lnSpc>
            </a:pPr>
            <a:r>
              <a:rPr lang="ar-SA" sz="2700" dirty="0"/>
              <a:t>تعتبر الأنشطة الرياضية المدرسية جزءاً لا يتجزأ من العملية التعليمية، حيث تساهم في تعزيز صحة الطلاب الجسدية والنفسية وتنمية قدراتهم الاجتماعية. إلا أن ممارسة الرياضة داخل المدارس تتطلب وضع </a:t>
            </a:r>
            <a:r>
              <a:rPr lang="ar-SA" sz="2700" b="1" dirty="0"/>
              <a:t>إجراءات سلامة صارمة </a:t>
            </a:r>
            <a:r>
              <a:rPr lang="ar-SA" sz="2700" dirty="0"/>
              <a:t>لضمان حماية الطلاب من الإصابات والحوادث. </a:t>
            </a:r>
            <a:endParaRPr lang="en-US" sz="2700" dirty="0"/>
          </a:p>
        </p:txBody>
      </p:sp>
      <p:sp>
        <p:nvSpPr>
          <p:cNvPr id="9" name="مربع نص 8">
            <a:extLst>
              <a:ext uri="{FF2B5EF4-FFF2-40B4-BE49-F238E27FC236}">
                <a16:creationId xmlns:a16="http://schemas.microsoft.com/office/drawing/2014/main" id="{3B3682CA-225D-341C-150C-F5A7439CD7A0}"/>
              </a:ext>
            </a:extLst>
          </p:cNvPr>
          <p:cNvSpPr txBox="1"/>
          <p:nvPr/>
        </p:nvSpPr>
        <p:spPr>
          <a:xfrm>
            <a:off x="3340077" y="2541099"/>
            <a:ext cx="11450972" cy="2915606"/>
          </a:xfrm>
          <a:prstGeom prst="rect">
            <a:avLst/>
          </a:prstGeom>
          <a:noFill/>
        </p:spPr>
        <p:txBody>
          <a:bodyPr wrap="square">
            <a:spAutoFit/>
          </a:bodyPr>
          <a:lstStyle/>
          <a:p>
            <a:pPr algn="just" rtl="1">
              <a:lnSpc>
                <a:spcPct val="150000"/>
              </a:lnSpc>
              <a:spcAft>
                <a:spcPts val="800"/>
              </a:spcAft>
              <a:buNone/>
            </a:pPr>
            <a:r>
              <a:rPr lang="ar-SA" sz="2500" kern="100" dirty="0">
                <a:effectLst/>
                <a:latin typeface="Calibri" panose="020F0502020204030204" pitchFamily="34" charset="0"/>
                <a:ea typeface="Calibri" panose="020F0502020204030204" pitchFamily="34" charset="0"/>
                <a:cs typeface="Arial" panose="020B0604020202020204" pitchFamily="34" charset="0"/>
              </a:rPr>
              <a:t>السلامة في الأنشطة الرياضية المدرسية ليست مجرد إجراء احترازي، بل هي ركيزة أساسية لضمان بيئة تعليمية آمنة وصحية للطلاب. من خلال تطبيق إجراءات السلامة بشكل فعال وتعزيز التوعية، يمكن للمدارس في المملكة العربية السعودية أن تحقق أقصى استفادة من الأنشطة الرياضية مع الحفاظ على سلامة الطلاب. و التزام المدارس بهذه الإجراءات يعكس حرص المملكة على تطوير بيئة تعليمية متكاملة تتماشى مع رؤية 2030 لبناء جيل قوي وصحي</a:t>
            </a:r>
            <a:r>
              <a:rPr lang="en-US" sz="2500" kern="100" dirty="0">
                <a:effectLst/>
                <a:latin typeface="Calibri" panose="020F0502020204030204" pitchFamily="34" charset="0"/>
                <a:ea typeface="Calibri" panose="020F0502020204030204" pitchFamily="34" charset="0"/>
                <a:cs typeface="Arial" panose="020B0604020202020204" pitchFamily="34" charset="0"/>
              </a:rPr>
              <a:t>.</a:t>
            </a:r>
          </a:p>
        </p:txBody>
      </p:sp>
    </p:spTree>
    <p:extLst>
      <p:ext uri="{BB962C8B-B14F-4D97-AF65-F5344CB8AC3E}">
        <p14:creationId xmlns:p14="http://schemas.microsoft.com/office/powerpoint/2010/main" val="1267484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EEDEA"/>
        </a:solidFill>
        <a:effectLst/>
      </p:bgPr>
    </p:bg>
    <p:spTree>
      <p:nvGrpSpPr>
        <p:cNvPr id="1" name=""/>
        <p:cNvGrpSpPr/>
        <p:nvPr/>
      </p:nvGrpSpPr>
      <p:grpSpPr>
        <a:xfrm>
          <a:off x="0" y="0"/>
          <a:ext cx="0" cy="0"/>
          <a:chOff x="0" y="0"/>
          <a:chExt cx="0" cy="0"/>
        </a:xfrm>
      </p:grpSpPr>
      <p:sp>
        <p:nvSpPr>
          <p:cNvPr id="2" name="Freeform 2"/>
          <p:cNvSpPr/>
          <p:nvPr/>
        </p:nvSpPr>
        <p:spPr>
          <a:xfrm>
            <a:off x="-2293426" y="6220900"/>
            <a:ext cx="4478368" cy="4066100"/>
          </a:xfrm>
          <a:custGeom>
            <a:avLst/>
            <a:gdLst/>
            <a:ahLst/>
            <a:cxnLst/>
            <a:rect l="l" t="t" r="r" b="b"/>
            <a:pathLst>
              <a:path w="4478368" h="4066100">
                <a:moveTo>
                  <a:pt x="0" y="0"/>
                </a:moveTo>
                <a:lnTo>
                  <a:pt x="4478368" y="0"/>
                </a:lnTo>
                <a:lnTo>
                  <a:pt x="4478368" y="4066100"/>
                </a:lnTo>
                <a:lnTo>
                  <a:pt x="0" y="40661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ar-SA"/>
          </a:p>
        </p:txBody>
      </p:sp>
      <p:sp>
        <p:nvSpPr>
          <p:cNvPr id="3" name="Freeform 3"/>
          <p:cNvSpPr/>
          <p:nvPr/>
        </p:nvSpPr>
        <p:spPr>
          <a:xfrm>
            <a:off x="0" y="7576869"/>
            <a:ext cx="5069973" cy="2710131"/>
          </a:xfrm>
          <a:custGeom>
            <a:avLst/>
            <a:gdLst/>
            <a:ahLst/>
            <a:cxnLst/>
            <a:rect l="l" t="t" r="r" b="b"/>
            <a:pathLst>
              <a:path w="5069973" h="2710131">
                <a:moveTo>
                  <a:pt x="0" y="0"/>
                </a:moveTo>
                <a:lnTo>
                  <a:pt x="5069973" y="0"/>
                </a:lnTo>
                <a:lnTo>
                  <a:pt x="5069973" y="2710131"/>
                </a:lnTo>
                <a:lnTo>
                  <a:pt x="0" y="271013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ar-SA"/>
          </a:p>
        </p:txBody>
      </p:sp>
      <p:sp>
        <p:nvSpPr>
          <p:cNvPr id="4" name="Freeform 4"/>
          <p:cNvSpPr/>
          <p:nvPr/>
        </p:nvSpPr>
        <p:spPr>
          <a:xfrm>
            <a:off x="1028700" y="3298683"/>
            <a:ext cx="448026" cy="2737934"/>
          </a:xfrm>
          <a:custGeom>
            <a:avLst/>
            <a:gdLst/>
            <a:ahLst/>
            <a:cxnLst/>
            <a:rect l="l" t="t" r="r" b="b"/>
            <a:pathLst>
              <a:path w="448026" h="2737934">
                <a:moveTo>
                  <a:pt x="0" y="0"/>
                </a:moveTo>
                <a:lnTo>
                  <a:pt x="448026" y="0"/>
                </a:lnTo>
                <a:lnTo>
                  <a:pt x="448026" y="2737934"/>
                </a:lnTo>
                <a:lnTo>
                  <a:pt x="0" y="273793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ar-SA"/>
          </a:p>
        </p:txBody>
      </p:sp>
      <p:sp>
        <p:nvSpPr>
          <p:cNvPr id="5" name="Freeform 5"/>
          <p:cNvSpPr/>
          <p:nvPr/>
        </p:nvSpPr>
        <p:spPr>
          <a:xfrm rot="-10800000">
            <a:off x="16135767" y="0"/>
            <a:ext cx="4478368" cy="4066100"/>
          </a:xfrm>
          <a:custGeom>
            <a:avLst/>
            <a:gdLst/>
            <a:ahLst/>
            <a:cxnLst/>
            <a:rect l="l" t="t" r="r" b="b"/>
            <a:pathLst>
              <a:path w="4478368" h="4066100">
                <a:moveTo>
                  <a:pt x="0" y="0"/>
                </a:moveTo>
                <a:lnTo>
                  <a:pt x="4478368" y="0"/>
                </a:lnTo>
                <a:lnTo>
                  <a:pt x="4478368" y="4066100"/>
                </a:lnTo>
                <a:lnTo>
                  <a:pt x="0" y="40661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ar-SA"/>
          </a:p>
        </p:txBody>
      </p:sp>
      <p:sp>
        <p:nvSpPr>
          <p:cNvPr id="6" name="Freeform 6"/>
          <p:cNvSpPr/>
          <p:nvPr/>
        </p:nvSpPr>
        <p:spPr>
          <a:xfrm rot="-10800000">
            <a:off x="13250736" y="0"/>
            <a:ext cx="5069973" cy="2710131"/>
          </a:xfrm>
          <a:custGeom>
            <a:avLst/>
            <a:gdLst/>
            <a:ahLst/>
            <a:cxnLst/>
            <a:rect l="l" t="t" r="r" b="b"/>
            <a:pathLst>
              <a:path w="5069973" h="2710131">
                <a:moveTo>
                  <a:pt x="0" y="0"/>
                </a:moveTo>
                <a:lnTo>
                  <a:pt x="5069973" y="0"/>
                </a:lnTo>
                <a:lnTo>
                  <a:pt x="5069973" y="2710131"/>
                </a:lnTo>
                <a:lnTo>
                  <a:pt x="0" y="271013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ar-SA"/>
          </a:p>
        </p:txBody>
      </p:sp>
      <p:sp>
        <p:nvSpPr>
          <p:cNvPr id="7" name="Freeform 7"/>
          <p:cNvSpPr/>
          <p:nvPr/>
        </p:nvSpPr>
        <p:spPr>
          <a:xfrm>
            <a:off x="17173203" y="4507894"/>
            <a:ext cx="422762" cy="2583547"/>
          </a:xfrm>
          <a:custGeom>
            <a:avLst/>
            <a:gdLst/>
            <a:ahLst/>
            <a:cxnLst/>
            <a:rect l="l" t="t" r="r" b="b"/>
            <a:pathLst>
              <a:path w="422762" h="2583547">
                <a:moveTo>
                  <a:pt x="0" y="0"/>
                </a:moveTo>
                <a:lnTo>
                  <a:pt x="422762" y="0"/>
                </a:lnTo>
                <a:lnTo>
                  <a:pt x="422762" y="2583547"/>
                </a:lnTo>
                <a:lnTo>
                  <a:pt x="0" y="258354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ar-SA"/>
          </a:p>
        </p:txBody>
      </p:sp>
      <p:sp>
        <p:nvSpPr>
          <p:cNvPr id="8" name="Freeform 8"/>
          <p:cNvSpPr/>
          <p:nvPr/>
        </p:nvSpPr>
        <p:spPr>
          <a:xfrm>
            <a:off x="11225127" y="7200110"/>
            <a:ext cx="7037326" cy="4128565"/>
          </a:xfrm>
          <a:custGeom>
            <a:avLst/>
            <a:gdLst/>
            <a:ahLst/>
            <a:cxnLst/>
            <a:rect l="l" t="t" r="r" b="b"/>
            <a:pathLst>
              <a:path w="7037326" h="4128565">
                <a:moveTo>
                  <a:pt x="0" y="0"/>
                </a:moveTo>
                <a:lnTo>
                  <a:pt x="7037327" y="0"/>
                </a:lnTo>
                <a:lnTo>
                  <a:pt x="7037327" y="4128565"/>
                </a:lnTo>
                <a:lnTo>
                  <a:pt x="0" y="4128565"/>
                </a:lnTo>
                <a:lnTo>
                  <a:pt x="0" y="0"/>
                </a:lnTo>
                <a:close/>
              </a:path>
            </a:pathLst>
          </a:custGeom>
          <a:blipFill>
            <a:blip r:embed="rId8"/>
            <a:stretch>
              <a:fillRect/>
            </a:stretch>
          </a:blipFill>
        </p:spPr>
        <p:txBody>
          <a:bodyPr/>
          <a:lstStyle/>
          <a:p>
            <a:endParaRPr lang="ar-SA"/>
          </a:p>
        </p:txBody>
      </p:sp>
      <p:sp>
        <p:nvSpPr>
          <p:cNvPr id="9" name="Freeform 9"/>
          <p:cNvSpPr/>
          <p:nvPr/>
        </p:nvSpPr>
        <p:spPr>
          <a:xfrm>
            <a:off x="7020622" y="6858644"/>
            <a:ext cx="4731624" cy="3718268"/>
          </a:xfrm>
          <a:custGeom>
            <a:avLst/>
            <a:gdLst/>
            <a:ahLst/>
            <a:cxnLst/>
            <a:rect l="l" t="t" r="r" b="b"/>
            <a:pathLst>
              <a:path w="4731624" h="3718268">
                <a:moveTo>
                  <a:pt x="0" y="0"/>
                </a:moveTo>
                <a:lnTo>
                  <a:pt x="4731624" y="0"/>
                </a:lnTo>
                <a:lnTo>
                  <a:pt x="4731624" y="3718269"/>
                </a:lnTo>
                <a:lnTo>
                  <a:pt x="0" y="3718269"/>
                </a:lnTo>
                <a:lnTo>
                  <a:pt x="0" y="0"/>
                </a:lnTo>
                <a:close/>
              </a:path>
            </a:pathLst>
          </a:custGeom>
          <a:blipFill>
            <a:blip r:embed="rId9"/>
            <a:stretch>
              <a:fillRect/>
            </a:stretch>
          </a:blipFill>
        </p:spPr>
        <p:txBody>
          <a:bodyPr/>
          <a:lstStyle/>
          <a:p>
            <a:endParaRPr lang="ar-SA"/>
          </a:p>
        </p:txBody>
      </p:sp>
      <p:sp>
        <p:nvSpPr>
          <p:cNvPr id="11" name="مربع نص 10">
            <a:extLst>
              <a:ext uri="{FF2B5EF4-FFF2-40B4-BE49-F238E27FC236}">
                <a16:creationId xmlns:a16="http://schemas.microsoft.com/office/drawing/2014/main" id="{86545A57-25F4-E5A9-820B-71B2DF0E065F}"/>
              </a:ext>
            </a:extLst>
          </p:cNvPr>
          <p:cNvSpPr txBox="1"/>
          <p:nvPr/>
        </p:nvSpPr>
        <p:spPr>
          <a:xfrm>
            <a:off x="3097495" y="2929604"/>
            <a:ext cx="12093009" cy="3592522"/>
          </a:xfrm>
          <a:prstGeom prst="rect">
            <a:avLst/>
          </a:prstGeom>
          <a:noFill/>
        </p:spPr>
        <p:txBody>
          <a:bodyPr wrap="square">
            <a:spAutoFit/>
          </a:bodyPr>
          <a:lstStyle/>
          <a:p>
            <a:pPr marL="228600" algn="just" rtl="1">
              <a:lnSpc>
                <a:spcPct val="107000"/>
              </a:lnSpc>
              <a:spcAft>
                <a:spcPts val="800"/>
              </a:spcAft>
              <a:buNone/>
            </a:pPr>
            <a:r>
              <a:rPr lang="ar-SA" sz="2700" kern="100" dirty="0">
                <a:effectLst/>
                <a:latin typeface="Calibri" panose="020F0502020204030204" pitchFamily="34" charset="0"/>
                <a:ea typeface="Calibri" panose="020F0502020204030204" pitchFamily="34" charset="0"/>
                <a:cs typeface="Arial" panose="020B0604020202020204" pitchFamily="34" charset="0"/>
              </a:rPr>
              <a:t>تشير عفاف عبدالكريم (1994) إلى أن </a:t>
            </a:r>
            <a:r>
              <a:rPr lang="ar-SA" sz="2700" b="1" kern="100" dirty="0">
                <a:effectLst/>
                <a:latin typeface="Calibri" panose="020F0502020204030204" pitchFamily="34" charset="0"/>
                <a:ea typeface="Calibri" panose="020F0502020204030204" pitchFamily="34" charset="0"/>
                <a:cs typeface="Arial" panose="020B0604020202020204" pitchFamily="34" charset="0"/>
              </a:rPr>
              <a:t>الأمن والسلامة في المدارس يقوم على فرضين هما ؛ </a:t>
            </a:r>
          </a:p>
          <a:p>
            <a:pPr marL="228600" algn="just" rtl="1">
              <a:lnSpc>
                <a:spcPct val="107000"/>
              </a:lnSpc>
              <a:spcAft>
                <a:spcPts val="800"/>
              </a:spcAft>
              <a:buNone/>
            </a:pPr>
            <a:endParaRPr lang="en-US" sz="2700" b="1" kern="100" dirty="0">
              <a:effectLst/>
              <a:latin typeface="Calibri" panose="020F0502020204030204" pitchFamily="34" charset="0"/>
              <a:ea typeface="Calibri" panose="020F0502020204030204" pitchFamily="34" charset="0"/>
              <a:cs typeface="Arial" panose="020B0604020202020204" pitchFamily="34" charset="0"/>
            </a:endParaRPr>
          </a:p>
          <a:p>
            <a:pPr marL="228600" algn="just" rtl="1">
              <a:lnSpc>
                <a:spcPct val="107000"/>
              </a:lnSpc>
              <a:spcAft>
                <a:spcPts val="800"/>
              </a:spcAft>
              <a:buNone/>
            </a:pPr>
            <a:r>
              <a:rPr lang="ar-SA" sz="2700" b="1" kern="100" dirty="0">
                <a:effectLst/>
                <a:latin typeface="Calibri" panose="020F0502020204030204" pitchFamily="34" charset="0"/>
                <a:ea typeface="Calibri" panose="020F0502020204030204" pitchFamily="34" charset="0"/>
                <a:cs typeface="Arial" panose="020B0604020202020204" pitchFamily="34" charset="0"/>
              </a:rPr>
              <a:t>الأول : </a:t>
            </a:r>
            <a:r>
              <a:rPr lang="ar-SA" sz="2700" kern="100" dirty="0">
                <a:effectLst/>
                <a:latin typeface="Calibri" panose="020F0502020204030204" pitchFamily="34" charset="0"/>
                <a:ea typeface="Calibri" panose="020F0502020204030204" pitchFamily="34" charset="0"/>
                <a:cs typeface="Arial" panose="020B0604020202020204" pitchFamily="34" charset="0"/>
              </a:rPr>
              <a:t>أن المعلم لديه مسؤولية تربوية وأخلاقية لتوفير بيئة دارسة آمنه للتلاميذ وعليه أن يدير البرامج لتحقيق أهداف الأمن والسلامة </a:t>
            </a:r>
          </a:p>
          <a:p>
            <a:pPr marL="228600" algn="just" rtl="1">
              <a:lnSpc>
                <a:spcPct val="107000"/>
              </a:lnSpc>
              <a:spcAft>
                <a:spcPts val="800"/>
              </a:spcAft>
              <a:buNone/>
            </a:pPr>
            <a:endParaRPr lang="en-US" sz="2700" kern="100" dirty="0">
              <a:effectLst/>
              <a:latin typeface="Calibri" panose="020F0502020204030204" pitchFamily="34" charset="0"/>
              <a:ea typeface="Calibri" panose="020F0502020204030204" pitchFamily="34" charset="0"/>
              <a:cs typeface="Arial" panose="020B0604020202020204" pitchFamily="34" charset="0"/>
            </a:endParaRPr>
          </a:p>
          <a:p>
            <a:pPr marL="228600" algn="just" rtl="1">
              <a:lnSpc>
                <a:spcPct val="107000"/>
              </a:lnSpc>
              <a:spcAft>
                <a:spcPts val="800"/>
              </a:spcAft>
              <a:buNone/>
            </a:pPr>
            <a:r>
              <a:rPr lang="ar-SA" sz="2700" b="1" kern="100" dirty="0">
                <a:effectLst/>
                <a:latin typeface="Calibri" panose="020F0502020204030204" pitchFamily="34" charset="0"/>
                <a:ea typeface="Calibri" panose="020F0502020204030204" pitchFamily="34" charset="0"/>
                <a:cs typeface="Arial" panose="020B0604020202020204" pitchFamily="34" charset="0"/>
              </a:rPr>
              <a:t>الثاني : </a:t>
            </a:r>
            <a:r>
              <a:rPr lang="ar-SA" sz="2700" kern="100" dirty="0">
                <a:effectLst/>
                <a:latin typeface="Calibri" panose="020F0502020204030204" pitchFamily="34" charset="0"/>
                <a:ea typeface="Calibri" panose="020F0502020204030204" pitchFamily="34" charset="0"/>
                <a:cs typeface="Arial" panose="020B0604020202020204" pitchFamily="34" charset="0"/>
              </a:rPr>
              <a:t>أن القانون ينص على أنه يتوجب على المعلمين والإدارة والمشرفين على العملية التعليمية والتربوية توفير بيئة ملائمة وآمنة للطلاب وهذه المسؤوليات لا يمكن تجاهلها . </a:t>
            </a:r>
            <a:endParaRPr lang="en-US" sz="2700" kern="100" dirty="0">
              <a:effectLst/>
              <a:latin typeface="Calibri" panose="020F0502020204030204" pitchFamily="34" charset="0"/>
              <a:ea typeface="Calibri" panose="020F0502020204030204" pitchFamily="34" charset="0"/>
              <a:cs typeface="Arial" panose="020B0604020202020204"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EEEDEA"/>
        </a:solidFill>
        <a:effectLst/>
      </p:bgPr>
    </p:bg>
    <p:spTree>
      <p:nvGrpSpPr>
        <p:cNvPr id="1" name=""/>
        <p:cNvGrpSpPr/>
        <p:nvPr/>
      </p:nvGrpSpPr>
      <p:grpSpPr>
        <a:xfrm>
          <a:off x="0" y="0"/>
          <a:ext cx="0" cy="0"/>
          <a:chOff x="0" y="0"/>
          <a:chExt cx="0" cy="0"/>
        </a:xfrm>
      </p:grpSpPr>
      <p:sp>
        <p:nvSpPr>
          <p:cNvPr id="2" name="Freeform 2"/>
          <p:cNvSpPr/>
          <p:nvPr/>
        </p:nvSpPr>
        <p:spPr>
          <a:xfrm>
            <a:off x="-2293426" y="6220900"/>
            <a:ext cx="4478368" cy="4066100"/>
          </a:xfrm>
          <a:custGeom>
            <a:avLst/>
            <a:gdLst/>
            <a:ahLst/>
            <a:cxnLst/>
            <a:rect l="l" t="t" r="r" b="b"/>
            <a:pathLst>
              <a:path w="4478368" h="4066100">
                <a:moveTo>
                  <a:pt x="0" y="0"/>
                </a:moveTo>
                <a:lnTo>
                  <a:pt x="4478368" y="0"/>
                </a:lnTo>
                <a:lnTo>
                  <a:pt x="4478368" y="4066100"/>
                </a:lnTo>
                <a:lnTo>
                  <a:pt x="0" y="40661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ar-SA"/>
          </a:p>
        </p:txBody>
      </p:sp>
      <p:sp>
        <p:nvSpPr>
          <p:cNvPr id="3" name="Freeform 3"/>
          <p:cNvSpPr/>
          <p:nvPr/>
        </p:nvSpPr>
        <p:spPr>
          <a:xfrm>
            <a:off x="0" y="7576869"/>
            <a:ext cx="5069973" cy="2710131"/>
          </a:xfrm>
          <a:custGeom>
            <a:avLst/>
            <a:gdLst/>
            <a:ahLst/>
            <a:cxnLst/>
            <a:rect l="l" t="t" r="r" b="b"/>
            <a:pathLst>
              <a:path w="5069973" h="2710131">
                <a:moveTo>
                  <a:pt x="0" y="0"/>
                </a:moveTo>
                <a:lnTo>
                  <a:pt x="5069973" y="0"/>
                </a:lnTo>
                <a:lnTo>
                  <a:pt x="5069973" y="2710131"/>
                </a:lnTo>
                <a:lnTo>
                  <a:pt x="0" y="271013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ar-SA"/>
          </a:p>
        </p:txBody>
      </p:sp>
      <p:sp>
        <p:nvSpPr>
          <p:cNvPr id="4" name="Freeform 4"/>
          <p:cNvSpPr/>
          <p:nvPr/>
        </p:nvSpPr>
        <p:spPr>
          <a:xfrm>
            <a:off x="1028700" y="3298683"/>
            <a:ext cx="448026" cy="2737934"/>
          </a:xfrm>
          <a:custGeom>
            <a:avLst/>
            <a:gdLst/>
            <a:ahLst/>
            <a:cxnLst/>
            <a:rect l="l" t="t" r="r" b="b"/>
            <a:pathLst>
              <a:path w="448026" h="2737934">
                <a:moveTo>
                  <a:pt x="0" y="0"/>
                </a:moveTo>
                <a:lnTo>
                  <a:pt x="448026" y="0"/>
                </a:lnTo>
                <a:lnTo>
                  <a:pt x="448026" y="2737934"/>
                </a:lnTo>
                <a:lnTo>
                  <a:pt x="0" y="273793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ar-SA"/>
          </a:p>
        </p:txBody>
      </p:sp>
      <p:sp>
        <p:nvSpPr>
          <p:cNvPr id="5" name="Freeform 5"/>
          <p:cNvSpPr/>
          <p:nvPr/>
        </p:nvSpPr>
        <p:spPr>
          <a:xfrm rot="-10800000">
            <a:off x="16135767" y="0"/>
            <a:ext cx="4478368" cy="4066100"/>
          </a:xfrm>
          <a:custGeom>
            <a:avLst/>
            <a:gdLst/>
            <a:ahLst/>
            <a:cxnLst/>
            <a:rect l="l" t="t" r="r" b="b"/>
            <a:pathLst>
              <a:path w="4478368" h="4066100">
                <a:moveTo>
                  <a:pt x="0" y="0"/>
                </a:moveTo>
                <a:lnTo>
                  <a:pt x="4478368" y="0"/>
                </a:lnTo>
                <a:lnTo>
                  <a:pt x="4478368" y="4066100"/>
                </a:lnTo>
                <a:lnTo>
                  <a:pt x="0" y="40661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ar-SA"/>
          </a:p>
        </p:txBody>
      </p:sp>
      <p:sp>
        <p:nvSpPr>
          <p:cNvPr id="6" name="Freeform 6"/>
          <p:cNvSpPr/>
          <p:nvPr/>
        </p:nvSpPr>
        <p:spPr>
          <a:xfrm rot="-10800000">
            <a:off x="13250736" y="0"/>
            <a:ext cx="5069973" cy="2710131"/>
          </a:xfrm>
          <a:custGeom>
            <a:avLst/>
            <a:gdLst/>
            <a:ahLst/>
            <a:cxnLst/>
            <a:rect l="l" t="t" r="r" b="b"/>
            <a:pathLst>
              <a:path w="5069973" h="2710131">
                <a:moveTo>
                  <a:pt x="0" y="0"/>
                </a:moveTo>
                <a:lnTo>
                  <a:pt x="5069973" y="0"/>
                </a:lnTo>
                <a:lnTo>
                  <a:pt x="5069973" y="2710131"/>
                </a:lnTo>
                <a:lnTo>
                  <a:pt x="0" y="271013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ar-SA"/>
          </a:p>
        </p:txBody>
      </p:sp>
      <p:sp>
        <p:nvSpPr>
          <p:cNvPr id="7" name="Freeform 7"/>
          <p:cNvSpPr/>
          <p:nvPr/>
        </p:nvSpPr>
        <p:spPr>
          <a:xfrm>
            <a:off x="17173203" y="4507894"/>
            <a:ext cx="422762" cy="2583547"/>
          </a:xfrm>
          <a:custGeom>
            <a:avLst/>
            <a:gdLst/>
            <a:ahLst/>
            <a:cxnLst/>
            <a:rect l="l" t="t" r="r" b="b"/>
            <a:pathLst>
              <a:path w="422762" h="2583547">
                <a:moveTo>
                  <a:pt x="0" y="0"/>
                </a:moveTo>
                <a:lnTo>
                  <a:pt x="422762" y="0"/>
                </a:lnTo>
                <a:lnTo>
                  <a:pt x="422762" y="2583547"/>
                </a:lnTo>
                <a:lnTo>
                  <a:pt x="0" y="258354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ar-SA"/>
          </a:p>
        </p:txBody>
      </p:sp>
      <p:sp>
        <p:nvSpPr>
          <p:cNvPr id="8" name="Freeform 8"/>
          <p:cNvSpPr/>
          <p:nvPr/>
        </p:nvSpPr>
        <p:spPr>
          <a:xfrm>
            <a:off x="10175721" y="6942368"/>
            <a:ext cx="6389366" cy="3748428"/>
          </a:xfrm>
          <a:custGeom>
            <a:avLst/>
            <a:gdLst/>
            <a:ahLst/>
            <a:cxnLst/>
            <a:rect l="l" t="t" r="r" b="b"/>
            <a:pathLst>
              <a:path w="6389366" h="3748428">
                <a:moveTo>
                  <a:pt x="0" y="0"/>
                </a:moveTo>
                <a:lnTo>
                  <a:pt x="6389366" y="0"/>
                </a:lnTo>
                <a:lnTo>
                  <a:pt x="6389366" y="3748428"/>
                </a:lnTo>
                <a:lnTo>
                  <a:pt x="0" y="3748428"/>
                </a:lnTo>
                <a:lnTo>
                  <a:pt x="0" y="0"/>
                </a:lnTo>
                <a:close/>
              </a:path>
            </a:pathLst>
          </a:custGeom>
          <a:blipFill>
            <a:blip r:embed="rId8"/>
            <a:stretch>
              <a:fillRect/>
            </a:stretch>
          </a:blipFill>
        </p:spPr>
        <p:txBody>
          <a:bodyPr/>
          <a:lstStyle/>
          <a:p>
            <a:endParaRPr lang="ar-SA"/>
          </a:p>
        </p:txBody>
      </p:sp>
      <p:sp>
        <p:nvSpPr>
          <p:cNvPr id="9" name="Freeform 9"/>
          <p:cNvSpPr/>
          <p:nvPr/>
        </p:nvSpPr>
        <p:spPr>
          <a:xfrm>
            <a:off x="8607031" y="7314887"/>
            <a:ext cx="4295961" cy="3375909"/>
          </a:xfrm>
          <a:custGeom>
            <a:avLst/>
            <a:gdLst/>
            <a:ahLst/>
            <a:cxnLst/>
            <a:rect l="l" t="t" r="r" b="b"/>
            <a:pathLst>
              <a:path w="4295961" h="3375909">
                <a:moveTo>
                  <a:pt x="0" y="0"/>
                </a:moveTo>
                <a:lnTo>
                  <a:pt x="4295961" y="0"/>
                </a:lnTo>
                <a:lnTo>
                  <a:pt x="4295961" y="3375909"/>
                </a:lnTo>
                <a:lnTo>
                  <a:pt x="0" y="3375909"/>
                </a:lnTo>
                <a:lnTo>
                  <a:pt x="0" y="0"/>
                </a:lnTo>
                <a:close/>
              </a:path>
            </a:pathLst>
          </a:custGeom>
          <a:blipFill>
            <a:blip r:embed="rId9"/>
            <a:stretch>
              <a:fillRect/>
            </a:stretch>
          </a:blipFill>
        </p:spPr>
        <p:txBody>
          <a:bodyPr/>
          <a:lstStyle/>
          <a:p>
            <a:endParaRPr lang="ar-SA"/>
          </a:p>
        </p:txBody>
      </p:sp>
      <p:sp>
        <p:nvSpPr>
          <p:cNvPr id="10" name="TextBox 10"/>
          <p:cNvSpPr txBox="1"/>
          <p:nvPr/>
        </p:nvSpPr>
        <p:spPr>
          <a:xfrm>
            <a:off x="6341981" y="830287"/>
            <a:ext cx="7667479" cy="1047750"/>
          </a:xfrm>
          <a:prstGeom prst="rect">
            <a:avLst/>
          </a:prstGeom>
        </p:spPr>
        <p:txBody>
          <a:bodyPr lIns="0" tIns="0" rIns="0" bIns="0" rtlCol="0" anchor="t">
            <a:spAutoFit/>
          </a:bodyPr>
          <a:lstStyle/>
          <a:p>
            <a:pPr algn="ctr" rtl="1">
              <a:lnSpc>
                <a:spcPts val="8025"/>
              </a:lnSpc>
            </a:pPr>
            <a:r>
              <a:rPr lang="ar-SA" sz="7500" b="1" dirty="0">
                <a:solidFill>
                  <a:srgbClr val="4B4A4A"/>
                </a:solidFill>
                <a:latin typeface="Araboto Bold"/>
                <a:ea typeface="Araboto Bold"/>
                <a:cs typeface="Araboto Bold"/>
                <a:sym typeface="Araboto Bold"/>
                <a:rtl/>
              </a:rPr>
              <a:t>مصطلحات </a:t>
            </a:r>
            <a:endParaRPr lang="ar-EG" sz="7500" b="1" dirty="0">
              <a:solidFill>
                <a:srgbClr val="4B4A4A"/>
              </a:solidFill>
              <a:latin typeface="Araboto Bold"/>
              <a:ea typeface="Araboto Bold"/>
              <a:cs typeface="Araboto Bold"/>
              <a:sym typeface="Araboto Bold"/>
              <a:rtl/>
            </a:endParaRPr>
          </a:p>
        </p:txBody>
      </p:sp>
      <p:sp>
        <p:nvSpPr>
          <p:cNvPr id="14" name="مربع نص 13">
            <a:extLst>
              <a:ext uri="{FF2B5EF4-FFF2-40B4-BE49-F238E27FC236}">
                <a16:creationId xmlns:a16="http://schemas.microsoft.com/office/drawing/2014/main" id="{8928659E-0CFC-C1E8-CF75-51FBB83B4BD0}"/>
              </a:ext>
            </a:extLst>
          </p:cNvPr>
          <p:cNvSpPr txBox="1"/>
          <p:nvPr/>
        </p:nvSpPr>
        <p:spPr>
          <a:xfrm>
            <a:off x="2500841" y="2710131"/>
            <a:ext cx="11454318" cy="4454425"/>
          </a:xfrm>
          <a:prstGeom prst="rect">
            <a:avLst/>
          </a:prstGeom>
          <a:noFill/>
        </p:spPr>
        <p:txBody>
          <a:bodyPr wrap="square">
            <a:spAutoFit/>
          </a:bodyPr>
          <a:lstStyle/>
          <a:p>
            <a:pPr marL="228600" algn="just" rtl="1">
              <a:lnSpc>
                <a:spcPct val="107000"/>
              </a:lnSpc>
              <a:spcAft>
                <a:spcPts val="800"/>
              </a:spcAft>
              <a:buNone/>
            </a:pPr>
            <a:r>
              <a:rPr lang="ar-SA" sz="2400" b="1" kern="100" dirty="0">
                <a:solidFill>
                  <a:srgbClr val="FF8E37"/>
                </a:solidFill>
                <a:effectLst/>
                <a:latin typeface="Araboto Bold" panose="020B0604020202020204" charset="0"/>
                <a:ea typeface="Araboto Bold" panose="020B0604020202020204" charset="0"/>
                <a:cs typeface="Araboto Bold" panose="020B0604020202020204" charset="0"/>
              </a:rPr>
              <a:t>الأمن : </a:t>
            </a:r>
            <a:r>
              <a:rPr lang="ar-SA" sz="2400" kern="100" dirty="0">
                <a:effectLst/>
                <a:latin typeface="Araboto Bold" panose="020B0604020202020204" charset="0"/>
                <a:ea typeface="Araboto Bold" panose="020B0604020202020204" charset="0"/>
                <a:cs typeface="Araboto Bold" panose="020B0604020202020204" charset="0"/>
              </a:rPr>
              <a:t>الطمأنينة وعدم الخوف وهو طمأنينة النفس وسكونها . </a:t>
            </a:r>
          </a:p>
          <a:p>
            <a:pPr marL="228600" algn="just" rtl="1">
              <a:lnSpc>
                <a:spcPct val="107000"/>
              </a:lnSpc>
              <a:spcAft>
                <a:spcPts val="800"/>
              </a:spcAft>
              <a:buNone/>
            </a:pPr>
            <a:endParaRPr lang="en-US" sz="2400" kern="100" dirty="0">
              <a:effectLst/>
              <a:latin typeface="Araboto Bold" panose="020B0604020202020204" charset="0"/>
              <a:ea typeface="Araboto Bold" panose="020B0604020202020204" charset="0"/>
              <a:cs typeface="Araboto Bold" panose="020B0604020202020204" charset="0"/>
            </a:endParaRPr>
          </a:p>
          <a:p>
            <a:pPr marL="228600" algn="just" rtl="1">
              <a:lnSpc>
                <a:spcPct val="107000"/>
              </a:lnSpc>
              <a:spcAft>
                <a:spcPts val="800"/>
              </a:spcAft>
              <a:buNone/>
            </a:pPr>
            <a:r>
              <a:rPr lang="ar-SA" sz="2400" b="1" kern="100" dirty="0">
                <a:solidFill>
                  <a:srgbClr val="FF8E37"/>
                </a:solidFill>
                <a:effectLst/>
                <a:latin typeface="Araboto Bold" panose="020B0604020202020204" charset="0"/>
                <a:ea typeface="Araboto Bold" panose="020B0604020202020204" charset="0"/>
                <a:cs typeface="Araboto Bold" panose="020B0604020202020204" charset="0"/>
              </a:rPr>
              <a:t>السلامة :  </a:t>
            </a:r>
            <a:r>
              <a:rPr lang="ar-SA" sz="2400" kern="100" dirty="0">
                <a:effectLst/>
                <a:latin typeface="Araboto Bold" panose="020B0604020202020204" charset="0"/>
                <a:ea typeface="Araboto Bold" panose="020B0604020202020204" charset="0"/>
                <a:cs typeface="Araboto Bold" panose="020B0604020202020204" charset="0"/>
              </a:rPr>
              <a:t>بانها مجموعة الإجراءات والاحتياجات الوقائية التي تتخذ او تتبع بكفاءة عالية للتخطيط والاشراف  والتنفيذ والتشغيل والصيانة لضمان سلامتها والاطمئنان على صحتها </a:t>
            </a:r>
            <a:r>
              <a:rPr lang="ar-SA" sz="2400" b="1" kern="100" dirty="0">
                <a:solidFill>
                  <a:schemeClr val="accent6">
                    <a:lumMod val="75000"/>
                  </a:schemeClr>
                </a:solidFill>
                <a:effectLst/>
                <a:latin typeface="Araboto Bold" panose="020B0604020202020204" charset="0"/>
                <a:ea typeface="Araboto Bold" panose="020B0604020202020204" charset="0"/>
                <a:cs typeface="Araboto Bold" panose="020B0604020202020204" charset="0"/>
              </a:rPr>
              <a:t>وتعتبر</a:t>
            </a:r>
            <a:r>
              <a:rPr lang="ar-SA" sz="2400" kern="100" dirty="0">
                <a:solidFill>
                  <a:schemeClr val="accent6">
                    <a:lumMod val="75000"/>
                  </a:schemeClr>
                </a:solidFill>
                <a:effectLst/>
                <a:latin typeface="Araboto Bold" panose="020B0604020202020204" charset="0"/>
                <a:ea typeface="Araboto Bold" panose="020B0604020202020204" charset="0"/>
                <a:cs typeface="Araboto Bold" panose="020B0604020202020204" charset="0"/>
              </a:rPr>
              <a:t> السلامة عنصر رئيسي </a:t>
            </a:r>
            <a:r>
              <a:rPr lang="ar-SA" sz="2400" kern="100" dirty="0">
                <a:effectLst/>
                <a:latin typeface="Araboto Bold" panose="020B0604020202020204" charset="0"/>
                <a:ea typeface="Araboto Bold" panose="020B0604020202020204" charset="0"/>
                <a:cs typeface="Araboto Bold" panose="020B0604020202020204" charset="0"/>
              </a:rPr>
              <a:t>لجميع النشاطات الحياتية لكي تضمن لها الاستمرار والنجاح في تأدية  مهامها ، مع المحافظة    على مستوى نشاطها . </a:t>
            </a:r>
          </a:p>
          <a:p>
            <a:pPr marL="228600" algn="just" rtl="1">
              <a:lnSpc>
                <a:spcPct val="107000"/>
              </a:lnSpc>
              <a:spcAft>
                <a:spcPts val="800"/>
              </a:spcAft>
              <a:buNone/>
            </a:pPr>
            <a:endParaRPr lang="en-US" sz="2400" kern="100" dirty="0">
              <a:effectLst/>
              <a:latin typeface="Araboto Bold" panose="020B0604020202020204" charset="0"/>
              <a:ea typeface="Araboto Bold" panose="020B0604020202020204" charset="0"/>
              <a:cs typeface="Araboto Bold" panose="020B0604020202020204" charset="0"/>
            </a:endParaRPr>
          </a:p>
          <a:p>
            <a:pPr marL="228600" algn="just" rtl="1">
              <a:lnSpc>
                <a:spcPct val="107000"/>
              </a:lnSpc>
              <a:spcAft>
                <a:spcPts val="800"/>
              </a:spcAft>
              <a:buNone/>
            </a:pPr>
            <a:r>
              <a:rPr lang="ar-SA" sz="2400" b="1" kern="100" dirty="0">
                <a:solidFill>
                  <a:srgbClr val="FF8E37"/>
                </a:solidFill>
                <a:effectLst/>
                <a:latin typeface="Araboto Bold" panose="020B0604020202020204" charset="0"/>
                <a:ea typeface="Araboto Bold" panose="020B0604020202020204" charset="0"/>
                <a:cs typeface="Araboto Bold" panose="020B0604020202020204" charset="0"/>
              </a:rPr>
              <a:t>عوامل الامن والسلامة : </a:t>
            </a:r>
            <a:r>
              <a:rPr lang="ar-SA" sz="2400" kern="100" dirty="0">
                <a:effectLst/>
                <a:latin typeface="Araboto Bold" panose="020B0604020202020204" charset="0"/>
                <a:ea typeface="Araboto Bold" panose="020B0604020202020204" charset="0"/>
                <a:cs typeface="Araboto Bold" panose="020B0604020202020204" charset="0"/>
              </a:rPr>
              <a:t>هي الإجراءات  المتبعة والوسائل اللازمة  لتجنب التلاميذ الوقوع في حوادث لحمايتهم من الإصابات او التقليل منها.</a:t>
            </a:r>
            <a:endParaRPr lang="en-US" sz="2400" kern="100" dirty="0">
              <a:effectLst/>
              <a:latin typeface="Araboto Bold" panose="020B0604020202020204" charset="0"/>
              <a:ea typeface="Araboto Bold" panose="020B0604020202020204" charset="0"/>
              <a:cs typeface="Araboto Bold" panose="020B060402020202020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27333E-721C-89F5-D817-772B50D9FA39}"/>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0FA489F7-337C-D54A-A307-9410440E5D96}"/>
              </a:ext>
            </a:extLst>
          </p:cNvPr>
          <p:cNvSpPr/>
          <p:nvPr/>
        </p:nvSpPr>
        <p:spPr>
          <a:xfrm>
            <a:off x="-2293426" y="6220900"/>
            <a:ext cx="4478368" cy="4066100"/>
          </a:xfrm>
          <a:custGeom>
            <a:avLst/>
            <a:gdLst/>
            <a:ahLst/>
            <a:cxnLst/>
            <a:rect l="l" t="t" r="r" b="b"/>
            <a:pathLst>
              <a:path w="4478368" h="4066100">
                <a:moveTo>
                  <a:pt x="0" y="0"/>
                </a:moveTo>
                <a:lnTo>
                  <a:pt x="4478368" y="0"/>
                </a:lnTo>
                <a:lnTo>
                  <a:pt x="4478368" y="4066100"/>
                </a:lnTo>
                <a:lnTo>
                  <a:pt x="0" y="40661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ar-SA"/>
          </a:p>
        </p:txBody>
      </p:sp>
      <p:sp>
        <p:nvSpPr>
          <p:cNvPr id="3" name="Freeform 3">
            <a:extLst>
              <a:ext uri="{FF2B5EF4-FFF2-40B4-BE49-F238E27FC236}">
                <a16:creationId xmlns:a16="http://schemas.microsoft.com/office/drawing/2014/main" id="{60854171-CD5E-6DD1-BCE0-9B3755D9C41E}"/>
              </a:ext>
            </a:extLst>
          </p:cNvPr>
          <p:cNvSpPr/>
          <p:nvPr/>
        </p:nvSpPr>
        <p:spPr>
          <a:xfrm>
            <a:off x="0" y="7576869"/>
            <a:ext cx="5069973" cy="2710131"/>
          </a:xfrm>
          <a:custGeom>
            <a:avLst/>
            <a:gdLst/>
            <a:ahLst/>
            <a:cxnLst/>
            <a:rect l="l" t="t" r="r" b="b"/>
            <a:pathLst>
              <a:path w="5069973" h="2710131">
                <a:moveTo>
                  <a:pt x="0" y="0"/>
                </a:moveTo>
                <a:lnTo>
                  <a:pt x="5069973" y="0"/>
                </a:lnTo>
                <a:lnTo>
                  <a:pt x="5069973" y="2710131"/>
                </a:lnTo>
                <a:lnTo>
                  <a:pt x="0" y="271013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ar-SA"/>
          </a:p>
        </p:txBody>
      </p:sp>
      <p:sp>
        <p:nvSpPr>
          <p:cNvPr id="4" name="Freeform 4">
            <a:extLst>
              <a:ext uri="{FF2B5EF4-FFF2-40B4-BE49-F238E27FC236}">
                <a16:creationId xmlns:a16="http://schemas.microsoft.com/office/drawing/2014/main" id="{F3E33EAD-8D71-8D14-0ECC-1067A2EAD174}"/>
              </a:ext>
            </a:extLst>
          </p:cNvPr>
          <p:cNvSpPr/>
          <p:nvPr/>
        </p:nvSpPr>
        <p:spPr>
          <a:xfrm>
            <a:off x="1028700" y="3298683"/>
            <a:ext cx="448026" cy="2737934"/>
          </a:xfrm>
          <a:custGeom>
            <a:avLst/>
            <a:gdLst/>
            <a:ahLst/>
            <a:cxnLst/>
            <a:rect l="l" t="t" r="r" b="b"/>
            <a:pathLst>
              <a:path w="448026" h="2737934">
                <a:moveTo>
                  <a:pt x="0" y="0"/>
                </a:moveTo>
                <a:lnTo>
                  <a:pt x="448026" y="0"/>
                </a:lnTo>
                <a:lnTo>
                  <a:pt x="448026" y="2737934"/>
                </a:lnTo>
                <a:lnTo>
                  <a:pt x="0" y="273793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ar-SA"/>
          </a:p>
        </p:txBody>
      </p:sp>
      <p:sp>
        <p:nvSpPr>
          <p:cNvPr id="5" name="Freeform 5">
            <a:extLst>
              <a:ext uri="{FF2B5EF4-FFF2-40B4-BE49-F238E27FC236}">
                <a16:creationId xmlns:a16="http://schemas.microsoft.com/office/drawing/2014/main" id="{284F40ED-B2C7-8FC1-0057-18797425DCDF}"/>
              </a:ext>
            </a:extLst>
          </p:cNvPr>
          <p:cNvSpPr/>
          <p:nvPr/>
        </p:nvSpPr>
        <p:spPr>
          <a:xfrm rot="-10800000">
            <a:off x="16135767" y="0"/>
            <a:ext cx="4478368" cy="4066100"/>
          </a:xfrm>
          <a:custGeom>
            <a:avLst/>
            <a:gdLst/>
            <a:ahLst/>
            <a:cxnLst/>
            <a:rect l="l" t="t" r="r" b="b"/>
            <a:pathLst>
              <a:path w="4478368" h="4066100">
                <a:moveTo>
                  <a:pt x="0" y="0"/>
                </a:moveTo>
                <a:lnTo>
                  <a:pt x="4478368" y="0"/>
                </a:lnTo>
                <a:lnTo>
                  <a:pt x="4478368" y="4066100"/>
                </a:lnTo>
                <a:lnTo>
                  <a:pt x="0" y="40661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ar-SA"/>
          </a:p>
        </p:txBody>
      </p:sp>
      <p:sp>
        <p:nvSpPr>
          <p:cNvPr id="6" name="Freeform 6">
            <a:extLst>
              <a:ext uri="{FF2B5EF4-FFF2-40B4-BE49-F238E27FC236}">
                <a16:creationId xmlns:a16="http://schemas.microsoft.com/office/drawing/2014/main" id="{FD9BEB2B-5D27-D76F-8844-1C40EE4A02B4}"/>
              </a:ext>
            </a:extLst>
          </p:cNvPr>
          <p:cNvSpPr/>
          <p:nvPr/>
        </p:nvSpPr>
        <p:spPr>
          <a:xfrm rot="-10800000">
            <a:off x="13250736" y="0"/>
            <a:ext cx="5069973" cy="2710131"/>
          </a:xfrm>
          <a:custGeom>
            <a:avLst/>
            <a:gdLst/>
            <a:ahLst/>
            <a:cxnLst/>
            <a:rect l="l" t="t" r="r" b="b"/>
            <a:pathLst>
              <a:path w="5069973" h="2710131">
                <a:moveTo>
                  <a:pt x="0" y="0"/>
                </a:moveTo>
                <a:lnTo>
                  <a:pt x="5069973" y="0"/>
                </a:lnTo>
                <a:lnTo>
                  <a:pt x="5069973" y="2710131"/>
                </a:lnTo>
                <a:lnTo>
                  <a:pt x="0" y="271013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ar-SA"/>
          </a:p>
        </p:txBody>
      </p:sp>
      <p:sp>
        <p:nvSpPr>
          <p:cNvPr id="7" name="Freeform 7">
            <a:extLst>
              <a:ext uri="{FF2B5EF4-FFF2-40B4-BE49-F238E27FC236}">
                <a16:creationId xmlns:a16="http://schemas.microsoft.com/office/drawing/2014/main" id="{C1ECF88F-48BD-384D-4C9F-105E57120BEF}"/>
              </a:ext>
            </a:extLst>
          </p:cNvPr>
          <p:cNvSpPr/>
          <p:nvPr/>
        </p:nvSpPr>
        <p:spPr>
          <a:xfrm>
            <a:off x="17173203" y="4507894"/>
            <a:ext cx="422762" cy="2583547"/>
          </a:xfrm>
          <a:custGeom>
            <a:avLst/>
            <a:gdLst/>
            <a:ahLst/>
            <a:cxnLst/>
            <a:rect l="l" t="t" r="r" b="b"/>
            <a:pathLst>
              <a:path w="422762" h="2583547">
                <a:moveTo>
                  <a:pt x="0" y="0"/>
                </a:moveTo>
                <a:lnTo>
                  <a:pt x="422762" y="0"/>
                </a:lnTo>
                <a:lnTo>
                  <a:pt x="422762" y="2583547"/>
                </a:lnTo>
                <a:lnTo>
                  <a:pt x="0" y="258354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ar-SA"/>
          </a:p>
        </p:txBody>
      </p:sp>
      <p:sp>
        <p:nvSpPr>
          <p:cNvPr id="8" name="مربع نص 7">
            <a:extLst>
              <a:ext uri="{FF2B5EF4-FFF2-40B4-BE49-F238E27FC236}">
                <a16:creationId xmlns:a16="http://schemas.microsoft.com/office/drawing/2014/main" id="{52CCEDAF-A306-512C-A8A7-5CEADDEB1DE4}"/>
              </a:ext>
            </a:extLst>
          </p:cNvPr>
          <p:cNvSpPr txBox="1"/>
          <p:nvPr/>
        </p:nvSpPr>
        <p:spPr>
          <a:xfrm>
            <a:off x="3242280" y="3460240"/>
            <a:ext cx="11450972" cy="3895297"/>
          </a:xfrm>
          <a:prstGeom prst="rect">
            <a:avLst/>
          </a:prstGeom>
          <a:noFill/>
        </p:spPr>
        <p:txBody>
          <a:bodyPr wrap="square">
            <a:spAutoFit/>
          </a:bodyPr>
          <a:lstStyle/>
          <a:p>
            <a:pPr algn="just" rtl="1">
              <a:lnSpc>
                <a:spcPct val="107000"/>
              </a:lnSpc>
              <a:spcAft>
                <a:spcPts val="800"/>
              </a:spcAft>
              <a:buNone/>
            </a:pPr>
            <a:r>
              <a:rPr lang="ar-SA" sz="2800" kern="100" dirty="0">
                <a:effectLst/>
                <a:latin typeface="Calibri" panose="020F0502020204030204" pitchFamily="34" charset="0"/>
                <a:ea typeface="Calibri" panose="020F0502020204030204" pitchFamily="34" charset="0"/>
                <a:cs typeface="Arial" panose="020B0604020202020204" pitchFamily="34" charset="0"/>
              </a:rPr>
              <a:t>أن </a:t>
            </a:r>
            <a:r>
              <a:rPr lang="ar-SA" sz="2800" b="1" kern="100" dirty="0">
                <a:effectLst/>
                <a:latin typeface="Calibri" panose="020F0502020204030204" pitchFamily="34" charset="0"/>
                <a:ea typeface="Calibri" panose="020F0502020204030204" pitchFamily="34" charset="0"/>
                <a:cs typeface="Arial" panose="020B0604020202020204" pitchFamily="34" charset="0"/>
              </a:rPr>
              <a:t>تطبيق عوامل الأمن والسلامة في مجال التربية البدنية </a:t>
            </a:r>
            <a:r>
              <a:rPr lang="ar-SA" sz="2800" kern="100" dirty="0">
                <a:effectLst/>
                <a:latin typeface="Calibri" panose="020F0502020204030204" pitchFamily="34" charset="0"/>
                <a:ea typeface="Calibri" panose="020F0502020204030204" pitchFamily="34" charset="0"/>
                <a:cs typeface="Arial" panose="020B0604020202020204" pitchFamily="34" charset="0"/>
              </a:rPr>
              <a:t>يساعد التلاميذ على أداء المهارات المختلفة أثناء ممارسة النشاط الرياضي وفي دروس التربية البدنية </a:t>
            </a:r>
            <a:r>
              <a:rPr lang="ar-SA" sz="2800" b="1" kern="100" dirty="0">
                <a:effectLst/>
                <a:latin typeface="Calibri" panose="020F0502020204030204" pitchFamily="34" charset="0"/>
                <a:ea typeface="Calibri" panose="020F0502020204030204" pitchFamily="34" charset="0"/>
                <a:cs typeface="Arial" panose="020B0604020202020204" pitchFamily="34" charset="0"/>
              </a:rPr>
              <a:t>دون الشعور بالخوف</a:t>
            </a:r>
            <a:r>
              <a:rPr lang="ar-SA" sz="2800" kern="100" dirty="0">
                <a:effectLst/>
                <a:latin typeface="Calibri" panose="020F0502020204030204" pitchFamily="34" charset="0"/>
                <a:ea typeface="Calibri" panose="020F0502020204030204" pitchFamily="34" charset="0"/>
                <a:cs typeface="Arial" panose="020B0604020202020204" pitchFamily="34" charset="0"/>
              </a:rPr>
              <a:t> في حدوث الإصابات التي قد تقع بسبب الإهمال أو سوء الإشراف أو عدم ملائمة النشاط أو عدم توفر البيئة السليمة في الملاعب والأجهزة والمعدات ..</a:t>
            </a:r>
            <a:endParaRPr lang="en-US" sz="2800" kern="100" dirty="0">
              <a:effectLst/>
              <a:latin typeface="Calibri" panose="020F0502020204030204" pitchFamily="34" charset="0"/>
              <a:ea typeface="Calibri" panose="020F0502020204030204" pitchFamily="34" charset="0"/>
              <a:cs typeface="Arial" panose="020B0604020202020204" pitchFamily="34" charset="0"/>
            </a:endParaRPr>
          </a:p>
          <a:p>
            <a:pPr algn="just" rtl="1">
              <a:lnSpc>
                <a:spcPct val="107000"/>
              </a:lnSpc>
              <a:spcAft>
                <a:spcPts val="800"/>
              </a:spcAft>
              <a:buNone/>
            </a:pPr>
            <a:r>
              <a:rPr lang="ar-SA" sz="2800" kern="100" dirty="0">
                <a:effectLst/>
                <a:latin typeface="Calibri" panose="020F0502020204030204" pitchFamily="34" charset="0"/>
                <a:ea typeface="Calibri" panose="020F0502020204030204" pitchFamily="34" charset="0"/>
                <a:cs typeface="Arial" panose="020B0604020202020204" pitchFamily="34" charset="0"/>
              </a:rPr>
              <a:t> </a:t>
            </a:r>
            <a:endParaRPr lang="en-US" sz="2800" kern="100" dirty="0">
              <a:effectLst/>
              <a:latin typeface="Calibri" panose="020F0502020204030204" pitchFamily="34" charset="0"/>
              <a:ea typeface="Calibri" panose="020F0502020204030204" pitchFamily="34" charset="0"/>
              <a:cs typeface="Arial" panose="020B0604020202020204" pitchFamily="34" charset="0"/>
            </a:endParaRPr>
          </a:p>
          <a:p>
            <a:pPr algn="just">
              <a:buNone/>
            </a:pPr>
            <a:r>
              <a:rPr lang="ar-SA" sz="2800" dirty="0">
                <a:effectLst/>
                <a:latin typeface="Calibri" panose="020F0502020204030204" pitchFamily="34" charset="0"/>
                <a:ea typeface="Calibri" panose="020F0502020204030204" pitchFamily="34" charset="0"/>
                <a:cs typeface="Arial" panose="020B0604020202020204" pitchFamily="34" charset="0"/>
              </a:rPr>
              <a:t>كذلك لعوامل الأمن والسلامة دور كبير في تفادي حدوث الحوادث والإصابات وأن الأدوات والأجهزة الغير صالحة قد تعرض التلاميذ لعديد الحوادث والإصابة وكذلك </a:t>
            </a:r>
            <a:r>
              <a:rPr lang="ar-SA" sz="2800" b="1" dirty="0">
                <a:effectLst/>
                <a:latin typeface="Calibri" panose="020F0502020204030204" pitchFamily="34" charset="0"/>
                <a:ea typeface="Calibri" panose="020F0502020204030204" pitchFamily="34" charset="0"/>
                <a:cs typeface="Arial" panose="020B0604020202020204" pitchFamily="34" charset="0"/>
              </a:rPr>
              <a:t>الصيانة الوقائية </a:t>
            </a:r>
            <a:r>
              <a:rPr lang="ar-SA" sz="2800" dirty="0">
                <a:effectLst/>
                <a:latin typeface="Calibri" panose="020F0502020204030204" pitchFamily="34" charset="0"/>
                <a:ea typeface="Calibri" panose="020F0502020204030204" pitchFamily="34" charset="0"/>
                <a:cs typeface="Arial" panose="020B0604020202020204" pitchFamily="34" charset="0"/>
              </a:rPr>
              <a:t>للمنشآت الرياضية من أهم عوام الأمن والسلامة </a:t>
            </a:r>
            <a:endParaRPr lang="ar-SA" sz="2800" dirty="0"/>
          </a:p>
        </p:txBody>
      </p:sp>
    </p:spTree>
    <p:extLst>
      <p:ext uri="{BB962C8B-B14F-4D97-AF65-F5344CB8AC3E}">
        <p14:creationId xmlns:p14="http://schemas.microsoft.com/office/powerpoint/2010/main" val="40145480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EEEDEA"/>
        </a:solidFill>
        <a:effectLst/>
      </p:bgPr>
    </p:bg>
    <p:spTree>
      <p:nvGrpSpPr>
        <p:cNvPr id="1" name=""/>
        <p:cNvGrpSpPr/>
        <p:nvPr/>
      </p:nvGrpSpPr>
      <p:grpSpPr>
        <a:xfrm>
          <a:off x="0" y="0"/>
          <a:ext cx="0" cy="0"/>
          <a:chOff x="0" y="0"/>
          <a:chExt cx="0" cy="0"/>
        </a:xfrm>
      </p:grpSpPr>
      <p:sp>
        <p:nvSpPr>
          <p:cNvPr id="2" name="Freeform 2"/>
          <p:cNvSpPr/>
          <p:nvPr/>
        </p:nvSpPr>
        <p:spPr>
          <a:xfrm>
            <a:off x="-2293426" y="6220900"/>
            <a:ext cx="4478368" cy="4066100"/>
          </a:xfrm>
          <a:custGeom>
            <a:avLst/>
            <a:gdLst/>
            <a:ahLst/>
            <a:cxnLst/>
            <a:rect l="l" t="t" r="r" b="b"/>
            <a:pathLst>
              <a:path w="4478368" h="4066100">
                <a:moveTo>
                  <a:pt x="0" y="0"/>
                </a:moveTo>
                <a:lnTo>
                  <a:pt x="4478368" y="0"/>
                </a:lnTo>
                <a:lnTo>
                  <a:pt x="4478368" y="4066100"/>
                </a:lnTo>
                <a:lnTo>
                  <a:pt x="0" y="40661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ar-SA"/>
          </a:p>
        </p:txBody>
      </p:sp>
      <p:sp>
        <p:nvSpPr>
          <p:cNvPr id="3" name="Freeform 3"/>
          <p:cNvSpPr/>
          <p:nvPr/>
        </p:nvSpPr>
        <p:spPr>
          <a:xfrm>
            <a:off x="0" y="7576869"/>
            <a:ext cx="5069973" cy="2710131"/>
          </a:xfrm>
          <a:custGeom>
            <a:avLst/>
            <a:gdLst/>
            <a:ahLst/>
            <a:cxnLst/>
            <a:rect l="l" t="t" r="r" b="b"/>
            <a:pathLst>
              <a:path w="5069973" h="2710131">
                <a:moveTo>
                  <a:pt x="0" y="0"/>
                </a:moveTo>
                <a:lnTo>
                  <a:pt x="5069973" y="0"/>
                </a:lnTo>
                <a:lnTo>
                  <a:pt x="5069973" y="2710131"/>
                </a:lnTo>
                <a:lnTo>
                  <a:pt x="0" y="271013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ar-SA"/>
          </a:p>
        </p:txBody>
      </p:sp>
      <p:sp>
        <p:nvSpPr>
          <p:cNvPr id="4" name="Freeform 4"/>
          <p:cNvSpPr/>
          <p:nvPr/>
        </p:nvSpPr>
        <p:spPr>
          <a:xfrm>
            <a:off x="588703" y="2636596"/>
            <a:ext cx="448026" cy="2737934"/>
          </a:xfrm>
          <a:custGeom>
            <a:avLst/>
            <a:gdLst/>
            <a:ahLst/>
            <a:cxnLst/>
            <a:rect l="l" t="t" r="r" b="b"/>
            <a:pathLst>
              <a:path w="448026" h="2737934">
                <a:moveTo>
                  <a:pt x="0" y="0"/>
                </a:moveTo>
                <a:lnTo>
                  <a:pt x="448026" y="0"/>
                </a:lnTo>
                <a:lnTo>
                  <a:pt x="448026" y="2737934"/>
                </a:lnTo>
                <a:lnTo>
                  <a:pt x="0" y="273793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ar-SA"/>
          </a:p>
        </p:txBody>
      </p:sp>
      <p:sp>
        <p:nvSpPr>
          <p:cNvPr id="5" name="Freeform 5"/>
          <p:cNvSpPr/>
          <p:nvPr/>
        </p:nvSpPr>
        <p:spPr>
          <a:xfrm rot="-10800000">
            <a:off x="16135767" y="0"/>
            <a:ext cx="4478368" cy="4066100"/>
          </a:xfrm>
          <a:custGeom>
            <a:avLst/>
            <a:gdLst/>
            <a:ahLst/>
            <a:cxnLst/>
            <a:rect l="l" t="t" r="r" b="b"/>
            <a:pathLst>
              <a:path w="4478368" h="4066100">
                <a:moveTo>
                  <a:pt x="0" y="0"/>
                </a:moveTo>
                <a:lnTo>
                  <a:pt x="4478368" y="0"/>
                </a:lnTo>
                <a:lnTo>
                  <a:pt x="4478368" y="4066100"/>
                </a:lnTo>
                <a:lnTo>
                  <a:pt x="0" y="40661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ar-SA"/>
          </a:p>
        </p:txBody>
      </p:sp>
      <p:sp>
        <p:nvSpPr>
          <p:cNvPr id="6" name="Freeform 6"/>
          <p:cNvSpPr/>
          <p:nvPr/>
        </p:nvSpPr>
        <p:spPr>
          <a:xfrm rot="-10800000">
            <a:off x="13250736" y="0"/>
            <a:ext cx="5069973" cy="2710131"/>
          </a:xfrm>
          <a:custGeom>
            <a:avLst/>
            <a:gdLst/>
            <a:ahLst/>
            <a:cxnLst/>
            <a:rect l="l" t="t" r="r" b="b"/>
            <a:pathLst>
              <a:path w="5069973" h="2710131">
                <a:moveTo>
                  <a:pt x="0" y="0"/>
                </a:moveTo>
                <a:lnTo>
                  <a:pt x="5069973" y="0"/>
                </a:lnTo>
                <a:lnTo>
                  <a:pt x="5069973" y="2710131"/>
                </a:lnTo>
                <a:lnTo>
                  <a:pt x="0" y="271013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ar-SA"/>
          </a:p>
        </p:txBody>
      </p:sp>
      <p:sp>
        <p:nvSpPr>
          <p:cNvPr id="7" name="Freeform 7"/>
          <p:cNvSpPr/>
          <p:nvPr/>
        </p:nvSpPr>
        <p:spPr>
          <a:xfrm>
            <a:off x="17173203" y="4507894"/>
            <a:ext cx="422762" cy="2583547"/>
          </a:xfrm>
          <a:custGeom>
            <a:avLst/>
            <a:gdLst/>
            <a:ahLst/>
            <a:cxnLst/>
            <a:rect l="l" t="t" r="r" b="b"/>
            <a:pathLst>
              <a:path w="422762" h="2583547">
                <a:moveTo>
                  <a:pt x="0" y="0"/>
                </a:moveTo>
                <a:lnTo>
                  <a:pt x="422762" y="0"/>
                </a:lnTo>
                <a:lnTo>
                  <a:pt x="422762" y="2583547"/>
                </a:lnTo>
                <a:lnTo>
                  <a:pt x="0" y="258354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ar-SA"/>
          </a:p>
        </p:txBody>
      </p:sp>
      <p:sp>
        <p:nvSpPr>
          <p:cNvPr id="12" name="TextBox 12"/>
          <p:cNvSpPr txBox="1"/>
          <p:nvPr/>
        </p:nvSpPr>
        <p:spPr>
          <a:xfrm>
            <a:off x="1154072" y="571500"/>
            <a:ext cx="11454318" cy="1837041"/>
          </a:xfrm>
          <a:prstGeom prst="rect">
            <a:avLst/>
          </a:prstGeom>
        </p:spPr>
        <p:txBody>
          <a:bodyPr wrap="square" lIns="0" tIns="0" rIns="0" bIns="0" rtlCol="0" anchor="t">
            <a:spAutoFit/>
          </a:bodyPr>
          <a:lstStyle/>
          <a:p>
            <a:pPr algn="ctr">
              <a:lnSpc>
                <a:spcPts val="7489"/>
              </a:lnSpc>
            </a:pPr>
            <a:r>
              <a:rPr lang="ar-SA" sz="4000" b="1" dirty="0">
                <a:solidFill>
                  <a:srgbClr val="5F5F5F"/>
                </a:solidFill>
                <a:latin typeface="Araboto Bold"/>
                <a:ea typeface="Araboto Bold"/>
                <a:cs typeface="Araboto Bold"/>
                <a:sym typeface="Araboto Bold"/>
              </a:rPr>
              <a:t>أهمية توافر عوامل الأمن والسلامة في </a:t>
            </a:r>
          </a:p>
          <a:p>
            <a:pPr algn="ctr">
              <a:lnSpc>
                <a:spcPts val="7489"/>
              </a:lnSpc>
            </a:pPr>
            <a:r>
              <a:rPr lang="ar-SA" sz="4000" b="1" dirty="0">
                <a:solidFill>
                  <a:srgbClr val="5F5F5F"/>
                </a:solidFill>
                <a:latin typeface="Araboto Bold"/>
                <a:ea typeface="Araboto Bold"/>
                <a:cs typeface="Araboto Bold"/>
                <a:sym typeface="Araboto Bold"/>
              </a:rPr>
              <a:t>دروس التربية البدنية </a:t>
            </a:r>
            <a:endParaRPr lang="ar-EG" sz="4000" b="1" dirty="0">
              <a:solidFill>
                <a:srgbClr val="5F5F5F"/>
              </a:solidFill>
              <a:latin typeface="Araboto Bold"/>
              <a:ea typeface="Araboto Bold"/>
              <a:cs typeface="Araboto Bold"/>
              <a:sym typeface="Araboto Bold"/>
              <a:rtl/>
            </a:endParaRPr>
          </a:p>
        </p:txBody>
      </p:sp>
      <p:sp>
        <p:nvSpPr>
          <p:cNvPr id="14" name="مربع نص 13">
            <a:extLst>
              <a:ext uri="{FF2B5EF4-FFF2-40B4-BE49-F238E27FC236}">
                <a16:creationId xmlns:a16="http://schemas.microsoft.com/office/drawing/2014/main" id="{84F06064-DBFF-F40D-E535-21CE891D904F}"/>
              </a:ext>
            </a:extLst>
          </p:cNvPr>
          <p:cNvSpPr txBox="1"/>
          <p:nvPr/>
        </p:nvSpPr>
        <p:spPr>
          <a:xfrm>
            <a:off x="2534986" y="2771006"/>
            <a:ext cx="11454318" cy="1055354"/>
          </a:xfrm>
          <a:prstGeom prst="rect">
            <a:avLst/>
          </a:prstGeom>
          <a:noFill/>
        </p:spPr>
        <p:txBody>
          <a:bodyPr wrap="square">
            <a:spAutoFit/>
          </a:bodyPr>
          <a:lstStyle/>
          <a:p>
            <a:pPr algn="r" rtl="1">
              <a:lnSpc>
                <a:spcPct val="107000"/>
              </a:lnSpc>
              <a:spcAft>
                <a:spcPts val="800"/>
              </a:spcAft>
              <a:buNone/>
            </a:pPr>
            <a:r>
              <a:rPr lang="ar-SA" sz="3000" kern="100" dirty="0">
                <a:effectLst/>
                <a:latin typeface="Calibri" panose="020F0502020204030204" pitchFamily="34" charset="0"/>
                <a:ea typeface="Calibri" panose="020F0502020204030204" pitchFamily="34" charset="0"/>
                <a:cs typeface="Arial" panose="020B0604020202020204" pitchFamily="34" charset="0"/>
              </a:rPr>
              <a:t>إن عوامل الامن والسلامة في درس التربية البدنية يشكل حجز الزاوية التي يقوم عليها درس التربية البدنية وتبرز</a:t>
            </a:r>
            <a:r>
              <a:rPr lang="ar-SA" sz="3000" b="1" kern="100" dirty="0">
                <a:effectLst/>
                <a:latin typeface="Calibri" panose="020F0502020204030204" pitchFamily="34" charset="0"/>
                <a:ea typeface="Calibri" panose="020F0502020204030204" pitchFamily="34" charset="0"/>
                <a:cs typeface="Arial" panose="020B0604020202020204" pitchFamily="34" charset="0"/>
              </a:rPr>
              <a:t> أهمية </a:t>
            </a:r>
            <a:r>
              <a:rPr lang="ar-SA" sz="3000" kern="100" dirty="0">
                <a:effectLst/>
                <a:latin typeface="Calibri" panose="020F0502020204030204" pitchFamily="34" charset="0"/>
                <a:ea typeface="Calibri" panose="020F0502020204030204" pitchFamily="34" charset="0"/>
                <a:cs typeface="Arial" panose="020B0604020202020204" pitchFamily="34" charset="0"/>
              </a:rPr>
              <a:t>توافر عوامل الأمن والسلامة في درس التربية </a:t>
            </a:r>
            <a:r>
              <a:rPr lang="ar-SA" sz="3000" b="1" kern="100" dirty="0">
                <a:effectLst/>
                <a:latin typeface="Calibri" panose="020F0502020204030204" pitchFamily="34" charset="0"/>
                <a:ea typeface="Calibri" panose="020F0502020204030204" pitchFamily="34" charset="0"/>
                <a:cs typeface="Arial" panose="020B0604020202020204" pitchFamily="34" charset="0"/>
              </a:rPr>
              <a:t>من خلال : </a:t>
            </a:r>
            <a:endParaRPr lang="en-US" sz="3000" b="1" kern="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5" name="مستطيل: زوايا مستديرة 14">
            <a:extLst>
              <a:ext uri="{FF2B5EF4-FFF2-40B4-BE49-F238E27FC236}">
                <a16:creationId xmlns:a16="http://schemas.microsoft.com/office/drawing/2014/main" id="{EE2B6158-9507-3EB5-0C8D-ECED1CC0859C}"/>
              </a:ext>
            </a:extLst>
          </p:cNvPr>
          <p:cNvSpPr/>
          <p:nvPr/>
        </p:nvSpPr>
        <p:spPr>
          <a:xfrm>
            <a:off x="13030200" y="4404381"/>
            <a:ext cx="3700485" cy="4112520"/>
          </a:xfrm>
          <a:prstGeom prst="roundRect">
            <a:avLst/>
          </a:prstGeom>
        </p:spPr>
        <p:style>
          <a:lnRef idx="2">
            <a:schemeClr val="accent6"/>
          </a:lnRef>
          <a:fillRef idx="1">
            <a:schemeClr val="lt1"/>
          </a:fillRef>
          <a:effectRef idx="0">
            <a:schemeClr val="accent6"/>
          </a:effectRef>
          <a:fontRef idx="minor">
            <a:schemeClr val="dk1"/>
          </a:fontRef>
        </p:style>
        <p:txBody>
          <a:bodyPr rtlCol="1" anchor="ctr"/>
          <a:lstStyle/>
          <a:p>
            <a:pPr lvl="0" algn="ctr" rtl="1"/>
            <a:r>
              <a:rPr lang="ar-SA" sz="2200" b="1" dirty="0">
                <a:solidFill>
                  <a:schemeClr val="accent6">
                    <a:lumMod val="75000"/>
                  </a:schemeClr>
                </a:solidFill>
              </a:rPr>
              <a:t>1.الوقاية من الإصابات :</a:t>
            </a:r>
            <a:endParaRPr lang="en-US" sz="2200" dirty="0">
              <a:solidFill>
                <a:schemeClr val="accent6">
                  <a:lumMod val="75000"/>
                </a:schemeClr>
              </a:solidFill>
            </a:endParaRPr>
          </a:p>
          <a:p>
            <a:pPr algn="just" rtl="1"/>
            <a:r>
              <a:rPr lang="ar-SA" dirty="0"/>
              <a:t>تلعب الوقاية من الإصابات دورًا هامًا في تحقيق الأمن والسلامة للطلبة واللاعبين أثناء ممارسة الأنشطة الرياضية حيث ترجع أسباب الإصابات الرياضية العامة إلى :</a:t>
            </a:r>
            <a:endParaRPr lang="en-US" dirty="0"/>
          </a:p>
          <a:p>
            <a:pPr algn="just" rtl="1"/>
            <a:r>
              <a:rPr lang="ar-SA" dirty="0" err="1"/>
              <a:t>أ.</a:t>
            </a:r>
            <a:r>
              <a:rPr lang="ar-SA" b="1" dirty="0" err="1"/>
              <a:t>حالة</a:t>
            </a:r>
            <a:r>
              <a:rPr lang="ar-SA" b="1" dirty="0"/>
              <a:t> الطلبة الصحية</a:t>
            </a:r>
            <a:r>
              <a:rPr lang="ar-SA" dirty="0"/>
              <a:t> والبدنية والنفسية والاجتماعية والبيئة التي يعيشون فيها </a:t>
            </a:r>
            <a:endParaRPr lang="en-US" dirty="0"/>
          </a:p>
          <a:p>
            <a:pPr algn="just" rtl="1"/>
            <a:r>
              <a:rPr lang="ar-SA" dirty="0"/>
              <a:t>ب. </a:t>
            </a:r>
            <a:r>
              <a:rPr lang="ar-SA" b="1" dirty="0"/>
              <a:t>حالة الملاعب وسلامة الأدوات </a:t>
            </a:r>
            <a:r>
              <a:rPr lang="ar-SA" dirty="0"/>
              <a:t>والأجهزة وحسن استخدامها وكذلك الملابس الرياضية </a:t>
            </a:r>
            <a:endParaRPr lang="en-US" dirty="0"/>
          </a:p>
          <a:p>
            <a:pPr algn="just" rtl="1"/>
            <a:r>
              <a:rPr lang="ar-SA" dirty="0" err="1"/>
              <a:t>ج.</a:t>
            </a:r>
            <a:r>
              <a:rPr lang="ar-SA" b="1" dirty="0" err="1"/>
              <a:t>قلة</a:t>
            </a:r>
            <a:r>
              <a:rPr lang="ar-SA" b="1" dirty="0"/>
              <a:t> كفاءة تخطيط حصة التربية البدنية </a:t>
            </a:r>
            <a:r>
              <a:rPr lang="ar-SA" dirty="0"/>
              <a:t>وبرامج التدريب وطريقة تنفيذها للوصول لأقصى درجات الكفاءة في الأداء</a:t>
            </a:r>
            <a:endParaRPr lang="en-US" dirty="0"/>
          </a:p>
          <a:p>
            <a:pPr algn="just"/>
            <a:endParaRPr lang="ar-SA" dirty="0"/>
          </a:p>
        </p:txBody>
      </p:sp>
      <p:sp>
        <p:nvSpPr>
          <p:cNvPr id="18" name="مستطيل: زوايا مستديرة 17">
            <a:extLst>
              <a:ext uri="{FF2B5EF4-FFF2-40B4-BE49-F238E27FC236}">
                <a16:creationId xmlns:a16="http://schemas.microsoft.com/office/drawing/2014/main" id="{EFABF4CB-78B0-BCAA-CF22-08CC96A4C5AB}"/>
              </a:ext>
            </a:extLst>
          </p:cNvPr>
          <p:cNvSpPr/>
          <p:nvPr/>
        </p:nvSpPr>
        <p:spPr>
          <a:xfrm>
            <a:off x="9106711" y="4424647"/>
            <a:ext cx="3700485" cy="4112520"/>
          </a:xfrm>
          <a:prstGeom prst="roundRect">
            <a:avLst/>
          </a:prstGeom>
        </p:spPr>
        <p:style>
          <a:lnRef idx="2">
            <a:schemeClr val="accent6"/>
          </a:lnRef>
          <a:fillRef idx="1">
            <a:schemeClr val="lt1"/>
          </a:fillRef>
          <a:effectRef idx="0">
            <a:schemeClr val="accent6"/>
          </a:effectRef>
          <a:fontRef idx="minor">
            <a:schemeClr val="dk1"/>
          </a:fontRef>
        </p:style>
        <p:txBody>
          <a:bodyPr rtlCol="1" anchor="ctr"/>
          <a:lstStyle/>
          <a:p>
            <a:pPr lvl="0" algn="r" rtl="1"/>
            <a:r>
              <a:rPr lang="ar-SA" sz="2200" b="1" dirty="0">
                <a:solidFill>
                  <a:schemeClr val="accent6">
                    <a:lumMod val="75000"/>
                  </a:schemeClr>
                </a:solidFill>
              </a:rPr>
              <a:t>2. توفير حاجة الشعور بالأمان للطلبة</a:t>
            </a:r>
          </a:p>
          <a:p>
            <a:pPr lvl="0" algn="r" rtl="1"/>
            <a:endParaRPr lang="en-US" dirty="0"/>
          </a:p>
          <a:p>
            <a:pPr algn="just" rtl="1">
              <a:lnSpc>
                <a:spcPct val="150000"/>
              </a:lnSpc>
            </a:pPr>
            <a:r>
              <a:rPr lang="ar-SA" sz="1900" dirty="0"/>
              <a:t>عدم توفير بيئة آمنة أثناء أداء الأنشطة الرياضية ينعكس بالضرورة على أدائهم ولذلك يجب على معلم التربية البدنية توفير بيئة آمنة للطلبة من خلال اختياره الطريقة المناسبة للتدريس والتي تشير للطلبة بالراحة </a:t>
            </a:r>
            <a:r>
              <a:rPr lang="ar-SA" sz="1900" dirty="0" err="1"/>
              <a:t>والآمان</a:t>
            </a:r>
            <a:endParaRPr lang="en-US" sz="1900" dirty="0"/>
          </a:p>
          <a:p>
            <a:pPr algn="r"/>
            <a:endParaRPr lang="ar-SA" dirty="0"/>
          </a:p>
        </p:txBody>
      </p:sp>
      <p:sp>
        <p:nvSpPr>
          <p:cNvPr id="19" name="مستطيل: زوايا مستديرة 18">
            <a:extLst>
              <a:ext uri="{FF2B5EF4-FFF2-40B4-BE49-F238E27FC236}">
                <a16:creationId xmlns:a16="http://schemas.microsoft.com/office/drawing/2014/main" id="{01D66FC2-815B-7556-6F23-BA9A862B7997}"/>
              </a:ext>
            </a:extLst>
          </p:cNvPr>
          <p:cNvSpPr/>
          <p:nvPr/>
        </p:nvSpPr>
        <p:spPr>
          <a:xfrm>
            <a:off x="5183222" y="4507894"/>
            <a:ext cx="3700485" cy="4112520"/>
          </a:xfrm>
          <a:prstGeom prst="roundRect">
            <a:avLst/>
          </a:prstGeom>
        </p:spPr>
        <p:style>
          <a:lnRef idx="2">
            <a:schemeClr val="accent6"/>
          </a:lnRef>
          <a:fillRef idx="1">
            <a:schemeClr val="lt1"/>
          </a:fillRef>
          <a:effectRef idx="0">
            <a:schemeClr val="accent6"/>
          </a:effectRef>
          <a:fontRef idx="minor">
            <a:schemeClr val="dk1"/>
          </a:fontRef>
        </p:style>
        <p:txBody>
          <a:bodyPr rtlCol="1" anchor="ctr"/>
          <a:lstStyle/>
          <a:p>
            <a:pPr algn="r" rtl="1"/>
            <a:r>
              <a:rPr lang="ar-SA" dirty="0"/>
              <a:t> </a:t>
            </a:r>
            <a:endParaRPr lang="en-US" dirty="0"/>
          </a:p>
          <a:p>
            <a:pPr lvl="0" algn="r" rtl="1"/>
            <a:r>
              <a:rPr lang="ar-SA" sz="2200" b="1" dirty="0">
                <a:solidFill>
                  <a:schemeClr val="accent6">
                    <a:lumMod val="75000"/>
                  </a:schemeClr>
                </a:solidFill>
              </a:rPr>
              <a:t>3. تطوير المستوى الرياضي</a:t>
            </a:r>
          </a:p>
          <a:p>
            <a:pPr lvl="0" algn="r" rtl="1"/>
            <a:endParaRPr lang="en-US" sz="2200" dirty="0"/>
          </a:p>
          <a:p>
            <a:pPr algn="just" rtl="1"/>
            <a:r>
              <a:rPr lang="ar-SA" dirty="0"/>
              <a:t>إن قلة توفير عوامل الامن والسلامة في درس التربية البدنية لابد أن ينعكس على مستوى تطوير الأداء الرياضي وخاصة إذا علمنا أن حدوث إصابة رياضية </a:t>
            </a:r>
            <a:r>
              <a:rPr lang="ar-SA" b="1" dirty="0"/>
              <a:t>مثلً</a:t>
            </a:r>
            <a:r>
              <a:rPr lang="ar-SA" dirty="0"/>
              <a:t>ا يقلل من مستواه الرياضي ويشعره بالخوف من تكرارها مما ينعكس على أدانة وأن توفير عوامل الأمن والسلامة في درس التربية البدنية يشجع الطلبة في التركيز على الأداء مما يسهم في تطور مستواهم الرياضي </a:t>
            </a:r>
            <a:endParaRPr lang="en-US" dirty="0"/>
          </a:p>
          <a:p>
            <a:pPr algn="r"/>
            <a:endParaRPr lang="ar-SA" dirty="0"/>
          </a:p>
        </p:txBody>
      </p:sp>
      <p:sp>
        <p:nvSpPr>
          <p:cNvPr id="20" name="مستطيل: زوايا مستديرة 19">
            <a:extLst>
              <a:ext uri="{FF2B5EF4-FFF2-40B4-BE49-F238E27FC236}">
                <a16:creationId xmlns:a16="http://schemas.microsoft.com/office/drawing/2014/main" id="{0D7E9A14-2817-202A-EE24-76EF34BFCF7E}"/>
              </a:ext>
            </a:extLst>
          </p:cNvPr>
          <p:cNvSpPr/>
          <p:nvPr/>
        </p:nvSpPr>
        <p:spPr>
          <a:xfrm>
            <a:off x="1259733" y="4528160"/>
            <a:ext cx="3700485" cy="4112520"/>
          </a:xfrm>
          <a:prstGeom prst="roundRect">
            <a:avLst/>
          </a:prstGeom>
        </p:spPr>
        <p:style>
          <a:lnRef idx="2">
            <a:schemeClr val="accent6"/>
          </a:lnRef>
          <a:fillRef idx="1">
            <a:schemeClr val="lt1"/>
          </a:fillRef>
          <a:effectRef idx="0">
            <a:schemeClr val="accent6"/>
          </a:effectRef>
          <a:fontRef idx="minor">
            <a:schemeClr val="dk1"/>
          </a:fontRef>
        </p:style>
        <p:txBody>
          <a:bodyPr rtlCol="1" anchor="ctr"/>
          <a:lstStyle/>
          <a:p>
            <a:pPr algn="just" rtl="1"/>
            <a:r>
              <a:rPr lang="ar-SA" sz="2200" b="1" dirty="0">
                <a:solidFill>
                  <a:schemeClr val="accent6">
                    <a:lumMod val="75000"/>
                  </a:schemeClr>
                </a:solidFill>
              </a:rPr>
              <a:t>4.رفع مستوى الوعي الصحي</a:t>
            </a:r>
            <a:r>
              <a:rPr lang="en-US" sz="2200" b="1" dirty="0">
                <a:solidFill>
                  <a:schemeClr val="accent6">
                    <a:lumMod val="75000"/>
                  </a:schemeClr>
                </a:solidFill>
              </a:rPr>
              <a:t>:</a:t>
            </a:r>
          </a:p>
          <a:p>
            <a:pPr algn="just" rtl="1"/>
            <a:r>
              <a:rPr lang="ar-SA" sz="2200" dirty="0"/>
              <a:t>تعزيز ثقافة الوعي بمخاطر الأنشطة الرياضية وكيفية الوقاية منها</a:t>
            </a:r>
            <a:r>
              <a:rPr lang="en-US" sz="2200" dirty="0"/>
              <a:t>.</a:t>
            </a:r>
            <a:endParaRPr lang="ar-SA" sz="2200" dirty="0"/>
          </a:p>
          <a:p>
            <a:pPr algn="just" rtl="1"/>
            <a:endParaRPr lang="en-US" sz="2200" dirty="0"/>
          </a:p>
          <a:p>
            <a:pPr algn="just" rtl="1"/>
            <a:r>
              <a:rPr lang="ar-SA" sz="2200" b="1" dirty="0">
                <a:solidFill>
                  <a:schemeClr val="accent6">
                    <a:lumMod val="75000"/>
                  </a:schemeClr>
                </a:solidFill>
              </a:rPr>
              <a:t>5. </a:t>
            </a:r>
            <a:r>
              <a:rPr lang="en-US" sz="2200" b="1" dirty="0">
                <a:solidFill>
                  <a:schemeClr val="accent6">
                    <a:lumMod val="75000"/>
                  </a:schemeClr>
                </a:solidFill>
              </a:rPr>
              <a:t> </a:t>
            </a:r>
            <a:r>
              <a:rPr lang="ar-SA" sz="2200" b="1" dirty="0">
                <a:solidFill>
                  <a:schemeClr val="accent6">
                    <a:lumMod val="75000"/>
                  </a:schemeClr>
                </a:solidFill>
              </a:rPr>
              <a:t>دعم رؤية المملكة 2030</a:t>
            </a:r>
            <a:r>
              <a:rPr lang="en-US" sz="2200" b="1" dirty="0">
                <a:solidFill>
                  <a:schemeClr val="accent6">
                    <a:lumMod val="75000"/>
                  </a:schemeClr>
                </a:solidFill>
              </a:rPr>
              <a:t>:</a:t>
            </a:r>
          </a:p>
          <a:p>
            <a:pPr algn="just" rtl="1"/>
            <a:r>
              <a:rPr lang="ar-SA" sz="2200"/>
              <a:t>تسهم </a:t>
            </a:r>
            <a:r>
              <a:rPr lang="ar-SA" sz="2200" dirty="0"/>
              <a:t>الأنشطة الرياضية الآمنة في تحقيق أهداف رؤية 2030 من خلال تعزيز جودة الحياة وبناء مجتمع صحي</a:t>
            </a:r>
            <a:r>
              <a:rPr lang="en-US" sz="2200" dirty="0"/>
              <a: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E55983-7D78-4DE6-4987-A878A22F6878}"/>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FF3A48AF-1AB9-BBC3-406F-E436175EA11C}"/>
              </a:ext>
            </a:extLst>
          </p:cNvPr>
          <p:cNvSpPr/>
          <p:nvPr/>
        </p:nvSpPr>
        <p:spPr>
          <a:xfrm>
            <a:off x="-2293426" y="6220900"/>
            <a:ext cx="4478368" cy="4066100"/>
          </a:xfrm>
          <a:custGeom>
            <a:avLst/>
            <a:gdLst/>
            <a:ahLst/>
            <a:cxnLst/>
            <a:rect l="l" t="t" r="r" b="b"/>
            <a:pathLst>
              <a:path w="4478368" h="4066100">
                <a:moveTo>
                  <a:pt x="0" y="0"/>
                </a:moveTo>
                <a:lnTo>
                  <a:pt x="4478368" y="0"/>
                </a:lnTo>
                <a:lnTo>
                  <a:pt x="4478368" y="4066100"/>
                </a:lnTo>
                <a:lnTo>
                  <a:pt x="0" y="40661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ar-SA"/>
          </a:p>
        </p:txBody>
      </p:sp>
      <p:sp>
        <p:nvSpPr>
          <p:cNvPr id="3" name="Freeform 3">
            <a:extLst>
              <a:ext uri="{FF2B5EF4-FFF2-40B4-BE49-F238E27FC236}">
                <a16:creationId xmlns:a16="http://schemas.microsoft.com/office/drawing/2014/main" id="{25FE686C-45C2-AEA7-68A8-2EA6568BA6B0}"/>
              </a:ext>
            </a:extLst>
          </p:cNvPr>
          <p:cNvSpPr/>
          <p:nvPr/>
        </p:nvSpPr>
        <p:spPr>
          <a:xfrm>
            <a:off x="0" y="7576869"/>
            <a:ext cx="5069973" cy="2710131"/>
          </a:xfrm>
          <a:custGeom>
            <a:avLst/>
            <a:gdLst/>
            <a:ahLst/>
            <a:cxnLst/>
            <a:rect l="l" t="t" r="r" b="b"/>
            <a:pathLst>
              <a:path w="5069973" h="2710131">
                <a:moveTo>
                  <a:pt x="0" y="0"/>
                </a:moveTo>
                <a:lnTo>
                  <a:pt x="5069973" y="0"/>
                </a:lnTo>
                <a:lnTo>
                  <a:pt x="5069973" y="2710131"/>
                </a:lnTo>
                <a:lnTo>
                  <a:pt x="0" y="271013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ar-SA"/>
          </a:p>
        </p:txBody>
      </p:sp>
      <p:sp>
        <p:nvSpPr>
          <p:cNvPr id="4" name="Freeform 4">
            <a:extLst>
              <a:ext uri="{FF2B5EF4-FFF2-40B4-BE49-F238E27FC236}">
                <a16:creationId xmlns:a16="http://schemas.microsoft.com/office/drawing/2014/main" id="{1DEC6902-3A8D-469E-FC7E-3D36CDDAD919}"/>
              </a:ext>
            </a:extLst>
          </p:cNvPr>
          <p:cNvSpPr/>
          <p:nvPr/>
        </p:nvSpPr>
        <p:spPr>
          <a:xfrm>
            <a:off x="1028700" y="3298683"/>
            <a:ext cx="448026" cy="2737934"/>
          </a:xfrm>
          <a:custGeom>
            <a:avLst/>
            <a:gdLst/>
            <a:ahLst/>
            <a:cxnLst/>
            <a:rect l="l" t="t" r="r" b="b"/>
            <a:pathLst>
              <a:path w="448026" h="2737934">
                <a:moveTo>
                  <a:pt x="0" y="0"/>
                </a:moveTo>
                <a:lnTo>
                  <a:pt x="448026" y="0"/>
                </a:lnTo>
                <a:lnTo>
                  <a:pt x="448026" y="2737934"/>
                </a:lnTo>
                <a:lnTo>
                  <a:pt x="0" y="273793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ar-SA"/>
          </a:p>
        </p:txBody>
      </p:sp>
      <p:sp>
        <p:nvSpPr>
          <p:cNvPr id="5" name="Freeform 5">
            <a:extLst>
              <a:ext uri="{FF2B5EF4-FFF2-40B4-BE49-F238E27FC236}">
                <a16:creationId xmlns:a16="http://schemas.microsoft.com/office/drawing/2014/main" id="{00198394-4BD3-1076-39AF-BBBBF21B47D2}"/>
              </a:ext>
            </a:extLst>
          </p:cNvPr>
          <p:cNvSpPr/>
          <p:nvPr/>
        </p:nvSpPr>
        <p:spPr>
          <a:xfrm rot="-10800000">
            <a:off x="16135767" y="0"/>
            <a:ext cx="4478368" cy="4066100"/>
          </a:xfrm>
          <a:custGeom>
            <a:avLst/>
            <a:gdLst/>
            <a:ahLst/>
            <a:cxnLst/>
            <a:rect l="l" t="t" r="r" b="b"/>
            <a:pathLst>
              <a:path w="4478368" h="4066100">
                <a:moveTo>
                  <a:pt x="0" y="0"/>
                </a:moveTo>
                <a:lnTo>
                  <a:pt x="4478368" y="0"/>
                </a:lnTo>
                <a:lnTo>
                  <a:pt x="4478368" y="4066100"/>
                </a:lnTo>
                <a:lnTo>
                  <a:pt x="0" y="40661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ar-SA"/>
          </a:p>
        </p:txBody>
      </p:sp>
      <p:sp>
        <p:nvSpPr>
          <p:cNvPr id="6" name="Freeform 6">
            <a:extLst>
              <a:ext uri="{FF2B5EF4-FFF2-40B4-BE49-F238E27FC236}">
                <a16:creationId xmlns:a16="http://schemas.microsoft.com/office/drawing/2014/main" id="{25FACC8B-20E6-0AF6-5EFF-1E1070164F05}"/>
              </a:ext>
            </a:extLst>
          </p:cNvPr>
          <p:cNvSpPr/>
          <p:nvPr/>
        </p:nvSpPr>
        <p:spPr>
          <a:xfrm rot="-10800000">
            <a:off x="13250736" y="0"/>
            <a:ext cx="5069973" cy="2710131"/>
          </a:xfrm>
          <a:custGeom>
            <a:avLst/>
            <a:gdLst/>
            <a:ahLst/>
            <a:cxnLst/>
            <a:rect l="l" t="t" r="r" b="b"/>
            <a:pathLst>
              <a:path w="5069973" h="2710131">
                <a:moveTo>
                  <a:pt x="0" y="0"/>
                </a:moveTo>
                <a:lnTo>
                  <a:pt x="5069973" y="0"/>
                </a:lnTo>
                <a:lnTo>
                  <a:pt x="5069973" y="2710131"/>
                </a:lnTo>
                <a:lnTo>
                  <a:pt x="0" y="271013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ar-SA"/>
          </a:p>
        </p:txBody>
      </p:sp>
      <p:sp>
        <p:nvSpPr>
          <p:cNvPr id="7" name="Freeform 7">
            <a:extLst>
              <a:ext uri="{FF2B5EF4-FFF2-40B4-BE49-F238E27FC236}">
                <a16:creationId xmlns:a16="http://schemas.microsoft.com/office/drawing/2014/main" id="{778C648A-22D5-D93C-1744-137A2D58FC96}"/>
              </a:ext>
            </a:extLst>
          </p:cNvPr>
          <p:cNvSpPr/>
          <p:nvPr/>
        </p:nvSpPr>
        <p:spPr>
          <a:xfrm>
            <a:off x="17173203" y="4507894"/>
            <a:ext cx="422762" cy="2583547"/>
          </a:xfrm>
          <a:custGeom>
            <a:avLst/>
            <a:gdLst/>
            <a:ahLst/>
            <a:cxnLst/>
            <a:rect l="l" t="t" r="r" b="b"/>
            <a:pathLst>
              <a:path w="422762" h="2583547">
                <a:moveTo>
                  <a:pt x="0" y="0"/>
                </a:moveTo>
                <a:lnTo>
                  <a:pt x="422762" y="0"/>
                </a:lnTo>
                <a:lnTo>
                  <a:pt x="422762" y="2583547"/>
                </a:lnTo>
                <a:lnTo>
                  <a:pt x="0" y="258354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ar-SA"/>
          </a:p>
        </p:txBody>
      </p:sp>
      <p:sp>
        <p:nvSpPr>
          <p:cNvPr id="13" name="TextBox 13">
            <a:extLst>
              <a:ext uri="{FF2B5EF4-FFF2-40B4-BE49-F238E27FC236}">
                <a16:creationId xmlns:a16="http://schemas.microsoft.com/office/drawing/2014/main" id="{C586E9C8-E42D-1B6C-89FA-B57FE1A05F0D}"/>
              </a:ext>
            </a:extLst>
          </p:cNvPr>
          <p:cNvSpPr txBox="1"/>
          <p:nvPr/>
        </p:nvSpPr>
        <p:spPr>
          <a:xfrm>
            <a:off x="2895600" y="825453"/>
            <a:ext cx="9777340" cy="1231106"/>
          </a:xfrm>
          <a:prstGeom prst="rect">
            <a:avLst/>
          </a:prstGeom>
        </p:spPr>
        <p:txBody>
          <a:bodyPr wrap="square" lIns="0" tIns="0" rIns="0" bIns="0" rtlCol="0" anchor="t">
            <a:spAutoFit/>
          </a:bodyPr>
          <a:lstStyle/>
          <a:p>
            <a:pPr algn="r" rtl="1"/>
            <a:r>
              <a:rPr lang="ar-SA" sz="4000" b="1" dirty="0">
                <a:solidFill>
                  <a:srgbClr val="5F5F5F"/>
                </a:solidFill>
                <a:latin typeface="Araboto Bold" panose="020B0604020202020204" charset="0"/>
                <a:ea typeface="Araboto Bold" panose="020B0604020202020204" charset="0"/>
                <a:cs typeface="Araboto Bold" panose="020B0604020202020204" charset="0"/>
              </a:rPr>
              <a:t>اعتبارات توفير عوامل الأمن والسلامة في درس التربية البدنية </a:t>
            </a:r>
            <a:endParaRPr lang="en-US" sz="4000" dirty="0">
              <a:solidFill>
                <a:srgbClr val="5F5F5F"/>
              </a:solidFill>
              <a:latin typeface="Araboto Bold" panose="020B0604020202020204" charset="0"/>
              <a:ea typeface="Araboto Bold" panose="020B0604020202020204" charset="0"/>
              <a:cs typeface="Araboto Bold" panose="020B0604020202020204" charset="0"/>
            </a:endParaRPr>
          </a:p>
        </p:txBody>
      </p:sp>
      <p:graphicFrame>
        <p:nvGraphicFramePr>
          <p:cNvPr id="9" name="رسم تخطيطي 8">
            <a:extLst>
              <a:ext uri="{FF2B5EF4-FFF2-40B4-BE49-F238E27FC236}">
                <a16:creationId xmlns:a16="http://schemas.microsoft.com/office/drawing/2014/main" id="{A5C0BD4C-E8EB-BA11-F4DE-108145F74322}"/>
              </a:ext>
            </a:extLst>
          </p:cNvPr>
          <p:cNvGraphicFramePr/>
          <p:nvPr>
            <p:extLst>
              <p:ext uri="{D42A27DB-BD31-4B8C-83A1-F6EECF244321}">
                <p14:modId xmlns:p14="http://schemas.microsoft.com/office/powerpoint/2010/main" val="3837699910"/>
              </p:ext>
            </p:extLst>
          </p:nvPr>
        </p:nvGraphicFramePr>
        <p:xfrm>
          <a:off x="1762249" y="2722291"/>
          <a:ext cx="15125430" cy="73152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1" name="Freeform 8">
            <a:extLst>
              <a:ext uri="{FF2B5EF4-FFF2-40B4-BE49-F238E27FC236}">
                <a16:creationId xmlns:a16="http://schemas.microsoft.com/office/drawing/2014/main" id="{7907B711-9F73-FFA3-B626-23E22C4734EB}"/>
              </a:ext>
            </a:extLst>
          </p:cNvPr>
          <p:cNvSpPr/>
          <p:nvPr/>
        </p:nvSpPr>
        <p:spPr>
          <a:xfrm>
            <a:off x="11977033" y="6735250"/>
            <a:ext cx="5015567" cy="3314400"/>
          </a:xfrm>
          <a:custGeom>
            <a:avLst/>
            <a:gdLst/>
            <a:ahLst/>
            <a:cxnLst/>
            <a:rect l="l" t="t" r="r" b="b"/>
            <a:pathLst>
              <a:path w="4551961" h="3037400">
                <a:moveTo>
                  <a:pt x="0" y="0"/>
                </a:moveTo>
                <a:lnTo>
                  <a:pt x="4551961" y="0"/>
                </a:lnTo>
                <a:lnTo>
                  <a:pt x="4551961" y="3037400"/>
                </a:lnTo>
                <a:lnTo>
                  <a:pt x="0" y="3037400"/>
                </a:lnTo>
                <a:lnTo>
                  <a:pt x="0" y="0"/>
                </a:lnTo>
                <a:close/>
              </a:path>
            </a:pathLst>
          </a:custGeom>
          <a:blipFill>
            <a:blip r:embed="rId13"/>
            <a:stretch>
              <a:fillRect/>
            </a:stretch>
          </a:blipFill>
        </p:spPr>
        <p:txBody>
          <a:bodyPr/>
          <a:lstStyle/>
          <a:p>
            <a:endParaRPr lang="ar-SA"/>
          </a:p>
        </p:txBody>
      </p:sp>
      <p:sp>
        <p:nvSpPr>
          <p:cNvPr id="12" name="مستطيل: زوايا مستديرة 11">
            <a:extLst>
              <a:ext uri="{FF2B5EF4-FFF2-40B4-BE49-F238E27FC236}">
                <a16:creationId xmlns:a16="http://schemas.microsoft.com/office/drawing/2014/main" id="{B25C353B-48A4-1EFE-B7A2-FB984E06C763}"/>
              </a:ext>
            </a:extLst>
          </p:cNvPr>
          <p:cNvSpPr/>
          <p:nvPr/>
        </p:nvSpPr>
        <p:spPr>
          <a:xfrm>
            <a:off x="4572000" y="3771900"/>
            <a:ext cx="1524000" cy="1600200"/>
          </a:xfrm>
          <a:prstGeom prst="roundRect">
            <a:avLst/>
          </a:prstGeom>
        </p:spPr>
        <p:style>
          <a:lnRef idx="2">
            <a:schemeClr val="accent2"/>
          </a:lnRef>
          <a:fillRef idx="1">
            <a:schemeClr val="lt1"/>
          </a:fillRef>
          <a:effectRef idx="0">
            <a:schemeClr val="accent2"/>
          </a:effectRef>
          <a:fontRef idx="minor">
            <a:schemeClr val="dk1"/>
          </a:fontRef>
        </p:style>
        <p:txBody>
          <a:bodyPr rtlCol="1" anchor="ctr"/>
          <a:lstStyle/>
          <a:p>
            <a:pPr algn="ctr"/>
            <a:endParaRPr lang="ar-SA"/>
          </a:p>
        </p:txBody>
      </p:sp>
      <p:sp>
        <p:nvSpPr>
          <p:cNvPr id="14" name="TextBox 13">
            <a:extLst>
              <a:ext uri="{FF2B5EF4-FFF2-40B4-BE49-F238E27FC236}">
                <a16:creationId xmlns:a16="http://schemas.microsoft.com/office/drawing/2014/main" id="{342255C0-AA94-34FF-50AF-D022E2FADF20}"/>
              </a:ext>
            </a:extLst>
          </p:cNvPr>
          <p:cNvSpPr txBox="1"/>
          <p:nvPr/>
        </p:nvSpPr>
        <p:spPr>
          <a:xfrm>
            <a:off x="11990103" y="4429996"/>
            <a:ext cx="2521265" cy="538609"/>
          </a:xfrm>
          <a:prstGeom prst="rect">
            <a:avLst/>
          </a:prstGeom>
        </p:spPr>
        <p:txBody>
          <a:bodyPr wrap="square" lIns="0" tIns="0" rIns="0" bIns="0" rtlCol="0" anchor="t">
            <a:spAutoFit/>
          </a:bodyPr>
          <a:lstStyle/>
          <a:p>
            <a:pPr algn="r" rtl="1"/>
            <a:r>
              <a:rPr lang="ar-SA" sz="3500" b="1" dirty="0">
                <a:latin typeface="Araboto Bold" panose="020B0604020202020204" charset="0"/>
                <a:ea typeface="Araboto Bold" panose="020B0604020202020204" charset="0"/>
                <a:cs typeface="Araboto Bold" panose="020B0604020202020204" charset="0"/>
              </a:rPr>
              <a:t>الطلبة</a:t>
            </a:r>
            <a:r>
              <a:rPr lang="ar-SA" sz="3500" b="1" dirty="0">
                <a:solidFill>
                  <a:srgbClr val="5F5F5F"/>
                </a:solidFill>
                <a:latin typeface="Araboto Bold" panose="020B0604020202020204" charset="0"/>
                <a:ea typeface="Araboto Bold" panose="020B0604020202020204" charset="0"/>
                <a:cs typeface="Araboto Bold" panose="020B0604020202020204" charset="0"/>
              </a:rPr>
              <a:t> </a:t>
            </a:r>
            <a:endParaRPr lang="en-US" sz="3500" dirty="0">
              <a:solidFill>
                <a:srgbClr val="5F5F5F"/>
              </a:solidFill>
              <a:latin typeface="Araboto Bold" panose="020B0604020202020204" charset="0"/>
              <a:ea typeface="Araboto Bold" panose="020B0604020202020204" charset="0"/>
              <a:cs typeface="Araboto Bold" panose="020B0604020202020204" charset="0"/>
            </a:endParaRPr>
          </a:p>
        </p:txBody>
      </p:sp>
      <p:sp>
        <p:nvSpPr>
          <p:cNvPr id="15" name="TextBox 13">
            <a:extLst>
              <a:ext uri="{FF2B5EF4-FFF2-40B4-BE49-F238E27FC236}">
                <a16:creationId xmlns:a16="http://schemas.microsoft.com/office/drawing/2014/main" id="{55D811C8-447B-4CAF-7013-E7A15693EC51}"/>
              </a:ext>
            </a:extLst>
          </p:cNvPr>
          <p:cNvSpPr txBox="1"/>
          <p:nvPr/>
        </p:nvSpPr>
        <p:spPr>
          <a:xfrm>
            <a:off x="6998225" y="4062374"/>
            <a:ext cx="2521265" cy="1384995"/>
          </a:xfrm>
          <a:prstGeom prst="rect">
            <a:avLst/>
          </a:prstGeom>
        </p:spPr>
        <p:txBody>
          <a:bodyPr wrap="square" lIns="0" tIns="0" rIns="0" bIns="0" rtlCol="0" anchor="t">
            <a:spAutoFit/>
          </a:bodyPr>
          <a:lstStyle/>
          <a:p>
            <a:pPr algn="r" rtl="1"/>
            <a:r>
              <a:rPr lang="ar-SA" sz="3000" b="1" dirty="0">
                <a:latin typeface="Araboto Bold" panose="020B0604020202020204" charset="0"/>
                <a:ea typeface="Araboto Bold" panose="020B0604020202020204" charset="0"/>
                <a:cs typeface="Araboto Bold" panose="020B0604020202020204" charset="0"/>
              </a:rPr>
              <a:t>الإمكانات والمنشآت الرياضية </a:t>
            </a:r>
            <a:r>
              <a:rPr lang="ar-SA" sz="3000" b="1" dirty="0">
                <a:solidFill>
                  <a:srgbClr val="5F5F5F"/>
                </a:solidFill>
                <a:latin typeface="Araboto Bold" panose="020B0604020202020204" charset="0"/>
                <a:ea typeface="Araboto Bold" panose="020B0604020202020204" charset="0"/>
                <a:cs typeface="Araboto Bold" panose="020B0604020202020204" charset="0"/>
              </a:rPr>
              <a:t> </a:t>
            </a:r>
            <a:endParaRPr lang="en-US" sz="3000" dirty="0">
              <a:solidFill>
                <a:srgbClr val="5F5F5F"/>
              </a:solidFill>
              <a:latin typeface="Araboto Bold" panose="020B0604020202020204" charset="0"/>
              <a:ea typeface="Araboto Bold" panose="020B0604020202020204" charset="0"/>
              <a:cs typeface="Araboto Bold" panose="020B0604020202020204" charset="0"/>
            </a:endParaRPr>
          </a:p>
        </p:txBody>
      </p:sp>
      <p:sp>
        <p:nvSpPr>
          <p:cNvPr id="16" name="TextBox 13">
            <a:extLst>
              <a:ext uri="{FF2B5EF4-FFF2-40B4-BE49-F238E27FC236}">
                <a16:creationId xmlns:a16="http://schemas.microsoft.com/office/drawing/2014/main" id="{2EEF7812-C07B-CA0C-8654-44A7EF8DE58D}"/>
              </a:ext>
            </a:extLst>
          </p:cNvPr>
          <p:cNvSpPr txBox="1"/>
          <p:nvPr/>
        </p:nvSpPr>
        <p:spPr>
          <a:xfrm>
            <a:off x="2321386" y="3796685"/>
            <a:ext cx="2178221" cy="1384995"/>
          </a:xfrm>
          <a:prstGeom prst="rect">
            <a:avLst/>
          </a:prstGeom>
        </p:spPr>
        <p:txBody>
          <a:bodyPr wrap="square" lIns="0" tIns="0" rIns="0" bIns="0" rtlCol="0" anchor="t">
            <a:spAutoFit/>
          </a:bodyPr>
          <a:lstStyle/>
          <a:p>
            <a:pPr algn="ctr" rtl="1"/>
            <a:r>
              <a:rPr lang="ar-SA" sz="3000" b="1" dirty="0">
                <a:latin typeface="Araboto Bold" panose="020B0604020202020204" charset="0"/>
                <a:ea typeface="Araboto Bold" panose="020B0604020202020204" charset="0"/>
                <a:cs typeface="Araboto Bold" panose="020B0604020202020204" charset="0"/>
              </a:rPr>
              <a:t>البرنامج أو المادة الدراسية </a:t>
            </a:r>
            <a:endParaRPr lang="en-US" sz="3000" dirty="0">
              <a:solidFill>
                <a:srgbClr val="5F5F5F"/>
              </a:solidFill>
              <a:latin typeface="Araboto Bold" panose="020B0604020202020204" charset="0"/>
              <a:ea typeface="Araboto Bold" panose="020B0604020202020204" charset="0"/>
              <a:cs typeface="Araboto Bold" panose="020B0604020202020204" charset="0"/>
            </a:endParaRPr>
          </a:p>
        </p:txBody>
      </p:sp>
      <p:sp>
        <p:nvSpPr>
          <p:cNvPr id="17" name="TextBox 13">
            <a:extLst>
              <a:ext uri="{FF2B5EF4-FFF2-40B4-BE49-F238E27FC236}">
                <a16:creationId xmlns:a16="http://schemas.microsoft.com/office/drawing/2014/main" id="{9FAFA96E-477B-D67F-E31F-95F2ADC50D4F}"/>
              </a:ext>
            </a:extLst>
          </p:cNvPr>
          <p:cNvSpPr txBox="1"/>
          <p:nvPr/>
        </p:nvSpPr>
        <p:spPr>
          <a:xfrm>
            <a:off x="7262120" y="7699952"/>
            <a:ext cx="2068710" cy="1384995"/>
          </a:xfrm>
          <a:prstGeom prst="rect">
            <a:avLst/>
          </a:prstGeom>
        </p:spPr>
        <p:txBody>
          <a:bodyPr wrap="square" lIns="0" tIns="0" rIns="0" bIns="0" rtlCol="0" anchor="t">
            <a:spAutoFit/>
          </a:bodyPr>
          <a:lstStyle/>
          <a:p>
            <a:pPr algn="r" rtl="1"/>
            <a:r>
              <a:rPr lang="ar-SA" sz="3000" b="1" dirty="0">
                <a:latin typeface="Araboto Bold" panose="020B0604020202020204" charset="0"/>
                <a:ea typeface="Araboto Bold" panose="020B0604020202020204" charset="0"/>
                <a:cs typeface="Araboto Bold" panose="020B0604020202020204" charset="0"/>
              </a:rPr>
              <a:t>معلم التربية البدنية </a:t>
            </a:r>
            <a:r>
              <a:rPr lang="ar-SA" sz="3000" b="1" dirty="0">
                <a:solidFill>
                  <a:srgbClr val="5F5F5F"/>
                </a:solidFill>
                <a:latin typeface="Araboto Bold" panose="020B0604020202020204" charset="0"/>
                <a:ea typeface="Araboto Bold" panose="020B0604020202020204" charset="0"/>
                <a:cs typeface="Araboto Bold" panose="020B0604020202020204" charset="0"/>
              </a:rPr>
              <a:t> </a:t>
            </a:r>
            <a:endParaRPr lang="en-US" sz="3000" dirty="0">
              <a:solidFill>
                <a:srgbClr val="5F5F5F"/>
              </a:solidFill>
              <a:latin typeface="Araboto Bold" panose="020B0604020202020204" charset="0"/>
              <a:ea typeface="Araboto Bold" panose="020B0604020202020204" charset="0"/>
              <a:cs typeface="Araboto Bold" panose="020B0604020202020204" charset="0"/>
            </a:endParaRPr>
          </a:p>
        </p:txBody>
      </p:sp>
      <p:pic>
        <p:nvPicPr>
          <p:cNvPr id="19" name="رسم 18" descr="فصل دراسي مع تعبئة خالصة">
            <a:extLst>
              <a:ext uri="{FF2B5EF4-FFF2-40B4-BE49-F238E27FC236}">
                <a16:creationId xmlns:a16="http://schemas.microsoft.com/office/drawing/2014/main" id="{94F99D23-B212-C99A-1526-10360C9FA076}"/>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10279658" y="7796750"/>
            <a:ext cx="914400" cy="914400"/>
          </a:xfrm>
          <a:prstGeom prst="rect">
            <a:avLst/>
          </a:prstGeom>
        </p:spPr>
      </p:pic>
      <p:pic>
        <p:nvPicPr>
          <p:cNvPr id="21" name="رسم 20" descr="كتاب مغلق مع تعبئة خالصة">
            <a:extLst>
              <a:ext uri="{FF2B5EF4-FFF2-40B4-BE49-F238E27FC236}">
                <a16:creationId xmlns:a16="http://schemas.microsoft.com/office/drawing/2014/main" id="{98323741-A558-CEBE-09DD-7A164A4CA3A9}"/>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4801290" y="4098633"/>
            <a:ext cx="914400" cy="914400"/>
          </a:xfrm>
          <a:prstGeom prst="rect">
            <a:avLst/>
          </a:prstGeom>
        </p:spPr>
      </p:pic>
      <p:pic>
        <p:nvPicPr>
          <p:cNvPr id="23" name="رسم 22" descr="عصف ذهني جماعي مع تعبئة خالصة">
            <a:extLst>
              <a:ext uri="{FF2B5EF4-FFF2-40B4-BE49-F238E27FC236}">
                <a16:creationId xmlns:a16="http://schemas.microsoft.com/office/drawing/2014/main" id="{CD39024A-CFB7-578B-441D-17A2BDD9C487}"/>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15305172" y="4029075"/>
            <a:ext cx="914400" cy="914400"/>
          </a:xfrm>
          <a:prstGeom prst="rect">
            <a:avLst/>
          </a:prstGeom>
        </p:spPr>
      </p:pic>
      <p:pic>
        <p:nvPicPr>
          <p:cNvPr id="25" name="رسم 24" descr="منزل مع تعبئة خالصة">
            <a:extLst>
              <a:ext uri="{FF2B5EF4-FFF2-40B4-BE49-F238E27FC236}">
                <a16:creationId xmlns:a16="http://schemas.microsoft.com/office/drawing/2014/main" id="{6097DF19-B081-1AA8-BF63-0DDCBE5E6DA3}"/>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10320276" y="4098633"/>
            <a:ext cx="914400" cy="914400"/>
          </a:xfrm>
          <a:prstGeom prst="rect">
            <a:avLst/>
          </a:prstGeom>
        </p:spPr>
      </p:pic>
    </p:spTree>
    <p:extLst>
      <p:ext uri="{BB962C8B-B14F-4D97-AF65-F5344CB8AC3E}">
        <p14:creationId xmlns:p14="http://schemas.microsoft.com/office/powerpoint/2010/main" val="4735682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EEEDEA"/>
        </a:solidFill>
        <a:effectLst/>
      </p:bgPr>
    </p:bg>
    <p:spTree>
      <p:nvGrpSpPr>
        <p:cNvPr id="1" name=""/>
        <p:cNvGrpSpPr/>
        <p:nvPr/>
      </p:nvGrpSpPr>
      <p:grpSpPr>
        <a:xfrm>
          <a:off x="0" y="0"/>
          <a:ext cx="0" cy="0"/>
          <a:chOff x="0" y="0"/>
          <a:chExt cx="0" cy="0"/>
        </a:xfrm>
      </p:grpSpPr>
      <p:sp>
        <p:nvSpPr>
          <p:cNvPr id="2" name="Freeform 2"/>
          <p:cNvSpPr/>
          <p:nvPr/>
        </p:nvSpPr>
        <p:spPr>
          <a:xfrm>
            <a:off x="-2293426" y="6220900"/>
            <a:ext cx="4478368" cy="4066100"/>
          </a:xfrm>
          <a:custGeom>
            <a:avLst/>
            <a:gdLst/>
            <a:ahLst/>
            <a:cxnLst/>
            <a:rect l="l" t="t" r="r" b="b"/>
            <a:pathLst>
              <a:path w="4478368" h="4066100">
                <a:moveTo>
                  <a:pt x="0" y="0"/>
                </a:moveTo>
                <a:lnTo>
                  <a:pt x="4478368" y="0"/>
                </a:lnTo>
                <a:lnTo>
                  <a:pt x="4478368" y="4066100"/>
                </a:lnTo>
                <a:lnTo>
                  <a:pt x="0" y="40661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ar-SA"/>
          </a:p>
        </p:txBody>
      </p:sp>
      <p:sp>
        <p:nvSpPr>
          <p:cNvPr id="3" name="Freeform 3"/>
          <p:cNvSpPr/>
          <p:nvPr/>
        </p:nvSpPr>
        <p:spPr>
          <a:xfrm>
            <a:off x="104270" y="7734401"/>
            <a:ext cx="5069973" cy="2710131"/>
          </a:xfrm>
          <a:custGeom>
            <a:avLst/>
            <a:gdLst/>
            <a:ahLst/>
            <a:cxnLst/>
            <a:rect l="l" t="t" r="r" b="b"/>
            <a:pathLst>
              <a:path w="5069973" h="2710131">
                <a:moveTo>
                  <a:pt x="0" y="0"/>
                </a:moveTo>
                <a:lnTo>
                  <a:pt x="5069973" y="0"/>
                </a:lnTo>
                <a:lnTo>
                  <a:pt x="5069973" y="2710131"/>
                </a:lnTo>
                <a:lnTo>
                  <a:pt x="0" y="271013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ar-SA"/>
          </a:p>
        </p:txBody>
      </p:sp>
      <p:sp>
        <p:nvSpPr>
          <p:cNvPr id="4" name="Freeform 4"/>
          <p:cNvSpPr/>
          <p:nvPr/>
        </p:nvSpPr>
        <p:spPr>
          <a:xfrm>
            <a:off x="1028700" y="3298683"/>
            <a:ext cx="448026" cy="2737934"/>
          </a:xfrm>
          <a:custGeom>
            <a:avLst/>
            <a:gdLst/>
            <a:ahLst/>
            <a:cxnLst/>
            <a:rect l="l" t="t" r="r" b="b"/>
            <a:pathLst>
              <a:path w="448026" h="2737934">
                <a:moveTo>
                  <a:pt x="0" y="0"/>
                </a:moveTo>
                <a:lnTo>
                  <a:pt x="448026" y="0"/>
                </a:lnTo>
                <a:lnTo>
                  <a:pt x="448026" y="2737934"/>
                </a:lnTo>
                <a:lnTo>
                  <a:pt x="0" y="273793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ar-SA"/>
          </a:p>
        </p:txBody>
      </p:sp>
      <p:sp>
        <p:nvSpPr>
          <p:cNvPr id="5" name="Freeform 5"/>
          <p:cNvSpPr/>
          <p:nvPr/>
        </p:nvSpPr>
        <p:spPr>
          <a:xfrm rot="-10800000">
            <a:off x="16135767" y="0"/>
            <a:ext cx="4478368" cy="4066100"/>
          </a:xfrm>
          <a:custGeom>
            <a:avLst/>
            <a:gdLst/>
            <a:ahLst/>
            <a:cxnLst/>
            <a:rect l="l" t="t" r="r" b="b"/>
            <a:pathLst>
              <a:path w="4478368" h="4066100">
                <a:moveTo>
                  <a:pt x="0" y="0"/>
                </a:moveTo>
                <a:lnTo>
                  <a:pt x="4478368" y="0"/>
                </a:lnTo>
                <a:lnTo>
                  <a:pt x="4478368" y="4066100"/>
                </a:lnTo>
                <a:lnTo>
                  <a:pt x="0" y="40661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ar-SA"/>
          </a:p>
        </p:txBody>
      </p:sp>
      <p:sp>
        <p:nvSpPr>
          <p:cNvPr id="6" name="Freeform 6"/>
          <p:cNvSpPr/>
          <p:nvPr/>
        </p:nvSpPr>
        <p:spPr>
          <a:xfrm rot="-10800000">
            <a:off x="13250736" y="0"/>
            <a:ext cx="5069973" cy="2710131"/>
          </a:xfrm>
          <a:custGeom>
            <a:avLst/>
            <a:gdLst/>
            <a:ahLst/>
            <a:cxnLst/>
            <a:rect l="l" t="t" r="r" b="b"/>
            <a:pathLst>
              <a:path w="5069973" h="2710131">
                <a:moveTo>
                  <a:pt x="0" y="0"/>
                </a:moveTo>
                <a:lnTo>
                  <a:pt x="5069973" y="0"/>
                </a:lnTo>
                <a:lnTo>
                  <a:pt x="5069973" y="2710131"/>
                </a:lnTo>
                <a:lnTo>
                  <a:pt x="0" y="271013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ar-SA"/>
          </a:p>
        </p:txBody>
      </p:sp>
      <p:sp>
        <p:nvSpPr>
          <p:cNvPr id="7" name="Freeform 7"/>
          <p:cNvSpPr/>
          <p:nvPr/>
        </p:nvSpPr>
        <p:spPr>
          <a:xfrm>
            <a:off x="17173203" y="4507894"/>
            <a:ext cx="422762" cy="2583547"/>
          </a:xfrm>
          <a:custGeom>
            <a:avLst/>
            <a:gdLst/>
            <a:ahLst/>
            <a:cxnLst/>
            <a:rect l="l" t="t" r="r" b="b"/>
            <a:pathLst>
              <a:path w="422762" h="2583547">
                <a:moveTo>
                  <a:pt x="0" y="0"/>
                </a:moveTo>
                <a:lnTo>
                  <a:pt x="422762" y="0"/>
                </a:lnTo>
                <a:lnTo>
                  <a:pt x="422762" y="2583547"/>
                </a:lnTo>
                <a:lnTo>
                  <a:pt x="0" y="258354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ar-SA"/>
          </a:p>
        </p:txBody>
      </p:sp>
      <p:sp>
        <p:nvSpPr>
          <p:cNvPr id="10" name="TextBox 10"/>
          <p:cNvSpPr txBox="1"/>
          <p:nvPr/>
        </p:nvSpPr>
        <p:spPr>
          <a:xfrm>
            <a:off x="7391400" y="909656"/>
            <a:ext cx="7667479" cy="990592"/>
          </a:xfrm>
          <a:prstGeom prst="rect">
            <a:avLst/>
          </a:prstGeom>
        </p:spPr>
        <p:txBody>
          <a:bodyPr lIns="0" tIns="0" rIns="0" bIns="0" rtlCol="0" anchor="t">
            <a:spAutoFit/>
          </a:bodyPr>
          <a:lstStyle/>
          <a:p>
            <a:pPr algn="ctr" rtl="1">
              <a:lnSpc>
                <a:spcPts val="7489"/>
              </a:lnSpc>
            </a:pPr>
            <a:r>
              <a:rPr lang="ar-SA" sz="5000" b="1" dirty="0">
                <a:solidFill>
                  <a:srgbClr val="FF8E37"/>
                </a:solidFill>
                <a:latin typeface="Araboto Bold"/>
                <a:ea typeface="Araboto Bold"/>
                <a:cs typeface="Araboto Bold"/>
                <a:sym typeface="Araboto Bold"/>
                <a:rtl/>
              </a:rPr>
              <a:t>أولًا : الطلبة </a:t>
            </a:r>
            <a:endParaRPr lang="ar-EG" sz="5000" b="1" dirty="0">
              <a:solidFill>
                <a:srgbClr val="FF8E37"/>
              </a:solidFill>
              <a:latin typeface="Araboto Bold"/>
              <a:ea typeface="Araboto Bold"/>
              <a:cs typeface="Araboto Bold"/>
              <a:sym typeface="Araboto Bold"/>
              <a:rtl/>
            </a:endParaRPr>
          </a:p>
        </p:txBody>
      </p:sp>
      <p:sp>
        <p:nvSpPr>
          <p:cNvPr id="11" name="Freeform 10">
            <a:extLst>
              <a:ext uri="{FF2B5EF4-FFF2-40B4-BE49-F238E27FC236}">
                <a16:creationId xmlns:a16="http://schemas.microsoft.com/office/drawing/2014/main" id="{66C3D929-6F17-AA97-930C-2060EEA8CEC8}"/>
              </a:ext>
            </a:extLst>
          </p:cNvPr>
          <p:cNvSpPr/>
          <p:nvPr/>
        </p:nvSpPr>
        <p:spPr>
          <a:xfrm>
            <a:off x="515261" y="190500"/>
            <a:ext cx="4217564" cy="2809952"/>
          </a:xfrm>
          <a:custGeom>
            <a:avLst/>
            <a:gdLst/>
            <a:ahLst/>
            <a:cxnLst/>
            <a:rect l="l" t="t" r="r" b="b"/>
            <a:pathLst>
              <a:path w="4217564" h="2809952">
                <a:moveTo>
                  <a:pt x="0" y="0"/>
                </a:moveTo>
                <a:lnTo>
                  <a:pt x="4217564" y="0"/>
                </a:lnTo>
                <a:lnTo>
                  <a:pt x="4217564" y="2809952"/>
                </a:lnTo>
                <a:lnTo>
                  <a:pt x="0" y="2809952"/>
                </a:lnTo>
                <a:lnTo>
                  <a:pt x="0" y="0"/>
                </a:lnTo>
                <a:close/>
              </a:path>
            </a:pathLst>
          </a:custGeom>
          <a:blipFill>
            <a:blip r:embed="rId8"/>
            <a:stretch>
              <a:fillRect/>
            </a:stretch>
          </a:blipFill>
        </p:spPr>
        <p:txBody>
          <a:bodyPr/>
          <a:lstStyle/>
          <a:p>
            <a:endParaRPr lang="ar-SA"/>
          </a:p>
        </p:txBody>
      </p:sp>
      <p:sp>
        <p:nvSpPr>
          <p:cNvPr id="12" name="مربع نص 11">
            <a:extLst>
              <a:ext uri="{FF2B5EF4-FFF2-40B4-BE49-F238E27FC236}">
                <a16:creationId xmlns:a16="http://schemas.microsoft.com/office/drawing/2014/main" id="{CEB0B4C1-E4E9-0A97-5296-F00F108A2F6B}"/>
              </a:ext>
            </a:extLst>
          </p:cNvPr>
          <p:cNvSpPr txBox="1"/>
          <p:nvPr/>
        </p:nvSpPr>
        <p:spPr>
          <a:xfrm>
            <a:off x="5069973" y="2427727"/>
            <a:ext cx="11454318" cy="2043316"/>
          </a:xfrm>
          <a:prstGeom prst="rect">
            <a:avLst/>
          </a:prstGeom>
          <a:noFill/>
        </p:spPr>
        <p:txBody>
          <a:bodyPr wrap="square">
            <a:spAutoFit/>
          </a:bodyPr>
          <a:lstStyle/>
          <a:p>
            <a:pPr marL="228600" algn="just" rtl="1">
              <a:lnSpc>
                <a:spcPct val="107000"/>
              </a:lnSpc>
              <a:spcAft>
                <a:spcPts val="800"/>
              </a:spcAft>
              <a:buNone/>
            </a:pPr>
            <a:r>
              <a:rPr lang="ar-SA" sz="3000" kern="100" dirty="0">
                <a:effectLst/>
                <a:latin typeface="Calibri" panose="020F0502020204030204" pitchFamily="34" charset="0"/>
                <a:ea typeface="Calibri" panose="020F0502020204030204" pitchFamily="34" charset="0"/>
                <a:cs typeface="Arial" panose="020B0604020202020204" pitchFamily="34" charset="0"/>
              </a:rPr>
              <a:t>إن الاهتمام بتوفير عوامل الأمن والسلامة في درس التربية البدنية يأتي كنتيجة لتوقع احتمال حدوث إصابات للطلبة أثناء ممارستهم للنشاط البدني وبالتي يمكن توفير عوامل الأمن والسلامة </a:t>
            </a:r>
            <a:r>
              <a:rPr lang="ar-SA" sz="3000" b="1" kern="100" dirty="0">
                <a:effectLst/>
                <a:latin typeface="Calibri" panose="020F0502020204030204" pitchFamily="34" charset="0"/>
                <a:ea typeface="Calibri" panose="020F0502020204030204" pitchFamily="34" charset="0"/>
                <a:cs typeface="Arial" panose="020B0604020202020204" pitchFamily="34" charset="0"/>
              </a:rPr>
              <a:t>للطلبة ويكون من خلال :  </a:t>
            </a:r>
            <a:r>
              <a:rPr lang="ar-SA" sz="3000" kern="100" dirty="0">
                <a:solidFill>
                  <a:schemeClr val="accent6">
                    <a:lumMod val="75000"/>
                  </a:schemeClr>
                </a:solidFill>
                <a:effectLst/>
                <a:latin typeface="Calibri" panose="020F0502020204030204" pitchFamily="34" charset="0"/>
                <a:ea typeface="Calibri" panose="020F0502020204030204" pitchFamily="34" charset="0"/>
                <a:cs typeface="Arial" panose="020B0604020202020204" pitchFamily="34" charset="0"/>
              </a:rPr>
              <a:t>مراعاة الرعاية الصحية للطلبة - المستوى المهاري للطلبة ـ الثقافة الصحية – الملابس والأحذية الرياضية </a:t>
            </a:r>
            <a:endParaRPr lang="en-US" sz="3000" kern="100" dirty="0">
              <a:solidFill>
                <a:schemeClr val="accent6">
                  <a:lumMod val="75000"/>
                </a:schemeClr>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14" name="مستطيل: زوايا قطرية مستديرة 13">
            <a:extLst>
              <a:ext uri="{FF2B5EF4-FFF2-40B4-BE49-F238E27FC236}">
                <a16:creationId xmlns:a16="http://schemas.microsoft.com/office/drawing/2014/main" id="{1409F1F7-66A8-D5BE-87F3-FBB22827607E}"/>
              </a:ext>
            </a:extLst>
          </p:cNvPr>
          <p:cNvSpPr/>
          <p:nvPr/>
        </p:nvSpPr>
        <p:spPr>
          <a:xfrm>
            <a:off x="12496800" y="4762500"/>
            <a:ext cx="4027491" cy="3810000"/>
          </a:xfrm>
          <a:prstGeom prst="round2DiagRect">
            <a:avLst/>
          </a:prstGeom>
        </p:spPr>
        <p:style>
          <a:lnRef idx="1">
            <a:schemeClr val="accent6"/>
          </a:lnRef>
          <a:fillRef idx="2">
            <a:schemeClr val="accent6"/>
          </a:fillRef>
          <a:effectRef idx="1">
            <a:schemeClr val="accent6"/>
          </a:effectRef>
          <a:fontRef idx="minor">
            <a:schemeClr val="dk1"/>
          </a:fontRef>
        </p:style>
        <p:txBody>
          <a:bodyPr rtlCol="1" anchor="ctr"/>
          <a:lstStyle/>
          <a:p>
            <a:pPr algn="just" rtl="1"/>
            <a:r>
              <a:rPr lang="ar-SA" sz="2500" b="1" dirty="0"/>
              <a:t>الرعاية الصحية للطلبة : </a:t>
            </a:r>
            <a:r>
              <a:rPr lang="ar-SA" sz="2500" dirty="0"/>
              <a:t>مسؤولية توفرها تقع بالدرجة الأولى على الإدارة المدرسية وتبرز الرعاية الصحية للطلبة من خلال </a:t>
            </a:r>
            <a:endParaRPr lang="en-US" sz="2500" dirty="0"/>
          </a:p>
        </p:txBody>
      </p:sp>
      <p:sp>
        <p:nvSpPr>
          <p:cNvPr id="16" name="مربع نص 15">
            <a:extLst>
              <a:ext uri="{FF2B5EF4-FFF2-40B4-BE49-F238E27FC236}">
                <a16:creationId xmlns:a16="http://schemas.microsoft.com/office/drawing/2014/main" id="{8056764B-3BC4-88C6-254D-31B7E2674475}"/>
              </a:ext>
            </a:extLst>
          </p:cNvPr>
          <p:cNvSpPr txBox="1"/>
          <p:nvPr/>
        </p:nvSpPr>
        <p:spPr>
          <a:xfrm>
            <a:off x="2833854" y="4852997"/>
            <a:ext cx="9468349" cy="3923895"/>
          </a:xfrm>
          <a:prstGeom prst="rect">
            <a:avLst/>
          </a:prstGeom>
          <a:noFill/>
        </p:spPr>
        <p:txBody>
          <a:bodyPr wrap="square">
            <a:spAutoFit/>
          </a:bodyPr>
          <a:lstStyle/>
          <a:p>
            <a:pPr marL="342900" lvl="0" indent="-342900" algn="r" rtl="1">
              <a:lnSpc>
                <a:spcPct val="107000"/>
              </a:lnSpc>
              <a:buFont typeface="+mj-cs"/>
              <a:buAutoNum type="arabic1Minus"/>
            </a:pPr>
            <a:r>
              <a:rPr lang="ar-SA" sz="2600" kern="100" dirty="0">
                <a:effectLst/>
                <a:latin typeface="Calibri" panose="020F0502020204030204" pitchFamily="34" charset="0"/>
                <a:ea typeface="Calibri" panose="020F0502020204030204" pitchFamily="34" charset="0"/>
                <a:cs typeface="Arial" panose="020B0604020202020204" pitchFamily="34" charset="0"/>
              </a:rPr>
              <a:t>إجراء فحص طبي دقيق وشامل لجميع أجهزة الجسم يتقرر بعده لياقة الطالب الصحية في بداية العام الدراسي ودوريًا </a:t>
            </a:r>
            <a:endParaRPr lang="en-US" sz="2600" kern="1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r" rtl="1">
              <a:lnSpc>
                <a:spcPct val="107000"/>
              </a:lnSpc>
              <a:buFont typeface="+mj-cs"/>
              <a:buAutoNum type="arabic1Minus"/>
            </a:pPr>
            <a:r>
              <a:rPr lang="ar-SA" sz="2600" kern="100" dirty="0">
                <a:effectLst/>
                <a:latin typeface="Calibri" panose="020F0502020204030204" pitchFamily="34" charset="0"/>
                <a:ea typeface="Calibri" panose="020F0502020204030204" pitchFamily="34" charset="0"/>
                <a:cs typeface="Arial" panose="020B0604020202020204" pitchFamily="34" charset="0"/>
              </a:rPr>
              <a:t>إعطاء إرشادات حول التغذية المناسبة تبعًا للجهد المبذول ، السن ، الجنس ، مساحة الجسم ، درجة الحرارة </a:t>
            </a:r>
            <a:endParaRPr lang="en-US" sz="2600" kern="1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r" rtl="1">
              <a:lnSpc>
                <a:spcPct val="107000"/>
              </a:lnSpc>
              <a:buFont typeface="+mj-cs"/>
              <a:buAutoNum type="arabic1Minus"/>
            </a:pPr>
            <a:r>
              <a:rPr lang="ar-SA" sz="2600" kern="100" dirty="0">
                <a:effectLst/>
                <a:latin typeface="Calibri" panose="020F0502020204030204" pitchFamily="34" charset="0"/>
                <a:ea typeface="Calibri" panose="020F0502020204030204" pitchFamily="34" charset="0"/>
                <a:cs typeface="Arial" panose="020B0604020202020204" pitchFamily="34" charset="0"/>
              </a:rPr>
              <a:t>السماح للطلبة بتناول السوائل أثناء ممارسة النشاط البدني وخاصة في الأوقات التي ترتفع فيها درجة حرارة الجو أو درجة الرطوبة </a:t>
            </a:r>
            <a:endParaRPr lang="en-US" sz="2600" kern="1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r" rtl="1">
              <a:lnSpc>
                <a:spcPct val="107000"/>
              </a:lnSpc>
              <a:buFont typeface="+mj-cs"/>
              <a:buAutoNum type="arabic1Minus"/>
            </a:pPr>
            <a:r>
              <a:rPr lang="ar-SA" sz="2600" kern="100" dirty="0">
                <a:effectLst/>
                <a:latin typeface="Calibri" panose="020F0502020204030204" pitchFamily="34" charset="0"/>
                <a:ea typeface="Calibri" panose="020F0502020204030204" pitchFamily="34" charset="0"/>
                <a:cs typeface="Arial" panose="020B0604020202020204" pitchFamily="34" charset="0"/>
              </a:rPr>
              <a:t>توفير الإسعافات الأولية للطلبة أثناء ممارسة الأنشطة البدنية ، ومنع الطلبة الذين تظهر عليهم علامات الإرهاق والتعب من الاستمرار في النشاط الرياضي </a:t>
            </a:r>
            <a:endParaRPr lang="en-US" sz="2600" kern="1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r" rtl="1">
              <a:lnSpc>
                <a:spcPct val="107000"/>
              </a:lnSpc>
              <a:spcAft>
                <a:spcPts val="800"/>
              </a:spcAft>
              <a:buFont typeface="+mj-cs"/>
              <a:buAutoNum type="arabic1Minus"/>
            </a:pPr>
            <a:r>
              <a:rPr lang="ar-SA" sz="2600" kern="100" dirty="0">
                <a:effectLst/>
                <a:latin typeface="Calibri" panose="020F0502020204030204" pitchFamily="34" charset="0"/>
                <a:ea typeface="Calibri" panose="020F0502020204030204" pitchFamily="34" charset="0"/>
                <a:cs typeface="Arial" panose="020B0604020202020204" pitchFamily="34" charset="0"/>
              </a:rPr>
              <a:t>رعاية الطلبة ذوي الإعاقة بتوفير أنشطة بدنية معدلة بما يتفق مع حالتهم الصحية </a:t>
            </a:r>
            <a:endParaRPr lang="en-US" sz="2600" kern="100" dirty="0">
              <a:effectLst/>
              <a:latin typeface="Calibri" panose="020F0502020204030204" pitchFamily="34" charset="0"/>
              <a:ea typeface="Calibri" panose="020F0502020204030204" pitchFamily="34" charset="0"/>
              <a:cs typeface="Arial" panose="020B0604020202020204" pitchFamily="34" charset="0"/>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191</TotalTime>
  <Words>2523</Words>
  <Application>Microsoft Office PowerPoint</Application>
  <PresentationFormat>مخصص</PresentationFormat>
  <Paragraphs>190</Paragraphs>
  <Slides>26</Slides>
  <Notes>0</Notes>
  <HiddenSlides>0</HiddenSlides>
  <MMClips>0</MMClips>
  <ScaleCrop>false</ScaleCrop>
  <HeadingPairs>
    <vt:vector size="6" baseType="variant">
      <vt:variant>
        <vt:lpstr>الخطوط المستخدمة</vt:lpstr>
      </vt:variant>
      <vt:variant>
        <vt:i4>4</vt:i4>
      </vt:variant>
      <vt:variant>
        <vt:lpstr>نسق</vt:lpstr>
      </vt:variant>
      <vt:variant>
        <vt:i4>1</vt:i4>
      </vt:variant>
      <vt:variant>
        <vt:lpstr>عناوين الشرائح</vt:lpstr>
      </vt:variant>
      <vt:variant>
        <vt:i4>26</vt:i4>
      </vt:variant>
    </vt:vector>
  </HeadingPairs>
  <TitlesOfParts>
    <vt:vector size="31" baseType="lpstr">
      <vt:lpstr>Wingdings</vt:lpstr>
      <vt:lpstr>Arial</vt:lpstr>
      <vt:lpstr>Araboto Bold</vt:lpstr>
      <vt:lpstr>Calibri</vt:lpstr>
      <vt:lpstr>Office Theme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عرض هندسي بسيط باللون البيج والرمادي </dc:title>
  <cp:lastModifiedBy>Mawahib Abdulaziz</cp:lastModifiedBy>
  <cp:revision>14</cp:revision>
  <dcterms:created xsi:type="dcterms:W3CDTF">2006-08-16T00:00:00Z</dcterms:created>
  <dcterms:modified xsi:type="dcterms:W3CDTF">2025-10-21T10:31:31Z</dcterms:modified>
  <dc:identifier>DAGzo2ZWN7o</dc:identifier>
</cp:coreProperties>
</file>