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3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8F5C-482D-43E1-A9CB-26D0A1503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6EBA7-4A6F-4585-906A-E6D38D7C27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4A40BB-4C89-4E0D-9489-24184B1A1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6FFA1-961C-4767-B47B-CB364653C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999E1-DD15-4CC5-91A9-B90841FD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029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45B50-16B1-40BF-A4E0-9E2D0625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CFB83C-8D3E-4976-9269-194E0D085D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8F7D2-FE00-435B-8132-FAA0A2850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2F503-FB6D-4712-BC31-FAE4400A3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F9CB0-DB49-47BE-A55C-B6476A941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975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338F77-2CBA-4659-9849-5E42C773F3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F93111-0D89-40D9-96E0-6C2CF9391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3603C-EEAC-4F2F-B5CE-2C663F1A1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98904-5C70-4037-A6E2-252EEE9E0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B6570-00F7-4254-80D9-3CB834081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21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BAF93-C522-4F75-A299-2C549CB45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EF82D2-492A-4A3A-A07F-7DB2FF74F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264CD-D310-4E98-854D-5FAA5CF76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70B22D-258D-48D9-875C-7AAD7780C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67D87-FC4D-45F7-949A-B451EAFD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83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23926-40FA-4033-8213-93BCAF06C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6F3F5-FE52-4D21-80F1-523E053AC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C5007-EA43-4C86-9DCA-3C7B838CC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5BD19-BA2A-40B0-BFF3-8A742A236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06E909-60F1-4D79-911C-FA728EE1E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B5EAE-CACD-4F2F-9492-B1BA6ACAD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1B002-88FA-4285-8E06-9084A5D93B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4EF51D-AAFB-49CB-87A8-C252BC84C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F79B3-B8EB-43D5-835C-95F903712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839D37-55AC-429C-86C4-8F42B9C14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32F633-74E8-4F19-9A39-E8F659B23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430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F967E-4586-4B08-936D-7D8544628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F2231-BF5C-4094-AF36-B94867252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C1D210-6B96-46C6-AC64-A5D5FFF13C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34BA1C-1DCF-4CCB-841C-E85CCEF711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A0A398-894A-4BAE-8E43-F2CAA7C756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DAFE4A-D902-49C0-97C0-85D9B440C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5228E1-729E-42B4-8DB7-740CD714D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EBA2E8-F56C-448F-8337-3CAFEFE26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54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ECD00-48E5-40D6-A8AA-B4FFA0C39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A6A337-A3FB-43B4-BAE6-E4F23CFF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24A45F-BA03-4B35-9526-4AFFE3D00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731CFA-E731-4BF5-9A60-D55A67939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519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86D889-1B07-4D62-8456-2B94CB976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40E991-50C7-4A23-8670-B4E00B58D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D0278-6ED4-4664-B89F-50F9CF098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327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C54B8-8CF0-4C71-8B2F-13D7322D8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3A146-E16F-4B8B-B56B-EB4C9115A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EF0FBE-6655-4A06-B622-4FB92CFBEF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31CACD-5224-4371-B389-7C304750E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7FC53-90D7-4C7E-8355-55FEAF9DD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4E841-3590-48EA-9236-54C6AF78A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940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4EFECD-BD5D-4279-870B-7F8F74F56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93077C-59FC-4AB5-A5F2-4053A288F6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FDA33-EF7D-480D-B1AA-0857E4853E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D4C273-F733-4573-A716-CC0F63241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42AD6-D32A-46DE-894D-B251AB54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E4640-89F5-4061-B63D-FE21F0B69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371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7C82B6-84FC-4720-9AB1-23498B9C3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0CE988-A1B8-4FB4-A170-B8D7C47D41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F16239-AFA8-4E0E-ACCF-F9E763C7F8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E9D6A3-CFA7-4F76-B035-F570683E0BE1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9B1EC-6BCA-496F-822D-2345E8E727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C31EE-969B-46FA-8983-4690C5ABF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1424B-CD88-4A95-8859-1CF4522494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9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F281CAA-FBA4-41EA-B9DC-3448178E295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2" t="4259" r="1328" b="6666"/>
          <a:stretch/>
        </p:blipFill>
        <p:spPr>
          <a:xfrm>
            <a:off x="1117600" y="292100"/>
            <a:ext cx="103378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16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</cp:revision>
  <dcterms:created xsi:type="dcterms:W3CDTF">2026-09-02T12:35:58Z</dcterms:created>
  <dcterms:modified xsi:type="dcterms:W3CDTF">2026-09-02T12:37:49Z</dcterms:modified>
</cp:coreProperties>
</file>