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92" r:id="rId3"/>
    <p:sldId id="293" r:id="rId4"/>
    <p:sldId id="257" r:id="rId5"/>
    <p:sldId id="294" r:id="rId6"/>
    <p:sldId id="261" r:id="rId7"/>
    <p:sldId id="284" r:id="rId8"/>
    <p:sldId id="260" r:id="rId9"/>
    <p:sldId id="262" r:id="rId10"/>
    <p:sldId id="28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6AF12-DADA-4FDB-B5A1-B5CA7221D57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</dgm:pt>
    <dgm:pt modelId="{D33A2B92-DB0B-485D-8D33-5BFFFC1DE2FD}">
      <dgm:prSet phldrT="[نص]"/>
      <dgm:spPr/>
      <dgm:t>
        <a:bodyPr/>
        <a:lstStyle/>
        <a:p>
          <a:pPr rtl="1"/>
          <a:r>
            <a:rPr lang="ar-SA" dirty="0"/>
            <a:t>المفعول به</a:t>
          </a:r>
        </a:p>
      </dgm:t>
    </dgm:pt>
    <dgm:pt modelId="{2896D140-16A1-4732-8C22-78FB65988430}" type="par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8FA5959C-CB97-4D4B-BF0E-4D86DD3BC27F}" type="sib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A5247DCA-B624-4929-B078-096AEBF25E4D}">
      <dgm:prSet phldrT="[نص]"/>
      <dgm:spPr/>
    </dgm:pt>
    <dgm:pt modelId="{FBDCBD5C-8886-4E6C-9DBF-BEF8BE9A979C}" type="par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01DE459F-8918-43CE-B130-4FA14DC12446}" type="sib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862D912B-478C-424C-A6AE-A2E35E6FF928}">
      <dgm:prSet phldrT="[نص]"/>
      <dgm:spPr/>
    </dgm:pt>
    <dgm:pt modelId="{8D7AF589-12F6-433A-BAAA-371FD4436BD1}" type="par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9A082E3E-11F6-4748-B309-F481B60FFE5B}" type="sib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E18B5457-EDDD-453A-BC8B-D591323EC289}">
      <dgm:prSet/>
      <dgm:spPr/>
      <dgm:t>
        <a:bodyPr/>
        <a:lstStyle/>
        <a:p>
          <a:pPr rtl="1"/>
          <a:r>
            <a:rPr lang="ar-SA" dirty="0"/>
            <a:t>هاء الغائب</a:t>
          </a:r>
        </a:p>
      </dgm:t>
    </dgm:pt>
    <dgm:pt modelId="{144438F8-5745-4692-857B-EEAE50B96488}" type="parTrans" cxnId="{67D22A89-05D8-4566-B528-953254A709E6}">
      <dgm:prSet/>
      <dgm:spPr/>
      <dgm:t>
        <a:bodyPr/>
        <a:lstStyle/>
        <a:p>
          <a:pPr rtl="1"/>
          <a:endParaRPr lang="ar-SA"/>
        </a:p>
      </dgm:t>
    </dgm:pt>
    <dgm:pt modelId="{1FDE66C0-BDE6-47F1-8F78-8FBF7D6C749C}" type="sibTrans" cxnId="{67D22A89-05D8-4566-B528-953254A709E6}">
      <dgm:prSet/>
      <dgm:spPr/>
      <dgm:t>
        <a:bodyPr/>
        <a:lstStyle/>
        <a:p>
          <a:pPr rtl="1"/>
          <a:endParaRPr lang="ar-SA"/>
        </a:p>
      </dgm:t>
    </dgm:pt>
    <dgm:pt modelId="{BD07D64B-3358-4D06-BFA3-A3F6A94E2CEF}">
      <dgm:prSet/>
      <dgm:spPr/>
      <dgm:t>
        <a:bodyPr/>
        <a:lstStyle/>
        <a:p>
          <a:pPr rtl="1"/>
          <a:r>
            <a:rPr lang="ar-SA" dirty="0"/>
            <a:t>أعمالَ</a:t>
          </a:r>
        </a:p>
      </dgm:t>
    </dgm:pt>
    <dgm:pt modelId="{08984C2C-B4F3-477E-AE5A-952F6EE238E6}" type="parTrans" cxnId="{A8F4A320-1A89-4331-8A9D-B24DD9C1A787}">
      <dgm:prSet/>
      <dgm:spPr/>
      <dgm:t>
        <a:bodyPr/>
        <a:lstStyle/>
        <a:p>
          <a:pPr rtl="1"/>
          <a:endParaRPr lang="ar-SA"/>
        </a:p>
      </dgm:t>
    </dgm:pt>
    <dgm:pt modelId="{9E1E011F-C347-47D3-894D-DF4D4FD38402}" type="sibTrans" cxnId="{A8F4A320-1A89-4331-8A9D-B24DD9C1A787}">
      <dgm:prSet/>
      <dgm:spPr/>
      <dgm:t>
        <a:bodyPr/>
        <a:lstStyle/>
        <a:p>
          <a:pPr rtl="1"/>
          <a:endParaRPr lang="ar-SA"/>
        </a:p>
      </dgm:t>
    </dgm:pt>
    <dgm:pt modelId="{425D7CE3-AC61-44BE-BF33-A9582CB63FD2}">
      <dgm:prSet/>
      <dgm:spPr/>
      <dgm:t>
        <a:bodyPr/>
        <a:lstStyle/>
        <a:p>
          <a:pPr rtl="1"/>
          <a:r>
            <a:rPr lang="ar-SA" dirty="0"/>
            <a:t>حسراتٍ</a:t>
          </a:r>
        </a:p>
      </dgm:t>
    </dgm:pt>
    <dgm:pt modelId="{AD588622-83CB-4E68-9B5A-FF2E8F000303}" type="parTrans" cxnId="{D3D2FE7D-C96E-48CA-A323-41A8A4CB13EF}">
      <dgm:prSet/>
      <dgm:spPr/>
      <dgm:t>
        <a:bodyPr/>
        <a:lstStyle/>
        <a:p>
          <a:pPr rtl="1"/>
          <a:endParaRPr lang="ar-SA"/>
        </a:p>
      </dgm:t>
    </dgm:pt>
    <dgm:pt modelId="{A0358F2B-874D-465E-88A6-11F1D6919C24}" type="sibTrans" cxnId="{D3D2FE7D-C96E-48CA-A323-41A8A4CB13EF}">
      <dgm:prSet/>
      <dgm:spPr/>
      <dgm:t>
        <a:bodyPr/>
        <a:lstStyle/>
        <a:p>
          <a:pPr rtl="1"/>
          <a:endParaRPr lang="ar-SA"/>
        </a:p>
      </dgm:t>
    </dgm:pt>
    <dgm:pt modelId="{932A5AD6-F11C-4651-BFF5-FD5808A666D4}" type="pres">
      <dgm:prSet presAssocID="{EA06AF12-DADA-4FDB-B5A1-B5CA7221D5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58C7F28-06D4-4742-A5BF-DF5B9820882F}" type="pres">
      <dgm:prSet presAssocID="{D33A2B92-DB0B-485D-8D33-5BFFFC1DE2FD}" presName="singleCycle" presStyleCnt="0"/>
      <dgm:spPr/>
    </dgm:pt>
    <dgm:pt modelId="{2037E638-A107-41F9-AD63-CEFCCFF98355}" type="pres">
      <dgm:prSet presAssocID="{D33A2B92-DB0B-485D-8D33-5BFFFC1DE2FD}" presName="singleCenter" presStyleLbl="node1" presStyleIdx="0" presStyleCnt="4">
        <dgm:presLayoutVars>
          <dgm:chMax val="7"/>
          <dgm:chPref val="7"/>
        </dgm:presLayoutVars>
      </dgm:prSet>
      <dgm:spPr/>
    </dgm:pt>
    <dgm:pt modelId="{B576A4F4-6933-44F9-AF98-EC9D16E28DE3}" type="pres">
      <dgm:prSet presAssocID="{144438F8-5745-4692-857B-EEAE50B96488}" presName="Name56" presStyleLbl="parChTrans1D2" presStyleIdx="0" presStyleCnt="3"/>
      <dgm:spPr/>
    </dgm:pt>
    <dgm:pt modelId="{F1D4B3CE-381C-4183-AB9A-A02F207E1E59}" type="pres">
      <dgm:prSet presAssocID="{E18B5457-EDDD-453A-BC8B-D591323EC289}" presName="text0" presStyleLbl="node1" presStyleIdx="1" presStyleCnt="4">
        <dgm:presLayoutVars>
          <dgm:bulletEnabled val="1"/>
        </dgm:presLayoutVars>
      </dgm:prSet>
      <dgm:spPr/>
    </dgm:pt>
    <dgm:pt modelId="{D6686036-3F35-4F6C-A8D0-5484F526C7B2}" type="pres">
      <dgm:prSet presAssocID="{08984C2C-B4F3-477E-AE5A-952F6EE238E6}" presName="Name56" presStyleLbl="parChTrans1D2" presStyleIdx="1" presStyleCnt="3"/>
      <dgm:spPr/>
    </dgm:pt>
    <dgm:pt modelId="{A37BBD8E-3CCF-40C6-BD48-1C80A73BBDC1}" type="pres">
      <dgm:prSet presAssocID="{BD07D64B-3358-4D06-BFA3-A3F6A94E2CEF}" presName="text0" presStyleLbl="node1" presStyleIdx="2" presStyleCnt="4">
        <dgm:presLayoutVars>
          <dgm:bulletEnabled val="1"/>
        </dgm:presLayoutVars>
      </dgm:prSet>
      <dgm:spPr/>
    </dgm:pt>
    <dgm:pt modelId="{B3B2B388-81B3-4D95-8EE2-CB67BA302E98}" type="pres">
      <dgm:prSet presAssocID="{AD588622-83CB-4E68-9B5A-FF2E8F000303}" presName="Name56" presStyleLbl="parChTrans1D2" presStyleIdx="2" presStyleCnt="3"/>
      <dgm:spPr/>
    </dgm:pt>
    <dgm:pt modelId="{A2952A3D-8833-471F-AD9A-149D99CC97E0}" type="pres">
      <dgm:prSet presAssocID="{425D7CE3-AC61-44BE-BF33-A9582CB63FD2}" presName="text0" presStyleLbl="node1" presStyleIdx="3" presStyleCnt="4">
        <dgm:presLayoutVars>
          <dgm:bulletEnabled val="1"/>
        </dgm:presLayoutVars>
      </dgm:prSet>
      <dgm:spPr/>
    </dgm:pt>
  </dgm:ptLst>
  <dgm:cxnLst>
    <dgm:cxn modelId="{A8F4A320-1A89-4331-8A9D-B24DD9C1A787}" srcId="{D33A2B92-DB0B-485D-8D33-5BFFFC1DE2FD}" destId="{BD07D64B-3358-4D06-BFA3-A3F6A94E2CEF}" srcOrd="1" destOrd="0" parTransId="{08984C2C-B4F3-477E-AE5A-952F6EE238E6}" sibTransId="{9E1E011F-C347-47D3-894D-DF4D4FD38402}"/>
    <dgm:cxn modelId="{D2BBA921-1465-410A-B153-9CFDE0FD0E0A}" type="presOf" srcId="{425D7CE3-AC61-44BE-BF33-A9582CB63FD2}" destId="{A2952A3D-8833-471F-AD9A-149D99CC97E0}" srcOrd="0" destOrd="0" presId="urn:microsoft.com/office/officeart/2008/layout/RadialCluster"/>
    <dgm:cxn modelId="{93CBA127-F5B5-4B71-80B0-3A551E29430C}" type="presOf" srcId="{144438F8-5745-4692-857B-EEAE50B96488}" destId="{B576A4F4-6933-44F9-AF98-EC9D16E28DE3}" srcOrd="0" destOrd="0" presId="urn:microsoft.com/office/officeart/2008/layout/RadialCluster"/>
    <dgm:cxn modelId="{FA5EE067-37D2-40C5-AB95-F756B7166561}" srcId="{EA06AF12-DADA-4FDB-B5A1-B5CA7221D57E}" destId="{A5247DCA-B624-4929-B078-096AEBF25E4D}" srcOrd="1" destOrd="0" parTransId="{FBDCBD5C-8886-4E6C-9DBF-BEF8BE9A979C}" sibTransId="{01DE459F-8918-43CE-B130-4FA14DC12446}"/>
    <dgm:cxn modelId="{B2DE3F52-B767-4E25-8A69-302867941F18}" type="presOf" srcId="{E18B5457-EDDD-453A-BC8B-D591323EC289}" destId="{F1D4B3CE-381C-4183-AB9A-A02F207E1E59}" srcOrd="0" destOrd="0" presId="urn:microsoft.com/office/officeart/2008/layout/RadialCluster"/>
    <dgm:cxn modelId="{A8A5305A-A65A-4EDB-84BD-4FCC056944DC}" type="presOf" srcId="{08984C2C-B4F3-477E-AE5A-952F6EE238E6}" destId="{D6686036-3F35-4F6C-A8D0-5484F526C7B2}" srcOrd="0" destOrd="0" presId="urn:microsoft.com/office/officeart/2008/layout/RadialCluster"/>
    <dgm:cxn modelId="{D3D2FE7D-C96E-48CA-A323-41A8A4CB13EF}" srcId="{D33A2B92-DB0B-485D-8D33-5BFFFC1DE2FD}" destId="{425D7CE3-AC61-44BE-BF33-A9582CB63FD2}" srcOrd="2" destOrd="0" parTransId="{AD588622-83CB-4E68-9B5A-FF2E8F000303}" sibTransId="{A0358F2B-874D-465E-88A6-11F1D6919C24}"/>
    <dgm:cxn modelId="{135F1583-E0C6-48F9-AF2E-9AD733062CCB}" srcId="{EA06AF12-DADA-4FDB-B5A1-B5CA7221D57E}" destId="{D33A2B92-DB0B-485D-8D33-5BFFFC1DE2FD}" srcOrd="0" destOrd="0" parTransId="{2896D140-16A1-4732-8C22-78FB65988430}" sibTransId="{8FA5959C-CB97-4D4B-BF0E-4D86DD3BC27F}"/>
    <dgm:cxn modelId="{67D22A89-05D8-4566-B528-953254A709E6}" srcId="{D33A2B92-DB0B-485D-8D33-5BFFFC1DE2FD}" destId="{E18B5457-EDDD-453A-BC8B-D591323EC289}" srcOrd="0" destOrd="0" parTransId="{144438F8-5745-4692-857B-EEAE50B96488}" sibTransId="{1FDE66C0-BDE6-47F1-8F78-8FBF7D6C749C}"/>
    <dgm:cxn modelId="{19643C92-E149-4795-BD95-2DF9DF0CC4C5}" type="presOf" srcId="{BD07D64B-3358-4D06-BFA3-A3F6A94E2CEF}" destId="{A37BBD8E-3CCF-40C6-BD48-1C80A73BBDC1}" srcOrd="0" destOrd="0" presId="urn:microsoft.com/office/officeart/2008/layout/RadialCluster"/>
    <dgm:cxn modelId="{780E6AD5-EBF9-4218-90E2-7633D2BE50D9}" srcId="{EA06AF12-DADA-4FDB-B5A1-B5CA7221D57E}" destId="{862D912B-478C-424C-A6AE-A2E35E6FF928}" srcOrd="2" destOrd="0" parTransId="{8D7AF589-12F6-433A-BAAA-371FD4436BD1}" sibTransId="{9A082E3E-11F6-4748-B309-F481B60FFE5B}"/>
    <dgm:cxn modelId="{C9BE33F7-BD13-4F62-BE34-7642EA7384CE}" type="presOf" srcId="{AD588622-83CB-4E68-9B5A-FF2E8F000303}" destId="{B3B2B388-81B3-4D95-8EE2-CB67BA302E98}" srcOrd="0" destOrd="0" presId="urn:microsoft.com/office/officeart/2008/layout/RadialCluster"/>
    <dgm:cxn modelId="{F778ABF8-C842-41D4-B05F-8FF49A690BEE}" type="presOf" srcId="{D33A2B92-DB0B-485D-8D33-5BFFFC1DE2FD}" destId="{2037E638-A107-41F9-AD63-CEFCCFF98355}" srcOrd="0" destOrd="0" presId="urn:microsoft.com/office/officeart/2008/layout/RadialCluster"/>
    <dgm:cxn modelId="{124590FA-FD1B-4DBF-8A02-53A0DAA72508}" type="presOf" srcId="{EA06AF12-DADA-4FDB-B5A1-B5CA7221D57E}" destId="{932A5AD6-F11C-4651-BFF5-FD5808A666D4}" srcOrd="0" destOrd="0" presId="urn:microsoft.com/office/officeart/2008/layout/RadialCluster"/>
    <dgm:cxn modelId="{EBD969EF-CB2D-4F03-9C5D-210EDF0C8103}" type="presParOf" srcId="{932A5AD6-F11C-4651-BFF5-FD5808A666D4}" destId="{558C7F28-06D4-4742-A5BF-DF5B9820882F}" srcOrd="0" destOrd="0" presId="urn:microsoft.com/office/officeart/2008/layout/RadialCluster"/>
    <dgm:cxn modelId="{7ED88ADE-5330-4106-8F17-D82B0DCBDABD}" type="presParOf" srcId="{558C7F28-06D4-4742-A5BF-DF5B9820882F}" destId="{2037E638-A107-41F9-AD63-CEFCCFF98355}" srcOrd="0" destOrd="0" presId="urn:microsoft.com/office/officeart/2008/layout/RadialCluster"/>
    <dgm:cxn modelId="{07B8E26D-B312-4E41-947F-3E9018E54711}" type="presParOf" srcId="{558C7F28-06D4-4742-A5BF-DF5B9820882F}" destId="{B576A4F4-6933-44F9-AF98-EC9D16E28DE3}" srcOrd="1" destOrd="0" presId="urn:microsoft.com/office/officeart/2008/layout/RadialCluster"/>
    <dgm:cxn modelId="{07D9815F-7322-4378-BFFB-16FB59D336A4}" type="presParOf" srcId="{558C7F28-06D4-4742-A5BF-DF5B9820882F}" destId="{F1D4B3CE-381C-4183-AB9A-A02F207E1E59}" srcOrd="2" destOrd="0" presId="urn:microsoft.com/office/officeart/2008/layout/RadialCluster"/>
    <dgm:cxn modelId="{AAF2B1EF-A3CD-4F47-8723-3B242E884A7C}" type="presParOf" srcId="{558C7F28-06D4-4742-A5BF-DF5B9820882F}" destId="{D6686036-3F35-4F6C-A8D0-5484F526C7B2}" srcOrd="3" destOrd="0" presId="urn:microsoft.com/office/officeart/2008/layout/RadialCluster"/>
    <dgm:cxn modelId="{B4E24DE1-EEA8-447C-8EA6-A071D808420D}" type="presParOf" srcId="{558C7F28-06D4-4742-A5BF-DF5B9820882F}" destId="{A37BBD8E-3CCF-40C6-BD48-1C80A73BBDC1}" srcOrd="4" destOrd="0" presId="urn:microsoft.com/office/officeart/2008/layout/RadialCluster"/>
    <dgm:cxn modelId="{601A6C4B-1374-48D7-857D-449FB50DAAC9}" type="presParOf" srcId="{558C7F28-06D4-4742-A5BF-DF5B9820882F}" destId="{B3B2B388-81B3-4D95-8EE2-CB67BA302E98}" srcOrd="5" destOrd="0" presId="urn:microsoft.com/office/officeart/2008/layout/RadialCluster"/>
    <dgm:cxn modelId="{3CA1289B-26B0-4800-B3C4-8F7EDBF0FCCA}" type="presParOf" srcId="{558C7F28-06D4-4742-A5BF-DF5B9820882F}" destId="{A2952A3D-8833-471F-AD9A-149D99CC97E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9CA44-001F-4181-9747-7970474B73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5D0907B-D513-4818-8CA3-BDA5FE0B4D36}">
      <dgm:prSet phldrT="[نص]"/>
      <dgm:spPr/>
      <dgm:t>
        <a:bodyPr/>
        <a:lstStyle/>
        <a:p>
          <a:pPr rtl="1"/>
          <a:r>
            <a:rPr lang="ar-SA" dirty="0"/>
            <a:t>الفعل</a:t>
          </a:r>
        </a:p>
      </dgm:t>
    </dgm:pt>
    <dgm:pt modelId="{C4804BD4-BEAD-4707-9E8C-39287DDB5A99}" type="parTrans" cxnId="{4DE379ED-E38B-4521-A616-E3E55A648390}">
      <dgm:prSet/>
      <dgm:spPr/>
      <dgm:t>
        <a:bodyPr/>
        <a:lstStyle/>
        <a:p>
          <a:pPr rtl="1"/>
          <a:endParaRPr lang="ar-SA"/>
        </a:p>
      </dgm:t>
    </dgm:pt>
    <dgm:pt modelId="{C9E05E13-0299-4B4D-9F23-7E73F2B7A932}" type="sibTrans" cxnId="{4DE379ED-E38B-4521-A616-E3E55A648390}">
      <dgm:prSet/>
      <dgm:spPr/>
      <dgm:t>
        <a:bodyPr/>
        <a:lstStyle/>
        <a:p>
          <a:pPr rtl="1"/>
          <a:endParaRPr lang="ar-SA"/>
        </a:p>
      </dgm:t>
    </dgm:pt>
    <dgm:pt modelId="{432F8988-3D9D-4BBB-AFBF-3BEA696036E3}">
      <dgm:prSet phldrT="[نص]"/>
      <dgm:spPr/>
      <dgm:t>
        <a:bodyPr/>
        <a:lstStyle/>
        <a:p>
          <a:pPr rtl="1"/>
          <a:r>
            <a:rPr lang="ar-SA" dirty="0"/>
            <a:t>يري</a:t>
          </a:r>
        </a:p>
      </dgm:t>
    </dgm:pt>
    <dgm:pt modelId="{A59D3A86-F5EC-4803-B343-E2717EDDAA0F}" type="parTrans" cxnId="{41C6B073-06C1-4F82-94F7-7DEB3125CF6A}">
      <dgm:prSet/>
      <dgm:spPr/>
      <dgm:t>
        <a:bodyPr/>
        <a:lstStyle/>
        <a:p>
          <a:pPr rtl="1"/>
          <a:endParaRPr lang="ar-SA"/>
        </a:p>
      </dgm:t>
    </dgm:pt>
    <dgm:pt modelId="{AE4808B9-470B-4DC9-BE90-D806099CE433}" type="sibTrans" cxnId="{41C6B073-06C1-4F82-94F7-7DEB3125CF6A}">
      <dgm:prSet/>
      <dgm:spPr/>
      <dgm:t>
        <a:bodyPr/>
        <a:lstStyle/>
        <a:p>
          <a:pPr rtl="1"/>
          <a:endParaRPr lang="ar-SA"/>
        </a:p>
      </dgm:t>
    </dgm:pt>
    <dgm:pt modelId="{54E84540-AA06-4486-8AEB-1B5FC6A69BBE}">
      <dgm:prSet phldrT="[نص]"/>
      <dgm:spPr/>
      <dgm:t>
        <a:bodyPr/>
        <a:lstStyle/>
        <a:p>
          <a:pPr rtl="1"/>
          <a:r>
            <a:rPr lang="ar-SA" dirty="0"/>
            <a:t>الفاعل</a:t>
          </a:r>
        </a:p>
      </dgm:t>
    </dgm:pt>
    <dgm:pt modelId="{622F6B4D-D473-4428-B958-FB6F04027975}" type="parTrans" cxnId="{FE05002F-2B3E-43BB-A616-DA6DBCC75190}">
      <dgm:prSet/>
      <dgm:spPr/>
      <dgm:t>
        <a:bodyPr/>
        <a:lstStyle/>
        <a:p>
          <a:pPr rtl="1"/>
          <a:endParaRPr lang="ar-SA"/>
        </a:p>
      </dgm:t>
    </dgm:pt>
    <dgm:pt modelId="{BBA00037-C4B6-4605-9DCF-0406067E5AE0}" type="sibTrans" cxnId="{FE05002F-2B3E-43BB-A616-DA6DBCC75190}">
      <dgm:prSet/>
      <dgm:spPr/>
      <dgm:t>
        <a:bodyPr/>
        <a:lstStyle/>
        <a:p>
          <a:pPr rtl="1"/>
          <a:endParaRPr lang="ar-SA"/>
        </a:p>
      </dgm:t>
    </dgm:pt>
    <dgm:pt modelId="{1C1E4003-C065-4B10-8F2F-C476AB1CBB7C}">
      <dgm:prSet phldrT="[نص]"/>
      <dgm:spPr/>
      <dgm:t>
        <a:bodyPr/>
        <a:lstStyle/>
        <a:p>
          <a:pPr rtl="1"/>
          <a:r>
            <a:rPr lang="ar-SA" dirty="0"/>
            <a:t>الله</a:t>
          </a:r>
        </a:p>
      </dgm:t>
    </dgm:pt>
    <dgm:pt modelId="{C4116442-9452-49C3-8473-367F7C7B4CC4}" type="parTrans" cxnId="{3A2C28CB-7999-4C71-95EA-1581977039E7}">
      <dgm:prSet/>
      <dgm:spPr/>
      <dgm:t>
        <a:bodyPr/>
        <a:lstStyle/>
        <a:p>
          <a:pPr rtl="1"/>
          <a:endParaRPr lang="ar-SA"/>
        </a:p>
      </dgm:t>
    </dgm:pt>
    <dgm:pt modelId="{00B871D6-86F7-4B1F-9A7C-BEF77DBB2EAC}" type="sibTrans" cxnId="{3A2C28CB-7999-4C71-95EA-1581977039E7}">
      <dgm:prSet/>
      <dgm:spPr/>
      <dgm:t>
        <a:bodyPr/>
        <a:lstStyle/>
        <a:p>
          <a:pPr rtl="1"/>
          <a:endParaRPr lang="ar-SA"/>
        </a:p>
      </dgm:t>
    </dgm:pt>
    <dgm:pt modelId="{B5313C51-8DFA-458C-B5C4-5344E062AEAE}" type="pres">
      <dgm:prSet presAssocID="{7819CA44-001F-4181-9747-7970474B73D5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9AE19D4F-ACF7-4F3D-8756-3836E4092786}" type="pres">
      <dgm:prSet presAssocID="{35D0907B-D513-4818-8CA3-BDA5FE0B4D36}" presName="root" presStyleCnt="0"/>
      <dgm:spPr/>
    </dgm:pt>
    <dgm:pt modelId="{8E9BDE35-141A-4CBB-8822-CA5FCC444F18}" type="pres">
      <dgm:prSet presAssocID="{35D0907B-D513-4818-8CA3-BDA5FE0B4D36}" presName="rootComposite" presStyleCnt="0"/>
      <dgm:spPr/>
    </dgm:pt>
    <dgm:pt modelId="{73EA3F17-5EEC-4E8A-A8E3-646C4939B90D}" type="pres">
      <dgm:prSet presAssocID="{35D0907B-D513-4818-8CA3-BDA5FE0B4D36}" presName="rootText" presStyleLbl="node1" presStyleIdx="0" presStyleCnt="2"/>
      <dgm:spPr/>
    </dgm:pt>
    <dgm:pt modelId="{374594CF-9ED4-4A3B-B55A-66503B74C235}" type="pres">
      <dgm:prSet presAssocID="{35D0907B-D513-4818-8CA3-BDA5FE0B4D36}" presName="rootConnector" presStyleLbl="node1" presStyleIdx="0" presStyleCnt="2"/>
      <dgm:spPr/>
    </dgm:pt>
    <dgm:pt modelId="{1AC526F5-ED16-4EFF-9365-6FC43784A7EA}" type="pres">
      <dgm:prSet presAssocID="{35D0907B-D513-4818-8CA3-BDA5FE0B4D36}" presName="childShape" presStyleCnt="0"/>
      <dgm:spPr/>
    </dgm:pt>
    <dgm:pt modelId="{C63B090A-8D30-4485-B3C1-8732A644FAF8}" type="pres">
      <dgm:prSet presAssocID="{A59D3A86-F5EC-4803-B343-E2717EDDAA0F}" presName="Name13" presStyleLbl="parChTrans1D2" presStyleIdx="0" presStyleCnt="2"/>
      <dgm:spPr/>
    </dgm:pt>
    <dgm:pt modelId="{D8481AA2-B839-4A48-89CD-6BFEFC951228}" type="pres">
      <dgm:prSet presAssocID="{432F8988-3D9D-4BBB-AFBF-3BEA696036E3}" presName="childText" presStyleLbl="bgAcc1" presStyleIdx="0" presStyleCnt="2">
        <dgm:presLayoutVars>
          <dgm:bulletEnabled val="1"/>
        </dgm:presLayoutVars>
      </dgm:prSet>
      <dgm:spPr/>
    </dgm:pt>
    <dgm:pt modelId="{D66E6118-7C3A-4D82-99E4-614EA40755EF}" type="pres">
      <dgm:prSet presAssocID="{54E84540-AA06-4486-8AEB-1B5FC6A69BBE}" presName="root" presStyleCnt="0"/>
      <dgm:spPr/>
    </dgm:pt>
    <dgm:pt modelId="{A210219D-7882-4614-8AA3-20FC9E859744}" type="pres">
      <dgm:prSet presAssocID="{54E84540-AA06-4486-8AEB-1B5FC6A69BBE}" presName="rootComposite" presStyleCnt="0"/>
      <dgm:spPr/>
    </dgm:pt>
    <dgm:pt modelId="{4CE85EF7-45F0-4DBC-AAD7-61254680B937}" type="pres">
      <dgm:prSet presAssocID="{54E84540-AA06-4486-8AEB-1B5FC6A69BBE}" presName="rootText" presStyleLbl="node1" presStyleIdx="1" presStyleCnt="2"/>
      <dgm:spPr/>
    </dgm:pt>
    <dgm:pt modelId="{048BDC4A-5448-4166-92FF-85B50B75D940}" type="pres">
      <dgm:prSet presAssocID="{54E84540-AA06-4486-8AEB-1B5FC6A69BBE}" presName="rootConnector" presStyleLbl="node1" presStyleIdx="1" presStyleCnt="2"/>
      <dgm:spPr/>
    </dgm:pt>
    <dgm:pt modelId="{4FB3DEA7-53D9-4FDD-A2C1-70F8A0D58687}" type="pres">
      <dgm:prSet presAssocID="{54E84540-AA06-4486-8AEB-1B5FC6A69BBE}" presName="childShape" presStyleCnt="0"/>
      <dgm:spPr/>
    </dgm:pt>
    <dgm:pt modelId="{5201A2EE-40A4-4052-B3B4-570B7D758C6F}" type="pres">
      <dgm:prSet presAssocID="{C4116442-9452-49C3-8473-367F7C7B4CC4}" presName="Name13" presStyleLbl="parChTrans1D2" presStyleIdx="1" presStyleCnt="2"/>
      <dgm:spPr/>
    </dgm:pt>
    <dgm:pt modelId="{CCF90C80-BC53-437E-B7F0-17DC5E79E7C2}" type="pres">
      <dgm:prSet presAssocID="{1C1E4003-C065-4B10-8F2F-C476AB1CBB7C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E36DE50F-DAB9-43A6-8BB3-33ADDE31B4C3}" type="presOf" srcId="{35D0907B-D513-4818-8CA3-BDA5FE0B4D36}" destId="{73EA3F17-5EEC-4E8A-A8E3-646C4939B90D}" srcOrd="0" destOrd="0" presId="urn:microsoft.com/office/officeart/2005/8/layout/hierarchy3"/>
    <dgm:cxn modelId="{FE05002F-2B3E-43BB-A616-DA6DBCC75190}" srcId="{7819CA44-001F-4181-9747-7970474B73D5}" destId="{54E84540-AA06-4486-8AEB-1B5FC6A69BBE}" srcOrd="1" destOrd="0" parTransId="{622F6B4D-D473-4428-B958-FB6F04027975}" sibTransId="{BBA00037-C4B6-4605-9DCF-0406067E5AE0}"/>
    <dgm:cxn modelId="{12D4893E-A552-40E6-9670-CC7B126BDC9B}" type="presOf" srcId="{54E84540-AA06-4486-8AEB-1B5FC6A69BBE}" destId="{048BDC4A-5448-4166-92FF-85B50B75D940}" srcOrd="1" destOrd="0" presId="urn:microsoft.com/office/officeart/2005/8/layout/hierarchy3"/>
    <dgm:cxn modelId="{A100E741-CA1D-4BD3-948C-F67247804F57}" type="presOf" srcId="{A59D3A86-F5EC-4803-B343-E2717EDDAA0F}" destId="{C63B090A-8D30-4485-B3C1-8732A644FAF8}" srcOrd="0" destOrd="0" presId="urn:microsoft.com/office/officeart/2005/8/layout/hierarchy3"/>
    <dgm:cxn modelId="{916BDA70-0C64-454B-9836-144DB7980353}" type="presOf" srcId="{54E84540-AA06-4486-8AEB-1B5FC6A69BBE}" destId="{4CE85EF7-45F0-4DBC-AAD7-61254680B937}" srcOrd="0" destOrd="0" presId="urn:microsoft.com/office/officeart/2005/8/layout/hierarchy3"/>
    <dgm:cxn modelId="{41C6B073-06C1-4F82-94F7-7DEB3125CF6A}" srcId="{35D0907B-D513-4818-8CA3-BDA5FE0B4D36}" destId="{432F8988-3D9D-4BBB-AFBF-3BEA696036E3}" srcOrd="0" destOrd="0" parTransId="{A59D3A86-F5EC-4803-B343-E2717EDDAA0F}" sibTransId="{AE4808B9-470B-4DC9-BE90-D806099CE433}"/>
    <dgm:cxn modelId="{2B281577-0423-4319-82D7-82C780A933DB}" type="presOf" srcId="{35D0907B-D513-4818-8CA3-BDA5FE0B4D36}" destId="{374594CF-9ED4-4A3B-B55A-66503B74C235}" srcOrd="1" destOrd="0" presId="urn:microsoft.com/office/officeart/2005/8/layout/hierarchy3"/>
    <dgm:cxn modelId="{DBCE4B8D-0FB3-47C0-90E0-0A534BF879E0}" type="presOf" srcId="{C4116442-9452-49C3-8473-367F7C7B4CC4}" destId="{5201A2EE-40A4-4052-B3B4-570B7D758C6F}" srcOrd="0" destOrd="0" presId="urn:microsoft.com/office/officeart/2005/8/layout/hierarchy3"/>
    <dgm:cxn modelId="{97229991-8A75-4135-BC4F-1A10A794E246}" type="presOf" srcId="{432F8988-3D9D-4BBB-AFBF-3BEA696036E3}" destId="{D8481AA2-B839-4A48-89CD-6BFEFC951228}" srcOrd="0" destOrd="0" presId="urn:microsoft.com/office/officeart/2005/8/layout/hierarchy3"/>
    <dgm:cxn modelId="{84E625A4-901C-4CCE-9557-1A130A7EB929}" type="presOf" srcId="{7819CA44-001F-4181-9747-7970474B73D5}" destId="{B5313C51-8DFA-458C-B5C4-5344E062AEAE}" srcOrd="0" destOrd="0" presId="urn:microsoft.com/office/officeart/2005/8/layout/hierarchy3"/>
    <dgm:cxn modelId="{FFE6DFC3-FB8A-471D-B3F2-B3D755D195FA}" type="presOf" srcId="{1C1E4003-C065-4B10-8F2F-C476AB1CBB7C}" destId="{CCF90C80-BC53-437E-B7F0-17DC5E79E7C2}" srcOrd="0" destOrd="0" presId="urn:microsoft.com/office/officeart/2005/8/layout/hierarchy3"/>
    <dgm:cxn modelId="{3A2C28CB-7999-4C71-95EA-1581977039E7}" srcId="{54E84540-AA06-4486-8AEB-1B5FC6A69BBE}" destId="{1C1E4003-C065-4B10-8F2F-C476AB1CBB7C}" srcOrd="0" destOrd="0" parTransId="{C4116442-9452-49C3-8473-367F7C7B4CC4}" sibTransId="{00B871D6-86F7-4B1F-9A7C-BEF77DBB2EAC}"/>
    <dgm:cxn modelId="{4DE379ED-E38B-4521-A616-E3E55A648390}" srcId="{7819CA44-001F-4181-9747-7970474B73D5}" destId="{35D0907B-D513-4818-8CA3-BDA5FE0B4D36}" srcOrd="0" destOrd="0" parTransId="{C4804BD4-BEAD-4707-9E8C-39287DDB5A99}" sibTransId="{C9E05E13-0299-4B4D-9F23-7E73F2B7A932}"/>
    <dgm:cxn modelId="{AE2BD084-0D8D-4D91-BBE7-F50A384D2EA8}" type="presParOf" srcId="{B5313C51-8DFA-458C-B5C4-5344E062AEAE}" destId="{9AE19D4F-ACF7-4F3D-8756-3836E4092786}" srcOrd="0" destOrd="0" presId="urn:microsoft.com/office/officeart/2005/8/layout/hierarchy3"/>
    <dgm:cxn modelId="{6D7BA733-BE10-4952-BEB8-EF90D9EF54FD}" type="presParOf" srcId="{9AE19D4F-ACF7-4F3D-8756-3836E4092786}" destId="{8E9BDE35-141A-4CBB-8822-CA5FCC444F18}" srcOrd="0" destOrd="0" presId="urn:microsoft.com/office/officeart/2005/8/layout/hierarchy3"/>
    <dgm:cxn modelId="{1BD46E19-9823-4F00-AF7F-82F778DD70F2}" type="presParOf" srcId="{8E9BDE35-141A-4CBB-8822-CA5FCC444F18}" destId="{73EA3F17-5EEC-4E8A-A8E3-646C4939B90D}" srcOrd="0" destOrd="0" presId="urn:microsoft.com/office/officeart/2005/8/layout/hierarchy3"/>
    <dgm:cxn modelId="{61422C4E-2F2A-4121-B03D-FAECD4E2C7D8}" type="presParOf" srcId="{8E9BDE35-141A-4CBB-8822-CA5FCC444F18}" destId="{374594CF-9ED4-4A3B-B55A-66503B74C235}" srcOrd="1" destOrd="0" presId="urn:microsoft.com/office/officeart/2005/8/layout/hierarchy3"/>
    <dgm:cxn modelId="{D424432D-9422-4F9B-BD2D-EF30B6DA26DA}" type="presParOf" srcId="{9AE19D4F-ACF7-4F3D-8756-3836E4092786}" destId="{1AC526F5-ED16-4EFF-9365-6FC43784A7EA}" srcOrd="1" destOrd="0" presId="urn:microsoft.com/office/officeart/2005/8/layout/hierarchy3"/>
    <dgm:cxn modelId="{ABB13881-A985-4B6F-A660-FACDF9EE1D99}" type="presParOf" srcId="{1AC526F5-ED16-4EFF-9365-6FC43784A7EA}" destId="{C63B090A-8D30-4485-B3C1-8732A644FAF8}" srcOrd="0" destOrd="0" presId="urn:microsoft.com/office/officeart/2005/8/layout/hierarchy3"/>
    <dgm:cxn modelId="{33A490D1-8EA1-4343-9EDB-3CAB0E6C7984}" type="presParOf" srcId="{1AC526F5-ED16-4EFF-9365-6FC43784A7EA}" destId="{D8481AA2-B839-4A48-89CD-6BFEFC951228}" srcOrd="1" destOrd="0" presId="urn:microsoft.com/office/officeart/2005/8/layout/hierarchy3"/>
    <dgm:cxn modelId="{4260406D-ED41-40E1-BC70-F6D104AD647C}" type="presParOf" srcId="{B5313C51-8DFA-458C-B5C4-5344E062AEAE}" destId="{D66E6118-7C3A-4D82-99E4-614EA40755EF}" srcOrd="1" destOrd="0" presId="urn:microsoft.com/office/officeart/2005/8/layout/hierarchy3"/>
    <dgm:cxn modelId="{D2030481-3AE9-43B9-8C4C-FCC3D506CEB5}" type="presParOf" srcId="{D66E6118-7C3A-4D82-99E4-614EA40755EF}" destId="{A210219D-7882-4614-8AA3-20FC9E859744}" srcOrd="0" destOrd="0" presId="urn:microsoft.com/office/officeart/2005/8/layout/hierarchy3"/>
    <dgm:cxn modelId="{7EB6E8AE-2C9A-4427-A867-7E8A4B1CE78D}" type="presParOf" srcId="{A210219D-7882-4614-8AA3-20FC9E859744}" destId="{4CE85EF7-45F0-4DBC-AAD7-61254680B937}" srcOrd="0" destOrd="0" presId="urn:microsoft.com/office/officeart/2005/8/layout/hierarchy3"/>
    <dgm:cxn modelId="{5927D551-D0F1-46F6-8136-1ADF64CA5D2A}" type="presParOf" srcId="{A210219D-7882-4614-8AA3-20FC9E859744}" destId="{048BDC4A-5448-4166-92FF-85B50B75D940}" srcOrd="1" destOrd="0" presId="urn:microsoft.com/office/officeart/2005/8/layout/hierarchy3"/>
    <dgm:cxn modelId="{6903FBCB-607C-4D72-9D0C-8AD693297150}" type="presParOf" srcId="{D66E6118-7C3A-4D82-99E4-614EA40755EF}" destId="{4FB3DEA7-53D9-4FDD-A2C1-70F8A0D58687}" srcOrd="1" destOrd="0" presId="urn:microsoft.com/office/officeart/2005/8/layout/hierarchy3"/>
    <dgm:cxn modelId="{40147505-BFB3-4782-A9A9-199C582D6553}" type="presParOf" srcId="{4FB3DEA7-53D9-4FDD-A2C1-70F8A0D58687}" destId="{5201A2EE-40A4-4052-B3B4-570B7D758C6F}" srcOrd="0" destOrd="0" presId="urn:microsoft.com/office/officeart/2005/8/layout/hierarchy3"/>
    <dgm:cxn modelId="{4BB1D86F-95FD-404C-85B6-D02349AB0FD8}" type="presParOf" srcId="{4FB3DEA7-53D9-4FDD-A2C1-70F8A0D58687}" destId="{CCF90C80-BC53-437E-B7F0-17DC5E79E7C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06AF12-DADA-4FDB-B5A1-B5CA7221D57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</dgm:pt>
    <dgm:pt modelId="{D33A2B92-DB0B-485D-8D33-5BFFFC1DE2FD}">
      <dgm:prSet phldrT="[نص]"/>
      <dgm:spPr/>
      <dgm:t>
        <a:bodyPr/>
        <a:lstStyle/>
        <a:p>
          <a:pPr rtl="1"/>
          <a:r>
            <a:rPr lang="ar-SA" dirty="0"/>
            <a:t>المفعول به</a:t>
          </a:r>
        </a:p>
      </dgm:t>
    </dgm:pt>
    <dgm:pt modelId="{2896D140-16A1-4732-8C22-78FB65988430}" type="par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8FA5959C-CB97-4D4B-BF0E-4D86DD3BC27F}" type="sib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A5247DCA-B624-4929-B078-096AEBF25E4D}">
      <dgm:prSet phldrT="[نص]"/>
      <dgm:spPr/>
    </dgm:pt>
    <dgm:pt modelId="{FBDCBD5C-8886-4E6C-9DBF-BEF8BE9A979C}" type="par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01DE459F-8918-43CE-B130-4FA14DC12446}" type="sib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862D912B-478C-424C-A6AE-A2E35E6FF928}">
      <dgm:prSet phldrT="[نص]"/>
      <dgm:spPr/>
    </dgm:pt>
    <dgm:pt modelId="{8D7AF589-12F6-433A-BAAA-371FD4436BD1}" type="par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9A082E3E-11F6-4748-B309-F481B60FFE5B}" type="sib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E18B5457-EDDD-453A-BC8B-D591323EC289}">
      <dgm:prSet/>
      <dgm:spPr/>
      <dgm:t>
        <a:bodyPr/>
        <a:lstStyle/>
        <a:p>
          <a:pPr rtl="1"/>
          <a:r>
            <a:rPr lang="ar-SA" dirty="0"/>
            <a:t>هاء الغائب</a:t>
          </a:r>
        </a:p>
      </dgm:t>
    </dgm:pt>
    <dgm:pt modelId="{144438F8-5745-4692-857B-EEAE50B96488}" type="parTrans" cxnId="{67D22A89-05D8-4566-B528-953254A709E6}">
      <dgm:prSet/>
      <dgm:spPr/>
      <dgm:t>
        <a:bodyPr/>
        <a:lstStyle/>
        <a:p>
          <a:pPr rtl="1"/>
          <a:endParaRPr lang="ar-SA"/>
        </a:p>
      </dgm:t>
    </dgm:pt>
    <dgm:pt modelId="{1FDE66C0-BDE6-47F1-8F78-8FBF7D6C749C}" type="sibTrans" cxnId="{67D22A89-05D8-4566-B528-953254A709E6}">
      <dgm:prSet/>
      <dgm:spPr/>
      <dgm:t>
        <a:bodyPr/>
        <a:lstStyle/>
        <a:p>
          <a:pPr rtl="1"/>
          <a:endParaRPr lang="ar-SA"/>
        </a:p>
      </dgm:t>
    </dgm:pt>
    <dgm:pt modelId="{BD07D64B-3358-4D06-BFA3-A3F6A94E2CEF}">
      <dgm:prSet/>
      <dgm:spPr/>
      <dgm:t>
        <a:bodyPr/>
        <a:lstStyle/>
        <a:p>
          <a:pPr rtl="1"/>
          <a:r>
            <a:rPr lang="ar-SA" dirty="0"/>
            <a:t>أعمالَ</a:t>
          </a:r>
        </a:p>
      </dgm:t>
    </dgm:pt>
    <dgm:pt modelId="{08984C2C-B4F3-477E-AE5A-952F6EE238E6}" type="parTrans" cxnId="{A8F4A320-1A89-4331-8A9D-B24DD9C1A787}">
      <dgm:prSet/>
      <dgm:spPr/>
      <dgm:t>
        <a:bodyPr/>
        <a:lstStyle/>
        <a:p>
          <a:pPr rtl="1"/>
          <a:endParaRPr lang="ar-SA"/>
        </a:p>
      </dgm:t>
    </dgm:pt>
    <dgm:pt modelId="{9E1E011F-C347-47D3-894D-DF4D4FD38402}" type="sibTrans" cxnId="{A8F4A320-1A89-4331-8A9D-B24DD9C1A787}">
      <dgm:prSet/>
      <dgm:spPr/>
      <dgm:t>
        <a:bodyPr/>
        <a:lstStyle/>
        <a:p>
          <a:pPr rtl="1"/>
          <a:endParaRPr lang="ar-SA"/>
        </a:p>
      </dgm:t>
    </dgm:pt>
    <dgm:pt modelId="{425D7CE3-AC61-44BE-BF33-A9582CB63FD2}">
      <dgm:prSet/>
      <dgm:spPr/>
      <dgm:t>
        <a:bodyPr/>
        <a:lstStyle/>
        <a:p>
          <a:pPr rtl="1"/>
          <a:r>
            <a:rPr lang="ar-SA" dirty="0"/>
            <a:t>حسراتٍ</a:t>
          </a:r>
        </a:p>
      </dgm:t>
    </dgm:pt>
    <dgm:pt modelId="{AD588622-83CB-4E68-9B5A-FF2E8F000303}" type="parTrans" cxnId="{D3D2FE7D-C96E-48CA-A323-41A8A4CB13EF}">
      <dgm:prSet/>
      <dgm:spPr/>
      <dgm:t>
        <a:bodyPr/>
        <a:lstStyle/>
        <a:p>
          <a:pPr rtl="1"/>
          <a:endParaRPr lang="ar-SA"/>
        </a:p>
      </dgm:t>
    </dgm:pt>
    <dgm:pt modelId="{A0358F2B-874D-465E-88A6-11F1D6919C24}" type="sibTrans" cxnId="{D3D2FE7D-C96E-48CA-A323-41A8A4CB13EF}">
      <dgm:prSet/>
      <dgm:spPr/>
      <dgm:t>
        <a:bodyPr/>
        <a:lstStyle/>
        <a:p>
          <a:pPr rtl="1"/>
          <a:endParaRPr lang="ar-SA"/>
        </a:p>
      </dgm:t>
    </dgm:pt>
    <dgm:pt modelId="{932A5AD6-F11C-4651-BFF5-FD5808A666D4}" type="pres">
      <dgm:prSet presAssocID="{EA06AF12-DADA-4FDB-B5A1-B5CA7221D5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58C7F28-06D4-4742-A5BF-DF5B9820882F}" type="pres">
      <dgm:prSet presAssocID="{D33A2B92-DB0B-485D-8D33-5BFFFC1DE2FD}" presName="singleCycle" presStyleCnt="0"/>
      <dgm:spPr/>
    </dgm:pt>
    <dgm:pt modelId="{2037E638-A107-41F9-AD63-CEFCCFF98355}" type="pres">
      <dgm:prSet presAssocID="{D33A2B92-DB0B-485D-8D33-5BFFFC1DE2FD}" presName="singleCenter" presStyleLbl="node1" presStyleIdx="0" presStyleCnt="4">
        <dgm:presLayoutVars>
          <dgm:chMax val="7"/>
          <dgm:chPref val="7"/>
        </dgm:presLayoutVars>
      </dgm:prSet>
      <dgm:spPr/>
    </dgm:pt>
    <dgm:pt modelId="{B576A4F4-6933-44F9-AF98-EC9D16E28DE3}" type="pres">
      <dgm:prSet presAssocID="{144438F8-5745-4692-857B-EEAE50B96488}" presName="Name56" presStyleLbl="parChTrans1D2" presStyleIdx="0" presStyleCnt="3"/>
      <dgm:spPr/>
    </dgm:pt>
    <dgm:pt modelId="{F1D4B3CE-381C-4183-AB9A-A02F207E1E59}" type="pres">
      <dgm:prSet presAssocID="{E18B5457-EDDD-453A-BC8B-D591323EC289}" presName="text0" presStyleLbl="node1" presStyleIdx="1" presStyleCnt="4">
        <dgm:presLayoutVars>
          <dgm:bulletEnabled val="1"/>
        </dgm:presLayoutVars>
      </dgm:prSet>
      <dgm:spPr/>
    </dgm:pt>
    <dgm:pt modelId="{D6686036-3F35-4F6C-A8D0-5484F526C7B2}" type="pres">
      <dgm:prSet presAssocID="{08984C2C-B4F3-477E-AE5A-952F6EE238E6}" presName="Name56" presStyleLbl="parChTrans1D2" presStyleIdx="1" presStyleCnt="3"/>
      <dgm:spPr/>
    </dgm:pt>
    <dgm:pt modelId="{A37BBD8E-3CCF-40C6-BD48-1C80A73BBDC1}" type="pres">
      <dgm:prSet presAssocID="{BD07D64B-3358-4D06-BFA3-A3F6A94E2CEF}" presName="text0" presStyleLbl="node1" presStyleIdx="2" presStyleCnt="4">
        <dgm:presLayoutVars>
          <dgm:bulletEnabled val="1"/>
        </dgm:presLayoutVars>
      </dgm:prSet>
      <dgm:spPr/>
    </dgm:pt>
    <dgm:pt modelId="{B3B2B388-81B3-4D95-8EE2-CB67BA302E98}" type="pres">
      <dgm:prSet presAssocID="{AD588622-83CB-4E68-9B5A-FF2E8F000303}" presName="Name56" presStyleLbl="parChTrans1D2" presStyleIdx="2" presStyleCnt="3"/>
      <dgm:spPr/>
    </dgm:pt>
    <dgm:pt modelId="{A2952A3D-8833-471F-AD9A-149D99CC97E0}" type="pres">
      <dgm:prSet presAssocID="{425D7CE3-AC61-44BE-BF33-A9582CB63FD2}" presName="text0" presStyleLbl="node1" presStyleIdx="3" presStyleCnt="4">
        <dgm:presLayoutVars>
          <dgm:bulletEnabled val="1"/>
        </dgm:presLayoutVars>
      </dgm:prSet>
      <dgm:spPr/>
    </dgm:pt>
  </dgm:ptLst>
  <dgm:cxnLst>
    <dgm:cxn modelId="{A8F4A320-1A89-4331-8A9D-B24DD9C1A787}" srcId="{D33A2B92-DB0B-485D-8D33-5BFFFC1DE2FD}" destId="{BD07D64B-3358-4D06-BFA3-A3F6A94E2CEF}" srcOrd="1" destOrd="0" parTransId="{08984C2C-B4F3-477E-AE5A-952F6EE238E6}" sibTransId="{9E1E011F-C347-47D3-894D-DF4D4FD38402}"/>
    <dgm:cxn modelId="{D2BBA921-1465-410A-B153-9CFDE0FD0E0A}" type="presOf" srcId="{425D7CE3-AC61-44BE-BF33-A9582CB63FD2}" destId="{A2952A3D-8833-471F-AD9A-149D99CC97E0}" srcOrd="0" destOrd="0" presId="urn:microsoft.com/office/officeart/2008/layout/RadialCluster"/>
    <dgm:cxn modelId="{93CBA127-F5B5-4B71-80B0-3A551E29430C}" type="presOf" srcId="{144438F8-5745-4692-857B-EEAE50B96488}" destId="{B576A4F4-6933-44F9-AF98-EC9D16E28DE3}" srcOrd="0" destOrd="0" presId="urn:microsoft.com/office/officeart/2008/layout/RadialCluster"/>
    <dgm:cxn modelId="{FA5EE067-37D2-40C5-AB95-F756B7166561}" srcId="{EA06AF12-DADA-4FDB-B5A1-B5CA7221D57E}" destId="{A5247DCA-B624-4929-B078-096AEBF25E4D}" srcOrd="1" destOrd="0" parTransId="{FBDCBD5C-8886-4E6C-9DBF-BEF8BE9A979C}" sibTransId="{01DE459F-8918-43CE-B130-4FA14DC12446}"/>
    <dgm:cxn modelId="{B2DE3F52-B767-4E25-8A69-302867941F18}" type="presOf" srcId="{E18B5457-EDDD-453A-BC8B-D591323EC289}" destId="{F1D4B3CE-381C-4183-AB9A-A02F207E1E59}" srcOrd="0" destOrd="0" presId="urn:microsoft.com/office/officeart/2008/layout/RadialCluster"/>
    <dgm:cxn modelId="{A8A5305A-A65A-4EDB-84BD-4FCC056944DC}" type="presOf" srcId="{08984C2C-B4F3-477E-AE5A-952F6EE238E6}" destId="{D6686036-3F35-4F6C-A8D0-5484F526C7B2}" srcOrd="0" destOrd="0" presId="urn:microsoft.com/office/officeart/2008/layout/RadialCluster"/>
    <dgm:cxn modelId="{D3D2FE7D-C96E-48CA-A323-41A8A4CB13EF}" srcId="{D33A2B92-DB0B-485D-8D33-5BFFFC1DE2FD}" destId="{425D7CE3-AC61-44BE-BF33-A9582CB63FD2}" srcOrd="2" destOrd="0" parTransId="{AD588622-83CB-4E68-9B5A-FF2E8F000303}" sibTransId="{A0358F2B-874D-465E-88A6-11F1D6919C24}"/>
    <dgm:cxn modelId="{135F1583-E0C6-48F9-AF2E-9AD733062CCB}" srcId="{EA06AF12-DADA-4FDB-B5A1-B5CA7221D57E}" destId="{D33A2B92-DB0B-485D-8D33-5BFFFC1DE2FD}" srcOrd="0" destOrd="0" parTransId="{2896D140-16A1-4732-8C22-78FB65988430}" sibTransId="{8FA5959C-CB97-4D4B-BF0E-4D86DD3BC27F}"/>
    <dgm:cxn modelId="{67D22A89-05D8-4566-B528-953254A709E6}" srcId="{D33A2B92-DB0B-485D-8D33-5BFFFC1DE2FD}" destId="{E18B5457-EDDD-453A-BC8B-D591323EC289}" srcOrd="0" destOrd="0" parTransId="{144438F8-5745-4692-857B-EEAE50B96488}" sibTransId="{1FDE66C0-BDE6-47F1-8F78-8FBF7D6C749C}"/>
    <dgm:cxn modelId="{19643C92-E149-4795-BD95-2DF9DF0CC4C5}" type="presOf" srcId="{BD07D64B-3358-4D06-BFA3-A3F6A94E2CEF}" destId="{A37BBD8E-3CCF-40C6-BD48-1C80A73BBDC1}" srcOrd="0" destOrd="0" presId="urn:microsoft.com/office/officeart/2008/layout/RadialCluster"/>
    <dgm:cxn modelId="{780E6AD5-EBF9-4218-90E2-7633D2BE50D9}" srcId="{EA06AF12-DADA-4FDB-B5A1-B5CA7221D57E}" destId="{862D912B-478C-424C-A6AE-A2E35E6FF928}" srcOrd="2" destOrd="0" parTransId="{8D7AF589-12F6-433A-BAAA-371FD4436BD1}" sibTransId="{9A082E3E-11F6-4748-B309-F481B60FFE5B}"/>
    <dgm:cxn modelId="{C9BE33F7-BD13-4F62-BE34-7642EA7384CE}" type="presOf" srcId="{AD588622-83CB-4E68-9B5A-FF2E8F000303}" destId="{B3B2B388-81B3-4D95-8EE2-CB67BA302E98}" srcOrd="0" destOrd="0" presId="urn:microsoft.com/office/officeart/2008/layout/RadialCluster"/>
    <dgm:cxn modelId="{F778ABF8-C842-41D4-B05F-8FF49A690BEE}" type="presOf" srcId="{D33A2B92-DB0B-485D-8D33-5BFFFC1DE2FD}" destId="{2037E638-A107-41F9-AD63-CEFCCFF98355}" srcOrd="0" destOrd="0" presId="urn:microsoft.com/office/officeart/2008/layout/RadialCluster"/>
    <dgm:cxn modelId="{124590FA-FD1B-4DBF-8A02-53A0DAA72508}" type="presOf" srcId="{EA06AF12-DADA-4FDB-B5A1-B5CA7221D57E}" destId="{932A5AD6-F11C-4651-BFF5-FD5808A666D4}" srcOrd="0" destOrd="0" presId="urn:microsoft.com/office/officeart/2008/layout/RadialCluster"/>
    <dgm:cxn modelId="{EBD969EF-CB2D-4F03-9C5D-210EDF0C8103}" type="presParOf" srcId="{932A5AD6-F11C-4651-BFF5-FD5808A666D4}" destId="{558C7F28-06D4-4742-A5BF-DF5B9820882F}" srcOrd="0" destOrd="0" presId="urn:microsoft.com/office/officeart/2008/layout/RadialCluster"/>
    <dgm:cxn modelId="{7ED88ADE-5330-4106-8F17-D82B0DCBDABD}" type="presParOf" srcId="{558C7F28-06D4-4742-A5BF-DF5B9820882F}" destId="{2037E638-A107-41F9-AD63-CEFCCFF98355}" srcOrd="0" destOrd="0" presId="urn:microsoft.com/office/officeart/2008/layout/RadialCluster"/>
    <dgm:cxn modelId="{07B8E26D-B312-4E41-947F-3E9018E54711}" type="presParOf" srcId="{558C7F28-06D4-4742-A5BF-DF5B9820882F}" destId="{B576A4F4-6933-44F9-AF98-EC9D16E28DE3}" srcOrd="1" destOrd="0" presId="urn:microsoft.com/office/officeart/2008/layout/RadialCluster"/>
    <dgm:cxn modelId="{07D9815F-7322-4378-BFFB-16FB59D336A4}" type="presParOf" srcId="{558C7F28-06D4-4742-A5BF-DF5B9820882F}" destId="{F1D4B3CE-381C-4183-AB9A-A02F207E1E59}" srcOrd="2" destOrd="0" presId="urn:microsoft.com/office/officeart/2008/layout/RadialCluster"/>
    <dgm:cxn modelId="{AAF2B1EF-A3CD-4F47-8723-3B242E884A7C}" type="presParOf" srcId="{558C7F28-06D4-4742-A5BF-DF5B9820882F}" destId="{D6686036-3F35-4F6C-A8D0-5484F526C7B2}" srcOrd="3" destOrd="0" presId="urn:microsoft.com/office/officeart/2008/layout/RadialCluster"/>
    <dgm:cxn modelId="{B4E24DE1-EEA8-447C-8EA6-A071D808420D}" type="presParOf" srcId="{558C7F28-06D4-4742-A5BF-DF5B9820882F}" destId="{A37BBD8E-3CCF-40C6-BD48-1C80A73BBDC1}" srcOrd="4" destOrd="0" presId="urn:microsoft.com/office/officeart/2008/layout/RadialCluster"/>
    <dgm:cxn modelId="{601A6C4B-1374-48D7-857D-449FB50DAAC9}" type="presParOf" srcId="{558C7F28-06D4-4742-A5BF-DF5B9820882F}" destId="{B3B2B388-81B3-4D95-8EE2-CB67BA302E98}" srcOrd="5" destOrd="0" presId="urn:microsoft.com/office/officeart/2008/layout/RadialCluster"/>
    <dgm:cxn modelId="{3CA1289B-26B0-4800-B3C4-8F7EDBF0FCCA}" type="presParOf" srcId="{558C7F28-06D4-4742-A5BF-DF5B9820882F}" destId="{A2952A3D-8833-471F-AD9A-149D99CC97E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9CA44-001F-4181-9747-7970474B73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5D0907B-D513-4818-8CA3-BDA5FE0B4D36}">
      <dgm:prSet phldrT="[نص]"/>
      <dgm:spPr/>
      <dgm:t>
        <a:bodyPr/>
        <a:lstStyle/>
        <a:p>
          <a:pPr rtl="1"/>
          <a:r>
            <a:rPr lang="ar-SA" dirty="0"/>
            <a:t>الفعل</a:t>
          </a:r>
        </a:p>
      </dgm:t>
    </dgm:pt>
    <dgm:pt modelId="{C4804BD4-BEAD-4707-9E8C-39287DDB5A99}" type="parTrans" cxnId="{4DE379ED-E38B-4521-A616-E3E55A648390}">
      <dgm:prSet/>
      <dgm:spPr/>
      <dgm:t>
        <a:bodyPr/>
        <a:lstStyle/>
        <a:p>
          <a:pPr rtl="1"/>
          <a:endParaRPr lang="ar-SA"/>
        </a:p>
      </dgm:t>
    </dgm:pt>
    <dgm:pt modelId="{C9E05E13-0299-4B4D-9F23-7E73F2B7A932}" type="sibTrans" cxnId="{4DE379ED-E38B-4521-A616-E3E55A648390}">
      <dgm:prSet/>
      <dgm:spPr/>
      <dgm:t>
        <a:bodyPr/>
        <a:lstStyle/>
        <a:p>
          <a:pPr rtl="1"/>
          <a:endParaRPr lang="ar-SA"/>
        </a:p>
      </dgm:t>
    </dgm:pt>
    <dgm:pt modelId="{432F8988-3D9D-4BBB-AFBF-3BEA696036E3}">
      <dgm:prSet phldrT="[نص]"/>
      <dgm:spPr/>
      <dgm:t>
        <a:bodyPr/>
        <a:lstStyle/>
        <a:p>
          <a:pPr rtl="1"/>
          <a:r>
            <a:rPr lang="ar-SA" dirty="0"/>
            <a:t>يري</a:t>
          </a:r>
        </a:p>
      </dgm:t>
    </dgm:pt>
    <dgm:pt modelId="{A59D3A86-F5EC-4803-B343-E2717EDDAA0F}" type="parTrans" cxnId="{41C6B073-06C1-4F82-94F7-7DEB3125CF6A}">
      <dgm:prSet/>
      <dgm:spPr/>
      <dgm:t>
        <a:bodyPr/>
        <a:lstStyle/>
        <a:p>
          <a:pPr rtl="1"/>
          <a:endParaRPr lang="ar-SA"/>
        </a:p>
      </dgm:t>
    </dgm:pt>
    <dgm:pt modelId="{AE4808B9-470B-4DC9-BE90-D806099CE433}" type="sibTrans" cxnId="{41C6B073-06C1-4F82-94F7-7DEB3125CF6A}">
      <dgm:prSet/>
      <dgm:spPr/>
      <dgm:t>
        <a:bodyPr/>
        <a:lstStyle/>
        <a:p>
          <a:pPr rtl="1"/>
          <a:endParaRPr lang="ar-SA"/>
        </a:p>
      </dgm:t>
    </dgm:pt>
    <dgm:pt modelId="{54E84540-AA06-4486-8AEB-1B5FC6A69BBE}">
      <dgm:prSet phldrT="[نص]"/>
      <dgm:spPr/>
      <dgm:t>
        <a:bodyPr/>
        <a:lstStyle/>
        <a:p>
          <a:pPr rtl="1"/>
          <a:r>
            <a:rPr lang="ar-SA" dirty="0"/>
            <a:t>الفاعل</a:t>
          </a:r>
        </a:p>
      </dgm:t>
    </dgm:pt>
    <dgm:pt modelId="{622F6B4D-D473-4428-B958-FB6F04027975}" type="parTrans" cxnId="{FE05002F-2B3E-43BB-A616-DA6DBCC75190}">
      <dgm:prSet/>
      <dgm:spPr/>
      <dgm:t>
        <a:bodyPr/>
        <a:lstStyle/>
        <a:p>
          <a:pPr rtl="1"/>
          <a:endParaRPr lang="ar-SA"/>
        </a:p>
      </dgm:t>
    </dgm:pt>
    <dgm:pt modelId="{BBA00037-C4B6-4605-9DCF-0406067E5AE0}" type="sibTrans" cxnId="{FE05002F-2B3E-43BB-A616-DA6DBCC75190}">
      <dgm:prSet/>
      <dgm:spPr/>
      <dgm:t>
        <a:bodyPr/>
        <a:lstStyle/>
        <a:p>
          <a:pPr rtl="1"/>
          <a:endParaRPr lang="ar-SA"/>
        </a:p>
      </dgm:t>
    </dgm:pt>
    <dgm:pt modelId="{1C1E4003-C065-4B10-8F2F-C476AB1CBB7C}">
      <dgm:prSet phldrT="[نص]"/>
      <dgm:spPr/>
      <dgm:t>
        <a:bodyPr/>
        <a:lstStyle/>
        <a:p>
          <a:pPr rtl="1"/>
          <a:r>
            <a:rPr lang="ar-SA" dirty="0"/>
            <a:t>الله</a:t>
          </a:r>
        </a:p>
      </dgm:t>
    </dgm:pt>
    <dgm:pt modelId="{C4116442-9452-49C3-8473-367F7C7B4CC4}" type="parTrans" cxnId="{3A2C28CB-7999-4C71-95EA-1581977039E7}">
      <dgm:prSet/>
      <dgm:spPr/>
      <dgm:t>
        <a:bodyPr/>
        <a:lstStyle/>
        <a:p>
          <a:pPr rtl="1"/>
          <a:endParaRPr lang="ar-SA"/>
        </a:p>
      </dgm:t>
    </dgm:pt>
    <dgm:pt modelId="{00B871D6-86F7-4B1F-9A7C-BEF77DBB2EAC}" type="sibTrans" cxnId="{3A2C28CB-7999-4C71-95EA-1581977039E7}">
      <dgm:prSet/>
      <dgm:spPr/>
      <dgm:t>
        <a:bodyPr/>
        <a:lstStyle/>
        <a:p>
          <a:pPr rtl="1"/>
          <a:endParaRPr lang="ar-SA"/>
        </a:p>
      </dgm:t>
    </dgm:pt>
    <dgm:pt modelId="{B5313C51-8DFA-458C-B5C4-5344E062AEAE}" type="pres">
      <dgm:prSet presAssocID="{7819CA44-001F-4181-9747-7970474B73D5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9AE19D4F-ACF7-4F3D-8756-3836E4092786}" type="pres">
      <dgm:prSet presAssocID="{35D0907B-D513-4818-8CA3-BDA5FE0B4D36}" presName="root" presStyleCnt="0"/>
      <dgm:spPr/>
    </dgm:pt>
    <dgm:pt modelId="{8E9BDE35-141A-4CBB-8822-CA5FCC444F18}" type="pres">
      <dgm:prSet presAssocID="{35D0907B-D513-4818-8CA3-BDA5FE0B4D36}" presName="rootComposite" presStyleCnt="0"/>
      <dgm:spPr/>
    </dgm:pt>
    <dgm:pt modelId="{73EA3F17-5EEC-4E8A-A8E3-646C4939B90D}" type="pres">
      <dgm:prSet presAssocID="{35D0907B-D513-4818-8CA3-BDA5FE0B4D36}" presName="rootText" presStyleLbl="node1" presStyleIdx="0" presStyleCnt="2"/>
      <dgm:spPr/>
    </dgm:pt>
    <dgm:pt modelId="{374594CF-9ED4-4A3B-B55A-66503B74C235}" type="pres">
      <dgm:prSet presAssocID="{35D0907B-D513-4818-8CA3-BDA5FE0B4D36}" presName="rootConnector" presStyleLbl="node1" presStyleIdx="0" presStyleCnt="2"/>
      <dgm:spPr/>
    </dgm:pt>
    <dgm:pt modelId="{1AC526F5-ED16-4EFF-9365-6FC43784A7EA}" type="pres">
      <dgm:prSet presAssocID="{35D0907B-D513-4818-8CA3-BDA5FE0B4D36}" presName="childShape" presStyleCnt="0"/>
      <dgm:spPr/>
    </dgm:pt>
    <dgm:pt modelId="{C63B090A-8D30-4485-B3C1-8732A644FAF8}" type="pres">
      <dgm:prSet presAssocID="{A59D3A86-F5EC-4803-B343-E2717EDDAA0F}" presName="Name13" presStyleLbl="parChTrans1D2" presStyleIdx="0" presStyleCnt="2"/>
      <dgm:spPr/>
    </dgm:pt>
    <dgm:pt modelId="{D8481AA2-B839-4A48-89CD-6BFEFC951228}" type="pres">
      <dgm:prSet presAssocID="{432F8988-3D9D-4BBB-AFBF-3BEA696036E3}" presName="childText" presStyleLbl="bgAcc1" presStyleIdx="0" presStyleCnt="2">
        <dgm:presLayoutVars>
          <dgm:bulletEnabled val="1"/>
        </dgm:presLayoutVars>
      </dgm:prSet>
      <dgm:spPr/>
    </dgm:pt>
    <dgm:pt modelId="{D66E6118-7C3A-4D82-99E4-614EA40755EF}" type="pres">
      <dgm:prSet presAssocID="{54E84540-AA06-4486-8AEB-1B5FC6A69BBE}" presName="root" presStyleCnt="0"/>
      <dgm:spPr/>
    </dgm:pt>
    <dgm:pt modelId="{A210219D-7882-4614-8AA3-20FC9E859744}" type="pres">
      <dgm:prSet presAssocID="{54E84540-AA06-4486-8AEB-1B5FC6A69BBE}" presName="rootComposite" presStyleCnt="0"/>
      <dgm:spPr/>
    </dgm:pt>
    <dgm:pt modelId="{4CE85EF7-45F0-4DBC-AAD7-61254680B937}" type="pres">
      <dgm:prSet presAssocID="{54E84540-AA06-4486-8AEB-1B5FC6A69BBE}" presName="rootText" presStyleLbl="node1" presStyleIdx="1" presStyleCnt="2"/>
      <dgm:spPr/>
    </dgm:pt>
    <dgm:pt modelId="{048BDC4A-5448-4166-92FF-85B50B75D940}" type="pres">
      <dgm:prSet presAssocID="{54E84540-AA06-4486-8AEB-1B5FC6A69BBE}" presName="rootConnector" presStyleLbl="node1" presStyleIdx="1" presStyleCnt="2"/>
      <dgm:spPr/>
    </dgm:pt>
    <dgm:pt modelId="{4FB3DEA7-53D9-4FDD-A2C1-70F8A0D58687}" type="pres">
      <dgm:prSet presAssocID="{54E84540-AA06-4486-8AEB-1B5FC6A69BBE}" presName="childShape" presStyleCnt="0"/>
      <dgm:spPr/>
    </dgm:pt>
    <dgm:pt modelId="{5201A2EE-40A4-4052-B3B4-570B7D758C6F}" type="pres">
      <dgm:prSet presAssocID="{C4116442-9452-49C3-8473-367F7C7B4CC4}" presName="Name13" presStyleLbl="parChTrans1D2" presStyleIdx="1" presStyleCnt="2"/>
      <dgm:spPr/>
    </dgm:pt>
    <dgm:pt modelId="{CCF90C80-BC53-437E-B7F0-17DC5E79E7C2}" type="pres">
      <dgm:prSet presAssocID="{1C1E4003-C065-4B10-8F2F-C476AB1CBB7C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E36DE50F-DAB9-43A6-8BB3-33ADDE31B4C3}" type="presOf" srcId="{35D0907B-D513-4818-8CA3-BDA5FE0B4D36}" destId="{73EA3F17-5EEC-4E8A-A8E3-646C4939B90D}" srcOrd="0" destOrd="0" presId="urn:microsoft.com/office/officeart/2005/8/layout/hierarchy3"/>
    <dgm:cxn modelId="{FE05002F-2B3E-43BB-A616-DA6DBCC75190}" srcId="{7819CA44-001F-4181-9747-7970474B73D5}" destId="{54E84540-AA06-4486-8AEB-1B5FC6A69BBE}" srcOrd="1" destOrd="0" parTransId="{622F6B4D-D473-4428-B958-FB6F04027975}" sibTransId="{BBA00037-C4B6-4605-9DCF-0406067E5AE0}"/>
    <dgm:cxn modelId="{12D4893E-A552-40E6-9670-CC7B126BDC9B}" type="presOf" srcId="{54E84540-AA06-4486-8AEB-1B5FC6A69BBE}" destId="{048BDC4A-5448-4166-92FF-85B50B75D940}" srcOrd="1" destOrd="0" presId="urn:microsoft.com/office/officeart/2005/8/layout/hierarchy3"/>
    <dgm:cxn modelId="{A100E741-CA1D-4BD3-948C-F67247804F57}" type="presOf" srcId="{A59D3A86-F5EC-4803-B343-E2717EDDAA0F}" destId="{C63B090A-8D30-4485-B3C1-8732A644FAF8}" srcOrd="0" destOrd="0" presId="urn:microsoft.com/office/officeart/2005/8/layout/hierarchy3"/>
    <dgm:cxn modelId="{916BDA70-0C64-454B-9836-144DB7980353}" type="presOf" srcId="{54E84540-AA06-4486-8AEB-1B5FC6A69BBE}" destId="{4CE85EF7-45F0-4DBC-AAD7-61254680B937}" srcOrd="0" destOrd="0" presId="urn:microsoft.com/office/officeart/2005/8/layout/hierarchy3"/>
    <dgm:cxn modelId="{41C6B073-06C1-4F82-94F7-7DEB3125CF6A}" srcId="{35D0907B-D513-4818-8CA3-BDA5FE0B4D36}" destId="{432F8988-3D9D-4BBB-AFBF-3BEA696036E3}" srcOrd="0" destOrd="0" parTransId="{A59D3A86-F5EC-4803-B343-E2717EDDAA0F}" sibTransId="{AE4808B9-470B-4DC9-BE90-D806099CE433}"/>
    <dgm:cxn modelId="{2B281577-0423-4319-82D7-82C780A933DB}" type="presOf" srcId="{35D0907B-D513-4818-8CA3-BDA5FE0B4D36}" destId="{374594CF-9ED4-4A3B-B55A-66503B74C235}" srcOrd="1" destOrd="0" presId="urn:microsoft.com/office/officeart/2005/8/layout/hierarchy3"/>
    <dgm:cxn modelId="{DBCE4B8D-0FB3-47C0-90E0-0A534BF879E0}" type="presOf" srcId="{C4116442-9452-49C3-8473-367F7C7B4CC4}" destId="{5201A2EE-40A4-4052-B3B4-570B7D758C6F}" srcOrd="0" destOrd="0" presId="urn:microsoft.com/office/officeart/2005/8/layout/hierarchy3"/>
    <dgm:cxn modelId="{97229991-8A75-4135-BC4F-1A10A794E246}" type="presOf" srcId="{432F8988-3D9D-4BBB-AFBF-3BEA696036E3}" destId="{D8481AA2-B839-4A48-89CD-6BFEFC951228}" srcOrd="0" destOrd="0" presId="urn:microsoft.com/office/officeart/2005/8/layout/hierarchy3"/>
    <dgm:cxn modelId="{84E625A4-901C-4CCE-9557-1A130A7EB929}" type="presOf" srcId="{7819CA44-001F-4181-9747-7970474B73D5}" destId="{B5313C51-8DFA-458C-B5C4-5344E062AEAE}" srcOrd="0" destOrd="0" presId="urn:microsoft.com/office/officeart/2005/8/layout/hierarchy3"/>
    <dgm:cxn modelId="{FFE6DFC3-FB8A-471D-B3F2-B3D755D195FA}" type="presOf" srcId="{1C1E4003-C065-4B10-8F2F-C476AB1CBB7C}" destId="{CCF90C80-BC53-437E-B7F0-17DC5E79E7C2}" srcOrd="0" destOrd="0" presId="urn:microsoft.com/office/officeart/2005/8/layout/hierarchy3"/>
    <dgm:cxn modelId="{3A2C28CB-7999-4C71-95EA-1581977039E7}" srcId="{54E84540-AA06-4486-8AEB-1B5FC6A69BBE}" destId="{1C1E4003-C065-4B10-8F2F-C476AB1CBB7C}" srcOrd="0" destOrd="0" parTransId="{C4116442-9452-49C3-8473-367F7C7B4CC4}" sibTransId="{00B871D6-86F7-4B1F-9A7C-BEF77DBB2EAC}"/>
    <dgm:cxn modelId="{4DE379ED-E38B-4521-A616-E3E55A648390}" srcId="{7819CA44-001F-4181-9747-7970474B73D5}" destId="{35D0907B-D513-4818-8CA3-BDA5FE0B4D36}" srcOrd="0" destOrd="0" parTransId="{C4804BD4-BEAD-4707-9E8C-39287DDB5A99}" sibTransId="{C9E05E13-0299-4B4D-9F23-7E73F2B7A932}"/>
    <dgm:cxn modelId="{AE2BD084-0D8D-4D91-BBE7-F50A384D2EA8}" type="presParOf" srcId="{B5313C51-8DFA-458C-B5C4-5344E062AEAE}" destId="{9AE19D4F-ACF7-4F3D-8756-3836E4092786}" srcOrd="0" destOrd="0" presId="urn:microsoft.com/office/officeart/2005/8/layout/hierarchy3"/>
    <dgm:cxn modelId="{6D7BA733-BE10-4952-BEB8-EF90D9EF54FD}" type="presParOf" srcId="{9AE19D4F-ACF7-4F3D-8756-3836E4092786}" destId="{8E9BDE35-141A-4CBB-8822-CA5FCC444F18}" srcOrd="0" destOrd="0" presId="urn:microsoft.com/office/officeart/2005/8/layout/hierarchy3"/>
    <dgm:cxn modelId="{1BD46E19-9823-4F00-AF7F-82F778DD70F2}" type="presParOf" srcId="{8E9BDE35-141A-4CBB-8822-CA5FCC444F18}" destId="{73EA3F17-5EEC-4E8A-A8E3-646C4939B90D}" srcOrd="0" destOrd="0" presId="urn:microsoft.com/office/officeart/2005/8/layout/hierarchy3"/>
    <dgm:cxn modelId="{61422C4E-2F2A-4121-B03D-FAECD4E2C7D8}" type="presParOf" srcId="{8E9BDE35-141A-4CBB-8822-CA5FCC444F18}" destId="{374594CF-9ED4-4A3B-B55A-66503B74C235}" srcOrd="1" destOrd="0" presId="urn:microsoft.com/office/officeart/2005/8/layout/hierarchy3"/>
    <dgm:cxn modelId="{D424432D-9422-4F9B-BD2D-EF30B6DA26DA}" type="presParOf" srcId="{9AE19D4F-ACF7-4F3D-8756-3836E4092786}" destId="{1AC526F5-ED16-4EFF-9365-6FC43784A7EA}" srcOrd="1" destOrd="0" presId="urn:microsoft.com/office/officeart/2005/8/layout/hierarchy3"/>
    <dgm:cxn modelId="{ABB13881-A985-4B6F-A660-FACDF9EE1D99}" type="presParOf" srcId="{1AC526F5-ED16-4EFF-9365-6FC43784A7EA}" destId="{C63B090A-8D30-4485-B3C1-8732A644FAF8}" srcOrd="0" destOrd="0" presId="urn:microsoft.com/office/officeart/2005/8/layout/hierarchy3"/>
    <dgm:cxn modelId="{33A490D1-8EA1-4343-9EDB-3CAB0E6C7984}" type="presParOf" srcId="{1AC526F5-ED16-4EFF-9365-6FC43784A7EA}" destId="{D8481AA2-B839-4A48-89CD-6BFEFC951228}" srcOrd="1" destOrd="0" presId="urn:microsoft.com/office/officeart/2005/8/layout/hierarchy3"/>
    <dgm:cxn modelId="{4260406D-ED41-40E1-BC70-F6D104AD647C}" type="presParOf" srcId="{B5313C51-8DFA-458C-B5C4-5344E062AEAE}" destId="{D66E6118-7C3A-4D82-99E4-614EA40755EF}" srcOrd="1" destOrd="0" presId="urn:microsoft.com/office/officeart/2005/8/layout/hierarchy3"/>
    <dgm:cxn modelId="{D2030481-3AE9-43B9-8C4C-FCC3D506CEB5}" type="presParOf" srcId="{D66E6118-7C3A-4D82-99E4-614EA40755EF}" destId="{A210219D-7882-4614-8AA3-20FC9E859744}" srcOrd="0" destOrd="0" presId="urn:microsoft.com/office/officeart/2005/8/layout/hierarchy3"/>
    <dgm:cxn modelId="{7EB6E8AE-2C9A-4427-A867-7E8A4B1CE78D}" type="presParOf" srcId="{A210219D-7882-4614-8AA3-20FC9E859744}" destId="{4CE85EF7-45F0-4DBC-AAD7-61254680B937}" srcOrd="0" destOrd="0" presId="urn:microsoft.com/office/officeart/2005/8/layout/hierarchy3"/>
    <dgm:cxn modelId="{5927D551-D0F1-46F6-8136-1ADF64CA5D2A}" type="presParOf" srcId="{A210219D-7882-4614-8AA3-20FC9E859744}" destId="{048BDC4A-5448-4166-92FF-85B50B75D940}" srcOrd="1" destOrd="0" presId="urn:microsoft.com/office/officeart/2005/8/layout/hierarchy3"/>
    <dgm:cxn modelId="{6903FBCB-607C-4D72-9D0C-8AD693297150}" type="presParOf" srcId="{D66E6118-7C3A-4D82-99E4-614EA40755EF}" destId="{4FB3DEA7-53D9-4FDD-A2C1-70F8A0D58687}" srcOrd="1" destOrd="0" presId="urn:microsoft.com/office/officeart/2005/8/layout/hierarchy3"/>
    <dgm:cxn modelId="{40147505-BFB3-4782-A9A9-199C582D6553}" type="presParOf" srcId="{4FB3DEA7-53D9-4FDD-A2C1-70F8A0D58687}" destId="{5201A2EE-40A4-4052-B3B4-570B7D758C6F}" srcOrd="0" destOrd="0" presId="urn:microsoft.com/office/officeart/2005/8/layout/hierarchy3"/>
    <dgm:cxn modelId="{4BB1D86F-95FD-404C-85B6-D02349AB0FD8}" type="presParOf" srcId="{4FB3DEA7-53D9-4FDD-A2C1-70F8A0D58687}" destId="{CCF90C80-BC53-437E-B7F0-17DC5E79E7C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51F01-D05C-4643-940F-824E7C8F70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77B7E65-4F44-4D2A-A121-EB62960B3735}">
      <dgm:prSet phldrT="[نص]"/>
      <dgm:spPr/>
      <dgm:t>
        <a:bodyPr/>
        <a:lstStyle/>
        <a:p>
          <a:pPr rtl="1"/>
          <a:r>
            <a:rPr lang="ar-SA" dirty="0"/>
            <a:t>الفاعل </a:t>
          </a:r>
        </a:p>
        <a:p>
          <a:pPr rtl="1"/>
          <a:r>
            <a:rPr lang="ar-SA" dirty="0"/>
            <a:t>واو الجماعة</a:t>
          </a:r>
        </a:p>
      </dgm:t>
    </dgm:pt>
    <dgm:pt modelId="{D252C933-BCB9-436F-A6C6-987337E415FC}" type="parTrans" cxnId="{08015F4B-5FFE-4B63-86A2-AA32B83C568E}">
      <dgm:prSet/>
      <dgm:spPr/>
      <dgm:t>
        <a:bodyPr/>
        <a:lstStyle/>
        <a:p>
          <a:pPr rtl="1"/>
          <a:endParaRPr lang="ar-SA"/>
        </a:p>
      </dgm:t>
    </dgm:pt>
    <dgm:pt modelId="{3E3C286B-C283-413D-BC56-30401C37A11E}" type="sibTrans" cxnId="{08015F4B-5FFE-4B63-86A2-AA32B83C568E}">
      <dgm:prSet/>
      <dgm:spPr/>
      <dgm:t>
        <a:bodyPr/>
        <a:lstStyle/>
        <a:p>
          <a:pPr rtl="1"/>
          <a:endParaRPr lang="ar-SA"/>
        </a:p>
      </dgm:t>
    </dgm:pt>
    <dgm:pt modelId="{B9D53B70-BD66-4C93-BBC4-234F404B9495}">
      <dgm:prSet phldrT="[نص]"/>
      <dgm:spPr/>
      <dgm:t>
        <a:bodyPr/>
        <a:lstStyle/>
        <a:p>
          <a:pPr rtl="1"/>
          <a:r>
            <a:rPr lang="ar-SA" dirty="0"/>
            <a:t>المفعول به1</a:t>
          </a:r>
        </a:p>
        <a:p>
          <a:pPr rtl="1"/>
          <a:r>
            <a:rPr lang="ar-SA" dirty="0"/>
            <a:t>أعمالَ</a:t>
          </a:r>
        </a:p>
      </dgm:t>
    </dgm:pt>
    <dgm:pt modelId="{B5D474AD-A4CF-49CD-9C29-F3BAA1AA776C}" type="parTrans" cxnId="{3C0F2DBF-0571-480E-964D-0BAAC49A52B6}">
      <dgm:prSet/>
      <dgm:spPr/>
      <dgm:t>
        <a:bodyPr/>
        <a:lstStyle/>
        <a:p>
          <a:pPr rtl="1"/>
          <a:endParaRPr lang="ar-SA"/>
        </a:p>
      </dgm:t>
    </dgm:pt>
    <dgm:pt modelId="{2C160F99-F2EE-43AC-8745-4858677D0A4A}" type="sibTrans" cxnId="{3C0F2DBF-0571-480E-964D-0BAAC49A52B6}">
      <dgm:prSet/>
      <dgm:spPr/>
      <dgm:t>
        <a:bodyPr/>
        <a:lstStyle/>
        <a:p>
          <a:pPr rtl="1"/>
          <a:endParaRPr lang="ar-SA"/>
        </a:p>
      </dgm:t>
    </dgm:pt>
    <dgm:pt modelId="{4C19D074-2263-4580-9A43-FCB8FE17EB70}">
      <dgm:prSet phldrT="[نص]"/>
      <dgm:spPr/>
      <dgm:t>
        <a:bodyPr/>
        <a:lstStyle/>
        <a:p>
          <a:pPr rtl="1"/>
          <a:r>
            <a:rPr lang="ar-SA" dirty="0"/>
            <a:t>المفعول به2</a:t>
          </a:r>
        </a:p>
        <a:p>
          <a:pPr rtl="1"/>
          <a:r>
            <a:rPr lang="ar-SA" dirty="0"/>
            <a:t>حسراتٍ</a:t>
          </a:r>
        </a:p>
      </dgm:t>
    </dgm:pt>
    <dgm:pt modelId="{7CF259D0-29F6-486E-BDC0-FB7344CA9B78}" type="parTrans" cxnId="{3D8F5200-A0E4-4E59-BCF3-553D6090EF51}">
      <dgm:prSet/>
      <dgm:spPr/>
      <dgm:t>
        <a:bodyPr/>
        <a:lstStyle/>
        <a:p>
          <a:pPr rtl="1"/>
          <a:endParaRPr lang="ar-SA"/>
        </a:p>
      </dgm:t>
    </dgm:pt>
    <dgm:pt modelId="{7756C7AB-B083-4416-8C44-5D6D8FB56FED}" type="sibTrans" cxnId="{3D8F5200-A0E4-4E59-BCF3-553D6090EF51}">
      <dgm:prSet/>
      <dgm:spPr/>
      <dgm:t>
        <a:bodyPr/>
        <a:lstStyle/>
        <a:p>
          <a:pPr rtl="1"/>
          <a:endParaRPr lang="ar-SA"/>
        </a:p>
      </dgm:t>
    </dgm:pt>
    <dgm:pt modelId="{096300EE-7913-4882-98D4-4365402C544D}" type="pres">
      <dgm:prSet presAssocID="{04751F01-D05C-4643-940F-824E7C8F70F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821FC9B-0BFC-4858-B4D7-7BC151BC2A2D}" type="pres">
      <dgm:prSet presAssocID="{477B7E65-4F44-4D2A-A121-EB62960B3735}" presName="hierRoot1" presStyleCnt="0">
        <dgm:presLayoutVars>
          <dgm:hierBranch val="init"/>
        </dgm:presLayoutVars>
      </dgm:prSet>
      <dgm:spPr/>
    </dgm:pt>
    <dgm:pt modelId="{FAAD3189-456E-4943-86CA-711B9F3ADD4F}" type="pres">
      <dgm:prSet presAssocID="{477B7E65-4F44-4D2A-A121-EB62960B3735}" presName="rootComposite1" presStyleCnt="0"/>
      <dgm:spPr/>
    </dgm:pt>
    <dgm:pt modelId="{D5B0EB5B-DC32-4555-A583-3B2B30E2D7B8}" type="pres">
      <dgm:prSet presAssocID="{477B7E65-4F44-4D2A-A121-EB62960B3735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55BBE654-DC45-4F78-9B11-3C6D9903C36C}" type="pres">
      <dgm:prSet presAssocID="{477B7E65-4F44-4D2A-A121-EB62960B3735}" presName="rootConnector1" presStyleLbl="node1" presStyleIdx="0" presStyleCnt="0"/>
      <dgm:spPr/>
    </dgm:pt>
    <dgm:pt modelId="{83AE78F9-D3CA-4678-81E7-C1237DA9CC34}" type="pres">
      <dgm:prSet presAssocID="{477B7E65-4F44-4D2A-A121-EB62960B3735}" presName="hierChild2" presStyleCnt="0"/>
      <dgm:spPr/>
    </dgm:pt>
    <dgm:pt modelId="{310DC8A2-A4F8-4A44-B1FE-37E5D647939B}" type="pres">
      <dgm:prSet presAssocID="{B5D474AD-A4CF-49CD-9C29-F3BAA1AA776C}" presName="Name37" presStyleLbl="parChTrans1D2" presStyleIdx="0" presStyleCnt="2"/>
      <dgm:spPr/>
    </dgm:pt>
    <dgm:pt modelId="{5E143EE4-B8D1-4F89-B911-979FA1239034}" type="pres">
      <dgm:prSet presAssocID="{B9D53B70-BD66-4C93-BBC4-234F404B9495}" presName="hierRoot2" presStyleCnt="0">
        <dgm:presLayoutVars>
          <dgm:hierBranch val="init"/>
        </dgm:presLayoutVars>
      </dgm:prSet>
      <dgm:spPr/>
    </dgm:pt>
    <dgm:pt modelId="{96E4380F-5909-44C3-9971-BD07B187B95E}" type="pres">
      <dgm:prSet presAssocID="{B9D53B70-BD66-4C93-BBC4-234F404B9495}" presName="rootComposite" presStyleCnt="0"/>
      <dgm:spPr/>
    </dgm:pt>
    <dgm:pt modelId="{B306B0C0-36C5-47AE-83F6-0BEE23AEB3CA}" type="pres">
      <dgm:prSet presAssocID="{B9D53B70-BD66-4C93-BBC4-234F404B9495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1B38EC42-1AC8-4315-B7C4-7D8E15C8665C}" type="pres">
      <dgm:prSet presAssocID="{B9D53B70-BD66-4C93-BBC4-234F404B9495}" presName="rootConnector" presStyleLbl="node2" presStyleIdx="0" presStyleCnt="2"/>
      <dgm:spPr/>
    </dgm:pt>
    <dgm:pt modelId="{28750395-4058-4623-8766-65E6D0B3FEE6}" type="pres">
      <dgm:prSet presAssocID="{B9D53B70-BD66-4C93-BBC4-234F404B9495}" presName="hierChild4" presStyleCnt="0"/>
      <dgm:spPr/>
    </dgm:pt>
    <dgm:pt modelId="{3E9D0B69-1514-447D-9C9A-68A720EDEFF5}" type="pres">
      <dgm:prSet presAssocID="{B9D53B70-BD66-4C93-BBC4-234F404B9495}" presName="hierChild5" presStyleCnt="0"/>
      <dgm:spPr/>
    </dgm:pt>
    <dgm:pt modelId="{1BFDB0CB-3263-446B-8650-CD57FAAE8B5D}" type="pres">
      <dgm:prSet presAssocID="{7CF259D0-29F6-486E-BDC0-FB7344CA9B78}" presName="Name37" presStyleLbl="parChTrans1D2" presStyleIdx="1" presStyleCnt="2"/>
      <dgm:spPr/>
    </dgm:pt>
    <dgm:pt modelId="{37EA672F-345C-4E1B-9746-9FFB682A44A8}" type="pres">
      <dgm:prSet presAssocID="{4C19D074-2263-4580-9A43-FCB8FE17EB70}" presName="hierRoot2" presStyleCnt="0">
        <dgm:presLayoutVars>
          <dgm:hierBranch val="init"/>
        </dgm:presLayoutVars>
      </dgm:prSet>
      <dgm:spPr/>
    </dgm:pt>
    <dgm:pt modelId="{66C0795B-E7AA-4AA2-B5DB-43D273F5766B}" type="pres">
      <dgm:prSet presAssocID="{4C19D074-2263-4580-9A43-FCB8FE17EB70}" presName="rootComposite" presStyleCnt="0"/>
      <dgm:spPr/>
    </dgm:pt>
    <dgm:pt modelId="{1C4CBF7B-4647-484E-A63C-D02B53A9BDD2}" type="pres">
      <dgm:prSet presAssocID="{4C19D074-2263-4580-9A43-FCB8FE17EB70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892386D8-6B6D-481B-8EC7-3ADC2D4BEADF}" type="pres">
      <dgm:prSet presAssocID="{4C19D074-2263-4580-9A43-FCB8FE17EB70}" presName="rootConnector" presStyleLbl="node2" presStyleIdx="1" presStyleCnt="2"/>
      <dgm:spPr/>
    </dgm:pt>
    <dgm:pt modelId="{B17395ED-E66A-4CFB-9C82-22E8F84BBC86}" type="pres">
      <dgm:prSet presAssocID="{4C19D074-2263-4580-9A43-FCB8FE17EB70}" presName="hierChild4" presStyleCnt="0"/>
      <dgm:spPr/>
    </dgm:pt>
    <dgm:pt modelId="{A65F9B9F-837C-4BAD-A7DB-D1D2335D05A9}" type="pres">
      <dgm:prSet presAssocID="{4C19D074-2263-4580-9A43-FCB8FE17EB70}" presName="hierChild5" presStyleCnt="0"/>
      <dgm:spPr/>
    </dgm:pt>
    <dgm:pt modelId="{3ABF1D6F-A48E-4332-B3CE-562C91FD946F}" type="pres">
      <dgm:prSet presAssocID="{477B7E65-4F44-4D2A-A121-EB62960B3735}" presName="hierChild3" presStyleCnt="0"/>
      <dgm:spPr/>
    </dgm:pt>
  </dgm:ptLst>
  <dgm:cxnLst>
    <dgm:cxn modelId="{3D8F5200-A0E4-4E59-BCF3-553D6090EF51}" srcId="{477B7E65-4F44-4D2A-A121-EB62960B3735}" destId="{4C19D074-2263-4580-9A43-FCB8FE17EB70}" srcOrd="1" destOrd="0" parTransId="{7CF259D0-29F6-486E-BDC0-FB7344CA9B78}" sibTransId="{7756C7AB-B083-4416-8C44-5D6D8FB56FED}"/>
    <dgm:cxn modelId="{5DA82F03-E205-4B26-8001-A178D62E1FB0}" type="presOf" srcId="{477B7E65-4F44-4D2A-A121-EB62960B3735}" destId="{55BBE654-DC45-4F78-9B11-3C6D9903C36C}" srcOrd="1" destOrd="0" presId="urn:microsoft.com/office/officeart/2005/8/layout/orgChart1"/>
    <dgm:cxn modelId="{7E9D061E-E42D-407E-BCA1-00C259B0FCB3}" type="presOf" srcId="{4C19D074-2263-4580-9A43-FCB8FE17EB70}" destId="{1C4CBF7B-4647-484E-A63C-D02B53A9BDD2}" srcOrd="0" destOrd="0" presId="urn:microsoft.com/office/officeart/2005/8/layout/orgChart1"/>
    <dgm:cxn modelId="{B70C9867-89AF-4AC6-9E19-A7E5C6FC084D}" type="presOf" srcId="{477B7E65-4F44-4D2A-A121-EB62960B3735}" destId="{D5B0EB5B-DC32-4555-A583-3B2B30E2D7B8}" srcOrd="0" destOrd="0" presId="urn:microsoft.com/office/officeart/2005/8/layout/orgChart1"/>
    <dgm:cxn modelId="{C7169D67-41DF-4120-A9C6-D957860EA7D0}" type="presOf" srcId="{4C19D074-2263-4580-9A43-FCB8FE17EB70}" destId="{892386D8-6B6D-481B-8EC7-3ADC2D4BEADF}" srcOrd="1" destOrd="0" presId="urn:microsoft.com/office/officeart/2005/8/layout/orgChart1"/>
    <dgm:cxn modelId="{08015F4B-5FFE-4B63-86A2-AA32B83C568E}" srcId="{04751F01-D05C-4643-940F-824E7C8F70F8}" destId="{477B7E65-4F44-4D2A-A121-EB62960B3735}" srcOrd="0" destOrd="0" parTransId="{D252C933-BCB9-436F-A6C6-987337E415FC}" sibTransId="{3E3C286B-C283-413D-BC56-30401C37A11E}"/>
    <dgm:cxn modelId="{06F56F4E-2278-4022-A853-125E1287BFF0}" type="presOf" srcId="{B9D53B70-BD66-4C93-BBC4-234F404B9495}" destId="{B306B0C0-36C5-47AE-83F6-0BEE23AEB3CA}" srcOrd="0" destOrd="0" presId="urn:microsoft.com/office/officeart/2005/8/layout/orgChart1"/>
    <dgm:cxn modelId="{197E8A74-6A3B-45BA-A1B4-DC0C13D0AF99}" type="presOf" srcId="{7CF259D0-29F6-486E-BDC0-FB7344CA9B78}" destId="{1BFDB0CB-3263-446B-8650-CD57FAAE8B5D}" srcOrd="0" destOrd="0" presId="urn:microsoft.com/office/officeart/2005/8/layout/orgChart1"/>
    <dgm:cxn modelId="{3A2E9C58-8E63-42E2-97BA-0E18C020C41E}" type="presOf" srcId="{04751F01-D05C-4643-940F-824E7C8F70F8}" destId="{096300EE-7913-4882-98D4-4365402C544D}" srcOrd="0" destOrd="0" presId="urn:microsoft.com/office/officeart/2005/8/layout/orgChart1"/>
    <dgm:cxn modelId="{06ABAFA8-2E51-4441-92B7-4C57E37D99B5}" type="presOf" srcId="{B9D53B70-BD66-4C93-BBC4-234F404B9495}" destId="{1B38EC42-1AC8-4315-B7C4-7D8E15C8665C}" srcOrd="1" destOrd="0" presId="urn:microsoft.com/office/officeart/2005/8/layout/orgChart1"/>
    <dgm:cxn modelId="{3D6C26BA-4006-4516-981C-CC232C9EF09B}" type="presOf" srcId="{B5D474AD-A4CF-49CD-9C29-F3BAA1AA776C}" destId="{310DC8A2-A4F8-4A44-B1FE-37E5D647939B}" srcOrd="0" destOrd="0" presId="urn:microsoft.com/office/officeart/2005/8/layout/orgChart1"/>
    <dgm:cxn modelId="{3C0F2DBF-0571-480E-964D-0BAAC49A52B6}" srcId="{477B7E65-4F44-4D2A-A121-EB62960B3735}" destId="{B9D53B70-BD66-4C93-BBC4-234F404B9495}" srcOrd="0" destOrd="0" parTransId="{B5D474AD-A4CF-49CD-9C29-F3BAA1AA776C}" sibTransId="{2C160F99-F2EE-43AC-8745-4858677D0A4A}"/>
    <dgm:cxn modelId="{CDABA78A-2636-4B48-B944-A75D4A170E75}" type="presParOf" srcId="{096300EE-7913-4882-98D4-4365402C544D}" destId="{C821FC9B-0BFC-4858-B4D7-7BC151BC2A2D}" srcOrd="0" destOrd="0" presId="urn:microsoft.com/office/officeart/2005/8/layout/orgChart1"/>
    <dgm:cxn modelId="{076F70A8-9461-48D3-965E-BC45E2635AB3}" type="presParOf" srcId="{C821FC9B-0BFC-4858-B4D7-7BC151BC2A2D}" destId="{FAAD3189-456E-4943-86CA-711B9F3ADD4F}" srcOrd="0" destOrd="0" presId="urn:microsoft.com/office/officeart/2005/8/layout/orgChart1"/>
    <dgm:cxn modelId="{7F86A056-122F-41CB-914E-AC83BC5046DA}" type="presParOf" srcId="{FAAD3189-456E-4943-86CA-711B9F3ADD4F}" destId="{D5B0EB5B-DC32-4555-A583-3B2B30E2D7B8}" srcOrd="0" destOrd="0" presId="urn:microsoft.com/office/officeart/2005/8/layout/orgChart1"/>
    <dgm:cxn modelId="{F2CAC6BB-AA52-4FE5-836A-5C0F7985F6BE}" type="presParOf" srcId="{FAAD3189-456E-4943-86CA-711B9F3ADD4F}" destId="{55BBE654-DC45-4F78-9B11-3C6D9903C36C}" srcOrd="1" destOrd="0" presId="urn:microsoft.com/office/officeart/2005/8/layout/orgChart1"/>
    <dgm:cxn modelId="{34ABFF67-A287-4DDC-8BD3-834D840352DB}" type="presParOf" srcId="{C821FC9B-0BFC-4858-B4D7-7BC151BC2A2D}" destId="{83AE78F9-D3CA-4678-81E7-C1237DA9CC34}" srcOrd="1" destOrd="0" presId="urn:microsoft.com/office/officeart/2005/8/layout/orgChart1"/>
    <dgm:cxn modelId="{EC6C97A7-7ACD-486E-A467-1920161545DE}" type="presParOf" srcId="{83AE78F9-D3CA-4678-81E7-C1237DA9CC34}" destId="{310DC8A2-A4F8-4A44-B1FE-37E5D647939B}" srcOrd="0" destOrd="0" presId="urn:microsoft.com/office/officeart/2005/8/layout/orgChart1"/>
    <dgm:cxn modelId="{B8175FC6-A6E9-43B5-8C03-E6026AF45466}" type="presParOf" srcId="{83AE78F9-D3CA-4678-81E7-C1237DA9CC34}" destId="{5E143EE4-B8D1-4F89-B911-979FA1239034}" srcOrd="1" destOrd="0" presId="urn:microsoft.com/office/officeart/2005/8/layout/orgChart1"/>
    <dgm:cxn modelId="{A7894FAB-22B8-4713-A9A6-70D14A3B4C50}" type="presParOf" srcId="{5E143EE4-B8D1-4F89-B911-979FA1239034}" destId="{96E4380F-5909-44C3-9971-BD07B187B95E}" srcOrd="0" destOrd="0" presId="urn:microsoft.com/office/officeart/2005/8/layout/orgChart1"/>
    <dgm:cxn modelId="{A03CDDD5-BEF1-454D-A226-FB70AC4352A1}" type="presParOf" srcId="{96E4380F-5909-44C3-9971-BD07B187B95E}" destId="{B306B0C0-36C5-47AE-83F6-0BEE23AEB3CA}" srcOrd="0" destOrd="0" presId="urn:microsoft.com/office/officeart/2005/8/layout/orgChart1"/>
    <dgm:cxn modelId="{C4EBD61B-EBA9-4935-9DF4-F491E7715C88}" type="presParOf" srcId="{96E4380F-5909-44C3-9971-BD07B187B95E}" destId="{1B38EC42-1AC8-4315-B7C4-7D8E15C8665C}" srcOrd="1" destOrd="0" presId="urn:microsoft.com/office/officeart/2005/8/layout/orgChart1"/>
    <dgm:cxn modelId="{1A776185-4EC7-442F-9E33-EE87A3AADC9D}" type="presParOf" srcId="{5E143EE4-B8D1-4F89-B911-979FA1239034}" destId="{28750395-4058-4623-8766-65E6D0B3FEE6}" srcOrd="1" destOrd="0" presId="urn:microsoft.com/office/officeart/2005/8/layout/orgChart1"/>
    <dgm:cxn modelId="{0076549C-534B-41F9-8112-89EA10FFE19B}" type="presParOf" srcId="{5E143EE4-B8D1-4F89-B911-979FA1239034}" destId="{3E9D0B69-1514-447D-9C9A-68A720EDEFF5}" srcOrd="2" destOrd="0" presId="urn:microsoft.com/office/officeart/2005/8/layout/orgChart1"/>
    <dgm:cxn modelId="{C62A398A-E71C-4001-AE90-0DBD041A394B}" type="presParOf" srcId="{83AE78F9-D3CA-4678-81E7-C1237DA9CC34}" destId="{1BFDB0CB-3263-446B-8650-CD57FAAE8B5D}" srcOrd="2" destOrd="0" presId="urn:microsoft.com/office/officeart/2005/8/layout/orgChart1"/>
    <dgm:cxn modelId="{26D627B4-0CB0-4586-AB7C-8B50D3157FB2}" type="presParOf" srcId="{83AE78F9-D3CA-4678-81E7-C1237DA9CC34}" destId="{37EA672F-345C-4E1B-9746-9FFB682A44A8}" srcOrd="3" destOrd="0" presId="urn:microsoft.com/office/officeart/2005/8/layout/orgChart1"/>
    <dgm:cxn modelId="{8CF44FC2-B98D-4015-B717-6B764AD54C39}" type="presParOf" srcId="{37EA672F-345C-4E1B-9746-9FFB682A44A8}" destId="{66C0795B-E7AA-4AA2-B5DB-43D273F5766B}" srcOrd="0" destOrd="0" presId="urn:microsoft.com/office/officeart/2005/8/layout/orgChart1"/>
    <dgm:cxn modelId="{99463D79-7E06-40E1-B437-51E46E387DC3}" type="presParOf" srcId="{66C0795B-E7AA-4AA2-B5DB-43D273F5766B}" destId="{1C4CBF7B-4647-484E-A63C-D02B53A9BDD2}" srcOrd="0" destOrd="0" presId="urn:microsoft.com/office/officeart/2005/8/layout/orgChart1"/>
    <dgm:cxn modelId="{6E32D133-56B0-41C4-88D2-FA46C716906B}" type="presParOf" srcId="{66C0795B-E7AA-4AA2-B5DB-43D273F5766B}" destId="{892386D8-6B6D-481B-8EC7-3ADC2D4BEADF}" srcOrd="1" destOrd="0" presId="urn:microsoft.com/office/officeart/2005/8/layout/orgChart1"/>
    <dgm:cxn modelId="{489777CA-D8DD-4C10-9769-D888BA0103C9}" type="presParOf" srcId="{37EA672F-345C-4E1B-9746-9FFB682A44A8}" destId="{B17395ED-E66A-4CFB-9C82-22E8F84BBC86}" srcOrd="1" destOrd="0" presId="urn:microsoft.com/office/officeart/2005/8/layout/orgChart1"/>
    <dgm:cxn modelId="{68838F6B-4A14-4E2D-A07B-76CFAFB4ADB9}" type="presParOf" srcId="{37EA672F-345C-4E1B-9746-9FFB682A44A8}" destId="{A65F9B9F-837C-4BAD-A7DB-D1D2335D05A9}" srcOrd="2" destOrd="0" presId="urn:microsoft.com/office/officeart/2005/8/layout/orgChart1"/>
    <dgm:cxn modelId="{FA66D639-0470-48C0-ABB4-19047AFC7FCA}" type="presParOf" srcId="{C821FC9B-0BFC-4858-B4D7-7BC151BC2A2D}" destId="{3ABF1D6F-A48E-4332-B3CE-562C91FD94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06AF12-DADA-4FDB-B5A1-B5CA7221D57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33A2B92-DB0B-485D-8D33-5BFFFC1DE2FD}">
      <dgm:prSet phldrT="[نص]"/>
      <dgm:spPr/>
      <dgm:t>
        <a:bodyPr/>
        <a:lstStyle/>
        <a:p>
          <a:pPr rtl="1"/>
          <a:r>
            <a:rPr lang="ar-SA" dirty="0"/>
            <a:t>اللسان</a:t>
          </a:r>
        </a:p>
      </dgm:t>
    </dgm:pt>
    <dgm:pt modelId="{2896D140-16A1-4732-8C22-78FB65988430}" type="par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8FA5959C-CB97-4D4B-BF0E-4D86DD3BC27F}" type="sib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A5247DCA-B624-4929-B078-096AEBF25E4D}">
      <dgm:prSet phldrT="[نص]"/>
      <dgm:spPr/>
      <dgm:t>
        <a:bodyPr/>
        <a:lstStyle/>
        <a:p>
          <a:pPr rtl="1"/>
          <a:r>
            <a:rPr lang="ar-SA" dirty="0"/>
            <a:t>خرجَ لسانُ الطفلِ</a:t>
          </a:r>
        </a:p>
      </dgm:t>
    </dgm:pt>
    <dgm:pt modelId="{FBDCBD5C-8886-4E6C-9DBF-BEF8BE9A979C}" type="par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01DE459F-8918-43CE-B130-4FA14DC12446}" type="sib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862D912B-478C-424C-A6AE-A2E35E6FF928}">
      <dgm:prSet phldrT="[نص]"/>
      <dgm:spPr/>
      <dgm:t>
        <a:bodyPr/>
        <a:lstStyle/>
        <a:p>
          <a:pPr rtl="1"/>
          <a:r>
            <a:rPr lang="ar-SA" dirty="0"/>
            <a:t>أخرجَ الطفلُ لسانَه</a:t>
          </a:r>
        </a:p>
      </dgm:t>
    </dgm:pt>
    <dgm:pt modelId="{8D7AF589-12F6-433A-BAAA-371FD4436BD1}" type="par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9A082E3E-11F6-4748-B309-F481B60FFE5B}" type="sib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064B46DA-7992-4896-AEC4-265AAD3EB427}" type="pres">
      <dgm:prSet presAssocID="{EA06AF12-DADA-4FDB-B5A1-B5CA7221D57E}" presName="compositeShape" presStyleCnt="0">
        <dgm:presLayoutVars>
          <dgm:chMax val="7"/>
          <dgm:dir/>
          <dgm:resizeHandles val="exact"/>
        </dgm:presLayoutVars>
      </dgm:prSet>
      <dgm:spPr/>
    </dgm:pt>
    <dgm:pt modelId="{EC5A2C0A-11F3-4E91-BE3F-4864E98E330F}" type="pres">
      <dgm:prSet presAssocID="{EA06AF12-DADA-4FDB-B5A1-B5CA7221D57E}" presName="wedge1" presStyleLbl="node1" presStyleIdx="0" presStyleCnt="3"/>
      <dgm:spPr/>
    </dgm:pt>
    <dgm:pt modelId="{2ABDFA55-4DD1-4250-984D-F240B86493FE}" type="pres">
      <dgm:prSet presAssocID="{EA06AF12-DADA-4FDB-B5A1-B5CA7221D5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BF20E2-4600-4E0F-BA70-10E7BA00D0D1}" type="pres">
      <dgm:prSet presAssocID="{EA06AF12-DADA-4FDB-B5A1-B5CA7221D57E}" presName="wedge2" presStyleLbl="node1" presStyleIdx="1" presStyleCnt="3"/>
      <dgm:spPr/>
    </dgm:pt>
    <dgm:pt modelId="{56308FE6-AEE4-4675-9839-E89F41275DAC}" type="pres">
      <dgm:prSet presAssocID="{EA06AF12-DADA-4FDB-B5A1-B5CA7221D5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2FC8CA-6196-4802-8E23-70003D2090C6}" type="pres">
      <dgm:prSet presAssocID="{EA06AF12-DADA-4FDB-B5A1-B5CA7221D57E}" presName="wedge3" presStyleLbl="node1" presStyleIdx="2" presStyleCnt="3"/>
      <dgm:spPr/>
    </dgm:pt>
    <dgm:pt modelId="{F4183CFA-6C17-4E5F-A0B6-816E0689604B}" type="pres">
      <dgm:prSet presAssocID="{EA06AF12-DADA-4FDB-B5A1-B5CA7221D5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AC2C18-2A96-4957-ADC8-1BE24983069D}" type="presOf" srcId="{EA06AF12-DADA-4FDB-B5A1-B5CA7221D57E}" destId="{064B46DA-7992-4896-AEC4-265AAD3EB427}" srcOrd="0" destOrd="0" presId="urn:microsoft.com/office/officeart/2005/8/layout/chart3"/>
    <dgm:cxn modelId="{18F21265-B57C-454B-912A-B92C4F455758}" type="presOf" srcId="{A5247DCA-B624-4929-B078-096AEBF25E4D}" destId="{47BF20E2-4600-4E0F-BA70-10E7BA00D0D1}" srcOrd="0" destOrd="0" presId="urn:microsoft.com/office/officeart/2005/8/layout/chart3"/>
    <dgm:cxn modelId="{FA5EE067-37D2-40C5-AB95-F756B7166561}" srcId="{EA06AF12-DADA-4FDB-B5A1-B5CA7221D57E}" destId="{A5247DCA-B624-4929-B078-096AEBF25E4D}" srcOrd="1" destOrd="0" parTransId="{FBDCBD5C-8886-4E6C-9DBF-BEF8BE9A979C}" sibTransId="{01DE459F-8918-43CE-B130-4FA14DC12446}"/>
    <dgm:cxn modelId="{37DE5E54-5AE3-46EC-88CB-19401238D71A}" type="presOf" srcId="{D33A2B92-DB0B-485D-8D33-5BFFFC1DE2FD}" destId="{EC5A2C0A-11F3-4E91-BE3F-4864E98E330F}" srcOrd="0" destOrd="0" presId="urn:microsoft.com/office/officeart/2005/8/layout/chart3"/>
    <dgm:cxn modelId="{135F1583-E0C6-48F9-AF2E-9AD733062CCB}" srcId="{EA06AF12-DADA-4FDB-B5A1-B5CA7221D57E}" destId="{D33A2B92-DB0B-485D-8D33-5BFFFC1DE2FD}" srcOrd="0" destOrd="0" parTransId="{2896D140-16A1-4732-8C22-78FB65988430}" sibTransId="{8FA5959C-CB97-4D4B-BF0E-4D86DD3BC27F}"/>
    <dgm:cxn modelId="{ADC38796-9C4B-47B2-80A0-1DD2F8D0D1F8}" type="presOf" srcId="{862D912B-478C-424C-A6AE-A2E35E6FF928}" destId="{FD2FC8CA-6196-4802-8E23-70003D2090C6}" srcOrd="0" destOrd="0" presId="urn:microsoft.com/office/officeart/2005/8/layout/chart3"/>
    <dgm:cxn modelId="{3B8F6BA6-FFAF-4345-A996-ACDBF6A6F2C0}" type="presOf" srcId="{862D912B-478C-424C-A6AE-A2E35E6FF928}" destId="{F4183CFA-6C17-4E5F-A0B6-816E0689604B}" srcOrd="1" destOrd="0" presId="urn:microsoft.com/office/officeart/2005/8/layout/chart3"/>
    <dgm:cxn modelId="{780E6AD5-EBF9-4218-90E2-7633D2BE50D9}" srcId="{EA06AF12-DADA-4FDB-B5A1-B5CA7221D57E}" destId="{862D912B-478C-424C-A6AE-A2E35E6FF928}" srcOrd="2" destOrd="0" parTransId="{8D7AF589-12F6-433A-BAAA-371FD4436BD1}" sibTransId="{9A082E3E-11F6-4748-B309-F481B60FFE5B}"/>
    <dgm:cxn modelId="{3601DEE4-F523-4119-AE9A-1572E7D825B8}" type="presOf" srcId="{A5247DCA-B624-4929-B078-096AEBF25E4D}" destId="{56308FE6-AEE4-4675-9839-E89F41275DAC}" srcOrd="1" destOrd="0" presId="urn:microsoft.com/office/officeart/2005/8/layout/chart3"/>
    <dgm:cxn modelId="{F10F1FEF-FAA4-4B4A-93E3-06076AEB1D44}" type="presOf" srcId="{D33A2B92-DB0B-485D-8D33-5BFFFC1DE2FD}" destId="{2ABDFA55-4DD1-4250-984D-F240B86493FE}" srcOrd="1" destOrd="0" presId="urn:microsoft.com/office/officeart/2005/8/layout/chart3"/>
    <dgm:cxn modelId="{E21EF1ED-7717-46CF-85E0-3468EC470143}" type="presParOf" srcId="{064B46DA-7992-4896-AEC4-265AAD3EB427}" destId="{EC5A2C0A-11F3-4E91-BE3F-4864E98E330F}" srcOrd="0" destOrd="0" presId="urn:microsoft.com/office/officeart/2005/8/layout/chart3"/>
    <dgm:cxn modelId="{C7939BAF-6BA7-4AC0-BA07-1F0FCCDF0F3B}" type="presParOf" srcId="{064B46DA-7992-4896-AEC4-265AAD3EB427}" destId="{2ABDFA55-4DD1-4250-984D-F240B86493FE}" srcOrd="1" destOrd="0" presId="urn:microsoft.com/office/officeart/2005/8/layout/chart3"/>
    <dgm:cxn modelId="{E397BA8F-4C7B-4248-848B-22CCC555E9A6}" type="presParOf" srcId="{064B46DA-7992-4896-AEC4-265AAD3EB427}" destId="{47BF20E2-4600-4E0F-BA70-10E7BA00D0D1}" srcOrd="2" destOrd="0" presId="urn:microsoft.com/office/officeart/2005/8/layout/chart3"/>
    <dgm:cxn modelId="{76F8644C-F590-4A9A-B220-C4A1415DE678}" type="presParOf" srcId="{064B46DA-7992-4896-AEC4-265AAD3EB427}" destId="{56308FE6-AEE4-4675-9839-E89F41275DAC}" srcOrd="3" destOrd="0" presId="urn:microsoft.com/office/officeart/2005/8/layout/chart3"/>
    <dgm:cxn modelId="{CE573066-05E9-4086-BF3F-1838F0347A90}" type="presParOf" srcId="{064B46DA-7992-4896-AEC4-265AAD3EB427}" destId="{FD2FC8CA-6196-4802-8E23-70003D2090C6}" srcOrd="4" destOrd="0" presId="urn:microsoft.com/office/officeart/2005/8/layout/chart3"/>
    <dgm:cxn modelId="{504DB037-9FCF-4EB1-80CD-38F2A5ABE975}" type="presParOf" srcId="{064B46DA-7992-4896-AEC4-265AAD3EB427}" destId="{F4183CFA-6C17-4E5F-A0B6-816E0689604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06AF12-DADA-4FDB-B5A1-B5CA7221D57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33A2B92-DB0B-485D-8D33-5BFFFC1DE2FD}">
      <dgm:prSet phldrT="[نص]"/>
      <dgm:spPr/>
      <dgm:t>
        <a:bodyPr/>
        <a:lstStyle/>
        <a:p>
          <a:pPr rtl="1"/>
          <a:r>
            <a:rPr lang="ar-SA" dirty="0"/>
            <a:t>السماعة</a:t>
          </a:r>
        </a:p>
      </dgm:t>
    </dgm:pt>
    <dgm:pt modelId="{2896D140-16A1-4732-8C22-78FB65988430}" type="par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8FA5959C-CB97-4D4B-BF0E-4D86DD3BC27F}" type="sibTrans" cxnId="{135F1583-E0C6-48F9-AF2E-9AD733062CCB}">
      <dgm:prSet/>
      <dgm:spPr/>
      <dgm:t>
        <a:bodyPr/>
        <a:lstStyle/>
        <a:p>
          <a:pPr rtl="1"/>
          <a:endParaRPr lang="ar-SA"/>
        </a:p>
      </dgm:t>
    </dgm:pt>
    <dgm:pt modelId="{A5247DCA-B624-4929-B078-096AEBF25E4D}">
      <dgm:prSet phldrT="[نص]"/>
      <dgm:spPr/>
      <dgm:t>
        <a:bodyPr/>
        <a:lstStyle/>
        <a:p>
          <a:pPr rtl="1"/>
          <a:r>
            <a:rPr lang="ar-SA" dirty="0"/>
            <a:t>لبسَ الطفلُ السماعةَ</a:t>
          </a:r>
        </a:p>
      </dgm:t>
    </dgm:pt>
    <dgm:pt modelId="{FBDCBD5C-8886-4E6C-9DBF-BEF8BE9A979C}" type="par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01DE459F-8918-43CE-B130-4FA14DC12446}" type="sibTrans" cxnId="{FA5EE067-37D2-40C5-AB95-F756B7166561}">
      <dgm:prSet/>
      <dgm:spPr/>
      <dgm:t>
        <a:bodyPr/>
        <a:lstStyle/>
        <a:p>
          <a:pPr rtl="1"/>
          <a:endParaRPr lang="ar-SA"/>
        </a:p>
      </dgm:t>
    </dgm:pt>
    <dgm:pt modelId="{862D912B-478C-424C-A6AE-A2E35E6FF928}">
      <dgm:prSet phldrT="[نص]"/>
      <dgm:spPr/>
      <dgm:t>
        <a:bodyPr/>
        <a:lstStyle/>
        <a:p>
          <a:pPr rtl="1"/>
          <a:r>
            <a:rPr lang="ar-SA" dirty="0"/>
            <a:t>ألبسَ الطبيبُ ابنَه السماعةَ</a:t>
          </a:r>
        </a:p>
      </dgm:t>
    </dgm:pt>
    <dgm:pt modelId="{8D7AF589-12F6-433A-BAAA-371FD4436BD1}" type="par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9A082E3E-11F6-4748-B309-F481B60FFE5B}" type="sibTrans" cxnId="{780E6AD5-EBF9-4218-90E2-7633D2BE50D9}">
      <dgm:prSet/>
      <dgm:spPr/>
      <dgm:t>
        <a:bodyPr/>
        <a:lstStyle/>
        <a:p>
          <a:pPr rtl="1"/>
          <a:endParaRPr lang="ar-SA"/>
        </a:p>
      </dgm:t>
    </dgm:pt>
    <dgm:pt modelId="{064B46DA-7992-4896-AEC4-265AAD3EB427}" type="pres">
      <dgm:prSet presAssocID="{EA06AF12-DADA-4FDB-B5A1-B5CA7221D57E}" presName="compositeShape" presStyleCnt="0">
        <dgm:presLayoutVars>
          <dgm:chMax val="7"/>
          <dgm:dir/>
          <dgm:resizeHandles val="exact"/>
        </dgm:presLayoutVars>
      </dgm:prSet>
      <dgm:spPr/>
    </dgm:pt>
    <dgm:pt modelId="{EC5A2C0A-11F3-4E91-BE3F-4864E98E330F}" type="pres">
      <dgm:prSet presAssocID="{EA06AF12-DADA-4FDB-B5A1-B5CA7221D57E}" presName="wedge1" presStyleLbl="node1" presStyleIdx="0" presStyleCnt="3"/>
      <dgm:spPr/>
    </dgm:pt>
    <dgm:pt modelId="{2ABDFA55-4DD1-4250-984D-F240B86493FE}" type="pres">
      <dgm:prSet presAssocID="{EA06AF12-DADA-4FDB-B5A1-B5CA7221D5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BF20E2-4600-4E0F-BA70-10E7BA00D0D1}" type="pres">
      <dgm:prSet presAssocID="{EA06AF12-DADA-4FDB-B5A1-B5CA7221D57E}" presName="wedge2" presStyleLbl="node1" presStyleIdx="1" presStyleCnt="3"/>
      <dgm:spPr/>
    </dgm:pt>
    <dgm:pt modelId="{56308FE6-AEE4-4675-9839-E89F41275DAC}" type="pres">
      <dgm:prSet presAssocID="{EA06AF12-DADA-4FDB-B5A1-B5CA7221D5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2FC8CA-6196-4802-8E23-70003D2090C6}" type="pres">
      <dgm:prSet presAssocID="{EA06AF12-DADA-4FDB-B5A1-B5CA7221D57E}" presName="wedge3" presStyleLbl="node1" presStyleIdx="2" presStyleCnt="3"/>
      <dgm:spPr/>
    </dgm:pt>
    <dgm:pt modelId="{F4183CFA-6C17-4E5F-A0B6-816E0689604B}" type="pres">
      <dgm:prSet presAssocID="{EA06AF12-DADA-4FDB-B5A1-B5CA7221D5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AC2C18-2A96-4957-ADC8-1BE24983069D}" type="presOf" srcId="{EA06AF12-DADA-4FDB-B5A1-B5CA7221D57E}" destId="{064B46DA-7992-4896-AEC4-265AAD3EB427}" srcOrd="0" destOrd="0" presId="urn:microsoft.com/office/officeart/2005/8/layout/chart3"/>
    <dgm:cxn modelId="{18F21265-B57C-454B-912A-B92C4F455758}" type="presOf" srcId="{A5247DCA-B624-4929-B078-096AEBF25E4D}" destId="{47BF20E2-4600-4E0F-BA70-10E7BA00D0D1}" srcOrd="0" destOrd="0" presId="urn:microsoft.com/office/officeart/2005/8/layout/chart3"/>
    <dgm:cxn modelId="{FA5EE067-37D2-40C5-AB95-F756B7166561}" srcId="{EA06AF12-DADA-4FDB-B5A1-B5CA7221D57E}" destId="{A5247DCA-B624-4929-B078-096AEBF25E4D}" srcOrd="1" destOrd="0" parTransId="{FBDCBD5C-8886-4E6C-9DBF-BEF8BE9A979C}" sibTransId="{01DE459F-8918-43CE-B130-4FA14DC12446}"/>
    <dgm:cxn modelId="{37DE5E54-5AE3-46EC-88CB-19401238D71A}" type="presOf" srcId="{D33A2B92-DB0B-485D-8D33-5BFFFC1DE2FD}" destId="{EC5A2C0A-11F3-4E91-BE3F-4864E98E330F}" srcOrd="0" destOrd="0" presId="urn:microsoft.com/office/officeart/2005/8/layout/chart3"/>
    <dgm:cxn modelId="{135F1583-E0C6-48F9-AF2E-9AD733062CCB}" srcId="{EA06AF12-DADA-4FDB-B5A1-B5CA7221D57E}" destId="{D33A2B92-DB0B-485D-8D33-5BFFFC1DE2FD}" srcOrd="0" destOrd="0" parTransId="{2896D140-16A1-4732-8C22-78FB65988430}" sibTransId="{8FA5959C-CB97-4D4B-BF0E-4D86DD3BC27F}"/>
    <dgm:cxn modelId="{ADC38796-9C4B-47B2-80A0-1DD2F8D0D1F8}" type="presOf" srcId="{862D912B-478C-424C-A6AE-A2E35E6FF928}" destId="{FD2FC8CA-6196-4802-8E23-70003D2090C6}" srcOrd="0" destOrd="0" presId="urn:microsoft.com/office/officeart/2005/8/layout/chart3"/>
    <dgm:cxn modelId="{3B8F6BA6-FFAF-4345-A996-ACDBF6A6F2C0}" type="presOf" srcId="{862D912B-478C-424C-A6AE-A2E35E6FF928}" destId="{F4183CFA-6C17-4E5F-A0B6-816E0689604B}" srcOrd="1" destOrd="0" presId="urn:microsoft.com/office/officeart/2005/8/layout/chart3"/>
    <dgm:cxn modelId="{780E6AD5-EBF9-4218-90E2-7633D2BE50D9}" srcId="{EA06AF12-DADA-4FDB-B5A1-B5CA7221D57E}" destId="{862D912B-478C-424C-A6AE-A2E35E6FF928}" srcOrd="2" destOrd="0" parTransId="{8D7AF589-12F6-433A-BAAA-371FD4436BD1}" sibTransId="{9A082E3E-11F6-4748-B309-F481B60FFE5B}"/>
    <dgm:cxn modelId="{3601DEE4-F523-4119-AE9A-1572E7D825B8}" type="presOf" srcId="{A5247DCA-B624-4929-B078-096AEBF25E4D}" destId="{56308FE6-AEE4-4675-9839-E89F41275DAC}" srcOrd="1" destOrd="0" presId="urn:microsoft.com/office/officeart/2005/8/layout/chart3"/>
    <dgm:cxn modelId="{F10F1FEF-FAA4-4B4A-93E3-06076AEB1D44}" type="presOf" srcId="{D33A2B92-DB0B-485D-8D33-5BFFFC1DE2FD}" destId="{2ABDFA55-4DD1-4250-984D-F240B86493FE}" srcOrd="1" destOrd="0" presId="urn:microsoft.com/office/officeart/2005/8/layout/chart3"/>
    <dgm:cxn modelId="{E21EF1ED-7717-46CF-85E0-3468EC470143}" type="presParOf" srcId="{064B46DA-7992-4896-AEC4-265AAD3EB427}" destId="{EC5A2C0A-11F3-4E91-BE3F-4864E98E330F}" srcOrd="0" destOrd="0" presId="urn:microsoft.com/office/officeart/2005/8/layout/chart3"/>
    <dgm:cxn modelId="{C7939BAF-6BA7-4AC0-BA07-1F0FCCDF0F3B}" type="presParOf" srcId="{064B46DA-7992-4896-AEC4-265AAD3EB427}" destId="{2ABDFA55-4DD1-4250-984D-F240B86493FE}" srcOrd="1" destOrd="0" presId="urn:microsoft.com/office/officeart/2005/8/layout/chart3"/>
    <dgm:cxn modelId="{E397BA8F-4C7B-4248-848B-22CCC555E9A6}" type="presParOf" srcId="{064B46DA-7992-4896-AEC4-265AAD3EB427}" destId="{47BF20E2-4600-4E0F-BA70-10E7BA00D0D1}" srcOrd="2" destOrd="0" presId="urn:microsoft.com/office/officeart/2005/8/layout/chart3"/>
    <dgm:cxn modelId="{76F8644C-F590-4A9A-B220-C4A1415DE678}" type="presParOf" srcId="{064B46DA-7992-4896-AEC4-265AAD3EB427}" destId="{56308FE6-AEE4-4675-9839-E89F41275DAC}" srcOrd="3" destOrd="0" presId="urn:microsoft.com/office/officeart/2005/8/layout/chart3"/>
    <dgm:cxn modelId="{CE573066-05E9-4086-BF3F-1838F0347A90}" type="presParOf" srcId="{064B46DA-7992-4896-AEC4-265AAD3EB427}" destId="{FD2FC8CA-6196-4802-8E23-70003D2090C6}" srcOrd="4" destOrd="0" presId="urn:microsoft.com/office/officeart/2005/8/layout/chart3"/>
    <dgm:cxn modelId="{504DB037-9FCF-4EB1-80CD-38F2A5ABE975}" type="presParOf" srcId="{064B46DA-7992-4896-AEC4-265AAD3EB427}" destId="{F4183CFA-6C17-4E5F-A0B6-816E0689604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3B41E-EE37-4237-87FE-E9241CBFFE2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748A60B-FD22-438F-AB36-4C036132136F}">
      <dgm:prSet phldrT="[نص]"/>
      <dgm:spPr/>
      <dgm:t>
        <a:bodyPr/>
        <a:lstStyle/>
        <a:p>
          <a:pPr rtl="1"/>
          <a:r>
            <a:rPr lang="ar-SA" dirty="0"/>
            <a:t>أعلمَ</a:t>
          </a:r>
        </a:p>
      </dgm:t>
    </dgm:pt>
    <dgm:pt modelId="{793785D6-B613-4F31-B155-B95084219C53}" type="parTrans" cxnId="{09A50A41-95AA-46AF-B14B-41020C2A1C99}">
      <dgm:prSet/>
      <dgm:spPr/>
      <dgm:t>
        <a:bodyPr/>
        <a:lstStyle/>
        <a:p>
          <a:pPr rtl="1"/>
          <a:endParaRPr lang="ar-SA"/>
        </a:p>
      </dgm:t>
    </dgm:pt>
    <dgm:pt modelId="{B3217DD2-5DE3-4DBD-AC7D-A4B66BACB926}" type="sibTrans" cxnId="{09A50A41-95AA-46AF-B14B-41020C2A1C99}">
      <dgm:prSet/>
      <dgm:spPr/>
      <dgm:t>
        <a:bodyPr/>
        <a:lstStyle/>
        <a:p>
          <a:pPr rtl="1"/>
          <a:endParaRPr lang="ar-SA"/>
        </a:p>
      </dgm:t>
    </dgm:pt>
    <dgm:pt modelId="{77624F8B-8649-4D4F-913B-DCCFBF2745F7}">
      <dgm:prSet phldrT="[نص]" custT="1"/>
      <dgm:spPr/>
      <dgm:t>
        <a:bodyPr/>
        <a:lstStyle/>
        <a:p>
          <a:pPr rtl="1">
            <a:buNone/>
          </a:pPr>
          <a:r>
            <a:rPr lang="ar-SA" sz="2800" dirty="0"/>
            <a:t>يُعلِمُ</a:t>
          </a:r>
        </a:p>
      </dgm:t>
    </dgm:pt>
    <dgm:pt modelId="{65503525-67A4-4B44-BDE2-7638642D7029}" type="parTrans" cxnId="{8B9541CE-474E-420A-86E5-1667D9409A25}">
      <dgm:prSet/>
      <dgm:spPr/>
      <dgm:t>
        <a:bodyPr/>
        <a:lstStyle/>
        <a:p>
          <a:pPr rtl="1"/>
          <a:endParaRPr lang="ar-SA"/>
        </a:p>
      </dgm:t>
    </dgm:pt>
    <dgm:pt modelId="{CE660B0A-F29E-4A5C-9E90-8981D8AFADA4}" type="sibTrans" cxnId="{8B9541CE-474E-420A-86E5-1667D9409A25}">
      <dgm:prSet/>
      <dgm:spPr/>
      <dgm:t>
        <a:bodyPr/>
        <a:lstStyle/>
        <a:p>
          <a:pPr rtl="1"/>
          <a:endParaRPr lang="ar-SA"/>
        </a:p>
      </dgm:t>
    </dgm:pt>
    <dgm:pt modelId="{3D4CCF73-DF87-4DAB-8E0C-669A9EE772BF}">
      <dgm:prSet/>
      <dgm:spPr/>
      <dgm:t>
        <a:bodyPr/>
        <a:lstStyle/>
        <a:p>
          <a:pPr rtl="1"/>
          <a:r>
            <a:rPr lang="ar-SA" dirty="0"/>
            <a:t>أرى</a:t>
          </a:r>
        </a:p>
      </dgm:t>
    </dgm:pt>
    <dgm:pt modelId="{84946C98-DD70-4984-9419-58BCCB38DCAF}" type="parTrans" cxnId="{B099E8FE-185C-4864-B623-A608A4D9B95C}">
      <dgm:prSet/>
      <dgm:spPr/>
      <dgm:t>
        <a:bodyPr/>
        <a:lstStyle/>
        <a:p>
          <a:pPr rtl="1"/>
          <a:endParaRPr lang="ar-SA"/>
        </a:p>
      </dgm:t>
    </dgm:pt>
    <dgm:pt modelId="{02A12300-BBEF-4E63-A05A-B4EB07012D5C}" type="sibTrans" cxnId="{B099E8FE-185C-4864-B623-A608A4D9B95C}">
      <dgm:prSet/>
      <dgm:spPr/>
      <dgm:t>
        <a:bodyPr/>
        <a:lstStyle/>
        <a:p>
          <a:pPr rtl="1"/>
          <a:endParaRPr lang="ar-SA"/>
        </a:p>
      </dgm:t>
    </dgm:pt>
    <dgm:pt modelId="{040FF963-CAE3-4D29-ADF7-8364FB111294}">
      <dgm:prSet custT="1"/>
      <dgm:spPr/>
      <dgm:t>
        <a:bodyPr/>
        <a:lstStyle/>
        <a:p>
          <a:pPr rtl="1"/>
          <a:r>
            <a:rPr lang="ar-SA" sz="2800" dirty="0"/>
            <a:t>يُري</a:t>
          </a:r>
        </a:p>
      </dgm:t>
    </dgm:pt>
    <dgm:pt modelId="{9570ED94-38E5-484F-AEAC-A078AE335395}" type="parTrans" cxnId="{A1026888-D2A2-4B3D-B03B-E68DBBE197D7}">
      <dgm:prSet/>
      <dgm:spPr/>
      <dgm:t>
        <a:bodyPr/>
        <a:lstStyle/>
        <a:p>
          <a:pPr rtl="1"/>
          <a:endParaRPr lang="ar-SA"/>
        </a:p>
      </dgm:t>
    </dgm:pt>
    <dgm:pt modelId="{A875CF25-19B8-4EEE-82CA-866E30276297}" type="sibTrans" cxnId="{A1026888-D2A2-4B3D-B03B-E68DBBE197D7}">
      <dgm:prSet/>
      <dgm:spPr/>
      <dgm:t>
        <a:bodyPr/>
        <a:lstStyle/>
        <a:p>
          <a:pPr rtl="1"/>
          <a:endParaRPr lang="ar-SA"/>
        </a:p>
      </dgm:t>
    </dgm:pt>
    <dgm:pt modelId="{4C991D2A-28BB-44EE-9E24-C4804F0433FC}">
      <dgm:prSet/>
      <dgm:spPr/>
      <dgm:t>
        <a:bodyPr/>
        <a:lstStyle/>
        <a:p>
          <a:pPr rtl="1"/>
          <a:r>
            <a:rPr lang="ar-SA" dirty="0"/>
            <a:t>نَبَّأَ</a:t>
          </a:r>
        </a:p>
      </dgm:t>
    </dgm:pt>
    <dgm:pt modelId="{24D1119A-BE6F-4120-8186-20A1BC243A79}" type="parTrans" cxnId="{F03B2A61-FE29-4506-BE87-38144AAE7F19}">
      <dgm:prSet/>
      <dgm:spPr/>
      <dgm:t>
        <a:bodyPr/>
        <a:lstStyle/>
        <a:p>
          <a:pPr rtl="1"/>
          <a:endParaRPr lang="ar-SA"/>
        </a:p>
      </dgm:t>
    </dgm:pt>
    <dgm:pt modelId="{AB34B976-F19C-4833-A819-9C045769C3B9}" type="sibTrans" cxnId="{F03B2A61-FE29-4506-BE87-38144AAE7F19}">
      <dgm:prSet/>
      <dgm:spPr/>
      <dgm:t>
        <a:bodyPr/>
        <a:lstStyle/>
        <a:p>
          <a:pPr rtl="1"/>
          <a:endParaRPr lang="ar-SA"/>
        </a:p>
      </dgm:t>
    </dgm:pt>
    <dgm:pt modelId="{E459E6E8-B381-4536-A954-732513A657F1}">
      <dgm:prSet custT="1"/>
      <dgm:spPr/>
      <dgm:t>
        <a:bodyPr/>
        <a:lstStyle/>
        <a:p>
          <a:pPr rtl="1">
            <a:buNone/>
          </a:pPr>
          <a:r>
            <a:rPr lang="ar-SA" sz="2400" dirty="0"/>
            <a:t>يُنبِّئ</a:t>
          </a:r>
        </a:p>
      </dgm:t>
    </dgm:pt>
    <dgm:pt modelId="{EEFE42B9-4B48-47D3-A567-E70C2DB001C2}" type="parTrans" cxnId="{4921BD74-605D-41D5-93F3-A30440C67E40}">
      <dgm:prSet/>
      <dgm:spPr/>
      <dgm:t>
        <a:bodyPr/>
        <a:lstStyle/>
        <a:p>
          <a:pPr rtl="1"/>
          <a:endParaRPr lang="ar-SA"/>
        </a:p>
      </dgm:t>
    </dgm:pt>
    <dgm:pt modelId="{A74E8D4E-552F-4E2E-8C13-A68F4F209323}" type="sibTrans" cxnId="{4921BD74-605D-41D5-93F3-A30440C67E40}">
      <dgm:prSet/>
      <dgm:spPr/>
      <dgm:t>
        <a:bodyPr/>
        <a:lstStyle/>
        <a:p>
          <a:pPr rtl="1"/>
          <a:endParaRPr lang="ar-SA"/>
        </a:p>
      </dgm:t>
    </dgm:pt>
    <dgm:pt modelId="{906BAFA9-9403-4137-A24C-35AAF8280E62}">
      <dgm:prSet/>
      <dgm:spPr/>
      <dgm:t>
        <a:bodyPr/>
        <a:lstStyle/>
        <a:p>
          <a:pPr rtl="1"/>
          <a:r>
            <a:rPr lang="ar-SA" dirty="0"/>
            <a:t>أنبَأَ</a:t>
          </a:r>
        </a:p>
      </dgm:t>
    </dgm:pt>
    <dgm:pt modelId="{DC045CB7-CB44-49A9-B493-B70713297A81}" type="parTrans" cxnId="{854E0433-5682-4A4E-883E-6E0712098E9F}">
      <dgm:prSet/>
      <dgm:spPr/>
      <dgm:t>
        <a:bodyPr/>
        <a:lstStyle/>
        <a:p>
          <a:pPr rtl="1"/>
          <a:endParaRPr lang="ar-SA"/>
        </a:p>
      </dgm:t>
    </dgm:pt>
    <dgm:pt modelId="{94874CB5-2A0F-467E-A62E-68998562069D}" type="sibTrans" cxnId="{854E0433-5682-4A4E-883E-6E0712098E9F}">
      <dgm:prSet/>
      <dgm:spPr/>
      <dgm:t>
        <a:bodyPr/>
        <a:lstStyle/>
        <a:p>
          <a:pPr rtl="1"/>
          <a:endParaRPr lang="ar-SA"/>
        </a:p>
      </dgm:t>
    </dgm:pt>
    <dgm:pt modelId="{A61A3497-894B-4657-B47B-EDF712A81026}">
      <dgm:prSet custT="1"/>
      <dgm:spPr/>
      <dgm:t>
        <a:bodyPr/>
        <a:lstStyle/>
        <a:p>
          <a:pPr rtl="1">
            <a:buNone/>
          </a:pPr>
          <a:r>
            <a:rPr lang="ar-SA" sz="2800" dirty="0"/>
            <a:t>يُنبِئ</a:t>
          </a:r>
        </a:p>
      </dgm:t>
    </dgm:pt>
    <dgm:pt modelId="{E84D1AA0-5F44-49F8-9142-BDED31B91CBA}" type="parTrans" cxnId="{773E5E16-6434-40EF-AEC8-8E6B20B66BCB}">
      <dgm:prSet/>
      <dgm:spPr/>
      <dgm:t>
        <a:bodyPr/>
        <a:lstStyle/>
        <a:p>
          <a:pPr rtl="1"/>
          <a:endParaRPr lang="ar-SA"/>
        </a:p>
      </dgm:t>
    </dgm:pt>
    <dgm:pt modelId="{29B239D2-5957-449F-AC48-1EF3514BDB4E}" type="sibTrans" cxnId="{773E5E16-6434-40EF-AEC8-8E6B20B66BCB}">
      <dgm:prSet/>
      <dgm:spPr/>
      <dgm:t>
        <a:bodyPr/>
        <a:lstStyle/>
        <a:p>
          <a:pPr rtl="1"/>
          <a:endParaRPr lang="ar-SA"/>
        </a:p>
      </dgm:t>
    </dgm:pt>
    <dgm:pt modelId="{ED2B1291-B6E2-4484-876E-51B19202C25F}">
      <dgm:prSet custT="1"/>
      <dgm:spPr/>
      <dgm:t>
        <a:bodyPr/>
        <a:lstStyle/>
        <a:p>
          <a:pPr rtl="1"/>
          <a:r>
            <a:rPr lang="ar-SA" sz="1600" dirty="0"/>
            <a:t>أعلَمَ زيدٌ أباهُ الضيفَ قادمًا</a:t>
          </a:r>
        </a:p>
      </dgm:t>
    </dgm:pt>
    <dgm:pt modelId="{81B16733-8CEC-4DC9-8837-160475BC4684}" type="parTrans" cxnId="{7D4A99D8-FEDA-4D7F-B095-D744BFADD93C}">
      <dgm:prSet/>
      <dgm:spPr/>
      <dgm:t>
        <a:bodyPr/>
        <a:lstStyle/>
        <a:p>
          <a:pPr rtl="1"/>
          <a:endParaRPr lang="ar-SA"/>
        </a:p>
      </dgm:t>
    </dgm:pt>
    <dgm:pt modelId="{3CFF929E-D02B-4398-A730-917B93DC958F}" type="sibTrans" cxnId="{7D4A99D8-FEDA-4D7F-B095-D744BFADD93C}">
      <dgm:prSet/>
      <dgm:spPr/>
      <dgm:t>
        <a:bodyPr/>
        <a:lstStyle/>
        <a:p>
          <a:pPr rtl="1"/>
          <a:endParaRPr lang="ar-SA"/>
        </a:p>
      </dgm:t>
    </dgm:pt>
    <dgm:pt modelId="{7B07A219-AAE7-4C04-85B3-4303FAE38503}">
      <dgm:prSet custT="1"/>
      <dgm:spPr/>
      <dgm:t>
        <a:bodyPr/>
        <a:lstStyle/>
        <a:p>
          <a:pPr rtl="1"/>
          <a:r>
            <a:rPr lang="ar-SA" sz="1600" dirty="0"/>
            <a:t>أنبأتُ عبدَ اللهِ أخاهُ مسافرا</a:t>
          </a:r>
        </a:p>
      </dgm:t>
    </dgm:pt>
    <dgm:pt modelId="{9AAC1611-F18A-4772-9E1B-3AFAAAF598C8}" type="parTrans" cxnId="{C3C07CF1-56D5-4AFD-9DB5-96FFD1E7D89F}">
      <dgm:prSet/>
      <dgm:spPr/>
      <dgm:t>
        <a:bodyPr/>
        <a:lstStyle/>
        <a:p>
          <a:pPr rtl="1"/>
          <a:endParaRPr lang="ar-SA"/>
        </a:p>
      </dgm:t>
    </dgm:pt>
    <dgm:pt modelId="{15A758B7-2D0F-4675-A569-ABB11482A9BD}" type="sibTrans" cxnId="{C3C07CF1-56D5-4AFD-9DB5-96FFD1E7D89F}">
      <dgm:prSet/>
      <dgm:spPr/>
      <dgm:t>
        <a:bodyPr/>
        <a:lstStyle/>
        <a:p>
          <a:pPr rtl="1"/>
          <a:endParaRPr lang="ar-SA"/>
        </a:p>
      </dgm:t>
    </dgm:pt>
    <dgm:pt modelId="{92BF914E-456A-4F94-BDCD-971927114DC9}">
      <dgm:prSet/>
      <dgm:spPr/>
      <dgm:t>
        <a:bodyPr/>
        <a:lstStyle/>
        <a:p>
          <a:pPr rtl="1"/>
          <a:r>
            <a:rPr lang="ar-SA" dirty="0"/>
            <a:t>خبَّرَ</a:t>
          </a:r>
        </a:p>
      </dgm:t>
    </dgm:pt>
    <dgm:pt modelId="{19B1B229-D455-4EB0-B8B8-46CF32B5D4BE}" type="parTrans" cxnId="{7B9775BA-DA99-4BD8-AE70-8C426F91061D}">
      <dgm:prSet/>
      <dgm:spPr/>
      <dgm:t>
        <a:bodyPr/>
        <a:lstStyle/>
        <a:p>
          <a:pPr rtl="1"/>
          <a:endParaRPr lang="ar-SA"/>
        </a:p>
      </dgm:t>
    </dgm:pt>
    <dgm:pt modelId="{5C081785-8DD2-46E4-848E-E42EF19BD01B}" type="sibTrans" cxnId="{7B9775BA-DA99-4BD8-AE70-8C426F91061D}">
      <dgm:prSet/>
      <dgm:spPr/>
      <dgm:t>
        <a:bodyPr/>
        <a:lstStyle/>
        <a:p>
          <a:pPr rtl="1"/>
          <a:endParaRPr lang="ar-SA"/>
        </a:p>
      </dgm:t>
    </dgm:pt>
    <dgm:pt modelId="{86158046-CDBD-4F0A-8D55-37106DFF03A4}">
      <dgm:prSet custT="1"/>
      <dgm:spPr/>
      <dgm:t>
        <a:bodyPr/>
        <a:lstStyle/>
        <a:p>
          <a:pPr rtl="1"/>
          <a:r>
            <a:rPr lang="ar-SA" sz="2400" dirty="0"/>
            <a:t>يُخَبِّرُ</a:t>
          </a:r>
        </a:p>
      </dgm:t>
    </dgm:pt>
    <dgm:pt modelId="{056214CC-6DBF-4242-BAED-55E5F2DA487B}" type="parTrans" cxnId="{1D9C03AC-68D3-4AC6-8291-6B9993FF64BD}">
      <dgm:prSet/>
      <dgm:spPr/>
      <dgm:t>
        <a:bodyPr/>
        <a:lstStyle/>
        <a:p>
          <a:pPr rtl="1"/>
          <a:endParaRPr lang="ar-SA"/>
        </a:p>
      </dgm:t>
    </dgm:pt>
    <dgm:pt modelId="{D79C50A1-BA41-4109-B6DF-9C85CB3AB68E}" type="sibTrans" cxnId="{1D9C03AC-68D3-4AC6-8291-6B9993FF64BD}">
      <dgm:prSet/>
      <dgm:spPr/>
      <dgm:t>
        <a:bodyPr/>
        <a:lstStyle/>
        <a:p>
          <a:pPr rtl="1"/>
          <a:endParaRPr lang="ar-SA"/>
        </a:p>
      </dgm:t>
    </dgm:pt>
    <dgm:pt modelId="{E019EA68-B18F-4A5A-802F-3EA4761844BC}">
      <dgm:prSet custT="1"/>
      <dgm:spPr/>
      <dgm:t>
        <a:bodyPr/>
        <a:lstStyle/>
        <a:p>
          <a:pPr rtl="1"/>
          <a:r>
            <a:rPr lang="ar-SA" sz="1600" dirty="0"/>
            <a:t>خَبَّرتُ أمَك أخاكَ مسافرا</a:t>
          </a:r>
        </a:p>
      </dgm:t>
    </dgm:pt>
    <dgm:pt modelId="{58EF94D9-9888-4742-AF3F-FACB002E5B03}" type="parTrans" cxnId="{7C9B714C-F81C-4A07-9C3A-90680683375A}">
      <dgm:prSet/>
      <dgm:spPr/>
      <dgm:t>
        <a:bodyPr/>
        <a:lstStyle/>
        <a:p>
          <a:pPr rtl="1"/>
          <a:endParaRPr lang="ar-SA"/>
        </a:p>
      </dgm:t>
    </dgm:pt>
    <dgm:pt modelId="{02481B3E-D343-44A8-A781-DCB852052DDD}" type="sibTrans" cxnId="{7C9B714C-F81C-4A07-9C3A-90680683375A}">
      <dgm:prSet/>
      <dgm:spPr/>
      <dgm:t>
        <a:bodyPr/>
        <a:lstStyle/>
        <a:p>
          <a:pPr rtl="1"/>
          <a:endParaRPr lang="ar-SA"/>
        </a:p>
      </dgm:t>
    </dgm:pt>
    <dgm:pt modelId="{E8672F30-FF97-467B-8E8C-CAEA48F43B97}">
      <dgm:prSet/>
      <dgm:spPr/>
      <dgm:t>
        <a:bodyPr/>
        <a:lstStyle/>
        <a:p>
          <a:pPr rtl="1"/>
          <a:r>
            <a:rPr lang="ar-SA" dirty="0"/>
            <a:t>أخبَرَ</a:t>
          </a:r>
        </a:p>
      </dgm:t>
    </dgm:pt>
    <dgm:pt modelId="{F43DBEC3-23C8-4958-8C33-40DBF00F6CF7}" type="parTrans" cxnId="{65339FAB-60C0-48F4-8EC6-B9B9B9BCBD54}">
      <dgm:prSet/>
      <dgm:spPr/>
      <dgm:t>
        <a:bodyPr/>
        <a:lstStyle/>
        <a:p>
          <a:pPr rtl="1"/>
          <a:endParaRPr lang="ar-SA"/>
        </a:p>
      </dgm:t>
    </dgm:pt>
    <dgm:pt modelId="{6E4309A3-D947-47A0-AD85-C81F16B91BB7}" type="sibTrans" cxnId="{65339FAB-60C0-48F4-8EC6-B9B9B9BCBD54}">
      <dgm:prSet/>
      <dgm:spPr/>
      <dgm:t>
        <a:bodyPr/>
        <a:lstStyle/>
        <a:p>
          <a:pPr rtl="1"/>
          <a:endParaRPr lang="ar-SA"/>
        </a:p>
      </dgm:t>
    </dgm:pt>
    <dgm:pt modelId="{8E4A178A-A423-4D9E-8596-0064B53530CE}">
      <dgm:prSet/>
      <dgm:spPr/>
      <dgm:t>
        <a:bodyPr/>
        <a:lstStyle/>
        <a:p>
          <a:pPr rtl="1"/>
          <a:r>
            <a:rPr lang="ar-SA" dirty="0"/>
            <a:t>حدَّثَ</a:t>
          </a:r>
        </a:p>
      </dgm:t>
    </dgm:pt>
    <dgm:pt modelId="{68B72E71-6752-496E-8256-D5ECBB64F8D0}" type="parTrans" cxnId="{E32BB52A-A9A7-4150-8A08-600C129BBB11}">
      <dgm:prSet/>
      <dgm:spPr/>
      <dgm:t>
        <a:bodyPr/>
        <a:lstStyle/>
        <a:p>
          <a:pPr rtl="1"/>
          <a:endParaRPr lang="ar-SA"/>
        </a:p>
      </dgm:t>
    </dgm:pt>
    <dgm:pt modelId="{0B1E7A6E-909A-40FB-B0A5-AE781ABD65A7}" type="sibTrans" cxnId="{E32BB52A-A9A7-4150-8A08-600C129BBB11}">
      <dgm:prSet/>
      <dgm:spPr/>
      <dgm:t>
        <a:bodyPr/>
        <a:lstStyle/>
        <a:p>
          <a:pPr rtl="1"/>
          <a:endParaRPr lang="ar-SA"/>
        </a:p>
      </dgm:t>
    </dgm:pt>
    <dgm:pt modelId="{6040A473-DA0F-46C2-AF0B-13E736D6F27B}">
      <dgm:prSet custT="1"/>
      <dgm:spPr/>
      <dgm:t>
        <a:bodyPr/>
        <a:lstStyle/>
        <a:p>
          <a:pPr rtl="1"/>
          <a:r>
            <a:rPr lang="ar-SA" sz="2400" dirty="0"/>
            <a:t>يُخبِرُ</a:t>
          </a:r>
        </a:p>
      </dgm:t>
    </dgm:pt>
    <dgm:pt modelId="{1D7F531B-70C7-495A-85E0-6A49B772F4D4}" type="parTrans" cxnId="{B60B4695-D7CF-4022-85CE-08A71F3139BB}">
      <dgm:prSet/>
      <dgm:spPr/>
      <dgm:t>
        <a:bodyPr/>
        <a:lstStyle/>
        <a:p>
          <a:pPr rtl="1"/>
          <a:endParaRPr lang="ar-SA"/>
        </a:p>
      </dgm:t>
    </dgm:pt>
    <dgm:pt modelId="{CC6DF036-AB1D-4874-9FE6-93817BA0AA0F}" type="sibTrans" cxnId="{B60B4695-D7CF-4022-85CE-08A71F3139BB}">
      <dgm:prSet/>
      <dgm:spPr/>
      <dgm:t>
        <a:bodyPr/>
        <a:lstStyle/>
        <a:p>
          <a:pPr rtl="1"/>
          <a:endParaRPr lang="ar-SA"/>
        </a:p>
      </dgm:t>
    </dgm:pt>
    <dgm:pt modelId="{8C4B5075-F03B-4223-80AA-FE3805A8566C}">
      <dgm:prSet custT="1"/>
      <dgm:spPr/>
      <dgm:t>
        <a:bodyPr/>
        <a:lstStyle/>
        <a:p>
          <a:pPr rtl="1"/>
          <a:r>
            <a:rPr lang="ar-SA" sz="2400" dirty="0"/>
            <a:t>يُحدِّثُ</a:t>
          </a:r>
        </a:p>
      </dgm:t>
    </dgm:pt>
    <dgm:pt modelId="{1D1D73EB-2479-461D-BC4D-9A88964FD1AB}" type="parTrans" cxnId="{F4FF1101-BD91-459E-96D8-BAA5CF323CDA}">
      <dgm:prSet/>
      <dgm:spPr/>
      <dgm:t>
        <a:bodyPr/>
        <a:lstStyle/>
        <a:p>
          <a:pPr rtl="1"/>
          <a:endParaRPr lang="ar-SA"/>
        </a:p>
      </dgm:t>
    </dgm:pt>
    <dgm:pt modelId="{75BBD98A-32A9-4BC4-9A8D-79C2D3505C88}" type="sibTrans" cxnId="{F4FF1101-BD91-459E-96D8-BAA5CF323CDA}">
      <dgm:prSet/>
      <dgm:spPr/>
      <dgm:t>
        <a:bodyPr/>
        <a:lstStyle/>
        <a:p>
          <a:pPr rtl="1"/>
          <a:endParaRPr lang="ar-SA"/>
        </a:p>
      </dgm:t>
    </dgm:pt>
    <dgm:pt modelId="{9C241FDB-00C6-4DB8-A133-64CDEF913D8C}">
      <dgm:prSet custT="1"/>
      <dgm:spPr/>
      <dgm:t>
        <a:bodyPr/>
        <a:lstStyle/>
        <a:p>
          <a:pPr rtl="1"/>
          <a:r>
            <a:rPr lang="ar-SA" sz="1600" dirty="0"/>
            <a:t>{يريهمُ اللهُ أعمالَهم حسراتٍ عليهم}</a:t>
          </a:r>
        </a:p>
      </dgm:t>
    </dgm:pt>
    <dgm:pt modelId="{EC59238F-850A-4C32-9772-FCA406956281}" type="parTrans" cxnId="{A4EA83AB-83B2-4E06-AF41-42802C61A83E}">
      <dgm:prSet/>
      <dgm:spPr/>
      <dgm:t>
        <a:bodyPr/>
        <a:lstStyle/>
        <a:p>
          <a:pPr rtl="1"/>
          <a:endParaRPr lang="ar-SA"/>
        </a:p>
      </dgm:t>
    </dgm:pt>
    <dgm:pt modelId="{03C74075-B4B2-4785-9CE1-A1AA24816EF7}" type="sibTrans" cxnId="{A4EA83AB-83B2-4E06-AF41-42802C61A83E}">
      <dgm:prSet/>
      <dgm:spPr/>
      <dgm:t>
        <a:bodyPr/>
        <a:lstStyle/>
        <a:p>
          <a:pPr rtl="1"/>
          <a:endParaRPr lang="ar-SA"/>
        </a:p>
      </dgm:t>
    </dgm:pt>
    <dgm:pt modelId="{88FDC386-4014-448C-A834-49965E97FCA3}">
      <dgm:prSet custT="1"/>
      <dgm:spPr/>
      <dgm:t>
        <a:bodyPr/>
        <a:lstStyle/>
        <a:p>
          <a:pPr rtl="1"/>
          <a:r>
            <a:rPr lang="ar-SA" sz="1600" dirty="0"/>
            <a:t> نبّأتُ يوسفَ الخبر واقعا</a:t>
          </a:r>
        </a:p>
      </dgm:t>
    </dgm:pt>
    <dgm:pt modelId="{D677BAB0-72F8-4974-8EB2-F9EF07A8ABAB}" type="parTrans" cxnId="{6F4079AB-8674-43DA-9B46-55B78930E35A}">
      <dgm:prSet/>
      <dgm:spPr/>
      <dgm:t>
        <a:bodyPr/>
        <a:lstStyle/>
        <a:p>
          <a:pPr rtl="1"/>
          <a:endParaRPr lang="ar-SA"/>
        </a:p>
      </dgm:t>
    </dgm:pt>
    <dgm:pt modelId="{7B639E14-4311-4B5C-9843-4A92C3A07429}" type="sibTrans" cxnId="{6F4079AB-8674-43DA-9B46-55B78930E35A}">
      <dgm:prSet/>
      <dgm:spPr/>
      <dgm:t>
        <a:bodyPr/>
        <a:lstStyle/>
        <a:p>
          <a:pPr rtl="1"/>
          <a:endParaRPr lang="ar-SA"/>
        </a:p>
      </dgm:t>
    </dgm:pt>
    <dgm:pt modelId="{862A9A8E-6EF1-4298-991C-5A9FFD737BA4}">
      <dgm:prSet/>
      <dgm:spPr/>
      <dgm:t>
        <a:bodyPr/>
        <a:lstStyle/>
        <a:p>
          <a:pPr rtl="1"/>
          <a:r>
            <a:rPr lang="ar-SA" b="1" i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نُبِّئْتُ زُرْعَةَ والسَّفَاهَةُ كَاسْمِهَا = يُهْدِي إِلَيَّ غَرَائِبَ الأَشْعَارِ</a:t>
          </a:r>
          <a:endParaRPr lang="ar-SA"/>
        </a:p>
      </dgm:t>
    </dgm:pt>
    <dgm:pt modelId="{01BC851E-1321-4919-946D-0B6A739D7BA8}" type="parTrans" cxnId="{9D0EC65B-994E-4C19-B2C1-76239BFC46F6}">
      <dgm:prSet/>
      <dgm:spPr/>
      <dgm:t>
        <a:bodyPr/>
        <a:lstStyle/>
        <a:p>
          <a:pPr rtl="1"/>
          <a:endParaRPr lang="ar-SA"/>
        </a:p>
      </dgm:t>
    </dgm:pt>
    <dgm:pt modelId="{6131D17B-FE72-4142-B4F2-2F7141C95232}" type="sibTrans" cxnId="{9D0EC65B-994E-4C19-B2C1-76239BFC46F6}">
      <dgm:prSet/>
      <dgm:spPr/>
      <dgm:t>
        <a:bodyPr/>
        <a:lstStyle/>
        <a:p>
          <a:pPr rtl="1"/>
          <a:endParaRPr lang="ar-SA"/>
        </a:p>
      </dgm:t>
    </dgm:pt>
    <dgm:pt modelId="{B62C3960-3168-4881-BDDE-AA90207A154B}">
      <dgm:prSet/>
      <dgm:spPr/>
      <dgm:t>
        <a:bodyPr/>
        <a:lstStyle/>
        <a:p>
          <a:pPr rtl="1"/>
          <a:r>
            <a:rPr lang="ar-SA" b="1" i="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وأُنْبِئْتُ قَيْسًا _ولم أَبْلُهُ </a:t>
          </a:r>
        </a:p>
        <a:p>
          <a:pPr rtl="1"/>
          <a:r>
            <a:rPr lang="ar-SA" b="1" i="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كما زَعَمُوا_ خَيْرَ أَهْلِ الْيَمَنْ</a:t>
          </a:r>
          <a:endParaRPr lang="ar-SA" dirty="0"/>
        </a:p>
      </dgm:t>
    </dgm:pt>
    <dgm:pt modelId="{EDD11AC7-C54D-44C7-9A64-14929F979B58}" type="parTrans" cxnId="{E8080FE6-27DC-404F-BC6E-F0159CA06980}">
      <dgm:prSet/>
      <dgm:spPr/>
      <dgm:t>
        <a:bodyPr/>
        <a:lstStyle/>
        <a:p>
          <a:pPr rtl="1"/>
          <a:endParaRPr lang="ar-SA"/>
        </a:p>
      </dgm:t>
    </dgm:pt>
    <dgm:pt modelId="{91426D6C-72E3-46EA-8C82-BE4FBD7BA6E5}" type="sibTrans" cxnId="{E8080FE6-27DC-404F-BC6E-F0159CA06980}">
      <dgm:prSet/>
      <dgm:spPr/>
      <dgm:t>
        <a:bodyPr/>
        <a:lstStyle/>
        <a:p>
          <a:pPr rtl="1"/>
          <a:endParaRPr lang="ar-SA"/>
        </a:p>
      </dgm:t>
    </dgm:pt>
    <dgm:pt modelId="{B08349AC-0969-4549-9A44-22D69564A799}">
      <dgm:prSet/>
      <dgm:spPr/>
      <dgm:t>
        <a:bodyPr/>
        <a:lstStyle/>
        <a:p>
          <a:pPr rtl="1"/>
          <a:r>
            <a:rPr lang="ar-SA" b="1" i="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وخُبِّرْتُ ليلى بالعراقِ مَرِيضَةً</a:t>
          </a:r>
        </a:p>
        <a:p>
          <a:pPr rtl="1"/>
          <a:r>
            <a:rPr lang="ar-SA" b="1" i="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فأَقْبَلْتُ مِن أهلي بِمِصْرَ أَعُودُهَا</a:t>
          </a:r>
          <a:endParaRPr lang="ar-SA" dirty="0"/>
        </a:p>
      </dgm:t>
    </dgm:pt>
    <dgm:pt modelId="{2635592F-2CFA-4B27-ABCD-81EAE929114C}" type="parTrans" cxnId="{48040E96-C52A-4F96-9E5A-DC8B36381836}">
      <dgm:prSet/>
      <dgm:spPr/>
      <dgm:t>
        <a:bodyPr/>
        <a:lstStyle/>
        <a:p>
          <a:pPr rtl="1"/>
          <a:endParaRPr lang="ar-SA"/>
        </a:p>
      </dgm:t>
    </dgm:pt>
    <dgm:pt modelId="{BA202840-AAC5-4E61-A77A-90EEEA582834}" type="sibTrans" cxnId="{48040E96-C52A-4F96-9E5A-DC8B36381836}">
      <dgm:prSet/>
      <dgm:spPr/>
      <dgm:t>
        <a:bodyPr/>
        <a:lstStyle/>
        <a:p>
          <a:pPr rtl="1"/>
          <a:endParaRPr lang="ar-SA"/>
        </a:p>
      </dgm:t>
    </dgm:pt>
    <dgm:pt modelId="{BB710D68-C444-49FE-B8EF-9848B6E034FB}">
      <dgm:prSet custT="1"/>
      <dgm:spPr/>
      <dgm:t>
        <a:bodyPr/>
        <a:lstStyle/>
        <a:p>
          <a:pPr rtl="1"/>
          <a:r>
            <a:rPr lang="ar-SA" sz="1600" dirty="0"/>
            <a:t>أخبرتُ أمَك أخاكَ مسافرا</a:t>
          </a:r>
        </a:p>
      </dgm:t>
    </dgm:pt>
    <dgm:pt modelId="{8D79C78B-42BA-4AF1-B019-98D4ED23B420}" type="parTrans" cxnId="{4DC4794B-A041-4C75-AFBF-714EC598E25A}">
      <dgm:prSet/>
      <dgm:spPr/>
      <dgm:t>
        <a:bodyPr/>
        <a:lstStyle/>
        <a:p>
          <a:pPr rtl="1"/>
          <a:endParaRPr lang="ar-SA"/>
        </a:p>
      </dgm:t>
    </dgm:pt>
    <dgm:pt modelId="{9549675E-EE3E-4E58-BDC1-3DCD024389BD}" type="sibTrans" cxnId="{4DC4794B-A041-4C75-AFBF-714EC598E25A}">
      <dgm:prSet/>
      <dgm:spPr/>
      <dgm:t>
        <a:bodyPr/>
        <a:lstStyle/>
        <a:p>
          <a:pPr rtl="1"/>
          <a:endParaRPr lang="ar-SA"/>
        </a:p>
      </dgm:t>
    </dgm:pt>
    <dgm:pt modelId="{47632B81-7827-4B39-AC2C-CBEB32978C42}">
      <dgm:prSet/>
      <dgm:spPr/>
      <dgm:t>
        <a:bodyPr/>
        <a:lstStyle/>
        <a:p>
          <a:pPr rtl="1"/>
          <a:r>
            <a:rPr lang="ar-SA" b="1" i="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وما عليكِ _إذَا أُخْبِرْتِنِي دَنِفًا وغابَ بَعْلُكِ يَوْمًا_ أَنْ تَعُودِينِي</a:t>
          </a:r>
          <a:endParaRPr lang="ar-SA" dirty="0"/>
        </a:p>
      </dgm:t>
    </dgm:pt>
    <dgm:pt modelId="{D924FA51-83EA-4450-B225-CAEEEC2FB65B}" type="parTrans" cxnId="{5D8BB35C-205B-47D9-9A1A-CAE9274F942C}">
      <dgm:prSet/>
      <dgm:spPr/>
      <dgm:t>
        <a:bodyPr/>
        <a:lstStyle/>
        <a:p>
          <a:pPr rtl="1"/>
          <a:endParaRPr lang="ar-SA"/>
        </a:p>
      </dgm:t>
    </dgm:pt>
    <dgm:pt modelId="{84CB431A-77F5-4819-8B41-975F803772C4}" type="sibTrans" cxnId="{5D8BB35C-205B-47D9-9A1A-CAE9274F942C}">
      <dgm:prSet/>
      <dgm:spPr/>
      <dgm:t>
        <a:bodyPr/>
        <a:lstStyle/>
        <a:p>
          <a:pPr rtl="1"/>
          <a:endParaRPr lang="ar-SA"/>
        </a:p>
      </dgm:t>
    </dgm:pt>
    <dgm:pt modelId="{B227C4D4-D1F3-46CC-88F1-5B1CC6E71390}">
      <dgm:prSet custT="1"/>
      <dgm:spPr/>
      <dgm:t>
        <a:bodyPr/>
        <a:lstStyle/>
        <a:p>
          <a:pPr rtl="1"/>
          <a:r>
            <a:rPr lang="ar-SA" sz="1600" dirty="0"/>
            <a:t>حدَّثتُ محمدًا الخبرَ صدقا</a:t>
          </a:r>
        </a:p>
      </dgm:t>
    </dgm:pt>
    <dgm:pt modelId="{404C3ABE-DCEB-42F6-B314-36AFC3623295}" type="parTrans" cxnId="{A7231BEB-6E48-4F01-94D0-DBB2E93BE475}">
      <dgm:prSet/>
      <dgm:spPr/>
      <dgm:t>
        <a:bodyPr/>
        <a:lstStyle/>
        <a:p>
          <a:pPr rtl="1"/>
          <a:endParaRPr lang="ar-SA"/>
        </a:p>
      </dgm:t>
    </dgm:pt>
    <dgm:pt modelId="{29078152-1C42-4332-8221-DFDF37117B51}" type="sibTrans" cxnId="{A7231BEB-6E48-4F01-94D0-DBB2E93BE475}">
      <dgm:prSet/>
      <dgm:spPr/>
      <dgm:t>
        <a:bodyPr/>
        <a:lstStyle/>
        <a:p>
          <a:pPr rtl="1"/>
          <a:endParaRPr lang="ar-SA"/>
        </a:p>
      </dgm:t>
    </dgm:pt>
    <dgm:pt modelId="{583BD8C6-E853-443A-A481-D47CBDFDD6FF}">
      <dgm:prSet custT="1"/>
      <dgm:spPr/>
      <dgm:t>
        <a:bodyPr/>
        <a:lstStyle/>
        <a:p>
          <a:pPr rtl="1"/>
          <a:r>
            <a:rPr lang="ar-SA" sz="1050" dirty="0"/>
            <a:t>حدثوني أنها لي نَفَثتْ</a:t>
          </a:r>
        </a:p>
        <a:p>
          <a:pPr rtl="1"/>
          <a:r>
            <a:rPr lang="ar-SA" sz="1050" dirty="0"/>
            <a:t>عُقدً يا حبذا تلك العُقَدْ</a:t>
          </a:r>
        </a:p>
      </dgm:t>
    </dgm:pt>
    <dgm:pt modelId="{A6B91E45-D641-46CA-8497-AB7A01AAF95D}" type="parTrans" cxnId="{553C41D8-148B-4F49-9AFD-092BDBA6AA48}">
      <dgm:prSet/>
      <dgm:spPr/>
      <dgm:t>
        <a:bodyPr/>
        <a:lstStyle/>
        <a:p>
          <a:pPr rtl="1"/>
          <a:endParaRPr lang="ar-SA"/>
        </a:p>
      </dgm:t>
    </dgm:pt>
    <dgm:pt modelId="{7799AB61-5A2F-4484-B389-312C5073D29E}" type="sibTrans" cxnId="{553C41D8-148B-4F49-9AFD-092BDBA6AA48}">
      <dgm:prSet/>
      <dgm:spPr/>
      <dgm:t>
        <a:bodyPr/>
        <a:lstStyle/>
        <a:p>
          <a:pPr rtl="1"/>
          <a:endParaRPr lang="ar-SA"/>
        </a:p>
      </dgm:t>
    </dgm:pt>
    <dgm:pt modelId="{8805D234-6A33-4A74-A616-F195AAD77C58}" type="pres">
      <dgm:prSet presAssocID="{E103B41E-EE37-4237-87FE-E9241CBFFE2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ECE58DBB-A795-4E11-BE1F-7F9938194840}" type="pres">
      <dgm:prSet presAssocID="{9748A60B-FD22-438F-AB36-4C036132136F}" presName="root" presStyleCnt="0"/>
      <dgm:spPr/>
    </dgm:pt>
    <dgm:pt modelId="{59A979BA-C9CC-40C4-AD13-EC35716E84EB}" type="pres">
      <dgm:prSet presAssocID="{9748A60B-FD22-438F-AB36-4C036132136F}" presName="rootComposite" presStyleCnt="0"/>
      <dgm:spPr/>
    </dgm:pt>
    <dgm:pt modelId="{707306CA-8B1C-45B8-B405-0ED6B4DB8D4D}" type="pres">
      <dgm:prSet presAssocID="{9748A60B-FD22-438F-AB36-4C036132136F}" presName="rootText" presStyleLbl="node1" presStyleIdx="0" presStyleCnt="7"/>
      <dgm:spPr/>
    </dgm:pt>
    <dgm:pt modelId="{4FF4B26E-D205-4BA9-87F4-52D60AD97E77}" type="pres">
      <dgm:prSet presAssocID="{9748A60B-FD22-438F-AB36-4C036132136F}" presName="rootConnector" presStyleLbl="node1" presStyleIdx="0" presStyleCnt="7"/>
      <dgm:spPr/>
    </dgm:pt>
    <dgm:pt modelId="{314411F4-22A2-4B1C-88B3-458F2C4F99D5}" type="pres">
      <dgm:prSet presAssocID="{9748A60B-FD22-438F-AB36-4C036132136F}" presName="childShape" presStyleCnt="0"/>
      <dgm:spPr/>
    </dgm:pt>
    <dgm:pt modelId="{E95115C2-88A5-42A6-8ACA-66418D1A5AAA}" type="pres">
      <dgm:prSet presAssocID="{65503525-67A4-4B44-BDE2-7638642D7029}" presName="Name13" presStyleLbl="parChTrans1D2" presStyleIdx="0" presStyleCnt="19"/>
      <dgm:spPr/>
    </dgm:pt>
    <dgm:pt modelId="{D8E6E928-58BC-4443-82A5-70E229D51D12}" type="pres">
      <dgm:prSet presAssocID="{77624F8B-8649-4D4F-913B-DCCFBF2745F7}" presName="childText" presStyleLbl="bgAcc1" presStyleIdx="0" presStyleCnt="19">
        <dgm:presLayoutVars>
          <dgm:bulletEnabled val="1"/>
        </dgm:presLayoutVars>
      </dgm:prSet>
      <dgm:spPr/>
    </dgm:pt>
    <dgm:pt modelId="{881D9F01-4339-4EF2-92BA-791530BF90FA}" type="pres">
      <dgm:prSet presAssocID="{81B16733-8CEC-4DC9-8837-160475BC4684}" presName="Name13" presStyleLbl="parChTrans1D2" presStyleIdx="1" presStyleCnt="19"/>
      <dgm:spPr/>
    </dgm:pt>
    <dgm:pt modelId="{C2BB18EF-CB96-409E-851C-F6494BCAC303}" type="pres">
      <dgm:prSet presAssocID="{ED2B1291-B6E2-4484-876E-51B19202C25F}" presName="childText" presStyleLbl="bgAcc1" presStyleIdx="1" presStyleCnt="19">
        <dgm:presLayoutVars>
          <dgm:bulletEnabled val="1"/>
        </dgm:presLayoutVars>
      </dgm:prSet>
      <dgm:spPr/>
    </dgm:pt>
    <dgm:pt modelId="{098E0D1F-361D-4FF2-BCC8-66FBB8A3C116}" type="pres">
      <dgm:prSet presAssocID="{3D4CCF73-DF87-4DAB-8E0C-669A9EE772BF}" presName="root" presStyleCnt="0"/>
      <dgm:spPr/>
    </dgm:pt>
    <dgm:pt modelId="{73E54429-778D-486A-988D-223A320FD5C3}" type="pres">
      <dgm:prSet presAssocID="{3D4CCF73-DF87-4DAB-8E0C-669A9EE772BF}" presName="rootComposite" presStyleCnt="0"/>
      <dgm:spPr/>
    </dgm:pt>
    <dgm:pt modelId="{70BB6601-ADCC-449A-B12E-816481251D27}" type="pres">
      <dgm:prSet presAssocID="{3D4CCF73-DF87-4DAB-8E0C-669A9EE772BF}" presName="rootText" presStyleLbl="node1" presStyleIdx="1" presStyleCnt="7"/>
      <dgm:spPr/>
    </dgm:pt>
    <dgm:pt modelId="{6ADD8F7C-B508-48A8-92E0-90EDC771990C}" type="pres">
      <dgm:prSet presAssocID="{3D4CCF73-DF87-4DAB-8E0C-669A9EE772BF}" presName="rootConnector" presStyleLbl="node1" presStyleIdx="1" presStyleCnt="7"/>
      <dgm:spPr/>
    </dgm:pt>
    <dgm:pt modelId="{080F815E-6506-4B35-B0B3-4E525BDEEB7F}" type="pres">
      <dgm:prSet presAssocID="{3D4CCF73-DF87-4DAB-8E0C-669A9EE772BF}" presName="childShape" presStyleCnt="0"/>
      <dgm:spPr/>
    </dgm:pt>
    <dgm:pt modelId="{BA05D0F7-BDB7-44DD-A695-A95D4D2AE75B}" type="pres">
      <dgm:prSet presAssocID="{9570ED94-38E5-484F-AEAC-A078AE335395}" presName="Name13" presStyleLbl="parChTrans1D2" presStyleIdx="2" presStyleCnt="19"/>
      <dgm:spPr/>
    </dgm:pt>
    <dgm:pt modelId="{C058FF11-12FA-4496-BEA8-365A33FE6470}" type="pres">
      <dgm:prSet presAssocID="{040FF963-CAE3-4D29-ADF7-8364FB111294}" presName="childText" presStyleLbl="bgAcc1" presStyleIdx="2" presStyleCnt="19">
        <dgm:presLayoutVars>
          <dgm:bulletEnabled val="1"/>
        </dgm:presLayoutVars>
      </dgm:prSet>
      <dgm:spPr/>
    </dgm:pt>
    <dgm:pt modelId="{130235C7-E799-4607-A489-31DE53C9A72D}" type="pres">
      <dgm:prSet presAssocID="{EC59238F-850A-4C32-9772-FCA406956281}" presName="Name13" presStyleLbl="parChTrans1D2" presStyleIdx="3" presStyleCnt="19"/>
      <dgm:spPr/>
    </dgm:pt>
    <dgm:pt modelId="{95842D29-8335-492C-B759-1CDA520103CD}" type="pres">
      <dgm:prSet presAssocID="{9C241FDB-00C6-4DB8-A133-64CDEF913D8C}" presName="childText" presStyleLbl="bgAcc1" presStyleIdx="3" presStyleCnt="19" custScaleY="140517">
        <dgm:presLayoutVars>
          <dgm:bulletEnabled val="1"/>
        </dgm:presLayoutVars>
      </dgm:prSet>
      <dgm:spPr/>
    </dgm:pt>
    <dgm:pt modelId="{FF264991-88AE-46F8-B20A-F11B8B4583A4}" type="pres">
      <dgm:prSet presAssocID="{4C991D2A-28BB-44EE-9E24-C4804F0433FC}" presName="root" presStyleCnt="0"/>
      <dgm:spPr/>
    </dgm:pt>
    <dgm:pt modelId="{4202A5A2-2A72-409D-9B1D-8378C8CEA36C}" type="pres">
      <dgm:prSet presAssocID="{4C991D2A-28BB-44EE-9E24-C4804F0433FC}" presName="rootComposite" presStyleCnt="0"/>
      <dgm:spPr/>
    </dgm:pt>
    <dgm:pt modelId="{FF5E9352-9019-444F-BDB1-6C92175814FC}" type="pres">
      <dgm:prSet presAssocID="{4C991D2A-28BB-44EE-9E24-C4804F0433FC}" presName="rootText" presStyleLbl="node1" presStyleIdx="2" presStyleCnt="7"/>
      <dgm:spPr/>
    </dgm:pt>
    <dgm:pt modelId="{E4AA9856-D7DE-4C89-89A6-ED05A21D87C6}" type="pres">
      <dgm:prSet presAssocID="{4C991D2A-28BB-44EE-9E24-C4804F0433FC}" presName="rootConnector" presStyleLbl="node1" presStyleIdx="2" presStyleCnt="7"/>
      <dgm:spPr/>
    </dgm:pt>
    <dgm:pt modelId="{8D1C2FA7-A0ED-4677-8F44-F57425500E7B}" type="pres">
      <dgm:prSet presAssocID="{4C991D2A-28BB-44EE-9E24-C4804F0433FC}" presName="childShape" presStyleCnt="0"/>
      <dgm:spPr/>
    </dgm:pt>
    <dgm:pt modelId="{ED37C895-E60C-402D-9A58-6E7D4701EF25}" type="pres">
      <dgm:prSet presAssocID="{EEFE42B9-4B48-47D3-A567-E70C2DB001C2}" presName="Name13" presStyleLbl="parChTrans1D2" presStyleIdx="4" presStyleCnt="19"/>
      <dgm:spPr/>
    </dgm:pt>
    <dgm:pt modelId="{BC5F3877-DD41-42F3-AE91-F265076D1E50}" type="pres">
      <dgm:prSet presAssocID="{E459E6E8-B381-4536-A954-732513A657F1}" presName="childText" presStyleLbl="bgAcc1" presStyleIdx="4" presStyleCnt="19">
        <dgm:presLayoutVars>
          <dgm:bulletEnabled val="1"/>
        </dgm:presLayoutVars>
      </dgm:prSet>
      <dgm:spPr/>
    </dgm:pt>
    <dgm:pt modelId="{C8DD18ED-F0FC-49EA-BE37-D43EF029C47E}" type="pres">
      <dgm:prSet presAssocID="{D677BAB0-72F8-4974-8EB2-F9EF07A8ABAB}" presName="Name13" presStyleLbl="parChTrans1D2" presStyleIdx="5" presStyleCnt="19"/>
      <dgm:spPr/>
    </dgm:pt>
    <dgm:pt modelId="{CBF3ED03-12F9-4107-92AA-EA0113180DFC}" type="pres">
      <dgm:prSet presAssocID="{88FDC386-4014-448C-A834-49965E97FCA3}" presName="childText" presStyleLbl="bgAcc1" presStyleIdx="5" presStyleCnt="19">
        <dgm:presLayoutVars>
          <dgm:bulletEnabled val="1"/>
        </dgm:presLayoutVars>
      </dgm:prSet>
      <dgm:spPr/>
    </dgm:pt>
    <dgm:pt modelId="{CACA5809-7DC5-4690-8A04-697F5017C337}" type="pres">
      <dgm:prSet presAssocID="{01BC851E-1321-4919-946D-0B6A739D7BA8}" presName="Name13" presStyleLbl="parChTrans1D2" presStyleIdx="6" presStyleCnt="19"/>
      <dgm:spPr/>
    </dgm:pt>
    <dgm:pt modelId="{CA27334B-3775-4E6E-8D5C-41C62C987F54}" type="pres">
      <dgm:prSet presAssocID="{862A9A8E-6EF1-4298-991C-5A9FFD737BA4}" presName="childText" presStyleLbl="bgAcc1" presStyleIdx="6" presStyleCnt="19">
        <dgm:presLayoutVars>
          <dgm:bulletEnabled val="1"/>
        </dgm:presLayoutVars>
      </dgm:prSet>
      <dgm:spPr/>
    </dgm:pt>
    <dgm:pt modelId="{F1958E36-E7EA-4A7E-9EF3-5F86C1CDDC39}" type="pres">
      <dgm:prSet presAssocID="{906BAFA9-9403-4137-A24C-35AAF8280E62}" presName="root" presStyleCnt="0"/>
      <dgm:spPr/>
    </dgm:pt>
    <dgm:pt modelId="{3DD38889-24BA-4A4E-8143-E9D5FFA07B17}" type="pres">
      <dgm:prSet presAssocID="{906BAFA9-9403-4137-A24C-35AAF8280E62}" presName="rootComposite" presStyleCnt="0"/>
      <dgm:spPr/>
    </dgm:pt>
    <dgm:pt modelId="{E79B1FEB-FB2F-422A-B82B-A38427BB304A}" type="pres">
      <dgm:prSet presAssocID="{906BAFA9-9403-4137-A24C-35AAF8280E62}" presName="rootText" presStyleLbl="node1" presStyleIdx="3" presStyleCnt="7"/>
      <dgm:spPr/>
    </dgm:pt>
    <dgm:pt modelId="{76A8DAF3-200F-45D2-B9B3-2BBE574C92EE}" type="pres">
      <dgm:prSet presAssocID="{906BAFA9-9403-4137-A24C-35AAF8280E62}" presName="rootConnector" presStyleLbl="node1" presStyleIdx="3" presStyleCnt="7"/>
      <dgm:spPr/>
    </dgm:pt>
    <dgm:pt modelId="{E6E02F4D-B1AB-4E30-99E6-B4E649036BC1}" type="pres">
      <dgm:prSet presAssocID="{906BAFA9-9403-4137-A24C-35AAF8280E62}" presName="childShape" presStyleCnt="0"/>
      <dgm:spPr/>
    </dgm:pt>
    <dgm:pt modelId="{E4E48F14-D040-4DC3-A4AE-3E5F83626840}" type="pres">
      <dgm:prSet presAssocID="{E84D1AA0-5F44-49F8-9142-BDED31B91CBA}" presName="Name13" presStyleLbl="parChTrans1D2" presStyleIdx="7" presStyleCnt="19"/>
      <dgm:spPr/>
    </dgm:pt>
    <dgm:pt modelId="{FA91AC9D-5F14-4180-B6C1-A30C06368268}" type="pres">
      <dgm:prSet presAssocID="{A61A3497-894B-4657-B47B-EDF712A81026}" presName="childText" presStyleLbl="bgAcc1" presStyleIdx="7" presStyleCnt="19">
        <dgm:presLayoutVars>
          <dgm:bulletEnabled val="1"/>
        </dgm:presLayoutVars>
      </dgm:prSet>
      <dgm:spPr/>
    </dgm:pt>
    <dgm:pt modelId="{A1FB0D33-DE4D-4B2A-A386-8669FBA81DF7}" type="pres">
      <dgm:prSet presAssocID="{9AAC1611-F18A-4772-9E1B-3AFAAAF598C8}" presName="Name13" presStyleLbl="parChTrans1D2" presStyleIdx="8" presStyleCnt="19"/>
      <dgm:spPr/>
    </dgm:pt>
    <dgm:pt modelId="{20E07733-4C22-4B76-B906-25594A097C9A}" type="pres">
      <dgm:prSet presAssocID="{7B07A219-AAE7-4C04-85B3-4303FAE38503}" presName="childText" presStyleLbl="bgAcc1" presStyleIdx="8" presStyleCnt="19">
        <dgm:presLayoutVars>
          <dgm:bulletEnabled val="1"/>
        </dgm:presLayoutVars>
      </dgm:prSet>
      <dgm:spPr/>
    </dgm:pt>
    <dgm:pt modelId="{7329BDA5-E779-468B-8684-1021B6605FA0}" type="pres">
      <dgm:prSet presAssocID="{EDD11AC7-C54D-44C7-9A64-14929F979B58}" presName="Name13" presStyleLbl="parChTrans1D2" presStyleIdx="9" presStyleCnt="19"/>
      <dgm:spPr/>
    </dgm:pt>
    <dgm:pt modelId="{45203CEC-4A29-46F3-B25C-8089CC5330B5}" type="pres">
      <dgm:prSet presAssocID="{B62C3960-3168-4881-BDDE-AA90207A154B}" presName="childText" presStyleLbl="bgAcc1" presStyleIdx="9" presStyleCnt="19">
        <dgm:presLayoutVars>
          <dgm:bulletEnabled val="1"/>
        </dgm:presLayoutVars>
      </dgm:prSet>
      <dgm:spPr/>
    </dgm:pt>
    <dgm:pt modelId="{5F0D9B2B-D667-41A9-BBA6-41078D57F833}" type="pres">
      <dgm:prSet presAssocID="{92BF914E-456A-4F94-BDCD-971927114DC9}" presName="root" presStyleCnt="0"/>
      <dgm:spPr/>
    </dgm:pt>
    <dgm:pt modelId="{97875AF8-6B83-4200-93C5-EBA264DBEEB6}" type="pres">
      <dgm:prSet presAssocID="{92BF914E-456A-4F94-BDCD-971927114DC9}" presName="rootComposite" presStyleCnt="0"/>
      <dgm:spPr/>
    </dgm:pt>
    <dgm:pt modelId="{54C47CD8-469C-4498-BC42-129E5868DD5B}" type="pres">
      <dgm:prSet presAssocID="{92BF914E-456A-4F94-BDCD-971927114DC9}" presName="rootText" presStyleLbl="node1" presStyleIdx="4" presStyleCnt="7"/>
      <dgm:spPr/>
    </dgm:pt>
    <dgm:pt modelId="{29E8BF43-FE09-4C20-9CCE-A2FF7C162B4E}" type="pres">
      <dgm:prSet presAssocID="{92BF914E-456A-4F94-BDCD-971927114DC9}" presName="rootConnector" presStyleLbl="node1" presStyleIdx="4" presStyleCnt="7"/>
      <dgm:spPr/>
    </dgm:pt>
    <dgm:pt modelId="{4A096F7A-5405-4A9A-B7A8-DA2B3D396332}" type="pres">
      <dgm:prSet presAssocID="{92BF914E-456A-4F94-BDCD-971927114DC9}" presName="childShape" presStyleCnt="0"/>
      <dgm:spPr/>
    </dgm:pt>
    <dgm:pt modelId="{69F4E638-BC71-40EA-A1CF-615DF3FB7B56}" type="pres">
      <dgm:prSet presAssocID="{056214CC-6DBF-4242-BAED-55E5F2DA487B}" presName="Name13" presStyleLbl="parChTrans1D2" presStyleIdx="10" presStyleCnt="19"/>
      <dgm:spPr/>
    </dgm:pt>
    <dgm:pt modelId="{4A36B392-64B8-47A1-B646-1085E931D22C}" type="pres">
      <dgm:prSet presAssocID="{86158046-CDBD-4F0A-8D55-37106DFF03A4}" presName="childText" presStyleLbl="bgAcc1" presStyleIdx="10" presStyleCnt="19">
        <dgm:presLayoutVars>
          <dgm:bulletEnabled val="1"/>
        </dgm:presLayoutVars>
      </dgm:prSet>
      <dgm:spPr/>
    </dgm:pt>
    <dgm:pt modelId="{97C13BED-32E5-407E-95ED-308A42A40E40}" type="pres">
      <dgm:prSet presAssocID="{58EF94D9-9888-4742-AF3F-FACB002E5B03}" presName="Name13" presStyleLbl="parChTrans1D2" presStyleIdx="11" presStyleCnt="19"/>
      <dgm:spPr/>
    </dgm:pt>
    <dgm:pt modelId="{75938ED9-2E70-482F-84C5-E9F679CA248E}" type="pres">
      <dgm:prSet presAssocID="{E019EA68-B18F-4A5A-802F-3EA4761844BC}" presName="childText" presStyleLbl="bgAcc1" presStyleIdx="11" presStyleCnt="19">
        <dgm:presLayoutVars>
          <dgm:bulletEnabled val="1"/>
        </dgm:presLayoutVars>
      </dgm:prSet>
      <dgm:spPr/>
    </dgm:pt>
    <dgm:pt modelId="{86A7F80C-295C-4503-9FE3-C503B4374034}" type="pres">
      <dgm:prSet presAssocID="{2635592F-2CFA-4B27-ABCD-81EAE929114C}" presName="Name13" presStyleLbl="parChTrans1D2" presStyleIdx="12" presStyleCnt="19"/>
      <dgm:spPr/>
    </dgm:pt>
    <dgm:pt modelId="{CFF9EEB0-DFCC-4657-BCCC-961204AEF3F4}" type="pres">
      <dgm:prSet presAssocID="{B08349AC-0969-4549-9A44-22D69564A799}" presName="childText" presStyleLbl="bgAcc1" presStyleIdx="12" presStyleCnt="19">
        <dgm:presLayoutVars>
          <dgm:bulletEnabled val="1"/>
        </dgm:presLayoutVars>
      </dgm:prSet>
      <dgm:spPr/>
    </dgm:pt>
    <dgm:pt modelId="{26CBF9AD-25F1-4DD5-98BF-D8B38AD1A517}" type="pres">
      <dgm:prSet presAssocID="{E8672F30-FF97-467B-8E8C-CAEA48F43B97}" presName="root" presStyleCnt="0"/>
      <dgm:spPr/>
    </dgm:pt>
    <dgm:pt modelId="{CF14A906-1B2F-4702-8B46-093BC5E63112}" type="pres">
      <dgm:prSet presAssocID="{E8672F30-FF97-467B-8E8C-CAEA48F43B97}" presName="rootComposite" presStyleCnt="0"/>
      <dgm:spPr/>
    </dgm:pt>
    <dgm:pt modelId="{5F132354-7858-4D9D-B899-6769C5991759}" type="pres">
      <dgm:prSet presAssocID="{E8672F30-FF97-467B-8E8C-CAEA48F43B97}" presName="rootText" presStyleLbl="node1" presStyleIdx="5" presStyleCnt="7"/>
      <dgm:spPr/>
    </dgm:pt>
    <dgm:pt modelId="{AE31AA7C-0668-41BA-AEDF-B52747D2ADF2}" type="pres">
      <dgm:prSet presAssocID="{E8672F30-FF97-467B-8E8C-CAEA48F43B97}" presName="rootConnector" presStyleLbl="node1" presStyleIdx="5" presStyleCnt="7"/>
      <dgm:spPr/>
    </dgm:pt>
    <dgm:pt modelId="{74A9D58B-C375-4E49-BFAD-BAA1DC01E51B}" type="pres">
      <dgm:prSet presAssocID="{E8672F30-FF97-467B-8E8C-CAEA48F43B97}" presName="childShape" presStyleCnt="0"/>
      <dgm:spPr/>
    </dgm:pt>
    <dgm:pt modelId="{FADDB238-000F-46C2-B021-25DB985443B4}" type="pres">
      <dgm:prSet presAssocID="{1D7F531B-70C7-495A-85E0-6A49B772F4D4}" presName="Name13" presStyleLbl="parChTrans1D2" presStyleIdx="13" presStyleCnt="19"/>
      <dgm:spPr/>
    </dgm:pt>
    <dgm:pt modelId="{7F8FD107-3A2C-4B78-9DAF-B70DFBD982A6}" type="pres">
      <dgm:prSet presAssocID="{6040A473-DA0F-46C2-AF0B-13E736D6F27B}" presName="childText" presStyleLbl="bgAcc1" presStyleIdx="13" presStyleCnt="19">
        <dgm:presLayoutVars>
          <dgm:bulletEnabled val="1"/>
        </dgm:presLayoutVars>
      </dgm:prSet>
      <dgm:spPr/>
    </dgm:pt>
    <dgm:pt modelId="{A36F41F7-6F60-4B90-A7FD-417D1460BFF1}" type="pres">
      <dgm:prSet presAssocID="{8D79C78B-42BA-4AF1-B019-98D4ED23B420}" presName="Name13" presStyleLbl="parChTrans1D2" presStyleIdx="14" presStyleCnt="19"/>
      <dgm:spPr/>
    </dgm:pt>
    <dgm:pt modelId="{F4B729FC-F3B3-42DC-B329-DF0936B47C35}" type="pres">
      <dgm:prSet presAssocID="{BB710D68-C444-49FE-B8EF-9848B6E034FB}" presName="childText" presStyleLbl="bgAcc1" presStyleIdx="14" presStyleCnt="19">
        <dgm:presLayoutVars>
          <dgm:bulletEnabled val="1"/>
        </dgm:presLayoutVars>
      </dgm:prSet>
      <dgm:spPr/>
    </dgm:pt>
    <dgm:pt modelId="{C54F4215-E8FC-4B91-A2CE-D804CFAA9DDB}" type="pres">
      <dgm:prSet presAssocID="{D924FA51-83EA-4450-B225-CAEEEC2FB65B}" presName="Name13" presStyleLbl="parChTrans1D2" presStyleIdx="15" presStyleCnt="19"/>
      <dgm:spPr/>
    </dgm:pt>
    <dgm:pt modelId="{3E623423-9A88-4471-9A3E-25810A522080}" type="pres">
      <dgm:prSet presAssocID="{47632B81-7827-4B39-AC2C-CBEB32978C42}" presName="childText" presStyleLbl="bgAcc1" presStyleIdx="15" presStyleCnt="19">
        <dgm:presLayoutVars>
          <dgm:bulletEnabled val="1"/>
        </dgm:presLayoutVars>
      </dgm:prSet>
      <dgm:spPr/>
    </dgm:pt>
    <dgm:pt modelId="{C0C1FE0E-53B9-40DF-A974-77BCFF6EAFF4}" type="pres">
      <dgm:prSet presAssocID="{8E4A178A-A423-4D9E-8596-0064B53530CE}" presName="root" presStyleCnt="0"/>
      <dgm:spPr/>
    </dgm:pt>
    <dgm:pt modelId="{4FF822B0-7CFF-49F9-9EEC-40E46807A358}" type="pres">
      <dgm:prSet presAssocID="{8E4A178A-A423-4D9E-8596-0064B53530CE}" presName="rootComposite" presStyleCnt="0"/>
      <dgm:spPr/>
    </dgm:pt>
    <dgm:pt modelId="{C0BB4A36-5B76-476D-8C19-A60802515BEC}" type="pres">
      <dgm:prSet presAssocID="{8E4A178A-A423-4D9E-8596-0064B53530CE}" presName="rootText" presStyleLbl="node1" presStyleIdx="6" presStyleCnt="7" custLinFactNeighborX="-337" custLinFactNeighborY="1"/>
      <dgm:spPr/>
    </dgm:pt>
    <dgm:pt modelId="{D0F3C8AA-9F03-4DA6-8376-6DEA8F116D16}" type="pres">
      <dgm:prSet presAssocID="{8E4A178A-A423-4D9E-8596-0064B53530CE}" presName="rootConnector" presStyleLbl="node1" presStyleIdx="6" presStyleCnt="7"/>
      <dgm:spPr/>
    </dgm:pt>
    <dgm:pt modelId="{05C5B7A3-E0AD-41EB-A853-8991C7E09F9E}" type="pres">
      <dgm:prSet presAssocID="{8E4A178A-A423-4D9E-8596-0064B53530CE}" presName="childShape" presStyleCnt="0"/>
      <dgm:spPr/>
    </dgm:pt>
    <dgm:pt modelId="{509A5EFF-8D79-4AEC-BBAA-51CBCA27E152}" type="pres">
      <dgm:prSet presAssocID="{1D1D73EB-2479-461D-BC4D-9A88964FD1AB}" presName="Name13" presStyleLbl="parChTrans1D2" presStyleIdx="16" presStyleCnt="19"/>
      <dgm:spPr/>
    </dgm:pt>
    <dgm:pt modelId="{373F8217-8146-4156-98F8-C5F1729C5EAB}" type="pres">
      <dgm:prSet presAssocID="{8C4B5075-F03B-4223-80AA-FE3805A8566C}" presName="childText" presStyleLbl="bgAcc1" presStyleIdx="16" presStyleCnt="19">
        <dgm:presLayoutVars>
          <dgm:bulletEnabled val="1"/>
        </dgm:presLayoutVars>
      </dgm:prSet>
      <dgm:spPr/>
    </dgm:pt>
    <dgm:pt modelId="{A5CDA999-45F3-4CD9-9CD5-6467E08D7793}" type="pres">
      <dgm:prSet presAssocID="{404C3ABE-DCEB-42F6-B314-36AFC3623295}" presName="Name13" presStyleLbl="parChTrans1D2" presStyleIdx="17" presStyleCnt="19"/>
      <dgm:spPr/>
    </dgm:pt>
    <dgm:pt modelId="{B0EDADE5-D4BA-4583-BDB5-6C969AAD93CC}" type="pres">
      <dgm:prSet presAssocID="{B227C4D4-D1F3-46CC-88F1-5B1CC6E71390}" presName="childText" presStyleLbl="bgAcc1" presStyleIdx="17" presStyleCnt="19" custLinFactNeighborX="-422">
        <dgm:presLayoutVars>
          <dgm:bulletEnabled val="1"/>
        </dgm:presLayoutVars>
      </dgm:prSet>
      <dgm:spPr/>
    </dgm:pt>
    <dgm:pt modelId="{F5746013-B534-4BD9-B858-E64A12D8AADF}" type="pres">
      <dgm:prSet presAssocID="{A6B91E45-D641-46CA-8497-AB7A01AAF95D}" presName="Name13" presStyleLbl="parChTrans1D2" presStyleIdx="18" presStyleCnt="19"/>
      <dgm:spPr/>
    </dgm:pt>
    <dgm:pt modelId="{734805CA-1427-4DE2-BBD3-3410C68BE543}" type="pres">
      <dgm:prSet presAssocID="{583BD8C6-E853-443A-A481-D47CBDFDD6FF}" presName="childText" presStyleLbl="bgAcc1" presStyleIdx="18" presStyleCnt="19">
        <dgm:presLayoutVars>
          <dgm:bulletEnabled val="1"/>
        </dgm:presLayoutVars>
      </dgm:prSet>
      <dgm:spPr/>
    </dgm:pt>
  </dgm:ptLst>
  <dgm:cxnLst>
    <dgm:cxn modelId="{F4FF1101-BD91-459E-96D8-BAA5CF323CDA}" srcId="{8E4A178A-A423-4D9E-8596-0064B53530CE}" destId="{8C4B5075-F03B-4223-80AA-FE3805A8566C}" srcOrd="0" destOrd="0" parTransId="{1D1D73EB-2479-461D-BC4D-9A88964FD1AB}" sibTransId="{75BBD98A-32A9-4BC4-9A8D-79C2D3505C88}"/>
    <dgm:cxn modelId="{28733406-2F4E-4FE2-A4E2-F06512F2C5B1}" type="presOf" srcId="{056214CC-6DBF-4242-BAED-55E5F2DA487B}" destId="{69F4E638-BC71-40EA-A1CF-615DF3FB7B56}" srcOrd="0" destOrd="0" presId="urn:microsoft.com/office/officeart/2005/8/layout/hierarchy3"/>
    <dgm:cxn modelId="{773E5E16-6434-40EF-AEC8-8E6B20B66BCB}" srcId="{906BAFA9-9403-4137-A24C-35AAF8280E62}" destId="{A61A3497-894B-4657-B47B-EDF712A81026}" srcOrd="0" destOrd="0" parTransId="{E84D1AA0-5F44-49F8-9142-BDED31B91CBA}" sibTransId="{29B239D2-5957-449F-AC48-1EF3514BDB4E}"/>
    <dgm:cxn modelId="{1E9B4716-3E3D-4B7C-A13E-A2BA95D8B209}" type="presOf" srcId="{1D1D73EB-2479-461D-BC4D-9A88964FD1AB}" destId="{509A5EFF-8D79-4AEC-BBAA-51CBCA27E152}" srcOrd="0" destOrd="0" presId="urn:microsoft.com/office/officeart/2005/8/layout/hierarchy3"/>
    <dgm:cxn modelId="{A4E0E518-A327-4923-BBDD-65A1AADA5F70}" type="presOf" srcId="{3D4CCF73-DF87-4DAB-8E0C-669A9EE772BF}" destId="{70BB6601-ADCC-449A-B12E-816481251D27}" srcOrd="0" destOrd="0" presId="urn:microsoft.com/office/officeart/2005/8/layout/hierarchy3"/>
    <dgm:cxn modelId="{64D7331E-482A-48D3-A62B-EA89678D50AB}" type="presOf" srcId="{77624F8B-8649-4D4F-913B-DCCFBF2745F7}" destId="{D8E6E928-58BC-4443-82A5-70E229D51D12}" srcOrd="0" destOrd="0" presId="urn:microsoft.com/office/officeart/2005/8/layout/hierarchy3"/>
    <dgm:cxn modelId="{56383424-A795-4A28-846A-34ACDCC6157A}" type="presOf" srcId="{1D7F531B-70C7-495A-85E0-6A49B772F4D4}" destId="{FADDB238-000F-46C2-B021-25DB985443B4}" srcOrd="0" destOrd="0" presId="urn:microsoft.com/office/officeart/2005/8/layout/hierarchy3"/>
    <dgm:cxn modelId="{F7353927-DF62-453B-BC82-887E99338F41}" type="presOf" srcId="{906BAFA9-9403-4137-A24C-35AAF8280E62}" destId="{E79B1FEB-FB2F-422A-B82B-A38427BB304A}" srcOrd="0" destOrd="0" presId="urn:microsoft.com/office/officeart/2005/8/layout/hierarchy3"/>
    <dgm:cxn modelId="{E32BB52A-A9A7-4150-8A08-600C129BBB11}" srcId="{E103B41E-EE37-4237-87FE-E9241CBFFE27}" destId="{8E4A178A-A423-4D9E-8596-0064B53530CE}" srcOrd="6" destOrd="0" parTransId="{68B72E71-6752-496E-8256-D5ECBB64F8D0}" sibTransId="{0B1E7A6E-909A-40FB-B0A5-AE781ABD65A7}"/>
    <dgm:cxn modelId="{854E0433-5682-4A4E-883E-6E0712098E9F}" srcId="{E103B41E-EE37-4237-87FE-E9241CBFFE27}" destId="{906BAFA9-9403-4137-A24C-35AAF8280E62}" srcOrd="3" destOrd="0" parTransId="{DC045CB7-CB44-49A9-B493-B70713297A81}" sibTransId="{94874CB5-2A0F-467E-A62E-68998562069D}"/>
    <dgm:cxn modelId="{C3EEA434-08AC-4C8B-80FD-DF76233D2281}" type="presOf" srcId="{92BF914E-456A-4F94-BDCD-971927114DC9}" destId="{29E8BF43-FE09-4C20-9CCE-A2FF7C162B4E}" srcOrd="1" destOrd="0" presId="urn:microsoft.com/office/officeart/2005/8/layout/hierarchy3"/>
    <dgm:cxn modelId="{97B75439-F8F3-4E68-95F5-49F41E5F3B30}" type="presOf" srcId="{B227C4D4-D1F3-46CC-88F1-5B1CC6E71390}" destId="{B0EDADE5-D4BA-4583-BDB5-6C969AAD93CC}" srcOrd="0" destOrd="0" presId="urn:microsoft.com/office/officeart/2005/8/layout/hierarchy3"/>
    <dgm:cxn modelId="{06A9D83A-77DC-48F4-AEB5-F9BB40F9376F}" type="presOf" srcId="{906BAFA9-9403-4137-A24C-35AAF8280E62}" destId="{76A8DAF3-200F-45D2-B9B3-2BBE574C92EE}" srcOrd="1" destOrd="0" presId="urn:microsoft.com/office/officeart/2005/8/layout/hierarchy3"/>
    <dgm:cxn modelId="{9D0EC65B-994E-4C19-B2C1-76239BFC46F6}" srcId="{4C991D2A-28BB-44EE-9E24-C4804F0433FC}" destId="{862A9A8E-6EF1-4298-991C-5A9FFD737BA4}" srcOrd="2" destOrd="0" parTransId="{01BC851E-1321-4919-946D-0B6A739D7BA8}" sibTransId="{6131D17B-FE72-4142-B4F2-2F7141C95232}"/>
    <dgm:cxn modelId="{5D8BB35C-205B-47D9-9A1A-CAE9274F942C}" srcId="{E8672F30-FF97-467B-8E8C-CAEA48F43B97}" destId="{47632B81-7827-4B39-AC2C-CBEB32978C42}" srcOrd="2" destOrd="0" parTransId="{D924FA51-83EA-4450-B225-CAEEEC2FB65B}" sibTransId="{84CB431A-77F5-4819-8B41-975F803772C4}"/>
    <dgm:cxn modelId="{99BCB75C-2632-4393-B514-CEE387ED2849}" type="presOf" srcId="{81B16733-8CEC-4DC9-8837-160475BC4684}" destId="{881D9F01-4339-4EF2-92BA-791530BF90FA}" srcOrd="0" destOrd="0" presId="urn:microsoft.com/office/officeart/2005/8/layout/hierarchy3"/>
    <dgm:cxn modelId="{6D58C95E-F3C4-4892-92A5-8E727D6BDFB0}" type="presOf" srcId="{3D4CCF73-DF87-4DAB-8E0C-669A9EE772BF}" destId="{6ADD8F7C-B508-48A8-92E0-90EDC771990C}" srcOrd="1" destOrd="0" presId="urn:microsoft.com/office/officeart/2005/8/layout/hierarchy3"/>
    <dgm:cxn modelId="{09A50A41-95AA-46AF-B14B-41020C2A1C99}" srcId="{E103B41E-EE37-4237-87FE-E9241CBFFE27}" destId="{9748A60B-FD22-438F-AB36-4C036132136F}" srcOrd="0" destOrd="0" parTransId="{793785D6-B613-4F31-B155-B95084219C53}" sibTransId="{B3217DD2-5DE3-4DBD-AC7D-A4B66BACB926}"/>
    <dgm:cxn modelId="{F03B2A61-FE29-4506-BE87-38144AAE7F19}" srcId="{E103B41E-EE37-4237-87FE-E9241CBFFE27}" destId="{4C991D2A-28BB-44EE-9E24-C4804F0433FC}" srcOrd="2" destOrd="0" parTransId="{24D1119A-BE6F-4120-8186-20A1BC243A79}" sibTransId="{AB34B976-F19C-4833-A819-9C045769C3B9}"/>
    <dgm:cxn modelId="{7FB83065-05E9-45F5-A201-CB03B09F78E0}" type="presOf" srcId="{E84D1AA0-5F44-49F8-9142-BDED31B91CBA}" destId="{E4E48F14-D040-4DC3-A4AE-3E5F83626840}" srcOrd="0" destOrd="0" presId="urn:microsoft.com/office/officeart/2005/8/layout/hierarchy3"/>
    <dgm:cxn modelId="{ED157266-5887-4F0C-BC74-3E3BFA9AC3A5}" type="presOf" srcId="{2635592F-2CFA-4B27-ABCD-81EAE929114C}" destId="{86A7F80C-295C-4503-9FE3-C503B4374034}" srcOrd="0" destOrd="0" presId="urn:microsoft.com/office/officeart/2005/8/layout/hierarchy3"/>
    <dgm:cxn modelId="{C3A9F869-9108-4C33-8764-5FD6F1826134}" type="presOf" srcId="{8E4A178A-A423-4D9E-8596-0064B53530CE}" destId="{D0F3C8AA-9F03-4DA6-8376-6DEA8F116D16}" srcOrd="1" destOrd="0" presId="urn:microsoft.com/office/officeart/2005/8/layout/hierarchy3"/>
    <dgm:cxn modelId="{4DC4794B-A041-4C75-AFBF-714EC598E25A}" srcId="{E8672F30-FF97-467B-8E8C-CAEA48F43B97}" destId="{BB710D68-C444-49FE-B8EF-9848B6E034FB}" srcOrd="1" destOrd="0" parTransId="{8D79C78B-42BA-4AF1-B019-98D4ED23B420}" sibTransId="{9549675E-EE3E-4E58-BDC1-3DCD024389BD}"/>
    <dgm:cxn modelId="{EC82C06B-3251-4F27-8841-F9B40298AD5E}" type="presOf" srcId="{8E4A178A-A423-4D9E-8596-0064B53530CE}" destId="{C0BB4A36-5B76-476D-8C19-A60802515BEC}" srcOrd="0" destOrd="0" presId="urn:microsoft.com/office/officeart/2005/8/layout/hierarchy3"/>
    <dgm:cxn modelId="{7C9B714C-F81C-4A07-9C3A-90680683375A}" srcId="{92BF914E-456A-4F94-BDCD-971927114DC9}" destId="{E019EA68-B18F-4A5A-802F-3EA4761844BC}" srcOrd="1" destOrd="0" parTransId="{58EF94D9-9888-4742-AF3F-FACB002E5B03}" sibTransId="{02481B3E-D343-44A8-A781-DCB852052DDD}"/>
    <dgm:cxn modelId="{ADCA576D-7A33-4DD0-9D5F-04E85EF1C859}" type="presOf" srcId="{EEFE42B9-4B48-47D3-A567-E70C2DB001C2}" destId="{ED37C895-E60C-402D-9A58-6E7D4701EF25}" srcOrd="0" destOrd="0" presId="urn:microsoft.com/office/officeart/2005/8/layout/hierarchy3"/>
    <dgm:cxn modelId="{2EC1AB4F-97B6-43F0-BAEE-64377AA39998}" type="presOf" srcId="{9570ED94-38E5-484F-AEAC-A078AE335395}" destId="{BA05D0F7-BDB7-44DD-A695-A95D4D2AE75B}" srcOrd="0" destOrd="0" presId="urn:microsoft.com/office/officeart/2005/8/layout/hierarchy3"/>
    <dgm:cxn modelId="{278C9E52-A3CF-4F14-8D0F-36CF0F6CBB59}" type="presOf" srcId="{B62C3960-3168-4881-BDDE-AA90207A154B}" destId="{45203CEC-4A29-46F3-B25C-8089CC5330B5}" srcOrd="0" destOrd="0" presId="urn:microsoft.com/office/officeart/2005/8/layout/hierarchy3"/>
    <dgm:cxn modelId="{4921BD74-605D-41D5-93F3-A30440C67E40}" srcId="{4C991D2A-28BB-44EE-9E24-C4804F0433FC}" destId="{E459E6E8-B381-4536-A954-732513A657F1}" srcOrd="0" destOrd="0" parTransId="{EEFE42B9-4B48-47D3-A567-E70C2DB001C2}" sibTransId="{A74E8D4E-552F-4E2E-8C13-A68F4F209323}"/>
    <dgm:cxn modelId="{C40DE255-14CF-46AB-9017-E612D16443C8}" type="presOf" srcId="{BB710D68-C444-49FE-B8EF-9848B6E034FB}" destId="{F4B729FC-F3B3-42DC-B329-DF0936B47C35}" srcOrd="0" destOrd="0" presId="urn:microsoft.com/office/officeart/2005/8/layout/hierarchy3"/>
    <dgm:cxn modelId="{0047637C-20F8-4A35-BBAF-6622A8A3A24F}" type="presOf" srcId="{9AAC1611-F18A-4772-9E1B-3AFAAAF598C8}" destId="{A1FB0D33-DE4D-4B2A-A386-8669FBA81DF7}" srcOrd="0" destOrd="0" presId="urn:microsoft.com/office/officeart/2005/8/layout/hierarchy3"/>
    <dgm:cxn modelId="{537AB382-C83D-4C89-8AE7-EE1162A26C7A}" type="presOf" srcId="{9748A60B-FD22-438F-AB36-4C036132136F}" destId="{4FF4B26E-D205-4BA9-87F4-52D60AD97E77}" srcOrd="1" destOrd="0" presId="urn:microsoft.com/office/officeart/2005/8/layout/hierarchy3"/>
    <dgm:cxn modelId="{A1026888-D2A2-4B3D-B03B-E68DBBE197D7}" srcId="{3D4CCF73-DF87-4DAB-8E0C-669A9EE772BF}" destId="{040FF963-CAE3-4D29-ADF7-8364FB111294}" srcOrd="0" destOrd="0" parTransId="{9570ED94-38E5-484F-AEAC-A078AE335395}" sibTransId="{A875CF25-19B8-4EEE-82CA-866E30276297}"/>
    <dgm:cxn modelId="{66C77588-0AC3-48EE-97B7-FBAFC82308AE}" type="presOf" srcId="{47632B81-7827-4B39-AC2C-CBEB32978C42}" destId="{3E623423-9A88-4471-9A3E-25810A522080}" srcOrd="0" destOrd="0" presId="urn:microsoft.com/office/officeart/2005/8/layout/hierarchy3"/>
    <dgm:cxn modelId="{63B7F689-D5D4-4F39-803D-5D3D9D65C2D9}" type="presOf" srcId="{EDD11AC7-C54D-44C7-9A64-14929F979B58}" destId="{7329BDA5-E779-468B-8684-1021B6605FA0}" srcOrd="0" destOrd="0" presId="urn:microsoft.com/office/officeart/2005/8/layout/hierarchy3"/>
    <dgm:cxn modelId="{CB4E2594-3EF1-435D-BFCC-112477100EEF}" type="presOf" srcId="{583BD8C6-E853-443A-A481-D47CBDFDD6FF}" destId="{734805CA-1427-4DE2-BBD3-3410C68BE543}" srcOrd="0" destOrd="0" presId="urn:microsoft.com/office/officeart/2005/8/layout/hierarchy3"/>
    <dgm:cxn modelId="{B60B4695-D7CF-4022-85CE-08A71F3139BB}" srcId="{E8672F30-FF97-467B-8E8C-CAEA48F43B97}" destId="{6040A473-DA0F-46C2-AF0B-13E736D6F27B}" srcOrd="0" destOrd="0" parTransId="{1D7F531B-70C7-495A-85E0-6A49B772F4D4}" sibTransId="{CC6DF036-AB1D-4874-9FE6-93817BA0AA0F}"/>
    <dgm:cxn modelId="{C6E0D095-65F5-4815-94B3-50D7F8BF60F3}" type="presOf" srcId="{E8672F30-FF97-467B-8E8C-CAEA48F43B97}" destId="{5F132354-7858-4D9D-B899-6769C5991759}" srcOrd="0" destOrd="0" presId="urn:microsoft.com/office/officeart/2005/8/layout/hierarchy3"/>
    <dgm:cxn modelId="{48040E96-C52A-4F96-9E5A-DC8B36381836}" srcId="{92BF914E-456A-4F94-BDCD-971927114DC9}" destId="{B08349AC-0969-4549-9A44-22D69564A799}" srcOrd="2" destOrd="0" parTransId="{2635592F-2CFA-4B27-ABCD-81EAE929114C}" sibTransId="{BA202840-AAC5-4E61-A77A-90EEEA582834}"/>
    <dgm:cxn modelId="{EA034BA7-A3C5-449C-9E85-CEA4C761B09D}" type="presOf" srcId="{E459E6E8-B381-4536-A954-732513A657F1}" destId="{BC5F3877-DD41-42F3-AE91-F265076D1E50}" srcOrd="0" destOrd="0" presId="urn:microsoft.com/office/officeart/2005/8/layout/hierarchy3"/>
    <dgm:cxn modelId="{93E81DAA-927D-4308-A619-2674C737CFE7}" type="presOf" srcId="{9C241FDB-00C6-4DB8-A133-64CDEF913D8C}" destId="{95842D29-8335-492C-B759-1CDA520103CD}" srcOrd="0" destOrd="0" presId="urn:microsoft.com/office/officeart/2005/8/layout/hierarchy3"/>
    <dgm:cxn modelId="{D7836BAB-6876-4002-90C1-312E3D98DF09}" type="presOf" srcId="{D677BAB0-72F8-4974-8EB2-F9EF07A8ABAB}" destId="{C8DD18ED-F0FC-49EA-BE37-D43EF029C47E}" srcOrd="0" destOrd="0" presId="urn:microsoft.com/office/officeart/2005/8/layout/hierarchy3"/>
    <dgm:cxn modelId="{6F4079AB-8674-43DA-9B46-55B78930E35A}" srcId="{4C991D2A-28BB-44EE-9E24-C4804F0433FC}" destId="{88FDC386-4014-448C-A834-49965E97FCA3}" srcOrd="1" destOrd="0" parTransId="{D677BAB0-72F8-4974-8EB2-F9EF07A8ABAB}" sibTransId="{7B639E14-4311-4B5C-9843-4A92C3A07429}"/>
    <dgm:cxn modelId="{A4EA83AB-83B2-4E06-AF41-42802C61A83E}" srcId="{3D4CCF73-DF87-4DAB-8E0C-669A9EE772BF}" destId="{9C241FDB-00C6-4DB8-A133-64CDEF913D8C}" srcOrd="1" destOrd="0" parTransId="{EC59238F-850A-4C32-9772-FCA406956281}" sibTransId="{03C74075-B4B2-4785-9CE1-A1AA24816EF7}"/>
    <dgm:cxn modelId="{65339FAB-60C0-48F4-8EC6-B9B9B9BCBD54}" srcId="{E103B41E-EE37-4237-87FE-E9241CBFFE27}" destId="{E8672F30-FF97-467B-8E8C-CAEA48F43B97}" srcOrd="5" destOrd="0" parTransId="{F43DBEC3-23C8-4958-8C33-40DBF00F6CF7}" sibTransId="{6E4309A3-D947-47A0-AD85-C81F16B91BB7}"/>
    <dgm:cxn modelId="{1D9C03AC-68D3-4AC6-8291-6B9993FF64BD}" srcId="{92BF914E-456A-4F94-BDCD-971927114DC9}" destId="{86158046-CDBD-4F0A-8D55-37106DFF03A4}" srcOrd="0" destOrd="0" parTransId="{056214CC-6DBF-4242-BAED-55E5F2DA487B}" sibTransId="{D79C50A1-BA41-4109-B6DF-9C85CB3AB68E}"/>
    <dgm:cxn modelId="{BC05C9AC-9B71-4174-B485-5D68D2DEC55C}" type="presOf" srcId="{404C3ABE-DCEB-42F6-B314-36AFC3623295}" destId="{A5CDA999-45F3-4CD9-9CD5-6467E08D7793}" srcOrd="0" destOrd="0" presId="urn:microsoft.com/office/officeart/2005/8/layout/hierarchy3"/>
    <dgm:cxn modelId="{A881CCAF-10E5-4E93-8339-A81AB399028B}" type="presOf" srcId="{D924FA51-83EA-4450-B225-CAEEEC2FB65B}" destId="{C54F4215-E8FC-4B91-A2CE-D804CFAA9DDB}" srcOrd="0" destOrd="0" presId="urn:microsoft.com/office/officeart/2005/8/layout/hierarchy3"/>
    <dgm:cxn modelId="{985F2EB6-8A26-4FD6-AB97-8D1ECDE5A423}" type="presOf" srcId="{862A9A8E-6EF1-4298-991C-5A9FFD737BA4}" destId="{CA27334B-3775-4E6E-8D5C-41C62C987F54}" srcOrd="0" destOrd="0" presId="urn:microsoft.com/office/officeart/2005/8/layout/hierarchy3"/>
    <dgm:cxn modelId="{81C939B8-7963-4974-9092-88A2B5980392}" type="presOf" srcId="{E103B41E-EE37-4237-87FE-E9241CBFFE27}" destId="{8805D234-6A33-4A74-A616-F195AAD77C58}" srcOrd="0" destOrd="0" presId="urn:microsoft.com/office/officeart/2005/8/layout/hierarchy3"/>
    <dgm:cxn modelId="{3D0746B9-F9F9-414D-A8F6-7BEA0C88947C}" type="presOf" srcId="{EC59238F-850A-4C32-9772-FCA406956281}" destId="{130235C7-E799-4607-A489-31DE53C9A72D}" srcOrd="0" destOrd="0" presId="urn:microsoft.com/office/officeart/2005/8/layout/hierarchy3"/>
    <dgm:cxn modelId="{7B9775BA-DA99-4BD8-AE70-8C426F91061D}" srcId="{E103B41E-EE37-4237-87FE-E9241CBFFE27}" destId="{92BF914E-456A-4F94-BDCD-971927114DC9}" srcOrd="4" destOrd="0" parTransId="{19B1B229-D455-4EB0-B8B8-46CF32B5D4BE}" sibTransId="{5C081785-8DD2-46E4-848E-E42EF19BD01B}"/>
    <dgm:cxn modelId="{93F00BBB-6CA8-4993-A3FF-CF96AE89A08E}" type="presOf" srcId="{8D79C78B-42BA-4AF1-B019-98D4ED23B420}" destId="{A36F41F7-6F60-4B90-A7FD-417D1460BFF1}" srcOrd="0" destOrd="0" presId="urn:microsoft.com/office/officeart/2005/8/layout/hierarchy3"/>
    <dgm:cxn modelId="{8A25EFBF-3E49-4730-8136-3E19615D7C1E}" type="presOf" srcId="{88FDC386-4014-448C-A834-49965E97FCA3}" destId="{CBF3ED03-12F9-4107-92AA-EA0113180DFC}" srcOrd="0" destOrd="0" presId="urn:microsoft.com/office/officeart/2005/8/layout/hierarchy3"/>
    <dgm:cxn modelId="{A68124C1-0F97-4734-AFA0-64476FA77FBD}" type="presOf" srcId="{040FF963-CAE3-4D29-ADF7-8364FB111294}" destId="{C058FF11-12FA-4496-BEA8-365A33FE6470}" srcOrd="0" destOrd="0" presId="urn:microsoft.com/office/officeart/2005/8/layout/hierarchy3"/>
    <dgm:cxn modelId="{F41E38C1-7244-4B05-9491-91FDF32B5B54}" type="presOf" srcId="{01BC851E-1321-4919-946D-0B6A739D7BA8}" destId="{CACA5809-7DC5-4690-8A04-697F5017C337}" srcOrd="0" destOrd="0" presId="urn:microsoft.com/office/officeart/2005/8/layout/hierarchy3"/>
    <dgm:cxn modelId="{ED5A92C6-95C8-470B-8128-353A5F16B07C}" type="presOf" srcId="{8C4B5075-F03B-4223-80AA-FE3805A8566C}" destId="{373F8217-8146-4156-98F8-C5F1729C5EAB}" srcOrd="0" destOrd="0" presId="urn:microsoft.com/office/officeart/2005/8/layout/hierarchy3"/>
    <dgm:cxn modelId="{8B9541CE-474E-420A-86E5-1667D9409A25}" srcId="{9748A60B-FD22-438F-AB36-4C036132136F}" destId="{77624F8B-8649-4D4F-913B-DCCFBF2745F7}" srcOrd="0" destOrd="0" parTransId="{65503525-67A4-4B44-BDE2-7638642D7029}" sibTransId="{CE660B0A-F29E-4A5C-9E90-8981D8AFADA4}"/>
    <dgm:cxn modelId="{77FC3BCF-0B1B-4AFA-8175-0983654ACD46}" type="presOf" srcId="{7B07A219-AAE7-4C04-85B3-4303FAE38503}" destId="{20E07733-4C22-4B76-B906-25594A097C9A}" srcOrd="0" destOrd="0" presId="urn:microsoft.com/office/officeart/2005/8/layout/hierarchy3"/>
    <dgm:cxn modelId="{C76472D0-0898-42D1-A639-2A8833BC903F}" type="presOf" srcId="{ED2B1291-B6E2-4484-876E-51B19202C25F}" destId="{C2BB18EF-CB96-409E-851C-F6494BCAC303}" srcOrd="0" destOrd="0" presId="urn:microsoft.com/office/officeart/2005/8/layout/hierarchy3"/>
    <dgm:cxn modelId="{2055F2D0-5104-48A0-AFF0-5B89AE19AAED}" type="presOf" srcId="{B08349AC-0969-4549-9A44-22D69564A799}" destId="{CFF9EEB0-DFCC-4657-BCCC-961204AEF3F4}" srcOrd="0" destOrd="0" presId="urn:microsoft.com/office/officeart/2005/8/layout/hierarchy3"/>
    <dgm:cxn modelId="{17527CD2-E338-4617-888B-62BACED8EB6A}" type="presOf" srcId="{A61A3497-894B-4657-B47B-EDF712A81026}" destId="{FA91AC9D-5F14-4180-B6C1-A30C06368268}" srcOrd="0" destOrd="0" presId="urn:microsoft.com/office/officeart/2005/8/layout/hierarchy3"/>
    <dgm:cxn modelId="{553C41D8-148B-4F49-9AFD-092BDBA6AA48}" srcId="{8E4A178A-A423-4D9E-8596-0064B53530CE}" destId="{583BD8C6-E853-443A-A481-D47CBDFDD6FF}" srcOrd="2" destOrd="0" parTransId="{A6B91E45-D641-46CA-8497-AB7A01AAF95D}" sibTransId="{7799AB61-5A2F-4484-B389-312C5073D29E}"/>
    <dgm:cxn modelId="{7D4A99D8-FEDA-4D7F-B095-D744BFADD93C}" srcId="{9748A60B-FD22-438F-AB36-4C036132136F}" destId="{ED2B1291-B6E2-4484-876E-51B19202C25F}" srcOrd="1" destOrd="0" parTransId="{81B16733-8CEC-4DC9-8837-160475BC4684}" sibTransId="{3CFF929E-D02B-4398-A730-917B93DC958F}"/>
    <dgm:cxn modelId="{72A671DA-E460-41A9-A7F9-904DC0F86BC4}" type="presOf" srcId="{E8672F30-FF97-467B-8E8C-CAEA48F43B97}" destId="{AE31AA7C-0668-41BA-AEDF-B52747D2ADF2}" srcOrd="1" destOrd="0" presId="urn:microsoft.com/office/officeart/2005/8/layout/hierarchy3"/>
    <dgm:cxn modelId="{4642C3DD-725B-455F-A64C-80270FCAF252}" type="presOf" srcId="{58EF94D9-9888-4742-AF3F-FACB002E5B03}" destId="{97C13BED-32E5-407E-95ED-308A42A40E40}" srcOrd="0" destOrd="0" presId="urn:microsoft.com/office/officeart/2005/8/layout/hierarchy3"/>
    <dgm:cxn modelId="{B74BB9E3-72EA-421F-9BA4-AEA4B9AE89AE}" type="presOf" srcId="{92BF914E-456A-4F94-BDCD-971927114DC9}" destId="{54C47CD8-469C-4498-BC42-129E5868DD5B}" srcOrd="0" destOrd="0" presId="urn:microsoft.com/office/officeart/2005/8/layout/hierarchy3"/>
    <dgm:cxn modelId="{E8080FE6-27DC-404F-BC6E-F0159CA06980}" srcId="{906BAFA9-9403-4137-A24C-35AAF8280E62}" destId="{B62C3960-3168-4881-BDDE-AA90207A154B}" srcOrd="2" destOrd="0" parTransId="{EDD11AC7-C54D-44C7-9A64-14929F979B58}" sibTransId="{91426D6C-72E3-46EA-8C82-BE4FBD7BA6E5}"/>
    <dgm:cxn modelId="{A7231BEB-6E48-4F01-94D0-DBB2E93BE475}" srcId="{8E4A178A-A423-4D9E-8596-0064B53530CE}" destId="{B227C4D4-D1F3-46CC-88F1-5B1CC6E71390}" srcOrd="1" destOrd="0" parTransId="{404C3ABE-DCEB-42F6-B314-36AFC3623295}" sibTransId="{29078152-1C42-4332-8221-DFDF37117B51}"/>
    <dgm:cxn modelId="{69160FEC-0428-4403-A997-15002E8826B2}" type="presOf" srcId="{9748A60B-FD22-438F-AB36-4C036132136F}" destId="{707306CA-8B1C-45B8-B405-0ED6B4DB8D4D}" srcOrd="0" destOrd="0" presId="urn:microsoft.com/office/officeart/2005/8/layout/hierarchy3"/>
    <dgm:cxn modelId="{6C8273ED-3E54-4244-8E33-2691B9F74590}" type="presOf" srcId="{E019EA68-B18F-4A5A-802F-3EA4761844BC}" destId="{75938ED9-2E70-482F-84C5-E9F679CA248E}" srcOrd="0" destOrd="0" presId="urn:microsoft.com/office/officeart/2005/8/layout/hierarchy3"/>
    <dgm:cxn modelId="{1E11E4ED-7425-4535-8798-13AC3A791807}" type="presOf" srcId="{A6B91E45-D641-46CA-8497-AB7A01AAF95D}" destId="{F5746013-B534-4BD9-B858-E64A12D8AADF}" srcOrd="0" destOrd="0" presId="urn:microsoft.com/office/officeart/2005/8/layout/hierarchy3"/>
    <dgm:cxn modelId="{C3C07CF1-56D5-4AFD-9DB5-96FFD1E7D89F}" srcId="{906BAFA9-9403-4137-A24C-35AAF8280E62}" destId="{7B07A219-AAE7-4C04-85B3-4303FAE38503}" srcOrd="1" destOrd="0" parTransId="{9AAC1611-F18A-4772-9E1B-3AFAAAF598C8}" sibTransId="{15A758B7-2D0F-4675-A569-ABB11482A9BD}"/>
    <dgm:cxn modelId="{022F64F4-2190-4493-9BEC-AAF66BD2256A}" type="presOf" srcId="{65503525-67A4-4B44-BDE2-7638642D7029}" destId="{E95115C2-88A5-42A6-8ACA-66418D1A5AAA}" srcOrd="0" destOrd="0" presId="urn:microsoft.com/office/officeart/2005/8/layout/hierarchy3"/>
    <dgm:cxn modelId="{6060A1F8-13EF-493E-9A15-18C71FD24CF9}" type="presOf" srcId="{4C991D2A-28BB-44EE-9E24-C4804F0433FC}" destId="{E4AA9856-D7DE-4C89-89A6-ED05A21D87C6}" srcOrd="1" destOrd="0" presId="urn:microsoft.com/office/officeart/2005/8/layout/hierarchy3"/>
    <dgm:cxn modelId="{FCF13AFA-E1C1-433A-A840-533CDF95C754}" type="presOf" srcId="{86158046-CDBD-4F0A-8D55-37106DFF03A4}" destId="{4A36B392-64B8-47A1-B646-1085E931D22C}" srcOrd="0" destOrd="0" presId="urn:microsoft.com/office/officeart/2005/8/layout/hierarchy3"/>
    <dgm:cxn modelId="{A98FD3FA-9C2C-44F9-A007-5F4E6CAE1126}" type="presOf" srcId="{6040A473-DA0F-46C2-AF0B-13E736D6F27B}" destId="{7F8FD107-3A2C-4B78-9DAF-B70DFBD982A6}" srcOrd="0" destOrd="0" presId="urn:microsoft.com/office/officeart/2005/8/layout/hierarchy3"/>
    <dgm:cxn modelId="{F16538FD-5A18-48D3-8399-DDBE9C140085}" type="presOf" srcId="{4C991D2A-28BB-44EE-9E24-C4804F0433FC}" destId="{FF5E9352-9019-444F-BDB1-6C92175814FC}" srcOrd="0" destOrd="0" presId="urn:microsoft.com/office/officeart/2005/8/layout/hierarchy3"/>
    <dgm:cxn modelId="{B099E8FE-185C-4864-B623-A608A4D9B95C}" srcId="{E103B41E-EE37-4237-87FE-E9241CBFFE27}" destId="{3D4CCF73-DF87-4DAB-8E0C-669A9EE772BF}" srcOrd="1" destOrd="0" parTransId="{84946C98-DD70-4984-9419-58BCCB38DCAF}" sibTransId="{02A12300-BBEF-4E63-A05A-B4EB07012D5C}"/>
    <dgm:cxn modelId="{0BDE2832-EB41-452F-B493-21AD1E16B749}" type="presParOf" srcId="{8805D234-6A33-4A74-A616-F195AAD77C58}" destId="{ECE58DBB-A795-4E11-BE1F-7F9938194840}" srcOrd="0" destOrd="0" presId="urn:microsoft.com/office/officeart/2005/8/layout/hierarchy3"/>
    <dgm:cxn modelId="{F3270C95-EDF6-461B-A216-76FB225A2DCC}" type="presParOf" srcId="{ECE58DBB-A795-4E11-BE1F-7F9938194840}" destId="{59A979BA-C9CC-40C4-AD13-EC35716E84EB}" srcOrd="0" destOrd="0" presId="urn:microsoft.com/office/officeart/2005/8/layout/hierarchy3"/>
    <dgm:cxn modelId="{5D378ACC-D883-4AAE-9312-CB7FC6C76BA2}" type="presParOf" srcId="{59A979BA-C9CC-40C4-AD13-EC35716E84EB}" destId="{707306CA-8B1C-45B8-B405-0ED6B4DB8D4D}" srcOrd="0" destOrd="0" presId="urn:microsoft.com/office/officeart/2005/8/layout/hierarchy3"/>
    <dgm:cxn modelId="{0B8D99A9-B353-44E6-B3E5-8FCA1841032E}" type="presParOf" srcId="{59A979BA-C9CC-40C4-AD13-EC35716E84EB}" destId="{4FF4B26E-D205-4BA9-87F4-52D60AD97E77}" srcOrd="1" destOrd="0" presId="urn:microsoft.com/office/officeart/2005/8/layout/hierarchy3"/>
    <dgm:cxn modelId="{49C19419-5670-40CD-B240-FC2CD9C70D8A}" type="presParOf" srcId="{ECE58DBB-A795-4E11-BE1F-7F9938194840}" destId="{314411F4-22A2-4B1C-88B3-458F2C4F99D5}" srcOrd="1" destOrd="0" presId="urn:microsoft.com/office/officeart/2005/8/layout/hierarchy3"/>
    <dgm:cxn modelId="{A2FA9672-439A-4E60-B111-47A24C175563}" type="presParOf" srcId="{314411F4-22A2-4B1C-88B3-458F2C4F99D5}" destId="{E95115C2-88A5-42A6-8ACA-66418D1A5AAA}" srcOrd="0" destOrd="0" presId="urn:microsoft.com/office/officeart/2005/8/layout/hierarchy3"/>
    <dgm:cxn modelId="{E5BCB15A-248F-49E8-B27F-66A39704976D}" type="presParOf" srcId="{314411F4-22A2-4B1C-88B3-458F2C4F99D5}" destId="{D8E6E928-58BC-4443-82A5-70E229D51D12}" srcOrd="1" destOrd="0" presId="urn:microsoft.com/office/officeart/2005/8/layout/hierarchy3"/>
    <dgm:cxn modelId="{D3C85579-74E5-4E83-AEEC-10327EDF4153}" type="presParOf" srcId="{314411F4-22A2-4B1C-88B3-458F2C4F99D5}" destId="{881D9F01-4339-4EF2-92BA-791530BF90FA}" srcOrd="2" destOrd="0" presId="urn:microsoft.com/office/officeart/2005/8/layout/hierarchy3"/>
    <dgm:cxn modelId="{4249C46D-1FDD-485B-A3D9-65A672F3C2E4}" type="presParOf" srcId="{314411F4-22A2-4B1C-88B3-458F2C4F99D5}" destId="{C2BB18EF-CB96-409E-851C-F6494BCAC303}" srcOrd="3" destOrd="0" presId="urn:microsoft.com/office/officeart/2005/8/layout/hierarchy3"/>
    <dgm:cxn modelId="{50D8D9A6-4A91-48FE-B38A-B11B5E08678F}" type="presParOf" srcId="{8805D234-6A33-4A74-A616-F195AAD77C58}" destId="{098E0D1F-361D-4FF2-BCC8-66FBB8A3C116}" srcOrd="1" destOrd="0" presId="urn:microsoft.com/office/officeart/2005/8/layout/hierarchy3"/>
    <dgm:cxn modelId="{49E136D0-459A-4630-B038-DA471B576C30}" type="presParOf" srcId="{098E0D1F-361D-4FF2-BCC8-66FBB8A3C116}" destId="{73E54429-778D-486A-988D-223A320FD5C3}" srcOrd="0" destOrd="0" presId="urn:microsoft.com/office/officeart/2005/8/layout/hierarchy3"/>
    <dgm:cxn modelId="{E43ACCDC-0332-4DD7-B24F-74D0EA5EC8F2}" type="presParOf" srcId="{73E54429-778D-486A-988D-223A320FD5C3}" destId="{70BB6601-ADCC-449A-B12E-816481251D27}" srcOrd="0" destOrd="0" presId="urn:microsoft.com/office/officeart/2005/8/layout/hierarchy3"/>
    <dgm:cxn modelId="{56DB5AC0-9E21-4E9A-A90A-98F3CF7BE0E9}" type="presParOf" srcId="{73E54429-778D-486A-988D-223A320FD5C3}" destId="{6ADD8F7C-B508-48A8-92E0-90EDC771990C}" srcOrd="1" destOrd="0" presId="urn:microsoft.com/office/officeart/2005/8/layout/hierarchy3"/>
    <dgm:cxn modelId="{F23C26BB-F55A-4A5E-854A-5D575DB2C17F}" type="presParOf" srcId="{098E0D1F-361D-4FF2-BCC8-66FBB8A3C116}" destId="{080F815E-6506-4B35-B0B3-4E525BDEEB7F}" srcOrd="1" destOrd="0" presId="urn:microsoft.com/office/officeart/2005/8/layout/hierarchy3"/>
    <dgm:cxn modelId="{E24A4EF5-55D7-47E7-8576-F82AFEE0DC0A}" type="presParOf" srcId="{080F815E-6506-4B35-B0B3-4E525BDEEB7F}" destId="{BA05D0F7-BDB7-44DD-A695-A95D4D2AE75B}" srcOrd="0" destOrd="0" presId="urn:microsoft.com/office/officeart/2005/8/layout/hierarchy3"/>
    <dgm:cxn modelId="{4CAE5019-FB5E-4218-AEE5-872E6C43F6F8}" type="presParOf" srcId="{080F815E-6506-4B35-B0B3-4E525BDEEB7F}" destId="{C058FF11-12FA-4496-BEA8-365A33FE6470}" srcOrd="1" destOrd="0" presId="urn:microsoft.com/office/officeart/2005/8/layout/hierarchy3"/>
    <dgm:cxn modelId="{9A099E86-AC12-4B58-A894-D919F2F7CA72}" type="presParOf" srcId="{080F815E-6506-4B35-B0B3-4E525BDEEB7F}" destId="{130235C7-E799-4607-A489-31DE53C9A72D}" srcOrd="2" destOrd="0" presId="urn:microsoft.com/office/officeart/2005/8/layout/hierarchy3"/>
    <dgm:cxn modelId="{7B40953D-C5EC-45CD-B5A6-851DE0D83DDD}" type="presParOf" srcId="{080F815E-6506-4B35-B0B3-4E525BDEEB7F}" destId="{95842D29-8335-492C-B759-1CDA520103CD}" srcOrd="3" destOrd="0" presId="urn:microsoft.com/office/officeart/2005/8/layout/hierarchy3"/>
    <dgm:cxn modelId="{C7FD7728-58E4-4EB9-B4A1-EF2829B8AC31}" type="presParOf" srcId="{8805D234-6A33-4A74-A616-F195AAD77C58}" destId="{FF264991-88AE-46F8-B20A-F11B8B4583A4}" srcOrd="2" destOrd="0" presId="urn:microsoft.com/office/officeart/2005/8/layout/hierarchy3"/>
    <dgm:cxn modelId="{DC98CDBE-6A6C-4A16-89A7-A5CA0AA3584A}" type="presParOf" srcId="{FF264991-88AE-46F8-B20A-F11B8B4583A4}" destId="{4202A5A2-2A72-409D-9B1D-8378C8CEA36C}" srcOrd="0" destOrd="0" presId="urn:microsoft.com/office/officeart/2005/8/layout/hierarchy3"/>
    <dgm:cxn modelId="{E20892BE-840E-4895-92D9-8234EBF07DA9}" type="presParOf" srcId="{4202A5A2-2A72-409D-9B1D-8378C8CEA36C}" destId="{FF5E9352-9019-444F-BDB1-6C92175814FC}" srcOrd="0" destOrd="0" presId="urn:microsoft.com/office/officeart/2005/8/layout/hierarchy3"/>
    <dgm:cxn modelId="{70396B8A-E886-4DE3-AB65-F90E612FF029}" type="presParOf" srcId="{4202A5A2-2A72-409D-9B1D-8378C8CEA36C}" destId="{E4AA9856-D7DE-4C89-89A6-ED05A21D87C6}" srcOrd="1" destOrd="0" presId="urn:microsoft.com/office/officeart/2005/8/layout/hierarchy3"/>
    <dgm:cxn modelId="{0520488C-A717-4D51-9CA3-C85588A2A809}" type="presParOf" srcId="{FF264991-88AE-46F8-B20A-F11B8B4583A4}" destId="{8D1C2FA7-A0ED-4677-8F44-F57425500E7B}" srcOrd="1" destOrd="0" presId="urn:microsoft.com/office/officeart/2005/8/layout/hierarchy3"/>
    <dgm:cxn modelId="{B0C90F02-49A3-4913-8124-776549ADEE7C}" type="presParOf" srcId="{8D1C2FA7-A0ED-4677-8F44-F57425500E7B}" destId="{ED37C895-E60C-402D-9A58-6E7D4701EF25}" srcOrd="0" destOrd="0" presId="urn:microsoft.com/office/officeart/2005/8/layout/hierarchy3"/>
    <dgm:cxn modelId="{CBB0779B-C991-4B76-9F8D-39129BB316E9}" type="presParOf" srcId="{8D1C2FA7-A0ED-4677-8F44-F57425500E7B}" destId="{BC5F3877-DD41-42F3-AE91-F265076D1E50}" srcOrd="1" destOrd="0" presId="urn:microsoft.com/office/officeart/2005/8/layout/hierarchy3"/>
    <dgm:cxn modelId="{395DC468-F295-4D91-B97E-0C1F97373651}" type="presParOf" srcId="{8D1C2FA7-A0ED-4677-8F44-F57425500E7B}" destId="{C8DD18ED-F0FC-49EA-BE37-D43EF029C47E}" srcOrd="2" destOrd="0" presId="urn:microsoft.com/office/officeart/2005/8/layout/hierarchy3"/>
    <dgm:cxn modelId="{A95D9761-D9F4-4D2D-8013-26DD743122D4}" type="presParOf" srcId="{8D1C2FA7-A0ED-4677-8F44-F57425500E7B}" destId="{CBF3ED03-12F9-4107-92AA-EA0113180DFC}" srcOrd="3" destOrd="0" presId="urn:microsoft.com/office/officeart/2005/8/layout/hierarchy3"/>
    <dgm:cxn modelId="{37D4CA25-301E-480A-B1DC-9FECD9418E1F}" type="presParOf" srcId="{8D1C2FA7-A0ED-4677-8F44-F57425500E7B}" destId="{CACA5809-7DC5-4690-8A04-697F5017C337}" srcOrd="4" destOrd="0" presId="urn:microsoft.com/office/officeart/2005/8/layout/hierarchy3"/>
    <dgm:cxn modelId="{7D34C54F-9D6E-4BA9-B4E1-50AACAC0FB41}" type="presParOf" srcId="{8D1C2FA7-A0ED-4677-8F44-F57425500E7B}" destId="{CA27334B-3775-4E6E-8D5C-41C62C987F54}" srcOrd="5" destOrd="0" presId="urn:microsoft.com/office/officeart/2005/8/layout/hierarchy3"/>
    <dgm:cxn modelId="{7BDA82F7-03AD-4E5F-850D-B3472B3614F1}" type="presParOf" srcId="{8805D234-6A33-4A74-A616-F195AAD77C58}" destId="{F1958E36-E7EA-4A7E-9EF3-5F86C1CDDC39}" srcOrd="3" destOrd="0" presId="urn:microsoft.com/office/officeart/2005/8/layout/hierarchy3"/>
    <dgm:cxn modelId="{CEC61879-D901-40F0-9882-E04D9C890594}" type="presParOf" srcId="{F1958E36-E7EA-4A7E-9EF3-5F86C1CDDC39}" destId="{3DD38889-24BA-4A4E-8143-E9D5FFA07B17}" srcOrd="0" destOrd="0" presId="urn:microsoft.com/office/officeart/2005/8/layout/hierarchy3"/>
    <dgm:cxn modelId="{9FF878C4-1AC7-49FF-BD07-A1F9BCD6FE10}" type="presParOf" srcId="{3DD38889-24BA-4A4E-8143-E9D5FFA07B17}" destId="{E79B1FEB-FB2F-422A-B82B-A38427BB304A}" srcOrd="0" destOrd="0" presId="urn:microsoft.com/office/officeart/2005/8/layout/hierarchy3"/>
    <dgm:cxn modelId="{AD31379A-EE9A-4901-8288-0942D6421A70}" type="presParOf" srcId="{3DD38889-24BA-4A4E-8143-E9D5FFA07B17}" destId="{76A8DAF3-200F-45D2-B9B3-2BBE574C92EE}" srcOrd="1" destOrd="0" presId="urn:microsoft.com/office/officeart/2005/8/layout/hierarchy3"/>
    <dgm:cxn modelId="{0DEFDFF2-68AE-4483-B3E0-264BFBE5F53B}" type="presParOf" srcId="{F1958E36-E7EA-4A7E-9EF3-5F86C1CDDC39}" destId="{E6E02F4D-B1AB-4E30-99E6-B4E649036BC1}" srcOrd="1" destOrd="0" presId="urn:microsoft.com/office/officeart/2005/8/layout/hierarchy3"/>
    <dgm:cxn modelId="{BC2597E3-31CF-4620-B64A-222F59234BE8}" type="presParOf" srcId="{E6E02F4D-B1AB-4E30-99E6-B4E649036BC1}" destId="{E4E48F14-D040-4DC3-A4AE-3E5F83626840}" srcOrd="0" destOrd="0" presId="urn:microsoft.com/office/officeart/2005/8/layout/hierarchy3"/>
    <dgm:cxn modelId="{F03D6260-C65F-48BF-9109-F8678D8ED245}" type="presParOf" srcId="{E6E02F4D-B1AB-4E30-99E6-B4E649036BC1}" destId="{FA91AC9D-5F14-4180-B6C1-A30C06368268}" srcOrd="1" destOrd="0" presId="urn:microsoft.com/office/officeart/2005/8/layout/hierarchy3"/>
    <dgm:cxn modelId="{978DC252-D824-46FF-83B4-5F8ECEB51EB9}" type="presParOf" srcId="{E6E02F4D-B1AB-4E30-99E6-B4E649036BC1}" destId="{A1FB0D33-DE4D-4B2A-A386-8669FBA81DF7}" srcOrd="2" destOrd="0" presId="urn:microsoft.com/office/officeart/2005/8/layout/hierarchy3"/>
    <dgm:cxn modelId="{5CBB3000-A430-4A4B-9858-C2F966789BDB}" type="presParOf" srcId="{E6E02F4D-B1AB-4E30-99E6-B4E649036BC1}" destId="{20E07733-4C22-4B76-B906-25594A097C9A}" srcOrd="3" destOrd="0" presId="urn:microsoft.com/office/officeart/2005/8/layout/hierarchy3"/>
    <dgm:cxn modelId="{2CDB6BFD-4B2F-4E0F-B653-115D3D737ACF}" type="presParOf" srcId="{E6E02F4D-B1AB-4E30-99E6-B4E649036BC1}" destId="{7329BDA5-E779-468B-8684-1021B6605FA0}" srcOrd="4" destOrd="0" presId="urn:microsoft.com/office/officeart/2005/8/layout/hierarchy3"/>
    <dgm:cxn modelId="{5F426EC6-57EC-4189-B328-7D8F4A15FEFA}" type="presParOf" srcId="{E6E02F4D-B1AB-4E30-99E6-B4E649036BC1}" destId="{45203CEC-4A29-46F3-B25C-8089CC5330B5}" srcOrd="5" destOrd="0" presId="urn:microsoft.com/office/officeart/2005/8/layout/hierarchy3"/>
    <dgm:cxn modelId="{FFEE207F-B775-42F1-8B45-CE2802CBADF7}" type="presParOf" srcId="{8805D234-6A33-4A74-A616-F195AAD77C58}" destId="{5F0D9B2B-D667-41A9-BBA6-41078D57F833}" srcOrd="4" destOrd="0" presId="urn:microsoft.com/office/officeart/2005/8/layout/hierarchy3"/>
    <dgm:cxn modelId="{EAE8F34B-7A95-46B6-8E6F-D388732EEF59}" type="presParOf" srcId="{5F0D9B2B-D667-41A9-BBA6-41078D57F833}" destId="{97875AF8-6B83-4200-93C5-EBA264DBEEB6}" srcOrd="0" destOrd="0" presId="urn:microsoft.com/office/officeart/2005/8/layout/hierarchy3"/>
    <dgm:cxn modelId="{7D6128E9-ECED-47A5-ACC2-4FC02FE9A98E}" type="presParOf" srcId="{97875AF8-6B83-4200-93C5-EBA264DBEEB6}" destId="{54C47CD8-469C-4498-BC42-129E5868DD5B}" srcOrd="0" destOrd="0" presId="urn:microsoft.com/office/officeart/2005/8/layout/hierarchy3"/>
    <dgm:cxn modelId="{7B1DA468-F020-46ED-A600-C6A721118837}" type="presParOf" srcId="{97875AF8-6B83-4200-93C5-EBA264DBEEB6}" destId="{29E8BF43-FE09-4C20-9CCE-A2FF7C162B4E}" srcOrd="1" destOrd="0" presId="urn:microsoft.com/office/officeart/2005/8/layout/hierarchy3"/>
    <dgm:cxn modelId="{3363996B-C61D-4653-A282-7D101F3FC73B}" type="presParOf" srcId="{5F0D9B2B-D667-41A9-BBA6-41078D57F833}" destId="{4A096F7A-5405-4A9A-B7A8-DA2B3D396332}" srcOrd="1" destOrd="0" presId="urn:microsoft.com/office/officeart/2005/8/layout/hierarchy3"/>
    <dgm:cxn modelId="{8CC5EC03-D52A-43E2-98F3-29C437C7E6FA}" type="presParOf" srcId="{4A096F7A-5405-4A9A-B7A8-DA2B3D396332}" destId="{69F4E638-BC71-40EA-A1CF-615DF3FB7B56}" srcOrd="0" destOrd="0" presId="urn:microsoft.com/office/officeart/2005/8/layout/hierarchy3"/>
    <dgm:cxn modelId="{AC45F823-665A-4D41-8C5F-1A8BE2EDB1F1}" type="presParOf" srcId="{4A096F7A-5405-4A9A-B7A8-DA2B3D396332}" destId="{4A36B392-64B8-47A1-B646-1085E931D22C}" srcOrd="1" destOrd="0" presId="urn:microsoft.com/office/officeart/2005/8/layout/hierarchy3"/>
    <dgm:cxn modelId="{0A0AA3DE-D045-4636-A116-06D32FC2C9CB}" type="presParOf" srcId="{4A096F7A-5405-4A9A-B7A8-DA2B3D396332}" destId="{97C13BED-32E5-407E-95ED-308A42A40E40}" srcOrd="2" destOrd="0" presId="urn:microsoft.com/office/officeart/2005/8/layout/hierarchy3"/>
    <dgm:cxn modelId="{F9E8E4FC-218E-4935-8921-54F30873FAD1}" type="presParOf" srcId="{4A096F7A-5405-4A9A-B7A8-DA2B3D396332}" destId="{75938ED9-2E70-482F-84C5-E9F679CA248E}" srcOrd="3" destOrd="0" presId="urn:microsoft.com/office/officeart/2005/8/layout/hierarchy3"/>
    <dgm:cxn modelId="{03F412A8-B321-4AB0-B6C4-6181627A6E24}" type="presParOf" srcId="{4A096F7A-5405-4A9A-B7A8-DA2B3D396332}" destId="{86A7F80C-295C-4503-9FE3-C503B4374034}" srcOrd="4" destOrd="0" presId="urn:microsoft.com/office/officeart/2005/8/layout/hierarchy3"/>
    <dgm:cxn modelId="{13FD8B74-51E4-4DDD-8FE5-21C20333CCD5}" type="presParOf" srcId="{4A096F7A-5405-4A9A-B7A8-DA2B3D396332}" destId="{CFF9EEB0-DFCC-4657-BCCC-961204AEF3F4}" srcOrd="5" destOrd="0" presId="urn:microsoft.com/office/officeart/2005/8/layout/hierarchy3"/>
    <dgm:cxn modelId="{40CF8FA7-D16F-4D67-B451-D7A736971F9B}" type="presParOf" srcId="{8805D234-6A33-4A74-A616-F195AAD77C58}" destId="{26CBF9AD-25F1-4DD5-98BF-D8B38AD1A517}" srcOrd="5" destOrd="0" presId="urn:microsoft.com/office/officeart/2005/8/layout/hierarchy3"/>
    <dgm:cxn modelId="{A7F763AF-FAF1-4A03-8C54-80587B8B8D4A}" type="presParOf" srcId="{26CBF9AD-25F1-4DD5-98BF-D8B38AD1A517}" destId="{CF14A906-1B2F-4702-8B46-093BC5E63112}" srcOrd="0" destOrd="0" presId="urn:microsoft.com/office/officeart/2005/8/layout/hierarchy3"/>
    <dgm:cxn modelId="{6389996E-995C-48A1-BA19-776BC8FAAD4D}" type="presParOf" srcId="{CF14A906-1B2F-4702-8B46-093BC5E63112}" destId="{5F132354-7858-4D9D-B899-6769C5991759}" srcOrd="0" destOrd="0" presId="urn:microsoft.com/office/officeart/2005/8/layout/hierarchy3"/>
    <dgm:cxn modelId="{96981514-B14A-449D-8572-706453E32103}" type="presParOf" srcId="{CF14A906-1B2F-4702-8B46-093BC5E63112}" destId="{AE31AA7C-0668-41BA-AEDF-B52747D2ADF2}" srcOrd="1" destOrd="0" presId="urn:microsoft.com/office/officeart/2005/8/layout/hierarchy3"/>
    <dgm:cxn modelId="{724ADEC0-03D6-418F-995F-F5F359DC8CDC}" type="presParOf" srcId="{26CBF9AD-25F1-4DD5-98BF-D8B38AD1A517}" destId="{74A9D58B-C375-4E49-BFAD-BAA1DC01E51B}" srcOrd="1" destOrd="0" presId="urn:microsoft.com/office/officeart/2005/8/layout/hierarchy3"/>
    <dgm:cxn modelId="{3927DACE-B304-458C-AC50-A3A220247ABA}" type="presParOf" srcId="{74A9D58B-C375-4E49-BFAD-BAA1DC01E51B}" destId="{FADDB238-000F-46C2-B021-25DB985443B4}" srcOrd="0" destOrd="0" presId="urn:microsoft.com/office/officeart/2005/8/layout/hierarchy3"/>
    <dgm:cxn modelId="{60666FB2-9DB4-4A72-B673-3B765C5B4F1D}" type="presParOf" srcId="{74A9D58B-C375-4E49-BFAD-BAA1DC01E51B}" destId="{7F8FD107-3A2C-4B78-9DAF-B70DFBD982A6}" srcOrd="1" destOrd="0" presId="urn:microsoft.com/office/officeart/2005/8/layout/hierarchy3"/>
    <dgm:cxn modelId="{205D1E2B-FF43-4925-90AC-4F044C8DC8C9}" type="presParOf" srcId="{74A9D58B-C375-4E49-BFAD-BAA1DC01E51B}" destId="{A36F41F7-6F60-4B90-A7FD-417D1460BFF1}" srcOrd="2" destOrd="0" presId="urn:microsoft.com/office/officeart/2005/8/layout/hierarchy3"/>
    <dgm:cxn modelId="{A0F83D77-45B5-4B89-9235-75C0B8F59742}" type="presParOf" srcId="{74A9D58B-C375-4E49-BFAD-BAA1DC01E51B}" destId="{F4B729FC-F3B3-42DC-B329-DF0936B47C35}" srcOrd="3" destOrd="0" presId="urn:microsoft.com/office/officeart/2005/8/layout/hierarchy3"/>
    <dgm:cxn modelId="{84E45886-4E21-4294-A8CD-C872942C62C9}" type="presParOf" srcId="{74A9D58B-C375-4E49-BFAD-BAA1DC01E51B}" destId="{C54F4215-E8FC-4B91-A2CE-D804CFAA9DDB}" srcOrd="4" destOrd="0" presId="urn:microsoft.com/office/officeart/2005/8/layout/hierarchy3"/>
    <dgm:cxn modelId="{1BF07C44-4FB8-47C8-8234-FEC8A47E001C}" type="presParOf" srcId="{74A9D58B-C375-4E49-BFAD-BAA1DC01E51B}" destId="{3E623423-9A88-4471-9A3E-25810A522080}" srcOrd="5" destOrd="0" presId="urn:microsoft.com/office/officeart/2005/8/layout/hierarchy3"/>
    <dgm:cxn modelId="{2849CCEF-B172-4FDC-8BD8-520B2DB47F90}" type="presParOf" srcId="{8805D234-6A33-4A74-A616-F195AAD77C58}" destId="{C0C1FE0E-53B9-40DF-A974-77BCFF6EAFF4}" srcOrd="6" destOrd="0" presId="urn:microsoft.com/office/officeart/2005/8/layout/hierarchy3"/>
    <dgm:cxn modelId="{F617E343-6D67-4C0B-ABC2-84501373DF2D}" type="presParOf" srcId="{C0C1FE0E-53B9-40DF-A974-77BCFF6EAFF4}" destId="{4FF822B0-7CFF-49F9-9EEC-40E46807A358}" srcOrd="0" destOrd="0" presId="urn:microsoft.com/office/officeart/2005/8/layout/hierarchy3"/>
    <dgm:cxn modelId="{4861943A-A888-4B2E-9680-BB1FA5EC5318}" type="presParOf" srcId="{4FF822B0-7CFF-49F9-9EEC-40E46807A358}" destId="{C0BB4A36-5B76-476D-8C19-A60802515BEC}" srcOrd="0" destOrd="0" presId="urn:microsoft.com/office/officeart/2005/8/layout/hierarchy3"/>
    <dgm:cxn modelId="{9929F121-0AB0-4958-9010-1A38424B0061}" type="presParOf" srcId="{4FF822B0-7CFF-49F9-9EEC-40E46807A358}" destId="{D0F3C8AA-9F03-4DA6-8376-6DEA8F116D16}" srcOrd="1" destOrd="0" presId="urn:microsoft.com/office/officeart/2005/8/layout/hierarchy3"/>
    <dgm:cxn modelId="{5171F0B9-D399-4E76-9D6F-69CC998DB213}" type="presParOf" srcId="{C0C1FE0E-53B9-40DF-A974-77BCFF6EAFF4}" destId="{05C5B7A3-E0AD-41EB-A853-8991C7E09F9E}" srcOrd="1" destOrd="0" presId="urn:microsoft.com/office/officeart/2005/8/layout/hierarchy3"/>
    <dgm:cxn modelId="{63F997AA-1BFF-4E87-9596-8F6C1422E849}" type="presParOf" srcId="{05C5B7A3-E0AD-41EB-A853-8991C7E09F9E}" destId="{509A5EFF-8D79-4AEC-BBAA-51CBCA27E152}" srcOrd="0" destOrd="0" presId="urn:microsoft.com/office/officeart/2005/8/layout/hierarchy3"/>
    <dgm:cxn modelId="{4E3D2D0C-DAEB-445A-BD37-B9D8B22CA680}" type="presParOf" srcId="{05C5B7A3-E0AD-41EB-A853-8991C7E09F9E}" destId="{373F8217-8146-4156-98F8-C5F1729C5EAB}" srcOrd="1" destOrd="0" presId="urn:microsoft.com/office/officeart/2005/8/layout/hierarchy3"/>
    <dgm:cxn modelId="{1359D16B-B91D-4D02-894F-12A6DAFA5080}" type="presParOf" srcId="{05C5B7A3-E0AD-41EB-A853-8991C7E09F9E}" destId="{A5CDA999-45F3-4CD9-9CD5-6467E08D7793}" srcOrd="2" destOrd="0" presId="urn:microsoft.com/office/officeart/2005/8/layout/hierarchy3"/>
    <dgm:cxn modelId="{57F8AC06-E631-4C4F-88EC-3E7DCA8F7FBD}" type="presParOf" srcId="{05C5B7A3-E0AD-41EB-A853-8991C7E09F9E}" destId="{B0EDADE5-D4BA-4583-BDB5-6C969AAD93CC}" srcOrd="3" destOrd="0" presId="urn:microsoft.com/office/officeart/2005/8/layout/hierarchy3"/>
    <dgm:cxn modelId="{1914F3D7-89B8-49D6-90C4-D727B6ACEEEC}" type="presParOf" srcId="{05C5B7A3-E0AD-41EB-A853-8991C7E09F9E}" destId="{F5746013-B534-4BD9-B858-E64A12D8AADF}" srcOrd="4" destOrd="0" presId="urn:microsoft.com/office/officeart/2005/8/layout/hierarchy3"/>
    <dgm:cxn modelId="{73D2B340-16D8-455D-9D26-C85662ECE888}" type="presParOf" srcId="{05C5B7A3-E0AD-41EB-A853-8991C7E09F9E}" destId="{734805CA-1427-4DE2-BBD3-3410C68BE54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7E638-A107-41F9-AD63-CEFCCFF98355}">
      <dsp:nvSpPr>
        <dsp:cNvPr id="0" name=""/>
        <dsp:cNvSpPr/>
      </dsp:nvSpPr>
      <dsp:spPr>
        <a:xfrm>
          <a:off x="1613534" y="2500867"/>
          <a:ext cx="1383030" cy="1383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المفعول به</a:t>
          </a:r>
        </a:p>
      </dsp:txBody>
      <dsp:txXfrm>
        <a:off x="1681048" y="2568381"/>
        <a:ext cx="1248002" cy="1248002"/>
      </dsp:txXfrm>
    </dsp:sp>
    <dsp:sp modelId="{B576A4F4-6933-44F9-AF98-EC9D16E28DE3}">
      <dsp:nvSpPr>
        <dsp:cNvPr id="0" name=""/>
        <dsp:cNvSpPr/>
      </dsp:nvSpPr>
      <dsp:spPr>
        <a:xfrm rot="16200000">
          <a:off x="1819981" y="2015799"/>
          <a:ext cx="970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1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4B3CE-381C-4183-AB9A-A02F207E1E59}">
      <dsp:nvSpPr>
        <dsp:cNvPr id="0" name=""/>
        <dsp:cNvSpPr/>
      </dsp:nvSpPr>
      <dsp:spPr>
        <a:xfrm>
          <a:off x="1841734" y="604099"/>
          <a:ext cx="926630" cy="926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هاء الغائب</a:t>
          </a:r>
        </a:p>
      </dsp:txBody>
      <dsp:txXfrm>
        <a:off x="1886968" y="649333"/>
        <a:ext cx="836162" cy="836162"/>
      </dsp:txXfrm>
    </dsp:sp>
    <dsp:sp modelId="{D6686036-3F35-4F6C-A8D0-5484F526C7B2}">
      <dsp:nvSpPr>
        <dsp:cNvPr id="0" name=""/>
        <dsp:cNvSpPr/>
      </dsp:nvSpPr>
      <dsp:spPr>
        <a:xfrm rot="1800000">
          <a:off x="2943545" y="3789500"/>
          <a:ext cx="7914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BBD8E-3CCF-40C6-BD48-1C80A73BBDC1}">
      <dsp:nvSpPr>
        <dsp:cNvPr id="0" name=""/>
        <dsp:cNvSpPr/>
      </dsp:nvSpPr>
      <dsp:spPr>
        <a:xfrm>
          <a:off x="3682011" y="3791551"/>
          <a:ext cx="926630" cy="926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/>
            <a:t>أعمالَ</a:t>
          </a:r>
        </a:p>
      </dsp:txBody>
      <dsp:txXfrm>
        <a:off x="3727245" y="3836785"/>
        <a:ext cx="836162" cy="836162"/>
      </dsp:txXfrm>
    </dsp:sp>
    <dsp:sp modelId="{B3B2B388-81B3-4D95-8EE2-CB67BA302E98}">
      <dsp:nvSpPr>
        <dsp:cNvPr id="0" name=""/>
        <dsp:cNvSpPr/>
      </dsp:nvSpPr>
      <dsp:spPr>
        <a:xfrm rot="9000000">
          <a:off x="875069" y="3789500"/>
          <a:ext cx="7914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2A3D-8833-471F-AD9A-149D99CC97E0}">
      <dsp:nvSpPr>
        <dsp:cNvPr id="0" name=""/>
        <dsp:cNvSpPr/>
      </dsp:nvSpPr>
      <dsp:spPr>
        <a:xfrm>
          <a:off x="1458" y="3791551"/>
          <a:ext cx="926630" cy="926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حسراتٍ</a:t>
          </a:r>
        </a:p>
      </dsp:txBody>
      <dsp:txXfrm>
        <a:off x="46692" y="3836785"/>
        <a:ext cx="836162" cy="836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A3F17-5EEC-4E8A-A8E3-646C4939B90D}">
      <dsp:nvSpPr>
        <dsp:cNvPr id="0" name=""/>
        <dsp:cNvSpPr/>
      </dsp:nvSpPr>
      <dsp:spPr>
        <a:xfrm>
          <a:off x="2617546" y="835727"/>
          <a:ext cx="2093576" cy="1046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الفعل</a:t>
          </a:r>
        </a:p>
      </dsp:txBody>
      <dsp:txXfrm>
        <a:off x="2648205" y="866386"/>
        <a:ext cx="2032258" cy="985470"/>
      </dsp:txXfrm>
    </dsp:sp>
    <dsp:sp modelId="{C63B090A-8D30-4485-B3C1-8732A644FAF8}">
      <dsp:nvSpPr>
        <dsp:cNvPr id="0" name=""/>
        <dsp:cNvSpPr/>
      </dsp:nvSpPr>
      <dsp:spPr>
        <a:xfrm>
          <a:off x="4292407" y="1882515"/>
          <a:ext cx="209357" cy="785091"/>
        </a:xfrm>
        <a:custGeom>
          <a:avLst/>
          <a:gdLst/>
          <a:ahLst/>
          <a:cxnLst/>
          <a:rect l="0" t="0" r="0" b="0"/>
          <a:pathLst>
            <a:path>
              <a:moveTo>
                <a:pt x="209357" y="0"/>
              </a:moveTo>
              <a:lnTo>
                <a:pt x="209357" y="785091"/>
              </a:lnTo>
              <a:lnTo>
                <a:pt x="0" y="785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81AA2-B839-4A48-89CD-6BFEFC951228}">
      <dsp:nvSpPr>
        <dsp:cNvPr id="0" name=""/>
        <dsp:cNvSpPr/>
      </dsp:nvSpPr>
      <dsp:spPr>
        <a:xfrm>
          <a:off x="2617546" y="2144213"/>
          <a:ext cx="1674861" cy="104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يري</a:t>
          </a:r>
        </a:p>
      </dsp:txBody>
      <dsp:txXfrm>
        <a:off x="2648205" y="2174872"/>
        <a:ext cx="1613543" cy="985470"/>
      </dsp:txXfrm>
    </dsp:sp>
    <dsp:sp modelId="{4CE85EF7-45F0-4DBC-AAD7-61254680B937}">
      <dsp:nvSpPr>
        <dsp:cNvPr id="0" name=""/>
        <dsp:cNvSpPr/>
      </dsp:nvSpPr>
      <dsp:spPr>
        <a:xfrm>
          <a:off x="575" y="835727"/>
          <a:ext cx="2093576" cy="1046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الفاعل</a:t>
          </a:r>
        </a:p>
      </dsp:txBody>
      <dsp:txXfrm>
        <a:off x="31234" y="866386"/>
        <a:ext cx="2032258" cy="985470"/>
      </dsp:txXfrm>
    </dsp:sp>
    <dsp:sp modelId="{5201A2EE-40A4-4052-B3B4-570B7D758C6F}">
      <dsp:nvSpPr>
        <dsp:cNvPr id="0" name=""/>
        <dsp:cNvSpPr/>
      </dsp:nvSpPr>
      <dsp:spPr>
        <a:xfrm>
          <a:off x="1675436" y="1882515"/>
          <a:ext cx="209357" cy="785091"/>
        </a:xfrm>
        <a:custGeom>
          <a:avLst/>
          <a:gdLst/>
          <a:ahLst/>
          <a:cxnLst/>
          <a:rect l="0" t="0" r="0" b="0"/>
          <a:pathLst>
            <a:path>
              <a:moveTo>
                <a:pt x="209357" y="0"/>
              </a:moveTo>
              <a:lnTo>
                <a:pt x="209357" y="785091"/>
              </a:lnTo>
              <a:lnTo>
                <a:pt x="0" y="785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90C80-BC53-437E-B7F0-17DC5E79E7C2}">
      <dsp:nvSpPr>
        <dsp:cNvPr id="0" name=""/>
        <dsp:cNvSpPr/>
      </dsp:nvSpPr>
      <dsp:spPr>
        <a:xfrm>
          <a:off x="575" y="2144213"/>
          <a:ext cx="1674861" cy="104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الله</a:t>
          </a:r>
        </a:p>
      </dsp:txBody>
      <dsp:txXfrm>
        <a:off x="31234" y="2174872"/>
        <a:ext cx="1613543" cy="98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7E638-A107-41F9-AD63-CEFCCFF98355}">
      <dsp:nvSpPr>
        <dsp:cNvPr id="0" name=""/>
        <dsp:cNvSpPr/>
      </dsp:nvSpPr>
      <dsp:spPr>
        <a:xfrm>
          <a:off x="1110903" y="1386277"/>
          <a:ext cx="893921" cy="893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المفعول به</a:t>
          </a:r>
        </a:p>
      </dsp:txBody>
      <dsp:txXfrm>
        <a:off x="1154541" y="1429915"/>
        <a:ext cx="806645" cy="806645"/>
      </dsp:txXfrm>
    </dsp:sp>
    <dsp:sp modelId="{B576A4F4-6933-44F9-AF98-EC9D16E28DE3}">
      <dsp:nvSpPr>
        <dsp:cNvPr id="0" name=""/>
        <dsp:cNvSpPr/>
      </dsp:nvSpPr>
      <dsp:spPr>
        <a:xfrm rot="16200000">
          <a:off x="1244339" y="1072752"/>
          <a:ext cx="627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0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4B3CE-381C-4183-AB9A-A02F207E1E59}">
      <dsp:nvSpPr>
        <dsp:cNvPr id="0" name=""/>
        <dsp:cNvSpPr/>
      </dsp:nvSpPr>
      <dsp:spPr>
        <a:xfrm>
          <a:off x="1258400" y="160300"/>
          <a:ext cx="598927" cy="598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هاء الغائب</a:t>
          </a:r>
        </a:p>
      </dsp:txBody>
      <dsp:txXfrm>
        <a:off x="1287637" y="189537"/>
        <a:ext cx="540453" cy="540453"/>
      </dsp:txXfrm>
    </dsp:sp>
    <dsp:sp modelId="{D6686036-3F35-4F6C-A8D0-5484F526C7B2}">
      <dsp:nvSpPr>
        <dsp:cNvPr id="0" name=""/>
        <dsp:cNvSpPr/>
      </dsp:nvSpPr>
      <dsp:spPr>
        <a:xfrm rot="1800000">
          <a:off x="1970555" y="2219184"/>
          <a:ext cx="511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5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BBD8E-3CCF-40C6-BD48-1C80A73BBDC1}">
      <dsp:nvSpPr>
        <dsp:cNvPr id="0" name=""/>
        <dsp:cNvSpPr/>
      </dsp:nvSpPr>
      <dsp:spPr>
        <a:xfrm>
          <a:off x="2447863" y="2220510"/>
          <a:ext cx="598927" cy="598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أعمالَ</a:t>
          </a:r>
        </a:p>
      </dsp:txBody>
      <dsp:txXfrm>
        <a:off x="2477100" y="2249747"/>
        <a:ext cx="540453" cy="540453"/>
      </dsp:txXfrm>
    </dsp:sp>
    <dsp:sp modelId="{B3B2B388-81B3-4D95-8EE2-CB67BA302E98}">
      <dsp:nvSpPr>
        <dsp:cNvPr id="0" name=""/>
        <dsp:cNvSpPr/>
      </dsp:nvSpPr>
      <dsp:spPr>
        <a:xfrm rot="9000000">
          <a:off x="633595" y="2219184"/>
          <a:ext cx="511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5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2A3D-8833-471F-AD9A-149D99CC97E0}">
      <dsp:nvSpPr>
        <dsp:cNvPr id="0" name=""/>
        <dsp:cNvSpPr/>
      </dsp:nvSpPr>
      <dsp:spPr>
        <a:xfrm>
          <a:off x="68937" y="2220510"/>
          <a:ext cx="598927" cy="598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حسراتٍ</a:t>
          </a:r>
        </a:p>
      </dsp:txBody>
      <dsp:txXfrm>
        <a:off x="98174" y="2249747"/>
        <a:ext cx="540453" cy="540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A3F17-5EEC-4E8A-A8E3-646C4939B90D}">
      <dsp:nvSpPr>
        <dsp:cNvPr id="0" name=""/>
        <dsp:cNvSpPr/>
      </dsp:nvSpPr>
      <dsp:spPr>
        <a:xfrm>
          <a:off x="1461653" y="548770"/>
          <a:ext cx="1169065" cy="58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الفعل</a:t>
          </a:r>
        </a:p>
      </dsp:txBody>
      <dsp:txXfrm>
        <a:off x="1478773" y="565890"/>
        <a:ext cx="1134825" cy="550292"/>
      </dsp:txXfrm>
    </dsp:sp>
    <dsp:sp modelId="{C63B090A-8D30-4485-B3C1-8732A644FAF8}">
      <dsp:nvSpPr>
        <dsp:cNvPr id="0" name=""/>
        <dsp:cNvSpPr/>
      </dsp:nvSpPr>
      <dsp:spPr>
        <a:xfrm>
          <a:off x="2396905" y="1133302"/>
          <a:ext cx="116906" cy="438399"/>
        </a:xfrm>
        <a:custGeom>
          <a:avLst/>
          <a:gdLst/>
          <a:ahLst/>
          <a:cxnLst/>
          <a:rect l="0" t="0" r="0" b="0"/>
          <a:pathLst>
            <a:path>
              <a:moveTo>
                <a:pt x="116906" y="0"/>
              </a:moveTo>
              <a:lnTo>
                <a:pt x="116906" y="438399"/>
              </a:lnTo>
              <a:lnTo>
                <a:pt x="0" y="438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81AA2-B839-4A48-89CD-6BFEFC951228}">
      <dsp:nvSpPr>
        <dsp:cNvPr id="0" name=""/>
        <dsp:cNvSpPr/>
      </dsp:nvSpPr>
      <dsp:spPr>
        <a:xfrm>
          <a:off x="1461653" y="1279436"/>
          <a:ext cx="935252" cy="584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يري</a:t>
          </a:r>
        </a:p>
      </dsp:txBody>
      <dsp:txXfrm>
        <a:off x="1478773" y="1296556"/>
        <a:ext cx="901012" cy="550292"/>
      </dsp:txXfrm>
    </dsp:sp>
    <dsp:sp modelId="{4CE85EF7-45F0-4DBC-AAD7-61254680B937}">
      <dsp:nvSpPr>
        <dsp:cNvPr id="0" name=""/>
        <dsp:cNvSpPr/>
      </dsp:nvSpPr>
      <dsp:spPr>
        <a:xfrm>
          <a:off x="321" y="548770"/>
          <a:ext cx="1169065" cy="58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الفاعل</a:t>
          </a:r>
        </a:p>
      </dsp:txBody>
      <dsp:txXfrm>
        <a:off x="17441" y="565890"/>
        <a:ext cx="1134825" cy="550292"/>
      </dsp:txXfrm>
    </dsp:sp>
    <dsp:sp modelId="{5201A2EE-40A4-4052-B3B4-570B7D758C6F}">
      <dsp:nvSpPr>
        <dsp:cNvPr id="0" name=""/>
        <dsp:cNvSpPr/>
      </dsp:nvSpPr>
      <dsp:spPr>
        <a:xfrm>
          <a:off x="935573" y="1133302"/>
          <a:ext cx="116906" cy="438399"/>
        </a:xfrm>
        <a:custGeom>
          <a:avLst/>
          <a:gdLst/>
          <a:ahLst/>
          <a:cxnLst/>
          <a:rect l="0" t="0" r="0" b="0"/>
          <a:pathLst>
            <a:path>
              <a:moveTo>
                <a:pt x="116906" y="0"/>
              </a:moveTo>
              <a:lnTo>
                <a:pt x="116906" y="438399"/>
              </a:lnTo>
              <a:lnTo>
                <a:pt x="0" y="438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90C80-BC53-437E-B7F0-17DC5E79E7C2}">
      <dsp:nvSpPr>
        <dsp:cNvPr id="0" name=""/>
        <dsp:cNvSpPr/>
      </dsp:nvSpPr>
      <dsp:spPr>
        <a:xfrm>
          <a:off x="321" y="1279436"/>
          <a:ext cx="935252" cy="584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الله</a:t>
          </a:r>
        </a:p>
      </dsp:txBody>
      <dsp:txXfrm>
        <a:off x="17441" y="1296556"/>
        <a:ext cx="901012" cy="550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DB0CB-3263-446B-8650-CD57FAAE8B5D}">
      <dsp:nvSpPr>
        <dsp:cNvPr id="0" name=""/>
        <dsp:cNvSpPr/>
      </dsp:nvSpPr>
      <dsp:spPr>
        <a:xfrm>
          <a:off x="1171108" y="2312236"/>
          <a:ext cx="1415531" cy="491341"/>
        </a:xfrm>
        <a:custGeom>
          <a:avLst/>
          <a:gdLst/>
          <a:ahLst/>
          <a:cxnLst/>
          <a:rect l="0" t="0" r="0" b="0"/>
          <a:pathLst>
            <a:path>
              <a:moveTo>
                <a:pt x="1415531" y="0"/>
              </a:moveTo>
              <a:lnTo>
                <a:pt x="1415531" y="245670"/>
              </a:lnTo>
              <a:lnTo>
                <a:pt x="0" y="245670"/>
              </a:lnTo>
              <a:lnTo>
                <a:pt x="0" y="491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DC8A2-A4F8-4A44-B1FE-37E5D647939B}">
      <dsp:nvSpPr>
        <dsp:cNvPr id="0" name=""/>
        <dsp:cNvSpPr/>
      </dsp:nvSpPr>
      <dsp:spPr>
        <a:xfrm>
          <a:off x="2586639" y="2312236"/>
          <a:ext cx="1415531" cy="49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70"/>
              </a:lnTo>
              <a:lnTo>
                <a:pt x="1415531" y="245670"/>
              </a:lnTo>
              <a:lnTo>
                <a:pt x="1415531" y="491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0EB5B-DC32-4555-A583-3B2B30E2D7B8}">
      <dsp:nvSpPr>
        <dsp:cNvPr id="0" name=""/>
        <dsp:cNvSpPr/>
      </dsp:nvSpPr>
      <dsp:spPr>
        <a:xfrm>
          <a:off x="1416779" y="1142375"/>
          <a:ext cx="2339721" cy="1169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الفاعل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واو الجماعة</a:t>
          </a:r>
        </a:p>
      </dsp:txBody>
      <dsp:txXfrm>
        <a:off x="1473887" y="1199483"/>
        <a:ext cx="2225505" cy="1055644"/>
      </dsp:txXfrm>
    </dsp:sp>
    <dsp:sp modelId="{B306B0C0-36C5-47AE-83F6-0BEE23AEB3CA}">
      <dsp:nvSpPr>
        <dsp:cNvPr id="0" name=""/>
        <dsp:cNvSpPr/>
      </dsp:nvSpPr>
      <dsp:spPr>
        <a:xfrm>
          <a:off x="2832310" y="2803577"/>
          <a:ext cx="2339721" cy="1169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المفعول به1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أعمالَ</a:t>
          </a:r>
        </a:p>
      </dsp:txBody>
      <dsp:txXfrm>
        <a:off x="2889418" y="2860685"/>
        <a:ext cx="2225505" cy="1055644"/>
      </dsp:txXfrm>
    </dsp:sp>
    <dsp:sp modelId="{1C4CBF7B-4647-484E-A63C-D02B53A9BDD2}">
      <dsp:nvSpPr>
        <dsp:cNvPr id="0" name=""/>
        <dsp:cNvSpPr/>
      </dsp:nvSpPr>
      <dsp:spPr>
        <a:xfrm>
          <a:off x="1247" y="2803577"/>
          <a:ext cx="2339721" cy="1169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المفعول به2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حسراتٍ</a:t>
          </a:r>
        </a:p>
      </dsp:txBody>
      <dsp:txXfrm>
        <a:off x="58355" y="2860685"/>
        <a:ext cx="2225505" cy="10556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A2C0A-11F3-4E91-BE3F-4864E98E330F}">
      <dsp:nvSpPr>
        <dsp:cNvPr id="0" name=""/>
        <dsp:cNvSpPr/>
      </dsp:nvSpPr>
      <dsp:spPr>
        <a:xfrm>
          <a:off x="468616" y="667272"/>
          <a:ext cx="3872484" cy="38724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اللسان</a:t>
          </a:r>
        </a:p>
      </dsp:txBody>
      <dsp:txXfrm>
        <a:off x="2574049" y="1381838"/>
        <a:ext cx="1313878" cy="1290828"/>
      </dsp:txXfrm>
    </dsp:sp>
    <dsp:sp modelId="{47BF20E2-4600-4E0F-BA70-10E7BA00D0D1}">
      <dsp:nvSpPr>
        <dsp:cNvPr id="0" name=""/>
        <dsp:cNvSpPr/>
      </dsp:nvSpPr>
      <dsp:spPr>
        <a:xfrm>
          <a:off x="268999" y="782525"/>
          <a:ext cx="3872484" cy="38724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خرجَ لسانُ الطفلِ</a:t>
          </a:r>
        </a:p>
      </dsp:txBody>
      <dsp:txXfrm>
        <a:off x="1329322" y="3225878"/>
        <a:ext cx="1751838" cy="1198626"/>
      </dsp:txXfrm>
    </dsp:sp>
    <dsp:sp modelId="{FD2FC8CA-6196-4802-8E23-70003D2090C6}">
      <dsp:nvSpPr>
        <dsp:cNvPr id="0" name=""/>
        <dsp:cNvSpPr/>
      </dsp:nvSpPr>
      <dsp:spPr>
        <a:xfrm>
          <a:off x="268999" y="782525"/>
          <a:ext cx="3872484" cy="38724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أخرجَ الطفلُ لسانَه</a:t>
          </a:r>
        </a:p>
      </dsp:txBody>
      <dsp:txXfrm>
        <a:off x="683908" y="1543191"/>
        <a:ext cx="1313878" cy="12908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A2C0A-11F3-4E91-BE3F-4864E98E330F}">
      <dsp:nvSpPr>
        <dsp:cNvPr id="0" name=""/>
        <dsp:cNvSpPr/>
      </dsp:nvSpPr>
      <dsp:spPr>
        <a:xfrm>
          <a:off x="468616" y="667272"/>
          <a:ext cx="3872484" cy="38724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السماعة</a:t>
          </a:r>
        </a:p>
      </dsp:txBody>
      <dsp:txXfrm>
        <a:off x="2574049" y="1381838"/>
        <a:ext cx="1313878" cy="1290828"/>
      </dsp:txXfrm>
    </dsp:sp>
    <dsp:sp modelId="{47BF20E2-4600-4E0F-BA70-10E7BA00D0D1}">
      <dsp:nvSpPr>
        <dsp:cNvPr id="0" name=""/>
        <dsp:cNvSpPr/>
      </dsp:nvSpPr>
      <dsp:spPr>
        <a:xfrm>
          <a:off x="268999" y="782525"/>
          <a:ext cx="3872484" cy="38724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لبسَ الطفلُ السماعةَ</a:t>
          </a:r>
        </a:p>
      </dsp:txBody>
      <dsp:txXfrm>
        <a:off x="1329322" y="3225878"/>
        <a:ext cx="1751838" cy="1198626"/>
      </dsp:txXfrm>
    </dsp:sp>
    <dsp:sp modelId="{FD2FC8CA-6196-4802-8E23-70003D2090C6}">
      <dsp:nvSpPr>
        <dsp:cNvPr id="0" name=""/>
        <dsp:cNvSpPr/>
      </dsp:nvSpPr>
      <dsp:spPr>
        <a:xfrm>
          <a:off x="268999" y="782525"/>
          <a:ext cx="3872484" cy="38724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ألبسَ الطبيبُ ابنَه السماعةَ</a:t>
          </a:r>
        </a:p>
      </dsp:txBody>
      <dsp:txXfrm>
        <a:off x="683908" y="1543191"/>
        <a:ext cx="1313878" cy="1290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06CA-8B1C-45B8-B405-0ED6B4DB8D4D}">
      <dsp:nvSpPr>
        <dsp:cNvPr id="0" name=""/>
        <dsp:cNvSpPr/>
      </dsp:nvSpPr>
      <dsp:spPr>
        <a:xfrm>
          <a:off x="10636326" y="1642087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أعلمَ</a:t>
          </a:r>
        </a:p>
      </dsp:txBody>
      <dsp:txXfrm>
        <a:off x="10657085" y="1662846"/>
        <a:ext cx="1376021" cy="667251"/>
      </dsp:txXfrm>
    </dsp:sp>
    <dsp:sp modelId="{E95115C2-88A5-42A6-8ACA-66418D1A5AAA}">
      <dsp:nvSpPr>
        <dsp:cNvPr id="0" name=""/>
        <dsp:cNvSpPr/>
      </dsp:nvSpPr>
      <dsp:spPr>
        <a:xfrm>
          <a:off x="11770358" y="2350857"/>
          <a:ext cx="141753" cy="531577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531577"/>
              </a:lnTo>
              <a:lnTo>
                <a:pt x="0" y="531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6E928-58BC-4443-82A5-70E229D51D12}">
      <dsp:nvSpPr>
        <dsp:cNvPr id="0" name=""/>
        <dsp:cNvSpPr/>
      </dsp:nvSpPr>
      <dsp:spPr>
        <a:xfrm>
          <a:off x="10636326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يُعلِمُ</a:t>
          </a:r>
        </a:p>
      </dsp:txBody>
      <dsp:txXfrm>
        <a:off x="10657085" y="2548808"/>
        <a:ext cx="1092513" cy="667251"/>
      </dsp:txXfrm>
    </dsp:sp>
    <dsp:sp modelId="{881D9F01-4339-4EF2-92BA-791530BF90FA}">
      <dsp:nvSpPr>
        <dsp:cNvPr id="0" name=""/>
        <dsp:cNvSpPr/>
      </dsp:nvSpPr>
      <dsp:spPr>
        <a:xfrm>
          <a:off x="11770358" y="2350857"/>
          <a:ext cx="141753" cy="1417539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1417539"/>
              </a:lnTo>
              <a:lnTo>
                <a:pt x="0" y="14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B18EF-CB96-409E-851C-F6494BCAC303}">
      <dsp:nvSpPr>
        <dsp:cNvPr id="0" name=""/>
        <dsp:cNvSpPr/>
      </dsp:nvSpPr>
      <dsp:spPr>
        <a:xfrm>
          <a:off x="10636326" y="3414011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أعلَمَ زيدٌ أباهُ الضيفَ قادمًا</a:t>
          </a:r>
        </a:p>
      </dsp:txBody>
      <dsp:txXfrm>
        <a:off x="10657085" y="3434770"/>
        <a:ext cx="1092513" cy="667251"/>
      </dsp:txXfrm>
    </dsp:sp>
    <dsp:sp modelId="{70BB6601-ADCC-449A-B12E-816481251D27}">
      <dsp:nvSpPr>
        <dsp:cNvPr id="0" name=""/>
        <dsp:cNvSpPr/>
      </dsp:nvSpPr>
      <dsp:spPr>
        <a:xfrm>
          <a:off x="8864403" y="1642087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أرى</a:t>
          </a:r>
        </a:p>
      </dsp:txBody>
      <dsp:txXfrm>
        <a:off x="8885162" y="1662846"/>
        <a:ext cx="1376021" cy="667251"/>
      </dsp:txXfrm>
    </dsp:sp>
    <dsp:sp modelId="{BA05D0F7-BDB7-44DD-A695-A95D4D2AE75B}">
      <dsp:nvSpPr>
        <dsp:cNvPr id="0" name=""/>
        <dsp:cNvSpPr/>
      </dsp:nvSpPr>
      <dsp:spPr>
        <a:xfrm>
          <a:off x="9998434" y="2350857"/>
          <a:ext cx="141753" cy="531577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531577"/>
              </a:lnTo>
              <a:lnTo>
                <a:pt x="0" y="531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8FF11-12FA-4496-BEA8-365A33FE6470}">
      <dsp:nvSpPr>
        <dsp:cNvPr id="0" name=""/>
        <dsp:cNvSpPr/>
      </dsp:nvSpPr>
      <dsp:spPr>
        <a:xfrm>
          <a:off x="8864403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يُري</a:t>
          </a:r>
        </a:p>
      </dsp:txBody>
      <dsp:txXfrm>
        <a:off x="8885162" y="2548808"/>
        <a:ext cx="1092513" cy="667251"/>
      </dsp:txXfrm>
    </dsp:sp>
    <dsp:sp modelId="{130235C7-E799-4607-A489-31DE53C9A72D}">
      <dsp:nvSpPr>
        <dsp:cNvPr id="0" name=""/>
        <dsp:cNvSpPr/>
      </dsp:nvSpPr>
      <dsp:spPr>
        <a:xfrm>
          <a:off x="9998434" y="2350857"/>
          <a:ext cx="141753" cy="1561125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1561125"/>
              </a:lnTo>
              <a:lnTo>
                <a:pt x="0" y="1561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42D29-8335-492C-B759-1CDA520103CD}">
      <dsp:nvSpPr>
        <dsp:cNvPr id="0" name=""/>
        <dsp:cNvSpPr/>
      </dsp:nvSpPr>
      <dsp:spPr>
        <a:xfrm>
          <a:off x="8864403" y="3414011"/>
          <a:ext cx="1134031" cy="99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{يريهمُ اللهُ أعمالَهم حسراتٍ عليهم}</a:t>
          </a:r>
        </a:p>
      </dsp:txBody>
      <dsp:txXfrm>
        <a:off x="8893573" y="3443181"/>
        <a:ext cx="1075691" cy="937601"/>
      </dsp:txXfrm>
    </dsp:sp>
    <dsp:sp modelId="{FF5E9352-9019-444F-BDB1-6C92175814FC}">
      <dsp:nvSpPr>
        <dsp:cNvPr id="0" name=""/>
        <dsp:cNvSpPr/>
      </dsp:nvSpPr>
      <dsp:spPr>
        <a:xfrm>
          <a:off x="7092479" y="1642087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نَبَّأَ</a:t>
          </a:r>
        </a:p>
      </dsp:txBody>
      <dsp:txXfrm>
        <a:off x="7113238" y="1662846"/>
        <a:ext cx="1376021" cy="667251"/>
      </dsp:txXfrm>
    </dsp:sp>
    <dsp:sp modelId="{ED37C895-E60C-402D-9A58-6E7D4701EF25}">
      <dsp:nvSpPr>
        <dsp:cNvPr id="0" name=""/>
        <dsp:cNvSpPr/>
      </dsp:nvSpPr>
      <dsp:spPr>
        <a:xfrm>
          <a:off x="8226510" y="2350857"/>
          <a:ext cx="141753" cy="531577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531577"/>
              </a:lnTo>
              <a:lnTo>
                <a:pt x="0" y="531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F3877-DD41-42F3-AE91-F265076D1E50}">
      <dsp:nvSpPr>
        <dsp:cNvPr id="0" name=""/>
        <dsp:cNvSpPr/>
      </dsp:nvSpPr>
      <dsp:spPr>
        <a:xfrm>
          <a:off x="7092479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يُنبِّئ</a:t>
          </a:r>
        </a:p>
      </dsp:txBody>
      <dsp:txXfrm>
        <a:off x="7113238" y="2548808"/>
        <a:ext cx="1092513" cy="667251"/>
      </dsp:txXfrm>
    </dsp:sp>
    <dsp:sp modelId="{C8DD18ED-F0FC-49EA-BE37-D43EF029C47E}">
      <dsp:nvSpPr>
        <dsp:cNvPr id="0" name=""/>
        <dsp:cNvSpPr/>
      </dsp:nvSpPr>
      <dsp:spPr>
        <a:xfrm>
          <a:off x="8226510" y="2350857"/>
          <a:ext cx="141753" cy="1417539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1417539"/>
              </a:lnTo>
              <a:lnTo>
                <a:pt x="0" y="14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3ED03-12F9-4107-92AA-EA0113180DFC}">
      <dsp:nvSpPr>
        <dsp:cNvPr id="0" name=""/>
        <dsp:cNvSpPr/>
      </dsp:nvSpPr>
      <dsp:spPr>
        <a:xfrm>
          <a:off x="7092479" y="3414011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 نبّأتُ يوسفَ الخبر واقعا</a:t>
          </a:r>
        </a:p>
      </dsp:txBody>
      <dsp:txXfrm>
        <a:off x="7113238" y="3434770"/>
        <a:ext cx="1092513" cy="667251"/>
      </dsp:txXfrm>
    </dsp:sp>
    <dsp:sp modelId="{CACA5809-7DC5-4690-8A04-697F5017C337}">
      <dsp:nvSpPr>
        <dsp:cNvPr id="0" name=""/>
        <dsp:cNvSpPr/>
      </dsp:nvSpPr>
      <dsp:spPr>
        <a:xfrm>
          <a:off x="8226510" y="2350857"/>
          <a:ext cx="141753" cy="2303500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2303500"/>
              </a:lnTo>
              <a:lnTo>
                <a:pt x="0" y="2303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7334B-3775-4E6E-8D5C-41C62C987F54}">
      <dsp:nvSpPr>
        <dsp:cNvPr id="0" name=""/>
        <dsp:cNvSpPr/>
      </dsp:nvSpPr>
      <dsp:spPr>
        <a:xfrm>
          <a:off x="7092479" y="4299973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i="0" kern="120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نُبِّئْتُ زُرْعَةَ والسَّفَاهَةُ كَاسْمِهَا = يُهْدِي إِلَيَّ غَرَائِبَ الأَشْعَارِ</a:t>
          </a:r>
          <a:endParaRPr lang="ar-SA" sz="1000" kern="1200"/>
        </a:p>
      </dsp:txBody>
      <dsp:txXfrm>
        <a:off x="7113238" y="4320732"/>
        <a:ext cx="1092513" cy="667251"/>
      </dsp:txXfrm>
    </dsp:sp>
    <dsp:sp modelId="{E79B1FEB-FB2F-422A-B82B-A38427BB304A}">
      <dsp:nvSpPr>
        <dsp:cNvPr id="0" name=""/>
        <dsp:cNvSpPr/>
      </dsp:nvSpPr>
      <dsp:spPr>
        <a:xfrm>
          <a:off x="5320555" y="1642087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أنبَأَ</a:t>
          </a:r>
        </a:p>
      </dsp:txBody>
      <dsp:txXfrm>
        <a:off x="5341314" y="1662846"/>
        <a:ext cx="1376021" cy="667251"/>
      </dsp:txXfrm>
    </dsp:sp>
    <dsp:sp modelId="{E4E48F14-D040-4DC3-A4AE-3E5F83626840}">
      <dsp:nvSpPr>
        <dsp:cNvPr id="0" name=""/>
        <dsp:cNvSpPr/>
      </dsp:nvSpPr>
      <dsp:spPr>
        <a:xfrm>
          <a:off x="6454586" y="2350857"/>
          <a:ext cx="141753" cy="531577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531577"/>
              </a:lnTo>
              <a:lnTo>
                <a:pt x="0" y="531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1AC9D-5F14-4180-B6C1-A30C06368268}">
      <dsp:nvSpPr>
        <dsp:cNvPr id="0" name=""/>
        <dsp:cNvSpPr/>
      </dsp:nvSpPr>
      <dsp:spPr>
        <a:xfrm>
          <a:off x="5320555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يُنبِئ</a:t>
          </a:r>
        </a:p>
      </dsp:txBody>
      <dsp:txXfrm>
        <a:off x="5341314" y="2548808"/>
        <a:ext cx="1092513" cy="667251"/>
      </dsp:txXfrm>
    </dsp:sp>
    <dsp:sp modelId="{A1FB0D33-DE4D-4B2A-A386-8669FBA81DF7}">
      <dsp:nvSpPr>
        <dsp:cNvPr id="0" name=""/>
        <dsp:cNvSpPr/>
      </dsp:nvSpPr>
      <dsp:spPr>
        <a:xfrm>
          <a:off x="6454586" y="2350857"/>
          <a:ext cx="141753" cy="1417539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1417539"/>
              </a:lnTo>
              <a:lnTo>
                <a:pt x="0" y="14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07733-4C22-4B76-B906-25594A097C9A}">
      <dsp:nvSpPr>
        <dsp:cNvPr id="0" name=""/>
        <dsp:cNvSpPr/>
      </dsp:nvSpPr>
      <dsp:spPr>
        <a:xfrm>
          <a:off x="5320555" y="3414011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أنبأتُ عبدَ اللهِ أخاهُ مسافرا</a:t>
          </a:r>
        </a:p>
      </dsp:txBody>
      <dsp:txXfrm>
        <a:off x="5341314" y="3434770"/>
        <a:ext cx="1092513" cy="667251"/>
      </dsp:txXfrm>
    </dsp:sp>
    <dsp:sp modelId="{7329BDA5-E779-468B-8684-1021B6605FA0}">
      <dsp:nvSpPr>
        <dsp:cNvPr id="0" name=""/>
        <dsp:cNvSpPr/>
      </dsp:nvSpPr>
      <dsp:spPr>
        <a:xfrm>
          <a:off x="6454586" y="2350857"/>
          <a:ext cx="141753" cy="2303500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2303500"/>
              </a:lnTo>
              <a:lnTo>
                <a:pt x="0" y="2303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03CEC-4A29-46F3-B25C-8089CC5330B5}">
      <dsp:nvSpPr>
        <dsp:cNvPr id="0" name=""/>
        <dsp:cNvSpPr/>
      </dsp:nvSpPr>
      <dsp:spPr>
        <a:xfrm>
          <a:off x="5320555" y="4299973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i="0" kern="120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وأُنْبِئْتُ قَيْسًا _ولم أَبْلُهُ </a:t>
          </a:r>
        </a:p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i="0" kern="120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كما زَعَمُوا_ خَيْرَ أَهْلِ الْيَمَنْ</a:t>
          </a:r>
          <a:endParaRPr lang="ar-SA" sz="1000" kern="1200" dirty="0"/>
        </a:p>
      </dsp:txBody>
      <dsp:txXfrm>
        <a:off x="5341314" y="4320732"/>
        <a:ext cx="1092513" cy="667251"/>
      </dsp:txXfrm>
    </dsp:sp>
    <dsp:sp modelId="{54C47CD8-469C-4498-BC42-129E5868DD5B}">
      <dsp:nvSpPr>
        <dsp:cNvPr id="0" name=""/>
        <dsp:cNvSpPr/>
      </dsp:nvSpPr>
      <dsp:spPr>
        <a:xfrm>
          <a:off x="3548631" y="1642087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خبَّرَ</a:t>
          </a:r>
        </a:p>
      </dsp:txBody>
      <dsp:txXfrm>
        <a:off x="3569390" y="1662846"/>
        <a:ext cx="1376021" cy="667251"/>
      </dsp:txXfrm>
    </dsp:sp>
    <dsp:sp modelId="{69F4E638-BC71-40EA-A1CF-615DF3FB7B56}">
      <dsp:nvSpPr>
        <dsp:cNvPr id="0" name=""/>
        <dsp:cNvSpPr/>
      </dsp:nvSpPr>
      <dsp:spPr>
        <a:xfrm>
          <a:off x="4682662" y="2350857"/>
          <a:ext cx="141753" cy="531577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531577"/>
              </a:lnTo>
              <a:lnTo>
                <a:pt x="0" y="531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6B392-64B8-47A1-B646-1085E931D22C}">
      <dsp:nvSpPr>
        <dsp:cNvPr id="0" name=""/>
        <dsp:cNvSpPr/>
      </dsp:nvSpPr>
      <dsp:spPr>
        <a:xfrm>
          <a:off x="3548631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يُخَبِّرُ</a:t>
          </a:r>
        </a:p>
      </dsp:txBody>
      <dsp:txXfrm>
        <a:off x="3569390" y="2548808"/>
        <a:ext cx="1092513" cy="667251"/>
      </dsp:txXfrm>
    </dsp:sp>
    <dsp:sp modelId="{97C13BED-32E5-407E-95ED-308A42A40E40}">
      <dsp:nvSpPr>
        <dsp:cNvPr id="0" name=""/>
        <dsp:cNvSpPr/>
      </dsp:nvSpPr>
      <dsp:spPr>
        <a:xfrm>
          <a:off x="4682662" y="2350857"/>
          <a:ext cx="141753" cy="1417539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1417539"/>
              </a:lnTo>
              <a:lnTo>
                <a:pt x="0" y="14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38ED9-2E70-482F-84C5-E9F679CA248E}">
      <dsp:nvSpPr>
        <dsp:cNvPr id="0" name=""/>
        <dsp:cNvSpPr/>
      </dsp:nvSpPr>
      <dsp:spPr>
        <a:xfrm>
          <a:off x="3548631" y="3414011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خَبَّرتُ أمَك أخاكَ مسافرا</a:t>
          </a:r>
        </a:p>
      </dsp:txBody>
      <dsp:txXfrm>
        <a:off x="3569390" y="3434770"/>
        <a:ext cx="1092513" cy="667251"/>
      </dsp:txXfrm>
    </dsp:sp>
    <dsp:sp modelId="{86A7F80C-295C-4503-9FE3-C503B4374034}">
      <dsp:nvSpPr>
        <dsp:cNvPr id="0" name=""/>
        <dsp:cNvSpPr/>
      </dsp:nvSpPr>
      <dsp:spPr>
        <a:xfrm>
          <a:off x="4682662" y="2350857"/>
          <a:ext cx="141753" cy="2303500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2303500"/>
              </a:lnTo>
              <a:lnTo>
                <a:pt x="0" y="2303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9EEB0-DFCC-4657-BCCC-961204AEF3F4}">
      <dsp:nvSpPr>
        <dsp:cNvPr id="0" name=""/>
        <dsp:cNvSpPr/>
      </dsp:nvSpPr>
      <dsp:spPr>
        <a:xfrm>
          <a:off x="3548631" y="4299973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i="0" kern="120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وخُبِّرْتُ ليلى بالعراقِ مَرِيضَةً</a:t>
          </a:r>
        </a:p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i="0" kern="120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فأَقْبَلْتُ مِن أهلي بِمِصْرَ أَعُودُهَا</a:t>
          </a:r>
          <a:endParaRPr lang="ar-SA" sz="1000" kern="1200" dirty="0"/>
        </a:p>
      </dsp:txBody>
      <dsp:txXfrm>
        <a:off x="3569390" y="4320732"/>
        <a:ext cx="1092513" cy="667251"/>
      </dsp:txXfrm>
    </dsp:sp>
    <dsp:sp modelId="{5F132354-7858-4D9D-B899-6769C5991759}">
      <dsp:nvSpPr>
        <dsp:cNvPr id="0" name=""/>
        <dsp:cNvSpPr/>
      </dsp:nvSpPr>
      <dsp:spPr>
        <a:xfrm>
          <a:off x="1776707" y="1642087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أخبَرَ</a:t>
          </a:r>
        </a:p>
      </dsp:txBody>
      <dsp:txXfrm>
        <a:off x="1797466" y="1662846"/>
        <a:ext cx="1376021" cy="667251"/>
      </dsp:txXfrm>
    </dsp:sp>
    <dsp:sp modelId="{FADDB238-000F-46C2-B021-25DB985443B4}">
      <dsp:nvSpPr>
        <dsp:cNvPr id="0" name=""/>
        <dsp:cNvSpPr/>
      </dsp:nvSpPr>
      <dsp:spPr>
        <a:xfrm>
          <a:off x="2910739" y="2350857"/>
          <a:ext cx="141753" cy="531577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531577"/>
              </a:lnTo>
              <a:lnTo>
                <a:pt x="0" y="531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FD107-3A2C-4B78-9DAF-B70DFBD982A6}">
      <dsp:nvSpPr>
        <dsp:cNvPr id="0" name=""/>
        <dsp:cNvSpPr/>
      </dsp:nvSpPr>
      <dsp:spPr>
        <a:xfrm>
          <a:off x="1776707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يُخبِرُ</a:t>
          </a:r>
        </a:p>
      </dsp:txBody>
      <dsp:txXfrm>
        <a:off x="1797466" y="2548808"/>
        <a:ext cx="1092513" cy="667251"/>
      </dsp:txXfrm>
    </dsp:sp>
    <dsp:sp modelId="{A36F41F7-6F60-4B90-A7FD-417D1460BFF1}">
      <dsp:nvSpPr>
        <dsp:cNvPr id="0" name=""/>
        <dsp:cNvSpPr/>
      </dsp:nvSpPr>
      <dsp:spPr>
        <a:xfrm>
          <a:off x="2910739" y="2350857"/>
          <a:ext cx="141753" cy="1417539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1417539"/>
              </a:lnTo>
              <a:lnTo>
                <a:pt x="0" y="14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729FC-F3B3-42DC-B329-DF0936B47C35}">
      <dsp:nvSpPr>
        <dsp:cNvPr id="0" name=""/>
        <dsp:cNvSpPr/>
      </dsp:nvSpPr>
      <dsp:spPr>
        <a:xfrm>
          <a:off x="1776707" y="3414011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أخبرتُ أمَك أخاكَ مسافرا</a:t>
          </a:r>
        </a:p>
      </dsp:txBody>
      <dsp:txXfrm>
        <a:off x="1797466" y="3434770"/>
        <a:ext cx="1092513" cy="667251"/>
      </dsp:txXfrm>
    </dsp:sp>
    <dsp:sp modelId="{C54F4215-E8FC-4B91-A2CE-D804CFAA9DDB}">
      <dsp:nvSpPr>
        <dsp:cNvPr id="0" name=""/>
        <dsp:cNvSpPr/>
      </dsp:nvSpPr>
      <dsp:spPr>
        <a:xfrm>
          <a:off x="2910739" y="2350857"/>
          <a:ext cx="141753" cy="2303500"/>
        </a:xfrm>
        <a:custGeom>
          <a:avLst/>
          <a:gdLst/>
          <a:ahLst/>
          <a:cxnLst/>
          <a:rect l="0" t="0" r="0" b="0"/>
          <a:pathLst>
            <a:path>
              <a:moveTo>
                <a:pt x="141753" y="0"/>
              </a:moveTo>
              <a:lnTo>
                <a:pt x="141753" y="2303500"/>
              </a:lnTo>
              <a:lnTo>
                <a:pt x="0" y="2303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23423-9A88-4471-9A3E-25810A522080}">
      <dsp:nvSpPr>
        <dsp:cNvPr id="0" name=""/>
        <dsp:cNvSpPr/>
      </dsp:nvSpPr>
      <dsp:spPr>
        <a:xfrm>
          <a:off x="1776707" y="4299973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i="0" kern="1200" dirty="0">
              <a:solidFill>
                <a:srgbClr val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وما عليكِ _إذَا أُخْبِرْتِنِي دَنِفًا وغابَ بَعْلُكِ يَوْمًا_ أَنْ تَعُودِينِي</a:t>
          </a:r>
          <a:endParaRPr lang="ar-SA" sz="1000" kern="1200" dirty="0"/>
        </a:p>
      </dsp:txBody>
      <dsp:txXfrm>
        <a:off x="1797466" y="4320732"/>
        <a:ext cx="1092513" cy="667251"/>
      </dsp:txXfrm>
    </dsp:sp>
    <dsp:sp modelId="{C0BB4A36-5B76-476D-8C19-A60802515BEC}">
      <dsp:nvSpPr>
        <dsp:cNvPr id="0" name=""/>
        <dsp:cNvSpPr/>
      </dsp:nvSpPr>
      <dsp:spPr>
        <a:xfrm>
          <a:off x="6" y="1642094"/>
          <a:ext cx="1417539" cy="708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/>
            <a:t>حدَّثَ</a:t>
          </a:r>
        </a:p>
      </dsp:txBody>
      <dsp:txXfrm>
        <a:off x="20765" y="1662853"/>
        <a:ext cx="1376021" cy="667251"/>
      </dsp:txXfrm>
    </dsp:sp>
    <dsp:sp modelId="{509A5EFF-8D79-4AEC-BBAA-51CBCA27E152}">
      <dsp:nvSpPr>
        <dsp:cNvPr id="0" name=""/>
        <dsp:cNvSpPr/>
      </dsp:nvSpPr>
      <dsp:spPr>
        <a:xfrm>
          <a:off x="1138815" y="2350864"/>
          <a:ext cx="136976" cy="531570"/>
        </a:xfrm>
        <a:custGeom>
          <a:avLst/>
          <a:gdLst/>
          <a:ahLst/>
          <a:cxnLst/>
          <a:rect l="0" t="0" r="0" b="0"/>
          <a:pathLst>
            <a:path>
              <a:moveTo>
                <a:pt x="136976" y="0"/>
              </a:moveTo>
              <a:lnTo>
                <a:pt x="136976" y="531570"/>
              </a:lnTo>
              <a:lnTo>
                <a:pt x="0" y="531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F8217-8146-4156-98F8-C5F1729C5EAB}">
      <dsp:nvSpPr>
        <dsp:cNvPr id="0" name=""/>
        <dsp:cNvSpPr/>
      </dsp:nvSpPr>
      <dsp:spPr>
        <a:xfrm>
          <a:off x="4784" y="2528049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يُحدِّثُ</a:t>
          </a:r>
        </a:p>
      </dsp:txBody>
      <dsp:txXfrm>
        <a:off x="25543" y="2548808"/>
        <a:ext cx="1092513" cy="667251"/>
      </dsp:txXfrm>
    </dsp:sp>
    <dsp:sp modelId="{A5CDA999-45F3-4CD9-9CD5-6467E08D7793}">
      <dsp:nvSpPr>
        <dsp:cNvPr id="0" name=""/>
        <dsp:cNvSpPr/>
      </dsp:nvSpPr>
      <dsp:spPr>
        <a:xfrm>
          <a:off x="1134031" y="2350864"/>
          <a:ext cx="141760" cy="1417531"/>
        </a:xfrm>
        <a:custGeom>
          <a:avLst/>
          <a:gdLst/>
          <a:ahLst/>
          <a:cxnLst/>
          <a:rect l="0" t="0" r="0" b="0"/>
          <a:pathLst>
            <a:path>
              <a:moveTo>
                <a:pt x="141760" y="0"/>
              </a:moveTo>
              <a:lnTo>
                <a:pt x="141760" y="1417531"/>
              </a:lnTo>
              <a:lnTo>
                <a:pt x="0" y="1417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DADE5-D4BA-4583-BDB5-6C969AAD93CC}">
      <dsp:nvSpPr>
        <dsp:cNvPr id="0" name=""/>
        <dsp:cNvSpPr/>
      </dsp:nvSpPr>
      <dsp:spPr>
        <a:xfrm>
          <a:off x="0" y="3414011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حدَّثتُ محمدًا الخبرَ صدقا</a:t>
          </a:r>
        </a:p>
      </dsp:txBody>
      <dsp:txXfrm>
        <a:off x="20759" y="3434770"/>
        <a:ext cx="1092513" cy="667251"/>
      </dsp:txXfrm>
    </dsp:sp>
    <dsp:sp modelId="{F5746013-B534-4BD9-B858-E64A12D8AADF}">
      <dsp:nvSpPr>
        <dsp:cNvPr id="0" name=""/>
        <dsp:cNvSpPr/>
      </dsp:nvSpPr>
      <dsp:spPr>
        <a:xfrm>
          <a:off x="1138815" y="2350864"/>
          <a:ext cx="136976" cy="2303493"/>
        </a:xfrm>
        <a:custGeom>
          <a:avLst/>
          <a:gdLst/>
          <a:ahLst/>
          <a:cxnLst/>
          <a:rect l="0" t="0" r="0" b="0"/>
          <a:pathLst>
            <a:path>
              <a:moveTo>
                <a:pt x="136976" y="0"/>
              </a:moveTo>
              <a:lnTo>
                <a:pt x="136976" y="2303493"/>
              </a:lnTo>
              <a:lnTo>
                <a:pt x="0" y="2303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805CA-1427-4DE2-BBD3-3410C68BE543}">
      <dsp:nvSpPr>
        <dsp:cNvPr id="0" name=""/>
        <dsp:cNvSpPr/>
      </dsp:nvSpPr>
      <dsp:spPr>
        <a:xfrm>
          <a:off x="4784" y="4299973"/>
          <a:ext cx="1134031" cy="70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50" kern="1200" dirty="0"/>
            <a:t>حدثوني أنها لي نَفَثتْ</a:t>
          </a:r>
        </a:p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50" kern="1200" dirty="0"/>
            <a:t>عُقدً يا حبذا تلك العُقَدْ</a:t>
          </a:r>
        </a:p>
      </dsp:txBody>
      <dsp:txXfrm>
        <a:off x="25543" y="4320732"/>
        <a:ext cx="1092513" cy="667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71A-F813-4214-84A2-D413810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D60A-3DD9-4866-BA7B-34E852D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12D-A072-44DA-B26B-A1BC1ED4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9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E275-5B81-47C9-BA2D-6F6DC43B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EC664-0822-4BE8-9C5D-BB580526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5D89-6EB8-468C-8726-94869538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9EF1-4362-48D5-892A-20C08FC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72AA-57F8-40CE-BBD9-A77F8DE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69046-DB9C-45F8-A281-16510D1F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1547" y="647699"/>
            <a:ext cx="2112753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6B10-FAAE-4C3A-BC82-8EDC5C12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8287" y="647699"/>
            <a:ext cx="7683260" cy="5529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9FDE-8D09-475F-9B89-BE5AE71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6F80-C5CB-44A2-AB1B-43EB0137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7AC-8D81-4526-B969-505D0CE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E9D7-0090-46D4-A48B-9D26EBCC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5DDC-5EE7-4691-96B2-F7A25A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9D9F-2C17-4515-8A91-EF6050F3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0CE8-5E49-4336-BB31-974F0D6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D1AF-DB46-4EF6-93AD-E8CD740A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BCEF-E902-4ECE-B0DB-142617EF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852A-0F7C-4F18-A663-165414B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E8B5-A392-435C-89FE-849D9B0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AA31-DB02-4BFC-8238-507F5E8B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2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54DBB-2048-445B-8127-6D2DB22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454E7-E598-4FCD-834F-13291B9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77B82-4082-402D-889D-8081104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4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258E1-694B-4BB9-A41B-BB74255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B65B-60BA-40E5-8A5A-5A79D31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2797-16BC-4A2F-8A6F-62F6151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6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20479-140A-466F-B2F2-AFE27D47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B342-BDCE-45E8-BDA2-B041981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F3AE-E094-4EA8-9900-F77CD68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2704-F91B-471A-988B-9023E120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28E75-DDDE-4BD4-B495-47F44DB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0594-D6B3-41C6-BBEF-A060A2E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9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urkyobjectiveindustries/1-2bc3d39tsk3d849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5D3BD-CEC7-451F-A2BA-518AEDE29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5414A-E9E1-4EF1-94FF-0EAEFA498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0A9190A3-8309-400E-8DCD-BB8C5B1E4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565" y="1473199"/>
            <a:ext cx="7027172" cy="2153403"/>
          </a:xfrm>
        </p:spPr>
        <p:txBody>
          <a:bodyPr>
            <a:normAutofit/>
          </a:bodyPr>
          <a:lstStyle/>
          <a:p>
            <a:pPr algn="l"/>
            <a:r>
              <a:rPr lang="ar-SA" dirty="0">
                <a:solidFill>
                  <a:schemeClr val="tx1"/>
                </a:solidFill>
              </a:rPr>
              <a:t>أفعال تنصب ثلاثة مفاعيل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أصل الثاني والثالث منهما المبتدأ والخبر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2C1CD8-3C1E-4238-AE32-00124EDA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4565" y="3626603"/>
            <a:ext cx="6384328" cy="1205747"/>
          </a:xfrm>
        </p:spPr>
        <p:txBody>
          <a:bodyPr>
            <a:normAutofit/>
          </a:bodyPr>
          <a:lstStyle/>
          <a:p>
            <a:pPr algn="l"/>
            <a:r>
              <a:rPr lang="ar-SA" dirty="0">
                <a:solidFill>
                  <a:schemeClr val="tx1"/>
                </a:solidFill>
              </a:rPr>
              <a:t>أعلمَ وأرى وأخواتهما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FF7385-BDFD-49F3-972F-8FEE584CE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39774">
            <a:off x="1422749" y="3039939"/>
            <a:ext cx="1186024" cy="103167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1E7BF1-BC6E-4A13-9D29-4060F63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5200" y="2167965"/>
            <a:ext cx="0" cy="252207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6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DCA362-CEAA-4588-881C-D36A1C9B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B17949D-3F76-B9D9-1825-EF7DFAE7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901" y="952500"/>
            <a:ext cx="3171399" cy="26436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الواجب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60A0F7-5FE9-44F5-91E4-35D09BEA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75650">
            <a:off x="9436364" y="376187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B0D940A-22F8-3789-D27D-FD32D534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حدَّثت خالدًا أخي الفرجَ قريبا</a:t>
            </a:r>
          </a:p>
          <a:p>
            <a:endParaRPr lang="ar-SA" dirty="0"/>
          </a:p>
          <a:p>
            <a:r>
              <a:rPr lang="ar-SA" dirty="0"/>
              <a:t>أعربي الجملة كاملة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950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BF97AAE-9A5B-48F8-AB30-95DE50C4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" y="418010"/>
            <a:ext cx="6014988" cy="2233158"/>
          </a:xfrm>
        </p:spPr>
        <p:txBody>
          <a:bodyPr anchor="t">
            <a:normAutofit/>
          </a:bodyPr>
          <a:lstStyle/>
          <a:p>
            <a:pPr algn="ctr"/>
            <a:br>
              <a:rPr lang="en-US" dirty="0"/>
            </a:br>
            <a:r>
              <a:rPr lang="ar-SA" sz="3600" dirty="0"/>
              <a:t>{كذلكَ يُريهِمُ اللهُ أعمالَهم حسراتٍ عليهم}</a:t>
            </a:r>
            <a:endParaRPr lang="ar-S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95C38B-F9CA-433C-9B94-DD138452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2729701" y="18502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4C8676-48F2-4D2D-997E-0B5257B1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171" y="952500"/>
            <a:ext cx="0" cy="5115814"/>
          </a:xfrm>
          <a:prstGeom prst="line">
            <a:avLst/>
          </a:prstGeom>
          <a:ln w="19050" cmpd="sng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1FDB4D2-1F7D-4EBB-B7F3-587442EAD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59043"/>
              </p:ext>
            </p:extLst>
          </p:nvPr>
        </p:nvGraphicFramePr>
        <p:xfrm>
          <a:off x="6743700" y="680057"/>
          <a:ext cx="4610100" cy="53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3129692C-6E1D-9946-1D25-F71E60633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093089"/>
              </p:ext>
            </p:extLst>
          </p:nvPr>
        </p:nvGraphicFramePr>
        <p:xfrm>
          <a:off x="542273" y="2413261"/>
          <a:ext cx="4711698" cy="402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3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A3F17-5EEC-4E8A-A8E3-646C4939B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3EA3F17-5EEC-4E8A-A8E3-646C4939B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3B090A-8D30-4485-B3C1-8732A644F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63B090A-8D30-4485-B3C1-8732A644F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481AA2-B839-4A48-89CD-6BFEFC95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8481AA2-B839-4A48-89CD-6BFEFC951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E85EF7-45F0-4DBC-AAD7-61254680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4CE85EF7-45F0-4DBC-AAD7-61254680B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01A2EE-40A4-4052-B3B4-570B7D75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5201A2EE-40A4-4052-B3B4-570B7D758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F90C80-BC53-437E-B7F0-17DC5E79E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CF90C80-BC53-437E-B7F0-17DC5E79E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BF97AAE-9A5B-48F8-AB30-95DE50C4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750" y="-398870"/>
            <a:ext cx="6014988" cy="2233158"/>
          </a:xfrm>
        </p:spPr>
        <p:txBody>
          <a:bodyPr anchor="t">
            <a:normAutofit/>
          </a:bodyPr>
          <a:lstStyle/>
          <a:p>
            <a:pPr algn="ctr"/>
            <a:br>
              <a:rPr lang="en-US" dirty="0"/>
            </a:br>
            <a:r>
              <a:rPr lang="ar-SA" sz="3600" dirty="0"/>
              <a:t>{كذلكَ يُريهِمُ اللهُ أعمالَهم حسراتٍ عليهم}</a:t>
            </a:r>
            <a:endParaRPr lang="ar-S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95C38B-F9CA-433C-9B94-DD138452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2729701" y="18502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4C8676-48F2-4D2D-997E-0B5257B1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171" y="952500"/>
            <a:ext cx="0" cy="5115814"/>
          </a:xfrm>
          <a:prstGeom prst="line">
            <a:avLst/>
          </a:prstGeom>
          <a:ln w="19050" cmpd="sng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1FDB4D2-1F7D-4EBB-B7F3-587442EAD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34590"/>
              </p:ext>
            </p:extLst>
          </p:nvPr>
        </p:nvGraphicFramePr>
        <p:xfrm>
          <a:off x="7584222" y="3510407"/>
          <a:ext cx="3115728" cy="297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3129692C-6E1D-9946-1D25-F71E60633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972215"/>
              </p:ext>
            </p:extLst>
          </p:nvPr>
        </p:nvGraphicFramePr>
        <p:xfrm>
          <a:off x="7787974" y="1016261"/>
          <a:ext cx="2631040" cy="241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id="{BB95D93B-EE5A-7E14-8FB0-2B4418D1AD13}"/>
              </a:ext>
            </a:extLst>
          </p:cNvPr>
          <p:cNvSpPr txBox="1">
            <a:spLocks/>
          </p:cNvSpPr>
          <p:nvPr/>
        </p:nvSpPr>
        <p:spPr>
          <a:xfrm>
            <a:off x="127262" y="-390992"/>
            <a:ext cx="6014988" cy="2233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r>
              <a:rPr lang="ar-SA" sz="3600" dirty="0"/>
              <a:t>يرون أعمالَهم حسراتٍ عليهم</a:t>
            </a:r>
            <a:endParaRPr lang="ar-SA" dirty="0"/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58D98E60-2EB4-2EA0-1CFC-6A7E0270E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651595"/>
              </p:ext>
            </p:extLst>
          </p:nvPr>
        </p:nvGraphicFramePr>
        <p:xfrm>
          <a:off x="291080" y="1742185"/>
          <a:ext cx="5173280" cy="511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725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A3F17-5EEC-4E8A-A8E3-646C4939B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3EA3F17-5EEC-4E8A-A8E3-646C4939B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3B090A-8D30-4485-B3C1-8732A644F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63B090A-8D30-4485-B3C1-8732A644F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481AA2-B839-4A48-89CD-6BFEFC95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8481AA2-B839-4A48-89CD-6BFEFC951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E85EF7-45F0-4DBC-AAD7-61254680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4CE85EF7-45F0-4DBC-AAD7-61254680B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01A2EE-40A4-4052-B3B4-570B7D75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5201A2EE-40A4-4052-B3B4-570B7D758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F90C80-BC53-437E-B7F0-17DC5E79E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CF90C80-BC53-437E-B7F0-17DC5E79E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2037E638-A107-41F9-AD63-CEFCCFF9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576A4F4-6933-44F9-AF98-EC9D16E2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1D4B3CE-381C-4183-AB9A-A02F207E1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6686036-3F35-4F6C-A8D0-5484F526C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37BBD8E-3CCF-40C6-BD48-1C80A73B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B3B2B388-81B3-4D95-8EE2-CB67BA30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A2952A3D-8833-471F-AD9A-149D99CC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B0EB5B-DC32-4555-A583-3B2B30E2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6">
                                            <p:graphicEl>
                                              <a:dgm id="{D5B0EB5B-DC32-4555-A583-3B2B30E2D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0DC8A2-A4F8-4A44-B1FE-37E5D6479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">
                                            <p:graphicEl>
                                              <a:dgm id="{310DC8A2-A4F8-4A44-B1FE-37E5D6479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06B0C0-36C5-47AE-83F6-0BEE23AEB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">
                                            <p:graphicEl>
                                              <a:dgm id="{B306B0C0-36C5-47AE-83F6-0BEE23AEB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FDB0CB-3263-446B-8650-CD57FAAE8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6">
                                            <p:graphicEl>
                                              <a:dgm id="{1BFDB0CB-3263-446B-8650-CD57FAAE8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CBF7B-4647-484E-A63C-D02B53A9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6">
                                            <p:graphicEl>
                                              <a:dgm id="{1C4CBF7B-4647-484E-A63C-D02B53A9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Graphic spid="3" grpId="0" uiExpand="1">
        <p:bldSub>
          <a:bldDgm bld="one"/>
        </p:bldSub>
      </p:bldGraphic>
      <p:bldP spid="5" grpId="0"/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95C38B-F9CA-433C-9B94-DD138452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2729701" y="18502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4C8676-48F2-4D2D-997E-0B5257B1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171" y="952500"/>
            <a:ext cx="0" cy="5115814"/>
          </a:xfrm>
          <a:prstGeom prst="line">
            <a:avLst/>
          </a:prstGeom>
          <a:ln w="19050" cmpd="sng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1FDB4D2-1F7D-4EBB-B7F3-587442EAD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777933"/>
              </p:ext>
            </p:extLst>
          </p:nvPr>
        </p:nvGraphicFramePr>
        <p:xfrm>
          <a:off x="6743700" y="680057"/>
          <a:ext cx="4610100" cy="53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 descr="طفل مبتسم مستلقي على العشب">
            <a:extLst>
              <a:ext uri="{FF2B5EF4-FFF2-40B4-BE49-F238E27FC236}">
                <a16:creationId xmlns:a16="http://schemas.microsoft.com/office/drawing/2014/main" id="{928FF01E-73CD-7AC3-2840-BCB4CFB84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" y="1519453"/>
            <a:ext cx="5465233" cy="36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95C38B-F9CA-433C-9B94-DD138452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2729701" y="18502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4C8676-48F2-4D2D-997E-0B5257B1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171" y="952500"/>
            <a:ext cx="0" cy="5115814"/>
          </a:xfrm>
          <a:prstGeom prst="line">
            <a:avLst/>
          </a:prstGeom>
          <a:ln w="19050" cmpd="sng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1FDB4D2-1F7D-4EBB-B7F3-587442EAD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144978"/>
              </p:ext>
            </p:extLst>
          </p:nvPr>
        </p:nvGraphicFramePr>
        <p:xfrm>
          <a:off x="6743700" y="680057"/>
          <a:ext cx="4610100" cy="53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 descr="طفل في زي طبيب">
            <a:extLst>
              <a:ext uri="{FF2B5EF4-FFF2-40B4-BE49-F238E27FC236}">
                <a16:creationId xmlns:a16="http://schemas.microsoft.com/office/drawing/2014/main" id="{928FF01E-73CD-7AC3-2840-BCB4CFB84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69" y="1519453"/>
            <a:ext cx="5465233" cy="36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C5A2C0A-11F3-4E91-BE3F-4864E98E3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7BF20E2-4600-4E0F-BA70-10E7BA00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D2FC8CA-6196-4802-8E23-70003D20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48D479-9963-4786-BD1A-6CC4C855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الأفعال المتعدية إلى ثلاثة مفاعيل</a:t>
            </a:r>
            <a:br>
              <a:rPr lang="ar-SA" dirty="0"/>
            </a:br>
            <a:r>
              <a:rPr lang="ar-SA" sz="2700" dirty="0"/>
              <a:t>ثانيها وثالثها المبتدأ والخبر</a:t>
            </a: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2026888-C250-4714-A062-DF7641012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095657"/>
              </p:ext>
            </p:extLst>
          </p:nvPr>
        </p:nvGraphicFramePr>
        <p:xfrm>
          <a:off x="66675" y="564356"/>
          <a:ext cx="12058650" cy="665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3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306CA-8B1C-45B8-B405-0ED6B4DB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7306CA-8B1C-45B8-B405-0ED6B4DB8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115C2-88A5-42A6-8ACA-66418D1A5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95115C2-88A5-42A6-8ACA-66418D1A5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6E928-58BC-4443-82A5-70E229D51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8E6E928-58BC-4443-82A5-70E229D51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D9F01-4339-4EF2-92BA-791530BF9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81D9F01-4339-4EF2-92BA-791530BF9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B18EF-CB96-409E-851C-F6494BCA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2BB18EF-CB96-409E-851C-F6494BCAC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B6601-ADCC-449A-B12E-816481251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0BB6601-ADCC-449A-B12E-816481251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5D0F7-BDB7-44DD-A695-A95D4D2AE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A05D0F7-BDB7-44DD-A695-A95D4D2AE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8FF11-12FA-4496-BEA8-365A33FE6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058FF11-12FA-4496-BEA8-365A33FE6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0235C7-E799-4607-A489-31DE53C9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130235C7-E799-4607-A489-31DE53C9A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42D29-8335-492C-B759-1CDA52010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5842D29-8335-492C-B759-1CDA52010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5E9352-9019-444F-BDB1-6C921758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F5E9352-9019-444F-BDB1-6C921758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37C895-E60C-402D-9A58-6E7D4701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ED37C895-E60C-402D-9A58-6E7D4701E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5F3877-DD41-42F3-AE91-F265076D1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BC5F3877-DD41-42F3-AE91-F265076D1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D18ED-F0FC-49EA-BE37-D43EF029C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C8DD18ED-F0FC-49EA-BE37-D43EF029C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F3ED03-12F9-4107-92AA-EA0113180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BF3ED03-12F9-4107-92AA-EA0113180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A5809-7DC5-4690-8A04-697F5017C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CACA5809-7DC5-4690-8A04-697F5017C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7334B-3775-4E6E-8D5C-41C62C987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CA27334B-3775-4E6E-8D5C-41C62C987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B1FEB-FB2F-422A-B82B-A38427B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79B1FEB-FB2F-422A-B82B-A38427BB3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48F14-D040-4DC3-A4AE-3E5F83626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E4E48F14-D040-4DC3-A4AE-3E5F83626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1AC9D-5F14-4180-B6C1-A30C06368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FA91AC9D-5F14-4180-B6C1-A30C06368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B0D33-DE4D-4B2A-A386-8669FBA81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A1FB0D33-DE4D-4B2A-A386-8669FBA81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E07733-4C22-4B76-B906-25594A097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20E07733-4C22-4B76-B906-25594A097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9BDA5-E779-468B-8684-1021B6605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7329BDA5-E779-468B-8684-1021B6605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03CEC-4A29-46F3-B25C-8089CC533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45203CEC-4A29-46F3-B25C-8089CC533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47CD8-469C-4498-BC42-129E5868D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54C47CD8-469C-4498-BC42-129E5868D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F4E638-BC71-40EA-A1CF-615DF3FB7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69F4E638-BC71-40EA-A1CF-615DF3FB7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6B392-64B8-47A1-B646-1085E931D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4A36B392-64B8-47A1-B646-1085E931D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13BED-32E5-407E-95ED-308A42A40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97C13BED-32E5-407E-95ED-308A42A40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38ED9-2E70-482F-84C5-E9F679CA2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75938ED9-2E70-482F-84C5-E9F679CA2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7F80C-295C-4503-9FE3-C503B4374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">
                                            <p:graphicEl>
                                              <a:dgm id="{86A7F80C-295C-4503-9FE3-C503B4374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9EEB0-DFCC-4657-BCCC-961204AE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">
                                            <p:graphicEl>
                                              <a:dgm id="{CFF9EEB0-DFCC-4657-BCCC-961204AEF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32354-7858-4D9D-B899-6769C5991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5F132354-7858-4D9D-B899-6769C5991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DB238-000F-46C2-B021-25DB98544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FADDB238-000F-46C2-B021-25DB98544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FD107-3A2C-4B78-9DAF-B70DFBD9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">
                                            <p:graphicEl>
                                              <a:dgm id="{7F8FD107-3A2C-4B78-9DAF-B70DFBD98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F41F7-6F60-4B90-A7FD-417D1460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">
                                            <p:graphicEl>
                                              <a:dgm id="{A36F41F7-6F60-4B90-A7FD-417D1460B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729FC-F3B3-42DC-B329-DF0936B4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">
                                            <p:graphicEl>
                                              <a:dgm id="{F4B729FC-F3B3-42DC-B329-DF0936B47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4F4215-E8FC-4B91-A2CE-D804CFAA9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">
                                            <p:graphicEl>
                                              <a:dgm id="{C54F4215-E8FC-4B91-A2CE-D804CFAA9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623423-9A88-4471-9A3E-25810A52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>
                                            <p:graphicEl>
                                              <a:dgm id="{3E623423-9A88-4471-9A3E-25810A522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B4A36-5B76-476D-8C19-A608025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">
                                            <p:graphicEl>
                                              <a:dgm id="{C0BB4A36-5B76-476D-8C19-A60802515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A5EFF-8D79-4AEC-BBAA-51CBCA27E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">
                                            <p:graphicEl>
                                              <a:dgm id="{509A5EFF-8D79-4AEC-BBAA-51CBCA27E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F8217-8146-4156-98F8-C5F1729C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">
                                            <p:graphicEl>
                                              <a:dgm id="{373F8217-8146-4156-98F8-C5F1729C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DA999-45F3-4CD9-9CD5-6467E08D7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">
                                            <p:graphicEl>
                                              <a:dgm id="{A5CDA999-45F3-4CD9-9CD5-6467E08D7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DADE5-D4BA-4583-BDB5-6C969AAD9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">
                                            <p:graphicEl>
                                              <a:dgm id="{B0EDADE5-D4BA-4583-BDB5-6C969AAD9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746013-B534-4BD9-B858-E64A12D8A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">
                                            <p:graphicEl>
                                              <a:dgm id="{F5746013-B534-4BD9-B858-E64A12D8A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805CA-1427-4DE2-BBD3-3410C68B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">
                                            <p:graphicEl>
                                              <a:dgm id="{734805CA-1427-4DE2-BBD3-3410C68BE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AC76F79-9454-752E-017F-DA058EDE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7218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/>
              <a:t>استعملي</a:t>
            </a:r>
            <a:r>
              <a:rPr lang="en-US" sz="2800" dirty="0"/>
              <a:t> </a:t>
            </a:r>
            <a:r>
              <a:rPr lang="en-US" sz="2800" dirty="0" err="1"/>
              <a:t>الأفعال</a:t>
            </a:r>
            <a:r>
              <a:rPr lang="en-US" sz="2800" dirty="0"/>
              <a:t> </a:t>
            </a:r>
            <a:r>
              <a:rPr lang="en-US" sz="2800" dirty="0" err="1"/>
              <a:t>السابقة</a:t>
            </a:r>
            <a:r>
              <a:rPr lang="en-US" sz="2800" dirty="0"/>
              <a:t> في </a:t>
            </a:r>
            <a:r>
              <a:rPr lang="en-US" sz="2800" dirty="0" err="1"/>
              <a:t>جملة</a:t>
            </a:r>
            <a:r>
              <a:rPr lang="en-US" sz="2800" dirty="0"/>
              <a:t> </a:t>
            </a:r>
            <a:r>
              <a:rPr lang="en-US" sz="2800" dirty="0" err="1"/>
              <a:t>من</a:t>
            </a:r>
            <a:r>
              <a:rPr lang="en-US" sz="2800" dirty="0"/>
              <a:t> </a:t>
            </a:r>
            <a:r>
              <a:rPr lang="en-US" sz="2800" dirty="0" err="1"/>
              <a:t>إنشائك</a:t>
            </a:r>
            <a:endParaRPr lang="en-US" sz="2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91379D7-C066-466B-A307-69EDD65A1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098" y="618051"/>
            <a:ext cx="425506" cy="588888"/>
          </a:xfrm>
          <a:custGeom>
            <a:avLst/>
            <a:gdLst>
              <a:gd name="connsiteX0" fmla="*/ 1193342 w 1206769"/>
              <a:gd name="connsiteY0" fmla="*/ 899406 h 1684262"/>
              <a:gd name="connsiteX1" fmla="*/ 1174292 w 1206769"/>
              <a:gd name="connsiteY1" fmla="*/ 814824 h 1684262"/>
              <a:gd name="connsiteX2" fmla="*/ 1032083 w 1206769"/>
              <a:gd name="connsiteY2" fmla="*/ 868640 h 1684262"/>
              <a:gd name="connsiteX3" fmla="*/ 962932 w 1206769"/>
              <a:gd name="connsiteY3" fmla="*/ 860925 h 1684262"/>
              <a:gd name="connsiteX4" fmla="*/ 1035893 w 1206769"/>
              <a:gd name="connsiteY4" fmla="*/ 795583 h 1684262"/>
              <a:gd name="connsiteX5" fmla="*/ 893685 w 1206769"/>
              <a:gd name="connsiteY5" fmla="*/ 930172 h 1684262"/>
              <a:gd name="connsiteX6" fmla="*/ 951311 w 1206769"/>
              <a:gd name="connsiteY6" fmla="*/ 914741 h 1684262"/>
              <a:gd name="connsiteX7" fmla="*/ 951311 w 1206769"/>
              <a:gd name="connsiteY7" fmla="*/ 937887 h 1684262"/>
              <a:gd name="connsiteX8" fmla="*/ 862824 w 1206769"/>
              <a:gd name="connsiteY8" fmla="*/ 964747 h 1684262"/>
              <a:gd name="connsiteX9" fmla="*/ 812913 w 1206769"/>
              <a:gd name="connsiteY9" fmla="*/ 991608 h 1684262"/>
              <a:gd name="connsiteX10" fmla="*/ 905115 w 1206769"/>
              <a:gd name="connsiteY10" fmla="*/ 872545 h 1684262"/>
              <a:gd name="connsiteX11" fmla="*/ 1062754 w 1206769"/>
              <a:gd name="connsiteY11" fmla="*/ 784058 h 1684262"/>
              <a:gd name="connsiteX12" fmla="*/ 1106474 w 1206769"/>
              <a:gd name="connsiteY12" fmla="*/ 662995 h 1684262"/>
              <a:gd name="connsiteX13" fmla="*/ 1028178 w 1206769"/>
              <a:gd name="connsiteY13" fmla="*/ 722527 h 1684262"/>
              <a:gd name="connsiteX14" fmla="*/ 1003794 w 1206769"/>
              <a:gd name="connsiteY14" fmla="*/ 692428 h 1684262"/>
              <a:gd name="connsiteX15" fmla="*/ 1000651 w 1206769"/>
              <a:gd name="connsiteY15" fmla="*/ 679855 h 1684262"/>
              <a:gd name="connsiteX16" fmla="*/ 1000651 w 1206769"/>
              <a:gd name="connsiteY16" fmla="*/ 677664 h 1684262"/>
              <a:gd name="connsiteX17" fmla="*/ 1005794 w 1206769"/>
              <a:gd name="connsiteY17" fmla="*/ 661471 h 1684262"/>
              <a:gd name="connsiteX18" fmla="*/ 1065707 w 1206769"/>
              <a:gd name="connsiteY18" fmla="*/ 651375 h 1684262"/>
              <a:gd name="connsiteX19" fmla="*/ 1073136 w 1206769"/>
              <a:gd name="connsiteY19" fmla="*/ 652613 h 1684262"/>
              <a:gd name="connsiteX20" fmla="*/ 1086185 w 1206769"/>
              <a:gd name="connsiteY20" fmla="*/ 660614 h 1684262"/>
              <a:gd name="connsiteX21" fmla="*/ 1102473 w 1206769"/>
              <a:gd name="connsiteY21" fmla="*/ 657661 h 1684262"/>
              <a:gd name="connsiteX22" fmla="*/ 739761 w 1206769"/>
              <a:gd name="connsiteY22" fmla="*/ 595654 h 1684262"/>
              <a:gd name="connsiteX23" fmla="*/ 716806 w 1206769"/>
              <a:gd name="connsiteY23" fmla="*/ 318952 h 1684262"/>
              <a:gd name="connsiteX24" fmla="*/ 920450 w 1206769"/>
              <a:gd name="connsiteY24" fmla="*/ 245991 h 1684262"/>
              <a:gd name="connsiteX25" fmla="*/ 682325 w 1206769"/>
              <a:gd name="connsiteY25" fmla="*/ 238276 h 1684262"/>
              <a:gd name="connsiteX26" fmla="*/ 928451 w 1206769"/>
              <a:gd name="connsiteY26" fmla="*/ 226750 h 1684262"/>
              <a:gd name="connsiteX27" fmla="*/ 720806 w 1206769"/>
              <a:gd name="connsiteY27" fmla="*/ 195985 h 1684262"/>
              <a:gd name="connsiteX28" fmla="*/ 736142 w 1206769"/>
              <a:gd name="connsiteY28" fmla="*/ 49871 h 1684262"/>
              <a:gd name="connsiteX29" fmla="*/ 663180 w 1206769"/>
              <a:gd name="connsiteY29" fmla="*/ -40 h 1684262"/>
              <a:gd name="connsiteX30" fmla="*/ 625080 w 1206769"/>
              <a:gd name="connsiteY30" fmla="*/ 103687 h 1684262"/>
              <a:gd name="connsiteX31" fmla="*/ 625080 w 1206769"/>
              <a:gd name="connsiteY31" fmla="*/ 288282 h 1684262"/>
              <a:gd name="connsiteX32" fmla="*/ 336758 w 1206769"/>
              <a:gd name="connsiteY32" fmla="*/ 261326 h 1684262"/>
              <a:gd name="connsiteX33" fmla="*/ 367524 w 1206769"/>
              <a:gd name="connsiteY33" fmla="*/ 307427 h 1684262"/>
              <a:gd name="connsiteX34" fmla="*/ 578979 w 1206769"/>
              <a:gd name="connsiteY34" fmla="*/ 614989 h 1684262"/>
              <a:gd name="connsiteX35" fmla="*/ 263797 w 1206769"/>
              <a:gd name="connsiteY35" fmla="*/ 511167 h 1684262"/>
              <a:gd name="connsiteX36" fmla="*/ 233031 w 1206769"/>
              <a:gd name="connsiteY36" fmla="*/ 714907 h 1684262"/>
              <a:gd name="connsiteX37" fmla="*/ 532878 w 1206769"/>
              <a:gd name="connsiteY37" fmla="*/ 807109 h 1684262"/>
              <a:gd name="connsiteX38" fmla="*/ 513828 w 1206769"/>
              <a:gd name="connsiteY38" fmla="*/ 803299 h 1684262"/>
              <a:gd name="connsiteX39" fmla="*/ 502303 w 1206769"/>
              <a:gd name="connsiteY39" fmla="*/ 791773 h 1684262"/>
              <a:gd name="connsiteX40" fmla="*/ 464203 w 1206769"/>
              <a:gd name="connsiteY40" fmla="*/ 772723 h 1684262"/>
              <a:gd name="connsiteX41" fmla="*/ 375144 w 1206769"/>
              <a:gd name="connsiteY41" fmla="*/ 788630 h 1684262"/>
              <a:gd name="connsiteX42" fmla="*/ 418102 w 1206769"/>
              <a:gd name="connsiteY42" fmla="*/ 826730 h 1684262"/>
              <a:gd name="connsiteX43" fmla="*/ 333520 w 1206769"/>
              <a:gd name="connsiteY43" fmla="*/ 826730 h 1684262"/>
              <a:gd name="connsiteX44" fmla="*/ 276370 w 1206769"/>
              <a:gd name="connsiteY44" fmla="*/ 857496 h 1684262"/>
              <a:gd name="connsiteX45" fmla="*/ 288371 w 1206769"/>
              <a:gd name="connsiteY45" fmla="*/ 765961 h 1684262"/>
              <a:gd name="connsiteX46" fmla="*/ 137972 w 1206769"/>
              <a:gd name="connsiteY46" fmla="*/ 911312 h 1684262"/>
              <a:gd name="connsiteX47" fmla="*/ 237889 w 1206769"/>
              <a:gd name="connsiteY47" fmla="*/ 961318 h 1684262"/>
              <a:gd name="connsiteX48" fmla="*/ 45770 w 1206769"/>
              <a:gd name="connsiteY48" fmla="*/ 1057426 h 1684262"/>
              <a:gd name="connsiteX49" fmla="*/ 80345 w 1206769"/>
              <a:gd name="connsiteY49" fmla="*/ 915122 h 1684262"/>
              <a:gd name="connsiteX50" fmla="*/ 91871 w 1206769"/>
              <a:gd name="connsiteY50" fmla="*/ 1107337 h 1684262"/>
              <a:gd name="connsiteX51" fmla="*/ 214838 w 1206769"/>
              <a:gd name="connsiteY51" fmla="*/ 1157343 h 1684262"/>
              <a:gd name="connsiteX52" fmla="*/ 322376 w 1206769"/>
              <a:gd name="connsiteY52" fmla="*/ 1240306 h 1684262"/>
              <a:gd name="connsiteX53" fmla="*/ 309707 w 1206769"/>
              <a:gd name="connsiteY53" fmla="*/ 1240306 h 1684262"/>
              <a:gd name="connsiteX54" fmla="*/ 311612 w 1206769"/>
              <a:gd name="connsiteY54" fmla="*/ 1248688 h 1684262"/>
              <a:gd name="connsiteX55" fmla="*/ 310755 w 1206769"/>
              <a:gd name="connsiteY55" fmla="*/ 1254784 h 1684262"/>
              <a:gd name="connsiteX56" fmla="*/ 309136 w 1206769"/>
              <a:gd name="connsiteY56" fmla="*/ 1259356 h 1684262"/>
              <a:gd name="connsiteX57" fmla="*/ 301230 w 1206769"/>
              <a:gd name="connsiteY57" fmla="*/ 1268023 h 1684262"/>
              <a:gd name="connsiteX58" fmla="*/ 283799 w 1206769"/>
              <a:gd name="connsiteY58" fmla="*/ 1268023 h 1684262"/>
              <a:gd name="connsiteX59" fmla="*/ 284847 w 1206769"/>
              <a:gd name="connsiteY59" fmla="*/ 1275167 h 1684262"/>
              <a:gd name="connsiteX60" fmla="*/ 395528 w 1206769"/>
              <a:gd name="connsiteY60" fmla="*/ 1319077 h 1684262"/>
              <a:gd name="connsiteX61" fmla="*/ 256939 w 1206769"/>
              <a:gd name="connsiteY61" fmla="*/ 1309552 h 1684262"/>
              <a:gd name="connsiteX62" fmla="*/ 256939 w 1206769"/>
              <a:gd name="connsiteY62" fmla="*/ 1309552 h 1684262"/>
              <a:gd name="connsiteX63" fmla="*/ 248176 w 1206769"/>
              <a:gd name="connsiteY63" fmla="*/ 1308219 h 1684262"/>
              <a:gd name="connsiteX64" fmla="*/ 247604 w 1206769"/>
              <a:gd name="connsiteY64" fmla="*/ 1308695 h 1684262"/>
              <a:gd name="connsiteX65" fmla="*/ 229793 w 1206769"/>
              <a:gd name="connsiteY65" fmla="*/ 1312219 h 1684262"/>
              <a:gd name="connsiteX66" fmla="*/ 146068 w 1206769"/>
              <a:gd name="connsiteY66" fmla="*/ 1230304 h 1684262"/>
              <a:gd name="connsiteX67" fmla="*/ 115302 w 1206769"/>
              <a:gd name="connsiteY67" fmla="*/ 1430329 h 1684262"/>
              <a:gd name="connsiteX68" fmla="*/ 349712 w 1206769"/>
              <a:gd name="connsiteY68" fmla="*/ 1480240 h 1684262"/>
              <a:gd name="connsiteX69" fmla="*/ 299420 w 1206769"/>
              <a:gd name="connsiteY69" fmla="*/ 1464619 h 1684262"/>
              <a:gd name="connsiteX70" fmla="*/ 320947 w 1206769"/>
              <a:gd name="connsiteY70" fmla="*/ 1477002 h 1684262"/>
              <a:gd name="connsiteX71" fmla="*/ 330472 w 1206769"/>
              <a:gd name="connsiteY71" fmla="*/ 1484336 h 1684262"/>
              <a:gd name="connsiteX72" fmla="*/ 388193 w 1206769"/>
              <a:gd name="connsiteY72" fmla="*/ 1545677 h 1684262"/>
              <a:gd name="connsiteX73" fmla="*/ 348760 w 1206769"/>
              <a:gd name="connsiteY73" fmla="*/ 1542439 h 1684262"/>
              <a:gd name="connsiteX74" fmla="*/ 329710 w 1206769"/>
              <a:gd name="connsiteY74" fmla="*/ 1549582 h 1684262"/>
              <a:gd name="connsiteX75" fmla="*/ 309422 w 1206769"/>
              <a:gd name="connsiteY75" fmla="*/ 1541201 h 1684262"/>
              <a:gd name="connsiteX76" fmla="*/ 294086 w 1206769"/>
              <a:gd name="connsiteY76" fmla="*/ 1528246 h 1684262"/>
              <a:gd name="connsiteX77" fmla="*/ 275036 w 1206769"/>
              <a:gd name="connsiteY77" fmla="*/ 1516531 h 1684262"/>
              <a:gd name="connsiteX78" fmla="*/ 272941 w 1206769"/>
              <a:gd name="connsiteY78" fmla="*/ 1515769 h 1684262"/>
              <a:gd name="connsiteX79" fmla="*/ 255796 w 1206769"/>
              <a:gd name="connsiteY79" fmla="*/ 1502624 h 1684262"/>
              <a:gd name="connsiteX80" fmla="*/ 255796 w 1206769"/>
              <a:gd name="connsiteY80" fmla="*/ 1502624 h 1684262"/>
              <a:gd name="connsiteX81" fmla="*/ 239889 w 1206769"/>
              <a:gd name="connsiteY81" fmla="*/ 1484241 h 1684262"/>
              <a:gd name="connsiteX82" fmla="*/ 203408 w 1206769"/>
              <a:gd name="connsiteY82" fmla="*/ 1484241 h 1684262"/>
              <a:gd name="connsiteX83" fmla="*/ 187216 w 1206769"/>
              <a:gd name="connsiteY83" fmla="*/ 1499100 h 1684262"/>
              <a:gd name="connsiteX84" fmla="*/ 490587 w 1206769"/>
              <a:gd name="connsiteY84" fmla="*/ 1673312 h 1684262"/>
              <a:gd name="connsiteX85" fmla="*/ 757287 w 1206769"/>
              <a:gd name="connsiteY85" fmla="*/ 1682361 h 1684262"/>
              <a:gd name="connsiteX86" fmla="*/ 987983 w 1206769"/>
              <a:gd name="connsiteY86" fmla="*/ 1594445 h 1684262"/>
              <a:gd name="connsiteX87" fmla="*/ 1152479 w 1206769"/>
              <a:gd name="connsiteY87" fmla="*/ 1394420 h 1684262"/>
              <a:gd name="connsiteX88" fmla="*/ 918736 w 1206769"/>
              <a:gd name="connsiteY88" fmla="*/ 1334222 h 1684262"/>
              <a:gd name="connsiteX89" fmla="*/ 826439 w 1206769"/>
              <a:gd name="connsiteY89" fmla="*/ 1349557 h 1684262"/>
              <a:gd name="connsiteX90" fmla="*/ 802817 w 1206769"/>
              <a:gd name="connsiteY90" fmla="*/ 1350414 h 1684262"/>
              <a:gd name="connsiteX91" fmla="*/ 802817 w 1206769"/>
              <a:gd name="connsiteY91" fmla="*/ 1350414 h 1684262"/>
              <a:gd name="connsiteX92" fmla="*/ 841869 w 1206769"/>
              <a:gd name="connsiteY92" fmla="*/ 1326507 h 1684262"/>
              <a:gd name="connsiteX93" fmla="*/ 884160 w 1206769"/>
              <a:gd name="connsiteY93" fmla="*/ 1322697 h 1684262"/>
              <a:gd name="connsiteX94" fmla="*/ 980267 w 1206769"/>
              <a:gd name="connsiteY94" fmla="*/ 1268881 h 1684262"/>
              <a:gd name="connsiteX95" fmla="*/ 1084090 w 1206769"/>
              <a:gd name="connsiteY95" fmla="*/ 1211254 h 1684262"/>
              <a:gd name="connsiteX96" fmla="*/ 911116 w 1206769"/>
              <a:gd name="connsiteY96" fmla="*/ 1022850 h 1684262"/>
              <a:gd name="connsiteX97" fmla="*/ 1193342 w 1206769"/>
              <a:gd name="connsiteY97" fmla="*/ 899406 h 1684262"/>
              <a:gd name="connsiteX98" fmla="*/ 759002 w 1206769"/>
              <a:gd name="connsiteY98" fmla="*/ 61206 h 1684262"/>
              <a:gd name="connsiteX99" fmla="*/ 720902 w 1206769"/>
              <a:gd name="connsiteY99" fmla="*/ 145788 h 1684262"/>
              <a:gd name="connsiteX100" fmla="*/ 759002 w 1206769"/>
              <a:gd name="connsiteY100" fmla="*/ 61396 h 1684262"/>
              <a:gd name="connsiteX101" fmla="*/ 363524 w 1206769"/>
              <a:gd name="connsiteY101" fmla="*/ 545743 h 1684262"/>
              <a:gd name="connsiteX102" fmla="*/ 348188 w 1206769"/>
              <a:gd name="connsiteY102" fmla="*/ 553458 h 1684262"/>
              <a:gd name="connsiteX103" fmla="*/ 363524 w 1206769"/>
              <a:gd name="connsiteY103" fmla="*/ 545743 h 1684262"/>
              <a:gd name="connsiteX104" fmla="*/ 232364 w 1206769"/>
              <a:gd name="connsiteY104" fmla="*/ 523073 h 1684262"/>
              <a:gd name="connsiteX105" fmla="*/ 239984 w 1206769"/>
              <a:gd name="connsiteY105" fmla="*/ 688427 h 1684262"/>
              <a:gd name="connsiteX106" fmla="*/ 232364 w 1206769"/>
              <a:gd name="connsiteY106" fmla="*/ 523073 h 1684262"/>
              <a:gd name="connsiteX107" fmla="*/ 339997 w 1206769"/>
              <a:gd name="connsiteY107" fmla="*/ 692237 h 1684262"/>
              <a:gd name="connsiteX108" fmla="*/ 470680 w 1206769"/>
              <a:gd name="connsiteY108" fmla="*/ 684522 h 1684262"/>
              <a:gd name="connsiteX109" fmla="*/ 339997 w 1206769"/>
              <a:gd name="connsiteY109" fmla="*/ 691856 h 1684262"/>
              <a:gd name="connsiteX110" fmla="*/ 382288 w 1206769"/>
              <a:gd name="connsiteY110" fmla="*/ 615370 h 1684262"/>
              <a:gd name="connsiteX111" fmla="*/ 516781 w 1206769"/>
              <a:gd name="connsiteY111" fmla="*/ 688332 h 1684262"/>
              <a:gd name="connsiteX112" fmla="*/ 382574 w 1206769"/>
              <a:gd name="connsiteY112" fmla="*/ 614989 h 1684262"/>
              <a:gd name="connsiteX113" fmla="*/ 201313 w 1206769"/>
              <a:gd name="connsiteY113" fmla="*/ 907502 h 1684262"/>
              <a:gd name="connsiteX114" fmla="*/ 163213 w 1206769"/>
              <a:gd name="connsiteY114" fmla="*/ 838255 h 1684262"/>
              <a:gd name="connsiteX115" fmla="*/ 201599 w 1206769"/>
              <a:gd name="connsiteY115" fmla="*/ 907121 h 1684262"/>
              <a:gd name="connsiteX116" fmla="*/ 70916 w 1206769"/>
              <a:gd name="connsiteY116" fmla="*/ 1295265 h 1684262"/>
              <a:gd name="connsiteX117" fmla="*/ 128066 w 1206769"/>
              <a:gd name="connsiteY117" fmla="*/ 1230019 h 1684262"/>
              <a:gd name="connsiteX118" fmla="*/ 231888 w 1206769"/>
              <a:gd name="connsiteY118" fmla="*/ 1341461 h 1684262"/>
              <a:gd name="connsiteX119" fmla="*/ 70916 w 1206769"/>
              <a:gd name="connsiteY119" fmla="*/ 1295265 h 1684262"/>
              <a:gd name="connsiteX120" fmla="*/ 232841 w 1206769"/>
              <a:gd name="connsiteY120" fmla="*/ 1376037 h 1684262"/>
              <a:gd name="connsiteX121" fmla="*/ 278942 w 1206769"/>
              <a:gd name="connsiteY121" fmla="*/ 1379847 h 1684262"/>
              <a:gd name="connsiteX122" fmla="*/ 232364 w 1206769"/>
              <a:gd name="connsiteY122" fmla="*/ 1376037 h 1684262"/>
              <a:gd name="connsiteX123" fmla="*/ 856157 w 1206769"/>
              <a:gd name="connsiteY123" fmla="*/ 715573 h 1684262"/>
              <a:gd name="connsiteX124" fmla="*/ 834725 w 1206769"/>
              <a:gd name="connsiteY124" fmla="*/ 719383 h 1684262"/>
              <a:gd name="connsiteX125" fmla="*/ 827296 w 1206769"/>
              <a:gd name="connsiteY125" fmla="*/ 718621 h 1684262"/>
              <a:gd name="connsiteX126" fmla="*/ 720997 w 1206769"/>
              <a:gd name="connsiteY126" fmla="*/ 657185 h 1684262"/>
              <a:gd name="connsiteX127" fmla="*/ 855680 w 1206769"/>
              <a:gd name="connsiteY127" fmla="*/ 715573 h 1684262"/>
              <a:gd name="connsiteX128" fmla="*/ 663371 w 1206769"/>
              <a:gd name="connsiteY128" fmla="*/ 722622 h 1684262"/>
              <a:gd name="connsiteX129" fmla="*/ 644321 w 1206769"/>
              <a:gd name="connsiteY129" fmla="*/ 807109 h 1684262"/>
              <a:gd name="connsiteX130" fmla="*/ 662894 w 1206769"/>
              <a:gd name="connsiteY130" fmla="*/ 723098 h 1684262"/>
              <a:gd name="connsiteX131" fmla="*/ 628795 w 1206769"/>
              <a:gd name="connsiteY131" fmla="*/ 753292 h 1684262"/>
              <a:gd name="connsiteX132" fmla="*/ 655655 w 1206769"/>
              <a:gd name="connsiteY132" fmla="*/ 726432 h 1684262"/>
              <a:gd name="connsiteX133" fmla="*/ 628319 w 1206769"/>
              <a:gd name="connsiteY133" fmla="*/ 753292 h 1684262"/>
              <a:gd name="connsiteX134" fmla="*/ 771003 w 1206769"/>
              <a:gd name="connsiteY134" fmla="*/ 757197 h 1684262"/>
              <a:gd name="connsiteX135" fmla="*/ 690231 w 1206769"/>
              <a:gd name="connsiteY135" fmla="*/ 822539 h 1684262"/>
              <a:gd name="connsiteX136" fmla="*/ 770527 w 1206769"/>
              <a:gd name="connsiteY136" fmla="*/ 757197 h 1684262"/>
              <a:gd name="connsiteX137" fmla="*/ 759478 w 1206769"/>
              <a:gd name="connsiteY137" fmla="*/ 538122 h 1684262"/>
              <a:gd name="connsiteX138" fmla="*/ 851680 w 1206769"/>
              <a:gd name="connsiteY138" fmla="*/ 480496 h 1684262"/>
              <a:gd name="connsiteX139" fmla="*/ 759002 w 1206769"/>
              <a:gd name="connsiteY139" fmla="*/ 538027 h 1684262"/>
              <a:gd name="connsiteX140" fmla="*/ 877874 w 1206769"/>
              <a:gd name="connsiteY140" fmla="*/ 342098 h 1684262"/>
              <a:gd name="connsiteX141" fmla="*/ 812532 w 1206769"/>
              <a:gd name="connsiteY141" fmla="*/ 442015 h 1684262"/>
              <a:gd name="connsiteX142" fmla="*/ 877874 w 1206769"/>
              <a:gd name="connsiteY142" fmla="*/ 342098 h 1684262"/>
              <a:gd name="connsiteX143" fmla="*/ 681754 w 1206769"/>
              <a:gd name="connsiteY143" fmla="*/ 323048 h 1684262"/>
              <a:gd name="connsiteX144" fmla="*/ 758716 w 1206769"/>
              <a:gd name="connsiteY144" fmla="*/ 430776 h 1684262"/>
              <a:gd name="connsiteX145" fmla="*/ 643368 w 1206769"/>
              <a:gd name="connsiteY145" fmla="*/ 396105 h 1684262"/>
              <a:gd name="connsiteX146" fmla="*/ 639463 w 1206769"/>
              <a:gd name="connsiteY146" fmla="*/ 438396 h 1684262"/>
              <a:gd name="connsiteX147" fmla="*/ 682040 w 1206769"/>
              <a:gd name="connsiteY147" fmla="*/ 323048 h 1684262"/>
              <a:gd name="connsiteX148" fmla="*/ 351236 w 1206769"/>
              <a:gd name="connsiteY148" fmla="*/ 219321 h 1684262"/>
              <a:gd name="connsiteX149" fmla="*/ 383907 w 1206769"/>
              <a:gd name="connsiteY149" fmla="*/ 183030 h 1684262"/>
              <a:gd name="connsiteX150" fmla="*/ 403624 w 1206769"/>
              <a:gd name="connsiteY150" fmla="*/ 175029 h 1684262"/>
              <a:gd name="connsiteX151" fmla="*/ 411244 w 1206769"/>
              <a:gd name="connsiteY151" fmla="*/ 176077 h 1684262"/>
              <a:gd name="connsiteX152" fmla="*/ 569264 w 1206769"/>
              <a:gd name="connsiteY152" fmla="*/ 242752 h 1684262"/>
              <a:gd name="connsiteX153" fmla="*/ 569835 w 1206769"/>
              <a:gd name="connsiteY153" fmla="*/ 242752 h 1684262"/>
              <a:gd name="connsiteX154" fmla="*/ 558786 w 1206769"/>
              <a:gd name="connsiteY154" fmla="*/ 299902 h 1684262"/>
              <a:gd name="connsiteX155" fmla="*/ 351522 w 1206769"/>
              <a:gd name="connsiteY155" fmla="*/ 219035 h 1684262"/>
              <a:gd name="connsiteX156" fmla="*/ 470680 w 1206769"/>
              <a:gd name="connsiteY156" fmla="*/ 361148 h 1684262"/>
              <a:gd name="connsiteX157" fmla="*/ 566787 w 1206769"/>
              <a:gd name="connsiteY157" fmla="*/ 503356 h 1684262"/>
              <a:gd name="connsiteX158" fmla="*/ 470680 w 1206769"/>
              <a:gd name="connsiteY158" fmla="*/ 361148 h 1684262"/>
              <a:gd name="connsiteX159" fmla="*/ 632129 w 1206769"/>
              <a:gd name="connsiteY159" fmla="*/ 453445 h 1684262"/>
              <a:gd name="connsiteX160" fmla="*/ 699280 w 1206769"/>
              <a:gd name="connsiteY160" fmla="*/ 515072 h 1684262"/>
              <a:gd name="connsiteX161" fmla="*/ 759002 w 1206769"/>
              <a:gd name="connsiteY161" fmla="*/ 438015 h 1684262"/>
              <a:gd name="connsiteX162" fmla="*/ 678230 w 1206769"/>
              <a:gd name="connsiteY162" fmla="*/ 610989 h 1684262"/>
              <a:gd name="connsiteX163" fmla="*/ 640130 w 1206769"/>
              <a:gd name="connsiteY163" fmla="*/ 587938 h 1684262"/>
              <a:gd name="connsiteX164" fmla="*/ 632129 w 1206769"/>
              <a:gd name="connsiteY164" fmla="*/ 453541 h 1684262"/>
              <a:gd name="connsiteX165" fmla="*/ 685945 w 1206769"/>
              <a:gd name="connsiteY165" fmla="*/ 837779 h 1684262"/>
              <a:gd name="connsiteX166" fmla="*/ 628223 w 1206769"/>
              <a:gd name="connsiteY166" fmla="*/ 930076 h 1684262"/>
              <a:gd name="connsiteX167" fmla="*/ 685945 w 1206769"/>
              <a:gd name="connsiteY167" fmla="*/ 837874 h 1684262"/>
              <a:gd name="connsiteX168" fmla="*/ 743571 w 1206769"/>
              <a:gd name="connsiteY168" fmla="*/ 1291360 h 1684262"/>
              <a:gd name="connsiteX169" fmla="*/ 547547 w 1206769"/>
              <a:gd name="connsiteY169" fmla="*/ 1206778 h 1684262"/>
              <a:gd name="connsiteX170" fmla="*/ 573359 w 1206769"/>
              <a:gd name="connsiteY170" fmla="*/ 1222399 h 1684262"/>
              <a:gd name="connsiteX171" fmla="*/ 603363 w 1206769"/>
              <a:gd name="connsiteY171" fmla="*/ 1227447 h 1684262"/>
              <a:gd name="connsiteX172" fmla="*/ 743571 w 1206769"/>
              <a:gd name="connsiteY172" fmla="*/ 1291455 h 1684262"/>
              <a:gd name="connsiteX173" fmla="*/ 578312 w 1206769"/>
              <a:gd name="connsiteY173" fmla="*/ 945412 h 1684262"/>
              <a:gd name="connsiteX174" fmla="*/ 689755 w 1206769"/>
              <a:gd name="connsiteY174" fmla="*/ 1122196 h 1684262"/>
              <a:gd name="connsiteX175" fmla="*/ 578312 w 1206769"/>
              <a:gd name="connsiteY175" fmla="*/ 945507 h 1684262"/>
              <a:gd name="connsiteX176" fmla="*/ 351522 w 1206769"/>
              <a:gd name="connsiteY176" fmla="*/ 1045424 h 1684262"/>
              <a:gd name="connsiteX177" fmla="*/ 382288 w 1206769"/>
              <a:gd name="connsiteY177" fmla="*/ 887785 h 1684262"/>
              <a:gd name="connsiteX178" fmla="*/ 351522 w 1206769"/>
              <a:gd name="connsiteY178" fmla="*/ 1045519 h 1684262"/>
              <a:gd name="connsiteX179" fmla="*/ 420674 w 1206769"/>
              <a:gd name="connsiteY179" fmla="*/ 1018373 h 1684262"/>
              <a:gd name="connsiteX180" fmla="*/ 605173 w 1206769"/>
              <a:gd name="connsiteY180" fmla="*/ 1180298 h 1684262"/>
              <a:gd name="connsiteX181" fmla="*/ 420674 w 1206769"/>
              <a:gd name="connsiteY181" fmla="*/ 1018373 h 1684262"/>
              <a:gd name="connsiteX182" fmla="*/ 366857 w 1206769"/>
              <a:gd name="connsiteY182" fmla="*/ 1414232 h 1684262"/>
              <a:gd name="connsiteX183" fmla="*/ 597553 w 1206769"/>
              <a:gd name="connsiteY183" fmla="*/ 1460428 h 1684262"/>
              <a:gd name="connsiteX184" fmla="*/ 366857 w 1206769"/>
              <a:gd name="connsiteY184" fmla="*/ 1414423 h 1684262"/>
              <a:gd name="connsiteX185" fmla="*/ 536021 w 1206769"/>
              <a:gd name="connsiteY185" fmla="*/ 1644928 h 1684262"/>
              <a:gd name="connsiteX186" fmla="*/ 497921 w 1206769"/>
              <a:gd name="connsiteY186" fmla="*/ 1625878 h 1684262"/>
              <a:gd name="connsiteX187" fmla="*/ 471061 w 1206769"/>
              <a:gd name="connsiteY187" fmla="*/ 1618162 h 1684262"/>
              <a:gd name="connsiteX188" fmla="*/ 471061 w 1206769"/>
              <a:gd name="connsiteY188" fmla="*/ 1664359 h 1684262"/>
              <a:gd name="connsiteX189" fmla="*/ 401814 w 1206769"/>
              <a:gd name="connsiteY189" fmla="*/ 1579777 h 1684262"/>
              <a:gd name="connsiteX190" fmla="*/ 536021 w 1206769"/>
              <a:gd name="connsiteY190" fmla="*/ 1645118 h 1684262"/>
              <a:gd name="connsiteX191" fmla="*/ 616698 w 1206769"/>
              <a:gd name="connsiteY191" fmla="*/ 1564156 h 1684262"/>
              <a:gd name="connsiteX192" fmla="*/ 555262 w 1206769"/>
              <a:gd name="connsiteY192" fmla="*/ 1541105 h 1684262"/>
              <a:gd name="connsiteX193" fmla="*/ 638510 w 1206769"/>
              <a:gd name="connsiteY193" fmla="*/ 1493480 h 1684262"/>
              <a:gd name="connsiteX194" fmla="*/ 644035 w 1206769"/>
              <a:gd name="connsiteY194" fmla="*/ 1491194 h 1684262"/>
              <a:gd name="connsiteX195" fmla="*/ 677658 w 1206769"/>
              <a:gd name="connsiteY195" fmla="*/ 1495671 h 1684262"/>
              <a:gd name="connsiteX196" fmla="*/ 690136 w 1206769"/>
              <a:gd name="connsiteY196" fmla="*/ 1506625 h 1684262"/>
              <a:gd name="connsiteX197" fmla="*/ 739761 w 1206769"/>
              <a:gd name="connsiteY197" fmla="*/ 1525675 h 1684262"/>
              <a:gd name="connsiteX198" fmla="*/ 616698 w 1206769"/>
              <a:gd name="connsiteY198" fmla="*/ 1564346 h 1684262"/>
              <a:gd name="connsiteX199" fmla="*/ 752144 w 1206769"/>
              <a:gd name="connsiteY199" fmla="*/ 1664739 h 1684262"/>
              <a:gd name="connsiteX200" fmla="*/ 739571 w 1206769"/>
              <a:gd name="connsiteY200" fmla="*/ 1664739 h 1684262"/>
              <a:gd name="connsiteX201" fmla="*/ 731093 w 1206769"/>
              <a:gd name="connsiteY201" fmla="*/ 1664739 h 1684262"/>
              <a:gd name="connsiteX202" fmla="*/ 727474 w 1206769"/>
              <a:gd name="connsiteY202" fmla="*/ 1664739 h 1684262"/>
              <a:gd name="connsiteX203" fmla="*/ 713663 w 1206769"/>
              <a:gd name="connsiteY203" fmla="*/ 1666740 h 1684262"/>
              <a:gd name="connsiteX204" fmla="*/ 704138 w 1206769"/>
              <a:gd name="connsiteY204" fmla="*/ 1665216 h 1684262"/>
              <a:gd name="connsiteX205" fmla="*/ 705471 w 1206769"/>
              <a:gd name="connsiteY205" fmla="*/ 1667693 h 1684262"/>
              <a:gd name="connsiteX206" fmla="*/ 789958 w 1206769"/>
              <a:gd name="connsiteY206" fmla="*/ 1610066 h 1684262"/>
              <a:gd name="connsiteX207" fmla="*/ 752144 w 1206769"/>
              <a:gd name="connsiteY207" fmla="*/ 1664930 h 1684262"/>
              <a:gd name="connsiteX208" fmla="*/ 857776 w 1206769"/>
              <a:gd name="connsiteY208" fmla="*/ 1591016 h 1684262"/>
              <a:gd name="connsiteX209" fmla="*/ 838726 w 1206769"/>
              <a:gd name="connsiteY209" fmla="*/ 1568918 h 1684262"/>
              <a:gd name="connsiteX210" fmla="*/ 836059 w 1206769"/>
              <a:gd name="connsiteY210" fmla="*/ 1564251 h 1684262"/>
              <a:gd name="connsiteX211" fmla="*/ 908639 w 1206769"/>
              <a:gd name="connsiteY211" fmla="*/ 1497576 h 1684262"/>
              <a:gd name="connsiteX212" fmla="*/ 921022 w 1206769"/>
              <a:gd name="connsiteY212" fmla="*/ 1495766 h 1684262"/>
              <a:gd name="connsiteX213" fmla="*/ 935595 w 1206769"/>
              <a:gd name="connsiteY213" fmla="*/ 1498243 h 1684262"/>
              <a:gd name="connsiteX214" fmla="*/ 985982 w 1206769"/>
              <a:gd name="connsiteY214" fmla="*/ 1513959 h 1684262"/>
              <a:gd name="connsiteX215" fmla="*/ 857776 w 1206769"/>
              <a:gd name="connsiteY215" fmla="*/ 1591207 h 1684262"/>
              <a:gd name="connsiteX216" fmla="*/ 1028083 w 1206769"/>
              <a:gd name="connsiteY216" fmla="*/ 1444998 h 1684262"/>
              <a:gd name="connsiteX217" fmla="*/ 916545 w 1206769"/>
              <a:gd name="connsiteY217" fmla="*/ 1468144 h 1684262"/>
              <a:gd name="connsiteX218" fmla="*/ 1028083 w 1206769"/>
              <a:gd name="connsiteY218" fmla="*/ 1445188 h 1684262"/>
              <a:gd name="connsiteX219" fmla="*/ 862729 w 1206769"/>
              <a:gd name="connsiteY219" fmla="*/ 1410422 h 1684262"/>
              <a:gd name="connsiteX220" fmla="*/ 647464 w 1206769"/>
              <a:gd name="connsiteY220" fmla="*/ 1448522 h 1684262"/>
              <a:gd name="connsiteX221" fmla="*/ 862729 w 1206769"/>
              <a:gd name="connsiteY221" fmla="*/ 1410613 h 1684262"/>
              <a:gd name="connsiteX222" fmla="*/ 689755 w 1206769"/>
              <a:gd name="connsiteY222" fmla="*/ 1391372 h 1684262"/>
              <a:gd name="connsiteX223" fmla="*/ 924260 w 1206769"/>
              <a:gd name="connsiteY223" fmla="*/ 1306790 h 1684262"/>
              <a:gd name="connsiteX224" fmla="*/ 689755 w 1206769"/>
              <a:gd name="connsiteY224" fmla="*/ 1391372 h 1684262"/>
              <a:gd name="connsiteX225" fmla="*/ 1162576 w 1206769"/>
              <a:gd name="connsiteY225" fmla="*/ 1057045 h 1684262"/>
              <a:gd name="connsiteX226" fmla="*/ 1148669 w 1206769"/>
              <a:gd name="connsiteY226" fmla="*/ 1134388 h 1684262"/>
              <a:gd name="connsiteX227" fmla="*/ 1107140 w 1206769"/>
              <a:gd name="connsiteY227" fmla="*/ 1170773 h 1684262"/>
              <a:gd name="connsiteX228" fmla="*/ 1066754 w 1206769"/>
              <a:gd name="connsiteY228" fmla="*/ 1139722 h 1684262"/>
              <a:gd name="connsiteX229" fmla="*/ 1035703 w 1206769"/>
              <a:gd name="connsiteY229" fmla="*/ 1087715 h 1684262"/>
              <a:gd name="connsiteX230" fmla="*/ 1162576 w 1206769"/>
              <a:gd name="connsiteY230" fmla="*/ 1057045 h 1684262"/>
              <a:gd name="connsiteX231" fmla="*/ 978077 w 1206769"/>
              <a:gd name="connsiteY231" fmla="*/ 1203063 h 1684262"/>
              <a:gd name="connsiteX232" fmla="*/ 972552 w 1206769"/>
              <a:gd name="connsiteY232" fmla="*/ 1215160 h 1684262"/>
              <a:gd name="connsiteX233" fmla="*/ 973790 w 1206769"/>
              <a:gd name="connsiteY233" fmla="*/ 1224685 h 1684262"/>
              <a:gd name="connsiteX234" fmla="*/ 958836 w 1206769"/>
              <a:gd name="connsiteY234" fmla="*/ 1264404 h 1684262"/>
              <a:gd name="connsiteX235" fmla="*/ 905020 w 1206769"/>
              <a:gd name="connsiteY235" fmla="*/ 1118290 h 1684262"/>
              <a:gd name="connsiteX236" fmla="*/ 978077 w 1206769"/>
              <a:gd name="connsiteY236" fmla="*/ 120306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17635 w 1206769"/>
              <a:gd name="connsiteY130" fmla="*/ 708913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17635 w 1206769"/>
              <a:gd name="connsiteY129" fmla="*/ 708913 h 1684262"/>
              <a:gd name="connsiteX130" fmla="*/ 721084 w 1206769"/>
              <a:gd name="connsiteY130" fmla="*/ 657225 h 1684262"/>
              <a:gd name="connsiteX131" fmla="*/ 855767 w 1206769"/>
              <a:gd name="connsiteY131" fmla="*/ 715613 h 1684262"/>
              <a:gd name="connsiteX132" fmla="*/ 856244 w 1206769"/>
              <a:gd name="connsiteY132" fmla="*/ 715613 h 1684262"/>
              <a:gd name="connsiteX133" fmla="*/ 663458 w 1206769"/>
              <a:gd name="connsiteY133" fmla="*/ 722662 h 1684262"/>
              <a:gd name="connsiteX134" fmla="*/ 644408 w 1206769"/>
              <a:gd name="connsiteY134" fmla="*/ 807149 h 1684262"/>
              <a:gd name="connsiteX135" fmla="*/ 662981 w 1206769"/>
              <a:gd name="connsiteY135" fmla="*/ 723138 h 1684262"/>
              <a:gd name="connsiteX136" fmla="*/ 663458 w 1206769"/>
              <a:gd name="connsiteY136" fmla="*/ 722662 h 1684262"/>
              <a:gd name="connsiteX137" fmla="*/ 628882 w 1206769"/>
              <a:gd name="connsiteY137" fmla="*/ 753332 h 1684262"/>
              <a:gd name="connsiteX138" fmla="*/ 655742 w 1206769"/>
              <a:gd name="connsiteY138" fmla="*/ 726472 h 1684262"/>
              <a:gd name="connsiteX139" fmla="*/ 628406 w 1206769"/>
              <a:gd name="connsiteY139" fmla="*/ 753332 h 1684262"/>
              <a:gd name="connsiteX140" fmla="*/ 628882 w 1206769"/>
              <a:gd name="connsiteY140" fmla="*/ 753332 h 1684262"/>
              <a:gd name="connsiteX141" fmla="*/ 771090 w 1206769"/>
              <a:gd name="connsiteY141" fmla="*/ 757237 h 1684262"/>
              <a:gd name="connsiteX142" fmla="*/ 690318 w 1206769"/>
              <a:gd name="connsiteY142" fmla="*/ 822579 h 1684262"/>
              <a:gd name="connsiteX143" fmla="*/ 770614 w 1206769"/>
              <a:gd name="connsiteY143" fmla="*/ 757237 h 1684262"/>
              <a:gd name="connsiteX144" fmla="*/ 771090 w 1206769"/>
              <a:gd name="connsiteY144" fmla="*/ 757237 h 1684262"/>
              <a:gd name="connsiteX145" fmla="*/ 759565 w 1206769"/>
              <a:gd name="connsiteY145" fmla="*/ 538162 h 1684262"/>
              <a:gd name="connsiteX146" fmla="*/ 851767 w 1206769"/>
              <a:gd name="connsiteY146" fmla="*/ 480536 h 1684262"/>
              <a:gd name="connsiteX147" fmla="*/ 759089 w 1206769"/>
              <a:gd name="connsiteY147" fmla="*/ 538067 h 1684262"/>
              <a:gd name="connsiteX148" fmla="*/ 759565 w 1206769"/>
              <a:gd name="connsiteY148" fmla="*/ 538162 h 1684262"/>
              <a:gd name="connsiteX149" fmla="*/ 877961 w 1206769"/>
              <a:gd name="connsiteY149" fmla="*/ 342138 h 1684262"/>
              <a:gd name="connsiteX150" fmla="*/ 812619 w 1206769"/>
              <a:gd name="connsiteY150" fmla="*/ 442055 h 1684262"/>
              <a:gd name="connsiteX151" fmla="*/ 877961 w 1206769"/>
              <a:gd name="connsiteY151" fmla="*/ 342138 h 1684262"/>
              <a:gd name="connsiteX152" fmla="*/ 681841 w 1206769"/>
              <a:gd name="connsiteY152" fmla="*/ 323088 h 1684262"/>
              <a:gd name="connsiteX153" fmla="*/ 758803 w 1206769"/>
              <a:gd name="connsiteY153" fmla="*/ 430816 h 1684262"/>
              <a:gd name="connsiteX154" fmla="*/ 643455 w 1206769"/>
              <a:gd name="connsiteY154" fmla="*/ 396145 h 1684262"/>
              <a:gd name="connsiteX155" fmla="*/ 639550 w 1206769"/>
              <a:gd name="connsiteY155" fmla="*/ 438436 h 1684262"/>
              <a:gd name="connsiteX156" fmla="*/ 682127 w 1206769"/>
              <a:gd name="connsiteY156" fmla="*/ 323088 h 1684262"/>
              <a:gd name="connsiteX157" fmla="*/ 681841 w 1206769"/>
              <a:gd name="connsiteY157" fmla="*/ 323088 h 1684262"/>
              <a:gd name="connsiteX158" fmla="*/ 351323 w 1206769"/>
              <a:gd name="connsiteY158" fmla="*/ 219361 h 1684262"/>
              <a:gd name="connsiteX159" fmla="*/ 383994 w 1206769"/>
              <a:gd name="connsiteY159" fmla="*/ 183070 h 1684262"/>
              <a:gd name="connsiteX160" fmla="*/ 403711 w 1206769"/>
              <a:gd name="connsiteY160" fmla="*/ 175069 h 1684262"/>
              <a:gd name="connsiteX161" fmla="*/ 411331 w 1206769"/>
              <a:gd name="connsiteY161" fmla="*/ 176117 h 1684262"/>
              <a:gd name="connsiteX162" fmla="*/ 569351 w 1206769"/>
              <a:gd name="connsiteY162" fmla="*/ 242792 h 1684262"/>
              <a:gd name="connsiteX163" fmla="*/ 569922 w 1206769"/>
              <a:gd name="connsiteY163" fmla="*/ 242792 h 1684262"/>
              <a:gd name="connsiteX164" fmla="*/ 558873 w 1206769"/>
              <a:gd name="connsiteY164" fmla="*/ 299942 h 1684262"/>
              <a:gd name="connsiteX165" fmla="*/ 351609 w 1206769"/>
              <a:gd name="connsiteY165" fmla="*/ 219075 h 1684262"/>
              <a:gd name="connsiteX166" fmla="*/ 351323 w 1206769"/>
              <a:gd name="connsiteY166" fmla="*/ 219361 h 1684262"/>
              <a:gd name="connsiteX167" fmla="*/ 470767 w 1206769"/>
              <a:gd name="connsiteY167" fmla="*/ 361188 h 1684262"/>
              <a:gd name="connsiteX168" fmla="*/ 566874 w 1206769"/>
              <a:gd name="connsiteY168" fmla="*/ 503396 h 1684262"/>
              <a:gd name="connsiteX169" fmla="*/ 470767 w 1206769"/>
              <a:gd name="connsiteY169" fmla="*/ 361188 h 1684262"/>
              <a:gd name="connsiteX170" fmla="*/ 632216 w 1206769"/>
              <a:gd name="connsiteY170" fmla="*/ 453485 h 1684262"/>
              <a:gd name="connsiteX171" fmla="*/ 699367 w 1206769"/>
              <a:gd name="connsiteY171" fmla="*/ 515112 h 1684262"/>
              <a:gd name="connsiteX172" fmla="*/ 759089 w 1206769"/>
              <a:gd name="connsiteY172" fmla="*/ 438055 h 1684262"/>
              <a:gd name="connsiteX173" fmla="*/ 678317 w 1206769"/>
              <a:gd name="connsiteY173" fmla="*/ 611029 h 1684262"/>
              <a:gd name="connsiteX174" fmla="*/ 640217 w 1206769"/>
              <a:gd name="connsiteY174" fmla="*/ 587978 h 1684262"/>
              <a:gd name="connsiteX175" fmla="*/ 632216 w 1206769"/>
              <a:gd name="connsiteY175" fmla="*/ 453581 h 1684262"/>
              <a:gd name="connsiteX176" fmla="*/ 632216 w 1206769"/>
              <a:gd name="connsiteY176" fmla="*/ 453485 h 1684262"/>
              <a:gd name="connsiteX177" fmla="*/ 686032 w 1206769"/>
              <a:gd name="connsiteY177" fmla="*/ 837819 h 1684262"/>
              <a:gd name="connsiteX178" fmla="*/ 628310 w 1206769"/>
              <a:gd name="connsiteY178" fmla="*/ 930116 h 1684262"/>
              <a:gd name="connsiteX179" fmla="*/ 686032 w 1206769"/>
              <a:gd name="connsiteY179" fmla="*/ 837914 h 1684262"/>
              <a:gd name="connsiteX180" fmla="*/ 686032 w 1206769"/>
              <a:gd name="connsiteY180" fmla="*/ 837819 h 1684262"/>
              <a:gd name="connsiteX181" fmla="*/ 743658 w 1206769"/>
              <a:gd name="connsiteY181" fmla="*/ 1291400 h 1684262"/>
              <a:gd name="connsiteX182" fmla="*/ 547634 w 1206769"/>
              <a:gd name="connsiteY182" fmla="*/ 1206818 h 1684262"/>
              <a:gd name="connsiteX183" fmla="*/ 573446 w 1206769"/>
              <a:gd name="connsiteY183" fmla="*/ 1222439 h 1684262"/>
              <a:gd name="connsiteX184" fmla="*/ 603450 w 1206769"/>
              <a:gd name="connsiteY184" fmla="*/ 1227487 h 1684262"/>
              <a:gd name="connsiteX185" fmla="*/ 743658 w 1206769"/>
              <a:gd name="connsiteY185" fmla="*/ 1291495 h 1684262"/>
              <a:gd name="connsiteX186" fmla="*/ 743658 w 1206769"/>
              <a:gd name="connsiteY186" fmla="*/ 1291400 h 1684262"/>
              <a:gd name="connsiteX187" fmla="*/ 578399 w 1206769"/>
              <a:gd name="connsiteY187" fmla="*/ 945452 h 1684262"/>
              <a:gd name="connsiteX188" fmla="*/ 689842 w 1206769"/>
              <a:gd name="connsiteY188" fmla="*/ 1122236 h 1684262"/>
              <a:gd name="connsiteX189" fmla="*/ 578399 w 1206769"/>
              <a:gd name="connsiteY189" fmla="*/ 945547 h 1684262"/>
              <a:gd name="connsiteX190" fmla="*/ 578399 w 1206769"/>
              <a:gd name="connsiteY190" fmla="*/ 945452 h 1684262"/>
              <a:gd name="connsiteX191" fmla="*/ 351609 w 1206769"/>
              <a:gd name="connsiteY191" fmla="*/ 1045464 h 1684262"/>
              <a:gd name="connsiteX192" fmla="*/ 382375 w 1206769"/>
              <a:gd name="connsiteY192" fmla="*/ 887825 h 1684262"/>
              <a:gd name="connsiteX193" fmla="*/ 351609 w 1206769"/>
              <a:gd name="connsiteY193" fmla="*/ 1045559 h 1684262"/>
              <a:gd name="connsiteX194" fmla="*/ 351609 w 1206769"/>
              <a:gd name="connsiteY194" fmla="*/ 1045464 h 1684262"/>
              <a:gd name="connsiteX195" fmla="*/ 420761 w 1206769"/>
              <a:gd name="connsiteY195" fmla="*/ 1018413 h 1684262"/>
              <a:gd name="connsiteX196" fmla="*/ 605260 w 1206769"/>
              <a:gd name="connsiteY196" fmla="*/ 1180338 h 1684262"/>
              <a:gd name="connsiteX197" fmla="*/ 420761 w 1206769"/>
              <a:gd name="connsiteY197" fmla="*/ 1018413 h 1684262"/>
              <a:gd name="connsiteX198" fmla="*/ 366944 w 1206769"/>
              <a:gd name="connsiteY198" fmla="*/ 1414272 h 1684262"/>
              <a:gd name="connsiteX199" fmla="*/ 597640 w 1206769"/>
              <a:gd name="connsiteY199" fmla="*/ 1460468 h 1684262"/>
              <a:gd name="connsiteX200" fmla="*/ 366944 w 1206769"/>
              <a:gd name="connsiteY200" fmla="*/ 1414463 h 1684262"/>
              <a:gd name="connsiteX201" fmla="*/ 366944 w 1206769"/>
              <a:gd name="connsiteY201" fmla="*/ 1414272 h 1684262"/>
              <a:gd name="connsiteX202" fmla="*/ 536108 w 1206769"/>
              <a:gd name="connsiteY202" fmla="*/ 1644968 h 1684262"/>
              <a:gd name="connsiteX203" fmla="*/ 498008 w 1206769"/>
              <a:gd name="connsiteY203" fmla="*/ 1625918 h 1684262"/>
              <a:gd name="connsiteX204" fmla="*/ 471148 w 1206769"/>
              <a:gd name="connsiteY204" fmla="*/ 1618202 h 1684262"/>
              <a:gd name="connsiteX205" fmla="*/ 471148 w 1206769"/>
              <a:gd name="connsiteY205" fmla="*/ 1664399 h 1684262"/>
              <a:gd name="connsiteX206" fmla="*/ 401901 w 1206769"/>
              <a:gd name="connsiteY206" fmla="*/ 1579817 h 1684262"/>
              <a:gd name="connsiteX207" fmla="*/ 536108 w 1206769"/>
              <a:gd name="connsiteY207" fmla="*/ 1645158 h 1684262"/>
              <a:gd name="connsiteX208" fmla="*/ 536108 w 1206769"/>
              <a:gd name="connsiteY208" fmla="*/ 1644968 h 1684262"/>
              <a:gd name="connsiteX209" fmla="*/ 616785 w 1206769"/>
              <a:gd name="connsiteY209" fmla="*/ 1564196 h 1684262"/>
              <a:gd name="connsiteX210" fmla="*/ 555349 w 1206769"/>
              <a:gd name="connsiteY210" fmla="*/ 1541145 h 1684262"/>
              <a:gd name="connsiteX211" fmla="*/ 638597 w 1206769"/>
              <a:gd name="connsiteY211" fmla="*/ 1493520 h 1684262"/>
              <a:gd name="connsiteX212" fmla="*/ 644122 w 1206769"/>
              <a:gd name="connsiteY212" fmla="*/ 1491234 h 1684262"/>
              <a:gd name="connsiteX213" fmla="*/ 677745 w 1206769"/>
              <a:gd name="connsiteY213" fmla="*/ 1495711 h 1684262"/>
              <a:gd name="connsiteX214" fmla="*/ 690223 w 1206769"/>
              <a:gd name="connsiteY214" fmla="*/ 1506665 h 1684262"/>
              <a:gd name="connsiteX215" fmla="*/ 739848 w 1206769"/>
              <a:gd name="connsiteY215" fmla="*/ 1525715 h 1684262"/>
              <a:gd name="connsiteX216" fmla="*/ 616785 w 1206769"/>
              <a:gd name="connsiteY216" fmla="*/ 1564386 h 1684262"/>
              <a:gd name="connsiteX217" fmla="*/ 616785 w 1206769"/>
              <a:gd name="connsiteY217" fmla="*/ 1564196 h 1684262"/>
              <a:gd name="connsiteX218" fmla="*/ 752231 w 1206769"/>
              <a:gd name="connsiteY218" fmla="*/ 1664779 h 1684262"/>
              <a:gd name="connsiteX219" fmla="*/ 739658 w 1206769"/>
              <a:gd name="connsiteY219" fmla="*/ 1664779 h 1684262"/>
              <a:gd name="connsiteX220" fmla="*/ 731180 w 1206769"/>
              <a:gd name="connsiteY220" fmla="*/ 1664779 h 1684262"/>
              <a:gd name="connsiteX221" fmla="*/ 727561 w 1206769"/>
              <a:gd name="connsiteY221" fmla="*/ 1664779 h 1684262"/>
              <a:gd name="connsiteX222" fmla="*/ 713750 w 1206769"/>
              <a:gd name="connsiteY222" fmla="*/ 1666780 h 1684262"/>
              <a:gd name="connsiteX223" fmla="*/ 704225 w 1206769"/>
              <a:gd name="connsiteY223" fmla="*/ 1665256 h 1684262"/>
              <a:gd name="connsiteX224" fmla="*/ 705558 w 1206769"/>
              <a:gd name="connsiteY224" fmla="*/ 1667733 h 1684262"/>
              <a:gd name="connsiteX225" fmla="*/ 790045 w 1206769"/>
              <a:gd name="connsiteY225" fmla="*/ 1610106 h 1684262"/>
              <a:gd name="connsiteX226" fmla="*/ 752231 w 1206769"/>
              <a:gd name="connsiteY226" fmla="*/ 1664970 h 1684262"/>
              <a:gd name="connsiteX227" fmla="*/ 752231 w 1206769"/>
              <a:gd name="connsiteY227" fmla="*/ 1664779 h 1684262"/>
              <a:gd name="connsiteX228" fmla="*/ 857863 w 1206769"/>
              <a:gd name="connsiteY228" fmla="*/ 1591056 h 1684262"/>
              <a:gd name="connsiteX229" fmla="*/ 838813 w 1206769"/>
              <a:gd name="connsiteY229" fmla="*/ 1568958 h 1684262"/>
              <a:gd name="connsiteX230" fmla="*/ 836146 w 1206769"/>
              <a:gd name="connsiteY230" fmla="*/ 1564291 h 1684262"/>
              <a:gd name="connsiteX231" fmla="*/ 908726 w 1206769"/>
              <a:gd name="connsiteY231" fmla="*/ 1497616 h 1684262"/>
              <a:gd name="connsiteX232" fmla="*/ 921109 w 1206769"/>
              <a:gd name="connsiteY232" fmla="*/ 1495806 h 1684262"/>
              <a:gd name="connsiteX233" fmla="*/ 935682 w 1206769"/>
              <a:gd name="connsiteY233" fmla="*/ 1498283 h 1684262"/>
              <a:gd name="connsiteX234" fmla="*/ 986069 w 1206769"/>
              <a:gd name="connsiteY234" fmla="*/ 1513999 h 1684262"/>
              <a:gd name="connsiteX235" fmla="*/ 857863 w 1206769"/>
              <a:gd name="connsiteY235" fmla="*/ 1591247 h 1684262"/>
              <a:gd name="connsiteX236" fmla="*/ 857863 w 1206769"/>
              <a:gd name="connsiteY236" fmla="*/ 1591056 h 1684262"/>
              <a:gd name="connsiteX237" fmla="*/ 1028170 w 1206769"/>
              <a:gd name="connsiteY237" fmla="*/ 1445038 h 1684262"/>
              <a:gd name="connsiteX238" fmla="*/ 916632 w 1206769"/>
              <a:gd name="connsiteY238" fmla="*/ 1468184 h 1684262"/>
              <a:gd name="connsiteX239" fmla="*/ 1028170 w 1206769"/>
              <a:gd name="connsiteY239" fmla="*/ 1445228 h 1684262"/>
              <a:gd name="connsiteX240" fmla="*/ 1028170 w 1206769"/>
              <a:gd name="connsiteY240" fmla="*/ 1445038 h 1684262"/>
              <a:gd name="connsiteX241" fmla="*/ 862816 w 1206769"/>
              <a:gd name="connsiteY241" fmla="*/ 1410462 h 1684262"/>
              <a:gd name="connsiteX242" fmla="*/ 647551 w 1206769"/>
              <a:gd name="connsiteY242" fmla="*/ 1448562 h 1684262"/>
              <a:gd name="connsiteX243" fmla="*/ 862816 w 1206769"/>
              <a:gd name="connsiteY243" fmla="*/ 1410653 h 1684262"/>
              <a:gd name="connsiteX244" fmla="*/ 862816 w 1206769"/>
              <a:gd name="connsiteY244" fmla="*/ 1410462 h 1684262"/>
              <a:gd name="connsiteX245" fmla="*/ 689842 w 1206769"/>
              <a:gd name="connsiteY245" fmla="*/ 1391412 h 1684262"/>
              <a:gd name="connsiteX246" fmla="*/ 924347 w 1206769"/>
              <a:gd name="connsiteY246" fmla="*/ 1306830 h 1684262"/>
              <a:gd name="connsiteX247" fmla="*/ 689842 w 1206769"/>
              <a:gd name="connsiteY247" fmla="*/ 1391412 h 1684262"/>
              <a:gd name="connsiteX248" fmla="*/ 1162663 w 1206769"/>
              <a:gd name="connsiteY248" fmla="*/ 1057085 h 1684262"/>
              <a:gd name="connsiteX249" fmla="*/ 1148756 w 1206769"/>
              <a:gd name="connsiteY249" fmla="*/ 1134428 h 1684262"/>
              <a:gd name="connsiteX250" fmla="*/ 1099916 w 1206769"/>
              <a:gd name="connsiteY250" fmla="*/ 1153753 h 1684262"/>
              <a:gd name="connsiteX251" fmla="*/ 1066841 w 1206769"/>
              <a:gd name="connsiteY251" fmla="*/ 1139762 h 1684262"/>
              <a:gd name="connsiteX252" fmla="*/ 1035790 w 1206769"/>
              <a:gd name="connsiteY252" fmla="*/ 1087755 h 1684262"/>
              <a:gd name="connsiteX253" fmla="*/ 1162663 w 1206769"/>
              <a:gd name="connsiteY253" fmla="*/ 1057085 h 1684262"/>
              <a:gd name="connsiteX254" fmla="*/ 978164 w 1206769"/>
              <a:gd name="connsiteY254" fmla="*/ 1203103 h 1684262"/>
              <a:gd name="connsiteX255" fmla="*/ 972639 w 1206769"/>
              <a:gd name="connsiteY255" fmla="*/ 1215200 h 1684262"/>
              <a:gd name="connsiteX256" fmla="*/ 973877 w 1206769"/>
              <a:gd name="connsiteY256" fmla="*/ 1224725 h 1684262"/>
              <a:gd name="connsiteX257" fmla="*/ 958923 w 1206769"/>
              <a:gd name="connsiteY257" fmla="*/ 1264444 h 1684262"/>
              <a:gd name="connsiteX258" fmla="*/ 905107 w 1206769"/>
              <a:gd name="connsiteY258" fmla="*/ 1118330 h 1684262"/>
              <a:gd name="connsiteX259" fmla="*/ 978164 w 1206769"/>
              <a:gd name="connsiteY259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73877 w 1206769"/>
              <a:gd name="connsiteY254" fmla="*/ 1224725 h 1684262"/>
              <a:gd name="connsiteX255" fmla="*/ 958923 w 1206769"/>
              <a:gd name="connsiteY255" fmla="*/ 1264444 h 1684262"/>
              <a:gd name="connsiteX256" fmla="*/ 905107 w 1206769"/>
              <a:gd name="connsiteY256" fmla="*/ 1118330 h 1684262"/>
              <a:gd name="connsiteX257" fmla="*/ 978164 w 1206769"/>
              <a:gd name="connsiteY257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78164 w 1206769"/>
              <a:gd name="connsiteY256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87913 w 1206769"/>
              <a:gd name="connsiteY25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58923 w 1206769"/>
              <a:gd name="connsiteY253" fmla="*/ 1264444 h 1684262"/>
              <a:gd name="connsiteX254" fmla="*/ 905107 w 1206769"/>
              <a:gd name="connsiteY254" fmla="*/ 1118330 h 1684262"/>
              <a:gd name="connsiteX255" fmla="*/ 987913 w 1206769"/>
              <a:gd name="connsiteY25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739848 w 1206769"/>
              <a:gd name="connsiteY213" fmla="*/ 1525715 h 1684262"/>
              <a:gd name="connsiteX214" fmla="*/ 616785 w 1206769"/>
              <a:gd name="connsiteY214" fmla="*/ 1564386 h 1684262"/>
              <a:gd name="connsiteX215" fmla="*/ 616785 w 1206769"/>
              <a:gd name="connsiteY215" fmla="*/ 1564196 h 1684262"/>
              <a:gd name="connsiteX216" fmla="*/ 752231 w 1206769"/>
              <a:gd name="connsiteY216" fmla="*/ 1664779 h 1684262"/>
              <a:gd name="connsiteX217" fmla="*/ 739658 w 1206769"/>
              <a:gd name="connsiteY217" fmla="*/ 1664779 h 1684262"/>
              <a:gd name="connsiteX218" fmla="*/ 731180 w 1206769"/>
              <a:gd name="connsiteY218" fmla="*/ 1664779 h 1684262"/>
              <a:gd name="connsiteX219" fmla="*/ 727561 w 1206769"/>
              <a:gd name="connsiteY219" fmla="*/ 1664779 h 1684262"/>
              <a:gd name="connsiteX220" fmla="*/ 713750 w 1206769"/>
              <a:gd name="connsiteY220" fmla="*/ 1666780 h 1684262"/>
              <a:gd name="connsiteX221" fmla="*/ 704225 w 1206769"/>
              <a:gd name="connsiteY221" fmla="*/ 1665256 h 1684262"/>
              <a:gd name="connsiteX222" fmla="*/ 705558 w 1206769"/>
              <a:gd name="connsiteY222" fmla="*/ 1667733 h 1684262"/>
              <a:gd name="connsiteX223" fmla="*/ 790045 w 1206769"/>
              <a:gd name="connsiteY223" fmla="*/ 1610106 h 1684262"/>
              <a:gd name="connsiteX224" fmla="*/ 752231 w 1206769"/>
              <a:gd name="connsiteY224" fmla="*/ 1664970 h 1684262"/>
              <a:gd name="connsiteX225" fmla="*/ 752231 w 1206769"/>
              <a:gd name="connsiteY225" fmla="*/ 1664779 h 1684262"/>
              <a:gd name="connsiteX226" fmla="*/ 857863 w 1206769"/>
              <a:gd name="connsiteY226" fmla="*/ 1591056 h 1684262"/>
              <a:gd name="connsiteX227" fmla="*/ 838813 w 1206769"/>
              <a:gd name="connsiteY227" fmla="*/ 1568958 h 1684262"/>
              <a:gd name="connsiteX228" fmla="*/ 836146 w 1206769"/>
              <a:gd name="connsiteY228" fmla="*/ 1564291 h 1684262"/>
              <a:gd name="connsiteX229" fmla="*/ 908726 w 1206769"/>
              <a:gd name="connsiteY229" fmla="*/ 1497616 h 1684262"/>
              <a:gd name="connsiteX230" fmla="*/ 921109 w 1206769"/>
              <a:gd name="connsiteY230" fmla="*/ 1495806 h 1684262"/>
              <a:gd name="connsiteX231" fmla="*/ 935682 w 1206769"/>
              <a:gd name="connsiteY231" fmla="*/ 1498283 h 1684262"/>
              <a:gd name="connsiteX232" fmla="*/ 986069 w 1206769"/>
              <a:gd name="connsiteY232" fmla="*/ 1513999 h 1684262"/>
              <a:gd name="connsiteX233" fmla="*/ 857863 w 1206769"/>
              <a:gd name="connsiteY233" fmla="*/ 1591247 h 1684262"/>
              <a:gd name="connsiteX234" fmla="*/ 857863 w 1206769"/>
              <a:gd name="connsiteY234" fmla="*/ 1591056 h 1684262"/>
              <a:gd name="connsiteX235" fmla="*/ 1028170 w 1206769"/>
              <a:gd name="connsiteY235" fmla="*/ 1445038 h 1684262"/>
              <a:gd name="connsiteX236" fmla="*/ 916632 w 1206769"/>
              <a:gd name="connsiteY236" fmla="*/ 1468184 h 1684262"/>
              <a:gd name="connsiteX237" fmla="*/ 1028170 w 1206769"/>
              <a:gd name="connsiteY237" fmla="*/ 1445228 h 1684262"/>
              <a:gd name="connsiteX238" fmla="*/ 1028170 w 1206769"/>
              <a:gd name="connsiteY238" fmla="*/ 1445038 h 1684262"/>
              <a:gd name="connsiteX239" fmla="*/ 862816 w 1206769"/>
              <a:gd name="connsiteY239" fmla="*/ 1410462 h 1684262"/>
              <a:gd name="connsiteX240" fmla="*/ 647551 w 1206769"/>
              <a:gd name="connsiteY240" fmla="*/ 1448562 h 1684262"/>
              <a:gd name="connsiteX241" fmla="*/ 862816 w 1206769"/>
              <a:gd name="connsiteY241" fmla="*/ 1410653 h 1684262"/>
              <a:gd name="connsiteX242" fmla="*/ 862816 w 1206769"/>
              <a:gd name="connsiteY242" fmla="*/ 1410462 h 1684262"/>
              <a:gd name="connsiteX243" fmla="*/ 689842 w 1206769"/>
              <a:gd name="connsiteY243" fmla="*/ 1391412 h 1684262"/>
              <a:gd name="connsiteX244" fmla="*/ 924347 w 1206769"/>
              <a:gd name="connsiteY244" fmla="*/ 1306830 h 1684262"/>
              <a:gd name="connsiteX245" fmla="*/ 689842 w 1206769"/>
              <a:gd name="connsiteY245" fmla="*/ 1391412 h 1684262"/>
              <a:gd name="connsiteX246" fmla="*/ 1162663 w 1206769"/>
              <a:gd name="connsiteY246" fmla="*/ 1057085 h 1684262"/>
              <a:gd name="connsiteX247" fmla="*/ 1148756 w 1206769"/>
              <a:gd name="connsiteY247" fmla="*/ 1134428 h 1684262"/>
              <a:gd name="connsiteX248" fmla="*/ 1066841 w 1206769"/>
              <a:gd name="connsiteY248" fmla="*/ 1139762 h 1684262"/>
              <a:gd name="connsiteX249" fmla="*/ 1035790 w 1206769"/>
              <a:gd name="connsiteY249" fmla="*/ 1087755 h 1684262"/>
              <a:gd name="connsiteX250" fmla="*/ 1162663 w 1206769"/>
              <a:gd name="connsiteY250" fmla="*/ 1057085 h 1684262"/>
              <a:gd name="connsiteX251" fmla="*/ 987913 w 1206769"/>
              <a:gd name="connsiteY251" fmla="*/ 1181170 h 1684262"/>
              <a:gd name="connsiteX252" fmla="*/ 958923 w 1206769"/>
              <a:gd name="connsiteY252" fmla="*/ 1264444 h 1684262"/>
              <a:gd name="connsiteX253" fmla="*/ 905107 w 1206769"/>
              <a:gd name="connsiteY253" fmla="*/ 1118330 h 1684262"/>
              <a:gd name="connsiteX254" fmla="*/ 987913 w 1206769"/>
              <a:gd name="connsiteY25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77745 w 1206769"/>
              <a:gd name="connsiteY211" fmla="*/ 1495711 h 1684262"/>
              <a:gd name="connsiteX212" fmla="*/ 739848 w 1206769"/>
              <a:gd name="connsiteY212" fmla="*/ 1525715 h 1684262"/>
              <a:gd name="connsiteX213" fmla="*/ 616785 w 1206769"/>
              <a:gd name="connsiteY213" fmla="*/ 1564386 h 1684262"/>
              <a:gd name="connsiteX214" fmla="*/ 616785 w 1206769"/>
              <a:gd name="connsiteY214" fmla="*/ 1564196 h 1684262"/>
              <a:gd name="connsiteX215" fmla="*/ 752231 w 1206769"/>
              <a:gd name="connsiteY215" fmla="*/ 1664779 h 1684262"/>
              <a:gd name="connsiteX216" fmla="*/ 739658 w 1206769"/>
              <a:gd name="connsiteY216" fmla="*/ 1664779 h 1684262"/>
              <a:gd name="connsiteX217" fmla="*/ 731180 w 1206769"/>
              <a:gd name="connsiteY217" fmla="*/ 1664779 h 1684262"/>
              <a:gd name="connsiteX218" fmla="*/ 727561 w 1206769"/>
              <a:gd name="connsiteY218" fmla="*/ 1664779 h 1684262"/>
              <a:gd name="connsiteX219" fmla="*/ 713750 w 1206769"/>
              <a:gd name="connsiteY219" fmla="*/ 1666780 h 1684262"/>
              <a:gd name="connsiteX220" fmla="*/ 704225 w 1206769"/>
              <a:gd name="connsiteY220" fmla="*/ 1665256 h 1684262"/>
              <a:gd name="connsiteX221" fmla="*/ 705558 w 1206769"/>
              <a:gd name="connsiteY221" fmla="*/ 1667733 h 1684262"/>
              <a:gd name="connsiteX222" fmla="*/ 790045 w 1206769"/>
              <a:gd name="connsiteY222" fmla="*/ 1610106 h 1684262"/>
              <a:gd name="connsiteX223" fmla="*/ 752231 w 1206769"/>
              <a:gd name="connsiteY223" fmla="*/ 1664970 h 1684262"/>
              <a:gd name="connsiteX224" fmla="*/ 752231 w 1206769"/>
              <a:gd name="connsiteY224" fmla="*/ 1664779 h 1684262"/>
              <a:gd name="connsiteX225" fmla="*/ 857863 w 1206769"/>
              <a:gd name="connsiteY225" fmla="*/ 1591056 h 1684262"/>
              <a:gd name="connsiteX226" fmla="*/ 838813 w 1206769"/>
              <a:gd name="connsiteY226" fmla="*/ 1568958 h 1684262"/>
              <a:gd name="connsiteX227" fmla="*/ 836146 w 1206769"/>
              <a:gd name="connsiteY227" fmla="*/ 1564291 h 1684262"/>
              <a:gd name="connsiteX228" fmla="*/ 908726 w 1206769"/>
              <a:gd name="connsiteY228" fmla="*/ 1497616 h 1684262"/>
              <a:gd name="connsiteX229" fmla="*/ 921109 w 1206769"/>
              <a:gd name="connsiteY229" fmla="*/ 1495806 h 1684262"/>
              <a:gd name="connsiteX230" fmla="*/ 935682 w 1206769"/>
              <a:gd name="connsiteY230" fmla="*/ 1498283 h 1684262"/>
              <a:gd name="connsiteX231" fmla="*/ 986069 w 1206769"/>
              <a:gd name="connsiteY231" fmla="*/ 1513999 h 1684262"/>
              <a:gd name="connsiteX232" fmla="*/ 857863 w 1206769"/>
              <a:gd name="connsiteY232" fmla="*/ 1591247 h 1684262"/>
              <a:gd name="connsiteX233" fmla="*/ 857863 w 1206769"/>
              <a:gd name="connsiteY233" fmla="*/ 1591056 h 1684262"/>
              <a:gd name="connsiteX234" fmla="*/ 1028170 w 1206769"/>
              <a:gd name="connsiteY234" fmla="*/ 1445038 h 1684262"/>
              <a:gd name="connsiteX235" fmla="*/ 916632 w 1206769"/>
              <a:gd name="connsiteY235" fmla="*/ 1468184 h 1684262"/>
              <a:gd name="connsiteX236" fmla="*/ 1028170 w 1206769"/>
              <a:gd name="connsiteY236" fmla="*/ 1445228 h 1684262"/>
              <a:gd name="connsiteX237" fmla="*/ 1028170 w 1206769"/>
              <a:gd name="connsiteY237" fmla="*/ 1445038 h 1684262"/>
              <a:gd name="connsiteX238" fmla="*/ 862816 w 1206769"/>
              <a:gd name="connsiteY238" fmla="*/ 1410462 h 1684262"/>
              <a:gd name="connsiteX239" fmla="*/ 647551 w 1206769"/>
              <a:gd name="connsiteY239" fmla="*/ 1448562 h 1684262"/>
              <a:gd name="connsiteX240" fmla="*/ 862816 w 1206769"/>
              <a:gd name="connsiteY240" fmla="*/ 1410653 h 1684262"/>
              <a:gd name="connsiteX241" fmla="*/ 862816 w 1206769"/>
              <a:gd name="connsiteY241" fmla="*/ 1410462 h 1684262"/>
              <a:gd name="connsiteX242" fmla="*/ 689842 w 1206769"/>
              <a:gd name="connsiteY242" fmla="*/ 1391412 h 1684262"/>
              <a:gd name="connsiteX243" fmla="*/ 924347 w 1206769"/>
              <a:gd name="connsiteY243" fmla="*/ 1306830 h 1684262"/>
              <a:gd name="connsiteX244" fmla="*/ 689842 w 1206769"/>
              <a:gd name="connsiteY244" fmla="*/ 1391412 h 1684262"/>
              <a:gd name="connsiteX245" fmla="*/ 1162663 w 1206769"/>
              <a:gd name="connsiteY245" fmla="*/ 1057085 h 1684262"/>
              <a:gd name="connsiteX246" fmla="*/ 1148756 w 1206769"/>
              <a:gd name="connsiteY246" fmla="*/ 1134428 h 1684262"/>
              <a:gd name="connsiteX247" fmla="*/ 1066841 w 1206769"/>
              <a:gd name="connsiteY247" fmla="*/ 1139762 h 1684262"/>
              <a:gd name="connsiteX248" fmla="*/ 1035790 w 1206769"/>
              <a:gd name="connsiteY248" fmla="*/ 1087755 h 1684262"/>
              <a:gd name="connsiteX249" fmla="*/ 1162663 w 1206769"/>
              <a:gd name="connsiteY249" fmla="*/ 1057085 h 1684262"/>
              <a:gd name="connsiteX250" fmla="*/ 987913 w 1206769"/>
              <a:gd name="connsiteY250" fmla="*/ 1181170 h 1684262"/>
              <a:gd name="connsiteX251" fmla="*/ 958923 w 1206769"/>
              <a:gd name="connsiteY251" fmla="*/ 1264444 h 1684262"/>
              <a:gd name="connsiteX252" fmla="*/ 905107 w 1206769"/>
              <a:gd name="connsiteY252" fmla="*/ 1118330 h 1684262"/>
              <a:gd name="connsiteX253" fmla="*/ 987913 w 1206769"/>
              <a:gd name="connsiteY25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677745 w 1206769"/>
              <a:gd name="connsiteY210" fmla="*/ 1495711 h 1684262"/>
              <a:gd name="connsiteX211" fmla="*/ 739848 w 1206769"/>
              <a:gd name="connsiteY211" fmla="*/ 1525715 h 1684262"/>
              <a:gd name="connsiteX212" fmla="*/ 616785 w 1206769"/>
              <a:gd name="connsiteY212" fmla="*/ 1564386 h 1684262"/>
              <a:gd name="connsiteX213" fmla="*/ 616785 w 1206769"/>
              <a:gd name="connsiteY213" fmla="*/ 1564196 h 1684262"/>
              <a:gd name="connsiteX214" fmla="*/ 752231 w 1206769"/>
              <a:gd name="connsiteY214" fmla="*/ 1664779 h 1684262"/>
              <a:gd name="connsiteX215" fmla="*/ 739658 w 1206769"/>
              <a:gd name="connsiteY215" fmla="*/ 1664779 h 1684262"/>
              <a:gd name="connsiteX216" fmla="*/ 731180 w 1206769"/>
              <a:gd name="connsiteY216" fmla="*/ 1664779 h 1684262"/>
              <a:gd name="connsiteX217" fmla="*/ 727561 w 1206769"/>
              <a:gd name="connsiteY217" fmla="*/ 1664779 h 1684262"/>
              <a:gd name="connsiteX218" fmla="*/ 713750 w 1206769"/>
              <a:gd name="connsiteY218" fmla="*/ 1666780 h 1684262"/>
              <a:gd name="connsiteX219" fmla="*/ 704225 w 1206769"/>
              <a:gd name="connsiteY219" fmla="*/ 1665256 h 1684262"/>
              <a:gd name="connsiteX220" fmla="*/ 705558 w 1206769"/>
              <a:gd name="connsiteY220" fmla="*/ 1667733 h 1684262"/>
              <a:gd name="connsiteX221" fmla="*/ 790045 w 1206769"/>
              <a:gd name="connsiteY221" fmla="*/ 1610106 h 1684262"/>
              <a:gd name="connsiteX222" fmla="*/ 752231 w 1206769"/>
              <a:gd name="connsiteY222" fmla="*/ 1664970 h 1684262"/>
              <a:gd name="connsiteX223" fmla="*/ 752231 w 1206769"/>
              <a:gd name="connsiteY223" fmla="*/ 1664779 h 1684262"/>
              <a:gd name="connsiteX224" fmla="*/ 857863 w 1206769"/>
              <a:gd name="connsiteY224" fmla="*/ 1591056 h 1684262"/>
              <a:gd name="connsiteX225" fmla="*/ 838813 w 1206769"/>
              <a:gd name="connsiteY225" fmla="*/ 1568958 h 1684262"/>
              <a:gd name="connsiteX226" fmla="*/ 836146 w 1206769"/>
              <a:gd name="connsiteY226" fmla="*/ 1564291 h 1684262"/>
              <a:gd name="connsiteX227" fmla="*/ 908726 w 1206769"/>
              <a:gd name="connsiteY227" fmla="*/ 1497616 h 1684262"/>
              <a:gd name="connsiteX228" fmla="*/ 921109 w 1206769"/>
              <a:gd name="connsiteY228" fmla="*/ 1495806 h 1684262"/>
              <a:gd name="connsiteX229" fmla="*/ 935682 w 1206769"/>
              <a:gd name="connsiteY229" fmla="*/ 1498283 h 1684262"/>
              <a:gd name="connsiteX230" fmla="*/ 986069 w 1206769"/>
              <a:gd name="connsiteY230" fmla="*/ 1513999 h 1684262"/>
              <a:gd name="connsiteX231" fmla="*/ 857863 w 1206769"/>
              <a:gd name="connsiteY231" fmla="*/ 1591247 h 1684262"/>
              <a:gd name="connsiteX232" fmla="*/ 857863 w 1206769"/>
              <a:gd name="connsiteY232" fmla="*/ 1591056 h 1684262"/>
              <a:gd name="connsiteX233" fmla="*/ 1028170 w 1206769"/>
              <a:gd name="connsiteY233" fmla="*/ 1445038 h 1684262"/>
              <a:gd name="connsiteX234" fmla="*/ 916632 w 1206769"/>
              <a:gd name="connsiteY234" fmla="*/ 1468184 h 1684262"/>
              <a:gd name="connsiteX235" fmla="*/ 1028170 w 1206769"/>
              <a:gd name="connsiteY235" fmla="*/ 1445228 h 1684262"/>
              <a:gd name="connsiteX236" fmla="*/ 1028170 w 1206769"/>
              <a:gd name="connsiteY236" fmla="*/ 1445038 h 1684262"/>
              <a:gd name="connsiteX237" fmla="*/ 862816 w 1206769"/>
              <a:gd name="connsiteY237" fmla="*/ 1410462 h 1684262"/>
              <a:gd name="connsiteX238" fmla="*/ 647551 w 1206769"/>
              <a:gd name="connsiteY238" fmla="*/ 1448562 h 1684262"/>
              <a:gd name="connsiteX239" fmla="*/ 862816 w 1206769"/>
              <a:gd name="connsiteY239" fmla="*/ 1410653 h 1684262"/>
              <a:gd name="connsiteX240" fmla="*/ 862816 w 1206769"/>
              <a:gd name="connsiteY240" fmla="*/ 1410462 h 1684262"/>
              <a:gd name="connsiteX241" fmla="*/ 689842 w 1206769"/>
              <a:gd name="connsiteY241" fmla="*/ 1391412 h 1684262"/>
              <a:gd name="connsiteX242" fmla="*/ 924347 w 1206769"/>
              <a:gd name="connsiteY242" fmla="*/ 1306830 h 1684262"/>
              <a:gd name="connsiteX243" fmla="*/ 689842 w 1206769"/>
              <a:gd name="connsiteY243" fmla="*/ 1391412 h 1684262"/>
              <a:gd name="connsiteX244" fmla="*/ 1162663 w 1206769"/>
              <a:gd name="connsiteY244" fmla="*/ 1057085 h 1684262"/>
              <a:gd name="connsiteX245" fmla="*/ 1148756 w 1206769"/>
              <a:gd name="connsiteY245" fmla="*/ 1134428 h 1684262"/>
              <a:gd name="connsiteX246" fmla="*/ 1066841 w 1206769"/>
              <a:gd name="connsiteY246" fmla="*/ 1139762 h 1684262"/>
              <a:gd name="connsiteX247" fmla="*/ 1035790 w 1206769"/>
              <a:gd name="connsiteY247" fmla="*/ 1087755 h 1684262"/>
              <a:gd name="connsiteX248" fmla="*/ 1162663 w 1206769"/>
              <a:gd name="connsiteY248" fmla="*/ 1057085 h 1684262"/>
              <a:gd name="connsiteX249" fmla="*/ 987913 w 1206769"/>
              <a:gd name="connsiteY249" fmla="*/ 1181170 h 1684262"/>
              <a:gd name="connsiteX250" fmla="*/ 958923 w 1206769"/>
              <a:gd name="connsiteY250" fmla="*/ 1264444 h 1684262"/>
              <a:gd name="connsiteX251" fmla="*/ 905107 w 1206769"/>
              <a:gd name="connsiteY251" fmla="*/ 1118330 h 1684262"/>
              <a:gd name="connsiteX252" fmla="*/ 987913 w 1206769"/>
              <a:gd name="connsiteY25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986069 w 1206769"/>
              <a:gd name="connsiteY229" fmla="*/ 1513999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55179 w 1206769"/>
              <a:gd name="connsiteY228" fmla="*/ 1500720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55179 w 1206769"/>
              <a:gd name="connsiteY227" fmla="*/ 1500720 h 1684262"/>
              <a:gd name="connsiteX228" fmla="*/ 1066493 w 1206769"/>
              <a:gd name="connsiteY228" fmla="*/ 1492065 h 1684262"/>
              <a:gd name="connsiteX229" fmla="*/ 857863 w 1206769"/>
              <a:gd name="connsiteY229" fmla="*/ 1591247 h 1684262"/>
              <a:gd name="connsiteX230" fmla="*/ 857863 w 1206769"/>
              <a:gd name="connsiteY230" fmla="*/ 1591056 h 1684262"/>
              <a:gd name="connsiteX231" fmla="*/ 1028170 w 1206769"/>
              <a:gd name="connsiteY231" fmla="*/ 1445038 h 1684262"/>
              <a:gd name="connsiteX232" fmla="*/ 916632 w 1206769"/>
              <a:gd name="connsiteY232" fmla="*/ 1468184 h 1684262"/>
              <a:gd name="connsiteX233" fmla="*/ 1028170 w 1206769"/>
              <a:gd name="connsiteY233" fmla="*/ 1445228 h 1684262"/>
              <a:gd name="connsiteX234" fmla="*/ 1028170 w 1206769"/>
              <a:gd name="connsiteY234" fmla="*/ 1445038 h 1684262"/>
              <a:gd name="connsiteX235" fmla="*/ 862816 w 1206769"/>
              <a:gd name="connsiteY235" fmla="*/ 1410462 h 1684262"/>
              <a:gd name="connsiteX236" fmla="*/ 647551 w 1206769"/>
              <a:gd name="connsiteY236" fmla="*/ 1448562 h 1684262"/>
              <a:gd name="connsiteX237" fmla="*/ 862816 w 1206769"/>
              <a:gd name="connsiteY237" fmla="*/ 1410653 h 1684262"/>
              <a:gd name="connsiteX238" fmla="*/ 862816 w 1206769"/>
              <a:gd name="connsiteY238" fmla="*/ 1410462 h 1684262"/>
              <a:gd name="connsiteX239" fmla="*/ 689842 w 1206769"/>
              <a:gd name="connsiteY239" fmla="*/ 1391412 h 1684262"/>
              <a:gd name="connsiteX240" fmla="*/ 924347 w 1206769"/>
              <a:gd name="connsiteY240" fmla="*/ 1306830 h 1684262"/>
              <a:gd name="connsiteX241" fmla="*/ 689842 w 1206769"/>
              <a:gd name="connsiteY241" fmla="*/ 1391412 h 1684262"/>
              <a:gd name="connsiteX242" fmla="*/ 1162663 w 1206769"/>
              <a:gd name="connsiteY242" fmla="*/ 1057085 h 1684262"/>
              <a:gd name="connsiteX243" fmla="*/ 1148756 w 1206769"/>
              <a:gd name="connsiteY243" fmla="*/ 1134428 h 1684262"/>
              <a:gd name="connsiteX244" fmla="*/ 1066841 w 1206769"/>
              <a:gd name="connsiteY244" fmla="*/ 1139762 h 1684262"/>
              <a:gd name="connsiteX245" fmla="*/ 1035790 w 1206769"/>
              <a:gd name="connsiteY245" fmla="*/ 1087755 h 1684262"/>
              <a:gd name="connsiteX246" fmla="*/ 1162663 w 1206769"/>
              <a:gd name="connsiteY246" fmla="*/ 1057085 h 1684262"/>
              <a:gd name="connsiteX247" fmla="*/ 987913 w 1206769"/>
              <a:gd name="connsiteY247" fmla="*/ 1181170 h 1684262"/>
              <a:gd name="connsiteX248" fmla="*/ 958923 w 1206769"/>
              <a:gd name="connsiteY248" fmla="*/ 1264444 h 1684262"/>
              <a:gd name="connsiteX249" fmla="*/ 905107 w 1206769"/>
              <a:gd name="connsiteY249" fmla="*/ 1118330 h 1684262"/>
              <a:gd name="connsiteX250" fmla="*/ 987913 w 1206769"/>
              <a:gd name="connsiteY25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28170 w 1206769"/>
              <a:gd name="connsiteY230" fmla="*/ 1445038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28170 w 1206769"/>
              <a:gd name="connsiteY233" fmla="*/ 1445038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45230 w 1206769"/>
              <a:gd name="connsiteY230" fmla="*/ 1457223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45230 w 1206769"/>
              <a:gd name="connsiteY233" fmla="*/ 1457223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73028 w 1206769"/>
              <a:gd name="connsiteY76" fmla="*/ 1515809 h 1684262"/>
              <a:gd name="connsiteX77" fmla="*/ 255883 w 1206769"/>
              <a:gd name="connsiteY77" fmla="*/ 1502664 h 1684262"/>
              <a:gd name="connsiteX78" fmla="*/ 255883 w 1206769"/>
              <a:gd name="connsiteY78" fmla="*/ 1502664 h 1684262"/>
              <a:gd name="connsiteX79" fmla="*/ 239976 w 1206769"/>
              <a:gd name="connsiteY79" fmla="*/ 1484281 h 1684262"/>
              <a:gd name="connsiteX80" fmla="*/ 203495 w 1206769"/>
              <a:gd name="connsiteY80" fmla="*/ 1484281 h 1684262"/>
              <a:gd name="connsiteX81" fmla="*/ 187303 w 1206769"/>
              <a:gd name="connsiteY81" fmla="*/ 1499140 h 1684262"/>
              <a:gd name="connsiteX82" fmla="*/ 490674 w 1206769"/>
              <a:gd name="connsiteY82" fmla="*/ 1673352 h 1684262"/>
              <a:gd name="connsiteX83" fmla="*/ 757374 w 1206769"/>
              <a:gd name="connsiteY83" fmla="*/ 1682401 h 1684262"/>
              <a:gd name="connsiteX84" fmla="*/ 988070 w 1206769"/>
              <a:gd name="connsiteY84" fmla="*/ 1594485 h 1684262"/>
              <a:gd name="connsiteX85" fmla="*/ 1152566 w 1206769"/>
              <a:gd name="connsiteY85" fmla="*/ 1394460 h 1684262"/>
              <a:gd name="connsiteX86" fmla="*/ 918822 w 1206769"/>
              <a:gd name="connsiteY86" fmla="*/ 1363507 h 1684262"/>
              <a:gd name="connsiteX87" fmla="*/ 802904 w 1206769"/>
              <a:gd name="connsiteY87" fmla="*/ 1350454 h 1684262"/>
              <a:gd name="connsiteX88" fmla="*/ 841956 w 1206769"/>
              <a:gd name="connsiteY88" fmla="*/ 1326547 h 1684262"/>
              <a:gd name="connsiteX89" fmla="*/ 1018286 w 1206769"/>
              <a:gd name="connsiteY89" fmla="*/ 1315425 h 1684262"/>
              <a:gd name="connsiteX90" fmla="*/ 980354 w 1206769"/>
              <a:gd name="connsiteY90" fmla="*/ 1268921 h 1684262"/>
              <a:gd name="connsiteX91" fmla="*/ 1091488 w 1206769"/>
              <a:gd name="connsiteY91" fmla="*/ 1221043 h 1684262"/>
              <a:gd name="connsiteX92" fmla="*/ 911203 w 1206769"/>
              <a:gd name="connsiteY92" fmla="*/ 1022890 h 1684262"/>
              <a:gd name="connsiteX93" fmla="*/ 1193429 w 1206769"/>
              <a:gd name="connsiteY93" fmla="*/ 899446 h 1684262"/>
              <a:gd name="connsiteX94" fmla="*/ 759089 w 1206769"/>
              <a:gd name="connsiteY94" fmla="*/ 61246 h 1684262"/>
              <a:gd name="connsiteX95" fmla="*/ 720989 w 1206769"/>
              <a:gd name="connsiteY95" fmla="*/ 145828 h 1684262"/>
              <a:gd name="connsiteX96" fmla="*/ 759089 w 1206769"/>
              <a:gd name="connsiteY96" fmla="*/ 61436 h 1684262"/>
              <a:gd name="connsiteX97" fmla="*/ 759089 w 1206769"/>
              <a:gd name="connsiteY97" fmla="*/ 61246 h 1684262"/>
              <a:gd name="connsiteX98" fmla="*/ 363611 w 1206769"/>
              <a:gd name="connsiteY98" fmla="*/ 545783 h 1684262"/>
              <a:gd name="connsiteX99" fmla="*/ 348275 w 1206769"/>
              <a:gd name="connsiteY99" fmla="*/ 553498 h 1684262"/>
              <a:gd name="connsiteX100" fmla="*/ 363611 w 1206769"/>
              <a:gd name="connsiteY100" fmla="*/ 545783 h 1684262"/>
              <a:gd name="connsiteX101" fmla="*/ 232451 w 1206769"/>
              <a:gd name="connsiteY101" fmla="*/ 523113 h 1684262"/>
              <a:gd name="connsiteX102" fmla="*/ 254694 w 1206769"/>
              <a:gd name="connsiteY102" fmla="*/ 664096 h 1684262"/>
              <a:gd name="connsiteX103" fmla="*/ 232451 w 1206769"/>
              <a:gd name="connsiteY103" fmla="*/ 523113 h 1684262"/>
              <a:gd name="connsiteX104" fmla="*/ 340084 w 1206769"/>
              <a:gd name="connsiteY104" fmla="*/ 692277 h 1684262"/>
              <a:gd name="connsiteX105" fmla="*/ 470767 w 1206769"/>
              <a:gd name="connsiteY105" fmla="*/ 684562 h 1684262"/>
              <a:gd name="connsiteX106" fmla="*/ 340084 w 1206769"/>
              <a:gd name="connsiteY106" fmla="*/ 691896 h 1684262"/>
              <a:gd name="connsiteX107" fmla="*/ 340084 w 1206769"/>
              <a:gd name="connsiteY107" fmla="*/ 692277 h 1684262"/>
              <a:gd name="connsiteX108" fmla="*/ 382375 w 1206769"/>
              <a:gd name="connsiteY108" fmla="*/ 615410 h 1684262"/>
              <a:gd name="connsiteX109" fmla="*/ 516868 w 1206769"/>
              <a:gd name="connsiteY109" fmla="*/ 688372 h 1684262"/>
              <a:gd name="connsiteX110" fmla="*/ 382661 w 1206769"/>
              <a:gd name="connsiteY110" fmla="*/ 615029 h 1684262"/>
              <a:gd name="connsiteX111" fmla="*/ 382375 w 1206769"/>
              <a:gd name="connsiteY111" fmla="*/ 615410 h 1684262"/>
              <a:gd name="connsiteX112" fmla="*/ 201400 w 1206769"/>
              <a:gd name="connsiteY112" fmla="*/ 907542 h 1684262"/>
              <a:gd name="connsiteX113" fmla="*/ 163300 w 1206769"/>
              <a:gd name="connsiteY113" fmla="*/ 838295 h 1684262"/>
              <a:gd name="connsiteX114" fmla="*/ 201686 w 1206769"/>
              <a:gd name="connsiteY114" fmla="*/ 907161 h 1684262"/>
              <a:gd name="connsiteX115" fmla="*/ 201400 w 1206769"/>
              <a:gd name="connsiteY115" fmla="*/ 907542 h 1684262"/>
              <a:gd name="connsiteX116" fmla="*/ 97811 w 1206769"/>
              <a:gd name="connsiteY116" fmla="*/ 1285557 h 1684262"/>
              <a:gd name="connsiteX117" fmla="*/ 123279 w 1206769"/>
              <a:gd name="connsiteY117" fmla="*/ 1264178 h 1684262"/>
              <a:gd name="connsiteX118" fmla="*/ 231975 w 1206769"/>
              <a:gd name="connsiteY118" fmla="*/ 1341501 h 1684262"/>
              <a:gd name="connsiteX119" fmla="*/ 97811 w 1206769"/>
              <a:gd name="connsiteY119" fmla="*/ 1285557 h 1684262"/>
              <a:gd name="connsiteX120" fmla="*/ 232928 w 1206769"/>
              <a:gd name="connsiteY120" fmla="*/ 1376077 h 1684262"/>
              <a:gd name="connsiteX121" fmla="*/ 279029 w 1206769"/>
              <a:gd name="connsiteY121" fmla="*/ 1379887 h 1684262"/>
              <a:gd name="connsiteX122" fmla="*/ 232451 w 1206769"/>
              <a:gd name="connsiteY122" fmla="*/ 1376077 h 1684262"/>
              <a:gd name="connsiteX123" fmla="*/ 232928 w 1206769"/>
              <a:gd name="connsiteY123" fmla="*/ 1376077 h 1684262"/>
              <a:gd name="connsiteX124" fmla="*/ 856244 w 1206769"/>
              <a:gd name="connsiteY124" fmla="*/ 715613 h 1684262"/>
              <a:gd name="connsiteX125" fmla="*/ 817635 w 1206769"/>
              <a:gd name="connsiteY125" fmla="*/ 708913 h 1684262"/>
              <a:gd name="connsiteX126" fmla="*/ 721084 w 1206769"/>
              <a:gd name="connsiteY126" fmla="*/ 657225 h 1684262"/>
              <a:gd name="connsiteX127" fmla="*/ 855767 w 1206769"/>
              <a:gd name="connsiteY127" fmla="*/ 715613 h 1684262"/>
              <a:gd name="connsiteX128" fmla="*/ 856244 w 1206769"/>
              <a:gd name="connsiteY128" fmla="*/ 715613 h 1684262"/>
              <a:gd name="connsiteX129" fmla="*/ 663458 w 1206769"/>
              <a:gd name="connsiteY129" fmla="*/ 722662 h 1684262"/>
              <a:gd name="connsiteX130" fmla="*/ 644408 w 1206769"/>
              <a:gd name="connsiteY130" fmla="*/ 807149 h 1684262"/>
              <a:gd name="connsiteX131" fmla="*/ 662981 w 1206769"/>
              <a:gd name="connsiteY131" fmla="*/ 723138 h 1684262"/>
              <a:gd name="connsiteX132" fmla="*/ 663458 w 1206769"/>
              <a:gd name="connsiteY132" fmla="*/ 722662 h 1684262"/>
              <a:gd name="connsiteX133" fmla="*/ 628882 w 1206769"/>
              <a:gd name="connsiteY133" fmla="*/ 753332 h 1684262"/>
              <a:gd name="connsiteX134" fmla="*/ 655742 w 1206769"/>
              <a:gd name="connsiteY134" fmla="*/ 726472 h 1684262"/>
              <a:gd name="connsiteX135" fmla="*/ 628406 w 1206769"/>
              <a:gd name="connsiteY135" fmla="*/ 753332 h 1684262"/>
              <a:gd name="connsiteX136" fmla="*/ 628882 w 1206769"/>
              <a:gd name="connsiteY136" fmla="*/ 753332 h 1684262"/>
              <a:gd name="connsiteX137" fmla="*/ 771090 w 1206769"/>
              <a:gd name="connsiteY137" fmla="*/ 757237 h 1684262"/>
              <a:gd name="connsiteX138" fmla="*/ 690318 w 1206769"/>
              <a:gd name="connsiteY138" fmla="*/ 822579 h 1684262"/>
              <a:gd name="connsiteX139" fmla="*/ 770614 w 1206769"/>
              <a:gd name="connsiteY139" fmla="*/ 757237 h 1684262"/>
              <a:gd name="connsiteX140" fmla="*/ 771090 w 1206769"/>
              <a:gd name="connsiteY140" fmla="*/ 757237 h 1684262"/>
              <a:gd name="connsiteX141" fmla="*/ 759565 w 1206769"/>
              <a:gd name="connsiteY141" fmla="*/ 538162 h 1684262"/>
              <a:gd name="connsiteX142" fmla="*/ 851767 w 1206769"/>
              <a:gd name="connsiteY142" fmla="*/ 480536 h 1684262"/>
              <a:gd name="connsiteX143" fmla="*/ 759089 w 1206769"/>
              <a:gd name="connsiteY143" fmla="*/ 538067 h 1684262"/>
              <a:gd name="connsiteX144" fmla="*/ 759565 w 1206769"/>
              <a:gd name="connsiteY144" fmla="*/ 538162 h 1684262"/>
              <a:gd name="connsiteX145" fmla="*/ 877961 w 1206769"/>
              <a:gd name="connsiteY145" fmla="*/ 342138 h 1684262"/>
              <a:gd name="connsiteX146" fmla="*/ 812619 w 1206769"/>
              <a:gd name="connsiteY146" fmla="*/ 442055 h 1684262"/>
              <a:gd name="connsiteX147" fmla="*/ 877961 w 1206769"/>
              <a:gd name="connsiteY147" fmla="*/ 342138 h 1684262"/>
              <a:gd name="connsiteX148" fmla="*/ 681841 w 1206769"/>
              <a:gd name="connsiteY148" fmla="*/ 323088 h 1684262"/>
              <a:gd name="connsiteX149" fmla="*/ 758803 w 1206769"/>
              <a:gd name="connsiteY149" fmla="*/ 430816 h 1684262"/>
              <a:gd name="connsiteX150" fmla="*/ 643455 w 1206769"/>
              <a:gd name="connsiteY150" fmla="*/ 396145 h 1684262"/>
              <a:gd name="connsiteX151" fmla="*/ 639550 w 1206769"/>
              <a:gd name="connsiteY151" fmla="*/ 438436 h 1684262"/>
              <a:gd name="connsiteX152" fmla="*/ 682127 w 1206769"/>
              <a:gd name="connsiteY152" fmla="*/ 323088 h 1684262"/>
              <a:gd name="connsiteX153" fmla="*/ 681841 w 1206769"/>
              <a:gd name="connsiteY153" fmla="*/ 323088 h 1684262"/>
              <a:gd name="connsiteX154" fmla="*/ 351323 w 1206769"/>
              <a:gd name="connsiteY154" fmla="*/ 219361 h 1684262"/>
              <a:gd name="connsiteX155" fmla="*/ 383994 w 1206769"/>
              <a:gd name="connsiteY155" fmla="*/ 183070 h 1684262"/>
              <a:gd name="connsiteX156" fmla="*/ 403711 w 1206769"/>
              <a:gd name="connsiteY156" fmla="*/ 175069 h 1684262"/>
              <a:gd name="connsiteX157" fmla="*/ 411331 w 1206769"/>
              <a:gd name="connsiteY157" fmla="*/ 176117 h 1684262"/>
              <a:gd name="connsiteX158" fmla="*/ 569351 w 1206769"/>
              <a:gd name="connsiteY158" fmla="*/ 242792 h 1684262"/>
              <a:gd name="connsiteX159" fmla="*/ 569922 w 1206769"/>
              <a:gd name="connsiteY159" fmla="*/ 242792 h 1684262"/>
              <a:gd name="connsiteX160" fmla="*/ 558873 w 1206769"/>
              <a:gd name="connsiteY160" fmla="*/ 299942 h 1684262"/>
              <a:gd name="connsiteX161" fmla="*/ 351609 w 1206769"/>
              <a:gd name="connsiteY161" fmla="*/ 219075 h 1684262"/>
              <a:gd name="connsiteX162" fmla="*/ 351323 w 1206769"/>
              <a:gd name="connsiteY162" fmla="*/ 219361 h 1684262"/>
              <a:gd name="connsiteX163" fmla="*/ 470767 w 1206769"/>
              <a:gd name="connsiteY163" fmla="*/ 361188 h 1684262"/>
              <a:gd name="connsiteX164" fmla="*/ 566874 w 1206769"/>
              <a:gd name="connsiteY164" fmla="*/ 503396 h 1684262"/>
              <a:gd name="connsiteX165" fmla="*/ 470767 w 1206769"/>
              <a:gd name="connsiteY165" fmla="*/ 361188 h 1684262"/>
              <a:gd name="connsiteX166" fmla="*/ 632216 w 1206769"/>
              <a:gd name="connsiteY166" fmla="*/ 453485 h 1684262"/>
              <a:gd name="connsiteX167" fmla="*/ 699367 w 1206769"/>
              <a:gd name="connsiteY167" fmla="*/ 515112 h 1684262"/>
              <a:gd name="connsiteX168" fmla="*/ 759089 w 1206769"/>
              <a:gd name="connsiteY168" fmla="*/ 438055 h 1684262"/>
              <a:gd name="connsiteX169" fmla="*/ 678317 w 1206769"/>
              <a:gd name="connsiteY169" fmla="*/ 611029 h 1684262"/>
              <a:gd name="connsiteX170" fmla="*/ 640217 w 1206769"/>
              <a:gd name="connsiteY170" fmla="*/ 587978 h 1684262"/>
              <a:gd name="connsiteX171" fmla="*/ 632216 w 1206769"/>
              <a:gd name="connsiteY171" fmla="*/ 453581 h 1684262"/>
              <a:gd name="connsiteX172" fmla="*/ 632216 w 1206769"/>
              <a:gd name="connsiteY172" fmla="*/ 453485 h 1684262"/>
              <a:gd name="connsiteX173" fmla="*/ 686032 w 1206769"/>
              <a:gd name="connsiteY173" fmla="*/ 837819 h 1684262"/>
              <a:gd name="connsiteX174" fmla="*/ 628310 w 1206769"/>
              <a:gd name="connsiteY174" fmla="*/ 930116 h 1684262"/>
              <a:gd name="connsiteX175" fmla="*/ 686032 w 1206769"/>
              <a:gd name="connsiteY175" fmla="*/ 837914 h 1684262"/>
              <a:gd name="connsiteX176" fmla="*/ 686032 w 1206769"/>
              <a:gd name="connsiteY176" fmla="*/ 837819 h 1684262"/>
              <a:gd name="connsiteX177" fmla="*/ 743658 w 1206769"/>
              <a:gd name="connsiteY177" fmla="*/ 1291400 h 1684262"/>
              <a:gd name="connsiteX178" fmla="*/ 547634 w 1206769"/>
              <a:gd name="connsiteY178" fmla="*/ 1206818 h 1684262"/>
              <a:gd name="connsiteX179" fmla="*/ 573446 w 1206769"/>
              <a:gd name="connsiteY179" fmla="*/ 1222439 h 1684262"/>
              <a:gd name="connsiteX180" fmla="*/ 603450 w 1206769"/>
              <a:gd name="connsiteY180" fmla="*/ 1227487 h 1684262"/>
              <a:gd name="connsiteX181" fmla="*/ 743658 w 1206769"/>
              <a:gd name="connsiteY181" fmla="*/ 1291495 h 1684262"/>
              <a:gd name="connsiteX182" fmla="*/ 743658 w 1206769"/>
              <a:gd name="connsiteY182" fmla="*/ 1291400 h 1684262"/>
              <a:gd name="connsiteX183" fmla="*/ 578399 w 1206769"/>
              <a:gd name="connsiteY183" fmla="*/ 945452 h 1684262"/>
              <a:gd name="connsiteX184" fmla="*/ 689842 w 1206769"/>
              <a:gd name="connsiteY184" fmla="*/ 1122236 h 1684262"/>
              <a:gd name="connsiteX185" fmla="*/ 578399 w 1206769"/>
              <a:gd name="connsiteY185" fmla="*/ 945547 h 1684262"/>
              <a:gd name="connsiteX186" fmla="*/ 578399 w 1206769"/>
              <a:gd name="connsiteY186" fmla="*/ 945452 h 1684262"/>
              <a:gd name="connsiteX187" fmla="*/ 351609 w 1206769"/>
              <a:gd name="connsiteY187" fmla="*/ 1045464 h 1684262"/>
              <a:gd name="connsiteX188" fmla="*/ 382375 w 1206769"/>
              <a:gd name="connsiteY188" fmla="*/ 887825 h 1684262"/>
              <a:gd name="connsiteX189" fmla="*/ 351609 w 1206769"/>
              <a:gd name="connsiteY189" fmla="*/ 1045559 h 1684262"/>
              <a:gd name="connsiteX190" fmla="*/ 351609 w 1206769"/>
              <a:gd name="connsiteY190" fmla="*/ 1045464 h 1684262"/>
              <a:gd name="connsiteX191" fmla="*/ 420761 w 1206769"/>
              <a:gd name="connsiteY191" fmla="*/ 1018413 h 1684262"/>
              <a:gd name="connsiteX192" fmla="*/ 605260 w 1206769"/>
              <a:gd name="connsiteY192" fmla="*/ 1180338 h 1684262"/>
              <a:gd name="connsiteX193" fmla="*/ 420761 w 1206769"/>
              <a:gd name="connsiteY193" fmla="*/ 1018413 h 1684262"/>
              <a:gd name="connsiteX194" fmla="*/ 366944 w 1206769"/>
              <a:gd name="connsiteY194" fmla="*/ 1414272 h 1684262"/>
              <a:gd name="connsiteX195" fmla="*/ 597640 w 1206769"/>
              <a:gd name="connsiteY195" fmla="*/ 1460468 h 1684262"/>
              <a:gd name="connsiteX196" fmla="*/ 366944 w 1206769"/>
              <a:gd name="connsiteY196" fmla="*/ 1414463 h 1684262"/>
              <a:gd name="connsiteX197" fmla="*/ 366944 w 1206769"/>
              <a:gd name="connsiteY197" fmla="*/ 1414272 h 1684262"/>
              <a:gd name="connsiteX198" fmla="*/ 536108 w 1206769"/>
              <a:gd name="connsiteY198" fmla="*/ 1644968 h 1684262"/>
              <a:gd name="connsiteX199" fmla="*/ 498008 w 1206769"/>
              <a:gd name="connsiteY199" fmla="*/ 1625918 h 1684262"/>
              <a:gd name="connsiteX200" fmla="*/ 471148 w 1206769"/>
              <a:gd name="connsiteY200" fmla="*/ 1618202 h 1684262"/>
              <a:gd name="connsiteX201" fmla="*/ 471148 w 1206769"/>
              <a:gd name="connsiteY201" fmla="*/ 1664399 h 1684262"/>
              <a:gd name="connsiteX202" fmla="*/ 401901 w 1206769"/>
              <a:gd name="connsiteY202" fmla="*/ 1579817 h 1684262"/>
              <a:gd name="connsiteX203" fmla="*/ 536108 w 1206769"/>
              <a:gd name="connsiteY203" fmla="*/ 1645158 h 1684262"/>
              <a:gd name="connsiteX204" fmla="*/ 536108 w 1206769"/>
              <a:gd name="connsiteY204" fmla="*/ 1644968 h 1684262"/>
              <a:gd name="connsiteX205" fmla="*/ 616785 w 1206769"/>
              <a:gd name="connsiteY205" fmla="*/ 1564196 h 1684262"/>
              <a:gd name="connsiteX206" fmla="*/ 555349 w 1206769"/>
              <a:gd name="connsiteY206" fmla="*/ 1541145 h 1684262"/>
              <a:gd name="connsiteX207" fmla="*/ 638597 w 1206769"/>
              <a:gd name="connsiteY207" fmla="*/ 1493520 h 1684262"/>
              <a:gd name="connsiteX208" fmla="*/ 739848 w 1206769"/>
              <a:gd name="connsiteY208" fmla="*/ 1525715 h 1684262"/>
              <a:gd name="connsiteX209" fmla="*/ 616785 w 1206769"/>
              <a:gd name="connsiteY209" fmla="*/ 1564386 h 1684262"/>
              <a:gd name="connsiteX210" fmla="*/ 616785 w 1206769"/>
              <a:gd name="connsiteY210" fmla="*/ 1564196 h 1684262"/>
              <a:gd name="connsiteX211" fmla="*/ 752231 w 1206769"/>
              <a:gd name="connsiteY211" fmla="*/ 1664779 h 1684262"/>
              <a:gd name="connsiteX212" fmla="*/ 739658 w 1206769"/>
              <a:gd name="connsiteY212" fmla="*/ 1664779 h 1684262"/>
              <a:gd name="connsiteX213" fmla="*/ 731180 w 1206769"/>
              <a:gd name="connsiteY213" fmla="*/ 1664779 h 1684262"/>
              <a:gd name="connsiteX214" fmla="*/ 727561 w 1206769"/>
              <a:gd name="connsiteY214" fmla="*/ 1664779 h 1684262"/>
              <a:gd name="connsiteX215" fmla="*/ 713750 w 1206769"/>
              <a:gd name="connsiteY215" fmla="*/ 1666780 h 1684262"/>
              <a:gd name="connsiteX216" fmla="*/ 704225 w 1206769"/>
              <a:gd name="connsiteY216" fmla="*/ 1665256 h 1684262"/>
              <a:gd name="connsiteX217" fmla="*/ 705558 w 1206769"/>
              <a:gd name="connsiteY217" fmla="*/ 1667733 h 1684262"/>
              <a:gd name="connsiteX218" fmla="*/ 790045 w 1206769"/>
              <a:gd name="connsiteY218" fmla="*/ 1610106 h 1684262"/>
              <a:gd name="connsiteX219" fmla="*/ 752231 w 1206769"/>
              <a:gd name="connsiteY219" fmla="*/ 1664970 h 1684262"/>
              <a:gd name="connsiteX220" fmla="*/ 752231 w 1206769"/>
              <a:gd name="connsiteY220" fmla="*/ 1664779 h 1684262"/>
              <a:gd name="connsiteX221" fmla="*/ 857863 w 1206769"/>
              <a:gd name="connsiteY221" fmla="*/ 1591056 h 1684262"/>
              <a:gd name="connsiteX222" fmla="*/ 838813 w 1206769"/>
              <a:gd name="connsiteY222" fmla="*/ 1568958 h 1684262"/>
              <a:gd name="connsiteX223" fmla="*/ 836146 w 1206769"/>
              <a:gd name="connsiteY223" fmla="*/ 1564291 h 1684262"/>
              <a:gd name="connsiteX224" fmla="*/ 955179 w 1206769"/>
              <a:gd name="connsiteY224" fmla="*/ 1500720 h 1684262"/>
              <a:gd name="connsiteX225" fmla="*/ 1066493 w 1206769"/>
              <a:gd name="connsiteY225" fmla="*/ 1492065 h 1684262"/>
              <a:gd name="connsiteX226" fmla="*/ 857863 w 1206769"/>
              <a:gd name="connsiteY226" fmla="*/ 1591247 h 1684262"/>
              <a:gd name="connsiteX227" fmla="*/ 857863 w 1206769"/>
              <a:gd name="connsiteY227" fmla="*/ 1591056 h 1684262"/>
              <a:gd name="connsiteX228" fmla="*/ 1054979 w 1206769"/>
              <a:gd name="connsiteY228" fmla="*/ 1445037 h 1684262"/>
              <a:gd name="connsiteX229" fmla="*/ 916632 w 1206769"/>
              <a:gd name="connsiteY229" fmla="*/ 1468184 h 1684262"/>
              <a:gd name="connsiteX230" fmla="*/ 1028170 w 1206769"/>
              <a:gd name="connsiteY230" fmla="*/ 1445228 h 1684262"/>
              <a:gd name="connsiteX231" fmla="*/ 1054979 w 1206769"/>
              <a:gd name="connsiteY231" fmla="*/ 1445037 h 1684262"/>
              <a:gd name="connsiteX232" fmla="*/ 862816 w 1206769"/>
              <a:gd name="connsiteY232" fmla="*/ 1410462 h 1684262"/>
              <a:gd name="connsiteX233" fmla="*/ 647551 w 1206769"/>
              <a:gd name="connsiteY233" fmla="*/ 1448562 h 1684262"/>
              <a:gd name="connsiteX234" fmla="*/ 862816 w 1206769"/>
              <a:gd name="connsiteY234" fmla="*/ 1410653 h 1684262"/>
              <a:gd name="connsiteX235" fmla="*/ 862816 w 1206769"/>
              <a:gd name="connsiteY235" fmla="*/ 1410462 h 1684262"/>
              <a:gd name="connsiteX236" fmla="*/ 689842 w 1206769"/>
              <a:gd name="connsiteY236" fmla="*/ 1391412 h 1684262"/>
              <a:gd name="connsiteX237" fmla="*/ 924347 w 1206769"/>
              <a:gd name="connsiteY237" fmla="*/ 1306830 h 1684262"/>
              <a:gd name="connsiteX238" fmla="*/ 689842 w 1206769"/>
              <a:gd name="connsiteY238" fmla="*/ 1391412 h 1684262"/>
              <a:gd name="connsiteX239" fmla="*/ 1162663 w 1206769"/>
              <a:gd name="connsiteY239" fmla="*/ 1057085 h 1684262"/>
              <a:gd name="connsiteX240" fmla="*/ 1148756 w 1206769"/>
              <a:gd name="connsiteY240" fmla="*/ 1134428 h 1684262"/>
              <a:gd name="connsiteX241" fmla="*/ 1066841 w 1206769"/>
              <a:gd name="connsiteY241" fmla="*/ 1139762 h 1684262"/>
              <a:gd name="connsiteX242" fmla="*/ 1035790 w 1206769"/>
              <a:gd name="connsiteY242" fmla="*/ 1087755 h 1684262"/>
              <a:gd name="connsiteX243" fmla="*/ 1162663 w 1206769"/>
              <a:gd name="connsiteY243" fmla="*/ 1057085 h 1684262"/>
              <a:gd name="connsiteX244" fmla="*/ 987913 w 1206769"/>
              <a:gd name="connsiteY244" fmla="*/ 1181170 h 1684262"/>
              <a:gd name="connsiteX245" fmla="*/ 958923 w 1206769"/>
              <a:gd name="connsiteY245" fmla="*/ 1264444 h 1684262"/>
              <a:gd name="connsiteX246" fmla="*/ 905107 w 1206769"/>
              <a:gd name="connsiteY246" fmla="*/ 1118330 h 1684262"/>
              <a:gd name="connsiteX247" fmla="*/ 987913 w 1206769"/>
              <a:gd name="connsiteY247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55883 w 1206769"/>
              <a:gd name="connsiteY76" fmla="*/ 1502664 h 1684262"/>
              <a:gd name="connsiteX77" fmla="*/ 255883 w 1206769"/>
              <a:gd name="connsiteY77" fmla="*/ 1502664 h 1684262"/>
              <a:gd name="connsiteX78" fmla="*/ 239976 w 1206769"/>
              <a:gd name="connsiteY78" fmla="*/ 1484281 h 1684262"/>
              <a:gd name="connsiteX79" fmla="*/ 203495 w 1206769"/>
              <a:gd name="connsiteY79" fmla="*/ 1484281 h 1684262"/>
              <a:gd name="connsiteX80" fmla="*/ 187303 w 1206769"/>
              <a:gd name="connsiteY80" fmla="*/ 1499140 h 1684262"/>
              <a:gd name="connsiteX81" fmla="*/ 490674 w 1206769"/>
              <a:gd name="connsiteY81" fmla="*/ 1673352 h 1684262"/>
              <a:gd name="connsiteX82" fmla="*/ 757374 w 1206769"/>
              <a:gd name="connsiteY82" fmla="*/ 1682401 h 1684262"/>
              <a:gd name="connsiteX83" fmla="*/ 988070 w 1206769"/>
              <a:gd name="connsiteY83" fmla="*/ 1594485 h 1684262"/>
              <a:gd name="connsiteX84" fmla="*/ 1152566 w 1206769"/>
              <a:gd name="connsiteY84" fmla="*/ 1394460 h 1684262"/>
              <a:gd name="connsiteX85" fmla="*/ 918822 w 1206769"/>
              <a:gd name="connsiteY85" fmla="*/ 1363507 h 1684262"/>
              <a:gd name="connsiteX86" fmla="*/ 802904 w 1206769"/>
              <a:gd name="connsiteY86" fmla="*/ 1350454 h 1684262"/>
              <a:gd name="connsiteX87" fmla="*/ 841956 w 1206769"/>
              <a:gd name="connsiteY87" fmla="*/ 1326547 h 1684262"/>
              <a:gd name="connsiteX88" fmla="*/ 1018286 w 1206769"/>
              <a:gd name="connsiteY88" fmla="*/ 1315425 h 1684262"/>
              <a:gd name="connsiteX89" fmla="*/ 980354 w 1206769"/>
              <a:gd name="connsiteY89" fmla="*/ 1268921 h 1684262"/>
              <a:gd name="connsiteX90" fmla="*/ 1091488 w 1206769"/>
              <a:gd name="connsiteY90" fmla="*/ 1221043 h 1684262"/>
              <a:gd name="connsiteX91" fmla="*/ 911203 w 1206769"/>
              <a:gd name="connsiteY91" fmla="*/ 1022890 h 1684262"/>
              <a:gd name="connsiteX92" fmla="*/ 1193429 w 1206769"/>
              <a:gd name="connsiteY92" fmla="*/ 899446 h 1684262"/>
              <a:gd name="connsiteX93" fmla="*/ 759089 w 1206769"/>
              <a:gd name="connsiteY93" fmla="*/ 61246 h 1684262"/>
              <a:gd name="connsiteX94" fmla="*/ 720989 w 1206769"/>
              <a:gd name="connsiteY94" fmla="*/ 145828 h 1684262"/>
              <a:gd name="connsiteX95" fmla="*/ 759089 w 1206769"/>
              <a:gd name="connsiteY95" fmla="*/ 61436 h 1684262"/>
              <a:gd name="connsiteX96" fmla="*/ 759089 w 1206769"/>
              <a:gd name="connsiteY96" fmla="*/ 61246 h 1684262"/>
              <a:gd name="connsiteX97" fmla="*/ 363611 w 1206769"/>
              <a:gd name="connsiteY97" fmla="*/ 545783 h 1684262"/>
              <a:gd name="connsiteX98" fmla="*/ 348275 w 1206769"/>
              <a:gd name="connsiteY98" fmla="*/ 553498 h 1684262"/>
              <a:gd name="connsiteX99" fmla="*/ 363611 w 1206769"/>
              <a:gd name="connsiteY99" fmla="*/ 545783 h 1684262"/>
              <a:gd name="connsiteX100" fmla="*/ 232451 w 1206769"/>
              <a:gd name="connsiteY100" fmla="*/ 523113 h 1684262"/>
              <a:gd name="connsiteX101" fmla="*/ 254694 w 1206769"/>
              <a:gd name="connsiteY101" fmla="*/ 664096 h 1684262"/>
              <a:gd name="connsiteX102" fmla="*/ 232451 w 1206769"/>
              <a:gd name="connsiteY102" fmla="*/ 523113 h 1684262"/>
              <a:gd name="connsiteX103" fmla="*/ 340084 w 1206769"/>
              <a:gd name="connsiteY103" fmla="*/ 692277 h 1684262"/>
              <a:gd name="connsiteX104" fmla="*/ 470767 w 1206769"/>
              <a:gd name="connsiteY104" fmla="*/ 684562 h 1684262"/>
              <a:gd name="connsiteX105" fmla="*/ 340084 w 1206769"/>
              <a:gd name="connsiteY105" fmla="*/ 691896 h 1684262"/>
              <a:gd name="connsiteX106" fmla="*/ 340084 w 1206769"/>
              <a:gd name="connsiteY106" fmla="*/ 692277 h 1684262"/>
              <a:gd name="connsiteX107" fmla="*/ 382375 w 1206769"/>
              <a:gd name="connsiteY107" fmla="*/ 615410 h 1684262"/>
              <a:gd name="connsiteX108" fmla="*/ 516868 w 1206769"/>
              <a:gd name="connsiteY108" fmla="*/ 688372 h 1684262"/>
              <a:gd name="connsiteX109" fmla="*/ 382661 w 1206769"/>
              <a:gd name="connsiteY109" fmla="*/ 615029 h 1684262"/>
              <a:gd name="connsiteX110" fmla="*/ 382375 w 1206769"/>
              <a:gd name="connsiteY110" fmla="*/ 615410 h 1684262"/>
              <a:gd name="connsiteX111" fmla="*/ 201400 w 1206769"/>
              <a:gd name="connsiteY111" fmla="*/ 907542 h 1684262"/>
              <a:gd name="connsiteX112" fmla="*/ 163300 w 1206769"/>
              <a:gd name="connsiteY112" fmla="*/ 838295 h 1684262"/>
              <a:gd name="connsiteX113" fmla="*/ 201686 w 1206769"/>
              <a:gd name="connsiteY113" fmla="*/ 907161 h 1684262"/>
              <a:gd name="connsiteX114" fmla="*/ 201400 w 1206769"/>
              <a:gd name="connsiteY114" fmla="*/ 907542 h 1684262"/>
              <a:gd name="connsiteX115" fmla="*/ 97811 w 1206769"/>
              <a:gd name="connsiteY115" fmla="*/ 1285557 h 1684262"/>
              <a:gd name="connsiteX116" fmla="*/ 123279 w 1206769"/>
              <a:gd name="connsiteY116" fmla="*/ 1264178 h 1684262"/>
              <a:gd name="connsiteX117" fmla="*/ 231975 w 1206769"/>
              <a:gd name="connsiteY117" fmla="*/ 1341501 h 1684262"/>
              <a:gd name="connsiteX118" fmla="*/ 97811 w 1206769"/>
              <a:gd name="connsiteY118" fmla="*/ 1285557 h 1684262"/>
              <a:gd name="connsiteX119" fmla="*/ 232928 w 1206769"/>
              <a:gd name="connsiteY119" fmla="*/ 1376077 h 1684262"/>
              <a:gd name="connsiteX120" fmla="*/ 279029 w 1206769"/>
              <a:gd name="connsiteY120" fmla="*/ 1379887 h 1684262"/>
              <a:gd name="connsiteX121" fmla="*/ 232451 w 1206769"/>
              <a:gd name="connsiteY121" fmla="*/ 1376077 h 1684262"/>
              <a:gd name="connsiteX122" fmla="*/ 232928 w 1206769"/>
              <a:gd name="connsiteY122" fmla="*/ 1376077 h 1684262"/>
              <a:gd name="connsiteX123" fmla="*/ 856244 w 1206769"/>
              <a:gd name="connsiteY123" fmla="*/ 715613 h 1684262"/>
              <a:gd name="connsiteX124" fmla="*/ 817635 w 1206769"/>
              <a:gd name="connsiteY124" fmla="*/ 708913 h 1684262"/>
              <a:gd name="connsiteX125" fmla="*/ 721084 w 1206769"/>
              <a:gd name="connsiteY125" fmla="*/ 657225 h 1684262"/>
              <a:gd name="connsiteX126" fmla="*/ 855767 w 1206769"/>
              <a:gd name="connsiteY126" fmla="*/ 715613 h 1684262"/>
              <a:gd name="connsiteX127" fmla="*/ 856244 w 1206769"/>
              <a:gd name="connsiteY127" fmla="*/ 715613 h 1684262"/>
              <a:gd name="connsiteX128" fmla="*/ 663458 w 1206769"/>
              <a:gd name="connsiteY128" fmla="*/ 722662 h 1684262"/>
              <a:gd name="connsiteX129" fmla="*/ 644408 w 1206769"/>
              <a:gd name="connsiteY129" fmla="*/ 807149 h 1684262"/>
              <a:gd name="connsiteX130" fmla="*/ 662981 w 1206769"/>
              <a:gd name="connsiteY130" fmla="*/ 723138 h 1684262"/>
              <a:gd name="connsiteX131" fmla="*/ 663458 w 1206769"/>
              <a:gd name="connsiteY131" fmla="*/ 722662 h 1684262"/>
              <a:gd name="connsiteX132" fmla="*/ 628882 w 1206769"/>
              <a:gd name="connsiteY132" fmla="*/ 753332 h 1684262"/>
              <a:gd name="connsiteX133" fmla="*/ 655742 w 1206769"/>
              <a:gd name="connsiteY133" fmla="*/ 726472 h 1684262"/>
              <a:gd name="connsiteX134" fmla="*/ 628406 w 1206769"/>
              <a:gd name="connsiteY134" fmla="*/ 753332 h 1684262"/>
              <a:gd name="connsiteX135" fmla="*/ 628882 w 1206769"/>
              <a:gd name="connsiteY135" fmla="*/ 753332 h 1684262"/>
              <a:gd name="connsiteX136" fmla="*/ 771090 w 1206769"/>
              <a:gd name="connsiteY136" fmla="*/ 757237 h 1684262"/>
              <a:gd name="connsiteX137" fmla="*/ 690318 w 1206769"/>
              <a:gd name="connsiteY137" fmla="*/ 822579 h 1684262"/>
              <a:gd name="connsiteX138" fmla="*/ 770614 w 1206769"/>
              <a:gd name="connsiteY138" fmla="*/ 757237 h 1684262"/>
              <a:gd name="connsiteX139" fmla="*/ 771090 w 1206769"/>
              <a:gd name="connsiteY139" fmla="*/ 757237 h 1684262"/>
              <a:gd name="connsiteX140" fmla="*/ 759565 w 1206769"/>
              <a:gd name="connsiteY140" fmla="*/ 538162 h 1684262"/>
              <a:gd name="connsiteX141" fmla="*/ 851767 w 1206769"/>
              <a:gd name="connsiteY141" fmla="*/ 480536 h 1684262"/>
              <a:gd name="connsiteX142" fmla="*/ 759089 w 1206769"/>
              <a:gd name="connsiteY142" fmla="*/ 538067 h 1684262"/>
              <a:gd name="connsiteX143" fmla="*/ 759565 w 1206769"/>
              <a:gd name="connsiteY143" fmla="*/ 538162 h 1684262"/>
              <a:gd name="connsiteX144" fmla="*/ 877961 w 1206769"/>
              <a:gd name="connsiteY144" fmla="*/ 342138 h 1684262"/>
              <a:gd name="connsiteX145" fmla="*/ 812619 w 1206769"/>
              <a:gd name="connsiteY145" fmla="*/ 442055 h 1684262"/>
              <a:gd name="connsiteX146" fmla="*/ 877961 w 1206769"/>
              <a:gd name="connsiteY146" fmla="*/ 342138 h 1684262"/>
              <a:gd name="connsiteX147" fmla="*/ 681841 w 1206769"/>
              <a:gd name="connsiteY147" fmla="*/ 323088 h 1684262"/>
              <a:gd name="connsiteX148" fmla="*/ 758803 w 1206769"/>
              <a:gd name="connsiteY148" fmla="*/ 430816 h 1684262"/>
              <a:gd name="connsiteX149" fmla="*/ 643455 w 1206769"/>
              <a:gd name="connsiteY149" fmla="*/ 396145 h 1684262"/>
              <a:gd name="connsiteX150" fmla="*/ 639550 w 1206769"/>
              <a:gd name="connsiteY150" fmla="*/ 438436 h 1684262"/>
              <a:gd name="connsiteX151" fmla="*/ 682127 w 1206769"/>
              <a:gd name="connsiteY151" fmla="*/ 323088 h 1684262"/>
              <a:gd name="connsiteX152" fmla="*/ 681841 w 1206769"/>
              <a:gd name="connsiteY152" fmla="*/ 323088 h 1684262"/>
              <a:gd name="connsiteX153" fmla="*/ 351323 w 1206769"/>
              <a:gd name="connsiteY153" fmla="*/ 219361 h 1684262"/>
              <a:gd name="connsiteX154" fmla="*/ 383994 w 1206769"/>
              <a:gd name="connsiteY154" fmla="*/ 183070 h 1684262"/>
              <a:gd name="connsiteX155" fmla="*/ 403711 w 1206769"/>
              <a:gd name="connsiteY155" fmla="*/ 175069 h 1684262"/>
              <a:gd name="connsiteX156" fmla="*/ 411331 w 1206769"/>
              <a:gd name="connsiteY156" fmla="*/ 176117 h 1684262"/>
              <a:gd name="connsiteX157" fmla="*/ 569351 w 1206769"/>
              <a:gd name="connsiteY157" fmla="*/ 242792 h 1684262"/>
              <a:gd name="connsiteX158" fmla="*/ 569922 w 1206769"/>
              <a:gd name="connsiteY158" fmla="*/ 242792 h 1684262"/>
              <a:gd name="connsiteX159" fmla="*/ 558873 w 1206769"/>
              <a:gd name="connsiteY159" fmla="*/ 299942 h 1684262"/>
              <a:gd name="connsiteX160" fmla="*/ 351609 w 1206769"/>
              <a:gd name="connsiteY160" fmla="*/ 219075 h 1684262"/>
              <a:gd name="connsiteX161" fmla="*/ 351323 w 1206769"/>
              <a:gd name="connsiteY161" fmla="*/ 219361 h 1684262"/>
              <a:gd name="connsiteX162" fmla="*/ 470767 w 1206769"/>
              <a:gd name="connsiteY162" fmla="*/ 361188 h 1684262"/>
              <a:gd name="connsiteX163" fmla="*/ 566874 w 1206769"/>
              <a:gd name="connsiteY163" fmla="*/ 503396 h 1684262"/>
              <a:gd name="connsiteX164" fmla="*/ 470767 w 1206769"/>
              <a:gd name="connsiteY164" fmla="*/ 361188 h 1684262"/>
              <a:gd name="connsiteX165" fmla="*/ 632216 w 1206769"/>
              <a:gd name="connsiteY165" fmla="*/ 453485 h 1684262"/>
              <a:gd name="connsiteX166" fmla="*/ 699367 w 1206769"/>
              <a:gd name="connsiteY166" fmla="*/ 515112 h 1684262"/>
              <a:gd name="connsiteX167" fmla="*/ 759089 w 1206769"/>
              <a:gd name="connsiteY167" fmla="*/ 438055 h 1684262"/>
              <a:gd name="connsiteX168" fmla="*/ 678317 w 1206769"/>
              <a:gd name="connsiteY168" fmla="*/ 611029 h 1684262"/>
              <a:gd name="connsiteX169" fmla="*/ 640217 w 1206769"/>
              <a:gd name="connsiteY169" fmla="*/ 587978 h 1684262"/>
              <a:gd name="connsiteX170" fmla="*/ 632216 w 1206769"/>
              <a:gd name="connsiteY170" fmla="*/ 453581 h 1684262"/>
              <a:gd name="connsiteX171" fmla="*/ 632216 w 1206769"/>
              <a:gd name="connsiteY171" fmla="*/ 453485 h 1684262"/>
              <a:gd name="connsiteX172" fmla="*/ 686032 w 1206769"/>
              <a:gd name="connsiteY172" fmla="*/ 837819 h 1684262"/>
              <a:gd name="connsiteX173" fmla="*/ 628310 w 1206769"/>
              <a:gd name="connsiteY173" fmla="*/ 930116 h 1684262"/>
              <a:gd name="connsiteX174" fmla="*/ 686032 w 1206769"/>
              <a:gd name="connsiteY174" fmla="*/ 837914 h 1684262"/>
              <a:gd name="connsiteX175" fmla="*/ 686032 w 1206769"/>
              <a:gd name="connsiteY175" fmla="*/ 837819 h 1684262"/>
              <a:gd name="connsiteX176" fmla="*/ 743658 w 1206769"/>
              <a:gd name="connsiteY176" fmla="*/ 1291400 h 1684262"/>
              <a:gd name="connsiteX177" fmla="*/ 547634 w 1206769"/>
              <a:gd name="connsiteY177" fmla="*/ 1206818 h 1684262"/>
              <a:gd name="connsiteX178" fmla="*/ 573446 w 1206769"/>
              <a:gd name="connsiteY178" fmla="*/ 1222439 h 1684262"/>
              <a:gd name="connsiteX179" fmla="*/ 603450 w 1206769"/>
              <a:gd name="connsiteY179" fmla="*/ 1227487 h 1684262"/>
              <a:gd name="connsiteX180" fmla="*/ 743658 w 1206769"/>
              <a:gd name="connsiteY180" fmla="*/ 1291495 h 1684262"/>
              <a:gd name="connsiteX181" fmla="*/ 743658 w 1206769"/>
              <a:gd name="connsiteY181" fmla="*/ 1291400 h 1684262"/>
              <a:gd name="connsiteX182" fmla="*/ 578399 w 1206769"/>
              <a:gd name="connsiteY182" fmla="*/ 945452 h 1684262"/>
              <a:gd name="connsiteX183" fmla="*/ 689842 w 1206769"/>
              <a:gd name="connsiteY183" fmla="*/ 1122236 h 1684262"/>
              <a:gd name="connsiteX184" fmla="*/ 578399 w 1206769"/>
              <a:gd name="connsiteY184" fmla="*/ 945547 h 1684262"/>
              <a:gd name="connsiteX185" fmla="*/ 578399 w 1206769"/>
              <a:gd name="connsiteY185" fmla="*/ 945452 h 1684262"/>
              <a:gd name="connsiteX186" fmla="*/ 351609 w 1206769"/>
              <a:gd name="connsiteY186" fmla="*/ 1045464 h 1684262"/>
              <a:gd name="connsiteX187" fmla="*/ 382375 w 1206769"/>
              <a:gd name="connsiteY187" fmla="*/ 887825 h 1684262"/>
              <a:gd name="connsiteX188" fmla="*/ 351609 w 1206769"/>
              <a:gd name="connsiteY188" fmla="*/ 1045559 h 1684262"/>
              <a:gd name="connsiteX189" fmla="*/ 351609 w 1206769"/>
              <a:gd name="connsiteY189" fmla="*/ 1045464 h 1684262"/>
              <a:gd name="connsiteX190" fmla="*/ 420761 w 1206769"/>
              <a:gd name="connsiteY190" fmla="*/ 1018413 h 1684262"/>
              <a:gd name="connsiteX191" fmla="*/ 605260 w 1206769"/>
              <a:gd name="connsiteY191" fmla="*/ 1180338 h 1684262"/>
              <a:gd name="connsiteX192" fmla="*/ 420761 w 1206769"/>
              <a:gd name="connsiteY192" fmla="*/ 1018413 h 1684262"/>
              <a:gd name="connsiteX193" fmla="*/ 366944 w 1206769"/>
              <a:gd name="connsiteY193" fmla="*/ 1414272 h 1684262"/>
              <a:gd name="connsiteX194" fmla="*/ 597640 w 1206769"/>
              <a:gd name="connsiteY194" fmla="*/ 1460468 h 1684262"/>
              <a:gd name="connsiteX195" fmla="*/ 366944 w 1206769"/>
              <a:gd name="connsiteY195" fmla="*/ 1414463 h 1684262"/>
              <a:gd name="connsiteX196" fmla="*/ 366944 w 1206769"/>
              <a:gd name="connsiteY196" fmla="*/ 1414272 h 1684262"/>
              <a:gd name="connsiteX197" fmla="*/ 536108 w 1206769"/>
              <a:gd name="connsiteY197" fmla="*/ 1644968 h 1684262"/>
              <a:gd name="connsiteX198" fmla="*/ 498008 w 1206769"/>
              <a:gd name="connsiteY198" fmla="*/ 1625918 h 1684262"/>
              <a:gd name="connsiteX199" fmla="*/ 471148 w 1206769"/>
              <a:gd name="connsiteY199" fmla="*/ 1618202 h 1684262"/>
              <a:gd name="connsiteX200" fmla="*/ 471148 w 1206769"/>
              <a:gd name="connsiteY200" fmla="*/ 1664399 h 1684262"/>
              <a:gd name="connsiteX201" fmla="*/ 401901 w 1206769"/>
              <a:gd name="connsiteY201" fmla="*/ 1579817 h 1684262"/>
              <a:gd name="connsiteX202" fmla="*/ 536108 w 1206769"/>
              <a:gd name="connsiteY202" fmla="*/ 1645158 h 1684262"/>
              <a:gd name="connsiteX203" fmla="*/ 536108 w 1206769"/>
              <a:gd name="connsiteY203" fmla="*/ 1644968 h 1684262"/>
              <a:gd name="connsiteX204" fmla="*/ 616785 w 1206769"/>
              <a:gd name="connsiteY204" fmla="*/ 1564196 h 1684262"/>
              <a:gd name="connsiteX205" fmla="*/ 555349 w 1206769"/>
              <a:gd name="connsiteY205" fmla="*/ 1541145 h 1684262"/>
              <a:gd name="connsiteX206" fmla="*/ 638597 w 1206769"/>
              <a:gd name="connsiteY206" fmla="*/ 1493520 h 1684262"/>
              <a:gd name="connsiteX207" fmla="*/ 739848 w 1206769"/>
              <a:gd name="connsiteY207" fmla="*/ 1525715 h 1684262"/>
              <a:gd name="connsiteX208" fmla="*/ 616785 w 1206769"/>
              <a:gd name="connsiteY208" fmla="*/ 1564386 h 1684262"/>
              <a:gd name="connsiteX209" fmla="*/ 616785 w 1206769"/>
              <a:gd name="connsiteY209" fmla="*/ 1564196 h 1684262"/>
              <a:gd name="connsiteX210" fmla="*/ 752231 w 1206769"/>
              <a:gd name="connsiteY210" fmla="*/ 1664779 h 1684262"/>
              <a:gd name="connsiteX211" fmla="*/ 739658 w 1206769"/>
              <a:gd name="connsiteY211" fmla="*/ 1664779 h 1684262"/>
              <a:gd name="connsiteX212" fmla="*/ 731180 w 1206769"/>
              <a:gd name="connsiteY212" fmla="*/ 1664779 h 1684262"/>
              <a:gd name="connsiteX213" fmla="*/ 727561 w 1206769"/>
              <a:gd name="connsiteY213" fmla="*/ 1664779 h 1684262"/>
              <a:gd name="connsiteX214" fmla="*/ 713750 w 1206769"/>
              <a:gd name="connsiteY214" fmla="*/ 1666780 h 1684262"/>
              <a:gd name="connsiteX215" fmla="*/ 704225 w 1206769"/>
              <a:gd name="connsiteY215" fmla="*/ 1665256 h 1684262"/>
              <a:gd name="connsiteX216" fmla="*/ 705558 w 1206769"/>
              <a:gd name="connsiteY216" fmla="*/ 1667733 h 1684262"/>
              <a:gd name="connsiteX217" fmla="*/ 790045 w 1206769"/>
              <a:gd name="connsiteY217" fmla="*/ 1610106 h 1684262"/>
              <a:gd name="connsiteX218" fmla="*/ 752231 w 1206769"/>
              <a:gd name="connsiteY218" fmla="*/ 1664970 h 1684262"/>
              <a:gd name="connsiteX219" fmla="*/ 752231 w 1206769"/>
              <a:gd name="connsiteY219" fmla="*/ 1664779 h 1684262"/>
              <a:gd name="connsiteX220" fmla="*/ 857863 w 1206769"/>
              <a:gd name="connsiteY220" fmla="*/ 1591056 h 1684262"/>
              <a:gd name="connsiteX221" fmla="*/ 838813 w 1206769"/>
              <a:gd name="connsiteY221" fmla="*/ 1568958 h 1684262"/>
              <a:gd name="connsiteX222" fmla="*/ 836146 w 1206769"/>
              <a:gd name="connsiteY222" fmla="*/ 1564291 h 1684262"/>
              <a:gd name="connsiteX223" fmla="*/ 955179 w 1206769"/>
              <a:gd name="connsiteY223" fmla="*/ 1500720 h 1684262"/>
              <a:gd name="connsiteX224" fmla="*/ 1066493 w 1206769"/>
              <a:gd name="connsiteY224" fmla="*/ 1492065 h 1684262"/>
              <a:gd name="connsiteX225" fmla="*/ 857863 w 1206769"/>
              <a:gd name="connsiteY225" fmla="*/ 1591247 h 1684262"/>
              <a:gd name="connsiteX226" fmla="*/ 857863 w 1206769"/>
              <a:gd name="connsiteY226" fmla="*/ 1591056 h 1684262"/>
              <a:gd name="connsiteX227" fmla="*/ 1054979 w 1206769"/>
              <a:gd name="connsiteY227" fmla="*/ 1445037 h 1684262"/>
              <a:gd name="connsiteX228" fmla="*/ 916632 w 1206769"/>
              <a:gd name="connsiteY228" fmla="*/ 1468184 h 1684262"/>
              <a:gd name="connsiteX229" fmla="*/ 1028170 w 1206769"/>
              <a:gd name="connsiteY229" fmla="*/ 1445228 h 1684262"/>
              <a:gd name="connsiteX230" fmla="*/ 1054979 w 1206769"/>
              <a:gd name="connsiteY230" fmla="*/ 1445037 h 1684262"/>
              <a:gd name="connsiteX231" fmla="*/ 862816 w 1206769"/>
              <a:gd name="connsiteY231" fmla="*/ 1410462 h 1684262"/>
              <a:gd name="connsiteX232" fmla="*/ 647551 w 1206769"/>
              <a:gd name="connsiteY232" fmla="*/ 1448562 h 1684262"/>
              <a:gd name="connsiteX233" fmla="*/ 862816 w 1206769"/>
              <a:gd name="connsiteY233" fmla="*/ 1410653 h 1684262"/>
              <a:gd name="connsiteX234" fmla="*/ 862816 w 1206769"/>
              <a:gd name="connsiteY234" fmla="*/ 1410462 h 1684262"/>
              <a:gd name="connsiteX235" fmla="*/ 689842 w 1206769"/>
              <a:gd name="connsiteY235" fmla="*/ 1391412 h 1684262"/>
              <a:gd name="connsiteX236" fmla="*/ 924347 w 1206769"/>
              <a:gd name="connsiteY236" fmla="*/ 1306830 h 1684262"/>
              <a:gd name="connsiteX237" fmla="*/ 689842 w 1206769"/>
              <a:gd name="connsiteY237" fmla="*/ 1391412 h 1684262"/>
              <a:gd name="connsiteX238" fmla="*/ 1162663 w 1206769"/>
              <a:gd name="connsiteY238" fmla="*/ 1057085 h 1684262"/>
              <a:gd name="connsiteX239" fmla="*/ 1148756 w 1206769"/>
              <a:gd name="connsiteY239" fmla="*/ 1134428 h 1684262"/>
              <a:gd name="connsiteX240" fmla="*/ 1066841 w 1206769"/>
              <a:gd name="connsiteY240" fmla="*/ 1139762 h 1684262"/>
              <a:gd name="connsiteX241" fmla="*/ 1035790 w 1206769"/>
              <a:gd name="connsiteY241" fmla="*/ 1087755 h 1684262"/>
              <a:gd name="connsiteX242" fmla="*/ 1162663 w 1206769"/>
              <a:gd name="connsiteY242" fmla="*/ 1057085 h 1684262"/>
              <a:gd name="connsiteX243" fmla="*/ 987913 w 1206769"/>
              <a:gd name="connsiteY243" fmla="*/ 1181170 h 1684262"/>
              <a:gd name="connsiteX244" fmla="*/ 958923 w 1206769"/>
              <a:gd name="connsiteY244" fmla="*/ 1264444 h 1684262"/>
              <a:gd name="connsiteX245" fmla="*/ 905107 w 1206769"/>
              <a:gd name="connsiteY245" fmla="*/ 1118330 h 1684262"/>
              <a:gd name="connsiteX246" fmla="*/ 987913 w 1206769"/>
              <a:gd name="connsiteY24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55883 w 1206769"/>
              <a:gd name="connsiteY75" fmla="*/ 1502664 h 1684262"/>
              <a:gd name="connsiteX76" fmla="*/ 255883 w 1206769"/>
              <a:gd name="connsiteY76" fmla="*/ 1502664 h 1684262"/>
              <a:gd name="connsiteX77" fmla="*/ 239976 w 1206769"/>
              <a:gd name="connsiteY77" fmla="*/ 1484281 h 1684262"/>
              <a:gd name="connsiteX78" fmla="*/ 203495 w 1206769"/>
              <a:gd name="connsiteY78" fmla="*/ 1484281 h 1684262"/>
              <a:gd name="connsiteX79" fmla="*/ 187303 w 1206769"/>
              <a:gd name="connsiteY79" fmla="*/ 1499140 h 1684262"/>
              <a:gd name="connsiteX80" fmla="*/ 490674 w 1206769"/>
              <a:gd name="connsiteY80" fmla="*/ 1673352 h 1684262"/>
              <a:gd name="connsiteX81" fmla="*/ 757374 w 1206769"/>
              <a:gd name="connsiteY81" fmla="*/ 1682401 h 1684262"/>
              <a:gd name="connsiteX82" fmla="*/ 988070 w 1206769"/>
              <a:gd name="connsiteY82" fmla="*/ 1594485 h 1684262"/>
              <a:gd name="connsiteX83" fmla="*/ 1152566 w 1206769"/>
              <a:gd name="connsiteY83" fmla="*/ 1394460 h 1684262"/>
              <a:gd name="connsiteX84" fmla="*/ 918822 w 1206769"/>
              <a:gd name="connsiteY84" fmla="*/ 1363507 h 1684262"/>
              <a:gd name="connsiteX85" fmla="*/ 802904 w 1206769"/>
              <a:gd name="connsiteY85" fmla="*/ 1350454 h 1684262"/>
              <a:gd name="connsiteX86" fmla="*/ 841956 w 1206769"/>
              <a:gd name="connsiteY86" fmla="*/ 1326547 h 1684262"/>
              <a:gd name="connsiteX87" fmla="*/ 1018286 w 1206769"/>
              <a:gd name="connsiteY87" fmla="*/ 1315425 h 1684262"/>
              <a:gd name="connsiteX88" fmla="*/ 980354 w 1206769"/>
              <a:gd name="connsiteY88" fmla="*/ 1268921 h 1684262"/>
              <a:gd name="connsiteX89" fmla="*/ 1091488 w 1206769"/>
              <a:gd name="connsiteY89" fmla="*/ 1221043 h 1684262"/>
              <a:gd name="connsiteX90" fmla="*/ 911203 w 1206769"/>
              <a:gd name="connsiteY90" fmla="*/ 1022890 h 1684262"/>
              <a:gd name="connsiteX91" fmla="*/ 1193429 w 1206769"/>
              <a:gd name="connsiteY91" fmla="*/ 899446 h 1684262"/>
              <a:gd name="connsiteX92" fmla="*/ 759089 w 1206769"/>
              <a:gd name="connsiteY92" fmla="*/ 61246 h 1684262"/>
              <a:gd name="connsiteX93" fmla="*/ 720989 w 1206769"/>
              <a:gd name="connsiteY93" fmla="*/ 145828 h 1684262"/>
              <a:gd name="connsiteX94" fmla="*/ 759089 w 1206769"/>
              <a:gd name="connsiteY94" fmla="*/ 61436 h 1684262"/>
              <a:gd name="connsiteX95" fmla="*/ 759089 w 1206769"/>
              <a:gd name="connsiteY95" fmla="*/ 61246 h 1684262"/>
              <a:gd name="connsiteX96" fmla="*/ 363611 w 1206769"/>
              <a:gd name="connsiteY96" fmla="*/ 545783 h 1684262"/>
              <a:gd name="connsiteX97" fmla="*/ 348275 w 1206769"/>
              <a:gd name="connsiteY97" fmla="*/ 553498 h 1684262"/>
              <a:gd name="connsiteX98" fmla="*/ 363611 w 1206769"/>
              <a:gd name="connsiteY98" fmla="*/ 545783 h 1684262"/>
              <a:gd name="connsiteX99" fmla="*/ 232451 w 1206769"/>
              <a:gd name="connsiteY99" fmla="*/ 523113 h 1684262"/>
              <a:gd name="connsiteX100" fmla="*/ 254694 w 1206769"/>
              <a:gd name="connsiteY100" fmla="*/ 664096 h 1684262"/>
              <a:gd name="connsiteX101" fmla="*/ 232451 w 1206769"/>
              <a:gd name="connsiteY101" fmla="*/ 523113 h 1684262"/>
              <a:gd name="connsiteX102" fmla="*/ 340084 w 1206769"/>
              <a:gd name="connsiteY102" fmla="*/ 692277 h 1684262"/>
              <a:gd name="connsiteX103" fmla="*/ 470767 w 1206769"/>
              <a:gd name="connsiteY103" fmla="*/ 684562 h 1684262"/>
              <a:gd name="connsiteX104" fmla="*/ 340084 w 1206769"/>
              <a:gd name="connsiteY104" fmla="*/ 691896 h 1684262"/>
              <a:gd name="connsiteX105" fmla="*/ 340084 w 1206769"/>
              <a:gd name="connsiteY105" fmla="*/ 692277 h 1684262"/>
              <a:gd name="connsiteX106" fmla="*/ 382375 w 1206769"/>
              <a:gd name="connsiteY106" fmla="*/ 615410 h 1684262"/>
              <a:gd name="connsiteX107" fmla="*/ 516868 w 1206769"/>
              <a:gd name="connsiteY107" fmla="*/ 688372 h 1684262"/>
              <a:gd name="connsiteX108" fmla="*/ 382661 w 1206769"/>
              <a:gd name="connsiteY108" fmla="*/ 615029 h 1684262"/>
              <a:gd name="connsiteX109" fmla="*/ 382375 w 1206769"/>
              <a:gd name="connsiteY109" fmla="*/ 615410 h 1684262"/>
              <a:gd name="connsiteX110" fmla="*/ 201400 w 1206769"/>
              <a:gd name="connsiteY110" fmla="*/ 907542 h 1684262"/>
              <a:gd name="connsiteX111" fmla="*/ 163300 w 1206769"/>
              <a:gd name="connsiteY111" fmla="*/ 838295 h 1684262"/>
              <a:gd name="connsiteX112" fmla="*/ 201686 w 1206769"/>
              <a:gd name="connsiteY112" fmla="*/ 907161 h 1684262"/>
              <a:gd name="connsiteX113" fmla="*/ 201400 w 1206769"/>
              <a:gd name="connsiteY113" fmla="*/ 907542 h 1684262"/>
              <a:gd name="connsiteX114" fmla="*/ 97811 w 1206769"/>
              <a:gd name="connsiteY114" fmla="*/ 1285557 h 1684262"/>
              <a:gd name="connsiteX115" fmla="*/ 123279 w 1206769"/>
              <a:gd name="connsiteY115" fmla="*/ 1264178 h 1684262"/>
              <a:gd name="connsiteX116" fmla="*/ 231975 w 1206769"/>
              <a:gd name="connsiteY116" fmla="*/ 1341501 h 1684262"/>
              <a:gd name="connsiteX117" fmla="*/ 97811 w 1206769"/>
              <a:gd name="connsiteY117" fmla="*/ 1285557 h 1684262"/>
              <a:gd name="connsiteX118" fmla="*/ 232928 w 1206769"/>
              <a:gd name="connsiteY118" fmla="*/ 1376077 h 1684262"/>
              <a:gd name="connsiteX119" fmla="*/ 279029 w 1206769"/>
              <a:gd name="connsiteY119" fmla="*/ 1379887 h 1684262"/>
              <a:gd name="connsiteX120" fmla="*/ 232451 w 1206769"/>
              <a:gd name="connsiteY120" fmla="*/ 1376077 h 1684262"/>
              <a:gd name="connsiteX121" fmla="*/ 232928 w 1206769"/>
              <a:gd name="connsiteY121" fmla="*/ 1376077 h 1684262"/>
              <a:gd name="connsiteX122" fmla="*/ 856244 w 1206769"/>
              <a:gd name="connsiteY122" fmla="*/ 715613 h 1684262"/>
              <a:gd name="connsiteX123" fmla="*/ 817635 w 1206769"/>
              <a:gd name="connsiteY123" fmla="*/ 708913 h 1684262"/>
              <a:gd name="connsiteX124" fmla="*/ 721084 w 1206769"/>
              <a:gd name="connsiteY124" fmla="*/ 657225 h 1684262"/>
              <a:gd name="connsiteX125" fmla="*/ 855767 w 1206769"/>
              <a:gd name="connsiteY125" fmla="*/ 715613 h 1684262"/>
              <a:gd name="connsiteX126" fmla="*/ 856244 w 1206769"/>
              <a:gd name="connsiteY126" fmla="*/ 715613 h 1684262"/>
              <a:gd name="connsiteX127" fmla="*/ 663458 w 1206769"/>
              <a:gd name="connsiteY127" fmla="*/ 722662 h 1684262"/>
              <a:gd name="connsiteX128" fmla="*/ 644408 w 1206769"/>
              <a:gd name="connsiteY128" fmla="*/ 807149 h 1684262"/>
              <a:gd name="connsiteX129" fmla="*/ 662981 w 1206769"/>
              <a:gd name="connsiteY129" fmla="*/ 723138 h 1684262"/>
              <a:gd name="connsiteX130" fmla="*/ 663458 w 1206769"/>
              <a:gd name="connsiteY130" fmla="*/ 722662 h 1684262"/>
              <a:gd name="connsiteX131" fmla="*/ 628882 w 1206769"/>
              <a:gd name="connsiteY131" fmla="*/ 753332 h 1684262"/>
              <a:gd name="connsiteX132" fmla="*/ 655742 w 1206769"/>
              <a:gd name="connsiteY132" fmla="*/ 726472 h 1684262"/>
              <a:gd name="connsiteX133" fmla="*/ 628406 w 1206769"/>
              <a:gd name="connsiteY133" fmla="*/ 753332 h 1684262"/>
              <a:gd name="connsiteX134" fmla="*/ 628882 w 1206769"/>
              <a:gd name="connsiteY134" fmla="*/ 753332 h 1684262"/>
              <a:gd name="connsiteX135" fmla="*/ 771090 w 1206769"/>
              <a:gd name="connsiteY135" fmla="*/ 757237 h 1684262"/>
              <a:gd name="connsiteX136" fmla="*/ 690318 w 1206769"/>
              <a:gd name="connsiteY136" fmla="*/ 822579 h 1684262"/>
              <a:gd name="connsiteX137" fmla="*/ 770614 w 1206769"/>
              <a:gd name="connsiteY137" fmla="*/ 757237 h 1684262"/>
              <a:gd name="connsiteX138" fmla="*/ 771090 w 1206769"/>
              <a:gd name="connsiteY138" fmla="*/ 757237 h 1684262"/>
              <a:gd name="connsiteX139" fmla="*/ 759565 w 1206769"/>
              <a:gd name="connsiteY139" fmla="*/ 538162 h 1684262"/>
              <a:gd name="connsiteX140" fmla="*/ 851767 w 1206769"/>
              <a:gd name="connsiteY140" fmla="*/ 480536 h 1684262"/>
              <a:gd name="connsiteX141" fmla="*/ 759089 w 1206769"/>
              <a:gd name="connsiteY141" fmla="*/ 538067 h 1684262"/>
              <a:gd name="connsiteX142" fmla="*/ 759565 w 1206769"/>
              <a:gd name="connsiteY142" fmla="*/ 538162 h 1684262"/>
              <a:gd name="connsiteX143" fmla="*/ 877961 w 1206769"/>
              <a:gd name="connsiteY143" fmla="*/ 342138 h 1684262"/>
              <a:gd name="connsiteX144" fmla="*/ 812619 w 1206769"/>
              <a:gd name="connsiteY144" fmla="*/ 442055 h 1684262"/>
              <a:gd name="connsiteX145" fmla="*/ 877961 w 1206769"/>
              <a:gd name="connsiteY145" fmla="*/ 342138 h 1684262"/>
              <a:gd name="connsiteX146" fmla="*/ 681841 w 1206769"/>
              <a:gd name="connsiteY146" fmla="*/ 323088 h 1684262"/>
              <a:gd name="connsiteX147" fmla="*/ 758803 w 1206769"/>
              <a:gd name="connsiteY147" fmla="*/ 430816 h 1684262"/>
              <a:gd name="connsiteX148" fmla="*/ 643455 w 1206769"/>
              <a:gd name="connsiteY148" fmla="*/ 396145 h 1684262"/>
              <a:gd name="connsiteX149" fmla="*/ 639550 w 1206769"/>
              <a:gd name="connsiteY149" fmla="*/ 438436 h 1684262"/>
              <a:gd name="connsiteX150" fmla="*/ 682127 w 1206769"/>
              <a:gd name="connsiteY150" fmla="*/ 323088 h 1684262"/>
              <a:gd name="connsiteX151" fmla="*/ 681841 w 1206769"/>
              <a:gd name="connsiteY151" fmla="*/ 323088 h 1684262"/>
              <a:gd name="connsiteX152" fmla="*/ 351323 w 1206769"/>
              <a:gd name="connsiteY152" fmla="*/ 219361 h 1684262"/>
              <a:gd name="connsiteX153" fmla="*/ 383994 w 1206769"/>
              <a:gd name="connsiteY153" fmla="*/ 183070 h 1684262"/>
              <a:gd name="connsiteX154" fmla="*/ 403711 w 1206769"/>
              <a:gd name="connsiteY154" fmla="*/ 175069 h 1684262"/>
              <a:gd name="connsiteX155" fmla="*/ 411331 w 1206769"/>
              <a:gd name="connsiteY155" fmla="*/ 176117 h 1684262"/>
              <a:gd name="connsiteX156" fmla="*/ 569351 w 1206769"/>
              <a:gd name="connsiteY156" fmla="*/ 242792 h 1684262"/>
              <a:gd name="connsiteX157" fmla="*/ 569922 w 1206769"/>
              <a:gd name="connsiteY157" fmla="*/ 242792 h 1684262"/>
              <a:gd name="connsiteX158" fmla="*/ 558873 w 1206769"/>
              <a:gd name="connsiteY158" fmla="*/ 299942 h 1684262"/>
              <a:gd name="connsiteX159" fmla="*/ 351609 w 1206769"/>
              <a:gd name="connsiteY159" fmla="*/ 219075 h 1684262"/>
              <a:gd name="connsiteX160" fmla="*/ 351323 w 1206769"/>
              <a:gd name="connsiteY160" fmla="*/ 219361 h 1684262"/>
              <a:gd name="connsiteX161" fmla="*/ 470767 w 1206769"/>
              <a:gd name="connsiteY161" fmla="*/ 361188 h 1684262"/>
              <a:gd name="connsiteX162" fmla="*/ 566874 w 1206769"/>
              <a:gd name="connsiteY162" fmla="*/ 503396 h 1684262"/>
              <a:gd name="connsiteX163" fmla="*/ 470767 w 1206769"/>
              <a:gd name="connsiteY163" fmla="*/ 361188 h 1684262"/>
              <a:gd name="connsiteX164" fmla="*/ 632216 w 1206769"/>
              <a:gd name="connsiteY164" fmla="*/ 453485 h 1684262"/>
              <a:gd name="connsiteX165" fmla="*/ 699367 w 1206769"/>
              <a:gd name="connsiteY165" fmla="*/ 515112 h 1684262"/>
              <a:gd name="connsiteX166" fmla="*/ 759089 w 1206769"/>
              <a:gd name="connsiteY166" fmla="*/ 438055 h 1684262"/>
              <a:gd name="connsiteX167" fmla="*/ 678317 w 1206769"/>
              <a:gd name="connsiteY167" fmla="*/ 611029 h 1684262"/>
              <a:gd name="connsiteX168" fmla="*/ 640217 w 1206769"/>
              <a:gd name="connsiteY168" fmla="*/ 587978 h 1684262"/>
              <a:gd name="connsiteX169" fmla="*/ 632216 w 1206769"/>
              <a:gd name="connsiteY169" fmla="*/ 453581 h 1684262"/>
              <a:gd name="connsiteX170" fmla="*/ 632216 w 1206769"/>
              <a:gd name="connsiteY170" fmla="*/ 453485 h 1684262"/>
              <a:gd name="connsiteX171" fmla="*/ 686032 w 1206769"/>
              <a:gd name="connsiteY171" fmla="*/ 837819 h 1684262"/>
              <a:gd name="connsiteX172" fmla="*/ 628310 w 1206769"/>
              <a:gd name="connsiteY172" fmla="*/ 930116 h 1684262"/>
              <a:gd name="connsiteX173" fmla="*/ 686032 w 1206769"/>
              <a:gd name="connsiteY173" fmla="*/ 837914 h 1684262"/>
              <a:gd name="connsiteX174" fmla="*/ 686032 w 1206769"/>
              <a:gd name="connsiteY174" fmla="*/ 837819 h 1684262"/>
              <a:gd name="connsiteX175" fmla="*/ 743658 w 1206769"/>
              <a:gd name="connsiteY175" fmla="*/ 1291400 h 1684262"/>
              <a:gd name="connsiteX176" fmla="*/ 547634 w 1206769"/>
              <a:gd name="connsiteY176" fmla="*/ 1206818 h 1684262"/>
              <a:gd name="connsiteX177" fmla="*/ 573446 w 1206769"/>
              <a:gd name="connsiteY177" fmla="*/ 1222439 h 1684262"/>
              <a:gd name="connsiteX178" fmla="*/ 603450 w 1206769"/>
              <a:gd name="connsiteY178" fmla="*/ 1227487 h 1684262"/>
              <a:gd name="connsiteX179" fmla="*/ 743658 w 1206769"/>
              <a:gd name="connsiteY179" fmla="*/ 1291495 h 1684262"/>
              <a:gd name="connsiteX180" fmla="*/ 743658 w 1206769"/>
              <a:gd name="connsiteY180" fmla="*/ 1291400 h 1684262"/>
              <a:gd name="connsiteX181" fmla="*/ 578399 w 1206769"/>
              <a:gd name="connsiteY181" fmla="*/ 945452 h 1684262"/>
              <a:gd name="connsiteX182" fmla="*/ 689842 w 1206769"/>
              <a:gd name="connsiteY182" fmla="*/ 1122236 h 1684262"/>
              <a:gd name="connsiteX183" fmla="*/ 578399 w 1206769"/>
              <a:gd name="connsiteY183" fmla="*/ 945547 h 1684262"/>
              <a:gd name="connsiteX184" fmla="*/ 578399 w 1206769"/>
              <a:gd name="connsiteY184" fmla="*/ 945452 h 1684262"/>
              <a:gd name="connsiteX185" fmla="*/ 351609 w 1206769"/>
              <a:gd name="connsiteY185" fmla="*/ 1045464 h 1684262"/>
              <a:gd name="connsiteX186" fmla="*/ 382375 w 1206769"/>
              <a:gd name="connsiteY186" fmla="*/ 887825 h 1684262"/>
              <a:gd name="connsiteX187" fmla="*/ 351609 w 1206769"/>
              <a:gd name="connsiteY187" fmla="*/ 1045559 h 1684262"/>
              <a:gd name="connsiteX188" fmla="*/ 351609 w 1206769"/>
              <a:gd name="connsiteY188" fmla="*/ 1045464 h 1684262"/>
              <a:gd name="connsiteX189" fmla="*/ 420761 w 1206769"/>
              <a:gd name="connsiteY189" fmla="*/ 1018413 h 1684262"/>
              <a:gd name="connsiteX190" fmla="*/ 605260 w 1206769"/>
              <a:gd name="connsiteY190" fmla="*/ 1180338 h 1684262"/>
              <a:gd name="connsiteX191" fmla="*/ 420761 w 1206769"/>
              <a:gd name="connsiteY191" fmla="*/ 1018413 h 1684262"/>
              <a:gd name="connsiteX192" fmla="*/ 366944 w 1206769"/>
              <a:gd name="connsiteY192" fmla="*/ 1414272 h 1684262"/>
              <a:gd name="connsiteX193" fmla="*/ 597640 w 1206769"/>
              <a:gd name="connsiteY193" fmla="*/ 1460468 h 1684262"/>
              <a:gd name="connsiteX194" fmla="*/ 366944 w 1206769"/>
              <a:gd name="connsiteY194" fmla="*/ 1414463 h 1684262"/>
              <a:gd name="connsiteX195" fmla="*/ 366944 w 1206769"/>
              <a:gd name="connsiteY195" fmla="*/ 1414272 h 1684262"/>
              <a:gd name="connsiteX196" fmla="*/ 536108 w 1206769"/>
              <a:gd name="connsiteY196" fmla="*/ 1644968 h 1684262"/>
              <a:gd name="connsiteX197" fmla="*/ 498008 w 1206769"/>
              <a:gd name="connsiteY197" fmla="*/ 1625918 h 1684262"/>
              <a:gd name="connsiteX198" fmla="*/ 471148 w 1206769"/>
              <a:gd name="connsiteY198" fmla="*/ 1618202 h 1684262"/>
              <a:gd name="connsiteX199" fmla="*/ 471148 w 1206769"/>
              <a:gd name="connsiteY199" fmla="*/ 1664399 h 1684262"/>
              <a:gd name="connsiteX200" fmla="*/ 401901 w 1206769"/>
              <a:gd name="connsiteY200" fmla="*/ 1579817 h 1684262"/>
              <a:gd name="connsiteX201" fmla="*/ 536108 w 1206769"/>
              <a:gd name="connsiteY201" fmla="*/ 1645158 h 1684262"/>
              <a:gd name="connsiteX202" fmla="*/ 536108 w 1206769"/>
              <a:gd name="connsiteY202" fmla="*/ 1644968 h 1684262"/>
              <a:gd name="connsiteX203" fmla="*/ 616785 w 1206769"/>
              <a:gd name="connsiteY203" fmla="*/ 1564196 h 1684262"/>
              <a:gd name="connsiteX204" fmla="*/ 555349 w 1206769"/>
              <a:gd name="connsiteY204" fmla="*/ 1541145 h 1684262"/>
              <a:gd name="connsiteX205" fmla="*/ 638597 w 1206769"/>
              <a:gd name="connsiteY205" fmla="*/ 1493520 h 1684262"/>
              <a:gd name="connsiteX206" fmla="*/ 739848 w 1206769"/>
              <a:gd name="connsiteY206" fmla="*/ 1525715 h 1684262"/>
              <a:gd name="connsiteX207" fmla="*/ 616785 w 1206769"/>
              <a:gd name="connsiteY207" fmla="*/ 1564386 h 1684262"/>
              <a:gd name="connsiteX208" fmla="*/ 616785 w 1206769"/>
              <a:gd name="connsiteY208" fmla="*/ 1564196 h 1684262"/>
              <a:gd name="connsiteX209" fmla="*/ 752231 w 1206769"/>
              <a:gd name="connsiteY209" fmla="*/ 1664779 h 1684262"/>
              <a:gd name="connsiteX210" fmla="*/ 739658 w 1206769"/>
              <a:gd name="connsiteY210" fmla="*/ 1664779 h 1684262"/>
              <a:gd name="connsiteX211" fmla="*/ 731180 w 1206769"/>
              <a:gd name="connsiteY211" fmla="*/ 1664779 h 1684262"/>
              <a:gd name="connsiteX212" fmla="*/ 727561 w 1206769"/>
              <a:gd name="connsiteY212" fmla="*/ 1664779 h 1684262"/>
              <a:gd name="connsiteX213" fmla="*/ 713750 w 1206769"/>
              <a:gd name="connsiteY213" fmla="*/ 1666780 h 1684262"/>
              <a:gd name="connsiteX214" fmla="*/ 704225 w 1206769"/>
              <a:gd name="connsiteY214" fmla="*/ 1665256 h 1684262"/>
              <a:gd name="connsiteX215" fmla="*/ 705558 w 1206769"/>
              <a:gd name="connsiteY215" fmla="*/ 1667733 h 1684262"/>
              <a:gd name="connsiteX216" fmla="*/ 790045 w 1206769"/>
              <a:gd name="connsiteY216" fmla="*/ 1610106 h 1684262"/>
              <a:gd name="connsiteX217" fmla="*/ 752231 w 1206769"/>
              <a:gd name="connsiteY217" fmla="*/ 1664970 h 1684262"/>
              <a:gd name="connsiteX218" fmla="*/ 752231 w 1206769"/>
              <a:gd name="connsiteY218" fmla="*/ 1664779 h 1684262"/>
              <a:gd name="connsiteX219" fmla="*/ 857863 w 1206769"/>
              <a:gd name="connsiteY219" fmla="*/ 1591056 h 1684262"/>
              <a:gd name="connsiteX220" fmla="*/ 838813 w 1206769"/>
              <a:gd name="connsiteY220" fmla="*/ 1568958 h 1684262"/>
              <a:gd name="connsiteX221" fmla="*/ 836146 w 1206769"/>
              <a:gd name="connsiteY221" fmla="*/ 1564291 h 1684262"/>
              <a:gd name="connsiteX222" fmla="*/ 955179 w 1206769"/>
              <a:gd name="connsiteY222" fmla="*/ 1500720 h 1684262"/>
              <a:gd name="connsiteX223" fmla="*/ 1066493 w 1206769"/>
              <a:gd name="connsiteY223" fmla="*/ 1492065 h 1684262"/>
              <a:gd name="connsiteX224" fmla="*/ 857863 w 1206769"/>
              <a:gd name="connsiteY224" fmla="*/ 1591247 h 1684262"/>
              <a:gd name="connsiteX225" fmla="*/ 857863 w 1206769"/>
              <a:gd name="connsiteY225" fmla="*/ 1591056 h 1684262"/>
              <a:gd name="connsiteX226" fmla="*/ 1054979 w 1206769"/>
              <a:gd name="connsiteY226" fmla="*/ 1445037 h 1684262"/>
              <a:gd name="connsiteX227" fmla="*/ 916632 w 1206769"/>
              <a:gd name="connsiteY227" fmla="*/ 1468184 h 1684262"/>
              <a:gd name="connsiteX228" fmla="*/ 1028170 w 1206769"/>
              <a:gd name="connsiteY228" fmla="*/ 1445228 h 1684262"/>
              <a:gd name="connsiteX229" fmla="*/ 1054979 w 1206769"/>
              <a:gd name="connsiteY229" fmla="*/ 1445037 h 1684262"/>
              <a:gd name="connsiteX230" fmla="*/ 862816 w 1206769"/>
              <a:gd name="connsiteY230" fmla="*/ 1410462 h 1684262"/>
              <a:gd name="connsiteX231" fmla="*/ 647551 w 1206769"/>
              <a:gd name="connsiteY231" fmla="*/ 1448562 h 1684262"/>
              <a:gd name="connsiteX232" fmla="*/ 862816 w 1206769"/>
              <a:gd name="connsiteY232" fmla="*/ 1410653 h 1684262"/>
              <a:gd name="connsiteX233" fmla="*/ 862816 w 1206769"/>
              <a:gd name="connsiteY233" fmla="*/ 1410462 h 1684262"/>
              <a:gd name="connsiteX234" fmla="*/ 689842 w 1206769"/>
              <a:gd name="connsiteY234" fmla="*/ 1391412 h 1684262"/>
              <a:gd name="connsiteX235" fmla="*/ 924347 w 1206769"/>
              <a:gd name="connsiteY235" fmla="*/ 1306830 h 1684262"/>
              <a:gd name="connsiteX236" fmla="*/ 689842 w 1206769"/>
              <a:gd name="connsiteY236" fmla="*/ 1391412 h 1684262"/>
              <a:gd name="connsiteX237" fmla="*/ 1162663 w 1206769"/>
              <a:gd name="connsiteY237" fmla="*/ 1057085 h 1684262"/>
              <a:gd name="connsiteX238" fmla="*/ 1148756 w 1206769"/>
              <a:gd name="connsiteY238" fmla="*/ 1134428 h 1684262"/>
              <a:gd name="connsiteX239" fmla="*/ 1066841 w 1206769"/>
              <a:gd name="connsiteY239" fmla="*/ 1139762 h 1684262"/>
              <a:gd name="connsiteX240" fmla="*/ 1035790 w 1206769"/>
              <a:gd name="connsiteY240" fmla="*/ 1087755 h 1684262"/>
              <a:gd name="connsiteX241" fmla="*/ 1162663 w 1206769"/>
              <a:gd name="connsiteY241" fmla="*/ 1057085 h 1684262"/>
              <a:gd name="connsiteX242" fmla="*/ 987913 w 1206769"/>
              <a:gd name="connsiteY242" fmla="*/ 1181170 h 1684262"/>
              <a:gd name="connsiteX243" fmla="*/ 958923 w 1206769"/>
              <a:gd name="connsiteY243" fmla="*/ 1264444 h 1684262"/>
              <a:gd name="connsiteX244" fmla="*/ 905107 w 1206769"/>
              <a:gd name="connsiteY244" fmla="*/ 1118330 h 1684262"/>
              <a:gd name="connsiteX245" fmla="*/ 987913 w 1206769"/>
              <a:gd name="connsiteY24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255883 w 1206769"/>
              <a:gd name="connsiteY74" fmla="*/ 1502664 h 1684262"/>
              <a:gd name="connsiteX75" fmla="*/ 255883 w 1206769"/>
              <a:gd name="connsiteY75" fmla="*/ 1502664 h 1684262"/>
              <a:gd name="connsiteX76" fmla="*/ 239976 w 1206769"/>
              <a:gd name="connsiteY76" fmla="*/ 1484281 h 1684262"/>
              <a:gd name="connsiteX77" fmla="*/ 203495 w 1206769"/>
              <a:gd name="connsiteY77" fmla="*/ 1484281 h 1684262"/>
              <a:gd name="connsiteX78" fmla="*/ 187303 w 1206769"/>
              <a:gd name="connsiteY78" fmla="*/ 1499140 h 1684262"/>
              <a:gd name="connsiteX79" fmla="*/ 490674 w 1206769"/>
              <a:gd name="connsiteY79" fmla="*/ 1673352 h 1684262"/>
              <a:gd name="connsiteX80" fmla="*/ 757374 w 1206769"/>
              <a:gd name="connsiteY80" fmla="*/ 1682401 h 1684262"/>
              <a:gd name="connsiteX81" fmla="*/ 988070 w 1206769"/>
              <a:gd name="connsiteY81" fmla="*/ 1594485 h 1684262"/>
              <a:gd name="connsiteX82" fmla="*/ 1152566 w 1206769"/>
              <a:gd name="connsiteY82" fmla="*/ 1394460 h 1684262"/>
              <a:gd name="connsiteX83" fmla="*/ 918822 w 1206769"/>
              <a:gd name="connsiteY83" fmla="*/ 1363507 h 1684262"/>
              <a:gd name="connsiteX84" fmla="*/ 802904 w 1206769"/>
              <a:gd name="connsiteY84" fmla="*/ 1350454 h 1684262"/>
              <a:gd name="connsiteX85" fmla="*/ 841956 w 1206769"/>
              <a:gd name="connsiteY85" fmla="*/ 1326547 h 1684262"/>
              <a:gd name="connsiteX86" fmla="*/ 1018286 w 1206769"/>
              <a:gd name="connsiteY86" fmla="*/ 1315425 h 1684262"/>
              <a:gd name="connsiteX87" fmla="*/ 980354 w 1206769"/>
              <a:gd name="connsiteY87" fmla="*/ 1268921 h 1684262"/>
              <a:gd name="connsiteX88" fmla="*/ 1091488 w 1206769"/>
              <a:gd name="connsiteY88" fmla="*/ 1221043 h 1684262"/>
              <a:gd name="connsiteX89" fmla="*/ 911203 w 1206769"/>
              <a:gd name="connsiteY89" fmla="*/ 1022890 h 1684262"/>
              <a:gd name="connsiteX90" fmla="*/ 1193429 w 1206769"/>
              <a:gd name="connsiteY90" fmla="*/ 899446 h 1684262"/>
              <a:gd name="connsiteX91" fmla="*/ 759089 w 1206769"/>
              <a:gd name="connsiteY91" fmla="*/ 61246 h 1684262"/>
              <a:gd name="connsiteX92" fmla="*/ 720989 w 1206769"/>
              <a:gd name="connsiteY92" fmla="*/ 145828 h 1684262"/>
              <a:gd name="connsiteX93" fmla="*/ 759089 w 1206769"/>
              <a:gd name="connsiteY93" fmla="*/ 61436 h 1684262"/>
              <a:gd name="connsiteX94" fmla="*/ 759089 w 1206769"/>
              <a:gd name="connsiteY94" fmla="*/ 61246 h 1684262"/>
              <a:gd name="connsiteX95" fmla="*/ 363611 w 1206769"/>
              <a:gd name="connsiteY95" fmla="*/ 545783 h 1684262"/>
              <a:gd name="connsiteX96" fmla="*/ 348275 w 1206769"/>
              <a:gd name="connsiteY96" fmla="*/ 553498 h 1684262"/>
              <a:gd name="connsiteX97" fmla="*/ 363611 w 1206769"/>
              <a:gd name="connsiteY97" fmla="*/ 545783 h 1684262"/>
              <a:gd name="connsiteX98" fmla="*/ 232451 w 1206769"/>
              <a:gd name="connsiteY98" fmla="*/ 523113 h 1684262"/>
              <a:gd name="connsiteX99" fmla="*/ 254694 w 1206769"/>
              <a:gd name="connsiteY99" fmla="*/ 664096 h 1684262"/>
              <a:gd name="connsiteX100" fmla="*/ 232451 w 1206769"/>
              <a:gd name="connsiteY100" fmla="*/ 523113 h 1684262"/>
              <a:gd name="connsiteX101" fmla="*/ 340084 w 1206769"/>
              <a:gd name="connsiteY101" fmla="*/ 692277 h 1684262"/>
              <a:gd name="connsiteX102" fmla="*/ 470767 w 1206769"/>
              <a:gd name="connsiteY102" fmla="*/ 684562 h 1684262"/>
              <a:gd name="connsiteX103" fmla="*/ 340084 w 1206769"/>
              <a:gd name="connsiteY103" fmla="*/ 691896 h 1684262"/>
              <a:gd name="connsiteX104" fmla="*/ 340084 w 1206769"/>
              <a:gd name="connsiteY104" fmla="*/ 692277 h 1684262"/>
              <a:gd name="connsiteX105" fmla="*/ 382375 w 1206769"/>
              <a:gd name="connsiteY105" fmla="*/ 615410 h 1684262"/>
              <a:gd name="connsiteX106" fmla="*/ 516868 w 1206769"/>
              <a:gd name="connsiteY106" fmla="*/ 688372 h 1684262"/>
              <a:gd name="connsiteX107" fmla="*/ 382661 w 1206769"/>
              <a:gd name="connsiteY107" fmla="*/ 615029 h 1684262"/>
              <a:gd name="connsiteX108" fmla="*/ 382375 w 1206769"/>
              <a:gd name="connsiteY108" fmla="*/ 615410 h 1684262"/>
              <a:gd name="connsiteX109" fmla="*/ 201400 w 1206769"/>
              <a:gd name="connsiteY109" fmla="*/ 907542 h 1684262"/>
              <a:gd name="connsiteX110" fmla="*/ 163300 w 1206769"/>
              <a:gd name="connsiteY110" fmla="*/ 838295 h 1684262"/>
              <a:gd name="connsiteX111" fmla="*/ 201686 w 1206769"/>
              <a:gd name="connsiteY111" fmla="*/ 907161 h 1684262"/>
              <a:gd name="connsiteX112" fmla="*/ 201400 w 1206769"/>
              <a:gd name="connsiteY112" fmla="*/ 907542 h 1684262"/>
              <a:gd name="connsiteX113" fmla="*/ 97811 w 1206769"/>
              <a:gd name="connsiteY113" fmla="*/ 1285557 h 1684262"/>
              <a:gd name="connsiteX114" fmla="*/ 123279 w 1206769"/>
              <a:gd name="connsiteY114" fmla="*/ 1264178 h 1684262"/>
              <a:gd name="connsiteX115" fmla="*/ 231975 w 1206769"/>
              <a:gd name="connsiteY115" fmla="*/ 1341501 h 1684262"/>
              <a:gd name="connsiteX116" fmla="*/ 97811 w 1206769"/>
              <a:gd name="connsiteY116" fmla="*/ 1285557 h 1684262"/>
              <a:gd name="connsiteX117" fmla="*/ 232928 w 1206769"/>
              <a:gd name="connsiteY117" fmla="*/ 1376077 h 1684262"/>
              <a:gd name="connsiteX118" fmla="*/ 279029 w 1206769"/>
              <a:gd name="connsiteY118" fmla="*/ 1379887 h 1684262"/>
              <a:gd name="connsiteX119" fmla="*/ 232451 w 1206769"/>
              <a:gd name="connsiteY119" fmla="*/ 1376077 h 1684262"/>
              <a:gd name="connsiteX120" fmla="*/ 232928 w 1206769"/>
              <a:gd name="connsiteY120" fmla="*/ 1376077 h 1684262"/>
              <a:gd name="connsiteX121" fmla="*/ 856244 w 1206769"/>
              <a:gd name="connsiteY121" fmla="*/ 715613 h 1684262"/>
              <a:gd name="connsiteX122" fmla="*/ 817635 w 1206769"/>
              <a:gd name="connsiteY122" fmla="*/ 708913 h 1684262"/>
              <a:gd name="connsiteX123" fmla="*/ 721084 w 1206769"/>
              <a:gd name="connsiteY123" fmla="*/ 657225 h 1684262"/>
              <a:gd name="connsiteX124" fmla="*/ 855767 w 1206769"/>
              <a:gd name="connsiteY124" fmla="*/ 715613 h 1684262"/>
              <a:gd name="connsiteX125" fmla="*/ 856244 w 1206769"/>
              <a:gd name="connsiteY125" fmla="*/ 715613 h 1684262"/>
              <a:gd name="connsiteX126" fmla="*/ 663458 w 1206769"/>
              <a:gd name="connsiteY126" fmla="*/ 722662 h 1684262"/>
              <a:gd name="connsiteX127" fmla="*/ 644408 w 1206769"/>
              <a:gd name="connsiteY127" fmla="*/ 807149 h 1684262"/>
              <a:gd name="connsiteX128" fmla="*/ 662981 w 1206769"/>
              <a:gd name="connsiteY128" fmla="*/ 723138 h 1684262"/>
              <a:gd name="connsiteX129" fmla="*/ 663458 w 1206769"/>
              <a:gd name="connsiteY129" fmla="*/ 722662 h 1684262"/>
              <a:gd name="connsiteX130" fmla="*/ 628882 w 1206769"/>
              <a:gd name="connsiteY130" fmla="*/ 753332 h 1684262"/>
              <a:gd name="connsiteX131" fmla="*/ 655742 w 1206769"/>
              <a:gd name="connsiteY131" fmla="*/ 726472 h 1684262"/>
              <a:gd name="connsiteX132" fmla="*/ 628406 w 1206769"/>
              <a:gd name="connsiteY132" fmla="*/ 753332 h 1684262"/>
              <a:gd name="connsiteX133" fmla="*/ 628882 w 1206769"/>
              <a:gd name="connsiteY133" fmla="*/ 753332 h 1684262"/>
              <a:gd name="connsiteX134" fmla="*/ 771090 w 1206769"/>
              <a:gd name="connsiteY134" fmla="*/ 757237 h 1684262"/>
              <a:gd name="connsiteX135" fmla="*/ 690318 w 1206769"/>
              <a:gd name="connsiteY135" fmla="*/ 822579 h 1684262"/>
              <a:gd name="connsiteX136" fmla="*/ 770614 w 1206769"/>
              <a:gd name="connsiteY136" fmla="*/ 757237 h 1684262"/>
              <a:gd name="connsiteX137" fmla="*/ 771090 w 1206769"/>
              <a:gd name="connsiteY137" fmla="*/ 757237 h 1684262"/>
              <a:gd name="connsiteX138" fmla="*/ 759565 w 1206769"/>
              <a:gd name="connsiteY138" fmla="*/ 538162 h 1684262"/>
              <a:gd name="connsiteX139" fmla="*/ 851767 w 1206769"/>
              <a:gd name="connsiteY139" fmla="*/ 480536 h 1684262"/>
              <a:gd name="connsiteX140" fmla="*/ 759089 w 1206769"/>
              <a:gd name="connsiteY140" fmla="*/ 538067 h 1684262"/>
              <a:gd name="connsiteX141" fmla="*/ 759565 w 1206769"/>
              <a:gd name="connsiteY141" fmla="*/ 538162 h 1684262"/>
              <a:gd name="connsiteX142" fmla="*/ 877961 w 1206769"/>
              <a:gd name="connsiteY142" fmla="*/ 342138 h 1684262"/>
              <a:gd name="connsiteX143" fmla="*/ 812619 w 1206769"/>
              <a:gd name="connsiteY143" fmla="*/ 442055 h 1684262"/>
              <a:gd name="connsiteX144" fmla="*/ 877961 w 1206769"/>
              <a:gd name="connsiteY144" fmla="*/ 342138 h 1684262"/>
              <a:gd name="connsiteX145" fmla="*/ 681841 w 1206769"/>
              <a:gd name="connsiteY145" fmla="*/ 323088 h 1684262"/>
              <a:gd name="connsiteX146" fmla="*/ 758803 w 1206769"/>
              <a:gd name="connsiteY146" fmla="*/ 430816 h 1684262"/>
              <a:gd name="connsiteX147" fmla="*/ 643455 w 1206769"/>
              <a:gd name="connsiteY147" fmla="*/ 396145 h 1684262"/>
              <a:gd name="connsiteX148" fmla="*/ 639550 w 1206769"/>
              <a:gd name="connsiteY148" fmla="*/ 438436 h 1684262"/>
              <a:gd name="connsiteX149" fmla="*/ 682127 w 1206769"/>
              <a:gd name="connsiteY149" fmla="*/ 323088 h 1684262"/>
              <a:gd name="connsiteX150" fmla="*/ 681841 w 1206769"/>
              <a:gd name="connsiteY150" fmla="*/ 323088 h 1684262"/>
              <a:gd name="connsiteX151" fmla="*/ 351323 w 1206769"/>
              <a:gd name="connsiteY151" fmla="*/ 219361 h 1684262"/>
              <a:gd name="connsiteX152" fmla="*/ 383994 w 1206769"/>
              <a:gd name="connsiteY152" fmla="*/ 183070 h 1684262"/>
              <a:gd name="connsiteX153" fmla="*/ 403711 w 1206769"/>
              <a:gd name="connsiteY153" fmla="*/ 175069 h 1684262"/>
              <a:gd name="connsiteX154" fmla="*/ 411331 w 1206769"/>
              <a:gd name="connsiteY154" fmla="*/ 176117 h 1684262"/>
              <a:gd name="connsiteX155" fmla="*/ 569351 w 1206769"/>
              <a:gd name="connsiteY155" fmla="*/ 242792 h 1684262"/>
              <a:gd name="connsiteX156" fmla="*/ 569922 w 1206769"/>
              <a:gd name="connsiteY156" fmla="*/ 242792 h 1684262"/>
              <a:gd name="connsiteX157" fmla="*/ 558873 w 1206769"/>
              <a:gd name="connsiteY157" fmla="*/ 299942 h 1684262"/>
              <a:gd name="connsiteX158" fmla="*/ 351609 w 1206769"/>
              <a:gd name="connsiteY158" fmla="*/ 219075 h 1684262"/>
              <a:gd name="connsiteX159" fmla="*/ 351323 w 1206769"/>
              <a:gd name="connsiteY159" fmla="*/ 219361 h 1684262"/>
              <a:gd name="connsiteX160" fmla="*/ 470767 w 1206769"/>
              <a:gd name="connsiteY160" fmla="*/ 361188 h 1684262"/>
              <a:gd name="connsiteX161" fmla="*/ 566874 w 1206769"/>
              <a:gd name="connsiteY161" fmla="*/ 503396 h 1684262"/>
              <a:gd name="connsiteX162" fmla="*/ 470767 w 1206769"/>
              <a:gd name="connsiteY162" fmla="*/ 361188 h 1684262"/>
              <a:gd name="connsiteX163" fmla="*/ 632216 w 1206769"/>
              <a:gd name="connsiteY163" fmla="*/ 453485 h 1684262"/>
              <a:gd name="connsiteX164" fmla="*/ 699367 w 1206769"/>
              <a:gd name="connsiteY164" fmla="*/ 515112 h 1684262"/>
              <a:gd name="connsiteX165" fmla="*/ 759089 w 1206769"/>
              <a:gd name="connsiteY165" fmla="*/ 438055 h 1684262"/>
              <a:gd name="connsiteX166" fmla="*/ 678317 w 1206769"/>
              <a:gd name="connsiteY166" fmla="*/ 611029 h 1684262"/>
              <a:gd name="connsiteX167" fmla="*/ 640217 w 1206769"/>
              <a:gd name="connsiteY167" fmla="*/ 587978 h 1684262"/>
              <a:gd name="connsiteX168" fmla="*/ 632216 w 1206769"/>
              <a:gd name="connsiteY168" fmla="*/ 453581 h 1684262"/>
              <a:gd name="connsiteX169" fmla="*/ 632216 w 1206769"/>
              <a:gd name="connsiteY169" fmla="*/ 453485 h 1684262"/>
              <a:gd name="connsiteX170" fmla="*/ 686032 w 1206769"/>
              <a:gd name="connsiteY170" fmla="*/ 837819 h 1684262"/>
              <a:gd name="connsiteX171" fmla="*/ 628310 w 1206769"/>
              <a:gd name="connsiteY171" fmla="*/ 930116 h 1684262"/>
              <a:gd name="connsiteX172" fmla="*/ 686032 w 1206769"/>
              <a:gd name="connsiteY172" fmla="*/ 837914 h 1684262"/>
              <a:gd name="connsiteX173" fmla="*/ 686032 w 1206769"/>
              <a:gd name="connsiteY173" fmla="*/ 837819 h 1684262"/>
              <a:gd name="connsiteX174" fmla="*/ 743658 w 1206769"/>
              <a:gd name="connsiteY174" fmla="*/ 1291400 h 1684262"/>
              <a:gd name="connsiteX175" fmla="*/ 547634 w 1206769"/>
              <a:gd name="connsiteY175" fmla="*/ 1206818 h 1684262"/>
              <a:gd name="connsiteX176" fmla="*/ 573446 w 1206769"/>
              <a:gd name="connsiteY176" fmla="*/ 1222439 h 1684262"/>
              <a:gd name="connsiteX177" fmla="*/ 603450 w 1206769"/>
              <a:gd name="connsiteY177" fmla="*/ 1227487 h 1684262"/>
              <a:gd name="connsiteX178" fmla="*/ 743658 w 1206769"/>
              <a:gd name="connsiteY178" fmla="*/ 1291495 h 1684262"/>
              <a:gd name="connsiteX179" fmla="*/ 743658 w 1206769"/>
              <a:gd name="connsiteY179" fmla="*/ 1291400 h 1684262"/>
              <a:gd name="connsiteX180" fmla="*/ 578399 w 1206769"/>
              <a:gd name="connsiteY180" fmla="*/ 945452 h 1684262"/>
              <a:gd name="connsiteX181" fmla="*/ 689842 w 1206769"/>
              <a:gd name="connsiteY181" fmla="*/ 1122236 h 1684262"/>
              <a:gd name="connsiteX182" fmla="*/ 578399 w 1206769"/>
              <a:gd name="connsiteY182" fmla="*/ 945547 h 1684262"/>
              <a:gd name="connsiteX183" fmla="*/ 578399 w 1206769"/>
              <a:gd name="connsiteY183" fmla="*/ 945452 h 1684262"/>
              <a:gd name="connsiteX184" fmla="*/ 351609 w 1206769"/>
              <a:gd name="connsiteY184" fmla="*/ 1045464 h 1684262"/>
              <a:gd name="connsiteX185" fmla="*/ 382375 w 1206769"/>
              <a:gd name="connsiteY185" fmla="*/ 887825 h 1684262"/>
              <a:gd name="connsiteX186" fmla="*/ 351609 w 1206769"/>
              <a:gd name="connsiteY186" fmla="*/ 1045559 h 1684262"/>
              <a:gd name="connsiteX187" fmla="*/ 351609 w 1206769"/>
              <a:gd name="connsiteY187" fmla="*/ 1045464 h 1684262"/>
              <a:gd name="connsiteX188" fmla="*/ 420761 w 1206769"/>
              <a:gd name="connsiteY188" fmla="*/ 1018413 h 1684262"/>
              <a:gd name="connsiteX189" fmla="*/ 605260 w 1206769"/>
              <a:gd name="connsiteY189" fmla="*/ 1180338 h 1684262"/>
              <a:gd name="connsiteX190" fmla="*/ 420761 w 1206769"/>
              <a:gd name="connsiteY190" fmla="*/ 1018413 h 1684262"/>
              <a:gd name="connsiteX191" fmla="*/ 366944 w 1206769"/>
              <a:gd name="connsiteY191" fmla="*/ 1414272 h 1684262"/>
              <a:gd name="connsiteX192" fmla="*/ 597640 w 1206769"/>
              <a:gd name="connsiteY192" fmla="*/ 1460468 h 1684262"/>
              <a:gd name="connsiteX193" fmla="*/ 366944 w 1206769"/>
              <a:gd name="connsiteY193" fmla="*/ 1414463 h 1684262"/>
              <a:gd name="connsiteX194" fmla="*/ 366944 w 1206769"/>
              <a:gd name="connsiteY194" fmla="*/ 1414272 h 1684262"/>
              <a:gd name="connsiteX195" fmla="*/ 536108 w 1206769"/>
              <a:gd name="connsiteY195" fmla="*/ 1644968 h 1684262"/>
              <a:gd name="connsiteX196" fmla="*/ 498008 w 1206769"/>
              <a:gd name="connsiteY196" fmla="*/ 1625918 h 1684262"/>
              <a:gd name="connsiteX197" fmla="*/ 471148 w 1206769"/>
              <a:gd name="connsiteY197" fmla="*/ 1618202 h 1684262"/>
              <a:gd name="connsiteX198" fmla="*/ 471148 w 1206769"/>
              <a:gd name="connsiteY198" fmla="*/ 1664399 h 1684262"/>
              <a:gd name="connsiteX199" fmla="*/ 401901 w 1206769"/>
              <a:gd name="connsiteY199" fmla="*/ 1579817 h 1684262"/>
              <a:gd name="connsiteX200" fmla="*/ 536108 w 1206769"/>
              <a:gd name="connsiteY200" fmla="*/ 1645158 h 1684262"/>
              <a:gd name="connsiteX201" fmla="*/ 536108 w 1206769"/>
              <a:gd name="connsiteY201" fmla="*/ 1644968 h 1684262"/>
              <a:gd name="connsiteX202" fmla="*/ 616785 w 1206769"/>
              <a:gd name="connsiteY202" fmla="*/ 1564196 h 1684262"/>
              <a:gd name="connsiteX203" fmla="*/ 555349 w 1206769"/>
              <a:gd name="connsiteY203" fmla="*/ 1541145 h 1684262"/>
              <a:gd name="connsiteX204" fmla="*/ 638597 w 1206769"/>
              <a:gd name="connsiteY204" fmla="*/ 1493520 h 1684262"/>
              <a:gd name="connsiteX205" fmla="*/ 739848 w 1206769"/>
              <a:gd name="connsiteY205" fmla="*/ 1525715 h 1684262"/>
              <a:gd name="connsiteX206" fmla="*/ 616785 w 1206769"/>
              <a:gd name="connsiteY206" fmla="*/ 1564386 h 1684262"/>
              <a:gd name="connsiteX207" fmla="*/ 616785 w 1206769"/>
              <a:gd name="connsiteY207" fmla="*/ 1564196 h 1684262"/>
              <a:gd name="connsiteX208" fmla="*/ 752231 w 1206769"/>
              <a:gd name="connsiteY208" fmla="*/ 1664779 h 1684262"/>
              <a:gd name="connsiteX209" fmla="*/ 739658 w 1206769"/>
              <a:gd name="connsiteY209" fmla="*/ 1664779 h 1684262"/>
              <a:gd name="connsiteX210" fmla="*/ 731180 w 1206769"/>
              <a:gd name="connsiteY210" fmla="*/ 1664779 h 1684262"/>
              <a:gd name="connsiteX211" fmla="*/ 727561 w 1206769"/>
              <a:gd name="connsiteY211" fmla="*/ 1664779 h 1684262"/>
              <a:gd name="connsiteX212" fmla="*/ 713750 w 1206769"/>
              <a:gd name="connsiteY212" fmla="*/ 1666780 h 1684262"/>
              <a:gd name="connsiteX213" fmla="*/ 704225 w 1206769"/>
              <a:gd name="connsiteY213" fmla="*/ 1665256 h 1684262"/>
              <a:gd name="connsiteX214" fmla="*/ 705558 w 1206769"/>
              <a:gd name="connsiteY214" fmla="*/ 1667733 h 1684262"/>
              <a:gd name="connsiteX215" fmla="*/ 790045 w 1206769"/>
              <a:gd name="connsiteY215" fmla="*/ 1610106 h 1684262"/>
              <a:gd name="connsiteX216" fmla="*/ 752231 w 1206769"/>
              <a:gd name="connsiteY216" fmla="*/ 1664970 h 1684262"/>
              <a:gd name="connsiteX217" fmla="*/ 752231 w 1206769"/>
              <a:gd name="connsiteY217" fmla="*/ 1664779 h 1684262"/>
              <a:gd name="connsiteX218" fmla="*/ 857863 w 1206769"/>
              <a:gd name="connsiteY218" fmla="*/ 1591056 h 1684262"/>
              <a:gd name="connsiteX219" fmla="*/ 838813 w 1206769"/>
              <a:gd name="connsiteY219" fmla="*/ 1568958 h 1684262"/>
              <a:gd name="connsiteX220" fmla="*/ 836146 w 1206769"/>
              <a:gd name="connsiteY220" fmla="*/ 1564291 h 1684262"/>
              <a:gd name="connsiteX221" fmla="*/ 955179 w 1206769"/>
              <a:gd name="connsiteY221" fmla="*/ 1500720 h 1684262"/>
              <a:gd name="connsiteX222" fmla="*/ 1066493 w 1206769"/>
              <a:gd name="connsiteY222" fmla="*/ 1492065 h 1684262"/>
              <a:gd name="connsiteX223" fmla="*/ 857863 w 1206769"/>
              <a:gd name="connsiteY223" fmla="*/ 1591247 h 1684262"/>
              <a:gd name="connsiteX224" fmla="*/ 857863 w 1206769"/>
              <a:gd name="connsiteY224" fmla="*/ 1591056 h 1684262"/>
              <a:gd name="connsiteX225" fmla="*/ 1054979 w 1206769"/>
              <a:gd name="connsiteY225" fmla="*/ 1445037 h 1684262"/>
              <a:gd name="connsiteX226" fmla="*/ 916632 w 1206769"/>
              <a:gd name="connsiteY226" fmla="*/ 1468184 h 1684262"/>
              <a:gd name="connsiteX227" fmla="*/ 1028170 w 1206769"/>
              <a:gd name="connsiteY227" fmla="*/ 1445228 h 1684262"/>
              <a:gd name="connsiteX228" fmla="*/ 1054979 w 1206769"/>
              <a:gd name="connsiteY228" fmla="*/ 1445037 h 1684262"/>
              <a:gd name="connsiteX229" fmla="*/ 862816 w 1206769"/>
              <a:gd name="connsiteY229" fmla="*/ 1410462 h 1684262"/>
              <a:gd name="connsiteX230" fmla="*/ 647551 w 1206769"/>
              <a:gd name="connsiteY230" fmla="*/ 1448562 h 1684262"/>
              <a:gd name="connsiteX231" fmla="*/ 862816 w 1206769"/>
              <a:gd name="connsiteY231" fmla="*/ 1410653 h 1684262"/>
              <a:gd name="connsiteX232" fmla="*/ 862816 w 1206769"/>
              <a:gd name="connsiteY232" fmla="*/ 1410462 h 1684262"/>
              <a:gd name="connsiteX233" fmla="*/ 689842 w 1206769"/>
              <a:gd name="connsiteY233" fmla="*/ 1391412 h 1684262"/>
              <a:gd name="connsiteX234" fmla="*/ 924347 w 1206769"/>
              <a:gd name="connsiteY234" fmla="*/ 1306830 h 1684262"/>
              <a:gd name="connsiteX235" fmla="*/ 689842 w 1206769"/>
              <a:gd name="connsiteY235" fmla="*/ 1391412 h 1684262"/>
              <a:gd name="connsiteX236" fmla="*/ 1162663 w 1206769"/>
              <a:gd name="connsiteY236" fmla="*/ 1057085 h 1684262"/>
              <a:gd name="connsiteX237" fmla="*/ 1148756 w 1206769"/>
              <a:gd name="connsiteY237" fmla="*/ 1134428 h 1684262"/>
              <a:gd name="connsiteX238" fmla="*/ 1066841 w 1206769"/>
              <a:gd name="connsiteY238" fmla="*/ 1139762 h 1684262"/>
              <a:gd name="connsiteX239" fmla="*/ 1035790 w 1206769"/>
              <a:gd name="connsiteY239" fmla="*/ 1087755 h 1684262"/>
              <a:gd name="connsiteX240" fmla="*/ 1162663 w 1206769"/>
              <a:gd name="connsiteY240" fmla="*/ 1057085 h 1684262"/>
              <a:gd name="connsiteX241" fmla="*/ 987913 w 1206769"/>
              <a:gd name="connsiteY241" fmla="*/ 1181170 h 1684262"/>
              <a:gd name="connsiteX242" fmla="*/ 958923 w 1206769"/>
              <a:gd name="connsiteY242" fmla="*/ 1264444 h 1684262"/>
              <a:gd name="connsiteX243" fmla="*/ 905107 w 1206769"/>
              <a:gd name="connsiteY243" fmla="*/ 1118330 h 1684262"/>
              <a:gd name="connsiteX244" fmla="*/ 987913 w 1206769"/>
              <a:gd name="connsiteY24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255883 w 1206769"/>
              <a:gd name="connsiteY73" fmla="*/ 1502664 h 1684262"/>
              <a:gd name="connsiteX74" fmla="*/ 255883 w 1206769"/>
              <a:gd name="connsiteY74" fmla="*/ 1502664 h 1684262"/>
              <a:gd name="connsiteX75" fmla="*/ 239976 w 1206769"/>
              <a:gd name="connsiteY75" fmla="*/ 1484281 h 1684262"/>
              <a:gd name="connsiteX76" fmla="*/ 203495 w 1206769"/>
              <a:gd name="connsiteY76" fmla="*/ 1484281 h 1684262"/>
              <a:gd name="connsiteX77" fmla="*/ 187303 w 1206769"/>
              <a:gd name="connsiteY77" fmla="*/ 1499140 h 1684262"/>
              <a:gd name="connsiteX78" fmla="*/ 490674 w 1206769"/>
              <a:gd name="connsiteY78" fmla="*/ 1673352 h 1684262"/>
              <a:gd name="connsiteX79" fmla="*/ 757374 w 1206769"/>
              <a:gd name="connsiteY79" fmla="*/ 1682401 h 1684262"/>
              <a:gd name="connsiteX80" fmla="*/ 988070 w 1206769"/>
              <a:gd name="connsiteY80" fmla="*/ 1594485 h 1684262"/>
              <a:gd name="connsiteX81" fmla="*/ 1152566 w 1206769"/>
              <a:gd name="connsiteY81" fmla="*/ 1394460 h 1684262"/>
              <a:gd name="connsiteX82" fmla="*/ 918822 w 1206769"/>
              <a:gd name="connsiteY82" fmla="*/ 1363507 h 1684262"/>
              <a:gd name="connsiteX83" fmla="*/ 802904 w 1206769"/>
              <a:gd name="connsiteY83" fmla="*/ 1350454 h 1684262"/>
              <a:gd name="connsiteX84" fmla="*/ 841956 w 1206769"/>
              <a:gd name="connsiteY84" fmla="*/ 1326547 h 1684262"/>
              <a:gd name="connsiteX85" fmla="*/ 1018286 w 1206769"/>
              <a:gd name="connsiteY85" fmla="*/ 1315425 h 1684262"/>
              <a:gd name="connsiteX86" fmla="*/ 980354 w 1206769"/>
              <a:gd name="connsiteY86" fmla="*/ 1268921 h 1684262"/>
              <a:gd name="connsiteX87" fmla="*/ 1091488 w 1206769"/>
              <a:gd name="connsiteY87" fmla="*/ 1221043 h 1684262"/>
              <a:gd name="connsiteX88" fmla="*/ 911203 w 1206769"/>
              <a:gd name="connsiteY88" fmla="*/ 1022890 h 1684262"/>
              <a:gd name="connsiteX89" fmla="*/ 1193429 w 1206769"/>
              <a:gd name="connsiteY89" fmla="*/ 899446 h 1684262"/>
              <a:gd name="connsiteX90" fmla="*/ 759089 w 1206769"/>
              <a:gd name="connsiteY90" fmla="*/ 61246 h 1684262"/>
              <a:gd name="connsiteX91" fmla="*/ 720989 w 1206769"/>
              <a:gd name="connsiteY91" fmla="*/ 145828 h 1684262"/>
              <a:gd name="connsiteX92" fmla="*/ 759089 w 1206769"/>
              <a:gd name="connsiteY92" fmla="*/ 61436 h 1684262"/>
              <a:gd name="connsiteX93" fmla="*/ 759089 w 1206769"/>
              <a:gd name="connsiteY93" fmla="*/ 61246 h 1684262"/>
              <a:gd name="connsiteX94" fmla="*/ 363611 w 1206769"/>
              <a:gd name="connsiteY94" fmla="*/ 545783 h 1684262"/>
              <a:gd name="connsiteX95" fmla="*/ 348275 w 1206769"/>
              <a:gd name="connsiteY95" fmla="*/ 553498 h 1684262"/>
              <a:gd name="connsiteX96" fmla="*/ 363611 w 1206769"/>
              <a:gd name="connsiteY96" fmla="*/ 545783 h 1684262"/>
              <a:gd name="connsiteX97" fmla="*/ 232451 w 1206769"/>
              <a:gd name="connsiteY97" fmla="*/ 523113 h 1684262"/>
              <a:gd name="connsiteX98" fmla="*/ 254694 w 1206769"/>
              <a:gd name="connsiteY98" fmla="*/ 664096 h 1684262"/>
              <a:gd name="connsiteX99" fmla="*/ 232451 w 1206769"/>
              <a:gd name="connsiteY99" fmla="*/ 523113 h 1684262"/>
              <a:gd name="connsiteX100" fmla="*/ 340084 w 1206769"/>
              <a:gd name="connsiteY100" fmla="*/ 692277 h 1684262"/>
              <a:gd name="connsiteX101" fmla="*/ 470767 w 1206769"/>
              <a:gd name="connsiteY101" fmla="*/ 684562 h 1684262"/>
              <a:gd name="connsiteX102" fmla="*/ 340084 w 1206769"/>
              <a:gd name="connsiteY102" fmla="*/ 691896 h 1684262"/>
              <a:gd name="connsiteX103" fmla="*/ 340084 w 1206769"/>
              <a:gd name="connsiteY103" fmla="*/ 692277 h 1684262"/>
              <a:gd name="connsiteX104" fmla="*/ 382375 w 1206769"/>
              <a:gd name="connsiteY104" fmla="*/ 615410 h 1684262"/>
              <a:gd name="connsiteX105" fmla="*/ 516868 w 1206769"/>
              <a:gd name="connsiteY105" fmla="*/ 688372 h 1684262"/>
              <a:gd name="connsiteX106" fmla="*/ 382661 w 1206769"/>
              <a:gd name="connsiteY106" fmla="*/ 615029 h 1684262"/>
              <a:gd name="connsiteX107" fmla="*/ 382375 w 1206769"/>
              <a:gd name="connsiteY107" fmla="*/ 615410 h 1684262"/>
              <a:gd name="connsiteX108" fmla="*/ 201400 w 1206769"/>
              <a:gd name="connsiteY108" fmla="*/ 907542 h 1684262"/>
              <a:gd name="connsiteX109" fmla="*/ 163300 w 1206769"/>
              <a:gd name="connsiteY109" fmla="*/ 838295 h 1684262"/>
              <a:gd name="connsiteX110" fmla="*/ 201686 w 1206769"/>
              <a:gd name="connsiteY110" fmla="*/ 907161 h 1684262"/>
              <a:gd name="connsiteX111" fmla="*/ 201400 w 1206769"/>
              <a:gd name="connsiteY111" fmla="*/ 907542 h 1684262"/>
              <a:gd name="connsiteX112" fmla="*/ 97811 w 1206769"/>
              <a:gd name="connsiteY112" fmla="*/ 1285557 h 1684262"/>
              <a:gd name="connsiteX113" fmla="*/ 123279 w 1206769"/>
              <a:gd name="connsiteY113" fmla="*/ 1264178 h 1684262"/>
              <a:gd name="connsiteX114" fmla="*/ 231975 w 1206769"/>
              <a:gd name="connsiteY114" fmla="*/ 1341501 h 1684262"/>
              <a:gd name="connsiteX115" fmla="*/ 97811 w 1206769"/>
              <a:gd name="connsiteY115" fmla="*/ 1285557 h 1684262"/>
              <a:gd name="connsiteX116" fmla="*/ 232928 w 1206769"/>
              <a:gd name="connsiteY116" fmla="*/ 1376077 h 1684262"/>
              <a:gd name="connsiteX117" fmla="*/ 279029 w 1206769"/>
              <a:gd name="connsiteY117" fmla="*/ 1379887 h 1684262"/>
              <a:gd name="connsiteX118" fmla="*/ 232451 w 1206769"/>
              <a:gd name="connsiteY118" fmla="*/ 1376077 h 1684262"/>
              <a:gd name="connsiteX119" fmla="*/ 232928 w 1206769"/>
              <a:gd name="connsiteY119" fmla="*/ 1376077 h 1684262"/>
              <a:gd name="connsiteX120" fmla="*/ 856244 w 1206769"/>
              <a:gd name="connsiteY120" fmla="*/ 715613 h 1684262"/>
              <a:gd name="connsiteX121" fmla="*/ 817635 w 1206769"/>
              <a:gd name="connsiteY121" fmla="*/ 708913 h 1684262"/>
              <a:gd name="connsiteX122" fmla="*/ 721084 w 1206769"/>
              <a:gd name="connsiteY122" fmla="*/ 657225 h 1684262"/>
              <a:gd name="connsiteX123" fmla="*/ 855767 w 1206769"/>
              <a:gd name="connsiteY123" fmla="*/ 715613 h 1684262"/>
              <a:gd name="connsiteX124" fmla="*/ 856244 w 1206769"/>
              <a:gd name="connsiteY124" fmla="*/ 715613 h 1684262"/>
              <a:gd name="connsiteX125" fmla="*/ 663458 w 1206769"/>
              <a:gd name="connsiteY125" fmla="*/ 722662 h 1684262"/>
              <a:gd name="connsiteX126" fmla="*/ 644408 w 1206769"/>
              <a:gd name="connsiteY126" fmla="*/ 807149 h 1684262"/>
              <a:gd name="connsiteX127" fmla="*/ 662981 w 1206769"/>
              <a:gd name="connsiteY127" fmla="*/ 723138 h 1684262"/>
              <a:gd name="connsiteX128" fmla="*/ 663458 w 1206769"/>
              <a:gd name="connsiteY128" fmla="*/ 722662 h 1684262"/>
              <a:gd name="connsiteX129" fmla="*/ 628882 w 1206769"/>
              <a:gd name="connsiteY129" fmla="*/ 753332 h 1684262"/>
              <a:gd name="connsiteX130" fmla="*/ 655742 w 1206769"/>
              <a:gd name="connsiteY130" fmla="*/ 726472 h 1684262"/>
              <a:gd name="connsiteX131" fmla="*/ 628406 w 1206769"/>
              <a:gd name="connsiteY131" fmla="*/ 753332 h 1684262"/>
              <a:gd name="connsiteX132" fmla="*/ 628882 w 1206769"/>
              <a:gd name="connsiteY132" fmla="*/ 753332 h 1684262"/>
              <a:gd name="connsiteX133" fmla="*/ 771090 w 1206769"/>
              <a:gd name="connsiteY133" fmla="*/ 757237 h 1684262"/>
              <a:gd name="connsiteX134" fmla="*/ 690318 w 1206769"/>
              <a:gd name="connsiteY134" fmla="*/ 822579 h 1684262"/>
              <a:gd name="connsiteX135" fmla="*/ 770614 w 1206769"/>
              <a:gd name="connsiteY135" fmla="*/ 757237 h 1684262"/>
              <a:gd name="connsiteX136" fmla="*/ 771090 w 1206769"/>
              <a:gd name="connsiteY136" fmla="*/ 757237 h 1684262"/>
              <a:gd name="connsiteX137" fmla="*/ 759565 w 1206769"/>
              <a:gd name="connsiteY137" fmla="*/ 538162 h 1684262"/>
              <a:gd name="connsiteX138" fmla="*/ 851767 w 1206769"/>
              <a:gd name="connsiteY138" fmla="*/ 480536 h 1684262"/>
              <a:gd name="connsiteX139" fmla="*/ 759089 w 1206769"/>
              <a:gd name="connsiteY139" fmla="*/ 538067 h 1684262"/>
              <a:gd name="connsiteX140" fmla="*/ 759565 w 1206769"/>
              <a:gd name="connsiteY140" fmla="*/ 538162 h 1684262"/>
              <a:gd name="connsiteX141" fmla="*/ 877961 w 1206769"/>
              <a:gd name="connsiteY141" fmla="*/ 342138 h 1684262"/>
              <a:gd name="connsiteX142" fmla="*/ 812619 w 1206769"/>
              <a:gd name="connsiteY142" fmla="*/ 442055 h 1684262"/>
              <a:gd name="connsiteX143" fmla="*/ 877961 w 1206769"/>
              <a:gd name="connsiteY143" fmla="*/ 342138 h 1684262"/>
              <a:gd name="connsiteX144" fmla="*/ 681841 w 1206769"/>
              <a:gd name="connsiteY144" fmla="*/ 323088 h 1684262"/>
              <a:gd name="connsiteX145" fmla="*/ 758803 w 1206769"/>
              <a:gd name="connsiteY145" fmla="*/ 430816 h 1684262"/>
              <a:gd name="connsiteX146" fmla="*/ 643455 w 1206769"/>
              <a:gd name="connsiteY146" fmla="*/ 396145 h 1684262"/>
              <a:gd name="connsiteX147" fmla="*/ 639550 w 1206769"/>
              <a:gd name="connsiteY147" fmla="*/ 438436 h 1684262"/>
              <a:gd name="connsiteX148" fmla="*/ 682127 w 1206769"/>
              <a:gd name="connsiteY148" fmla="*/ 323088 h 1684262"/>
              <a:gd name="connsiteX149" fmla="*/ 681841 w 1206769"/>
              <a:gd name="connsiteY149" fmla="*/ 323088 h 1684262"/>
              <a:gd name="connsiteX150" fmla="*/ 351323 w 1206769"/>
              <a:gd name="connsiteY150" fmla="*/ 219361 h 1684262"/>
              <a:gd name="connsiteX151" fmla="*/ 383994 w 1206769"/>
              <a:gd name="connsiteY151" fmla="*/ 183070 h 1684262"/>
              <a:gd name="connsiteX152" fmla="*/ 403711 w 1206769"/>
              <a:gd name="connsiteY152" fmla="*/ 175069 h 1684262"/>
              <a:gd name="connsiteX153" fmla="*/ 411331 w 1206769"/>
              <a:gd name="connsiteY153" fmla="*/ 176117 h 1684262"/>
              <a:gd name="connsiteX154" fmla="*/ 569351 w 1206769"/>
              <a:gd name="connsiteY154" fmla="*/ 242792 h 1684262"/>
              <a:gd name="connsiteX155" fmla="*/ 569922 w 1206769"/>
              <a:gd name="connsiteY155" fmla="*/ 242792 h 1684262"/>
              <a:gd name="connsiteX156" fmla="*/ 558873 w 1206769"/>
              <a:gd name="connsiteY156" fmla="*/ 299942 h 1684262"/>
              <a:gd name="connsiteX157" fmla="*/ 351609 w 1206769"/>
              <a:gd name="connsiteY157" fmla="*/ 219075 h 1684262"/>
              <a:gd name="connsiteX158" fmla="*/ 351323 w 1206769"/>
              <a:gd name="connsiteY158" fmla="*/ 219361 h 1684262"/>
              <a:gd name="connsiteX159" fmla="*/ 470767 w 1206769"/>
              <a:gd name="connsiteY159" fmla="*/ 361188 h 1684262"/>
              <a:gd name="connsiteX160" fmla="*/ 566874 w 1206769"/>
              <a:gd name="connsiteY160" fmla="*/ 503396 h 1684262"/>
              <a:gd name="connsiteX161" fmla="*/ 470767 w 1206769"/>
              <a:gd name="connsiteY161" fmla="*/ 361188 h 1684262"/>
              <a:gd name="connsiteX162" fmla="*/ 632216 w 1206769"/>
              <a:gd name="connsiteY162" fmla="*/ 453485 h 1684262"/>
              <a:gd name="connsiteX163" fmla="*/ 699367 w 1206769"/>
              <a:gd name="connsiteY163" fmla="*/ 515112 h 1684262"/>
              <a:gd name="connsiteX164" fmla="*/ 759089 w 1206769"/>
              <a:gd name="connsiteY164" fmla="*/ 438055 h 1684262"/>
              <a:gd name="connsiteX165" fmla="*/ 678317 w 1206769"/>
              <a:gd name="connsiteY165" fmla="*/ 611029 h 1684262"/>
              <a:gd name="connsiteX166" fmla="*/ 640217 w 1206769"/>
              <a:gd name="connsiteY166" fmla="*/ 587978 h 1684262"/>
              <a:gd name="connsiteX167" fmla="*/ 632216 w 1206769"/>
              <a:gd name="connsiteY167" fmla="*/ 453581 h 1684262"/>
              <a:gd name="connsiteX168" fmla="*/ 632216 w 1206769"/>
              <a:gd name="connsiteY168" fmla="*/ 453485 h 1684262"/>
              <a:gd name="connsiteX169" fmla="*/ 686032 w 1206769"/>
              <a:gd name="connsiteY169" fmla="*/ 837819 h 1684262"/>
              <a:gd name="connsiteX170" fmla="*/ 628310 w 1206769"/>
              <a:gd name="connsiteY170" fmla="*/ 930116 h 1684262"/>
              <a:gd name="connsiteX171" fmla="*/ 686032 w 1206769"/>
              <a:gd name="connsiteY171" fmla="*/ 837914 h 1684262"/>
              <a:gd name="connsiteX172" fmla="*/ 686032 w 1206769"/>
              <a:gd name="connsiteY172" fmla="*/ 837819 h 1684262"/>
              <a:gd name="connsiteX173" fmla="*/ 743658 w 1206769"/>
              <a:gd name="connsiteY173" fmla="*/ 1291400 h 1684262"/>
              <a:gd name="connsiteX174" fmla="*/ 547634 w 1206769"/>
              <a:gd name="connsiteY174" fmla="*/ 1206818 h 1684262"/>
              <a:gd name="connsiteX175" fmla="*/ 573446 w 1206769"/>
              <a:gd name="connsiteY175" fmla="*/ 1222439 h 1684262"/>
              <a:gd name="connsiteX176" fmla="*/ 603450 w 1206769"/>
              <a:gd name="connsiteY176" fmla="*/ 1227487 h 1684262"/>
              <a:gd name="connsiteX177" fmla="*/ 743658 w 1206769"/>
              <a:gd name="connsiteY177" fmla="*/ 1291495 h 1684262"/>
              <a:gd name="connsiteX178" fmla="*/ 743658 w 1206769"/>
              <a:gd name="connsiteY178" fmla="*/ 1291400 h 1684262"/>
              <a:gd name="connsiteX179" fmla="*/ 578399 w 1206769"/>
              <a:gd name="connsiteY179" fmla="*/ 945452 h 1684262"/>
              <a:gd name="connsiteX180" fmla="*/ 689842 w 1206769"/>
              <a:gd name="connsiteY180" fmla="*/ 1122236 h 1684262"/>
              <a:gd name="connsiteX181" fmla="*/ 578399 w 1206769"/>
              <a:gd name="connsiteY181" fmla="*/ 945547 h 1684262"/>
              <a:gd name="connsiteX182" fmla="*/ 578399 w 1206769"/>
              <a:gd name="connsiteY182" fmla="*/ 945452 h 1684262"/>
              <a:gd name="connsiteX183" fmla="*/ 351609 w 1206769"/>
              <a:gd name="connsiteY183" fmla="*/ 1045464 h 1684262"/>
              <a:gd name="connsiteX184" fmla="*/ 382375 w 1206769"/>
              <a:gd name="connsiteY184" fmla="*/ 887825 h 1684262"/>
              <a:gd name="connsiteX185" fmla="*/ 351609 w 1206769"/>
              <a:gd name="connsiteY185" fmla="*/ 1045559 h 1684262"/>
              <a:gd name="connsiteX186" fmla="*/ 351609 w 1206769"/>
              <a:gd name="connsiteY186" fmla="*/ 1045464 h 1684262"/>
              <a:gd name="connsiteX187" fmla="*/ 420761 w 1206769"/>
              <a:gd name="connsiteY187" fmla="*/ 1018413 h 1684262"/>
              <a:gd name="connsiteX188" fmla="*/ 605260 w 1206769"/>
              <a:gd name="connsiteY188" fmla="*/ 1180338 h 1684262"/>
              <a:gd name="connsiteX189" fmla="*/ 420761 w 1206769"/>
              <a:gd name="connsiteY189" fmla="*/ 1018413 h 1684262"/>
              <a:gd name="connsiteX190" fmla="*/ 366944 w 1206769"/>
              <a:gd name="connsiteY190" fmla="*/ 1414272 h 1684262"/>
              <a:gd name="connsiteX191" fmla="*/ 597640 w 1206769"/>
              <a:gd name="connsiteY191" fmla="*/ 1460468 h 1684262"/>
              <a:gd name="connsiteX192" fmla="*/ 366944 w 1206769"/>
              <a:gd name="connsiteY192" fmla="*/ 1414463 h 1684262"/>
              <a:gd name="connsiteX193" fmla="*/ 366944 w 1206769"/>
              <a:gd name="connsiteY193" fmla="*/ 1414272 h 1684262"/>
              <a:gd name="connsiteX194" fmla="*/ 536108 w 1206769"/>
              <a:gd name="connsiteY194" fmla="*/ 1644968 h 1684262"/>
              <a:gd name="connsiteX195" fmla="*/ 498008 w 1206769"/>
              <a:gd name="connsiteY195" fmla="*/ 1625918 h 1684262"/>
              <a:gd name="connsiteX196" fmla="*/ 471148 w 1206769"/>
              <a:gd name="connsiteY196" fmla="*/ 1618202 h 1684262"/>
              <a:gd name="connsiteX197" fmla="*/ 471148 w 1206769"/>
              <a:gd name="connsiteY197" fmla="*/ 1664399 h 1684262"/>
              <a:gd name="connsiteX198" fmla="*/ 401901 w 1206769"/>
              <a:gd name="connsiteY198" fmla="*/ 1579817 h 1684262"/>
              <a:gd name="connsiteX199" fmla="*/ 536108 w 1206769"/>
              <a:gd name="connsiteY199" fmla="*/ 1645158 h 1684262"/>
              <a:gd name="connsiteX200" fmla="*/ 536108 w 1206769"/>
              <a:gd name="connsiteY200" fmla="*/ 1644968 h 1684262"/>
              <a:gd name="connsiteX201" fmla="*/ 616785 w 1206769"/>
              <a:gd name="connsiteY201" fmla="*/ 1564196 h 1684262"/>
              <a:gd name="connsiteX202" fmla="*/ 555349 w 1206769"/>
              <a:gd name="connsiteY202" fmla="*/ 1541145 h 1684262"/>
              <a:gd name="connsiteX203" fmla="*/ 638597 w 1206769"/>
              <a:gd name="connsiteY203" fmla="*/ 1493520 h 1684262"/>
              <a:gd name="connsiteX204" fmla="*/ 739848 w 1206769"/>
              <a:gd name="connsiteY204" fmla="*/ 1525715 h 1684262"/>
              <a:gd name="connsiteX205" fmla="*/ 616785 w 1206769"/>
              <a:gd name="connsiteY205" fmla="*/ 1564386 h 1684262"/>
              <a:gd name="connsiteX206" fmla="*/ 616785 w 1206769"/>
              <a:gd name="connsiteY206" fmla="*/ 1564196 h 1684262"/>
              <a:gd name="connsiteX207" fmla="*/ 752231 w 1206769"/>
              <a:gd name="connsiteY207" fmla="*/ 1664779 h 1684262"/>
              <a:gd name="connsiteX208" fmla="*/ 739658 w 1206769"/>
              <a:gd name="connsiteY208" fmla="*/ 1664779 h 1684262"/>
              <a:gd name="connsiteX209" fmla="*/ 731180 w 1206769"/>
              <a:gd name="connsiteY209" fmla="*/ 1664779 h 1684262"/>
              <a:gd name="connsiteX210" fmla="*/ 727561 w 1206769"/>
              <a:gd name="connsiteY210" fmla="*/ 1664779 h 1684262"/>
              <a:gd name="connsiteX211" fmla="*/ 713750 w 1206769"/>
              <a:gd name="connsiteY211" fmla="*/ 1666780 h 1684262"/>
              <a:gd name="connsiteX212" fmla="*/ 704225 w 1206769"/>
              <a:gd name="connsiteY212" fmla="*/ 1665256 h 1684262"/>
              <a:gd name="connsiteX213" fmla="*/ 705558 w 1206769"/>
              <a:gd name="connsiteY213" fmla="*/ 1667733 h 1684262"/>
              <a:gd name="connsiteX214" fmla="*/ 790045 w 1206769"/>
              <a:gd name="connsiteY214" fmla="*/ 1610106 h 1684262"/>
              <a:gd name="connsiteX215" fmla="*/ 752231 w 1206769"/>
              <a:gd name="connsiteY215" fmla="*/ 1664970 h 1684262"/>
              <a:gd name="connsiteX216" fmla="*/ 752231 w 1206769"/>
              <a:gd name="connsiteY216" fmla="*/ 1664779 h 1684262"/>
              <a:gd name="connsiteX217" fmla="*/ 857863 w 1206769"/>
              <a:gd name="connsiteY217" fmla="*/ 1591056 h 1684262"/>
              <a:gd name="connsiteX218" fmla="*/ 838813 w 1206769"/>
              <a:gd name="connsiteY218" fmla="*/ 1568958 h 1684262"/>
              <a:gd name="connsiteX219" fmla="*/ 836146 w 1206769"/>
              <a:gd name="connsiteY219" fmla="*/ 1564291 h 1684262"/>
              <a:gd name="connsiteX220" fmla="*/ 955179 w 1206769"/>
              <a:gd name="connsiteY220" fmla="*/ 1500720 h 1684262"/>
              <a:gd name="connsiteX221" fmla="*/ 1066493 w 1206769"/>
              <a:gd name="connsiteY221" fmla="*/ 1492065 h 1684262"/>
              <a:gd name="connsiteX222" fmla="*/ 857863 w 1206769"/>
              <a:gd name="connsiteY222" fmla="*/ 1591247 h 1684262"/>
              <a:gd name="connsiteX223" fmla="*/ 857863 w 1206769"/>
              <a:gd name="connsiteY223" fmla="*/ 1591056 h 1684262"/>
              <a:gd name="connsiteX224" fmla="*/ 1054979 w 1206769"/>
              <a:gd name="connsiteY224" fmla="*/ 1445037 h 1684262"/>
              <a:gd name="connsiteX225" fmla="*/ 916632 w 1206769"/>
              <a:gd name="connsiteY225" fmla="*/ 1468184 h 1684262"/>
              <a:gd name="connsiteX226" fmla="*/ 1028170 w 1206769"/>
              <a:gd name="connsiteY226" fmla="*/ 1445228 h 1684262"/>
              <a:gd name="connsiteX227" fmla="*/ 1054979 w 1206769"/>
              <a:gd name="connsiteY227" fmla="*/ 1445037 h 1684262"/>
              <a:gd name="connsiteX228" fmla="*/ 862816 w 1206769"/>
              <a:gd name="connsiteY228" fmla="*/ 1410462 h 1684262"/>
              <a:gd name="connsiteX229" fmla="*/ 647551 w 1206769"/>
              <a:gd name="connsiteY229" fmla="*/ 1448562 h 1684262"/>
              <a:gd name="connsiteX230" fmla="*/ 862816 w 1206769"/>
              <a:gd name="connsiteY230" fmla="*/ 1410653 h 1684262"/>
              <a:gd name="connsiteX231" fmla="*/ 862816 w 1206769"/>
              <a:gd name="connsiteY231" fmla="*/ 1410462 h 1684262"/>
              <a:gd name="connsiteX232" fmla="*/ 689842 w 1206769"/>
              <a:gd name="connsiteY232" fmla="*/ 1391412 h 1684262"/>
              <a:gd name="connsiteX233" fmla="*/ 924347 w 1206769"/>
              <a:gd name="connsiteY233" fmla="*/ 1306830 h 1684262"/>
              <a:gd name="connsiteX234" fmla="*/ 689842 w 1206769"/>
              <a:gd name="connsiteY234" fmla="*/ 1391412 h 1684262"/>
              <a:gd name="connsiteX235" fmla="*/ 1162663 w 1206769"/>
              <a:gd name="connsiteY235" fmla="*/ 1057085 h 1684262"/>
              <a:gd name="connsiteX236" fmla="*/ 1148756 w 1206769"/>
              <a:gd name="connsiteY236" fmla="*/ 1134428 h 1684262"/>
              <a:gd name="connsiteX237" fmla="*/ 1066841 w 1206769"/>
              <a:gd name="connsiteY237" fmla="*/ 1139762 h 1684262"/>
              <a:gd name="connsiteX238" fmla="*/ 1035790 w 1206769"/>
              <a:gd name="connsiteY238" fmla="*/ 1087755 h 1684262"/>
              <a:gd name="connsiteX239" fmla="*/ 1162663 w 1206769"/>
              <a:gd name="connsiteY239" fmla="*/ 1057085 h 1684262"/>
              <a:gd name="connsiteX240" fmla="*/ 987913 w 1206769"/>
              <a:gd name="connsiteY240" fmla="*/ 1181170 h 1684262"/>
              <a:gd name="connsiteX241" fmla="*/ 958923 w 1206769"/>
              <a:gd name="connsiteY241" fmla="*/ 1264444 h 1684262"/>
              <a:gd name="connsiteX242" fmla="*/ 905107 w 1206769"/>
              <a:gd name="connsiteY242" fmla="*/ 1118330 h 1684262"/>
              <a:gd name="connsiteX243" fmla="*/ 987913 w 1206769"/>
              <a:gd name="connsiteY24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086272 w 1206769"/>
              <a:gd name="connsiteY18" fmla="*/ 660654 h 1684262"/>
              <a:gd name="connsiteX19" fmla="*/ 1102560 w 1206769"/>
              <a:gd name="connsiteY19" fmla="*/ 657701 h 1684262"/>
              <a:gd name="connsiteX20" fmla="*/ 739848 w 1206769"/>
              <a:gd name="connsiteY20" fmla="*/ 595694 h 1684262"/>
              <a:gd name="connsiteX21" fmla="*/ 716893 w 1206769"/>
              <a:gd name="connsiteY21" fmla="*/ 318992 h 1684262"/>
              <a:gd name="connsiteX22" fmla="*/ 920537 w 1206769"/>
              <a:gd name="connsiteY22" fmla="*/ 246031 h 1684262"/>
              <a:gd name="connsiteX23" fmla="*/ 682412 w 1206769"/>
              <a:gd name="connsiteY23" fmla="*/ 238316 h 1684262"/>
              <a:gd name="connsiteX24" fmla="*/ 928538 w 1206769"/>
              <a:gd name="connsiteY24" fmla="*/ 226790 h 1684262"/>
              <a:gd name="connsiteX25" fmla="*/ 720893 w 1206769"/>
              <a:gd name="connsiteY25" fmla="*/ 196025 h 1684262"/>
              <a:gd name="connsiteX26" fmla="*/ 736229 w 1206769"/>
              <a:gd name="connsiteY26" fmla="*/ 49911 h 1684262"/>
              <a:gd name="connsiteX27" fmla="*/ 663267 w 1206769"/>
              <a:gd name="connsiteY27" fmla="*/ 0 h 1684262"/>
              <a:gd name="connsiteX28" fmla="*/ 625167 w 1206769"/>
              <a:gd name="connsiteY28" fmla="*/ 103727 h 1684262"/>
              <a:gd name="connsiteX29" fmla="*/ 625167 w 1206769"/>
              <a:gd name="connsiteY29" fmla="*/ 288322 h 1684262"/>
              <a:gd name="connsiteX30" fmla="*/ 336845 w 1206769"/>
              <a:gd name="connsiteY30" fmla="*/ 261366 h 1684262"/>
              <a:gd name="connsiteX31" fmla="*/ 367611 w 1206769"/>
              <a:gd name="connsiteY31" fmla="*/ 307467 h 1684262"/>
              <a:gd name="connsiteX32" fmla="*/ 579066 w 1206769"/>
              <a:gd name="connsiteY32" fmla="*/ 615029 h 1684262"/>
              <a:gd name="connsiteX33" fmla="*/ 263884 w 1206769"/>
              <a:gd name="connsiteY33" fmla="*/ 511207 h 1684262"/>
              <a:gd name="connsiteX34" fmla="*/ 233118 w 1206769"/>
              <a:gd name="connsiteY34" fmla="*/ 714947 h 1684262"/>
              <a:gd name="connsiteX35" fmla="*/ 532965 w 1206769"/>
              <a:gd name="connsiteY35" fmla="*/ 807149 h 1684262"/>
              <a:gd name="connsiteX36" fmla="*/ 513915 w 1206769"/>
              <a:gd name="connsiteY36" fmla="*/ 803339 h 1684262"/>
              <a:gd name="connsiteX37" fmla="*/ 502390 w 1206769"/>
              <a:gd name="connsiteY37" fmla="*/ 791813 h 1684262"/>
              <a:gd name="connsiteX38" fmla="*/ 464290 w 1206769"/>
              <a:gd name="connsiteY38" fmla="*/ 772763 h 1684262"/>
              <a:gd name="connsiteX39" fmla="*/ 375231 w 1206769"/>
              <a:gd name="connsiteY39" fmla="*/ 788670 h 1684262"/>
              <a:gd name="connsiteX40" fmla="*/ 418189 w 1206769"/>
              <a:gd name="connsiteY40" fmla="*/ 826770 h 1684262"/>
              <a:gd name="connsiteX41" fmla="*/ 333607 w 1206769"/>
              <a:gd name="connsiteY41" fmla="*/ 826770 h 1684262"/>
              <a:gd name="connsiteX42" fmla="*/ 276457 w 1206769"/>
              <a:gd name="connsiteY42" fmla="*/ 857536 h 1684262"/>
              <a:gd name="connsiteX43" fmla="*/ 288458 w 1206769"/>
              <a:gd name="connsiteY43" fmla="*/ 766001 h 1684262"/>
              <a:gd name="connsiteX44" fmla="*/ 138059 w 1206769"/>
              <a:gd name="connsiteY44" fmla="*/ 911352 h 1684262"/>
              <a:gd name="connsiteX45" fmla="*/ 237976 w 1206769"/>
              <a:gd name="connsiteY45" fmla="*/ 961358 h 1684262"/>
              <a:gd name="connsiteX46" fmla="*/ 75102 w 1206769"/>
              <a:gd name="connsiteY46" fmla="*/ 1025783 h 1684262"/>
              <a:gd name="connsiteX47" fmla="*/ 80432 w 1206769"/>
              <a:gd name="connsiteY47" fmla="*/ 915162 h 1684262"/>
              <a:gd name="connsiteX48" fmla="*/ 91958 w 1206769"/>
              <a:gd name="connsiteY48" fmla="*/ 1107377 h 1684262"/>
              <a:gd name="connsiteX49" fmla="*/ 214925 w 1206769"/>
              <a:gd name="connsiteY49" fmla="*/ 1157383 h 1684262"/>
              <a:gd name="connsiteX50" fmla="*/ 322463 w 1206769"/>
              <a:gd name="connsiteY50" fmla="*/ 1240346 h 1684262"/>
              <a:gd name="connsiteX51" fmla="*/ 309794 w 1206769"/>
              <a:gd name="connsiteY51" fmla="*/ 1240346 h 1684262"/>
              <a:gd name="connsiteX52" fmla="*/ 311699 w 1206769"/>
              <a:gd name="connsiteY52" fmla="*/ 1248728 h 1684262"/>
              <a:gd name="connsiteX53" fmla="*/ 310842 w 1206769"/>
              <a:gd name="connsiteY53" fmla="*/ 1254824 h 1684262"/>
              <a:gd name="connsiteX54" fmla="*/ 309223 w 1206769"/>
              <a:gd name="connsiteY54" fmla="*/ 1259396 h 1684262"/>
              <a:gd name="connsiteX55" fmla="*/ 301317 w 1206769"/>
              <a:gd name="connsiteY55" fmla="*/ 1268063 h 1684262"/>
              <a:gd name="connsiteX56" fmla="*/ 283886 w 1206769"/>
              <a:gd name="connsiteY56" fmla="*/ 1268063 h 1684262"/>
              <a:gd name="connsiteX57" fmla="*/ 284934 w 1206769"/>
              <a:gd name="connsiteY57" fmla="*/ 1275207 h 1684262"/>
              <a:gd name="connsiteX58" fmla="*/ 395615 w 1206769"/>
              <a:gd name="connsiteY58" fmla="*/ 1319117 h 1684262"/>
              <a:gd name="connsiteX59" fmla="*/ 257026 w 1206769"/>
              <a:gd name="connsiteY59" fmla="*/ 1309592 h 1684262"/>
              <a:gd name="connsiteX60" fmla="*/ 257026 w 1206769"/>
              <a:gd name="connsiteY60" fmla="*/ 1309592 h 1684262"/>
              <a:gd name="connsiteX61" fmla="*/ 248263 w 1206769"/>
              <a:gd name="connsiteY61" fmla="*/ 1308259 h 1684262"/>
              <a:gd name="connsiteX62" fmla="*/ 247691 w 1206769"/>
              <a:gd name="connsiteY62" fmla="*/ 1308735 h 1684262"/>
              <a:gd name="connsiteX63" fmla="*/ 229880 w 1206769"/>
              <a:gd name="connsiteY63" fmla="*/ 1312259 h 1684262"/>
              <a:gd name="connsiteX64" fmla="*/ 146155 w 1206769"/>
              <a:gd name="connsiteY64" fmla="*/ 1230344 h 1684262"/>
              <a:gd name="connsiteX65" fmla="*/ 115389 w 1206769"/>
              <a:gd name="connsiteY65" fmla="*/ 1430369 h 1684262"/>
              <a:gd name="connsiteX66" fmla="*/ 349799 w 1206769"/>
              <a:gd name="connsiteY66" fmla="*/ 1480280 h 1684262"/>
              <a:gd name="connsiteX67" fmla="*/ 299507 w 1206769"/>
              <a:gd name="connsiteY67" fmla="*/ 1464659 h 1684262"/>
              <a:gd name="connsiteX68" fmla="*/ 321034 w 1206769"/>
              <a:gd name="connsiteY68" fmla="*/ 1477042 h 1684262"/>
              <a:gd name="connsiteX69" fmla="*/ 330559 w 1206769"/>
              <a:gd name="connsiteY69" fmla="*/ 1484376 h 1684262"/>
              <a:gd name="connsiteX70" fmla="*/ 388280 w 1206769"/>
              <a:gd name="connsiteY70" fmla="*/ 1545717 h 1684262"/>
              <a:gd name="connsiteX71" fmla="*/ 348847 w 1206769"/>
              <a:gd name="connsiteY71" fmla="*/ 1542479 h 1684262"/>
              <a:gd name="connsiteX72" fmla="*/ 255883 w 1206769"/>
              <a:gd name="connsiteY72" fmla="*/ 1502664 h 1684262"/>
              <a:gd name="connsiteX73" fmla="*/ 255883 w 1206769"/>
              <a:gd name="connsiteY73" fmla="*/ 1502664 h 1684262"/>
              <a:gd name="connsiteX74" fmla="*/ 239976 w 1206769"/>
              <a:gd name="connsiteY74" fmla="*/ 1484281 h 1684262"/>
              <a:gd name="connsiteX75" fmla="*/ 203495 w 1206769"/>
              <a:gd name="connsiteY75" fmla="*/ 1484281 h 1684262"/>
              <a:gd name="connsiteX76" fmla="*/ 187303 w 1206769"/>
              <a:gd name="connsiteY76" fmla="*/ 1499140 h 1684262"/>
              <a:gd name="connsiteX77" fmla="*/ 490674 w 1206769"/>
              <a:gd name="connsiteY77" fmla="*/ 1673352 h 1684262"/>
              <a:gd name="connsiteX78" fmla="*/ 757374 w 1206769"/>
              <a:gd name="connsiteY78" fmla="*/ 1682401 h 1684262"/>
              <a:gd name="connsiteX79" fmla="*/ 988070 w 1206769"/>
              <a:gd name="connsiteY79" fmla="*/ 1594485 h 1684262"/>
              <a:gd name="connsiteX80" fmla="*/ 1152566 w 1206769"/>
              <a:gd name="connsiteY80" fmla="*/ 1394460 h 1684262"/>
              <a:gd name="connsiteX81" fmla="*/ 918822 w 1206769"/>
              <a:gd name="connsiteY81" fmla="*/ 1363507 h 1684262"/>
              <a:gd name="connsiteX82" fmla="*/ 802904 w 1206769"/>
              <a:gd name="connsiteY82" fmla="*/ 1350454 h 1684262"/>
              <a:gd name="connsiteX83" fmla="*/ 841956 w 1206769"/>
              <a:gd name="connsiteY83" fmla="*/ 1326547 h 1684262"/>
              <a:gd name="connsiteX84" fmla="*/ 1018286 w 1206769"/>
              <a:gd name="connsiteY84" fmla="*/ 1315425 h 1684262"/>
              <a:gd name="connsiteX85" fmla="*/ 980354 w 1206769"/>
              <a:gd name="connsiteY85" fmla="*/ 1268921 h 1684262"/>
              <a:gd name="connsiteX86" fmla="*/ 1091488 w 1206769"/>
              <a:gd name="connsiteY86" fmla="*/ 1221043 h 1684262"/>
              <a:gd name="connsiteX87" fmla="*/ 911203 w 1206769"/>
              <a:gd name="connsiteY87" fmla="*/ 1022890 h 1684262"/>
              <a:gd name="connsiteX88" fmla="*/ 1193429 w 1206769"/>
              <a:gd name="connsiteY88" fmla="*/ 899446 h 1684262"/>
              <a:gd name="connsiteX89" fmla="*/ 759089 w 1206769"/>
              <a:gd name="connsiteY89" fmla="*/ 61246 h 1684262"/>
              <a:gd name="connsiteX90" fmla="*/ 720989 w 1206769"/>
              <a:gd name="connsiteY90" fmla="*/ 145828 h 1684262"/>
              <a:gd name="connsiteX91" fmla="*/ 759089 w 1206769"/>
              <a:gd name="connsiteY91" fmla="*/ 61436 h 1684262"/>
              <a:gd name="connsiteX92" fmla="*/ 759089 w 1206769"/>
              <a:gd name="connsiteY92" fmla="*/ 61246 h 1684262"/>
              <a:gd name="connsiteX93" fmla="*/ 363611 w 1206769"/>
              <a:gd name="connsiteY93" fmla="*/ 545783 h 1684262"/>
              <a:gd name="connsiteX94" fmla="*/ 348275 w 1206769"/>
              <a:gd name="connsiteY94" fmla="*/ 553498 h 1684262"/>
              <a:gd name="connsiteX95" fmla="*/ 363611 w 1206769"/>
              <a:gd name="connsiteY95" fmla="*/ 545783 h 1684262"/>
              <a:gd name="connsiteX96" fmla="*/ 232451 w 1206769"/>
              <a:gd name="connsiteY96" fmla="*/ 523113 h 1684262"/>
              <a:gd name="connsiteX97" fmla="*/ 254694 w 1206769"/>
              <a:gd name="connsiteY97" fmla="*/ 664096 h 1684262"/>
              <a:gd name="connsiteX98" fmla="*/ 232451 w 1206769"/>
              <a:gd name="connsiteY98" fmla="*/ 523113 h 1684262"/>
              <a:gd name="connsiteX99" fmla="*/ 340084 w 1206769"/>
              <a:gd name="connsiteY99" fmla="*/ 692277 h 1684262"/>
              <a:gd name="connsiteX100" fmla="*/ 470767 w 1206769"/>
              <a:gd name="connsiteY100" fmla="*/ 684562 h 1684262"/>
              <a:gd name="connsiteX101" fmla="*/ 340084 w 1206769"/>
              <a:gd name="connsiteY101" fmla="*/ 691896 h 1684262"/>
              <a:gd name="connsiteX102" fmla="*/ 340084 w 1206769"/>
              <a:gd name="connsiteY102" fmla="*/ 692277 h 1684262"/>
              <a:gd name="connsiteX103" fmla="*/ 382375 w 1206769"/>
              <a:gd name="connsiteY103" fmla="*/ 615410 h 1684262"/>
              <a:gd name="connsiteX104" fmla="*/ 516868 w 1206769"/>
              <a:gd name="connsiteY104" fmla="*/ 688372 h 1684262"/>
              <a:gd name="connsiteX105" fmla="*/ 382661 w 1206769"/>
              <a:gd name="connsiteY105" fmla="*/ 615029 h 1684262"/>
              <a:gd name="connsiteX106" fmla="*/ 382375 w 1206769"/>
              <a:gd name="connsiteY106" fmla="*/ 615410 h 1684262"/>
              <a:gd name="connsiteX107" fmla="*/ 201400 w 1206769"/>
              <a:gd name="connsiteY107" fmla="*/ 907542 h 1684262"/>
              <a:gd name="connsiteX108" fmla="*/ 163300 w 1206769"/>
              <a:gd name="connsiteY108" fmla="*/ 838295 h 1684262"/>
              <a:gd name="connsiteX109" fmla="*/ 201686 w 1206769"/>
              <a:gd name="connsiteY109" fmla="*/ 907161 h 1684262"/>
              <a:gd name="connsiteX110" fmla="*/ 201400 w 1206769"/>
              <a:gd name="connsiteY110" fmla="*/ 907542 h 1684262"/>
              <a:gd name="connsiteX111" fmla="*/ 97811 w 1206769"/>
              <a:gd name="connsiteY111" fmla="*/ 1285557 h 1684262"/>
              <a:gd name="connsiteX112" fmla="*/ 123279 w 1206769"/>
              <a:gd name="connsiteY112" fmla="*/ 1264178 h 1684262"/>
              <a:gd name="connsiteX113" fmla="*/ 231975 w 1206769"/>
              <a:gd name="connsiteY113" fmla="*/ 1341501 h 1684262"/>
              <a:gd name="connsiteX114" fmla="*/ 97811 w 1206769"/>
              <a:gd name="connsiteY114" fmla="*/ 1285557 h 1684262"/>
              <a:gd name="connsiteX115" fmla="*/ 232928 w 1206769"/>
              <a:gd name="connsiteY115" fmla="*/ 1376077 h 1684262"/>
              <a:gd name="connsiteX116" fmla="*/ 279029 w 1206769"/>
              <a:gd name="connsiteY116" fmla="*/ 1379887 h 1684262"/>
              <a:gd name="connsiteX117" fmla="*/ 232451 w 1206769"/>
              <a:gd name="connsiteY117" fmla="*/ 1376077 h 1684262"/>
              <a:gd name="connsiteX118" fmla="*/ 232928 w 1206769"/>
              <a:gd name="connsiteY118" fmla="*/ 1376077 h 1684262"/>
              <a:gd name="connsiteX119" fmla="*/ 856244 w 1206769"/>
              <a:gd name="connsiteY119" fmla="*/ 715613 h 1684262"/>
              <a:gd name="connsiteX120" fmla="*/ 817635 w 1206769"/>
              <a:gd name="connsiteY120" fmla="*/ 708913 h 1684262"/>
              <a:gd name="connsiteX121" fmla="*/ 721084 w 1206769"/>
              <a:gd name="connsiteY121" fmla="*/ 657225 h 1684262"/>
              <a:gd name="connsiteX122" fmla="*/ 855767 w 1206769"/>
              <a:gd name="connsiteY122" fmla="*/ 715613 h 1684262"/>
              <a:gd name="connsiteX123" fmla="*/ 856244 w 1206769"/>
              <a:gd name="connsiteY123" fmla="*/ 715613 h 1684262"/>
              <a:gd name="connsiteX124" fmla="*/ 663458 w 1206769"/>
              <a:gd name="connsiteY124" fmla="*/ 722662 h 1684262"/>
              <a:gd name="connsiteX125" fmla="*/ 644408 w 1206769"/>
              <a:gd name="connsiteY125" fmla="*/ 807149 h 1684262"/>
              <a:gd name="connsiteX126" fmla="*/ 662981 w 1206769"/>
              <a:gd name="connsiteY126" fmla="*/ 723138 h 1684262"/>
              <a:gd name="connsiteX127" fmla="*/ 663458 w 1206769"/>
              <a:gd name="connsiteY127" fmla="*/ 722662 h 1684262"/>
              <a:gd name="connsiteX128" fmla="*/ 628882 w 1206769"/>
              <a:gd name="connsiteY128" fmla="*/ 753332 h 1684262"/>
              <a:gd name="connsiteX129" fmla="*/ 655742 w 1206769"/>
              <a:gd name="connsiteY129" fmla="*/ 726472 h 1684262"/>
              <a:gd name="connsiteX130" fmla="*/ 628406 w 1206769"/>
              <a:gd name="connsiteY130" fmla="*/ 753332 h 1684262"/>
              <a:gd name="connsiteX131" fmla="*/ 628882 w 1206769"/>
              <a:gd name="connsiteY131" fmla="*/ 753332 h 1684262"/>
              <a:gd name="connsiteX132" fmla="*/ 771090 w 1206769"/>
              <a:gd name="connsiteY132" fmla="*/ 757237 h 1684262"/>
              <a:gd name="connsiteX133" fmla="*/ 690318 w 1206769"/>
              <a:gd name="connsiteY133" fmla="*/ 822579 h 1684262"/>
              <a:gd name="connsiteX134" fmla="*/ 770614 w 1206769"/>
              <a:gd name="connsiteY134" fmla="*/ 757237 h 1684262"/>
              <a:gd name="connsiteX135" fmla="*/ 771090 w 1206769"/>
              <a:gd name="connsiteY135" fmla="*/ 757237 h 1684262"/>
              <a:gd name="connsiteX136" fmla="*/ 759565 w 1206769"/>
              <a:gd name="connsiteY136" fmla="*/ 538162 h 1684262"/>
              <a:gd name="connsiteX137" fmla="*/ 851767 w 1206769"/>
              <a:gd name="connsiteY137" fmla="*/ 480536 h 1684262"/>
              <a:gd name="connsiteX138" fmla="*/ 759089 w 1206769"/>
              <a:gd name="connsiteY138" fmla="*/ 538067 h 1684262"/>
              <a:gd name="connsiteX139" fmla="*/ 759565 w 1206769"/>
              <a:gd name="connsiteY139" fmla="*/ 538162 h 1684262"/>
              <a:gd name="connsiteX140" fmla="*/ 877961 w 1206769"/>
              <a:gd name="connsiteY140" fmla="*/ 342138 h 1684262"/>
              <a:gd name="connsiteX141" fmla="*/ 812619 w 1206769"/>
              <a:gd name="connsiteY141" fmla="*/ 442055 h 1684262"/>
              <a:gd name="connsiteX142" fmla="*/ 877961 w 1206769"/>
              <a:gd name="connsiteY142" fmla="*/ 342138 h 1684262"/>
              <a:gd name="connsiteX143" fmla="*/ 681841 w 1206769"/>
              <a:gd name="connsiteY143" fmla="*/ 323088 h 1684262"/>
              <a:gd name="connsiteX144" fmla="*/ 758803 w 1206769"/>
              <a:gd name="connsiteY144" fmla="*/ 430816 h 1684262"/>
              <a:gd name="connsiteX145" fmla="*/ 643455 w 1206769"/>
              <a:gd name="connsiteY145" fmla="*/ 396145 h 1684262"/>
              <a:gd name="connsiteX146" fmla="*/ 639550 w 1206769"/>
              <a:gd name="connsiteY146" fmla="*/ 438436 h 1684262"/>
              <a:gd name="connsiteX147" fmla="*/ 682127 w 1206769"/>
              <a:gd name="connsiteY147" fmla="*/ 323088 h 1684262"/>
              <a:gd name="connsiteX148" fmla="*/ 681841 w 1206769"/>
              <a:gd name="connsiteY148" fmla="*/ 323088 h 1684262"/>
              <a:gd name="connsiteX149" fmla="*/ 351323 w 1206769"/>
              <a:gd name="connsiteY149" fmla="*/ 219361 h 1684262"/>
              <a:gd name="connsiteX150" fmla="*/ 383994 w 1206769"/>
              <a:gd name="connsiteY150" fmla="*/ 183070 h 1684262"/>
              <a:gd name="connsiteX151" fmla="*/ 403711 w 1206769"/>
              <a:gd name="connsiteY151" fmla="*/ 175069 h 1684262"/>
              <a:gd name="connsiteX152" fmla="*/ 411331 w 1206769"/>
              <a:gd name="connsiteY152" fmla="*/ 176117 h 1684262"/>
              <a:gd name="connsiteX153" fmla="*/ 569351 w 1206769"/>
              <a:gd name="connsiteY153" fmla="*/ 242792 h 1684262"/>
              <a:gd name="connsiteX154" fmla="*/ 569922 w 1206769"/>
              <a:gd name="connsiteY154" fmla="*/ 242792 h 1684262"/>
              <a:gd name="connsiteX155" fmla="*/ 558873 w 1206769"/>
              <a:gd name="connsiteY155" fmla="*/ 299942 h 1684262"/>
              <a:gd name="connsiteX156" fmla="*/ 351609 w 1206769"/>
              <a:gd name="connsiteY156" fmla="*/ 219075 h 1684262"/>
              <a:gd name="connsiteX157" fmla="*/ 351323 w 1206769"/>
              <a:gd name="connsiteY157" fmla="*/ 219361 h 1684262"/>
              <a:gd name="connsiteX158" fmla="*/ 470767 w 1206769"/>
              <a:gd name="connsiteY158" fmla="*/ 361188 h 1684262"/>
              <a:gd name="connsiteX159" fmla="*/ 566874 w 1206769"/>
              <a:gd name="connsiteY159" fmla="*/ 503396 h 1684262"/>
              <a:gd name="connsiteX160" fmla="*/ 470767 w 1206769"/>
              <a:gd name="connsiteY160" fmla="*/ 361188 h 1684262"/>
              <a:gd name="connsiteX161" fmla="*/ 632216 w 1206769"/>
              <a:gd name="connsiteY161" fmla="*/ 453485 h 1684262"/>
              <a:gd name="connsiteX162" fmla="*/ 699367 w 1206769"/>
              <a:gd name="connsiteY162" fmla="*/ 515112 h 1684262"/>
              <a:gd name="connsiteX163" fmla="*/ 759089 w 1206769"/>
              <a:gd name="connsiteY163" fmla="*/ 438055 h 1684262"/>
              <a:gd name="connsiteX164" fmla="*/ 678317 w 1206769"/>
              <a:gd name="connsiteY164" fmla="*/ 611029 h 1684262"/>
              <a:gd name="connsiteX165" fmla="*/ 640217 w 1206769"/>
              <a:gd name="connsiteY165" fmla="*/ 587978 h 1684262"/>
              <a:gd name="connsiteX166" fmla="*/ 632216 w 1206769"/>
              <a:gd name="connsiteY166" fmla="*/ 453581 h 1684262"/>
              <a:gd name="connsiteX167" fmla="*/ 632216 w 1206769"/>
              <a:gd name="connsiteY167" fmla="*/ 453485 h 1684262"/>
              <a:gd name="connsiteX168" fmla="*/ 686032 w 1206769"/>
              <a:gd name="connsiteY168" fmla="*/ 837819 h 1684262"/>
              <a:gd name="connsiteX169" fmla="*/ 628310 w 1206769"/>
              <a:gd name="connsiteY169" fmla="*/ 930116 h 1684262"/>
              <a:gd name="connsiteX170" fmla="*/ 686032 w 1206769"/>
              <a:gd name="connsiteY170" fmla="*/ 837914 h 1684262"/>
              <a:gd name="connsiteX171" fmla="*/ 686032 w 1206769"/>
              <a:gd name="connsiteY171" fmla="*/ 837819 h 1684262"/>
              <a:gd name="connsiteX172" fmla="*/ 743658 w 1206769"/>
              <a:gd name="connsiteY172" fmla="*/ 1291400 h 1684262"/>
              <a:gd name="connsiteX173" fmla="*/ 547634 w 1206769"/>
              <a:gd name="connsiteY173" fmla="*/ 1206818 h 1684262"/>
              <a:gd name="connsiteX174" fmla="*/ 573446 w 1206769"/>
              <a:gd name="connsiteY174" fmla="*/ 1222439 h 1684262"/>
              <a:gd name="connsiteX175" fmla="*/ 603450 w 1206769"/>
              <a:gd name="connsiteY175" fmla="*/ 1227487 h 1684262"/>
              <a:gd name="connsiteX176" fmla="*/ 743658 w 1206769"/>
              <a:gd name="connsiteY176" fmla="*/ 1291495 h 1684262"/>
              <a:gd name="connsiteX177" fmla="*/ 743658 w 1206769"/>
              <a:gd name="connsiteY177" fmla="*/ 1291400 h 1684262"/>
              <a:gd name="connsiteX178" fmla="*/ 578399 w 1206769"/>
              <a:gd name="connsiteY178" fmla="*/ 945452 h 1684262"/>
              <a:gd name="connsiteX179" fmla="*/ 689842 w 1206769"/>
              <a:gd name="connsiteY179" fmla="*/ 1122236 h 1684262"/>
              <a:gd name="connsiteX180" fmla="*/ 578399 w 1206769"/>
              <a:gd name="connsiteY180" fmla="*/ 945547 h 1684262"/>
              <a:gd name="connsiteX181" fmla="*/ 578399 w 1206769"/>
              <a:gd name="connsiteY181" fmla="*/ 945452 h 1684262"/>
              <a:gd name="connsiteX182" fmla="*/ 351609 w 1206769"/>
              <a:gd name="connsiteY182" fmla="*/ 1045464 h 1684262"/>
              <a:gd name="connsiteX183" fmla="*/ 382375 w 1206769"/>
              <a:gd name="connsiteY183" fmla="*/ 887825 h 1684262"/>
              <a:gd name="connsiteX184" fmla="*/ 351609 w 1206769"/>
              <a:gd name="connsiteY184" fmla="*/ 1045559 h 1684262"/>
              <a:gd name="connsiteX185" fmla="*/ 351609 w 1206769"/>
              <a:gd name="connsiteY185" fmla="*/ 1045464 h 1684262"/>
              <a:gd name="connsiteX186" fmla="*/ 420761 w 1206769"/>
              <a:gd name="connsiteY186" fmla="*/ 1018413 h 1684262"/>
              <a:gd name="connsiteX187" fmla="*/ 605260 w 1206769"/>
              <a:gd name="connsiteY187" fmla="*/ 1180338 h 1684262"/>
              <a:gd name="connsiteX188" fmla="*/ 420761 w 1206769"/>
              <a:gd name="connsiteY188" fmla="*/ 1018413 h 1684262"/>
              <a:gd name="connsiteX189" fmla="*/ 366944 w 1206769"/>
              <a:gd name="connsiteY189" fmla="*/ 1414272 h 1684262"/>
              <a:gd name="connsiteX190" fmla="*/ 597640 w 1206769"/>
              <a:gd name="connsiteY190" fmla="*/ 1460468 h 1684262"/>
              <a:gd name="connsiteX191" fmla="*/ 366944 w 1206769"/>
              <a:gd name="connsiteY191" fmla="*/ 1414463 h 1684262"/>
              <a:gd name="connsiteX192" fmla="*/ 366944 w 1206769"/>
              <a:gd name="connsiteY192" fmla="*/ 1414272 h 1684262"/>
              <a:gd name="connsiteX193" fmla="*/ 536108 w 1206769"/>
              <a:gd name="connsiteY193" fmla="*/ 1644968 h 1684262"/>
              <a:gd name="connsiteX194" fmla="*/ 498008 w 1206769"/>
              <a:gd name="connsiteY194" fmla="*/ 1625918 h 1684262"/>
              <a:gd name="connsiteX195" fmla="*/ 471148 w 1206769"/>
              <a:gd name="connsiteY195" fmla="*/ 1618202 h 1684262"/>
              <a:gd name="connsiteX196" fmla="*/ 471148 w 1206769"/>
              <a:gd name="connsiteY196" fmla="*/ 1664399 h 1684262"/>
              <a:gd name="connsiteX197" fmla="*/ 401901 w 1206769"/>
              <a:gd name="connsiteY197" fmla="*/ 1579817 h 1684262"/>
              <a:gd name="connsiteX198" fmla="*/ 536108 w 1206769"/>
              <a:gd name="connsiteY198" fmla="*/ 1645158 h 1684262"/>
              <a:gd name="connsiteX199" fmla="*/ 536108 w 1206769"/>
              <a:gd name="connsiteY199" fmla="*/ 1644968 h 1684262"/>
              <a:gd name="connsiteX200" fmla="*/ 616785 w 1206769"/>
              <a:gd name="connsiteY200" fmla="*/ 1564196 h 1684262"/>
              <a:gd name="connsiteX201" fmla="*/ 555349 w 1206769"/>
              <a:gd name="connsiteY201" fmla="*/ 1541145 h 1684262"/>
              <a:gd name="connsiteX202" fmla="*/ 638597 w 1206769"/>
              <a:gd name="connsiteY202" fmla="*/ 1493520 h 1684262"/>
              <a:gd name="connsiteX203" fmla="*/ 739848 w 1206769"/>
              <a:gd name="connsiteY203" fmla="*/ 1525715 h 1684262"/>
              <a:gd name="connsiteX204" fmla="*/ 616785 w 1206769"/>
              <a:gd name="connsiteY204" fmla="*/ 1564386 h 1684262"/>
              <a:gd name="connsiteX205" fmla="*/ 616785 w 1206769"/>
              <a:gd name="connsiteY205" fmla="*/ 1564196 h 1684262"/>
              <a:gd name="connsiteX206" fmla="*/ 752231 w 1206769"/>
              <a:gd name="connsiteY206" fmla="*/ 1664779 h 1684262"/>
              <a:gd name="connsiteX207" fmla="*/ 739658 w 1206769"/>
              <a:gd name="connsiteY207" fmla="*/ 1664779 h 1684262"/>
              <a:gd name="connsiteX208" fmla="*/ 731180 w 1206769"/>
              <a:gd name="connsiteY208" fmla="*/ 1664779 h 1684262"/>
              <a:gd name="connsiteX209" fmla="*/ 727561 w 1206769"/>
              <a:gd name="connsiteY209" fmla="*/ 1664779 h 1684262"/>
              <a:gd name="connsiteX210" fmla="*/ 713750 w 1206769"/>
              <a:gd name="connsiteY210" fmla="*/ 1666780 h 1684262"/>
              <a:gd name="connsiteX211" fmla="*/ 704225 w 1206769"/>
              <a:gd name="connsiteY211" fmla="*/ 1665256 h 1684262"/>
              <a:gd name="connsiteX212" fmla="*/ 705558 w 1206769"/>
              <a:gd name="connsiteY212" fmla="*/ 1667733 h 1684262"/>
              <a:gd name="connsiteX213" fmla="*/ 790045 w 1206769"/>
              <a:gd name="connsiteY213" fmla="*/ 1610106 h 1684262"/>
              <a:gd name="connsiteX214" fmla="*/ 752231 w 1206769"/>
              <a:gd name="connsiteY214" fmla="*/ 1664970 h 1684262"/>
              <a:gd name="connsiteX215" fmla="*/ 752231 w 1206769"/>
              <a:gd name="connsiteY215" fmla="*/ 1664779 h 1684262"/>
              <a:gd name="connsiteX216" fmla="*/ 857863 w 1206769"/>
              <a:gd name="connsiteY216" fmla="*/ 1591056 h 1684262"/>
              <a:gd name="connsiteX217" fmla="*/ 838813 w 1206769"/>
              <a:gd name="connsiteY217" fmla="*/ 1568958 h 1684262"/>
              <a:gd name="connsiteX218" fmla="*/ 836146 w 1206769"/>
              <a:gd name="connsiteY218" fmla="*/ 1564291 h 1684262"/>
              <a:gd name="connsiteX219" fmla="*/ 955179 w 1206769"/>
              <a:gd name="connsiteY219" fmla="*/ 1500720 h 1684262"/>
              <a:gd name="connsiteX220" fmla="*/ 1066493 w 1206769"/>
              <a:gd name="connsiteY220" fmla="*/ 1492065 h 1684262"/>
              <a:gd name="connsiteX221" fmla="*/ 857863 w 1206769"/>
              <a:gd name="connsiteY221" fmla="*/ 1591247 h 1684262"/>
              <a:gd name="connsiteX222" fmla="*/ 857863 w 1206769"/>
              <a:gd name="connsiteY222" fmla="*/ 1591056 h 1684262"/>
              <a:gd name="connsiteX223" fmla="*/ 1054979 w 1206769"/>
              <a:gd name="connsiteY223" fmla="*/ 1445037 h 1684262"/>
              <a:gd name="connsiteX224" fmla="*/ 916632 w 1206769"/>
              <a:gd name="connsiteY224" fmla="*/ 1468184 h 1684262"/>
              <a:gd name="connsiteX225" fmla="*/ 1028170 w 1206769"/>
              <a:gd name="connsiteY225" fmla="*/ 1445228 h 1684262"/>
              <a:gd name="connsiteX226" fmla="*/ 1054979 w 1206769"/>
              <a:gd name="connsiteY226" fmla="*/ 1445037 h 1684262"/>
              <a:gd name="connsiteX227" fmla="*/ 862816 w 1206769"/>
              <a:gd name="connsiteY227" fmla="*/ 1410462 h 1684262"/>
              <a:gd name="connsiteX228" fmla="*/ 647551 w 1206769"/>
              <a:gd name="connsiteY228" fmla="*/ 1448562 h 1684262"/>
              <a:gd name="connsiteX229" fmla="*/ 862816 w 1206769"/>
              <a:gd name="connsiteY229" fmla="*/ 1410653 h 1684262"/>
              <a:gd name="connsiteX230" fmla="*/ 862816 w 1206769"/>
              <a:gd name="connsiteY230" fmla="*/ 1410462 h 1684262"/>
              <a:gd name="connsiteX231" fmla="*/ 689842 w 1206769"/>
              <a:gd name="connsiteY231" fmla="*/ 1391412 h 1684262"/>
              <a:gd name="connsiteX232" fmla="*/ 924347 w 1206769"/>
              <a:gd name="connsiteY232" fmla="*/ 1306830 h 1684262"/>
              <a:gd name="connsiteX233" fmla="*/ 689842 w 1206769"/>
              <a:gd name="connsiteY233" fmla="*/ 1391412 h 1684262"/>
              <a:gd name="connsiteX234" fmla="*/ 1162663 w 1206769"/>
              <a:gd name="connsiteY234" fmla="*/ 1057085 h 1684262"/>
              <a:gd name="connsiteX235" fmla="*/ 1148756 w 1206769"/>
              <a:gd name="connsiteY235" fmla="*/ 1134428 h 1684262"/>
              <a:gd name="connsiteX236" fmla="*/ 1066841 w 1206769"/>
              <a:gd name="connsiteY236" fmla="*/ 1139762 h 1684262"/>
              <a:gd name="connsiteX237" fmla="*/ 1035790 w 1206769"/>
              <a:gd name="connsiteY237" fmla="*/ 1087755 h 1684262"/>
              <a:gd name="connsiteX238" fmla="*/ 1162663 w 1206769"/>
              <a:gd name="connsiteY238" fmla="*/ 1057085 h 1684262"/>
              <a:gd name="connsiteX239" fmla="*/ 987913 w 1206769"/>
              <a:gd name="connsiteY239" fmla="*/ 1181170 h 1684262"/>
              <a:gd name="connsiteX240" fmla="*/ 958923 w 1206769"/>
              <a:gd name="connsiteY240" fmla="*/ 1264444 h 1684262"/>
              <a:gd name="connsiteX241" fmla="*/ 905107 w 1206769"/>
              <a:gd name="connsiteY241" fmla="*/ 1118330 h 1684262"/>
              <a:gd name="connsiteX242" fmla="*/ 987913 w 1206769"/>
              <a:gd name="connsiteY24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102560 w 1206769"/>
              <a:gd name="connsiteY18" fmla="*/ 657701 h 1684262"/>
              <a:gd name="connsiteX19" fmla="*/ 739848 w 1206769"/>
              <a:gd name="connsiteY19" fmla="*/ 595694 h 1684262"/>
              <a:gd name="connsiteX20" fmla="*/ 716893 w 1206769"/>
              <a:gd name="connsiteY20" fmla="*/ 318992 h 1684262"/>
              <a:gd name="connsiteX21" fmla="*/ 920537 w 1206769"/>
              <a:gd name="connsiteY21" fmla="*/ 246031 h 1684262"/>
              <a:gd name="connsiteX22" fmla="*/ 682412 w 1206769"/>
              <a:gd name="connsiteY22" fmla="*/ 238316 h 1684262"/>
              <a:gd name="connsiteX23" fmla="*/ 928538 w 1206769"/>
              <a:gd name="connsiteY23" fmla="*/ 226790 h 1684262"/>
              <a:gd name="connsiteX24" fmla="*/ 720893 w 1206769"/>
              <a:gd name="connsiteY24" fmla="*/ 196025 h 1684262"/>
              <a:gd name="connsiteX25" fmla="*/ 736229 w 1206769"/>
              <a:gd name="connsiteY25" fmla="*/ 49911 h 1684262"/>
              <a:gd name="connsiteX26" fmla="*/ 663267 w 1206769"/>
              <a:gd name="connsiteY26" fmla="*/ 0 h 1684262"/>
              <a:gd name="connsiteX27" fmla="*/ 625167 w 1206769"/>
              <a:gd name="connsiteY27" fmla="*/ 103727 h 1684262"/>
              <a:gd name="connsiteX28" fmla="*/ 625167 w 1206769"/>
              <a:gd name="connsiteY28" fmla="*/ 288322 h 1684262"/>
              <a:gd name="connsiteX29" fmla="*/ 336845 w 1206769"/>
              <a:gd name="connsiteY29" fmla="*/ 261366 h 1684262"/>
              <a:gd name="connsiteX30" fmla="*/ 367611 w 1206769"/>
              <a:gd name="connsiteY30" fmla="*/ 307467 h 1684262"/>
              <a:gd name="connsiteX31" fmla="*/ 579066 w 1206769"/>
              <a:gd name="connsiteY31" fmla="*/ 615029 h 1684262"/>
              <a:gd name="connsiteX32" fmla="*/ 263884 w 1206769"/>
              <a:gd name="connsiteY32" fmla="*/ 511207 h 1684262"/>
              <a:gd name="connsiteX33" fmla="*/ 233118 w 1206769"/>
              <a:gd name="connsiteY33" fmla="*/ 714947 h 1684262"/>
              <a:gd name="connsiteX34" fmla="*/ 532965 w 1206769"/>
              <a:gd name="connsiteY34" fmla="*/ 807149 h 1684262"/>
              <a:gd name="connsiteX35" fmla="*/ 513915 w 1206769"/>
              <a:gd name="connsiteY35" fmla="*/ 803339 h 1684262"/>
              <a:gd name="connsiteX36" fmla="*/ 502390 w 1206769"/>
              <a:gd name="connsiteY36" fmla="*/ 791813 h 1684262"/>
              <a:gd name="connsiteX37" fmla="*/ 464290 w 1206769"/>
              <a:gd name="connsiteY37" fmla="*/ 772763 h 1684262"/>
              <a:gd name="connsiteX38" fmla="*/ 375231 w 1206769"/>
              <a:gd name="connsiteY38" fmla="*/ 788670 h 1684262"/>
              <a:gd name="connsiteX39" fmla="*/ 418189 w 1206769"/>
              <a:gd name="connsiteY39" fmla="*/ 826770 h 1684262"/>
              <a:gd name="connsiteX40" fmla="*/ 333607 w 1206769"/>
              <a:gd name="connsiteY40" fmla="*/ 826770 h 1684262"/>
              <a:gd name="connsiteX41" fmla="*/ 276457 w 1206769"/>
              <a:gd name="connsiteY41" fmla="*/ 857536 h 1684262"/>
              <a:gd name="connsiteX42" fmla="*/ 288458 w 1206769"/>
              <a:gd name="connsiteY42" fmla="*/ 766001 h 1684262"/>
              <a:gd name="connsiteX43" fmla="*/ 138059 w 1206769"/>
              <a:gd name="connsiteY43" fmla="*/ 911352 h 1684262"/>
              <a:gd name="connsiteX44" fmla="*/ 237976 w 1206769"/>
              <a:gd name="connsiteY44" fmla="*/ 961358 h 1684262"/>
              <a:gd name="connsiteX45" fmla="*/ 75102 w 1206769"/>
              <a:gd name="connsiteY45" fmla="*/ 1025783 h 1684262"/>
              <a:gd name="connsiteX46" fmla="*/ 80432 w 1206769"/>
              <a:gd name="connsiteY46" fmla="*/ 915162 h 1684262"/>
              <a:gd name="connsiteX47" fmla="*/ 91958 w 1206769"/>
              <a:gd name="connsiteY47" fmla="*/ 1107377 h 1684262"/>
              <a:gd name="connsiteX48" fmla="*/ 214925 w 1206769"/>
              <a:gd name="connsiteY48" fmla="*/ 1157383 h 1684262"/>
              <a:gd name="connsiteX49" fmla="*/ 322463 w 1206769"/>
              <a:gd name="connsiteY49" fmla="*/ 1240346 h 1684262"/>
              <a:gd name="connsiteX50" fmla="*/ 309794 w 1206769"/>
              <a:gd name="connsiteY50" fmla="*/ 1240346 h 1684262"/>
              <a:gd name="connsiteX51" fmla="*/ 311699 w 1206769"/>
              <a:gd name="connsiteY51" fmla="*/ 1248728 h 1684262"/>
              <a:gd name="connsiteX52" fmla="*/ 310842 w 1206769"/>
              <a:gd name="connsiteY52" fmla="*/ 1254824 h 1684262"/>
              <a:gd name="connsiteX53" fmla="*/ 309223 w 1206769"/>
              <a:gd name="connsiteY53" fmla="*/ 1259396 h 1684262"/>
              <a:gd name="connsiteX54" fmla="*/ 301317 w 1206769"/>
              <a:gd name="connsiteY54" fmla="*/ 1268063 h 1684262"/>
              <a:gd name="connsiteX55" fmla="*/ 283886 w 1206769"/>
              <a:gd name="connsiteY55" fmla="*/ 1268063 h 1684262"/>
              <a:gd name="connsiteX56" fmla="*/ 284934 w 1206769"/>
              <a:gd name="connsiteY56" fmla="*/ 1275207 h 1684262"/>
              <a:gd name="connsiteX57" fmla="*/ 395615 w 1206769"/>
              <a:gd name="connsiteY57" fmla="*/ 1319117 h 1684262"/>
              <a:gd name="connsiteX58" fmla="*/ 257026 w 1206769"/>
              <a:gd name="connsiteY58" fmla="*/ 1309592 h 1684262"/>
              <a:gd name="connsiteX59" fmla="*/ 257026 w 1206769"/>
              <a:gd name="connsiteY59" fmla="*/ 1309592 h 1684262"/>
              <a:gd name="connsiteX60" fmla="*/ 248263 w 1206769"/>
              <a:gd name="connsiteY60" fmla="*/ 1308259 h 1684262"/>
              <a:gd name="connsiteX61" fmla="*/ 247691 w 1206769"/>
              <a:gd name="connsiteY61" fmla="*/ 1308735 h 1684262"/>
              <a:gd name="connsiteX62" fmla="*/ 229880 w 1206769"/>
              <a:gd name="connsiteY62" fmla="*/ 1312259 h 1684262"/>
              <a:gd name="connsiteX63" fmla="*/ 146155 w 1206769"/>
              <a:gd name="connsiteY63" fmla="*/ 1230344 h 1684262"/>
              <a:gd name="connsiteX64" fmla="*/ 115389 w 1206769"/>
              <a:gd name="connsiteY64" fmla="*/ 1430369 h 1684262"/>
              <a:gd name="connsiteX65" fmla="*/ 349799 w 1206769"/>
              <a:gd name="connsiteY65" fmla="*/ 1480280 h 1684262"/>
              <a:gd name="connsiteX66" fmla="*/ 299507 w 1206769"/>
              <a:gd name="connsiteY66" fmla="*/ 1464659 h 1684262"/>
              <a:gd name="connsiteX67" fmla="*/ 321034 w 1206769"/>
              <a:gd name="connsiteY67" fmla="*/ 1477042 h 1684262"/>
              <a:gd name="connsiteX68" fmla="*/ 330559 w 1206769"/>
              <a:gd name="connsiteY68" fmla="*/ 1484376 h 1684262"/>
              <a:gd name="connsiteX69" fmla="*/ 388280 w 1206769"/>
              <a:gd name="connsiteY69" fmla="*/ 1545717 h 1684262"/>
              <a:gd name="connsiteX70" fmla="*/ 348847 w 1206769"/>
              <a:gd name="connsiteY70" fmla="*/ 1542479 h 1684262"/>
              <a:gd name="connsiteX71" fmla="*/ 255883 w 1206769"/>
              <a:gd name="connsiteY71" fmla="*/ 1502664 h 1684262"/>
              <a:gd name="connsiteX72" fmla="*/ 255883 w 1206769"/>
              <a:gd name="connsiteY72" fmla="*/ 1502664 h 1684262"/>
              <a:gd name="connsiteX73" fmla="*/ 239976 w 1206769"/>
              <a:gd name="connsiteY73" fmla="*/ 1484281 h 1684262"/>
              <a:gd name="connsiteX74" fmla="*/ 203495 w 1206769"/>
              <a:gd name="connsiteY74" fmla="*/ 1484281 h 1684262"/>
              <a:gd name="connsiteX75" fmla="*/ 187303 w 1206769"/>
              <a:gd name="connsiteY75" fmla="*/ 1499140 h 1684262"/>
              <a:gd name="connsiteX76" fmla="*/ 490674 w 1206769"/>
              <a:gd name="connsiteY76" fmla="*/ 1673352 h 1684262"/>
              <a:gd name="connsiteX77" fmla="*/ 757374 w 1206769"/>
              <a:gd name="connsiteY77" fmla="*/ 1682401 h 1684262"/>
              <a:gd name="connsiteX78" fmla="*/ 988070 w 1206769"/>
              <a:gd name="connsiteY78" fmla="*/ 1594485 h 1684262"/>
              <a:gd name="connsiteX79" fmla="*/ 1152566 w 1206769"/>
              <a:gd name="connsiteY79" fmla="*/ 1394460 h 1684262"/>
              <a:gd name="connsiteX80" fmla="*/ 918822 w 1206769"/>
              <a:gd name="connsiteY80" fmla="*/ 1363507 h 1684262"/>
              <a:gd name="connsiteX81" fmla="*/ 802904 w 1206769"/>
              <a:gd name="connsiteY81" fmla="*/ 1350454 h 1684262"/>
              <a:gd name="connsiteX82" fmla="*/ 841956 w 1206769"/>
              <a:gd name="connsiteY82" fmla="*/ 1326547 h 1684262"/>
              <a:gd name="connsiteX83" fmla="*/ 1018286 w 1206769"/>
              <a:gd name="connsiteY83" fmla="*/ 1315425 h 1684262"/>
              <a:gd name="connsiteX84" fmla="*/ 980354 w 1206769"/>
              <a:gd name="connsiteY84" fmla="*/ 1268921 h 1684262"/>
              <a:gd name="connsiteX85" fmla="*/ 1091488 w 1206769"/>
              <a:gd name="connsiteY85" fmla="*/ 1221043 h 1684262"/>
              <a:gd name="connsiteX86" fmla="*/ 911203 w 1206769"/>
              <a:gd name="connsiteY86" fmla="*/ 1022890 h 1684262"/>
              <a:gd name="connsiteX87" fmla="*/ 1193429 w 1206769"/>
              <a:gd name="connsiteY87" fmla="*/ 899446 h 1684262"/>
              <a:gd name="connsiteX88" fmla="*/ 759089 w 1206769"/>
              <a:gd name="connsiteY88" fmla="*/ 61246 h 1684262"/>
              <a:gd name="connsiteX89" fmla="*/ 720989 w 1206769"/>
              <a:gd name="connsiteY89" fmla="*/ 145828 h 1684262"/>
              <a:gd name="connsiteX90" fmla="*/ 759089 w 1206769"/>
              <a:gd name="connsiteY90" fmla="*/ 61436 h 1684262"/>
              <a:gd name="connsiteX91" fmla="*/ 759089 w 1206769"/>
              <a:gd name="connsiteY91" fmla="*/ 61246 h 1684262"/>
              <a:gd name="connsiteX92" fmla="*/ 363611 w 1206769"/>
              <a:gd name="connsiteY92" fmla="*/ 545783 h 1684262"/>
              <a:gd name="connsiteX93" fmla="*/ 348275 w 1206769"/>
              <a:gd name="connsiteY93" fmla="*/ 553498 h 1684262"/>
              <a:gd name="connsiteX94" fmla="*/ 363611 w 1206769"/>
              <a:gd name="connsiteY94" fmla="*/ 545783 h 1684262"/>
              <a:gd name="connsiteX95" fmla="*/ 232451 w 1206769"/>
              <a:gd name="connsiteY95" fmla="*/ 523113 h 1684262"/>
              <a:gd name="connsiteX96" fmla="*/ 254694 w 1206769"/>
              <a:gd name="connsiteY96" fmla="*/ 664096 h 1684262"/>
              <a:gd name="connsiteX97" fmla="*/ 232451 w 1206769"/>
              <a:gd name="connsiteY97" fmla="*/ 523113 h 1684262"/>
              <a:gd name="connsiteX98" fmla="*/ 340084 w 1206769"/>
              <a:gd name="connsiteY98" fmla="*/ 692277 h 1684262"/>
              <a:gd name="connsiteX99" fmla="*/ 470767 w 1206769"/>
              <a:gd name="connsiteY99" fmla="*/ 684562 h 1684262"/>
              <a:gd name="connsiteX100" fmla="*/ 340084 w 1206769"/>
              <a:gd name="connsiteY100" fmla="*/ 691896 h 1684262"/>
              <a:gd name="connsiteX101" fmla="*/ 340084 w 1206769"/>
              <a:gd name="connsiteY101" fmla="*/ 692277 h 1684262"/>
              <a:gd name="connsiteX102" fmla="*/ 382375 w 1206769"/>
              <a:gd name="connsiteY102" fmla="*/ 615410 h 1684262"/>
              <a:gd name="connsiteX103" fmla="*/ 516868 w 1206769"/>
              <a:gd name="connsiteY103" fmla="*/ 688372 h 1684262"/>
              <a:gd name="connsiteX104" fmla="*/ 382661 w 1206769"/>
              <a:gd name="connsiteY104" fmla="*/ 615029 h 1684262"/>
              <a:gd name="connsiteX105" fmla="*/ 382375 w 1206769"/>
              <a:gd name="connsiteY105" fmla="*/ 615410 h 1684262"/>
              <a:gd name="connsiteX106" fmla="*/ 201400 w 1206769"/>
              <a:gd name="connsiteY106" fmla="*/ 907542 h 1684262"/>
              <a:gd name="connsiteX107" fmla="*/ 163300 w 1206769"/>
              <a:gd name="connsiteY107" fmla="*/ 838295 h 1684262"/>
              <a:gd name="connsiteX108" fmla="*/ 201686 w 1206769"/>
              <a:gd name="connsiteY108" fmla="*/ 907161 h 1684262"/>
              <a:gd name="connsiteX109" fmla="*/ 201400 w 1206769"/>
              <a:gd name="connsiteY109" fmla="*/ 907542 h 1684262"/>
              <a:gd name="connsiteX110" fmla="*/ 97811 w 1206769"/>
              <a:gd name="connsiteY110" fmla="*/ 1285557 h 1684262"/>
              <a:gd name="connsiteX111" fmla="*/ 123279 w 1206769"/>
              <a:gd name="connsiteY111" fmla="*/ 1264178 h 1684262"/>
              <a:gd name="connsiteX112" fmla="*/ 231975 w 1206769"/>
              <a:gd name="connsiteY112" fmla="*/ 1341501 h 1684262"/>
              <a:gd name="connsiteX113" fmla="*/ 97811 w 1206769"/>
              <a:gd name="connsiteY113" fmla="*/ 1285557 h 1684262"/>
              <a:gd name="connsiteX114" fmla="*/ 232928 w 1206769"/>
              <a:gd name="connsiteY114" fmla="*/ 1376077 h 1684262"/>
              <a:gd name="connsiteX115" fmla="*/ 279029 w 1206769"/>
              <a:gd name="connsiteY115" fmla="*/ 1379887 h 1684262"/>
              <a:gd name="connsiteX116" fmla="*/ 232451 w 1206769"/>
              <a:gd name="connsiteY116" fmla="*/ 1376077 h 1684262"/>
              <a:gd name="connsiteX117" fmla="*/ 232928 w 1206769"/>
              <a:gd name="connsiteY117" fmla="*/ 1376077 h 1684262"/>
              <a:gd name="connsiteX118" fmla="*/ 856244 w 1206769"/>
              <a:gd name="connsiteY118" fmla="*/ 715613 h 1684262"/>
              <a:gd name="connsiteX119" fmla="*/ 817635 w 1206769"/>
              <a:gd name="connsiteY119" fmla="*/ 708913 h 1684262"/>
              <a:gd name="connsiteX120" fmla="*/ 721084 w 1206769"/>
              <a:gd name="connsiteY120" fmla="*/ 657225 h 1684262"/>
              <a:gd name="connsiteX121" fmla="*/ 855767 w 1206769"/>
              <a:gd name="connsiteY121" fmla="*/ 715613 h 1684262"/>
              <a:gd name="connsiteX122" fmla="*/ 856244 w 1206769"/>
              <a:gd name="connsiteY122" fmla="*/ 715613 h 1684262"/>
              <a:gd name="connsiteX123" fmla="*/ 663458 w 1206769"/>
              <a:gd name="connsiteY123" fmla="*/ 722662 h 1684262"/>
              <a:gd name="connsiteX124" fmla="*/ 644408 w 1206769"/>
              <a:gd name="connsiteY124" fmla="*/ 807149 h 1684262"/>
              <a:gd name="connsiteX125" fmla="*/ 662981 w 1206769"/>
              <a:gd name="connsiteY125" fmla="*/ 723138 h 1684262"/>
              <a:gd name="connsiteX126" fmla="*/ 663458 w 1206769"/>
              <a:gd name="connsiteY126" fmla="*/ 722662 h 1684262"/>
              <a:gd name="connsiteX127" fmla="*/ 628882 w 1206769"/>
              <a:gd name="connsiteY127" fmla="*/ 753332 h 1684262"/>
              <a:gd name="connsiteX128" fmla="*/ 655742 w 1206769"/>
              <a:gd name="connsiteY128" fmla="*/ 726472 h 1684262"/>
              <a:gd name="connsiteX129" fmla="*/ 628406 w 1206769"/>
              <a:gd name="connsiteY129" fmla="*/ 753332 h 1684262"/>
              <a:gd name="connsiteX130" fmla="*/ 628882 w 1206769"/>
              <a:gd name="connsiteY130" fmla="*/ 753332 h 1684262"/>
              <a:gd name="connsiteX131" fmla="*/ 771090 w 1206769"/>
              <a:gd name="connsiteY131" fmla="*/ 757237 h 1684262"/>
              <a:gd name="connsiteX132" fmla="*/ 690318 w 1206769"/>
              <a:gd name="connsiteY132" fmla="*/ 822579 h 1684262"/>
              <a:gd name="connsiteX133" fmla="*/ 770614 w 1206769"/>
              <a:gd name="connsiteY133" fmla="*/ 757237 h 1684262"/>
              <a:gd name="connsiteX134" fmla="*/ 771090 w 1206769"/>
              <a:gd name="connsiteY134" fmla="*/ 757237 h 1684262"/>
              <a:gd name="connsiteX135" fmla="*/ 759565 w 1206769"/>
              <a:gd name="connsiteY135" fmla="*/ 538162 h 1684262"/>
              <a:gd name="connsiteX136" fmla="*/ 851767 w 1206769"/>
              <a:gd name="connsiteY136" fmla="*/ 480536 h 1684262"/>
              <a:gd name="connsiteX137" fmla="*/ 759089 w 1206769"/>
              <a:gd name="connsiteY137" fmla="*/ 538067 h 1684262"/>
              <a:gd name="connsiteX138" fmla="*/ 759565 w 1206769"/>
              <a:gd name="connsiteY138" fmla="*/ 538162 h 1684262"/>
              <a:gd name="connsiteX139" fmla="*/ 877961 w 1206769"/>
              <a:gd name="connsiteY139" fmla="*/ 342138 h 1684262"/>
              <a:gd name="connsiteX140" fmla="*/ 812619 w 1206769"/>
              <a:gd name="connsiteY140" fmla="*/ 442055 h 1684262"/>
              <a:gd name="connsiteX141" fmla="*/ 877961 w 1206769"/>
              <a:gd name="connsiteY141" fmla="*/ 342138 h 1684262"/>
              <a:gd name="connsiteX142" fmla="*/ 681841 w 1206769"/>
              <a:gd name="connsiteY142" fmla="*/ 323088 h 1684262"/>
              <a:gd name="connsiteX143" fmla="*/ 758803 w 1206769"/>
              <a:gd name="connsiteY143" fmla="*/ 430816 h 1684262"/>
              <a:gd name="connsiteX144" fmla="*/ 643455 w 1206769"/>
              <a:gd name="connsiteY144" fmla="*/ 396145 h 1684262"/>
              <a:gd name="connsiteX145" fmla="*/ 639550 w 1206769"/>
              <a:gd name="connsiteY145" fmla="*/ 438436 h 1684262"/>
              <a:gd name="connsiteX146" fmla="*/ 682127 w 1206769"/>
              <a:gd name="connsiteY146" fmla="*/ 323088 h 1684262"/>
              <a:gd name="connsiteX147" fmla="*/ 681841 w 1206769"/>
              <a:gd name="connsiteY147" fmla="*/ 323088 h 1684262"/>
              <a:gd name="connsiteX148" fmla="*/ 351323 w 1206769"/>
              <a:gd name="connsiteY148" fmla="*/ 219361 h 1684262"/>
              <a:gd name="connsiteX149" fmla="*/ 383994 w 1206769"/>
              <a:gd name="connsiteY149" fmla="*/ 183070 h 1684262"/>
              <a:gd name="connsiteX150" fmla="*/ 403711 w 1206769"/>
              <a:gd name="connsiteY150" fmla="*/ 175069 h 1684262"/>
              <a:gd name="connsiteX151" fmla="*/ 411331 w 1206769"/>
              <a:gd name="connsiteY151" fmla="*/ 176117 h 1684262"/>
              <a:gd name="connsiteX152" fmla="*/ 569351 w 1206769"/>
              <a:gd name="connsiteY152" fmla="*/ 242792 h 1684262"/>
              <a:gd name="connsiteX153" fmla="*/ 569922 w 1206769"/>
              <a:gd name="connsiteY153" fmla="*/ 242792 h 1684262"/>
              <a:gd name="connsiteX154" fmla="*/ 558873 w 1206769"/>
              <a:gd name="connsiteY154" fmla="*/ 299942 h 1684262"/>
              <a:gd name="connsiteX155" fmla="*/ 351609 w 1206769"/>
              <a:gd name="connsiteY155" fmla="*/ 219075 h 1684262"/>
              <a:gd name="connsiteX156" fmla="*/ 351323 w 1206769"/>
              <a:gd name="connsiteY156" fmla="*/ 219361 h 1684262"/>
              <a:gd name="connsiteX157" fmla="*/ 470767 w 1206769"/>
              <a:gd name="connsiteY157" fmla="*/ 361188 h 1684262"/>
              <a:gd name="connsiteX158" fmla="*/ 566874 w 1206769"/>
              <a:gd name="connsiteY158" fmla="*/ 503396 h 1684262"/>
              <a:gd name="connsiteX159" fmla="*/ 470767 w 1206769"/>
              <a:gd name="connsiteY159" fmla="*/ 361188 h 1684262"/>
              <a:gd name="connsiteX160" fmla="*/ 632216 w 1206769"/>
              <a:gd name="connsiteY160" fmla="*/ 453485 h 1684262"/>
              <a:gd name="connsiteX161" fmla="*/ 699367 w 1206769"/>
              <a:gd name="connsiteY161" fmla="*/ 515112 h 1684262"/>
              <a:gd name="connsiteX162" fmla="*/ 759089 w 1206769"/>
              <a:gd name="connsiteY162" fmla="*/ 438055 h 1684262"/>
              <a:gd name="connsiteX163" fmla="*/ 678317 w 1206769"/>
              <a:gd name="connsiteY163" fmla="*/ 611029 h 1684262"/>
              <a:gd name="connsiteX164" fmla="*/ 640217 w 1206769"/>
              <a:gd name="connsiteY164" fmla="*/ 587978 h 1684262"/>
              <a:gd name="connsiteX165" fmla="*/ 632216 w 1206769"/>
              <a:gd name="connsiteY165" fmla="*/ 453581 h 1684262"/>
              <a:gd name="connsiteX166" fmla="*/ 632216 w 1206769"/>
              <a:gd name="connsiteY166" fmla="*/ 453485 h 1684262"/>
              <a:gd name="connsiteX167" fmla="*/ 686032 w 1206769"/>
              <a:gd name="connsiteY167" fmla="*/ 837819 h 1684262"/>
              <a:gd name="connsiteX168" fmla="*/ 628310 w 1206769"/>
              <a:gd name="connsiteY168" fmla="*/ 930116 h 1684262"/>
              <a:gd name="connsiteX169" fmla="*/ 686032 w 1206769"/>
              <a:gd name="connsiteY169" fmla="*/ 837914 h 1684262"/>
              <a:gd name="connsiteX170" fmla="*/ 686032 w 1206769"/>
              <a:gd name="connsiteY170" fmla="*/ 837819 h 1684262"/>
              <a:gd name="connsiteX171" fmla="*/ 743658 w 1206769"/>
              <a:gd name="connsiteY171" fmla="*/ 1291400 h 1684262"/>
              <a:gd name="connsiteX172" fmla="*/ 547634 w 1206769"/>
              <a:gd name="connsiteY172" fmla="*/ 1206818 h 1684262"/>
              <a:gd name="connsiteX173" fmla="*/ 573446 w 1206769"/>
              <a:gd name="connsiteY173" fmla="*/ 1222439 h 1684262"/>
              <a:gd name="connsiteX174" fmla="*/ 603450 w 1206769"/>
              <a:gd name="connsiteY174" fmla="*/ 1227487 h 1684262"/>
              <a:gd name="connsiteX175" fmla="*/ 743658 w 1206769"/>
              <a:gd name="connsiteY175" fmla="*/ 1291495 h 1684262"/>
              <a:gd name="connsiteX176" fmla="*/ 743658 w 1206769"/>
              <a:gd name="connsiteY176" fmla="*/ 1291400 h 1684262"/>
              <a:gd name="connsiteX177" fmla="*/ 578399 w 1206769"/>
              <a:gd name="connsiteY177" fmla="*/ 945452 h 1684262"/>
              <a:gd name="connsiteX178" fmla="*/ 689842 w 1206769"/>
              <a:gd name="connsiteY178" fmla="*/ 1122236 h 1684262"/>
              <a:gd name="connsiteX179" fmla="*/ 578399 w 1206769"/>
              <a:gd name="connsiteY179" fmla="*/ 945547 h 1684262"/>
              <a:gd name="connsiteX180" fmla="*/ 578399 w 1206769"/>
              <a:gd name="connsiteY180" fmla="*/ 945452 h 1684262"/>
              <a:gd name="connsiteX181" fmla="*/ 351609 w 1206769"/>
              <a:gd name="connsiteY181" fmla="*/ 1045464 h 1684262"/>
              <a:gd name="connsiteX182" fmla="*/ 382375 w 1206769"/>
              <a:gd name="connsiteY182" fmla="*/ 887825 h 1684262"/>
              <a:gd name="connsiteX183" fmla="*/ 351609 w 1206769"/>
              <a:gd name="connsiteY183" fmla="*/ 1045559 h 1684262"/>
              <a:gd name="connsiteX184" fmla="*/ 351609 w 1206769"/>
              <a:gd name="connsiteY184" fmla="*/ 1045464 h 1684262"/>
              <a:gd name="connsiteX185" fmla="*/ 420761 w 1206769"/>
              <a:gd name="connsiteY185" fmla="*/ 1018413 h 1684262"/>
              <a:gd name="connsiteX186" fmla="*/ 605260 w 1206769"/>
              <a:gd name="connsiteY186" fmla="*/ 1180338 h 1684262"/>
              <a:gd name="connsiteX187" fmla="*/ 420761 w 1206769"/>
              <a:gd name="connsiteY187" fmla="*/ 1018413 h 1684262"/>
              <a:gd name="connsiteX188" fmla="*/ 366944 w 1206769"/>
              <a:gd name="connsiteY188" fmla="*/ 1414272 h 1684262"/>
              <a:gd name="connsiteX189" fmla="*/ 597640 w 1206769"/>
              <a:gd name="connsiteY189" fmla="*/ 1460468 h 1684262"/>
              <a:gd name="connsiteX190" fmla="*/ 366944 w 1206769"/>
              <a:gd name="connsiteY190" fmla="*/ 1414463 h 1684262"/>
              <a:gd name="connsiteX191" fmla="*/ 366944 w 1206769"/>
              <a:gd name="connsiteY191" fmla="*/ 1414272 h 1684262"/>
              <a:gd name="connsiteX192" fmla="*/ 536108 w 1206769"/>
              <a:gd name="connsiteY192" fmla="*/ 1644968 h 1684262"/>
              <a:gd name="connsiteX193" fmla="*/ 498008 w 1206769"/>
              <a:gd name="connsiteY193" fmla="*/ 1625918 h 1684262"/>
              <a:gd name="connsiteX194" fmla="*/ 471148 w 1206769"/>
              <a:gd name="connsiteY194" fmla="*/ 1618202 h 1684262"/>
              <a:gd name="connsiteX195" fmla="*/ 471148 w 1206769"/>
              <a:gd name="connsiteY195" fmla="*/ 1664399 h 1684262"/>
              <a:gd name="connsiteX196" fmla="*/ 401901 w 1206769"/>
              <a:gd name="connsiteY196" fmla="*/ 1579817 h 1684262"/>
              <a:gd name="connsiteX197" fmla="*/ 536108 w 1206769"/>
              <a:gd name="connsiteY197" fmla="*/ 1645158 h 1684262"/>
              <a:gd name="connsiteX198" fmla="*/ 536108 w 1206769"/>
              <a:gd name="connsiteY198" fmla="*/ 1644968 h 1684262"/>
              <a:gd name="connsiteX199" fmla="*/ 616785 w 1206769"/>
              <a:gd name="connsiteY199" fmla="*/ 1564196 h 1684262"/>
              <a:gd name="connsiteX200" fmla="*/ 555349 w 1206769"/>
              <a:gd name="connsiteY200" fmla="*/ 1541145 h 1684262"/>
              <a:gd name="connsiteX201" fmla="*/ 638597 w 1206769"/>
              <a:gd name="connsiteY201" fmla="*/ 1493520 h 1684262"/>
              <a:gd name="connsiteX202" fmla="*/ 739848 w 1206769"/>
              <a:gd name="connsiteY202" fmla="*/ 1525715 h 1684262"/>
              <a:gd name="connsiteX203" fmla="*/ 616785 w 1206769"/>
              <a:gd name="connsiteY203" fmla="*/ 1564386 h 1684262"/>
              <a:gd name="connsiteX204" fmla="*/ 616785 w 1206769"/>
              <a:gd name="connsiteY204" fmla="*/ 1564196 h 1684262"/>
              <a:gd name="connsiteX205" fmla="*/ 752231 w 1206769"/>
              <a:gd name="connsiteY205" fmla="*/ 1664779 h 1684262"/>
              <a:gd name="connsiteX206" fmla="*/ 739658 w 1206769"/>
              <a:gd name="connsiteY206" fmla="*/ 1664779 h 1684262"/>
              <a:gd name="connsiteX207" fmla="*/ 731180 w 1206769"/>
              <a:gd name="connsiteY207" fmla="*/ 1664779 h 1684262"/>
              <a:gd name="connsiteX208" fmla="*/ 727561 w 1206769"/>
              <a:gd name="connsiteY208" fmla="*/ 1664779 h 1684262"/>
              <a:gd name="connsiteX209" fmla="*/ 713750 w 1206769"/>
              <a:gd name="connsiteY209" fmla="*/ 1666780 h 1684262"/>
              <a:gd name="connsiteX210" fmla="*/ 704225 w 1206769"/>
              <a:gd name="connsiteY210" fmla="*/ 1665256 h 1684262"/>
              <a:gd name="connsiteX211" fmla="*/ 705558 w 1206769"/>
              <a:gd name="connsiteY211" fmla="*/ 1667733 h 1684262"/>
              <a:gd name="connsiteX212" fmla="*/ 790045 w 1206769"/>
              <a:gd name="connsiteY212" fmla="*/ 1610106 h 1684262"/>
              <a:gd name="connsiteX213" fmla="*/ 752231 w 1206769"/>
              <a:gd name="connsiteY213" fmla="*/ 1664970 h 1684262"/>
              <a:gd name="connsiteX214" fmla="*/ 752231 w 1206769"/>
              <a:gd name="connsiteY214" fmla="*/ 1664779 h 1684262"/>
              <a:gd name="connsiteX215" fmla="*/ 857863 w 1206769"/>
              <a:gd name="connsiteY215" fmla="*/ 1591056 h 1684262"/>
              <a:gd name="connsiteX216" fmla="*/ 838813 w 1206769"/>
              <a:gd name="connsiteY216" fmla="*/ 1568958 h 1684262"/>
              <a:gd name="connsiteX217" fmla="*/ 836146 w 1206769"/>
              <a:gd name="connsiteY217" fmla="*/ 1564291 h 1684262"/>
              <a:gd name="connsiteX218" fmla="*/ 955179 w 1206769"/>
              <a:gd name="connsiteY218" fmla="*/ 1500720 h 1684262"/>
              <a:gd name="connsiteX219" fmla="*/ 1066493 w 1206769"/>
              <a:gd name="connsiteY219" fmla="*/ 1492065 h 1684262"/>
              <a:gd name="connsiteX220" fmla="*/ 857863 w 1206769"/>
              <a:gd name="connsiteY220" fmla="*/ 1591247 h 1684262"/>
              <a:gd name="connsiteX221" fmla="*/ 857863 w 1206769"/>
              <a:gd name="connsiteY221" fmla="*/ 1591056 h 1684262"/>
              <a:gd name="connsiteX222" fmla="*/ 1054979 w 1206769"/>
              <a:gd name="connsiteY222" fmla="*/ 1445037 h 1684262"/>
              <a:gd name="connsiteX223" fmla="*/ 916632 w 1206769"/>
              <a:gd name="connsiteY223" fmla="*/ 1468184 h 1684262"/>
              <a:gd name="connsiteX224" fmla="*/ 1028170 w 1206769"/>
              <a:gd name="connsiteY224" fmla="*/ 1445228 h 1684262"/>
              <a:gd name="connsiteX225" fmla="*/ 1054979 w 1206769"/>
              <a:gd name="connsiteY225" fmla="*/ 1445037 h 1684262"/>
              <a:gd name="connsiteX226" fmla="*/ 862816 w 1206769"/>
              <a:gd name="connsiteY226" fmla="*/ 1410462 h 1684262"/>
              <a:gd name="connsiteX227" fmla="*/ 647551 w 1206769"/>
              <a:gd name="connsiteY227" fmla="*/ 1448562 h 1684262"/>
              <a:gd name="connsiteX228" fmla="*/ 862816 w 1206769"/>
              <a:gd name="connsiteY228" fmla="*/ 1410653 h 1684262"/>
              <a:gd name="connsiteX229" fmla="*/ 862816 w 1206769"/>
              <a:gd name="connsiteY229" fmla="*/ 1410462 h 1684262"/>
              <a:gd name="connsiteX230" fmla="*/ 689842 w 1206769"/>
              <a:gd name="connsiteY230" fmla="*/ 1391412 h 1684262"/>
              <a:gd name="connsiteX231" fmla="*/ 924347 w 1206769"/>
              <a:gd name="connsiteY231" fmla="*/ 1306830 h 1684262"/>
              <a:gd name="connsiteX232" fmla="*/ 689842 w 1206769"/>
              <a:gd name="connsiteY232" fmla="*/ 1391412 h 1684262"/>
              <a:gd name="connsiteX233" fmla="*/ 1162663 w 1206769"/>
              <a:gd name="connsiteY233" fmla="*/ 1057085 h 1684262"/>
              <a:gd name="connsiteX234" fmla="*/ 1148756 w 1206769"/>
              <a:gd name="connsiteY234" fmla="*/ 1134428 h 1684262"/>
              <a:gd name="connsiteX235" fmla="*/ 1066841 w 1206769"/>
              <a:gd name="connsiteY235" fmla="*/ 1139762 h 1684262"/>
              <a:gd name="connsiteX236" fmla="*/ 1035790 w 1206769"/>
              <a:gd name="connsiteY236" fmla="*/ 1087755 h 1684262"/>
              <a:gd name="connsiteX237" fmla="*/ 1162663 w 1206769"/>
              <a:gd name="connsiteY237" fmla="*/ 1057085 h 1684262"/>
              <a:gd name="connsiteX238" fmla="*/ 987913 w 1206769"/>
              <a:gd name="connsiteY238" fmla="*/ 1181170 h 1684262"/>
              <a:gd name="connsiteX239" fmla="*/ 958923 w 1206769"/>
              <a:gd name="connsiteY239" fmla="*/ 1264444 h 1684262"/>
              <a:gd name="connsiteX240" fmla="*/ 905107 w 1206769"/>
              <a:gd name="connsiteY240" fmla="*/ 1118330 h 1684262"/>
              <a:gd name="connsiteX241" fmla="*/ 987913 w 1206769"/>
              <a:gd name="connsiteY24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102560 w 1206769"/>
              <a:gd name="connsiteY17" fmla="*/ 657701 h 1684262"/>
              <a:gd name="connsiteX18" fmla="*/ 739848 w 1206769"/>
              <a:gd name="connsiteY18" fmla="*/ 595694 h 1684262"/>
              <a:gd name="connsiteX19" fmla="*/ 716893 w 1206769"/>
              <a:gd name="connsiteY19" fmla="*/ 318992 h 1684262"/>
              <a:gd name="connsiteX20" fmla="*/ 920537 w 1206769"/>
              <a:gd name="connsiteY20" fmla="*/ 246031 h 1684262"/>
              <a:gd name="connsiteX21" fmla="*/ 682412 w 1206769"/>
              <a:gd name="connsiteY21" fmla="*/ 238316 h 1684262"/>
              <a:gd name="connsiteX22" fmla="*/ 928538 w 1206769"/>
              <a:gd name="connsiteY22" fmla="*/ 226790 h 1684262"/>
              <a:gd name="connsiteX23" fmla="*/ 720893 w 1206769"/>
              <a:gd name="connsiteY23" fmla="*/ 196025 h 1684262"/>
              <a:gd name="connsiteX24" fmla="*/ 736229 w 1206769"/>
              <a:gd name="connsiteY24" fmla="*/ 49911 h 1684262"/>
              <a:gd name="connsiteX25" fmla="*/ 663267 w 1206769"/>
              <a:gd name="connsiteY25" fmla="*/ 0 h 1684262"/>
              <a:gd name="connsiteX26" fmla="*/ 625167 w 1206769"/>
              <a:gd name="connsiteY26" fmla="*/ 103727 h 1684262"/>
              <a:gd name="connsiteX27" fmla="*/ 625167 w 1206769"/>
              <a:gd name="connsiteY27" fmla="*/ 288322 h 1684262"/>
              <a:gd name="connsiteX28" fmla="*/ 336845 w 1206769"/>
              <a:gd name="connsiteY28" fmla="*/ 261366 h 1684262"/>
              <a:gd name="connsiteX29" fmla="*/ 367611 w 1206769"/>
              <a:gd name="connsiteY29" fmla="*/ 307467 h 1684262"/>
              <a:gd name="connsiteX30" fmla="*/ 579066 w 1206769"/>
              <a:gd name="connsiteY30" fmla="*/ 615029 h 1684262"/>
              <a:gd name="connsiteX31" fmla="*/ 263884 w 1206769"/>
              <a:gd name="connsiteY31" fmla="*/ 511207 h 1684262"/>
              <a:gd name="connsiteX32" fmla="*/ 233118 w 1206769"/>
              <a:gd name="connsiteY32" fmla="*/ 714947 h 1684262"/>
              <a:gd name="connsiteX33" fmla="*/ 532965 w 1206769"/>
              <a:gd name="connsiteY33" fmla="*/ 807149 h 1684262"/>
              <a:gd name="connsiteX34" fmla="*/ 513915 w 1206769"/>
              <a:gd name="connsiteY34" fmla="*/ 803339 h 1684262"/>
              <a:gd name="connsiteX35" fmla="*/ 502390 w 1206769"/>
              <a:gd name="connsiteY35" fmla="*/ 791813 h 1684262"/>
              <a:gd name="connsiteX36" fmla="*/ 464290 w 1206769"/>
              <a:gd name="connsiteY36" fmla="*/ 772763 h 1684262"/>
              <a:gd name="connsiteX37" fmla="*/ 375231 w 1206769"/>
              <a:gd name="connsiteY37" fmla="*/ 788670 h 1684262"/>
              <a:gd name="connsiteX38" fmla="*/ 418189 w 1206769"/>
              <a:gd name="connsiteY38" fmla="*/ 826770 h 1684262"/>
              <a:gd name="connsiteX39" fmla="*/ 333607 w 1206769"/>
              <a:gd name="connsiteY39" fmla="*/ 826770 h 1684262"/>
              <a:gd name="connsiteX40" fmla="*/ 276457 w 1206769"/>
              <a:gd name="connsiteY40" fmla="*/ 857536 h 1684262"/>
              <a:gd name="connsiteX41" fmla="*/ 288458 w 1206769"/>
              <a:gd name="connsiteY41" fmla="*/ 766001 h 1684262"/>
              <a:gd name="connsiteX42" fmla="*/ 138059 w 1206769"/>
              <a:gd name="connsiteY42" fmla="*/ 911352 h 1684262"/>
              <a:gd name="connsiteX43" fmla="*/ 237976 w 1206769"/>
              <a:gd name="connsiteY43" fmla="*/ 961358 h 1684262"/>
              <a:gd name="connsiteX44" fmla="*/ 75102 w 1206769"/>
              <a:gd name="connsiteY44" fmla="*/ 1025783 h 1684262"/>
              <a:gd name="connsiteX45" fmla="*/ 80432 w 1206769"/>
              <a:gd name="connsiteY45" fmla="*/ 915162 h 1684262"/>
              <a:gd name="connsiteX46" fmla="*/ 91958 w 1206769"/>
              <a:gd name="connsiteY46" fmla="*/ 1107377 h 1684262"/>
              <a:gd name="connsiteX47" fmla="*/ 214925 w 1206769"/>
              <a:gd name="connsiteY47" fmla="*/ 1157383 h 1684262"/>
              <a:gd name="connsiteX48" fmla="*/ 322463 w 1206769"/>
              <a:gd name="connsiteY48" fmla="*/ 1240346 h 1684262"/>
              <a:gd name="connsiteX49" fmla="*/ 309794 w 1206769"/>
              <a:gd name="connsiteY49" fmla="*/ 1240346 h 1684262"/>
              <a:gd name="connsiteX50" fmla="*/ 311699 w 1206769"/>
              <a:gd name="connsiteY50" fmla="*/ 1248728 h 1684262"/>
              <a:gd name="connsiteX51" fmla="*/ 310842 w 1206769"/>
              <a:gd name="connsiteY51" fmla="*/ 1254824 h 1684262"/>
              <a:gd name="connsiteX52" fmla="*/ 309223 w 1206769"/>
              <a:gd name="connsiteY52" fmla="*/ 1259396 h 1684262"/>
              <a:gd name="connsiteX53" fmla="*/ 301317 w 1206769"/>
              <a:gd name="connsiteY53" fmla="*/ 1268063 h 1684262"/>
              <a:gd name="connsiteX54" fmla="*/ 283886 w 1206769"/>
              <a:gd name="connsiteY54" fmla="*/ 1268063 h 1684262"/>
              <a:gd name="connsiteX55" fmla="*/ 284934 w 1206769"/>
              <a:gd name="connsiteY55" fmla="*/ 1275207 h 1684262"/>
              <a:gd name="connsiteX56" fmla="*/ 395615 w 1206769"/>
              <a:gd name="connsiteY56" fmla="*/ 1319117 h 1684262"/>
              <a:gd name="connsiteX57" fmla="*/ 257026 w 1206769"/>
              <a:gd name="connsiteY57" fmla="*/ 1309592 h 1684262"/>
              <a:gd name="connsiteX58" fmla="*/ 257026 w 1206769"/>
              <a:gd name="connsiteY58" fmla="*/ 1309592 h 1684262"/>
              <a:gd name="connsiteX59" fmla="*/ 248263 w 1206769"/>
              <a:gd name="connsiteY59" fmla="*/ 1308259 h 1684262"/>
              <a:gd name="connsiteX60" fmla="*/ 247691 w 1206769"/>
              <a:gd name="connsiteY60" fmla="*/ 1308735 h 1684262"/>
              <a:gd name="connsiteX61" fmla="*/ 229880 w 1206769"/>
              <a:gd name="connsiteY61" fmla="*/ 1312259 h 1684262"/>
              <a:gd name="connsiteX62" fmla="*/ 146155 w 1206769"/>
              <a:gd name="connsiteY62" fmla="*/ 1230344 h 1684262"/>
              <a:gd name="connsiteX63" fmla="*/ 115389 w 1206769"/>
              <a:gd name="connsiteY63" fmla="*/ 1430369 h 1684262"/>
              <a:gd name="connsiteX64" fmla="*/ 349799 w 1206769"/>
              <a:gd name="connsiteY64" fmla="*/ 1480280 h 1684262"/>
              <a:gd name="connsiteX65" fmla="*/ 299507 w 1206769"/>
              <a:gd name="connsiteY65" fmla="*/ 1464659 h 1684262"/>
              <a:gd name="connsiteX66" fmla="*/ 321034 w 1206769"/>
              <a:gd name="connsiteY66" fmla="*/ 1477042 h 1684262"/>
              <a:gd name="connsiteX67" fmla="*/ 330559 w 1206769"/>
              <a:gd name="connsiteY67" fmla="*/ 1484376 h 1684262"/>
              <a:gd name="connsiteX68" fmla="*/ 388280 w 1206769"/>
              <a:gd name="connsiteY68" fmla="*/ 1545717 h 1684262"/>
              <a:gd name="connsiteX69" fmla="*/ 348847 w 1206769"/>
              <a:gd name="connsiteY69" fmla="*/ 1542479 h 1684262"/>
              <a:gd name="connsiteX70" fmla="*/ 255883 w 1206769"/>
              <a:gd name="connsiteY70" fmla="*/ 1502664 h 1684262"/>
              <a:gd name="connsiteX71" fmla="*/ 255883 w 1206769"/>
              <a:gd name="connsiteY71" fmla="*/ 1502664 h 1684262"/>
              <a:gd name="connsiteX72" fmla="*/ 239976 w 1206769"/>
              <a:gd name="connsiteY72" fmla="*/ 1484281 h 1684262"/>
              <a:gd name="connsiteX73" fmla="*/ 203495 w 1206769"/>
              <a:gd name="connsiteY73" fmla="*/ 1484281 h 1684262"/>
              <a:gd name="connsiteX74" fmla="*/ 187303 w 1206769"/>
              <a:gd name="connsiteY74" fmla="*/ 1499140 h 1684262"/>
              <a:gd name="connsiteX75" fmla="*/ 490674 w 1206769"/>
              <a:gd name="connsiteY75" fmla="*/ 1673352 h 1684262"/>
              <a:gd name="connsiteX76" fmla="*/ 757374 w 1206769"/>
              <a:gd name="connsiteY76" fmla="*/ 1682401 h 1684262"/>
              <a:gd name="connsiteX77" fmla="*/ 988070 w 1206769"/>
              <a:gd name="connsiteY77" fmla="*/ 1594485 h 1684262"/>
              <a:gd name="connsiteX78" fmla="*/ 1152566 w 1206769"/>
              <a:gd name="connsiteY78" fmla="*/ 1394460 h 1684262"/>
              <a:gd name="connsiteX79" fmla="*/ 918822 w 1206769"/>
              <a:gd name="connsiteY79" fmla="*/ 1363507 h 1684262"/>
              <a:gd name="connsiteX80" fmla="*/ 802904 w 1206769"/>
              <a:gd name="connsiteY80" fmla="*/ 1350454 h 1684262"/>
              <a:gd name="connsiteX81" fmla="*/ 841956 w 1206769"/>
              <a:gd name="connsiteY81" fmla="*/ 1326547 h 1684262"/>
              <a:gd name="connsiteX82" fmla="*/ 1018286 w 1206769"/>
              <a:gd name="connsiteY82" fmla="*/ 1315425 h 1684262"/>
              <a:gd name="connsiteX83" fmla="*/ 980354 w 1206769"/>
              <a:gd name="connsiteY83" fmla="*/ 1268921 h 1684262"/>
              <a:gd name="connsiteX84" fmla="*/ 1091488 w 1206769"/>
              <a:gd name="connsiteY84" fmla="*/ 1221043 h 1684262"/>
              <a:gd name="connsiteX85" fmla="*/ 911203 w 1206769"/>
              <a:gd name="connsiteY85" fmla="*/ 1022890 h 1684262"/>
              <a:gd name="connsiteX86" fmla="*/ 1193429 w 1206769"/>
              <a:gd name="connsiteY86" fmla="*/ 899446 h 1684262"/>
              <a:gd name="connsiteX87" fmla="*/ 759089 w 1206769"/>
              <a:gd name="connsiteY87" fmla="*/ 61246 h 1684262"/>
              <a:gd name="connsiteX88" fmla="*/ 720989 w 1206769"/>
              <a:gd name="connsiteY88" fmla="*/ 145828 h 1684262"/>
              <a:gd name="connsiteX89" fmla="*/ 759089 w 1206769"/>
              <a:gd name="connsiteY89" fmla="*/ 61436 h 1684262"/>
              <a:gd name="connsiteX90" fmla="*/ 759089 w 1206769"/>
              <a:gd name="connsiteY90" fmla="*/ 61246 h 1684262"/>
              <a:gd name="connsiteX91" fmla="*/ 363611 w 1206769"/>
              <a:gd name="connsiteY91" fmla="*/ 545783 h 1684262"/>
              <a:gd name="connsiteX92" fmla="*/ 348275 w 1206769"/>
              <a:gd name="connsiteY92" fmla="*/ 553498 h 1684262"/>
              <a:gd name="connsiteX93" fmla="*/ 363611 w 1206769"/>
              <a:gd name="connsiteY93" fmla="*/ 545783 h 1684262"/>
              <a:gd name="connsiteX94" fmla="*/ 232451 w 1206769"/>
              <a:gd name="connsiteY94" fmla="*/ 523113 h 1684262"/>
              <a:gd name="connsiteX95" fmla="*/ 254694 w 1206769"/>
              <a:gd name="connsiteY95" fmla="*/ 664096 h 1684262"/>
              <a:gd name="connsiteX96" fmla="*/ 232451 w 1206769"/>
              <a:gd name="connsiteY96" fmla="*/ 523113 h 1684262"/>
              <a:gd name="connsiteX97" fmla="*/ 340084 w 1206769"/>
              <a:gd name="connsiteY97" fmla="*/ 692277 h 1684262"/>
              <a:gd name="connsiteX98" fmla="*/ 470767 w 1206769"/>
              <a:gd name="connsiteY98" fmla="*/ 684562 h 1684262"/>
              <a:gd name="connsiteX99" fmla="*/ 340084 w 1206769"/>
              <a:gd name="connsiteY99" fmla="*/ 691896 h 1684262"/>
              <a:gd name="connsiteX100" fmla="*/ 340084 w 1206769"/>
              <a:gd name="connsiteY100" fmla="*/ 692277 h 1684262"/>
              <a:gd name="connsiteX101" fmla="*/ 382375 w 1206769"/>
              <a:gd name="connsiteY101" fmla="*/ 615410 h 1684262"/>
              <a:gd name="connsiteX102" fmla="*/ 516868 w 1206769"/>
              <a:gd name="connsiteY102" fmla="*/ 688372 h 1684262"/>
              <a:gd name="connsiteX103" fmla="*/ 382661 w 1206769"/>
              <a:gd name="connsiteY103" fmla="*/ 615029 h 1684262"/>
              <a:gd name="connsiteX104" fmla="*/ 382375 w 1206769"/>
              <a:gd name="connsiteY104" fmla="*/ 615410 h 1684262"/>
              <a:gd name="connsiteX105" fmla="*/ 201400 w 1206769"/>
              <a:gd name="connsiteY105" fmla="*/ 907542 h 1684262"/>
              <a:gd name="connsiteX106" fmla="*/ 163300 w 1206769"/>
              <a:gd name="connsiteY106" fmla="*/ 838295 h 1684262"/>
              <a:gd name="connsiteX107" fmla="*/ 201686 w 1206769"/>
              <a:gd name="connsiteY107" fmla="*/ 907161 h 1684262"/>
              <a:gd name="connsiteX108" fmla="*/ 201400 w 1206769"/>
              <a:gd name="connsiteY108" fmla="*/ 907542 h 1684262"/>
              <a:gd name="connsiteX109" fmla="*/ 97811 w 1206769"/>
              <a:gd name="connsiteY109" fmla="*/ 1285557 h 1684262"/>
              <a:gd name="connsiteX110" fmla="*/ 123279 w 1206769"/>
              <a:gd name="connsiteY110" fmla="*/ 1264178 h 1684262"/>
              <a:gd name="connsiteX111" fmla="*/ 231975 w 1206769"/>
              <a:gd name="connsiteY111" fmla="*/ 1341501 h 1684262"/>
              <a:gd name="connsiteX112" fmla="*/ 97811 w 1206769"/>
              <a:gd name="connsiteY112" fmla="*/ 1285557 h 1684262"/>
              <a:gd name="connsiteX113" fmla="*/ 232928 w 1206769"/>
              <a:gd name="connsiteY113" fmla="*/ 1376077 h 1684262"/>
              <a:gd name="connsiteX114" fmla="*/ 279029 w 1206769"/>
              <a:gd name="connsiteY114" fmla="*/ 1379887 h 1684262"/>
              <a:gd name="connsiteX115" fmla="*/ 232451 w 1206769"/>
              <a:gd name="connsiteY115" fmla="*/ 1376077 h 1684262"/>
              <a:gd name="connsiteX116" fmla="*/ 232928 w 1206769"/>
              <a:gd name="connsiteY116" fmla="*/ 1376077 h 1684262"/>
              <a:gd name="connsiteX117" fmla="*/ 856244 w 1206769"/>
              <a:gd name="connsiteY117" fmla="*/ 715613 h 1684262"/>
              <a:gd name="connsiteX118" fmla="*/ 817635 w 1206769"/>
              <a:gd name="connsiteY118" fmla="*/ 708913 h 1684262"/>
              <a:gd name="connsiteX119" fmla="*/ 721084 w 1206769"/>
              <a:gd name="connsiteY119" fmla="*/ 657225 h 1684262"/>
              <a:gd name="connsiteX120" fmla="*/ 855767 w 1206769"/>
              <a:gd name="connsiteY120" fmla="*/ 715613 h 1684262"/>
              <a:gd name="connsiteX121" fmla="*/ 856244 w 1206769"/>
              <a:gd name="connsiteY121" fmla="*/ 715613 h 1684262"/>
              <a:gd name="connsiteX122" fmla="*/ 663458 w 1206769"/>
              <a:gd name="connsiteY122" fmla="*/ 722662 h 1684262"/>
              <a:gd name="connsiteX123" fmla="*/ 644408 w 1206769"/>
              <a:gd name="connsiteY123" fmla="*/ 807149 h 1684262"/>
              <a:gd name="connsiteX124" fmla="*/ 662981 w 1206769"/>
              <a:gd name="connsiteY124" fmla="*/ 723138 h 1684262"/>
              <a:gd name="connsiteX125" fmla="*/ 663458 w 1206769"/>
              <a:gd name="connsiteY125" fmla="*/ 722662 h 1684262"/>
              <a:gd name="connsiteX126" fmla="*/ 628882 w 1206769"/>
              <a:gd name="connsiteY126" fmla="*/ 753332 h 1684262"/>
              <a:gd name="connsiteX127" fmla="*/ 655742 w 1206769"/>
              <a:gd name="connsiteY127" fmla="*/ 726472 h 1684262"/>
              <a:gd name="connsiteX128" fmla="*/ 628406 w 1206769"/>
              <a:gd name="connsiteY128" fmla="*/ 753332 h 1684262"/>
              <a:gd name="connsiteX129" fmla="*/ 628882 w 1206769"/>
              <a:gd name="connsiteY129" fmla="*/ 753332 h 1684262"/>
              <a:gd name="connsiteX130" fmla="*/ 771090 w 1206769"/>
              <a:gd name="connsiteY130" fmla="*/ 757237 h 1684262"/>
              <a:gd name="connsiteX131" fmla="*/ 690318 w 1206769"/>
              <a:gd name="connsiteY131" fmla="*/ 822579 h 1684262"/>
              <a:gd name="connsiteX132" fmla="*/ 770614 w 1206769"/>
              <a:gd name="connsiteY132" fmla="*/ 757237 h 1684262"/>
              <a:gd name="connsiteX133" fmla="*/ 771090 w 1206769"/>
              <a:gd name="connsiteY133" fmla="*/ 757237 h 1684262"/>
              <a:gd name="connsiteX134" fmla="*/ 759565 w 1206769"/>
              <a:gd name="connsiteY134" fmla="*/ 538162 h 1684262"/>
              <a:gd name="connsiteX135" fmla="*/ 851767 w 1206769"/>
              <a:gd name="connsiteY135" fmla="*/ 480536 h 1684262"/>
              <a:gd name="connsiteX136" fmla="*/ 759089 w 1206769"/>
              <a:gd name="connsiteY136" fmla="*/ 538067 h 1684262"/>
              <a:gd name="connsiteX137" fmla="*/ 759565 w 1206769"/>
              <a:gd name="connsiteY137" fmla="*/ 538162 h 1684262"/>
              <a:gd name="connsiteX138" fmla="*/ 877961 w 1206769"/>
              <a:gd name="connsiteY138" fmla="*/ 342138 h 1684262"/>
              <a:gd name="connsiteX139" fmla="*/ 812619 w 1206769"/>
              <a:gd name="connsiteY139" fmla="*/ 442055 h 1684262"/>
              <a:gd name="connsiteX140" fmla="*/ 877961 w 1206769"/>
              <a:gd name="connsiteY140" fmla="*/ 342138 h 1684262"/>
              <a:gd name="connsiteX141" fmla="*/ 681841 w 1206769"/>
              <a:gd name="connsiteY141" fmla="*/ 323088 h 1684262"/>
              <a:gd name="connsiteX142" fmla="*/ 758803 w 1206769"/>
              <a:gd name="connsiteY142" fmla="*/ 430816 h 1684262"/>
              <a:gd name="connsiteX143" fmla="*/ 643455 w 1206769"/>
              <a:gd name="connsiteY143" fmla="*/ 396145 h 1684262"/>
              <a:gd name="connsiteX144" fmla="*/ 639550 w 1206769"/>
              <a:gd name="connsiteY144" fmla="*/ 438436 h 1684262"/>
              <a:gd name="connsiteX145" fmla="*/ 682127 w 1206769"/>
              <a:gd name="connsiteY145" fmla="*/ 323088 h 1684262"/>
              <a:gd name="connsiteX146" fmla="*/ 681841 w 1206769"/>
              <a:gd name="connsiteY146" fmla="*/ 323088 h 1684262"/>
              <a:gd name="connsiteX147" fmla="*/ 351323 w 1206769"/>
              <a:gd name="connsiteY147" fmla="*/ 219361 h 1684262"/>
              <a:gd name="connsiteX148" fmla="*/ 383994 w 1206769"/>
              <a:gd name="connsiteY148" fmla="*/ 183070 h 1684262"/>
              <a:gd name="connsiteX149" fmla="*/ 403711 w 1206769"/>
              <a:gd name="connsiteY149" fmla="*/ 175069 h 1684262"/>
              <a:gd name="connsiteX150" fmla="*/ 411331 w 1206769"/>
              <a:gd name="connsiteY150" fmla="*/ 176117 h 1684262"/>
              <a:gd name="connsiteX151" fmla="*/ 569351 w 1206769"/>
              <a:gd name="connsiteY151" fmla="*/ 242792 h 1684262"/>
              <a:gd name="connsiteX152" fmla="*/ 569922 w 1206769"/>
              <a:gd name="connsiteY152" fmla="*/ 242792 h 1684262"/>
              <a:gd name="connsiteX153" fmla="*/ 558873 w 1206769"/>
              <a:gd name="connsiteY153" fmla="*/ 299942 h 1684262"/>
              <a:gd name="connsiteX154" fmla="*/ 351609 w 1206769"/>
              <a:gd name="connsiteY154" fmla="*/ 219075 h 1684262"/>
              <a:gd name="connsiteX155" fmla="*/ 351323 w 1206769"/>
              <a:gd name="connsiteY155" fmla="*/ 219361 h 1684262"/>
              <a:gd name="connsiteX156" fmla="*/ 470767 w 1206769"/>
              <a:gd name="connsiteY156" fmla="*/ 361188 h 1684262"/>
              <a:gd name="connsiteX157" fmla="*/ 566874 w 1206769"/>
              <a:gd name="connsiteY157" fmla="*/ 503396 h 1684262"/>
              <a:gd name="connsiteX158" fmla="*/ 470767 w 1206769"/>
              <a:gd name="connsiteY158" fmla="*/ 361188 h 1684262"/>
              <a:gd name="connsiteX159" fmla="*/ 632216 w 1206769"/>
              <a:gd name="connsiteY159" fmla="*/ 453485 h 1684262"/>
              <a:gd name="connsiteX160" fmla="*/ 699367 w 1206769"/>
              <a:gd name="connsiteY160" fmla="*/ 515112 h 1684262"/>
              <a:gd name="connsiteX161" fmla="*/ 759089 w 1206769"/>
              <a:gd name="connsiteY161" fmla="*/ 438055 h 1684262"/>
              <a:gd name="connsiteX162" fmla="*/ 678317 w 1206769"/>
              <a:gd name="connsiteY162" fmla="*/ 611029 h 1684262"/>
              <a:gd name="connsiteX163" fmla="*/ 640217 w 1206769"/>
              <a:gd name="connsiteY163" fmla="*/ 587978 h 1684262"/>
              <a:gd name="connsiteX164" fmla="*/ 632216 w 1206769"/>
              <a:gd name="connsiteY164" fmla="*/ 453581 h 1684262"/>
              <a:gd name="connsiteX165" fmla="*/ 632216 w 1206769"/>
              <a:gd name="connsiteY165" fmla="*/ 453485 h 1684262"/>
              <a:gd name="connsiteX166" fmla="*/ 686032 w 1206769"/>
              <a:gd name="connsiteY166" fmla="*/ 837819 h 1684262"/>
              <a:gd name="connsiteX167" fmla="*/ 628310 w 1206769"/>
              <a:gd name="connsiteY167" fmla="*/ 930116 h 1684262"/>
              <a:gd name="connsiteX168" fmla="*/ 686032 w 1206769"/>
              <a:gd name="connsiteY168" fmla="*/ 837914 h 1684262"/>
              <a:gd name="connsiteX169" fmla="*/ 686032 w 1206769"/>
              <a:gd name="connsiteY169" fmla="*/ 837819 h 1684262"/>
              <a:gd name="connsiteX170" fmla="*/ 743658 w 1206769"/>
              <a:gd name="connsiteY170" fmla="*/ 1291400 h 1684262"/>
              <a:gd name="connsiteX171" fmla="*/ 547634 w 1206769"/>
              <a:gd name="connsiteY171" fmla="*/ 1206818 h 1684262"/>
              <a:gd name="connsiteX172" fmla="*/ 573446 w 1206769"/>
              <a:gd name="connsiteY172" fmla="*/ 1222439 h 1684262"/>
              <a:gd name="connsiteX173" fmla="*/ 603450 w 1206769"/>
              <a:gd name="connsiteY173" fmla="*/ 1227487 h 1684262"/>
              <a:gd name="connsiteX174" fmla="*/ 743658 w 1206769"/>
              <a:gd name="connsiteY174" fmla="*/ 1291495 h 1684262"/>
              <a:gd name="connsiteX175" fmla="*/ 743658 w 1206769"/>
              <a:gd name="connsiteY175" fmla="*/ 1291400 h 1684262"/>
              <a:gd name="connsiteX176" fmla="*/ 578399 w 1206769"/>
              <a:gd name="connsiteY176" fmla="*/ 945452 h 1684262"/>
              <a:gd name="connsiteX177" fmla="*/ 689842 w 1206769"/>
              <a:gd name="connsiteY177" fmla="*/ 1122236 h 1684262"/>
              <a:gd name="connsiteX178" fmla="*/ 578399 w 1206769"/>
              <a:gd name="connsiteY178" fmla="*/ 945547 h 1684262"/>
              <a:gd name="connsiteX179" fmla="*/ 578399 w 1206769"/>
              <a:gd name="connsiteY179" fmla="*/ 945452 h 1684262"/>
              <a:gd name="connsiteX180" fmla="*/ 351609 w 1206769"/>
              <a:gd name="connsiteY180" fmla="*/ 1045464 h 1684262"/>
              <a:gd name="connsiteX181" fmla="*/ 382375 w 1206769"/>
              <a:gd name="connsiteY181" fmla="*/ 887825 h 1684262"/>
              <a:gd name="connsiteX182" fmla="*/ 351609 w 1206769"/>
              <a:gd name="connsiteY182" fmla="*/ 1045559 h 1684262"/>
              <a:gd name="connsiteX183" fmla="*/ 351609 w 1206769"/>
              <a:gd name="connsiteY183" fmla="*/ 1045464 h 1684262"/>
              <a:gd name="connsiteX184" fmla="*/ 420761 w 1206769"/>
              <a:gd name="connsiteY184" fmla="*/ 1018413 h 1684262"/>
              <a:gd name="connsiteX185" fmla="*/ 605260 w 1206769"/>
              <a:gd name="connsiteY185" fmla="*/ 1180338 h 1684262"/>
              <a:gd name="connsiteX186" fmla="*/ 420761 w 1206769"/>
              <a:gd name="connsiteY186" fmla="*/ 1018413 h 1684262"/>
              <a:gd name="connsiteX187" fmla="*/ 366944 w 1206769"/>
              <a:gd name="connsiteY187" fmla="*/ 1414272 h 1684262"/>
              <a:gd name="connsiteX188" fmla="*/ 597640 w 1206769"/>
              <a:gd name="connsiteY188" fmla="*/ 1460468 h 1684262"/>
              <a:gd name="connsiteX189" fmla="*/ 366944 w 1206769"/>
              <a:gd name="connsiteY189" fmla="*/ 1414463 h 1684262"/>
              <a:gd name="connsiteX190" fmla="*/ 366944 w 1206769"/>
              <a:gd name="connsiteY190" fmla="*/ 1414272 h 1684262"/>
              <a:gd name="connsiteX191" fmla="*/ 536108 w 1206769"/>
              <a:gd name="connsiteY191" fmla="*/ 1644968 h 1684262"/>
              <a:gd name="connsiteX192" fmla="*/ 498008 w 1206769"/>
              <a:gd name="connsiteY192" fmla="*/ 1625918 h 1684262"/>
              <a:gd name="connsiteX193" fmla="*/ 471148 w 1206769"/>
              <a:gd name="connsiteY193" fmla="*/ 1618202 h 1684262"/>
              <a:gd name="connsiteX194" fmla="*/ 471148 w 1206769"/>
              <a:gd name="connsiteY194" fmla="*/ 1664399 h 1684262"/>
              <a:gd name="connsiteX195" fmla="*/ 401901 w 1206769"/>
              <a:gd name="connsiteY195" fmla="*/ 1579817 h 1684262"/>
              <a:gd name="connsiteX196" fmla="*/ 536108 w 1206769"/>
              <a:gd name="connsiteY196" fmla="*/ 1645158 h 1684262"/>
              <a:gd name="connsiteX197" fmla="*/ 536108 w 1206769"/>
              <a:gd name="connsiteY197" fmla="*/ 1644968 h 1684262"/>
              <a:gd name="connsiteX198" fmla="*/ 616785 w 1206769"/>
              <a:gd name="connsiteY198" fmla="*/ 1564196 h 1684262"/>
              <a:gd name="connsiteX199" fmla="*/ 555349 w 1206769"/>
              <a:gd name="connsiteY199" fmla="*/ 1541145 h 1684262"/>
              <a:gd name="connsiteX200" fmla="*/ 638597 w 1206769"/>
              <a:gd name="connsiteY200" fmla="*/ 1493520 h 1684262"/>
              <a:gd name="connsiteX201" fmla="*/ 739848 w 1206769"/>
              <a:gd name="connsiteY201" fmla="*/ 1525715 h 1684262"/>
              <a:gd name="connsiteX202" fmla="*/ 616785 w 1206769"/>
              <a:gd name="connsiteY202" fmla="*/ 1564386 h 1684262"/>
              <a:gd name="connsiteX203" fmla="*/ 616785 w 1206769"/>
              <a:gd name="connsiteY203" fmla="*/ 1564196 h 1684262"/>
              <a:gd name="connsiteX204" fmla="*/ 752231 w 1206769"/>
              <a:gd name="connsiteY204" fmla="*/ 1664779 h 1684262"/>
              <a:gd name="connsiteX205" fmla="*/ 739658 w 1206769"/>
              <a:gd name="connsiteY205" fmla="*/ 1664779 h 1684262"/>
              <a:gd name="connsiteX206" fmla="*/ 731180 w 1206769"/>
              <a:gd name="connsiteY206" fmla="*/ 1664779 h 1684262"/>
              <a:gd name="connsiteX207" fmla="*/ 727561 w 1206769"/>
              <a:gd name="connsiteY207" fmla="*/ 1664779 h 1684262"/>
              <a:gd name="connsiteX208" fmla="*/ 713750 w 1206769"/>
              <a:gd name="connsiteY208" fmla="*/ 1666780 h 1684262"/>
              <a:gd name="connsiteX209" fmla="*/ 704225 w 1206769"/>
              <a:gd name="connsiteY209" fmla="*/ 1665256 h 1684262"/>
              <a:gd name="connsiteX210" fmla="*/ 705558 w 1206769"/>
              <a:gd name="connsiteY210" fmla="*/ 1667733 h 1684262"/>
              <a:gd name="connsiteX211" fmla="*/ 790045 w 1206769"/>
              <a:gd name="connsiteY211" fmla="*/ 1610106 h 1684262"/>
              <a:gd name="connsiteX212" fmla="*/ 752231 w 1206769"/>
              <a:gd name="connsiteY212" fmla="*/ 1664970 h 1684262"/>
              <a:gd name="connsiteX213" fmla="*/ 752231 w 1206769"/>
              <a:gd name="connsiteY213" fmla="*/ 1664779 h 1684262"/>
              <a:gd name="connsiteX214" fmla="*/ 857863 w 1206769"/>
              <a:gd name="connsiteY214" fmla="*/ 1591056 h 1684262"/>
              <a:gd name="connsiteX215" fmla="*/ 838813 w 1206769"/>
              <a:gd name="connsiteY215" fmla="*/ 1568958 h 1684262"/>
              <a:gd name="connsiteX216" fmla="*/ 836146 w 1206769"/>
              <a:gd name="connsiteY216" fmla="*/ 1564291 h 1684262"/>
              <a:gd name="connsiteX217" fmla="*/ 955179 w 1206769"/>
              <a:gd name="connsiteY217" fmla="*/ 1500720 h 1684262"/>
              <a:gd name="connsiteX218" fmla="*/ 1066493 w 1206769"/>
              <a:gd name="connsiteY218" fmla="*/ 1492065 h 1684262"/>
              <a:gd name="connsiteX219" fmla="*/ 857863 w 1206769"/>
              <a:gd name="connsiteY219" fmla="*/ 1591247 h 1684262"/>
              <a:gd name="connsiteX220" fmla="*/ 857863 w 1206769"/>
              <a:gd name="connsiteY220" fmla="*/ 1591056 h 1684262"/>
              <a:gd name="connsiteX221" fmla="*/ 1054979 w 1206769"/>
              <a:gd name="connsiteY221" fmla="*/ 1445037 h 1684262"/>
              <a:gd name="connsiteX222" fmla="*/ 916632 w 1206769"/>
              <a:gd name="connsiteY222" fmla="*/ 1468184 h 1684262"/>
              <a:gd name="connsiteX223" fmla="*/ 1028170 w 1206769"/>
              <a:gd name="connsiteY223" fmla="*/ 1445228 h 1684262"/>
              <a:gd name="connsiteX224" fmla="*/ 1054979 w 1206769"/>
              <a:gd name="connsiteY224" fmla="*/ 1445037 h 1684262"/>
              <a:gd name="connsiteX225" fmla="*/ 862816 w 1206769"/>
              <a:gd name="connsiteY225" fmla="*/ 1410462 h 1684262"/>
              <a:gd name="connsiteX226" fmla="*/ 647551 w 1206769"/>
              <a:gd name="connsiteY226" fmla="*/ 1448562 h 1684262"/>
              <a:gd name="connsiteX227" fmla="*/ 862816 w 1206769"/>
              <a:gd name="connsiteY227" fmla="*/ 1410653 h 1684262"/>
              <a:gd name="connsiteX228" fmla="*/ 862816 w 1206769"/>
              <a:gd name="connsiteY228" fmla="*/ 1410462 h 1684262"/>
              <a:gd name="connsiteX229" fmla="*/ 689842 w 1206769"/>
              <a:gd name="connsiteY229" fmla="*/ 1391412 h 1684262"/>
              <a:gd name="connsiteX230" fmla="*/ 924347 w 1206769"/>
              <a:gd name="connsiteY230" fmla="*/ 1306830 h 1684262"/>
              <a:gd name="connsiteX231" fmla="*/ 689842 w 1206769"/>
              <a:gd name="connsiteY231" fmla="*/ 1391412 h 1684262"/>
              <a:gd name="connsiteX232" fmla="*/ 1162663 w 1206769"/>
              <a:gd name="connsiteY232" fmla="*/ 1057085 h 1684262"/>
              <a:gd name="connsiteX233" fmla="*/ 1148756 w 1206769"/>
              <a:gd name="connsiteY233" fmla="*/ 1134428 h 1684262"/>
              <a:gd name="connsiteX234" fmla="*/ 1066841 w 1206769"/>
              <a:gd name="connsiteY234" fmla="*/ 1139762 h 1684262"/>
              <a:gd name="connsiteX235" fmla="*/ 1035790 w 1206769"/>
              <a:gd name="connsiteY235" fmla="*/ 1087755 h 1684262"/>
              <a:gd name="connsiteX236" fmla="*/ 1162663 w 1206769"/>
              <a:gd name="connsiteY236" fmla="*/ 1057085 h 1684262"/>
              <a:gd name="connsiteX237" fmla="*/ 987913 w 1206769"/>
              <a:gd name="connsiteY237" fmla="*/ 1181170 h 1684262"/>
              <a:gd name="connsiteX238" fmla="*/ 958923 w 1206769"/>
              <a:gd name="connsiteY238" fmla="*/ 1264444 h 1684262"/>
              <a:gd name="connsiteX239" fmla="*/ 905107 w 1206769"/>
              <a:gd name="connsiteY239" fmla="*/ 1118330 h 1684262"/>
              <a:gd name="connsiteX240" fmla="*/ 987913 w 1206769"/>
              <a:gd name="connsiteY24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102560 w 1206769"/>
              <a:gd name="connsiteY16" fmla="*/ 657701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13915 w 1206260"/>
              <a:gd name="connsiteY33" fmla="*/ 803339 h 1684262"/>
              <a:gd name="connsiteX34" fmla="*/ 502390 w 1206260"/>
              <a:gd name="connsiteY34" fmla="*/ 791813 h 1684262"/>
              <a:gd name="connsiteX35" fmla="*/ 464290 w 1206260"/>
              <a:gd name="connsiteY35" fmla="*/ 772763 h 1684262"/>
              <a:gd name="connsiteX36" fmla="*/ 375231 w 1206260"/>
              <a:gd name="connsiteY36" fmla="*/ 788670 h 1684262"/>
              <a:gd name="connsiteX37" fmla="*/ 418189 w 1206260"/>
              <a:gd name="connsiteY37" fmla="*/ 826770 h 1684262"/>
              <a:gd name="connsiteX38" fmla="*/ 333607 w 1206260"/>
              <a:gd name="connsiteY38" fmla="*/ 826770 h 1684262"/>
              <a:gd name="connsiteX39" fmla="*/ 276457 w 1206260"/>
              <a:gd name="connsiteY39" fmla="*/ 857536 h 1684262"/>
              <a:gd name="connsiteX40" fmla="*/ 288458 w 1206260"/>
              <a:gd name="connsiteY40" fmla="*/ 766001 h 1684262"/>
              <a:gd name="connsiteX41" fmla="*/ 138059 w 1206260"/>
              <a:gd name="connsiteY41" fmla="*/ 911352 h 1684262"/>
              <a:gd name="connsiteX42" fmla="*/ 237976 w 1206260"/>
              <a:gd name="connsiteY42" fmla="*/ 961358 h 1684262"/>
              <a:gd name="connsiteX43" fmla="*/ 75102 w 1206260"/>
              <a:gd name="connsiteY43" fmla="*/ 1025783 h 1684262"/>
              <a:gd name="connsiteX44" fmla="*/ 80432 w 1206260"/>
              <a:gd name="connsiteY44" fmla="*/ 915162 h 1684262"/>
              <a:gd name="connsiteX45" fmla="*/ 91958 w 1206260"/>
              <a:gd name="connsiteY45" fmla="*/ 1107377 h 1684262"/>
              <a:gd name="connsiteX46" fmla="*/ 214925 w 1206260"/>
              <a:gd name="connsiteY46" fmla="*/ 1157383 h 1684262"/>
              <a:gd name="connsiteX47" fmla="*/ 322463 w 1206260"/>
              <a:gd name="connsiteY47" fmla="*/ 1240346 h 1684262"/>
              <a:gd name="connsiteX48" fmla="*/ 309794 w 1206260"/>
              <a:gd name="connsiteY48" fmla="*/ 1240346 h 1684262"/>
              <a:gd name="connsiteX49" fmla="*/ 311699 w 1206260"/>
              <a:gd name="connsiteY49" fmla="*/ 1248728 h 1684262"/>
              <a:gd name="connsiteX50" fmla="*/ 310842 w 1206260"/>
              <a:gd name="connsiteY50" fmla="*/ 1254824 h 1684262"/>
              <a:gd name="connsiteX51" fmla="*/ 309223 w 1206260"/>
              <a:gd name="connsiteY51" fmla="*/ 1259396 h 1684262"/>
              <a:gd name="connsiteX52" fmla="*/ 301317 w 1206260"/>
              <a:gd name="connsiteY52" fmla="*/ 1268063 h 1684262"/>
              <a:gd name="connsiteX53" fmla="*/ 283886 w 1206260"/>
              <a:gd name="connsiteY53" fmla="*/ 1268063 h 1684262"/>
              <a:gd name="connsiteX54" fmla="*/ 284934 w 1206260"/>
              <a:gd name="connsiteY54" fmla="*/ 1275207 h 1684262"/>
              <a:gd name="connsiteX55" fmla="*/ 395615 w 1206260"/>
              <a:gd name="connsiteY55" fmla="*/ 1319117 h 1684262"/>
              <a:gd name="connsiteX56" fmla="*/ 257026 w 1206260"/>
              <a:gd name="connsiteY56" fmla="*/ 1309592 h 1684262"/>
              <a:gd name="connsiteX57" fmla="*/ 257026 w 1206260"/>
              <a:gd name="connsiteY57" fmla="*/ 1309592 h 1684262"/>
              <a:gd name="connsiteX58" fmla="*/ 248263 w 1206260"/>
              <a:gd name="connsiteY58" fmla="*/ 1308259 h 1684262"/>
              <a:gd name="connsiteX59" fmla="*/ 247691 w 1206260"/>
              <a:gd name="connsiteY59" fmla="*/ 1308735 h 1684262"/>
              <a:gd name="connsiteX60" fmla="*/ 229880 w 1206260"/>
              <a:gd name="connsiteY60" fmla="*/ 1312259 h 1684262"/>
              <a:gd name="connsiteX61" fmla="*/ 146155 w 1206260"/>
              <a:gd name="connsiteY61" fmla="*/ 1230344 h 1684262"/>
              <a:gd name="connsiteX62" fmla="*/ 115389 w 1206260"/>
              <a:gd name="connsiteY62" fmla="*/ 1430369 h 1684262"/>
              <a:gd name="connsiteX63" fmla="*/ 349799 w 1206260"/>
              <a:gd name="connsiteY63" fmla="*/ 1480280 h 1684262"/>
              <a:gd name="connsiteX64" fmla="*/ 299507 w 1206260"/>
              <a:gd name="connsiteY64" fmla="*/ 1464659 h 1684262"/>
              <a:gd name="connsiteX65" fmla="*/ 321034 w 1206260"/>
              <a:gd name="connsiteY65" fmla="*/ 1477042 h 1684262"/>
              <a:gd name="connsiteX66" fmla="*/ 330559 w 1206260"/>
              <a:gd name="connsiteY66" fmla="*/ 1484376 h 1684262"/>
              <a:gd name="connsiteX67" fmla="*/ 388280 w 1206260"/>
              <a:gd name="connsiteY67" fmla="*/ 1545717 h 1684262"/>
              <a:gd name="connsiteX68" fmla="*/ 348847 w 1206260"/>
              <a:gd name="connsiteY68" fmla="*/ 1542479 h 1684262"/>
              <a:gd name="connsiteX69" fmla="*/ 255883 w 1206260"/>
              <a:gd name="connsiteY69" fmla="*/ 1502664 h 1684262"/>
              <a:gd name="connsiteX70" fmla="*/ 255883 w 1206260"/>
              <a:gd name="connsiteY70" fmla="*/ 1502664 h 1684262"/>
              <a:gd name="connsiteX71" fmla="*/ 239976 w 1206260"/>
              <a:gd name="connsiteY71" fmla="*/ 1484281 h 1684262"/>
              <a:gd name="connsiteX72" fmla="*/ 203495 w 1206260"/>
              <a:gd name="connsiteY72" fmla="*/ 1484281 h 1684262"/>
              <a:gd name="connsiteX73" fmla="*/ 187303 w 1206260"/>
              <a:gd name="connsiteY73" fmla="*/ 1499140 h 1684262"/>
              <a:gd name="connsiteX74" fmla="*/ 490674 w 1206260"/>
              <a:gd name="connsiteY74" fmla="*/ 1673352 h 1684262"/>
              <a:gd name="connsiteX75" fmla="*/ 757374 w 1206260"/>
              <a:gd name="connsiteY75" fmla="*/ 1682401 h 1684262"/>
              <a:gd name="connsiteX76" fmla="*/ 988070 w 1206260"/>
              <a:gd name="connsiteY76" fmla="*/ 1594485 h 1684262"/>
              <a:gd name="connsiteX77" fmla="*/ 1152566 w 1206260"/>
              <a:gd name="connsiteY77" fmla="*/ 1394460 h 1684262"/>
              <a:gd name="connsiteX78" fmla="*/ 918822 w 1206260"/>
              <a:gd name="connsiteY78" fmla="*/ 1363507 h 1684262"/>
              <a:gd name="connsiteX79" fmla="*/ 802904 w 1206260"/>
              <a:gd name="connsiteY79" fmla="*/ 1350454 h 1684262"/>
              <a:gd name="connsiteX80" fmla="*/ 841956 w 1206260"/>
              <a:gd name="connsiteY80" fmla="*/ 1326547 h 1684262"/>
              <a:gd name="connsiteX81" fmla="*/ 1018286 w 1206260"/>
              <a:gd name="connsiteY81" fmla="*/ 1315425 h 1684262"/>
              <a:gd name="connsiteX82" fmla="*/ 980354 w 1206260"/>
              <a:gd name="connsiteY82" fmla="*/ 1268921 h 1684262"/>
              <a:gd name="connsiteX83" fmla="*/ 1091488 w 1206260"/>
              <a:gd name="connsiteY83" fmla="*/ 1221043 h 1684262"/>
              <a:gd name="connsiteX84" fmla="*/ 911203 w 1206260"/>
              <a:gd name="connsiteY84" fmla="*/ 1022890 h 1684262"/>
              <a:gd name="connsiteX85" fmla="*/ 1193429 w 1206260"/>
              <a:gd name="connsiteY85" fmla="*/ 899446 h 1684262"/>
              <a:gd name="connsiteX86" fmla="*/ 759089 w 1206260"/>
              <a:gd name="connsiteY86" fmla="*/ 61246 h 1684262"/>
              <a:gd name="connsiteX87" fmla="*/ 720989 w 1206260"/>
              <a:gd name="connsiteY87" fmla="*/ 145828 h 1684262"/>
              <a:gd name="connsiteX88" fmla="*/ 759089 w 1206260"/>
              <a:gd name="connsiteY88" fmla="*/ 61436 h 1684262"/>
              <a:gd name="connsiteX89" fmla="*/ 759089 w 1206260"/>
              <a:gd name="connsiteY89" fmla="*/ 61246 h 1684262"/>
              <a:gd name="connsiteX90" fmla="*/ 363611 w 1206260"/>
              <a:gd name="connsiteY90" fmla="*/ 545783 h 1684262"/>
              <a:gd name="connsiteX91" fmla="*/ 348275 w 1206260"/>
              <a:gd name="connsiteY91" fmla="*/ 553498 h 1684262"/>
              <a:gd name="connsiteX92" fmla="*/ 363611 w 1206260"/>
              <a:gd name="connsiteY92" fmla="*/ 545783 h 1684262"/>
              <a:gd name="connsiteX93" fmla="*/ 232451 w 1206260"/>
              <a:gd name="connsiteY93" fmla="*/ 523113 h 1684262"/>
              <a:gd name="connsiteX94" fmla="*/ 254694 w 1206260"/>
              <a:gd name="connsiteY94" fmla="*/ 664096 h 1684262"/>
              <a:gd name="connsiteX95" fmla="*/ 232451 w 1206260"/>
              <a:gd name="connsiteY95" fmla="*/ 523113 h 1684262"/>
              <a:gd name="connsiteX96" fmla="*/ 340084 w 1206260"/>
              <a:gd name="connsiteY96" fmla="*/ 692277 h 1684262"/>
              <a:gd name="connsiteX97" fmla="*/ 470767 w 1206260"/>
              <a:gd name="connsiteY97" fmla="*/ 684562 h 1684262"/>
              <a:gd name="connsiteX98" fmla="*/ 340084 w 1206260"/>
              <a:gd name="connsiteY98" fmla="*/ 691896 h 1684262"/>
              <a:gd name="connsiteX99" fmla="*/ 340084 w 1206260"/>
              <a:gd name="connsiteY99" fmla="*/ 692277 h 1684262"/>
              <a:gd name="connsiteX100" fmla="*/ 382375 w 1206260"/>
              <a:gd name="connsiteY100" fmla="*/ 615410 h 1684262"/>
              <a:gd name="connsiteX101" fmla="*/ 516868 w 1206260"/>
              <a:gd name="connsiteY101" fmla="*/ 688372 h 1684262"/>
              <a:gd name="connsiteX102" fmla="*/ 382661 w 1206260"/>
              <a:gd name="connsiteY102" fmla="*/ 615029 h 1684262"/>
              <a:gd name="connsiteX103" fmla="*/ 382375 w 1206260"/>
              <a:gd name="connsiteY103" fmla="*/ 615410 h 1684262"/>
              <a:gd name="connsiteX104" fmla="*/ 201400 w 1206260"/>
              <a:gd name="connsiteY104" fmla="*/ 907542 h 1684262"/>
              <a:gd name="connsiteX105" fmla="*/ 163300 w 1206260"/>
              <a:gd name="connsiteY105" fmla="*/ 838295 h 1684262"/>
              <a:gd name="connsiteX106" fmla="*/ 201686 w 1206260"/>
              <a:gd name="connsiteY106" fmla="*/ 907161 h 1684262"/>
              <a:gd name="connsiteX107" fmla="*/ 201400 w 1206260"/>
              <a:gd name="connsiteY107" fmla="*/ 907542 h 1684262"/>
              <a:gd name="connsiteX108" fmla="*/ 97811 w 1206260"/>
              <a:gd name="connsiteY108" fmla="*/ 1285557 h 1684262"/>
              <a:gd name="connsiteX109" fmla="*/ 123279 w 1206260"/>
              <a:gd name="connsiteY109" fmla="*/ 1264178 h 1684262"/>
              <a:gd name="connsiteX110" fmla="*/ 231975 w 1206260"/>
              <a:gd name="connsiteY110" fmla="*/ 1341501 h 1684262"/>
              <a:gd name="connsiteX111" fmla="*/ 97811 w 1206260"/>
              <a:gd name="connsiteY111" fmla="*/ 1285557 h 1684262"/>
              <a:gd name="connsiteX112" fmla="*/ 232928 w 1206260"/>
              <a:gd name="connsiteY112" fmla="*/ 1376077 h 1684262"/>
              <a:gd name="connsiteX113" fmla="*/ 279029 w 1206260"/>
              <a:gd name="connsiteY113" fmla="*/ 1379887 h 1684262"/>
              <a:gd name="connsiteX114" fmla="*/ 232451 w 1206260"/>
              <a:gd name="connsiteY114" fmla="*/ 1376077 h 1684262"/>
              <a:gd name="connsiteX115" fmla="*/ 232928 w 1206260"/>
              <a:gd name="connsiteY115" fmla="*/ 1376077 h 1684262"/>
              <a:gd name="connsiteX116" fmla="*/ 856244 w 1206260"/>
              <a:gd name="connsiteY116" fmla="*/ 715613 h 1684262"/>
              <a:gd name="connsiteX117" fmla="*/ 817635 w 1206260"/>
              <a:gd name="connsiteY117" fmla="*/ 708913 h 1684262"/>
              <a:gd name="connsiteX118" fmla="*/ 721084 w 1206260"/>
              <a:gd name="connsiteY118" fmla="*/ 657225 h 1684262"/>
              <a:gd name="connsiteX119" fmla="*/ 855767 w 1206260"/>
              <a:gd name="connsiteY119" fmla="*/ 715613 h 1684262"/>
              <a:gd name="connsiteX120" fmla="*/ 856244 w 1206260"/>
              <a:gd name="connsiteY120" fmla="*/ 715613 h 1684262"/>
              <a:gd name="connsiteX121" fmla="*/ 663458 w 1206260"/>
              <a:gd name="connsiteY121" fmla="*/ 722662 h 1684262"/>
              <a:gd name="connsiteX122" fmla="*/ 644408 w 1206260"/>
              <a:gd name="connsiteY122" fmla="*/ 807149 h 1684262"/>
              <a:gd name="connsiteX123" fmla="*/ 662981 w 1206260"/>
              <a:gd name="connsiteY123" fmla="*/ 723138 h 1684262"/>
              <a:gd name="connsiteX124" fmla="*/ 663458 w 1206260"/>
              <a:gd name="connsiteY124" fmla="*/ 722662 h 1684262"/>
              <a:gd name="connsiteX125" fmla="*/ 628882 w 1206260"/>
              <a:gd name="connsiteY125" fmla="*/ 753332 h 1684262"/>
              <a:gd name="connsiteX126" fmla="*/ 655742 w 1206260"/>
              <a:gd name="connsiteY126" fmla="*/ 726472 h 1684262"/>
              <a:gd name="connsiteX127" fmla="*/ 628406 w 1206260"/>
              <a:gd name="connsiteY127" fmla="*/ 753332 h 1684262"/>
              <a:gd name="connsiteX128" fmla="*/ 628882 w 1206260"/>
              <a:gd name="connsiteY128" fmla="*/ 753332 h 1684262"/>
              <a:gd name="connsiteX129" fmla="*/ 771090 w 1206260"/>
              <a:gd name="connsiteY129" fmla="*/ 757237 h 1684262"/>
              <a:gd name="connsiteX130" fmla="*/ 690318 w 1206260"/>
              <a:gd name="connsiteY130" fmla="*/ 822579 h 1684262"/>
              <a:gd name="connsiteX131" fmla="*/ 770614 w 1206260"/>
              <a:gd name="connsiteY131" fmla="*/ 757237 h 1684262"/>
              <a:gd name="connsiteX132" fmla="*/ 771090 w 1206260"/>
              <a:gd name="connsiteY132" fmla="*/ 757237 h 1684262"/>
              <a:gd name="connsiteX133" fmla="*/ 759565 w 1206260"/>
              <a:gd name="connsiteY133" fmla="*/ 538162 h 1684262"/>
              <a:gd name="connsiteX134" fmla="*/ 851767 w 1206260"/>
              <a:gd name="connsiteY134" fmla="*/ 480536 h 1684262"/>
              <a:gd name="connsiteX135" fmla="*/ 759089 w 1206260"/>
              <a:gd name="connsiteY135" fmla="*/ 538067 h 1684262"/>
              <a:gd name="connsiteX136" fmla="*/ 759565 w 1206260"/>
              <a:gd name="connsiteY136" fmla="*/ 538162 h 1684262"/>
              <a:gd name="connsiteX137" fmla="*/ 877961 w 1206260"/>
              <a:gd name="connsiteY137" fmla="*/ 342138 h 1684262"/>
              <a:gd name="connsiteX138" fmla="*/ 812619 w 1206260"/>
              <a:gd name="connsiteY138" fmla="*/ 442055 h 1684262"/>
              <a:gd name="connsiteX139" fmla="*/ 877961 w 1206260"/>
              <a:gd name="connsiteY139" fmla="*/ 342138 h 1684262"/>
              <a:gd name="connsiteX140" fmla="*/ 681841 w 1206260"/>
              <a:gd name="connsiteY140" fmla="*/ 323088 h 1684262"/>
              <a:gd name="connsiteX141" fmla="*/ 758803 w 1206260"/>
              <a:gd name="connsiteY141" fmla="*/ 430816 h 1684262"/>
              <a:gd name="connsiteX142" fmla="*/ 643455 w 1206260"/>
              <a:gd name="connsiteY142" fmla="*/ 396145 h 1684262"/>
              <a:gd name="connsiteX143" fmla="*/ 639550 w 1206260"/>
              <a:gd name="connsiteY143" fmla="*/ 438436 h 1684262"/>
              <a:gd name="connsiteX144" fmla="*/ 682127 w 1206260"/>
              <a:gd name="connsiteY144" fmla="*/ 323088 h 1684262"/>
              <a:gd name="connsiteX145" fmla="*/ 681841 w 1206260"/>
              <a:gd name="connsiteY145" fmla="*/ 323088 h 1684262"/>
              <a:gd name="connsiteX146" fmla="*/ 351323 w 1206260"/>
              <a:gd name="connsiteY146" fmla="*/ 219361 h 1684262"/>
              <a:gd name="connsiteX147" fmla="*/ 383994 w 1206260"/>
              <a:gd name="connsiteY147" fmla="*/ 183070 h 1684262"/>
              <a:gd name="connsiteX148" fmla="*/ 403711 w 1206260"/>
              <a:gd name="connsiteY148" fmla="*/ 175069 h 1684262"/>
              <a:gd name="connsiteX149" fmla="*/ 411331 w 1206260"/>
              <a:gd name="connsiteY149" fmla="*/ 176117 h 1684262"/>
              <a:gd name="connsiteX150" fmla="*/ 569351 w 1206260"/>
              <a:gd name="connsiteY150" fmla="*/ 242792 h 1684262"/>
              <a:gd name="connsiteX151" fmla="*/ 569922 w 1206260"/>
              <a:gd name="connsiteY151" fmla="*/ 242792 h 1684262"/>
              <a:gd name="connsiteX152" fmla="*/ 558873 w 1206260"/>
              <a:gd name="connsiteY152" fmla="*/ 299942 h 1684262"/>
              <a:gd name="connsiteX153" fmla="*/ 351609 w 1206260"/>
              <a:gd name="connsiteY153" fmla="*/ 219075 h 1684262"/>
              <a:gd name="connsiteX154" fmla="*/ 351323 w 1206260"/>
              <a:gd name="connsiteY154" fmla="*/ 219361 h 1684262"/>
              <a:gd name="connsiteX155" fmla="*/ 470767 w 1206260"/>
              <a:gd name="connsiteY155" fmla="*/ 361188 h 1684262"/>
              <a:gd name="connsiteX156" fmla="*/ 566874 w 1206260"/>
              <a:gd name="connsiteY156" fmla="*/ 503396 h 1684262"/>
              <a:gd name="connsiteX157" fmla="*/ 470767 w 1206260"/>
              <a:gd name="connsiteY157" fmla="*/ 361188 h 1684262"/>
              <a:gd name="connsiteX158" fmla="*/ 632216 w 1206260"/>
              <a:gd name="connsiteY158" fmla="*/ 453485 h 1684262"/>
              <a:gd name="connsiteX159" fmla="*/ 699367 w 1206260"/>
              <a:gd name="connsiteY159" fmla="*/ 515112 h 1684262"/>
              <a:gd name="connsiteX160" fmla="*/ 759089 w 1206260"/>
              <a:gd name="connsiteY160" fmla="*/ 438055 h 1684262"/>
              <a:gd name="connsiteX161" fmla="*/ 678317 w 1206260"/>
              <a:gd name="connsiteY161" fmla="*/ 611029 h 1684262"/>
              <a:gd name="connsiteX162" fmla="*/ 640217 w 1206260"/>
              <a:gd name="connsiteY162" fmla="*/ 587978 h 1684262"/>
              <a:gd name="connsiteX163" fmla="*/ 632216 w 1206260"/>
              <a:gd name="connsiteY163" fmla="*/ 453581 h 1684262"/>
              <a:gd name="connsiteX164" fmla="*/ 632216 w 1206260"/>
              <a:gd name="connsiteY164" fmla="*/ 453485 h 1684262"/>
              <a:gd name="connsiteX165" fmla="*/ 686032 w 1206260"/>
              <a:gd name="connsiteY165" fmla="*/ 837819 h 1684262"/>
              <a:gd name="connsiteX166" fmla="*/ 628310 w 1206260"/>
              <a:gd name="connsiteY166" fmla="*/ 930116 h 1684262"/>
              <a:gd name="connsiteX167" fmla="*/ 686032 w 1206260"/>
              <a:gd name="connsiteY167" fmla="*/ 837914 h 1684262"/>
              <a:gd name="connsiteX168" fmla="*/ 686032 w 1206260"/>
              <a:gd name="connsiteY168" fmla="*/ 837819 h 1684262"/>
              <a:gd name="connsiteX169" fmla="*/ 743658 w 1206260"/>
              <a:gd name="connsiteY169" fmla="*/ 1291400 h 1684262"/>
              <a:gd name="connsiteX170" fmla="*/ 547634 w 1206260"/>
              <a:gd name="connsiteY170" fmla="*/ 1206818 h 1684262"/>
              <a:gd name="connsiteX171" fmla="*/ 573446 w 1206260"/>
              <a:gd name="connsiteY171" fmla="*/ 1222439 h 1684262"/>
              <a:gd name="connsiteX172" fmla="*/ 603450 w 1206260"/>
              <a:gd name="connsiteY172" fmla="*/ 1227487 h 1684262"/>
              <a:gd name="connsiteX173" fmla="*/ 743658 w 1206260"/>
              <a:gd name="connsiteY173" fmla="*/ 1291495 h 1684262"/>
              <a:gd name="connsiteX174" fmla="*/ 743658 w 1206260"/>
              <a:gd name="connsiteY174" fmla="*/ 1291400 h 1684262"/>
              <a:gd name="connsiteX175" fmla="*/ 578399 w 1206260"/>
              <a:gd name="connsiteY175" fmla="*/ 945452 h 1684262"/>
              <a:gd name="connsiteX176" fmla="*/ 689842 w 1206260"/>
              <a:gd name="connsiteY176" fmla="*/ 1122236 h 1684262"/>
              <a:gd name="connsiteX177" fmla="*/ 578399 w 1206260"/>
              <a:gd name="connsiteY177" fmla="*/ 945547 h 1684262"/>
              <a:gd name="connsiteX178" fmla="*/ 578399 w 1206260"/>
              <a:gd name="connsiteY178" fmla="*/ 945452 h 1684262"/>
              <a:gd name="connsiteX179" fmla="*/ 351609 w 1206260"/>
              <a:gd name="connsiteY179" fmla="*/ 1045464 h 1684262"/>
              <a:gd name="connsiteX180" fmla="*/ 382375 w 1206260"/>
              <a:gd name="connsiteY180" fmla="*/ 887825 h 1684262"/>
              <a:gd name="connsiteX181" fmla="*/ 351609 w 1206260"/>
              <a:gd name="connsiteY181" fmla="*/ 1045559 h 1684262"/>
              <a:gd name="connsiteX182" fmla="*/ 351609 w 1206260"/>
              <a:gd name="connsiteY182" fmla="*/ 1045464 h 1684262"/>
              <a:gd name="connsiteX183" fmla="*/ 420761 w 1206260"/>
              <a:gd name="connsiteY183" fmla="*/ 1018413 h 1684262"/>
              <a:gd name="connsiteX184" fmla="*/ 605260 w 1206260"/>
              <a:gd name="connsiteY184" fmla="*/ 1180338 h 1684262"/>
              <a:gd name="connsiteX185" fmla="*/ 420761 w 1206260"/>
              <a:gd name="connsiteY185" fmla="*/ 1018413 h 1684262"/>
              <a:gd name="connsiteX186" fmla="*/ 366944 w 1206260"/>
              <a:gd name="connsiteY186" fmla="*/ 1414272 h 1684262"/>
              <a:gd name="connsiteX187" fmla="*/ 597640 w 1206260"/>
              <a:gd name="connsiteY187" fmla="*/ 1460468 h 1684262"/>
              <a:gd name="connsiteX188" fmla="*/ 366944 w 1206260"/>
              <a:gd name="connsiteY188" fmla="*/ 1414463 h 1684262"/>
              <a:gd name="connsiteX189" fmla="*/ 366944 w 1206260"/>
              <a:gd name="connsiteY189" fmla="*/ 1414272 h 1684262"/>
              <a:gd name="connsiteX190" fmla="*/ 536108 w 1206260"/>
              <a:gd name="connsiteY190" fmla="*/ 1644968 h 1684262"/>
              <a:gd name="connsiteX191" fmla="*/ 498008 w 1206260"/>
              <a:gd name="connsiteY191" fmla="*/ 1625918 h 1684262"/>
              <a:gd name="connsiteX192" fmla="*/ 471148 w 1206260"/>
              <a:gd name="connsiteY192" fmla="*/ 1618202 h 1684262"/>
              <a:gd name="connsiteX193" fmla="*/ 471148 w 1206260"/>
              <a:gd name="connsiteY193" fmla="*/ 1664399 h 1684262"/>
              <a:gd name="connsiteX194" fmla="*/ 401901 w 1206260"/>
              <a:gd name="connsiteY194" fmla="*/ 1579817 h 1684262"/>
              <a:gd name="connsiteX195" fmla="*/ 536108 w 1206260"/>
              <a:gd name="connsiteY195" fmla="*/ 1645158 h 1684262"/>
              <a:gd name="connsiteX196" fmla="*/ 536108 w 1206260"/>
              <a:gd name="connsiteY196" fmla="*/ 1644968 h 1684262"/>
              <a:gd name="connsiteX197" fmla="*/ 616785 w 1206260"/>
              <a:gd name="connsiteY197" fmla="*/ 1564196 h 1684262"/>
              <a:gd name="connsiteX198" fmla="*/ 555349 w 1206260"/>
              <a:gd name="connsiteY198" fmla="*/ 1541145 h 1684262"/>
              <a:gd name="connsiteX199" fmla="*/ 638597 w 1206260"/>
              <a:gd name="connsiteY199" fmla="*/ 1493520 h 1684262"/>
              <a:gd name="connsiteX200" fmla="*/ 739848 w 1206260"/>
              <a:gd name="connsiteY200" fmla="*/ 1525715 h 1684262"/>
              <a:gd name="connsiteX201" fmla="*/ 616785 w 1206260"/>
              <a:gd name="connsiteY201" fmla="*/ 1564386 h 1684262"/>
              <a:gd name="connsiteX202" fmla="*/ 616785 w 1206260"/>
              <a:gd name="connsiteY202" fmla="*/ 1564196 h 1684262"/>
              <a:gd name="connsiteX203" fmla="*/ 752231 w 1206260"/>
              <a:gd name="connsiteY203" fmla="*/ 1664779 h 1684262"/>
              <a:gd name="connsiteX204" fmla="*/ 739658 w 1206260"/>
              <a:gd name="connsiteY204" fmla="*/ 1664779 h 1684262"/>
              <a:gd name="connsiteX205" fmla="*/ 731180 w 1206260"/>
              <a:gd name="connsiteY205" fmla="*/ 1664779 h 1684262"/>
              <a:gd name="connsiteX206" fmla="*/ 727561 w 1206260"/>
              <a:gd name="connsiteY206" fmla="*/ 1664779 h 1684262"/>
              <a:gd name="connsiteX207" fmla="*/ 713750 w 1206260"/>
              <a:gd name="connsiteY207" fmla="*/ 1666780 h 1684262"/>
              <a:gd name="connsiteX208" fmla="*/ 704225 w 1206260"/>
              <a:gd name="connsiteY208" fmla="*/ 1665256 h 1684262"/>
              <a:gd name="connsiteX209" fmla="*/ 705558 w 1206260"/>
              <a:gd name="connsiteY209" fmla="*/ 1667733 h 1684262"/>
              <a:gd name="connsiteX210" fmla="*/ 790045 w 1206260"/>
              <a:gd name="connsiteY210" fmla="*/ 1610106 h 1684262"/>
              <a:gd name="connsiteX211" fmla="*/ 752231 w 1206260"/>
              <a:gd name="connsiteY211" fmla="*/ 1664970 h 1684262"/>
              <a:gd name="connsiteX212" fmla="*/ 752231 w 1206260"/>
              <a:gd name="connsiteY212" fmla="*/ 1664779 h 1684262"/>
              <a:gd name="connsiteX213" fmla="*/ 857863 w 1206260"/>
              <a:gd name="connsiteY213" fmla="*/ 1591056 h 1684262"/>
              <a:gd name="connsiteX214" fmla="*/ 838813 w 1206260"/>
              <a:gd name="connsiteY214" fmla="*/ 1568958 h 1684262"/>
              <a:gd name="connsiteX215" fmla="*/ 836146 w 1206260"/>
              <a:gd name="connsiteY215" fmla="*/ 1564291 h 1684262"/>
              <a:gd name="connsiteX216" fmla="*/ 955179 w 1206260"/>
              <a:gd name="connsiteY216" fmla="*/ 1500720 h 1684262"/>
              <a:gd name="connsiteX217" fmla="*/ 1066493 w 1206260"/>
              <a:gd name="connsiteY217" fmla="*/ 1492065 h 1684262"/>
              <a:gd name="connsiteX218" fmla="*/ 857863 w 1206260"/>
              <a:gd name="connsiteY218" fmla="*/ 1591247 h 1684262"/>
              <a:gd name="connsiteX219" fmla="*/ 857863 w 1206260"/>
              <a:gd name="connsiteY219" fmla="*/ 1591056 h 1684262"/>
              <a:gd name="connsiteX220" fmla="*/ 1054979 w 1206260"/>
              <a:gd name="connsiteY220" fmla="*/ 1445037 h 1684262"/>
              <a:gd name="connsiteX221" fmla="*/ 916632 w 1206260"/>
              <a:gd name="connsiteY221" fmla="*/ 1468184 h 1684262"/>
              <a:gd name="connsiteX222" fmla="*/ 1028170 w 1206260"/>
              <a:gd name="connsiteY222" fmla="*/ 1445228 h 1684262"/>
              <a:gd name="connsiteX223" fmla="*/ 1054979 w 1206260"/>
              <a:gd name="connsiteY223" fmla="*/ 1445037 h 1684262"/>
              <a:gd name="connsiteX224" fmla="*/ 862816 w 1206260"/>
              <a:gd name="connsiteY224" fmla="*/ 1410462 h 1684262"/>
              <a:gd name="connsiteX225" fmla="*/ 647551 w 1206260"/>
              <a:gd name="connsiteY225" fmla="*/ 1448562 h 1684262"/>
              <a:gd name="connsiteX226" fmla="*/ 862816 w 1206260"/>
              <a:gd name="connsiteY226" fmla="*/ 1410653 h 1684262"/>
              <a:gd name="connsiteX227" fmla="*/ 862816 w 1206260"/>
              <a:gd name="connsiteY227" fmla="*/ 1410462 h 1684262"/>
              <a:gd name="connsiteX228" fmla="*/ 689842 w 1206260"/>
              <a:gd name="connsiteY228" fmla="*/ 1391412 h 1684262"/>
              <a:gd name="connsiteX229" fmla="*/ 924347 w 1206260"/>
              <a:gd name="connsiteY229" fmla="*/ 1306830 h 1684262"/>
              <a:gd name="connsiteX230" fmla="*/ 689842 w 1206260"/>
              <a:gd name="connsiteY230" fmla="*/ 1391412 h 1684262"/>
              <a:gd name="connsiteX231" fmla="*/ 1162663 w 1206260"/>
              <a:gd name="connsiteY231" fmla="*/ 1057085 h 1684262"/>
              <a:gd name="connsiteX232" fmla="*/ 1148756 w 1206260"/>
              <a:gd name="connsiteY232" fmla="*/ 1134428 h 1684262"/>
              <a:gd name="connsiteX233" fmla="*/ 1066841 w 1206260"/>
              <a:gd name="connsiteY233" fmla="*/ 1139762 h 1684262"/>
              <a:gd name="connsiteX234" fmla="*/ 1035790 w 1206260"/>
              <a:gd name="connsiteY234" fmla="*/ 1087755 h 1684262"/>
              <a:gd name="connsiteX235" fmla="*/ 1162663 w 1206260"/>
              <a:gd name="connsiteY235" fmla="*/ 1057085 h 1684262"/>
              <a:gd name="connsiteX236" fmla="*/ 987913 w 1206260"/>
              <a:gd name="connsiteY236" fmla="*/ 1181170 h 1684262"/>
              <a:gd name="connsiteX237" fmla="*/ 958923 w 1206260"/>
              <a:gd name="connsiteY237" fmla="*/ 1264444 h 1684262"/>
              <a:gd name="connsiteX238" fmla="*/ 905107 w 1206260"/>
              <a:gd name="connsiteY238" fmla="*/ 1118330 h 1684262"/>
              <a:gd name="connsiteX239" fmla="*/ 987913 w 1206260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791813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283886 w 1206260"/>
              <a:gd name="connsiteY51" fmla="*/ 1268063 h 1684262"/>
              <a:gd name="connsiteX52" fmla="*/ 284934 w 1206260"/>
              <a:gd name="connsiteY52" fmla="*/ 1275207 h 1684262"/>
              <a:gd name="connsiteX53" fmla="*/ 395615 w 1206260"/>
              <a:gd name="connsiteY53" fmla="*/ 1319117 h 1684262"/>
              <a:gd name="connsiteX54" fmla="*/ 257026 w 1206260"/>
              <a:gd name="connsiteY54" fmla="*/ 1309592 h 1684262"/>
              <a:gd name="connsiteX55" fmla="*/ 257026 w 1206260"/>
              <a:gd name="connsiteY55" fmla="*/ 1309592 h 1684262"/>
              <a:gd name="connsiteX56" fmla="*/ 248263 w 1206260"/>
              <a:gd name="connsiteY56" fmla="*/ 1308259 h 1684262"/>
              <a:gd name="connsiteX57" fmla="*/ 247691 w 1206260"/>
              <a:gd name="connsiteY57" fmla="*/ 1308735 h 1684262"/>
              <a:gd name="connsiteX58" fmla="*/ 229880 w 1206260"/>
              <a:gd name="connsiteY58" fmla="*/ 1312259 h 1684262"/>
              <a:gd name="connsiteX59" fmla="*/ 146155 w 1206260"/>
              <a:gd name="connsiteY59" fmla="*/ 1230344 h 1684262"/>
              <a:gd name="connsiteX60" fmla="*/ 115389 w 1206260"/>
              <a:gd name="connsiteY60" fmla="*/ 1430369 h 1684262"/>
              <a:gd name="connsiteX61" fmla="*/ 349799 w 1206260"/>
              <a:gd name="connsiteY61" fmla="*/ 1480280 h 1684262"/>
              <a:gd name="connsiteX62" fmla="*/ 299507 w 1206260"/>
              <a:gd name="connsiteY62" fmla="*/ 1464659 h 1684262"/>
              <a:gd name="connsiteX63" fmla="*/ 321034 w 1206260"/>
              <a:gd name="connsiteY63" fmla="*/ 1477042 h 1684262"/>
              <a:gd name="connsiteX64" fmla="*/ 330559 w 1206260"/>
              <a:gd name="connsiteY64" fmla="*/ 1484376 h 1684262"/>
              <a:gd name="connsiteX65" fmla="*/ 388280 w 1206260"/>
              <a:gd name="connsiteY65" fmla="*/ 1545717 h 1684262"/>
              <a:gd name="connsiteX66" fmla="*/ 348847 w 1206260"/>
              <a:gd name="connsiteY66" fmla="*/ 1542479 h 1684262"/>
              <a:gd name="connsiteX67" fmla="*/ 255883 w 1206260"/>
              <a:gd name="connsiteY67" fmla="*/ 1502664 h 1684262"/>
              <a:gd name="connsiteX68" fmla="*/ 255883 w 1206260"/>
              <a:gd name="connsiteY68" fmla="*/ 1502664 h 1684262"/>
              <a:gd name="connsiteX69" fmla="*/ 239976 w 1206260"/>
              <a:gd name="connsiteY69" fmla="*/ 1484281 h 1684262"/>
              <a:gd name="connsiteX70" fmla="*/ 203495 w 1206260"/>
              <a:gd name="connsiteY70" fmla="*/ 1484281 h 1684262"/>
              <a:gd name="connsiteX71" fmla="*/ 187303 w 1206260"/>
              <a:gd name="connsiteY71" fmla="*/ 1499140 h 1684262"/>
              <a:gd name="connsiteX72" fmla="*/ 490674 w 1206260"/>
              <a:gd name="connsiteY72" fmla="*/ 1673352 h 1684262"/>
              <a:gd name="connsiteX73" fmla="*/ 757374 w 1206260"/>
              <a:gd name="connsiteY73" fmla="*/ 1682401 h 1684262"/>
              <a:gd name="connsiteX74" fmla="*/ 988070 w 1206260"/>
              <a:gd name="connsiteY74" fmla="*/ 1594485 h 1684262"/>
              <a:gd name="connsiteX75" fmla="*/ 1152566 w 1206260"/>
              <a:gd name="connsiteY75" fmla="*/ 1394460 h 1684262"/>
              <a:gd name="connsiteX76" fmla="*/ 918822 w 1206260"/>
              <a:gd name="connsiteY76" fmla="*/ 1363507 h 1684262"/>
              <a:gd name="connsiteX77" fmla="*/ 802904 w 1206260"/>
              <a:gd name="connsiteY77" fmla="*/ 1350454 h 1684262"/>
              <a:gd name="connsiteX78" fmla="*/ 841956 w 1206260"/>
              <a:gd name="connsiteY78" fmla="*/ 1326547 h 1684262"/>
              <a:gd name="connsiteX79" fmla="*/ 1018286 w 1206260"/>
              <a:gd name="connsiteY79" fmla="*/ 1315425 h 1684262"/>
              <a:gd name="connsiteX80" fmla="*/ 980354 w 1206260"/>
              <a:gd name="connsiteY80" fmla="*/ 1268921 h 1684262"/>
              <a:gd name="connsiteX81" fmla="*/ 1091488 w 1206260"/>
              <a:gd name="connsiteY81" fmla="*/ 1221043 h 1684262"/>
              <a:gd name="connsiteX82" fmla="*/ 911203 w 1206260"/>
              <a:gd name="connsiteY82" fmla="*/ 1022890 h 1684262"/>
              <a:gd name="connsiteX83" fmla="*/ 1193429 w 1206260"/>
              <a:gd name="connsiteY83" fmla="*/ 899446 h 1684262"/>
              <a:gd name="connsiteX84" fmla="*/ 759089 w 1206260"/>
              <a:gd name="connsiteY84" fmla="*/ 61246 h 1684262"/>
              <a:gd name="connsiteX85" fmla="*/ 720989 w 1206260"/>
              <a:gd name="connsiteY85" fmla="*/ 145828 h 1684262"/>
              <a:gd name="connsiteX86" fmla="*/ 759089 w 1206260"/>
              <a:gd name="connsiteY86" fmla="*/ 61436 h 1684262"/>
              <a:gd name="connsiteX87" fmla="*/ 759089 w 1206260"/>
              <a:gd name="connsiteY87" fmla="*/ 61246 h 1684262"/>
              <a:gd name="connsiteX88" fmla="*/ 363611 w 1206260"/>
              <a:gd name="connsiteY88" fmla="*/ 545783 h 1684262"/>
              <a:gd name="connsiteX89" fmla="*/ 348275 w 1206260"/>
              <a:gd name="connsiteY89" fmla="*/ 553498 h 1684262"/>
              <a:gd name="connsiteX90" fmla="*/ 363611 w 1206260"/>
              <a:gd name="connsiteY90" fmla="*/ 545783 h 1684262"/>
              <a:gd name="connsiteX91" fmla="*/ 232451 w 1206260"/>
              <a:gd name="connsiteY91" fmla="*/ 523113 h 1684262"/>
              <a:gd name="connsiteX92" fmla="*/ 254694 w 1206260"/>
              <a:gd name="connsiteY92" fmla="*/ 664096 h 1684262"/>
              <a:gd name="connsiteX93" fmla="*/ 232451 w 1206260"/>
              <a:gd name="connsiteY93" fmla="*/ 523113 h 1684262"/>
              <a:gd name="connsiteX94" fmla="*/ 340084 w 1206260"/>
              <a:gd name="connsiteY94" fmla="*/ 692277 h 1684262"/>
              <a:gd name="connsiteX95" fmla="*/ 470767 w 1206260"/>
              <a:gd name="connsiteY95" fmla="*/ 684562 h 1684262"/>
              <a:gd name="connsiteX96" fmla="*/ 340084 w 1206260"/>
              <a:gd name="connsiteY96" fmla="*/ 691896 h 1684262"/>
              <a:gd name="connsiteX97" fmla="*/ 340084 w 1206260"/>
              <a:gd name="connsiteY97" fmla="*/ 692277 h 1684262"/>
              <a:gd name="connsiteX98" fmla="*/ 382375 w 1206260"/>
              <a:gd name="connsiteY98" fmla="*/ 615410 h 1684262"/>
              <a:gd name="connsiteX99" fmla="*/ 516868 w 1206260"/>
              <a:gd name="connsiteY99" fmla="*/ 688372 h 1684262"/>
              <a:gd name="connsiteX100" fmla="*/ 382661 w 1206260"/>
              <a:gd name="connsiteY100" fmla="*/ 615029 h 1684262"/>
              <a:gd name="connsiteX101" fmla="*/ 382375 w 1206260"/>
              <a:gd name="connsiteY101" fmla="*/ 615410 h 1684262"/>
              <a:gd name="connsiteX102" fmla="*/ 201400 w 1206260"/>
              <a:gd name="connsiteY102" fmla="*/ 907542 h 1684262"/>
              <a:gd name="connsiteX103" fmla="*/ 163300 w 1206260"/>
              <a:gd name="connsiteY103" fmla="*/ 838295 h 1684262"/>
              <a:gd name="connsiteX104" fmla="*/ 201686 w 1206260"/>
              <a:gd name="connsiteY104" fmla="*/ 907161 h 1684262"/>
              <a:gd name="connsiteX105" fmla="*/ 201400 w 1206260"/>
              <a:gd name="connsiteY105" fmla="*/ 907542 h 1684262"/>
              <a:gd name="connsiteX106" fmla="*/ 97811 w 1206260"/>
              <a:gd name="connsiteY106" fmla="*/ 1285557 h 1684262"/>
              <a:gd name="connsiteX107" fmla="*/ 123279 w 1206260"/>
              <a:gd name="connsiteY107" fmla="*/ 1264178 h 1684262"/>
              <a:gd name="connsiteX108" fmla="*/ 231975 w 1206260"/>
              <a:gd name="connsiteY108" fmla="*/ 1341501 h 1684262"/>
              <a:gd name="connsiteX109" fmla="*/ 97811 w 1206260"/>
              <a:gd name="connsiteY109" fmla="*/ 1285557 h 1684262"/>
              <a:gd name="connsiteX110" fmla="*/ 232928 w 1206260"/>
              <a:gd name="connsiteY110" fmla="*/ 1376077 h 1684262"/>
              <a:gd name="connsiteX111" fmla="*/ 279029 w 1206260"/>
              <a:gd name="connsiteY111" fmla="*/ 1379887 h 1684262"/>
              <a:gd name="connsiteX112" fmla="*/ 232451 w 1206260"/>
              <a:gd name="connsiteY112" fmla="*/ 1376077 h 1684262"/>
              <a:gd name="connsiteX113" fmla="*/ 232928 w 1206260"/>
              <a:gd name="connsiteY113" fmla="*/ 1376077 h 1684262"/>
              <a:gd name="connsiteX114" fmla="*/ 856244 w 1206260"/>
              <a:gd name="connsiteY114" fmla="*/ 715613 h 1684262"/>
              <a:gd name="connsiteX115" fmla="*/ 817635 w 1206260"/>
              <a:gd name="connsiteY115" fmla="*/ 708913 h 1684262"/>
              <a:gd name="connsiteX116" fmla="*/ 721084 w 1206260"/>
              <a:gd name="connsiteY116" fmla="*/ 657225 h 1684262"/>
              <a:gd name="connsiteX117" fmla="*/ 855767 w 1206260"/>
              <a:gd name="connsiteY117" fmla="*/ 715613 h 1684262"/>
              <a:gd name="connsiteX118" fmla="*/ 856244 w 1206260"/>
              <a:gd name="connsiteY118" fmla="*/ 715613 h 1684262"/>
              <a:gd name="connsiteX119" fmla="*/ 663458 w 1206260"/>
              <a:gd name="connsiteY119" fmla="*/ 722662 h 1684262"/>
              <a:gd name="connsiteX120" fmla="*/ 644408 w 1206260"/>
              <a:gd name="connsiteY120" fmla="*/ 807149 h 1684262"/>
              <a:gd name="connsiteX121" fmla="*/ 662981 w 1206260"/>
              <a:gd name="connsiteY121" fmla="*/ 723138 h 1684262"/>
              <a:gd name="connsiteX122" fmla="*/ 663458 w 1206260"/>
              <a:gd name="connsiteY122" fmla="*/ 722662 h 1684262"/>
              <a:gd name="connsiteX123" fmla="*/ 628882 w 1206260"/>
              <a:gd name="connsiteY123" fmla="*/ 753332 h 1684262"/>
              <a:gd name="connsiteX124" fmla="*/ 655742 w 1206260"/>
              <a:gd name="connsiteY124" fmla="*/ 726472 h 1684262"/>
              <a:gd name="connsiteX125" fmla="*/ 628406 w 1206260"/>
              <a:gd name="connsiteY125" fmla="*/ 753332 h 1684262"/>
              <a:gd name="connsiteX126" fmla="*/ 628882 w 1206260"/>
              <a:gd name="connsiteY126" fmla="*/ 753332 h 1684262"/>
              <a:gd name="connsiteX127" fmla="*/ 771090 w 1206260"/>
              <a:gd name="connsiteY127" fmla="*/ 757237 h 1684262"/>
              <a:gd name="connsiteX128" fmla="*/ 690318 w 1206260"/>
              <a:gd name="connsiteY128" fmla="*/ 822579 h 1684262"/>
              <a:gd name="connsiteX129" fmla="*/ 770614 w 1206260"/>
              <a:gd name="connsiteY129" fmla="*/ 757237 h 1684262"/>
              <a:gd name="connsiteX130" fmla="*/ 771090 w 1206260"/>
              <a:gd name="connsiteY130" fmla="*/ 757237 h 1684262"/>
              <a:gd name="connsiteX131" fmla="*/ 759565 w 1206260"/>
              <a:gd name="connsiteY131" fmla="*/ 538162 h 1684262"/>
              <a:gd name="connsiteX132" fmla="*/ 851767 w 1206260"/>
              <a:gd name="connsiteY132" fmla="*/ 480536 h 1684262"/>
              <a:gd name="connsiteX133" fmla="*/ 759089 w 1206260"/>
              <a:gd name="connsiteY133" fmla="*/ 538067 h 1684262"/>
              <a:gd name="connsiteX134" fmla="*/ 759565 w 1206260"/>
              <a:gd name="connsiteY134" fmla="*/ 538162 h 1684262"/>
              <a:gd name="connsiteX135" fmla="*/ 877961 w 1206260"/>
              <a:gd name="connsiteY135" fmla="*/ 342138 h 1684262"/>
              <a:gd name="connsiteX136" fmla="*/ 812619 w 1206260"/>
              <a:gd name="connsiteY136" fmla="*/ 442055 h 1684262"/>
              <a:gd name="connsiteX137" fmla="*/ 877961 w 1206260"/>
              <a:gd name="connsiteY137" fmla="*/ 342138 h 1684262"/>
              <a:gd name="connsiteX138" fmla="*/ 681841 w 1206260"/>
              <a:gd name="connsiteY138" fmla="*/ 323088 h 1684262"/>
              <a:gd name="connsiteX139" fmla="*/ 758803 w 1206260"/>
              <a:gd name="connsiteY139" fmla="*/ 430816 h 1684262"/>
              <a:gd name="connsiteX140" fmla="*/ 643455 w 1206260"/>
              <a:gd name="connsiteY140" fmla="*/ 396145 h 1684262"/>
              <a:gd name="connsiteX141" fmla="*/ 639550 w 1206260"/>
              <a:gd name="connsiteY141" fmla="*/ 438436 h 1684262"/>
              <a:gd name="connsiteX142" fmla="*/ 682127 w 1206260"/>
              <a:gd name="connsiteY142" fmla="*/ 323088 h 1684262"/>
              <a:gd name="connsiteX143" fmla="*/ 681841 w 1206260"/>
              <a:gd name="connsiteY143" fmla="*/ 323088 h 1684262"/>
              <a:gd name="connsiteX144" fmla="*/ 351323 w 1206260"/>
              <a:gd name="connsiteY144" fmla="*/ 219361 h 1684262"/>
              <a:gd name="connsiteX145" fmla="*/ 383994 w 1206260"/>
              <a:gd name="connsiteY145" fmla="*/ 183070 h 1684262"/>
              <a:gd name="connsiteX146" fmla="*/ 403711 w 1206260"/>
              <a:gd name="connsiteY146" fmla="*/ 175069 h 1684262"/>
              <a:gd name="connsiteX147" fmla="*/ 411331 w 1206260"/>
              <a:gd name="connsiteY147" fmla="*/ 176117 h 1684262"/>
              <a:gd name="connsiteX148" fmla="*/ 569351 w 1206260"/>
              <a:gd name="connsiteY148" fmla="*/ 242792 h 1684262"/>
              <a:gd name="connsiteX149" fmla="*/ 569922 w 1206260"/>
              <a:gd name="connsiteY149" fmla="*/ 242792 h 1684262"/>
              <a:gd name="connsiteX150" fmla="*/ 558873 w 1206260"/>
              <a:gd name="connsiteY150" fmla="*/ 299942 h 1684262"/>
              <a:gd name="connsiteX151" fmla="*/ 351609 w 1206260"/>
              <a:gd name="connsiteY151" fmla="*/ 219075 h 1684262"/>
              <a:gd name="connsiteX152" fmla="*/ 351323 w 1206260"/>
              <a:gd name="connsiteY152" fmla="*/ 219361 h 1684262"/>
              <a:gd name="connsiteX153" fmla="*/ 470767 w 1206260"/>
              <a:gd name="connsiteY153" fmla="*/ 361188 h 1684262"/>
              <a:gd name="connsiteX154" fmla="*/ 566874 w 1206260"/>
              <a:gd name="connsiteY154" fmla="*/ 503396 h 1684262"/>
              <a:gd name="connsiteX155" fmla="*/ 470767 w 1206260"/>
              <a:gd name="connsiteY155" fmla="*/ 361188 h 1684262"/>
              <a:gd name="connsiteX156" fmla="*/ 632216 w 1206260"/>
              <a:gd name="connsiteY156" fmla="*/ 453485 h 1684262"/>
              <a:gd name="connsiteX157" fmla="*/ 699367 w 1206260"/>
              <a:gd name="connsiteY157" fmla="*/ 515112 h 1684262"/>
              <a:gd name="connsiteX158" fmla="*/ 759089 w 1206260"/>
              <a:gd name="connsiteY158" fmla="*/ 438055 h 1684262"/>
              <a:gd name="connsiteX159" fmla="*/ 678317 w 1206260"/>
              <a:gd name="connsiteY159" fmla="*/ 611029 h 1684262"/>
              <a:gd name="connsiteX160" fmla="*/ 640217 w 1206260"/>
              <a:gd name="connsiteY160" fmla="*/ 587978 h 1684262"/>
              <a:gd name="connsiteX161" fmla="*/ 632216 w 1206260"/>
              <a:gd name="connsiteY161" fmla="*/ 453581 h 1684262"/>
              <a:gd name="connsiteX162" fmla="*/ 632216 w 1206260"/>
              <a:gd name="connsiteY162" fmla="*/ 453485 h 1684262"/>
              <a:gd name="connsiteX163" fmla="*/ 686032 w 1206260"/>
              <a:gd name="connsiteY163" fmla="*/ 837819 h 1684262"/>
              <a:gd name="connsiteX164" fmla="*/ 628310 w 1206260"/>
              <a:gd name="connsiteY164" fmla="*/ 930116 h 1684262"/>
              <a:gd name="connsiteX165" fmla="*/ 686032 w 1206260"/>
              <a:gd name="connsiteY165" fmla="*/ 837914 h 1684262"/>
              <a:gd name="connsiteX166" fmla="*/ 686032 w 1206260"/>
              <a:gd name="connsiteY166" fmla="*/ 837819 h 1684262"/>
              <a:gd name="connsiteX167" fmla="*/ 743658 w 1206260"/>
              <a:gd name="connsiteY167" fmla="*/ 1291400 h 1684262"/>
              <a:gd name="connsiteX168" fmla="*/ 547634 w 1206260"/>
              <a:gd name="connsiteY168" fmla="*/ 1206818 h 1684262"/>
              <a:gd name="connsiteX169" fmla="*/ 573446 w 1206260"/>
              <a:gd name="connsiteY169" fmla="*/ 1222439 h 1684262"/>
              <a:gd name="connsiteX170" fmla="*/ 603450 w 1206260"/>
              <a:gd name="connsiteY170" fmla="*/ 1227487 h 1684262"/>
              <a:gd name="connsiteX171" fmla="*/ 743658 w 1206260"/>
              <a:gd name="connsiteY171" fmla="*/ 1291495 h 1684262"/>
              <a:gd name="connsiteX172" fmla="*/ 743658 w 1206260"/>
              <a:gd name="connsiteY172" fmla="*/ 1291400 h 1684262"/>
              <a:gd name="connsiteX173" fmla="*/ 578399 w 1206260"/>
              <a:gd name="connsiteY173" fmla="*/ 945452 h 1684262"/>
              <a:gd name="connsiteX174" fmla="*/ 689842 w 1206260"/>
              <a:gd name="connsiteY174" fmla="*/ 1122236 h 1684262"/>
              <a:gd name="connsiteX175" fmla="*/ 578399 w 1206260"/>
              <a:gd name="connsiteY175" fmla="*/ 945547 h 1684262"/>
              <a:gd name="connsiteX176" fmla="*/ 578399 w 1206260"/>
              <a:gd name="connsiteY176" fmla="*/ 945452 h 1684262"/>
              <a:gd name="connsiteX177" fmla="*/ 351609 w 1206260"/>
              <a:gd name="connsiteY177" fmla="*/ 1045464 h 1684262"/>
              <a:gd name="connsiteX178" fmla="*/ 382375 w 1206260"/>
              <a:gd name="connsiteY178" fmla="*/ 887825 h 1684262"/>
              <a:gd name="connsiteX179" fmla="*/ 351609 w 1206260"/>
              <a:gd name="connsiteY179" fmla="*/ 1045559 h 1684262"/>
              <a:gd name="connsiteX180" fmla="*/ 351609 w 1206260"/>
              <a:gd name="connsiteY180" fmla="*/ 1045464 h 1684262"/>
              <a:gd name="connsiteX181" fmla="*/ 420761 w 1206260"/>
              <a:gd name="connsiteY181" fmla="*/ 1018413 h 1684262"/>
              <a:gd name="connsiteX182" fmla="*/ 605260 w 1206260"/>
              <a:gd name="connsiteY182" fmla="*/ 1180338 h 1684262"/>
              <a:gd name="connsiteX183" fmla="*/ 420761 w 1206260"/>
              <a:gd name="connsiteY183" fmla="*/ 1018413 h 1684262"/>
              <a:gd name="connsiteX184" fmla="*/ 366944 w 1206260"/>
              <a:gd name="connsiteY184" fmla="*/ 1414272 h 1684262"/>
              <a:gd name="connsiteX185" fmla="*/ 597640 w 1206260"/>
              <a:gd name="connsiteY185" fmla="*/ 1460468 h 1684262"/>
              <a:gd name="connsiteX186" fmla="*/ 366944 w 1206260"/>
              <a:gd name="connsiteY186" fmla="*/ 1414463 h 1684262"/>
              <a:gd name="connsiteX187" fmla="*/ 366944 w 1206260"/>
              <a:gd name="connsiteY187" fmla="*/ 1414272 h 1684262"/>
              <a:gd name="connsiteX188" fmla="*/ 536108 w 1206260"/>
              <a:gd name="connsiteY188" fmla="*/ 1644968 h 1684262"/>
              <a:gd name="connsiteX189" fmla="*/ 498008 w 1206260"/>
              <a:gd name="connsiteY189" fmla="*/ 1625918 h 1684262"/>
              <a:gd name="connsiteX190" fmla="*/ 471148 w 1206260"/>
              <a:gd name="connsiteY190" fmla="*/ 1618202 h 1684262"/>
              <a:gd name="connsiteX191" fmla="*/ 471148 w 1206260"/>
              <a:gd name="connsiteY191" fmla="*/ 1664399 h 1684262"/>
              <a:gd name="connsiteX192" fmla="*/ 401901 w 1206260"/>
              <a:gd name="connsiteY192" fmla="*/ 1579817 h 1684262"/>
              <a:gd name="connsiteX193" fmla="*/ 536108 w 1206260"/>
              <a:gd name="connsiteY193" fmla="*/ 1645158 h 1684262"/>
              <a:gd name="connsiteX194" fmla="*/ 536108 w 1206260"/>
              <a:gd name="connsiteY194" fmla="*/ 1644968 h 1684262"/>
              <a:gd name="connsiteX195" fmla="*/ 616785 w 1206260"/>
              <a:gd name="connsiteY195" fmla="*/ 1564196 h 1684262"/>
              <a:gd name="connsiteX196" fmla="*/ 555349 w 1206260"/>
              <a:gd name="connsiteY196" fmla="*/ 1541145 h 1684262"/>
              <a:gd name="connsiteX197" fmla="*/ 638597 w 1206260"/>
              <a:gd name="connsiteY197" fmla="*/ 1493520 h 1684262"/>
              <a:gd name="connsiteX198" fmla="*/ 739848 w 1206260"/>
              <a:gd name="connsiteY198" fmla="*/ 1525715 h 1684262"/>
              <a:gd name="connsiteX199" fmla="*/ 616785 w 1206260"/>
              <a:gd name="connsiteY199" fmla="*/ 1564386 h 1684262"/>
              <a:gd name="connsiteX200" fmla="*/ 616785 w 1206260"/>
              <a:gd name="connsiteY200" fmla="*/ 1564196 h 1684262"/>
              <a:gd name="connsiteX201" fmla="*/ 752231 w 1206260"/>
              <a:gd name="connsiteY201" fmla="*/ 1664779 h 1684262"/>
              <a:gd name="connsiteX202" fmla="*/ 739658 w 1206260"/>
              <a:gd name="connsiteY202" fmla="*/ 1664779 h 1684262"/>
              <a:gd name="connsiteX203" fmla="*/ 731180 w 1206260"/>
              <a:gd name="connsiteY203" fmla="*/ 1664779 h 1684262"/>
              <a:gd name="connsiteX204" fmla="*/ 727561 w 1206260"/>
              <a:gd name="connsiteY204" fmla="*/ 1664779 h 1684262"/>
              <a:gd name="connsiteX205" fmla="*/ 713750 w 1206260"/>
              <a:gd name="connsiteY205" fmla="*/ 1666780 h 1684262"/>
              <a:gd name="connsiteX206" fmla="*/ 704225 w 1206260"/>
              <a:gd name="connsiteY206" fmla="*/ 1665256 h 1684262"/>
              <a:gd name="connsiteX207" fmla="*/ 705558 w 1206260"/>
              <a:gd name="connsiteY207" fmla="*/ 1667733 h 1684262"/>
              <a:gd name="connsiteX208" fmla="*/ 790045 w 1206260"/>
              <a:gd name="connsiteY208" fmla="*/ 1610106 h 1684262"/>
              <a:gd name="connsiteX209" fmla="*/ 752231 w 1206260"/>
              <a:gd name="connsiteY209" fmla="*/ 1664970 h 1684262"/>
              <a:gd name="connsiteX210" fmla="*/ 752231 w 1206260"/>
              <a:gd name="connsiteY210" fmla="*/ 1664779 h 1684262"/>
              <a:gd name="connsiteX211" fmla="*/ 857863 w 1206260"/>
              <a:gd name="connsiteY211" fmla="*/ 1591056 h 1684262"/>
              <a:gd name="connsiteX212" fmla="*/ 838813 w 1206260"/>
              <a:gd name="connsiteY212" fmla="*/ 1568958 h 1684262"/>
              <a:gd name="connsiteX213" fmla="*/ 836146 w 1206260"/>
              <a:gd name="connsiteY213" fmla="*/ 1564291 h 1684262"/>
              <a:gd name="connsiteX214" fmla="*/ 955179 w 1206260"/>
              <a:gd name="connsiteY214" fmla="*/ 1500720 h 1684262"/>
              <a:gd name="connsiteX215" fmla="*/ 1066493 w 1206260"/>
              <a:gd name="connsiteY215" fmla="*/ 1492065 h 1684262"/>
              <a:gd name="connsiteX216" fmla="*/ 857863 w 1206260"/>
              <a:gd name="connsiteY216" fmla="*/ 1591247 h 1684262"/>
              <a:gd name="connsiteX217" fmla="*/ 857863 w 1206260"/>
              <a:gd name="connsiteY217" fmla="*/ 1591056 h 1684262"/>
              <a:gd name="connsiteX218" fmla="*/ 1054979 w 1206260"/>
              <a:gd name="connsiteY218" fmla="*/ 1445037 h 1684262"/>
              <a:gd name="connsiteX219" fmla="*/ 916632 w 1206260"/>
              <a:gd name="connsiteY219" fmla="*/ 1468184 h 1684262"/>
              <a:gd name="connsiteX220" fmla="*/ 1028170 w 1206260"/>
              <a:gd name="connsiteY220" fmla="*/ 1445228 h 1684262"/>
              <a:gd name="connsiteX221" fmla="*/ 1054979 w 1206260"/>
              <a:gd name="connsiteY221" fmla="*/ 1445037 h 1684262"/>
              <a:gd name="connsiteX222" fmla="*/ 862816 w 1206260"/>
              <a:gd name="connsiteY222" fmla="*/ 1410462 h 1684262"/>
              <a:gd name="connsiteX223" fmla="*/ 647551 w 1206260"/>
              <a:gd name="connsiteY223" fmla="*/ 1448562 h 1684262"/>
              <a:gd name="connsiteX224" fmla="*/ 862816 w 1206260"/>
              <a:gd name="connsiteY224" fmla="*/ 1410653 h 1684262"/>
              <a:gd name="connsiteX225" fmla="*/ 862816 w 1206260"/>
              <a:gd name="connsiteY225" fmla="*/ 1410462 h 1684262"/>
              <a:gd name="connsiteX226" fmla="*/ 689842 w 1206260"/>
              <a:gd name="connsiteY226" fmla="*/ 1391412 h 1684262"/>
              <a:gd name="connsiteX227" fmla="*/ 924347 w 1206260"/>
              <a:gd name="connsiteY227" fmla="*/ 1306830 h 1684262"/>
              <a:gd name="connsiteX228" fmla="*/ 689842 w 1206260"/>
              <a:gd name="connsiteY228" fmla="*/ 1391412 h 1684262"/>
              <a:gd name="connsiteX229" fmla="*/ 1162663 w 1206260"/>
              <a:gd name="connsiteY229" fmla="*/ 1057085 h 1684262"/>
              <a:gd name="connsiteX230" fmla="*/ 1148756 w 1206260"/>
              <a:gd name="connsiteY230" fmla="*/ 1134428 h 1684262"/>
              <a:gd name="connsiteX231" fmla="*/ 1066841 w 1206260"/>
              <a:gd name="connsiteY231" fmla="*/ 1139762 h 1684262"/>
              <a:gd name="connsiteX232" fmla="*/ 1035790 w 1206260"/>
              <a:gd name="connsiteY232" fmla="*/ 1087755 h 1684262"/>
              <a:gd name="connsiteX233" fmla="*/ 1162663 w 1206260"/>
              <a:gd name="connsiteY233" fmla="*/ 1057085 h 1684262"/>
              <a:gd name="connsiteX234" fmla="*/ 987913 w 1206260"/>
              <a:gd name="connsiteY234" fmla="*/ 1181170 h 1684262"/>
              <a:gd name="connsiteX235" fmla="*/ 958923 w 1206260"/>
              <a:gd name="connsiteY235" fmla="*/ 1264444 h 1684262"/>
              <a:gd name="connsiteX236" fmla="*/ 905107 w 1206260"/>
              <a:gd name="connsiteY236" fmla="*/ 1118330 h 1684262"/>
              <a:gd name="connsiteX237" fmla="*/ 987913 w 1206260"/>
              <a:gd name="connsiteY237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283886 w 1206260"/>
              <a:gd name="connsiteY50" fmla="*/ 1268063 h 1684262"/>
              <a:gd name="connsiteX51" fmla="*/ 284934 w 1206260"/>
              <a:gd name="connsiteY51" fmla="*/ 1275207 h 1684262"/>
              <a:gd name="connsiteX52" fmla="*/ 395615 w 1206260"/>
              <a:gd name="connsiteY52" fmla="*/ 1319117 h 1684262"/>
              <a:gd name="connsiteX53" fmla="*/ 257026 w 1206260"/>
              <a:gd name="connsiteY53" fmla="*/ 1309592 h 1684262"/>
              <a:gd name="connsiteX54" fmla="*/ 257026 w 1206260"/>
              <a:gd name="connsiteY54" fmla="*/ 1309592 h 1684262"/>
              <a:gd name="connsiteX55" fmla="*/ 248263 w 1206260"/>
              <a:gd name="connsiteY55" fmla="*/ 1308259 h 1684262"/>
              <a:gd name="connsiteX56" fmla="*/ 247691 w 1206260"/>
              <a:gd name="connsiteY56" fmla="*/ 1308735 h 1684262"/>
              <a:gd name="connsiteX57" fmla="*/ 229880 w 1206260"/>
              <a:gd name="connsiteY57" fmla="*/ 1312259 h 1684262"/>
              <a:gd name="connsiteX58" fmla="*/ 146155 w 1206260"/>
              <a:gd name="connsiteY58" fmla="*/ 1230344 h 1684262"/>
              <a:gd name="connsiteX59" fmla="*/ 115389 w 1206260"/>
              <a:gd name="connsiteY59" fmla="*/ 1430369 h 1684262"/>
              <a:gd name="connsiteX60" fmla="*/ 349799 w 1206260"/>
              <a:gd name="connsiteY60" fmla="*/ 1480280 h 1684262"/>
              <a:gd name="connsiteX61" fmla="*/ 299507 w 1206260"/>
              <a:gd name="connsiteY61" fmla="*/ 1464659 h 1684262"/>
              <a:gd name="connsiteX62" fmla="*/ 321034 w 1206260"/>
              <a:gd name="connsiteY62" fmla="*/ 1477042 h 1684262"/>
              <a:gd name="connsiteX63" fmla="*/ 330559 w 1206260"/>
              <a:gd name="connsiteY63" fmla="*/ 1484376 h 1684262"/>
              <a:gd name="connsiteX64" fmla="*/ 388280 w 1206260"/>
              <a:gd name="connsiteY64" fmla="*/ 1545717 h 1684262"/>
              <a:gd name="connsiteX65" fmla="*/ 348847 w 1206260"/>
              <a:gd name="connsiteY65" fmla="*/ 1542479 h 1684262"/>
              <a:gd name="connsiteX66" fmla="*/ 255883 w 1206260"/>
              <a:gd name="connsiteY66" fmla="*/ 1502664 h 1684262"/>
              <a:gd name="connsiteX67" fmla="*/ 255883 w 1206260"/>
              <a:gd name="connsiteY67" fmla="*/ 1502664 h 1684262"/>
              <a:gd name="connsiteX68" fmla="*/ 239976 w 1206260"/>
              <a:gd name="connsiteY68" fmla="*/ 1484281 h 1684262"/>
              <a:gd name="connsiteX69" fmla="*/ 203495 w 1206260"/>
              <a:gd name="connsiteY69" fmla="*/ 1484281 h 1684262"/>
              <a:gd name="connsiteX70" fmla="*/ 187303 w 1206260"/>
              <a:gd name="connsiteY70" fmla="*/ 1499140 h 1684262"/>
              <a:gd name="connsiteX71" fmla="*/ 490674 w 1206260"/>
              <a:gd name="connsiteY71" fmla="*/ 1673352 h 1684262"/>
              <a:gd name="connsiteX72" fmla="*/ 757374 w 1206260"/>
              <a:gd name="connsiteY72" fmla="*/ 1682401 h 1684262"/>
              <a:gd name="connsiteX73" fmla="*/ 988070 w 1206260"/>
              <a:gd name="connsiteY73" fmla="*/ 1594485 h 1684262"/>
              <a:gd name="connsiteX74" fmla="*/ 1152566 w 1206260"/>
              <a:gd name="connsiteY74" fmla="*/ 1394460 h 1684262"/>
              <a:gd name="connsiteX75" fmla="*/ 918822 w 1206260"/>
              <a:gd name="connsiteY75" fmla="*/ 1363507 h 1684262"/>
              <a:gd name="connsiteX76" fmla="*/ 802904 w 1206260"/>
              <a:gd name="connsiteY76" fmla="*/ 1350454 h 1684262"/>
              <a:gd name="connsiteX77" fmla="*/ 841956 w 1206260"/>
              <a:gd name="connsiteY77" fmla="*/ 1326547 h 1684262"/>
              <a:gd name="connsiteX78" fmla="*/ 1018286 w 1206260"/>
              <a:gd name="connsiteY78" fmla="*/ 1315425 h 1684262"/>
              <a:gd name="connsiteX79" fmla="*/ 980354 w 1206260"/>
              <a:gd name="connsiteY79" fmla="*/ 1268921 h 1684262"/>
              <a:gd name="connsiteX80" fmla="*/ 1091488 w 1206260"/>
              <a:gd name="connsiteY80" fmla="*/ 1221043 h 1684262"/>
              <a:gd name="connsiteX81" fmla="*/ 911203 w 1206260"/>
              <a:gd name="connsiteY81" fmla="*/ 1022890 h 1684262"/>
              <a:gd name="connsiteX82" fmla="*/ 1193429 w 1206260"/>
              <a:gd name="connsiteY82" fmla="*/ 899446 h 1684262"/>
              <a:gd name="connsiteX83" fmla="*/ 759089 w 1206260"/>
              <a:gd name="connsiteY83" fmla="*/ 61246 h 1684262"/>
              <a:gd name="connsiteX84" fmla="*/ 720989 w 1206260"/>
              <a:gd name="connsiteY84" fmla="*/ 145828 h 1684262"/>
              <a:gd name="connsiteX85" fmla="*/ 759089 w 1206260"/>
              <a:gd name="connsiteY85" fmla="*/ 61436 h 1684262"/>
              <a:gd name="connsiteX86" fmla="*/ 759089 w 1206260"/>
              <a:gd name="connsiteY86" fmla="*/ 61246 h 1684262"/>
              <a:gd name="connsiteX87" fmla="*/ 363611 w 1206260"/>
              <a:gd name="connsiteY87" fmla="*/ 545783 h 1684262"/>
              <a:gd name="connsiteX88" fmla="*/ 348275 w 1206260"/>
              <a:gd name="connsiteY88" fmla="*/ 553498 h 1684262"/>
              <a:gd name="connsiteX89" fmla="*/ 363611 w 1206260"/>
              <a:gd name="connsiteY89" fmla="*/ 545783 h 1684262"/>
              <a:gd name="connsiteX90" fmla="*/ 232451 w 1206260"/>
              <a:gd name="connsiteY90" fmla="*/ 523113 h 1684262"/>
              <a:gd name="connsiteX91" fmla="*/ 254694 w 1206260"/>
              <a:gd name="connsiteY91" fmla="*/ 664096 h 1684262"/>
              <a:gd name="connsiteX92" fmla="*/ 232451 w 1206260"/>
              <a:gd name="connsiteY92" fmla="*/ 523113 h 1684262"/>
              <a:gd name="connsiteX93" fmla="*/ 340084 w 1206260"/>
              <a:gd name="connsiteY93" fmla="*/ 692277 h 1684262"/>
              <a:gd name="connsiteX94" fmla="*/ 470767 w 1206260"/>
              <a:gd name="connsiteY94" fmla="*/ 684562 h 1684262"/>
              <a:gd name="connsiteX95" fmla="*/ 340084 w 1206260"/>
              <a:gd name="connsiteY95" fmla="*/ 691896 h 1684262"/>
              <a:gd name="connsiteX96" fmla="*/ 340084 w 1206260"/>
              <a:gd name="connsiteY96" fmla="*/ 692277 h 1684262"/>
              <a:gd name="connsiteX97" fmla="*/ 382375 w 1206260"/>
              <a:gd name="connsiteY97" fmla="*/ 615410 h 1684262"/>
              <a:gd name="connsiteX98" fmla="*/ 516868 w 1206260"/>
              <a:gd name="connsiteY98" fmla="*/ 688372 h 1684262"/>
              <a:gd name="connsiteX99" fmla="*/ 382661 w 1206260"/>
              <a:gd name="connsiteY99" fmla="*/ 615029 h 1684262"/>
              <a:gd name="connsiteX100" fmla="*/ 382375 w 1206260"/>
              <a:gd name="connsiteY100" fmla="*/ 615410 h 1684262"/>
              <a:gd name="connsiteX101" fmla="*/ 201400 w 1206260"/>
              <a:gd name="connsiteY101" fmla="*/ 907542 h 1684262"/>
              <a:gd name="connsiteX102" fmla="*/ 163300 w 1206260"/>
              <a:gd name="connsiteY102" fmla="*/ 838295 h 1684262"/>
              <a:gd name="connsiteX103" fmla="*/ 201686 w 1206260"/>
              <a:gd name="connsiteY103" fmla="*/ 907161 h 1684262"/>
              <a:gd name="connsiteX104" fmla="*/ 201400 w 1206260"/>
              <a:gd name="connsiteY104" fmla="*/ 907542 h 1684262"/>
              <a:gd name="connsiteX105" fmla="*/ 97811 w 1206260"/>
              <a:gd name="connsiteY105" fmla="*/ 1285557 h 1684262"/>
              <a:gd name="connsiteX106" fmla="*/ 123279 w 1206260"/>
              <a:gd name="connsiteY106" fmla="*/ 1264178 h 1684262"/>
              <a:gd name="connsiteX107" fmla="*/ 231975 w 1206260"/>
              <a:gd name="connsiteY107" fmla="*/ 1341501 h 1684262"/>
              <a:gd name="connsiteX108" fmla="*/ 97811 w 1206260"/>
              <a:gd name="connsiteY108" fmla="*/ 1285557 h 1684262"/>
              <a:gd name="connsiteX109" fmla="*/ 232928 w 1206260"/>
              <a:gd name="connsiteY109" fmla="*/ 1376077 h 1684262"/>
              <a:gd name="connsiteX110" fmla="*/ 279029 w 1206260"/>
              <a:gd name="connsiteY110" fmla="*/ 1379887 h 1684262"/>
              <a:gd name="connsiteX111" fmla="*/ 232451 w 1206260"/>
              <a:gd name="connsiteY111" fmla="*/ 1376077 h 1684262"/>
              <a:gd name="connsiteX112" fmla="*/ 232928 w 1206260"/>
              <a:gd name="connsiteY112" fmla="*/ 1376077 h 1684262"/>
              <a:gd name="connsiteX113" fmla="*/ 856244 w 1206260"/>
              <a:gd name="connsiteY113" fmla="*/ 715613 h 1684262"/>
              <a:gd name="connsiteX114" fmla="*/ 817635 w 1206260"/>
              <a:gd name="connsiteY114" fmla="*/ 708913 h 1684262"/>
              <a:gd name="connsiteX115" fmla="*/ 721084 w 1206260"/>
              <a:gd name="connsiteY115" fmla="*/ 657225 h 1684262"/>
              <a:gd name="connsiteX116" fmla="*/ 855767 w 1206260"/>
              <a:gd name="connsiteY116" fmla="*/ 715613 h 1684262"/>
              <a:gd name="connsiteX117" fmla="*/ 856244 w 1206260"/>
              <a:gd name="connsiteY117" fmla="*/ 715613 h 1684262"/>
              <a:gd name="connsiteX118" fmla="*/ 663458 w 1206260"/>
              <a:gd name="connsiteY118" fmla="*/ 722662 h 1684262"/>
              <a:gd name="connsiteX119" fmla="*/ 644408 w 1206260"/>
              <a:gd name="connsiteY119" fmla="*/ 807149 h 1684262"/>
              <a:gd name="connsiteX120" fmla="*/ 662981 w 1206260"/>
              <a:gd name="connsiteY120" fmla="*/ 723138 h 1684262"/>
              <a:gd name="connsiteX121" fmla="*/ 663458 w 1206260"/>
              <a:gd name="connsiteY121" fmla="*/ 722662 h 1684262"/>
              <a:gd name="connsiteX122" fmla="*/ 628882 w 1206260"/>
              <a:gd name="connsiteY122" fmla="*/ 753332 h 1684262"/>
              <a:gd name="connsiteX123" fmla="*/ 655742 w 1206260"/>
              <a:gd name="connsiteY123" fmla="*/ 726472 h 1684262"/>
              <a:gd name="connsiteX124" fmla="*/ 628406 w 1206260"/>
              <a:gd name="connsiteY124" fmla="*/ 753332 h 1684262"/>
              <a:gd name="connsiteX125" fmla="*/ 628882 w 1206260"/>
              <a:gd name="connsiteY125" fmla="*/ 753332 h 1684262"/>
              <a:gd name="connsiteX126" fmla="*/ 771090 w 1206260"/>
              <a:gd name="connsiteY126" fmla="*/ 757237 h 1684262"/>
              <a:gd name="connsiteX127" fmla="*/ 690318 w 1206260"/>
              <a:gd name="connsiteY127" fmla="*/ 822579 h 1684262"/>
              <a:gd name="connsiteX128" fmla="*/ 770614 w 1206260"/>
              <a:gd name="connsiteY128" fmla="*/ 757237 h 1684262"/>
              <a:gd name="connsiteX129" fmla="*/ 771090 w 1206260"/>
              <a:gd name="connsiteY129" fmla="*/ 757237 h 1684262"/>
              <a:gd name="connsiteX130" fmla="*/ 759565 w 1206260"/>
              <a:gd name="connsiteY130" fmla="*/ 538162 h 1684262"/>
              <a:gd name="connsiteX131" fmla="*/ 851767 w 1206260"/>
              <a:gd name="connsiteY131" fmla="*/ 480536 h 1684262"/>
              <a:gd name="connsiteX132" fmla="*/ 759089 w 1206260"/>
              <a:gd name="connsiteY132" fmla="*/ 538067 h 1684262"/>
              <a:gd name="connsiteX133" fmla="*/ 759565 w 1206260"/>
              <a:gd name="connsiteY133" fmla="*/ 538162 h 1684262"/>
              <a:gd name="connsiteX134" fmla="*/ 877961 w 1206260"/>
              <a:gd name="connsiteY134" fmla="*/ 342138 h 1684262"/>
              <a:gd name="connsiteX135" fmla="*/ 812619 w 1206260"/>
              <a:gd name="connsiteY135" fmla="*/ 442055 h 1684262"/>
              <a:gd name="connsiteX136" fmla="*/ 877961 w 1206260"/>
              <a:gd name="connsiteY136" fmla="*/ 342138 h 1684262"/>
              <a:gd name="connsiteX137" fmla="*/ 681841 w 1206260"/>
              <a:gd name="connsiteY137" fmla="*/ 323088 h 1684262"/>
              <a:gd name="connsiteX138" fmla="*/ 758803 w 1206260"/>
              <a:gd name="connsiteY138" fmla="*/ 430816 h 1684262"/>
              <a:gd name="connsiteX139" fmla="*/ 643455 w 1206260"/>
              <a:gd name="connsiteY139" fmla="*/ 396145 h 1684262"/>
              <a:gd name="connsiteX140" fmla="*/ 639550 w 1206260"/>
              <a:gd name="connsiteY140" fmla="*/ 438436 h 1684262"/>
              <a:gd name="connsiteX141" fmla="*/ 682127 w 1206260"/>
              <a:gd name="connsiteY141" fmla="*/ 323088 h 1684262"/>
              <a:gd name="connsiteX142" fmla="*/ 681841 w 1206260"/>
              <a:gd name="connsiteY142" fmla="*/ 323088 h 1684262"/>
              <a:gd name="connsiteX143" fmla="*/ 351323 w 1206260"/>
              <a:gd name="connsiteY143" fmla="*/ 219361 h 1684262"/>
              <a:gd name="connsiteX144" fmla="*/ 383994 w 1206260"/>
              <a:gd name="connsiteY144" fmla="*/ 183070 h 1684262"/>
              <a:gd name="connsiteX145" fmla="*/ 403711 w 1206260"/>
              <a:gd name="connsiteY145" fmla="*/ 175069 h 1684262"/>
              <a:gd name="connsiteX146" fmla="*/ 411331 w 1206260"/>
              <a:gd name="connsiteY146" fmla="*/ 176117 h 1684262"/>
              <a:gd name="connsiteX147" fmla="*/ 569351 w 1206260"/>
              <a:gd name="connsiteY147" fmla="*/ 242792 h 1684262"/>
              <a:gd name="connsiteX148" fmla="*/ 569922 w 1206260"/>
              <a:gd name="connsiteY148" fmla="*/ 242792 h 1684262"/>
              <a:gd name="connsiteX149" fmla="*/ 558873 w 1206260"/>
              <a:gd name="connsiteY149" fmla="*/ 299942 h 1684262"/>
              <a:gd name="connsiteX150" fmla="*/ 351609 w 1206260"/>
              <a:gd name="connsiteY150" fmla="*/ 219075 h 1684262"/>
              <a:gd name="connsiteX151" fmla="*/ 351323 w 1206260"/>
              <a:gd name="connsiteY151" fmla="*/ 219361 h 1684262"/>
              <a:gd name="connsiteX152" fmla="*/ 470767 w 1206260"/>
              <a:gd name="connsiteY152" fmla="*/ 361188 h 1684262"/>
              <a:gd name="connsiteX153" fmla="*/ 566874 w 1206260"/>
              <a:gd name="connsiteY153" fmla="*/ 503396 h 1684262"/>
              <a:gd name="connsiteX154" fmla="*/ 470767 w 1206260"/>
              <a:gd name="connsiteY154" fmla="*/ 361188 h 1684262"/>
              <a:gd name="connsiteX155" fmla="*/ 632216 w 1206260"/>
              <a:gd name="connsiteY155" fmla="*/ 453485 h 1684262"/>
              <a:gd name="connsiteX156" fmla="*/ 699367 w 1206260"/>
              <a:gd name="connsiteY156" fmla="*/ 515112 h 1684262"/>
              <a:gd name="connsiteX157" fmla="*/ 759089 w 1206260"/>
              <a:gd name="connsiteY157" fmla="*/ 438055 h 1684262"/>
              <a:gd name="connsiteX158" fmla="*/ 678317 w 1206260"/>
              <a:gd name="connsiteY158" fmla="*/ 611029 h 1684262"/>
              <a:gd name="connsiteX159" fmla="*/ 640217 w 1206260"/>
              <a:gd name="connsiteY159" fmla="*/ 587978 h 1684262"/>
              <a:gd name="connsiteX160" fmla="*/ 632216 w 1206260"/>
              <a:gd name="connsiteY160" fmla="*/ 453581 h 1684262"/>
              <a:gd name="connsiteX161" fmla="*/ 632216 w 1206260"/>
              <a:gd name="connsiteY161" fmla="*/ 453485 h 1684262"/>
              <a:gd name="connsiteX162" fmla="*/ 686032 w 1206260"/>
              <a:gd name="connsiteY162" fmla="*/ 837819 h 1684262"/>
              <a:gd name="connsiteX163" fmla="*/ 628310 w 1206260"/>
              <a:gd name="connsiteY163" fmla="*/ 930116 h 1684262"/>
              <a:gd name="connsiteX164" fmla="*/ 686032 w 1206260"/>
              <a:gd name="connsiteY164" fmla="*/ 837914 h 1684262"/>
              <a:gd name="connsiteX165" fmla="*/ 686032 w 1206260"/>
              <a:gd name="connsiteY165" fmla="*/ 837819 h 1684262"/>
              <a:gd name="connsiteX166" fmla="*/ 743658 w 1206260"/>
              <a:gd name="connsiteY166" fmla="*/ 1291400 h 1684262"/>
              <a:gd name="connsiteX167" fmla="*/ 547634 w 1206260"/>
              <a:gd name="connsiteY167" fmla="*/ 1206818 h 1684262"/>
              <a:gd name="connsiteX168" fmla="*/ 573446 w 1206260"/>
              <a:gd name="connsiteY168" fmla="*/ 1222439 h 1684262"/>
              <a:gd name="connsiteX169" fmla="*/ 603450 w 1206260"/>
              <a:gd name="connsiteY169" fmla="*/ 1227487 h 1684262"/>
              <a:gd name="connsiteX170" fmla="*/ 743658 w 1206260"/>
              <a:gd name="connsiteY170" fmla="*/ 1291495 h 1684262"/>
              <a:gd name="connsiteX171" fmla="*/ 743658 w 1206260"/>
              <a:gd name="connsiteY171" fmla="*/ 1291400 h 1684262"/>
              <a:gd name="connsiteX172" fmla="*/ 578399 w 1206260"/>
              <a:gd name="connsiteY172" fmla="*/ 945452 h 1684262"/>
              <a:gd name="connsiteX173" fmla="*/ 689842 w 1206260"/>
              <a:gd name="connsiteY173" fmla="*/ 1122236 h 1684262"/>
              <a:gd name="connsiteX174" fmla="*/ 578399 w 1206260"/>
              <a:gd name="connsiteY174" fmla="*/ 945547 h 1684262"/>
              <a:gd name="connsiteX175" fmla="*/ 578399 w 1206260"/>
              <a:gd name="connsiteY175" fmla="*/ 945452 h 1684262"/>
              <a:gd name="connsiteX176" fmla="*/ 351609 w 1206260"/>
              <a:gd name="connsiteY176" fmla="*/ 1045464 h 1684262"/>
              <a:gd name="connsiteX177" fmla="*/ 382375 w 1206260"/>
              <a:gd name="connsiteY177" fmla="*/ 887825 h 1684262"/>
              <a:gd name="connsiteX178" fmla="*/ 351609 w 1206260"/>
              <a:gd name="connsiteY178" fmla="*/ 1045559 h 1684262"/>
              <a:gd name="connsiteX179" fmla="*/ 351609 w 1206260"/>
              <a:gd name="connsiteY179" fmla="*/ 1045464 h 1684262"/>
              <a:gd name="connsiteX180" fmla="*/ 420761 w 1206260"/>
              <a:gd name="connsiteY180" fmla="*/ 1018413 h 1684262"/>
              <a:gd name="connsiteX181" fmla="*/ 605260 w 1206260"/>
              <a:gd name="connsiteY181" fmla="*/ 1180338 h 1684262"/>
              <a:gd name="connsiteX182" fmla="*/ 420761 w 1206260"/>
              <a:gd name="connsiteY182" fmla="*/ 1018413 h 1684262"/>
              <a:gd name="connsiteX183" fmla="*/ 366944 w 1206260"/>
              <a:gd name="connsiteY183" fmla="*/ 1414272 h 1684262"/>
              <a:gd name="connsiteX184" fmla="*/ 597640 w 1206260"/>
              <a:gd name="connsiteY184" fmla="*/ 1460468 h 1684262"/>
              <a:gd name="connsiteX185" fmla="*/ 366944 w 1206260"/>
              <a:gd name="connsiteY185" fmla="*/ 1414463 h 1684262"/>
              <a:gd name="connsiteX186" fmla="*/ 366944 w 1206260"/>
              <a:gd name="connsiteY186" fmla="*/ 1414272 h 1684262"/>
              <a:gd name="connsiteX187" fmla="*/ 536108 w 1206260"/>
              <a:gd name="connsiteY187" fmla="*/ 1644968 h 1684262"/>
              <a:gd name="connsiteX188" fmla="*/ 498008 w 1206260"/>
              <a:gd name="connsiteY188" fmla="*/ 1625918 h 1684262"/>
              <a:gd name="connsiteX189" fmla="*/ 471148 w 1206260"/>
              <a:gd name="connsiteY189" fmla="*/ 1618202 h 1684262"/>
              <a:gd name="connsiteX190" fmla="*/ 471148 w 1206260"/>
              <a:gd name="connsiteY190" fmla="*/ 1664399 h 1684262"/>
              <a:gd name="connsiteX191" fmla="*/ 401901 w 1206260"/>
              <a:gd name="connsiteY191" fmla="*/ 1579817 h 1684262"/>
              <a:gd name="connsiteX192" fmla="*/ 536108 w 1206260"/>
              <a:gd name="connsiteY192" fmla="*/ 1645158 h 1684262"/>
              <a:gd name="connsiteX193" fmla="*/ 536108 w 1206260"/>
              <a:gd name="connsiteY193" fmla="*/ 1644968 h 1684262"/>
              <a:gd name="connsiteX194" fmla="*/ 616785 w 1206260"/>
              <a:gd name="connsiteY194" fmla="*/ 1564196 h 1684262"/>
              <a:gd name="connsiteX195" fmla="*/ 555349 w 1206260"/>
              <a:gd name="connsiteY195" fmla="*/ 1541145 h 1684262"/>
              <a:gd name="connsiteX196" fmla="*/ 638597 w 1206260"/>
              <a:gd name="connsiteY196" fmla="*/ 1493520 h 1684262"/>
              <a:gd name="connsiteX197" fmla="*/ 739848 w 1206260"/>
              <a:gd name="connsiteY197" fmla="*/ 1525715 h 1684262"/>
              <a:gd name="connsiteX198" fmla="*/ 616785 w 1206260"/>
              <a:gd name="connsiteY198" fmla="*/ 1564386 h 1684262"/>
              <a:gd name="connsiteX199" fmla="*/ 616785 w 1206260"/>
              <a:gd name="connsiteY199" fmla="*/ 1564196 h 1684262"/>
              <a:gd name="connsiteX200" fmla="*/ 752231 w 1206260"/>
              <a:gd name="connsiteY200" fmla="*/ 1664779 h 1684262"/>
              <a:gd name="connsiteX201" fmla="*/ 739658 w 1206260"/>
              <a:gd name="connsiteY201" fmla="*/ 1664779 h 1684262"/>
              <a:gd name="connsiteX202" fmla="*/ 731180 w 1206260"/>
              <a:gd name="connsiteY202" fmla="*/ 1664779 h 1684262"/>
              <a:gd name="connsiteX203" fmla="*/ 727561 w 1206260"/>
              <a:gd name="connsiteY203" fmla="*/ 1664779 h 1684262"/>
              <a:gd name="connsiteX204" fmla="*/ 713750 w 1206260"/>
              <a:gd name="connsiteY204" fmla="*/ 1666780 h 1684262"/>
              <a:gd name="connsiteX205" fmla="*/ 704225 w 1206260"/>
              <a:gd name="connsiteY205" fmla="*/ 1665256 h 1684262"/>
              <a:gd name="connsiteX206" fmla="*/ 705558 w 1206260"/>
              <a:gd name="connsiteY206" fmla="*/ 1667733 h 1684262"/>
              <a:gd name="connsiteX207" fmla="*/ 790045 w 1206260"/>
              <a:gd name="connsiteY207" fmla="*/ 1610106 h 1684262"/>
              <a:gd name="connsiteX208" fmla="*/ 752231 w 1206260"/>
              <a:gd name="connsiteY208" fmla="*/ 1664970 h 1684262"/>
              <a:gd name="connsiteX209" fmla="*/ 752231 w 1206260"/>
              <a:gd name="connsiteY209" fmla="*/ 1664779 h 1684262"/>
              <a:gd name="connsiteX210" fmla="*/ 857863 w 1206260"/>
              <a:gd name="connsiteY210" fmla="*/ 1591056 h 1684262"/>
              <a:gd name="connsiteX211" fmla="*/ 838813 w 1206260"/>
              <a:gd name="connsiteY211" fmla="*/ 1568958 h 1684262"/>
              <a:gd name="connsiteX212" fmla="*/ 836146 w 1206260"/>
              <a:gd name="connsiteY212" fmla="*/ 1564291 h 1684262"/>
              <a:gd name="connsiteX213" fmla="*/ 955179 w 1206260"/>
              <a:gd name="connsiteY213" fmla="*/ 1500720 h 1684262"/>
              <a:gd name="connsiteX214" fmla="*/ 1066493 w 1206260"/>
              <a:gd name="connsiteY214" fmla="*/ 1492065 h 1684262"/>
              <a:gd name="connsiteX215" fmla="*/ 857863 w 1206260"/>
              <a:gd name="connsiteY215" fmla="*/ 1591247 h 1684262"/>
              <a:gd name="connsiteX216" fmla="*/ 857863 w 1206260"/>
              <a:gd name="connsiteY216" fmla="*/ 1591056 h 1684262"/>
              <a:gd name="connsiteX217" fmla="*/ 1054979 w 1206260"/>
              <a:gd name="connsiteY217" fmla="*/ 1445037 h 1684262"/>
              <a:gd name="connsiteX218" fmla="*/ 916632 w 1206260"/>
              <a:gd name="connsiteY218" fmla="*/ 1468184 h 1684262"/>
              <a:gd name="connsiteX219" fmla="*/ 1028170 w 1206260"/>
              <a:gd name="connsiteY219" fmla="*/ 1445228 h 1684262"/>
              <a:gd name="connsiteX220" fmla="*/ 1054979 w 1206260"/>
              <a:gd name="connsiteY220" fmla="*/ 1445037 h 1684262"/>
              <a:gd name="connsiteX221" fmla="*/ 862816 w 1206260"/>
              <a:gd name="connsiteY221" fmla="*/ 1410462 h 1684262"/>
              <a:gd name="connsiteX222" fmla="*/ 647551 w 1206260"/>
              <a:gd name="connsiteY222" fmla="*/ 1448562 h 1684262"/>
              <a:gd name="connsiteX223" fmla="*/ 862816 w 1206260"/>
              <a:gd name="connsiteY223" fmla="*/ 1410653 h 1684262"/>
              <a:gd name="connsiteX224" fmla="*/ 862816 w 1206260"/>
              <a:gd name="connsiteY224" fmla="*/ 1410462 h 1684262"/>
              <a:gd name="connsiteX225" fmla="*/ 689842 w 1206260"/>
              <a:gd name="connsiteY225" fmla="*/ 1391412 h 1684262"/>
              <a:gd name="connsiteX226" fmla="*/ 924347 w 1206260"/>
              <a:gd name="connsiteY226" fmla="*/ 1306830 h 1684262"/>
              <a:gd name="connsiteX227" fmla="*/ 689842 w 1206260"/>
              <a:gd name="connsiteY227" fmla="*/ 1391412 h 1684262"/>
              <a:gd name="connsiteX228" fmla="*/ 1162663 w 1206260"/>
              <a:gd name="connsiteY228" fmla="*/ 1057085 h 1684262"/>
              <a:gd name="connsiteX229" fmla="*/ 1148756 w 1206260"/>
              <a:gd name="connsiteY229" fmla="*/ 1134428 h 1684262"/>
              <a:gd name="connsiteX230" fmla="*/ 1066841 w 1206260"/>
              <a:gd name="connsiteY230" fmla="*/ 1139762 h 1684262"/>
              <a:gd name="connsiteX231" fmla="*/ 1035790 w 1206260"/>
              <a:gd name="connsiteY231" fmla="*/ 1087755 h 1684262"/>
              <a:gd name="connsiteX232" fmla="*/ 1162663 w 1206260"/>
              <a:gd name="connsiteY232" fmla="*/ 1057085 h 1684262"/>
              <a:gd name="connsiteX233" fmla="*/ 987913 w 1206260"/>
              <a:gd name="connsiteY233" fmla="*/ 1181170 h 1684262"/>
              <a:gd name="connsiteX234" fmla="*/ 958923 w 1206260"/>
              <a:gd name="connsiteY234" fmla="*/ 1264444 h 1684262"/>
              <a:gd name="connsiteX235" fmla="*/ 905107 w 1206260"/>
              <a:gd name="connsiteY235" fmla="*/ 1118330 h 1684262"/>
              <a:gd name="connsiteX236" fmla="*/ 987913 w 1206260"/>
              <a:gd name="connsiteY236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283886 w 1206260"/>
              <a:gd name="connsiteY49" fmla="*/ 1268063 h 1684262"/>
              <a:gd name="connsiteX50" fmla="*/ 284934 w 1206260"/>
              <a:gd name="connsiteY50" fmla="*/ 1275207 h 1684262"/>
              <a:gd name="connsiteX51" fmla="*/ 395615 w 1206260"/>
              <a:gd name="connsiteY51" fmla="*/ 1319117 h 1684262"/>
              <a:gd name="connsiteX52" fmla="*/ 257026 w 1206260"/>
              <a:gd name="connsiteY52" fmla="*/ 1309592 h 1684262"/>
              <a:gd name="connsiteX53" fmla="*/ 257026 w 1206260"/>
              <a:gd name="connsiteY53" fmla="*/ 1309592 h 1684262"/>
              <a:gd name="connsiteX54" fmla="*/ 248263 w 1206260"/>
              <a:gd name="connsiteY54" fmla="*/ 1308259 h 1684262"/>
              <a:gd name="connsiteX55" fmla="*/ 247691 w 1206260"/>
              <a:gd name="connsiteY55" fmla="*/ 1308735 h 1684262"/>
              <a:gd name="connsiteX56" fmla="*/ 229880 w 1206260"/>
              <a:gd name="connsiteY56" fmla="*/ 1312259 h 1684262"/>
              <a:gd name="connsiteX57" fmla="*/ 146155 w 1206260"/>
              <a:gd name="connsiteY57" fmla="*/ 1230344 h 1684262"/>
              <a:gd name="connsiteX58" fmla="*/ 115389 w 1206260"/>
              <a:gd name="connsiteY58" fmla="*/ 1430369 h 1684262"/>
              <a:gd name="connsiteX59" fmla="*/ 349799 w 1206260"/>
              <a:gd name="connsiteY59" fmla="*/ 1480280 h 1684262"/>
              <a:gd name="connsiteX60" fmla="*/ 299507 w 1206260"/>
              <a:gd name="connsiteY60" fmla="*/ 1464659 h 1684262"/>
              <a:gd name="connsiteX61" fmla="*/ 321034 w 1206260"/>
              <a:gd name="connsiteY61" fmla="*/ 1477042 h 1684262"/>
              <a:gd name="connsiteX62" fmla="*/ 330559 w 1206260"/>
              <a:gd name="connsiteY62" fmla="*/ 1484376 h 1684262"/>
              <a:gd name="connsiteX63" fmla="*/ 388280 w 1206260"/>
              <a:gd name="connsiteY63" fmla="*/ 1545717 h 1684262"/>
              <a:gd name="connsiteX64" fmla="*/ 348847 w 1206260"/>
              <a:gd name="connsiteY64" fmla="*/ 1542479 h 1684262"/>
              <a:gd name="connsiteX65" fmla="*/ 255883 w 1206260"/>
              <a:gd name="connsiteY65" fmla="*/ 1502664 h 1684262"/>
              <a:gd name="connsiteX66" fmla="*/ 255883 w 1206260"/>
              <a:gd name="connsiteY66" fmla="*/ 1502664 h 1684262"/>
              <a:gd name="connsiteX67" fmla="*/ 239976 w 1206260"/>
              <a:gd name="connsiteY67" fmla="*/ 1484281 h 1684262"/>
              <a:gd name="connsiteX68" fmla="*/ 203495 w 1206260"/>
              <a:gd name="connsiteY68" fmla="*/ 1484281 h 1684262"/>
              <a:gd name="connsiteX69" fmla="*/ 187303 w 1206260"/>
              <a:gd name="connsiteY69" fmla="*/ 1499140 h 1684262"/>
              <a:gd name="connsiteX70" fmla="*/ 490674 w 1206260"/>
              <a:gd name="connsiteY70" fmla="*/ 1673352 h 1684262"/>
              <a:gd name="connsiteX71" fmla="*/ 757374 w 1206260"/>
              <a:gd name="connsiteY71" fmla="*/ 1682401 h 1684262"/>
              <a:gd name="connsiteX72" fmla="*/ 988070 w 1206260"/>
              <a:gd name="connsiteY72" fmla="*/ 1594485 h 1684262"/>
              <a:gd name="connsiteX73" fmla="*/ 1152566 w 1206260"/>
              <a:gd name="connsiteY73" fmla="*/ 1394460 h 1684262"/>
              <a:gd name="connsiteX74" fmla="*/ 918822 w 1206260"/>
              <a:gd name="connsiteY74" fmla="*/ 1363507 h 1684262"/>
              <a:gd name="connsiteX75" fmla="*/ 802904 w 1206260"/>
              <a:gd name="connsiteY75" fmla="*/ 1350454 h 1684262"/>
              <a:gd name="connsiteX76" fmla="*/ 841956 w 1206260"/>
              <a:gd name="connsiteY76" fmla="*/ 1326547 h 1684262"/>
              <a:gd name="connsiteX77" fmla="*/ 1018286 w 1206260"/>
              <a:gd name="connsiteY77" fmla="*/ 1315425 h 1684262"/>
              <a:gd name="connsiteX78" fmla="*/ 980354 w 1206260"/>
              <a:gd name="connsiteY78" fmla="*/ 1268921 h 1684262"/>
              <a:gd name="connsiteX79" fmla="*/ 1091488 w 1206260"/>
              <a:gd name="connsiteY79" fmla="*/ 1221043 h 1684262"/>
              <a:gd name="connsiteX80" fmla="*/ 911203 w 1206260"/>
              <a:gd name="connsiteY80" fmla="*/ 1022890 h 1684262"/>
              <a:gd name="connsiteX81" fmla="*/ 1193429 w 1206260"/>
              <a:gd name="connsiteY81" fmla="*/ 899446 h 1684262"/>
              <a:gd name="connsiteX82" fmla="*/ 759089 w 1206260"/>
              <a:gd name="connsiteY82" fmla="*/ 61246 h 1684262"/>
              <a:gd name="connsiteX83" fmla="*/ 720989 w 1206260"/>
              <a:gd name="connsiteY83" fmla="*/ 145828 h 1684262"/>
              <a:gd name="connsiteX84" fmla="*/ 759089 w 1206260"/>
              <a:gd name="connsiteY84" fmla="*/ 61436 h 1684262"/>
              <a:gd name="connsiteX85" fmla="*/ 759089 w 1206260"/>
              <a:gd name="connsiteY85" fmla="*/ 61246 h 1684262"/>
              <a:gd name="connsiteX86" fmla="*/ 363611 w 1206260"/>
              <a:gd name="connsiteY86" fmla="*/ 545783 h 1684262"/>
              <a:gd name="connsiteX87" fmla="*/ 348275 w 1206260"/>
              <a:gd name="connsiteY87" fmla="*/ 553498 h 1684262"/>
              <a:gd name="connsiteX88" fmla="*/ 363611 w 1206260"/>
              <a:gd name="connsiteY88" fmla="*/ 545783 h 1684262"/>
              <a:gd name="connsiteX89" fmla="*/ 232451 w 1206260"/>
              <a:gd name="connsiteY89" fmla="*/ 523113 h 1684262"/>
              <a:gd name="connsiteX90" fmla="*/ 254694 w 1206260"/>
              <a:gd name="connsiteY90" fmla="*/ 664096 h 1684262"/>
              <a:gd name="connsiteX91" fmla="*/ 232451 w 1206260"/>
              <a:gd name="connsiteY91" fmla="*/ 523113 h 1684262"/>
              <a:gd name="connsiteX92" fmla="*/ 340084 w 1206260"/>
              <a:gd name="connsiteY92" fmla="*/ 692277 h 1684262"/>
              <a:gd name="connsiteX93" fmla="*/ 470767 w 1206260"/>
              <a:gd name="connsiteY93" fmla="*/ 684562 h 1684262"/>
              <a:gd name="connsiteX94" fmla="*/ 340084 w 1206260"/>
              <a:gd name="connsiteY94" fmla="*/ 691896 h 1684262"/>
              <a:gd name="connsiteX95" fmla="*/ 340084 w 1206260"/>
              <a:gd name="connsiteY95" fmla="*/ 692277 h 1684262"/>
              <a:gd name="connsiteX96" fmla="*/ 382375 w 1206260"/>
              <a:gd name="connsiteY96" fmla="*/ 615410 h 1684262"/>
              <a:gd name="connsiteX97" fmla="*/ 516868 w 1206260"/>
              <a:gd name="connsiteY97" fmla="*/ 688372 h 1684262"/>
              <a:gd name="connsiteX98" fmla="*/ 382661 w 1206260"/>
              <a:gd name="connsiteY98" fmla="*/ 615029 h 1684262"/>
              <a:gd name="connsiteX99" fmla="*/ 382375 w 1206260"/>
              <a:gd name="connsiteY99" fmla="*/ 615410 h 1684262"/>
              <a:gd name="connsiteX100" fmla="*/ 201400 w 1206260"/>
              <a:gd name="connsiteY100" fmla="*/ 907542 h 1684262"/>
              <a:gd name="connsiteX101" fmla="*/ 163300 w 1206260"/>
              <a:gd name="connsiteY101" fmla="*/ 838295 h 1684262"/>
              <a:gd name="connsiteX102" fmla="*/ 201686 w 1206260"/>
              <a:gd name="connsiteY102" fmla="*/ 907161 h 1684262"/>
              <a:gd name="connsiteX103" fmla="*/ 201400 w 1206260"/>
              <a:gd name="connsiteY103" fmla="*/ 907542 h 1684262"/>
              <a:gd name="connsiteX104" fmla="*/ 97811 w 1206260"/>
              <a:gd name="connsiteY104" fmla="*/ 1285557 h 1684262"/>
              <a:gd name="connsiteX105" fmla="*/ 123279 w 1206260"/>
              <a:gd name="connsiteY105" fmla="*/ 1264178 h 1684262"/>
              <a:gd name="connsiteX106" fmla="*/ 231975 w 1206260"/>
              <a:gd name="connsiteY106" fmla="*/ 1341501 h 1684262"/>
              <a:gd name="connsiteX107" fmla="*/ 97811 w 1206260"/>
              <a:gd name="connsiteY107" fmla="*/ 1285557 h 1684262"/>
              <a:gd name="connsiteX108" fmla="*/ 232928 w 1206260"/>
              <a:gd name="connsiteY108" fmla="*/ 1376077 h 1684262"/>
              <a:gd name="connsiteX109" fmla="*/ 279029 w 1206260"/>
              <a:gd name="connsiteY109" fmla="*/ 1379887 h 1684262"/>
              <a:gd name="connsiteX110" fmla="*/ 232451 w 1206260"/>
              <a:gd name="connsiteY110" fmla="*/ 1376077 h 1684262"/>
              <a:gd name="connsiteX111" fmla="*/ 232928 w 1206260"/>
              <a:gd name="connsiteY111" fmla="*/ 1376077 h 1684262"/>
              <a:gd name="connsiteX112" fmla="*/ 856244 w 1206260"/>
              <a:gd name="connsiteY112" fmla="*/ 715613 h 1684262"/>
              <a:gd name="connsiteX113" fmla="*/ 817635 w 1206260"/>
              <a:gd name="connsiteY113" fmla="*/ 708913 h 1684262"/>
              <a:gd name="connsiteX114" fmla="*/ 721084 w 1206260"/>
              <a:gd name="connsiteY114" fmla="*/ 657225 h 1684262"/>
              <a:gd name="connsiteX115" fmla="*/ 855767 w 1206260"/>
              <a:gd name="connsiteY115" fmla="*/ 715613 h 1684262"/>
              <a:gd name="connsiteX116" fmla="*/ 856244 w 1206260"/>
              <a:gd name="connsiteY116" fmla="*/ 715613 h 1684262"/>
              <a:gd name="connsiteX117" fmla="*/ 663458 w 1206260"/>
              <a:gd name="connsiteY117" fmla="*/ 722662 h 1684262"/>
              <a:gd name="connsiteX118" fmla="*/ 644408 w 1206260"/>
              <a:gd name="connsiteY118" fmla="*/ 807149 h 1684262"/>
              <a:gd name="connsiteX119" fmla="*/ 662981 w 1206260"/>
              <a:gd name="connsiteY119" fmla="*/ 723138 h 1684262"/>
              <a:gd name="connsiteX120" fmla="*/ 663458 w 1206260"/>
              <a:gd name="connsiteY120" fmla="*/ 722662 h 1684262"/>
              <a:gd name="connsiteX121" fmla="*/ 628882 w 1206260"/>
              <a:gd name="connsiteY121" fmla="*/ 753332 h 1684262"/>
              <a:gd name="connsiteX122" fmla="*/ 655742 w 1206260"/>
              <a:gd name="connsiteY122" fmla="*/ 726472 h 1684262"/>
              <a:gd name="connsiteX123" fmla="*/ 628406 w 1206260"/>
              <a:gd name="connsiteY123" fmla="*/ 753332 h 1684262"/>
              <a:gd name="connsiteX124" fmla="*/ 628882 w 1206260"/>
              <a:gd name="connsiteY124" fmla="*/ 753332 h 1684262"/>
              <a:gd name="connsiteX125" fmla="*/ 771090 w 1206260"/>
              <a:gd name="connsiteY125" fmla="*/ 757237 h 1684262"/>
              <a:gd name="connsiteX126" fmla="*/ 690318 w 1206260"/>
              <a:gd name="connsiteY126" fmla="*/ 822579 h 1684262"/>
              <a:gd name="connsiteX127" fmla="*/ 770614 w 1206260"/>
              <a:gd name="connsiteY127" fmla="*/ 757237 h 1684262"/>
              <a:gd name="connsiteX128" fmla="*/ 771090 w 1206260"/>
              <a:gd name="connsiteY128" fmla="*/ 757237 h 1684262"/>
              <a:gd name="connsiteX129" fmla="*/ 759565 w 1206260"/>
              <a:gd name="connsiteY129" fmla="*/ 538162 h 1684262"/>
              <a:gd name="connsiteX130" fmla="*/ 851767 w 1206260"/>
              <a:gd name="connsiteY130" fmla="*/ 480536 h 1684262"/>
              <a:gd name="connsiteX131" fmla="*/ 759089 w 1206260"/>
              <a:gd name="connsiteY131" fmla="*/ 538067 h 1684262"/>
              <a:gd name="connsiteX132" fmla="*/ 759565 w 1206260"/>
              <a:gd name="connsiteY132" fmla="*/ 538162 h 1684262"/>
              <a:gd name="connsiteX133" fmla="*/ 877961 w 1206260"/>
              <a:gd name="connsiteY133" fmla="*/ 342138 h 1684262"/>
              <a:gd name="connsiteX134" fmla="*/ 812619 w 1206260"/>
              <a:gd name="connsiteY134" fmla="*/ 442055 h 1684262"/>
              <a:gd name="connsiteX135" fmla="*/ 877961 w 1206260"/>
              <a:gd name="connsiteY135" fmla="*/ 342138 h 1684262"/>
              <a:gd name="connsiteX136" fmla="*/ 681841 w 1206260"/>
              <a:gd name="connsiteY136" fmla="*/ 323088 h 1684262"/>
              <a:gd name="connsiteX137" fmla="*/ 758803 w 1206260"/>
              <a:gd name="connsiteY137" fmla="*/ 430816 h 1684262"/>
              <a:gd name="connsiteX138" fmla="*/ 643455 w 1206260"/>
              <a:gd name="connsiteY138" fmla="*/ 396145 h 1684262"/>
              <a:gd name="connsiteX139" fmla="*/ 639550 w 1206260"/>
              <a:gd name="connsiteY139" fmla="*/ 438436 h 1684262"/>
              <a:gd name="connsiteX140" fmla="*/ 682127 w 1206260"/>
              <a:gd name="connsiteY140" fmla="*/ 323088 h 1684262"/>
              <a:gd name="connsiteX141" fmla="*/ 681841 w 1206260"/>
              <a:gd name="connsiteY141" fmla="*/ 323088 h 1684262"/>
              <a:gd name="connsiteX142" fmla="*/ 351323 w 1206260"/>
              <a:gd name="connsiteY142" fmla="*/ 219361 h 1684262"/>
              <a:gd name="connsiteX143" fmla="*/ 383994 w 1206260"/>
              <a:gd name="connsiteY143" fmla="*/ 183070 h 1684262"/>
              <a:gd name="connsiteX144" fmla="*/ 403711 w 1206260"/>
              <a:gd name="connsiteY144" fmla="*/ 175069 h 1684262"/>
              <a:gd name="connsiteX145" fmla="*/ 411331 w 1206260"/>
              <a:gd name="connsiteY145" fmla="*/ 176117 h 1684262"/>
              <a:gd name="connsiteX146" fmla="*/ 569351 w 1206260"/>
              <a:gd name="connsiteY146" fmla="*/ 242792 h 1684262"/>
              <a:gd name="connsiteX147" fmla="*/ 569922 w 1206260"/>
              <a:gd name="connsiteY147" fmla="*/ 242792 h 1684262"/>
              <a:gd name="connsiteX148" fmla="*/ 558873 w 1206260"/>
              <a:gd name="connsiteY148" fmla="*/ 299942 h 1684262"/>
              <a:gd name="connsiteX149" fmla="*/ 351609 w 1206260"/>
              <a:gd name="connsiteY149" fmla="*/ 219075 h 1684262"/>
              <a:gd name="connsiteX150" fmla="*/ 351323 w 1206260"/>
              <a:gd name="connsiteY150" fmla="*/ 219361 h 1684262"/>
              <a:gd name="connsiteX151" fmla="*/ 470767 w 1206260"/>
              <a:gd name="connsiteY151" fmla="*/ 361188 h 1684262"/>
              <a:gd name="connsiteX152" fmla="*/ 566874 w 1206260"/>
              <a:gd name="connsiteY152" fmla="*/ 503396 h 1684262"/>
              <a:gd name="connsiteX153" fmla="*/ 470767 w 1206260"/>
              <a:gd name="connsiteY153" fmla="*/ 361188 h 1684262"/>
              <a:gd name="connsiteX154" fmla="*/ 632216 w 1206260"/>
              <a:gd name="connsiteY154" fmla="*/ 453485 h 1684262"/>
              <a:gd name="connsiteX155" fmla="*/ 699367 w 1206260"/>
              <a:gd name="connsiteY155" fmla="*/ 515112 h 1684262"/>
              <a:gd name="connsiteX156" fmla="*/ 759089 w 1206260"/>
              <a:gd name="connsiteY156" fmla="*/ 438055 h 1684262"/>
              <a:gd name="connsiteX157" fmla="*/ 678317 w 1206260"/>
              <a:gd name="connsiteY157" fmla="*/ 611029 h 1684262"/>
              <a:gd name="connsiteX158" fmla="*/ 640217 w 1206260"/>
              <a:gd name="connsiteY158" fmla="*/ 587978 h 1684262"/>
              <a:gd name="connsiteX159" fmla="*/ 632216 w 1206260"/>
              <a:gd name="connsiteY159" fmla="*/ 453581 h 1684262"/>
              <a:gd name="connsiteX160" fmla="*/ 632216 w 1206260"/>
              <a:gd name="connsiteY160" fmla="*/ 453485 h 1684262"/>
              <a:gd name="connsiteX161" fmla="*/ 686032 w 1206260"/>
              <a:gd name="connsiteY161" fmla="*/ 837819 h 1684262"/>
              <a:gd name="connsiteX162" fmla="*/ 628310 w 1206260"/>
              <a:gd name="connsiteY162" fmla="*/ 930116 h 1684262"/>
              <a:gd name="connsiteX163" fmla="*/ 686032 w 1206260"/>
              <a:gd name="connsiteY163" fmla="*/ 837914 h 1684262"/>
              <a:gd name="connsiteX164" fmla="*/ 686032 w 1206260"/>
              <a:gd name="connsiteY164" fmla="*/ 837819 h 1684262"/>
              <a:gd name="connsiteX165" fmla="*/ 743658 w 1206260"/>
              <a:gd name="connsiteY165" fmla="*/ 1291400 h 1684262"/>
              <a:gd name="connsiteX166" fmla="*/ 547634 w 1206260"/>
              <a:gd name="connsiteY166" fmla="*/ 1206818 h 1684262"/>
              <a:gd name="connsiteX167" fmla="*/ 573446 w 1206260"/>
              <a:gd name="connsiteY167" fmla="*/ 1222439 h 1684262"/>
              <a:gd name="connsiteX168" fmla="*/ 603450 w 1206260"/>
              <a:gd name="connsiteY168" fmla="*/ 1227487 h 1684262"/>
              <a:gd name="connsiteX169" fmla="*/ 743658 w 1206260"/>
              <a:gd name="connsiteY169" fmla="*/ 1291495 h 1684262"/>
              <a:gd name="connsiteX170" fmla="*/ 743658 w 1206260"/>
              <a:gd name="connsiteY170" fmla="*/ 1291400 h 1684262"/>
              <a:gd name="connsiteX171" fmla="*/ 578399 w 1206260"/>
              <a:gd name="connsiteY171" fmla="*/ 945452 h 1684262"/>
              <a:gd name="connsiteX172" fmla="*/ 689842 w 1206260"/>
              <a:gd name="connsiteY172" fmla="*/ 1122236 h 1684262"/>
              <a:gd name="connsiteX173" fmla="*/ 578399 w 1206260"/>
              <a:gd name="connsiteY173" fmla="*/ 945547 h 1684262"/>
              <a:gd name="connsiteX174" fmla="*/ 578399 w 1206260"/>
              <a:gd name="connsiteY174" fmla="*/ 945452 h 1684262"/>
              <a:gd name="connsiteX175" fmla="*/ 351609 w 1206260"/>
              <a:gd name="connsiteY175" fmla="*/ 1045464 h 1684262"/>
              <a:gd name="connsiteX176" fmla="*/ 382375 w 1206260"/>
              <a:gd name="connsiteY176" fmla="*/ 887825 h 1684262"/>
              <a:gd name="connsiteX177" fmla="*/ 351609 w 1206260"/>
              <a:gd name="connsiteY177" fmla="*/ 1045559 h 1684262"/>
              <a:gd name="connsiteX178" fmla="*/ 351609 w 1206260"/>
              <a:gd name="connsiteY178" fmla="*/ 1045464 h 1684262"/>
              <a:gd name="connsiteX179" fmla="*/ 420761 w 1206260"/>
              <a:gd name="connsiteY179" fmla="*/ 1018413 h 1684262"/>
              <a:gd name="connsiteX180" fmla="*/ 605260 w 1206260"/>
              <a:gd name="connsiteY180" fmla="*/ 1180338 h 1684262"/>
              <a:gd name="connsiteX181" fmla="*/ 420761 w 1206260"/>
              <a:gd name="connsiteY181" fmla="*/ 1018413 h 1684262"/>
              <a:gd name="connsiteX182" fmla="*/ 366944 w 1206260"/>
              <a:gd name="connsiteY182" fmla="*/ 1414272 h 1684262"/>
              <a:gd name="connsiteX183" fmla="*/ 597640 w 1206260"/>
              <a:gd name="connsiteY183" fmla="*/ 1460468 h 1684262"/>
              <a:gd name="connsiteX184" fmla="*/ 366944 w 1206260"/>
              <a:gd name="connsiteY184" fmla="*/ 1414463 h 1684262"/>
              <a:gd name="connsiteX185" fmla="*/ 366944 w 1206260"/>
              <a:gd name="connsiteY185" fmla="*/ 1414272 h 1684262"/>
              <a:gd name="connsiteX186" fmla="*/ 536108 w 1206260"/>
              <a:gd name="connsiteY186" fmla="*/ 1644968 h 1684262"/>
              <a:gd name="connsiteX187" fmla="*/ 498008 w 1206260"/>
              <a:gd name="connsiteY187" fmla="*/ 1625918 h 1684262"/>
              <a:gd name="connsiteX188" fmla="*/ 471148 w 1206260"/>
              <a:gd name="connsiteY188" fmla="*/ 1618202 h 1684262"/>
              <a:gd name="connsiteX189" fmla="*/ 471148 w 1206260"/>
              <a:gd name="connsiteY189" fmla="*/ 1664399 h 1684262"/>
              <a:gd name="connsiteX190" fmla="*/ 401901 w 1206260"/>
              <a:gd name="connsiteY190" fmla="*/ 1579817 h 1684262"/>
              <a:gd name="connsiteX191" fmla="*/ 536108 w 1206260"/>
              <a:gd name="connsiteY191" fmla="*/ 1645158 h 1684262"/>
              <a:gd name="connsiteX192" fmla="*/ 536108 w 1206260"/>
              <a:gd name="connsiteY192" fmla="*/ 1644968 h 1684262"/>
              <a:gd name="connsiteX193" fmla="*/ 616785 w 1206260"/>
              <a:gd name="connsiteY193" fmla="*/ 1564196 h 1684262"/>
              <a:gd name="connsiteX194" fmla="*/ 555349 w 1206260"/>
              <a:gd name="connsiteY194" fmla="*/ 1541145 h 1684262"/>
              <a:gd name="connsiteX195" fmla="*/ 638597 w 1206260"/>
              <a:gd name="connsiteY195" fmla="*/ 1493520 h 1684262"/>
              <a:gd name="connsiteX196" fmla="*/ 739848 w 1206260"/>
              <a:gd name="connsiteY196" fmla="*/ 1525715 h 1684262"/>
              <a:gd name="connsiteX197" fmla="*/ 616785 w 1206260"/>
              <a:gd name="connsiteY197" fmla="*/ 1564386 h 1684262"/>
              <a:gd name="connsiteX198" fmla="*/ 616785 w 1206260"/>
              <a:gd name="connsiteY198" fmla="*/ 1564196 h 1684262"/>
              <a:gd name="connsiteX199" fmla="*/ 752231 w 1206260"/>
              <a:gd name="connsiteY199" fmla="*/ 1664779 h 1684262"/>
              <a:gd name="connsiteX200" fmla="*/ 739658 w 1206260"/>
              <a:gd name="connsiteY200" fmla="*/ 1664779 h 1684262"/>
              <a:gd name="connsiteX201" fmla="*/ 731180 w 1206260"/>
              <a:gd name="connsiteY201" fmla="*/ 1664779 h 1684262"/>
              <a:gd name="connsiteX202" fmla="*/ 727561 w 1206260"/>
              <a:gd name="connsiteY202" fmla="*/ 1664779 h 1684262"/>
              <a:gd name="connsiteX203" fmla="*/ 713750 w 1206260"/>
              <a:gd name="connsiteY203" fmla="*/ 1666780 h 1684262"/>
              <a:gd name="connsiteX204" fmla="*/ 704225 w 1206260"/>
              <a:gd name="connsiteY204" fmla="*/ 1665256 h 1684262"/>
              <a:gd name="connsiteX205" fmla="*/ 705558 w 1206260"/>
              <a:gd name="connsiteY205" fmla="*/ 1667733 h 1684262"/>
              <a:gd name="connsiteX206" fmla="*/ 790045 w 1206260"/>
              <a:gd name="connsiteY206" fmla="*/ 1610106 h 1684262"/>
              <a:gd name="connsiteX207" fmla="*/ 752231 w 1206260"/>
              <a:gd name="connsiteY207" fmla="*/ 1664970 h 1684262"/>
              <a:gd name="connsiteX208" fmla="*/ 752231 w 1206260"/>
              <a:gd name="connsiteY208" fmla="*/ 1664779 h 1684262"/>
              <a:gd name="connsiteX209" fmla="*/ 857863 w 1206260"/>
              <a:gd name="connsiteY209" fmla="*/ 1591056 h 1684262"/>
              <a:gd name="connsiteX210" fmla="*/ 838813 w 1206260"/>
              <a:gd name="connsiteY210" fmla="*/ 1568958 h 1684262"/>
              <a:gd name="connsiteX211" fmla="*/ 836146 w 1206260"/>
              <a:gd name="connsiteY211" fmla="*/ 1564291 h 1684262"/>
              <a:gd name="connsiteX212" fmla="*/ 955179 w 1206260"/>
              <a:gd name="connsiteY212" fmla="*/ 1500720 h 1684262"/>
              <a:gd name="connsiteX213" fmla="*/ 1066493 w 1206260"/>
              <a:gd name="connsiteY213" fmla="*/ 1492065 h 1684262"/>
              <a:gd name="connsiteX214" fmla="*/ 857863 w 1206260"/>
              <a:gd name="connsiteY214" fmla="*/ 1591247 h 1684262"/>
              <a:gd name="connsiteX215" fmla="*/ 857863 w 1206260"/>
              <a:gd name="connsiteY215" fmla="*/ 1591056 h 1684262"/>
              <a:gd name="connsiteX216" fmla="*/ 1054979 w 1206260"/>
              <a:gd name="connsiteY216" fmla="*/ 1445037 h 1684262"/>
              <a:gd name="connsiteX217" fmla="*/ 916632 w 1206260"/>
              <a:gd name="connsiteY217" fmla="*/ 1468184 h 1684262"/>
              <a:gd name="connsiteX218" fmla="*/ 1028170 w 1206260"/>
              <a:gd name="connsiteY218" fmla="*/ 1445228 h 1684262"/>
              <a:gd name="connsiteX219" fmla="*/ 1054979 w 1206260"/>
              <a:gd name="connsiteY219" fmla="*/ 1445037 h 1684262"/>
              <a:gd name="connsiteX220" fmla="*/ 862816 w 1206260"/>
              <a:gd name="connsiteY220" fmla="*/ 1410462 h 1684262"/>
              <a:gd name="connsiteX221" fmla="*/ 647551 w 1206260"/>
              <a:gd name="connsiteY221" fmla="*/ 1448562 h 1684262"/>
              <a:gd name="connsiteX222" fmla="*/ 862816 w 1206260"/>
              <a:gd name="connsiteY222" fmla="*/ 1410653 h 1684262"/>
              <a:gd name="connsiteX223" fmla="*/ 862816 w 1206260"/>
              <a:gd name="connsiteY223" fmla="*/ 1410462 h 1684262"/>
              <a:gd name="connsiteX224" fmla="*/ 689842 w 1206260"/>
              <a:gd name="connsiteY224" fmla="*/ 1391412 h 1684262"/>
              <a:gd name="connsiteX225" fmla="*/ 924347 w 1206260"/>
              <a:gd name="connsiteY225" fmla="*/ 1306830 h 1684262"/>
              <a:gd name="connsiteX226" fmla="*/ 689842 w 1206260"/>
              <a:gd name="connsiteY226" fmla="*/ 1391412 h 1684262"/>
              <a:gd name="connsiteX227" fmla="*/ 1162663 w 1206260"/>
              <a:gd name="connsiteY227" fmla="*/ 1057085 h 1684262"/>
              <a:gd name="connsiteX228" fmla="*/ 1148756 w 1206260"/>
              <a:gd name="connsiteY228" fmla="*/ 1134428 h 1684262"/>
              <a:gd name="connsiteX229" fmla="*/ 1066841 w 1206260"/>
              <a:gd name="connsiteY229" fmla="*/ 1139762 h 1684262"/>
              <a:gd name="connsiteX230" fmla="*/ 1035790 w 1206260"/>
              <a:gd name="connsiteY230" fmla="*/ 1087755 h 1684262"/>
              <a:gd name="connsiteX231" fmla="*/ 1162663 w 1206260"/>
              <a:gd name="connsiteY231" fmla="*/ 1057085 h 1684262"/>
              <a:gd name="connsiteX232" fmla="*/ 987913 w 1206260"/>
              <a:gd name="connsiteY232" fmla="*/ 1181170 h 1684262"/>
              <a:gd name="connsiteX233" fmla="*/ 958923 w 1206260"/>
              <a:gd name="connsiteY233" fmla="*/ 1264444 h 1684262"/>
              <a:gd name="connsiteX234" fmla="*/ 905107 w 1206260"/>
              <a:gd name="connsiteY234" fmla="*/ 1118330 h 1684262"/>
              <a:gd name="connsiteX235" fmla="*/ 987913 w 1206260"/>
              <a:gd name="connsiteY235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283886 w 1206260"/>
              <a:gd name="connsiteY48" fmla="*/ 1268063 h 1684262"/>
              <a:gd name="connsiteX49" fmla="*/ 284934 w 1206260"/>
              <a:gd name="connsiteY49" fmla="*/ 1275207 h 1684262"/>
              <a:gd name="connsiteX50" fmla="*/ 395615 w 1206260"/>
              <a:gd name="connsiteY50" fmla="*/ 1319117 h 1684262"/>
              <a:gd name="connsiteX51" fmla="*/ 257026 w 1206260"/>
              <a:gd name="connsiteY51" fmla="*/ 1309592 h 1684262"/>
              <a:gd name="connsiteX52" fmla="*/ 257026 w 1206260"/>
              <a:gd name="connsiteY52" fmla="*/ 1309592 h 1684262"/>
              <a:gd name="connsiteX53" fmla="*/ 248263 w 1206260"/>
              <a:gd name="connsiteY53" fmla="*/ 1308259 h 1684262"/>
              <a:gd name="connsiteX54" fmla="*/ 247691 w 1206260"/>
              <a:gd name="connsiteY54" fmla="*/ 1308735 h 1684262"/>
              <a:gd name="connsiteX55" fmla="*/ 229880 w 1206260"/>
              <a:gd name="connsiteY55" fmla="*/ 1312259 h 1684262"/>
              <a:gd name="connsiteX56" fmla="*/ 146155 w 1206260"/>
              <a:gd name="connsiteY56" fmla="*/ 1230344 h 1684262"/>
              <a:gd name="connsiteX57" fmla="*/ 115389 w 1206260"/>
              <a:gd name="connsiteY57" fmla="*/ 1430369 h 1684262"/>
              <a:gd name="connsiteX58" fmla="*/ 349799 w 1206260"/>
              <a:gd name="connsiteY58" fmla="*/ 1480280 h 1684262"/>
              <a:gd name="connsiteX59" fmla="*/ 299507 w 1206260"/>
              <a:gd name="connsiteY59" fmla="*/ 1464659 h 1684262"/>
              <a:gd name="connsiteX60" fmla="*/ 321034 w 1206260"/>
              <a:gd name="connsiteY60" fmla="*/ 1477042 h 1684262"/>
              <a:gd name="connsiteX61" fmla="*/ 330559 w 1206260"/>
              <a:gd name="connsiteY61" fmla="*/ 1484376 h 1684262"/>
              <a:gd name="connsiteX62" fmla="*/ 388280 w 1206260"/>
              <a:gd name="connsiteY62" fmla="*/ 1545717 h 1684262"/>
              <a:gd name="connsiteX63" fmla="*/ 348847 w 1206260"/>
              <a:gd name="connsiteY63" fmla="*/ 1542479 h 1684262"/>
              <a:gd name="connsiteX64" fmla="*/ 255883 w 1206260"/>
              <a:gd name="connsiteY64" fmla="*/ 1502664 h 1684262"/>
              <a:gd name="connsiteX65" fmla="*/ 255883 w 1206260"/>
              <a:gd name="connsiteY65" fmla="*/ 1502664 h 1684262"/>
              <a:gd name="connsiteX66" fmla="*/ 239976 w 1206260"/>
              <a:gd name="connsiteY66" fmla="*/ 1484281 h 1684262"/>
              <a:gd name="connsiteX67" fmla="*/ 203495 w 1206260"/>
              <a:gd name="connsiteY67" fmla="*/ 1484281 h 1684262"/>
              <a:gd name="connsiteX68" fmla="*/ 187303 w 1206260"/>
              <a:gd name="connsiteY68" fmla="*/ 1499140 h 1684262"/>
              <a:gd name="connsiteX69" fmla="*/ 490674 w 1206260"/>
              <a:gd name="connsiteY69" fmla="*/ 1673352 h 1684262"/>
              <a:gd name="connsiteX70" fmla="*/ 757374 w 1206260"/>
              <a:gd name="connsiteY70" fmla="*/ 1682401 h 1684262"/>
              <a:gd name="connsiteX71" fmla="*/ 988070 w 1206260"/>
              <a:gd name="connsiteY71" fmla="*/ 1594485 h 1684262"/>
              <a:gd name="connsiteX72" fmla="*/ 1152566 w 1206260"/>
              <a:gd name="connsiteY72" fmla="*/ 1394460 h 1684262"/>
              <a:gd name="connsiteX73" fmla="*/ 918822 w 1206260"/>
              <a:gd name="connsiteY73" fmla="*/ 1363507 h 1684262"/>
              <a:gd name="connsiteX74" fmla="*/ 802904 w 1206260"/>
              <a:gd name="connsiteY74" fmla="*/ 1350454 h 1684262"/>
              <a:gd name="connsiteX75" fmla="*/ 841956 w 1206260"/>
              <a:gd name="connsiteY75" fmla="*/ 1326547 h 1684262"/>
              <a:gd name="connsiteX76" fmla="*/ 1018286 w 1206260"/>
              <a:gd name="connsiteY76" fmla="*/ 1315425 h 1684262"/>
              <a:gd name="connsiteX77" fmla="*/ 980354 w 1206260"/>
              <a:gd name="connsiteY77" fmla="*/ 1268921 h 1684262"/>
              <a:gd name="connsiteX78" fmla="*/ 1091488 w 1206260"/>
              <a:gd name="connsiteY78" fmla="*/ 1221043 h 1684262"/>
              <a:gd name="connsiteX79" fmla="*/ 911203 w 1206260"/>
              <a:gd name="connsiteY79" fmla="*/ 1022890 h 1684262"/>
              <a:gd name="connsiteX80" fmla="*/ 1193429 w 1206260"/>
              <a:gd name="connsiteY80" fmla="*/ 899446 h 1684262"/>
              <a:gd name="connsiteX81" fmla="*/ 759089 w 1206260"/>
              <a:gd name="connsiteY81" fmla="*/ 61246 h 1684262"/>
              <a:gd name="connsiteX82" fmla="*/ 720989 w 1206260"/>
              <a:gd name="connsiteY82" fmla="*/ 145828 h 1684262"/>
              <a:gd name="connsiteX83" fmla="*/ 759089 w 1206260"/>
              <a:gd name="connsiteY83" fmla="*/ 61436 h 1684262"/>
              <a:gd name="connsiteX84" fmla="*/ 759089 w 1206260"/>
              <a:gd name="connsiteY84" fmla="*/ 61246 h 1684262"/>
              <a:gd name="connsiteX85" fmla="*/ 363611 w 1206260"/>
              <a:gd name="connsiteY85" fmla="*/ 545783 h 1684262"/>
              <a:gd name="connsiteX86" fmla="*/ 348275 w 1206260"/>
              <a:gd name="connsiteY86" fmla="*/ 553498 h 1684262"/>
              <a:gd name="connsiteX87" fmla="*/ 363611 w 1206260"/>
              <a:gd name="connsiteY87" fmla="*/ 545783 h 1684262"/>
              <a:gd name="connsiteX88" fmla="*/ 232451 w 1206260"/>
              <a:gd name="connsiteY88" fmla="*/ 523113 h 1684262"/>
              <a:gd name="connsiteX89" fmla="*/ 254694 w 1206260"/>
              <a:gd name="connsiteY89" fmla="*/ 664096 h 1684262"/>
              <a:gd name="connsiteX90" fmla="*/ 232451 w 1206260"/>
              <a:gd name="connsiteY90" fmla="*/ 523113 h 1684262"/>
              <a:gd name="connsiteX91" fmla="*/ 340084 w 1206260"/>
              <a:gd name="connsiteY91" fmla="*/ 692277 h 1684262"/>
              <a:gd name="connsiteX92" fmla="*/ 470767 w 1206260"/>
              <a:gd name="connsiteY92" fmla="*/ 684562 h 1684262"/>
              <a:gd name="connsiteX93" fmla="*/ 340084 w 1206260"/>
              <a:gd name="connsiteY93" fmla="*/ 691896 h 1684262"/>
              <a:gd name="connsiteX94" fmla="*/ 340084 w 1206260"/>
              <a:gd name="connsiteY94" fmla="*/ 692277 h 1684262"/>
              <a:gd name="connsiteX95" fmla="*/ 382375 w 1206260"/>
              <a:gd name="connsiteY95" fmla="*/ 615410 h 1684262"/>
              <a:gd name="connsiteX96" fmla="*/ 516868 w 1206260"/>
              <a:gd name="connsiteY96" fmla="*/ 688372 h 1684262"/>
              <a:gd name="connsiteX97" fmla="*/ 382661 w 1206260"/>
              <a:gd name="connsiteY97" fmla="*/ 615029 h 1684262"/>
              <a:gd name="connsiteX98" fmla="*/ 382375 w 1206260"/>
              <a:gd name="connsiteY98" fmla="*/ 615410 h 1684262"/>
              <a:gd name="connsiteX99" fmla="*/ 201400 w 1206260"/>
              <a:gd name="connsiteY99" fmla="*/ 907542 h 1684262"/>
              <a:gd name="connsiteX100" fmla="*/ 163300 w 1206260"/>
              <a:gd name="connsiteY100" fmla="*/ 838295 h 1684262"/>
              <a:gd name="connsiteX101" fmla="*/ 201686 w 1206260"/>
              <a:gd name="connsiteY101" fmla="*/ 907161 h 1684262"/>
              <a:gd name="connsiteX102" fmla="*/ 201400 w 1206260"/>
              <a:gd name="connsiteY102" fmla="*/ 907542 h 1684262"/>
              <a:gd name="connsiteX103" fmla="*/ 97811 w 1206260"/>
              <a:gd name="connsiteY103" fmla="*/ 1285557 h 1684262"/>
              <a:gd name="connsiteX104" fmla="*/ 123279 w 1206260"/>
              <a:gd name="connsiteY104" fmla="*/ 1264178 h 1684262"/>
              <a:gd name="connsiteX105" fmla="*/ 231975 w 1206260"/>
              <a:gd name="connsiteY105" fmla="*/ 1341501 h 1684262"/>
              <a:gd name="connsiteX106" fmla="*/ 97811 w 1206260"/>
              <a:gd name="connsiteY106" fmla="*/ 1285557 h 1684262"/>
              <a:gd name="connsiteX107" fmla="*/ 232928 w 1206260"/>
              <a:gd name="connsiteY107" fmla="*/ 1376077 h 1684262"/>
              <a:gd name="connsiteX108" fmla="*/ 279029 w 1206260"/>
              <a:gd name="connsiteY108" fmla="*/ 1379887 h 1684262"/>
              <a:gd name="connsiteX109" fmla="*/ 232451 w 1206260"/>
              <a:gd name="connsiteY109" fmla="*/ 1376077 h 1684262"/>
              <a:gd name="connsiteX110" fmla="*/ 232928 w 1206260"/>
              <a:gd name="connsiteY110" fmla="*/ 1376077 h 1684262"/>
              <a:gd name="connsiteX111" fmla="*/ 856244 w 1206260"/>
              <a:gd name="connsiteY111" fmla="*/ 715613 h 1684262"/>
              <a:gd name="connsiteX112" fmla="*/ 817635 w 1206260"/>
              <a:gd name="connsiteY112" fmla="*/ 708913 h 1684262"/>
              <a:gd name="connsiteX113" fmla="*/ 721084 w 1206260"/>
              <a:gd name="connsiteY113" fmla="*/ 657225 h 1684262"/>
              <a:gd name="connsiteX114" fmla="*/ 855767 w 1206260"/>
              <a:gd name="connsiteY114" fmla="*/ 715613 h 1684262"/>
              <a:gd name="connsiteX115" fmla="*/ 856244 w 1206260"/>
              <a:gd name="connsiteY115" fmla="*/ 715613 h 1684262"/>
              <a:gd name="connsiteX116" fmla="*/ 663458 w 1206260"/>
              <a:gd name="connsiteY116" fmla="*/ 722662 h 1684262"/>
              <a:gd name="connsiteX117" fmla="*/ 644408 w 1206260"/>
              <a:gd name="connsiteY117" fmla="*/ 807149 h 1684262"/>
              <a:gd name="connsiteX118" fmla="*/ 662981 w 1206260"/>
              <a:gd name="connsiteY118" fmla="*/ 723138 h 1684262"/>
              <a:gd name="connsiteX119" fmla="*/ 663458 w 1206260"/>
              <a:gd name="connsiteY119" fmla="*/ 722662 h 1684262"/>
              <a:gd name="connsiteX120" fmla="*/ 628882 w 1206260"/>
              <a:gd name="connsiteY120" fmla="*/ 753332 h 1684262"/>
              <a:gd name="connsiteX121" fmla="*/ 655742 w 1206260"/>
              <a:gd name="connsiteY121" fmla="*/ 726472 h 1684262"/>
              <a:gd name="connsiteX122" fmla="*/ 628406 w 1206260"/>
              <a:gd name="connsiteY122" fmla="*/ 753332 h 1684262"/>
              <a:gd name="connsiteX123" fmla="*/ 628882 w 1206260"/>
              <a:gd name="connsiteY123" fmla="*/ 753332 h 1684262"/>
              <a:gd name="connsiteX124" fmla="*/ 771090 w 1206260"/>
              <a:gd name="connsiteY124" fmla="*/ 757237 h 1684262"/>
              <a:gd name="connsiteX125" fmla="*/ 690318 w 1206260"/>
              <a:gd name="connsiteY125" fmla="*/ 822579 h 1684262"/>
              <a:gd name="connsiteX126" fmla="*/ 770614 w 1206260"/>
              <a:gd name="connsiteY126" fmla="*/ 757237 h 1684262"/>
              <a:gd name="connsiteX127" fmla="*/ 771090 w 1206260"/>
              <a:gd name="connsiteY127" fmla="*/ 757237 h 1684262"/>
              <a:gd name="connsiteX128" fmla="*/ 759565 w 1206260"/>
              <a:gd name="connsiteY128" fmla="*/ 538162 h 1684262"/>
              <a:gd name="connsiteX129" fmla="*/ 851767 w 1206260"/>
              <a:gd name="connsiteY129" fmla="*/ 480536 h 1684262"/>
              <a:gd name="connsiteX130" fmla="*/ 759089 w 1206260"/>
              <a:gd name="connsiteY130" fmla="*/ 538067 h 1684262"/>
              <a:gd name="connsiteX131" fmla="*/ 759565 w 1206260"/>
              <a:gd name="connsiteY131" fmla="*/ 538162 h 1684262"/>
              <a:gd name="connsiteX132" fmla="*/ 877961 w 1206260"/>
              <a:gd name="connsiteY132" fmla="*/ 342138 h 1684262"/>
              <a:gd name="connsiteX133" fmla="*/ 812619 w 1206260"/>
              <a:gd name="connsiteY133" fmla="*/ 442055 h 1684262"/>
              <a:gd name="connsiteX134" fmla="*/ 877961 w 1206260"/>
              <a:gd name="connsiteY134" fmla="*/ 342138 h 1684262"/>
              <a:gd name="connsiteX135" fmla="*/ 681841 w 1206260"/>
              <a:gd name="connsiteY135" fmla="*/ 323088 h 1684262"/>
              <a:gd name="connsiteX136" fmla="*/ 758803 w 1206260"/>
              <a:gd name="connsiteY136" fmla="*/ 430816 h 1684262"/>
              <a:gd name="connsiteX137" fmla="*/ 643455 w 1206260"/>
              <a:gd name="connsiteY137" fmla="*/ 396145 h 1684262"/>
              <a:gd name="connsiteX138" fmla="*/ 639550 w 1206260"/>
              <a:gd name="connsiteY138" fmla="*/ 438436 h 1684262"/>
              <a:gd name="connsiteX139" fmla="*/ 682127 w 1206260"/>
              <a:gd name="connsiteY139" fmla="*/ 323088 h 1684262"/>
              <a:gd name="connsiteX140" fmla="*/ 681841 w 1206260"/>
              <a:gd name="connsiteY140" fmla="*/ 323088 h 1684262"/>
              <a:gd name="connsiteX141" fmla="*/ 351323 w 1206260"/>
              <a:gd name="connsiteY141" fmla="*/ 219361 h 1684262"/>
              <a:gd name="connsiteX142" fmla="*/ 383994 w 1206260"/>
              <a:gd name="connsiteY142" fmla="*/ 183070 h 1684262"/>
              <a:gd name="connsiteX143" fmla="*/ 403711 w 1206260"/>
              <a:gd name="connsiteY143" fmla="*/ 175069 h 1684262"/>
              <a:gd name="connsiteX144" fmla="*/ 411331 w 1206260"/>
              <a:gd name="connsiteY144" fmla="*/ 176117 h 1684262"/>
              <a:gd name="connsiteX145" fmla="*/ 569351 w 1206260"/>
              <a:gd name="connsiteY145" fmla="*/ 242792 h 1684262"/>
              <a:gd name="connsiteX146" fmla="*/ 569922 w 1206260"/>
              <a:gd name="connsiteY146" fmla="*/ 242792 h 1684262"/>
              <a:gd name="connsiteX147" fmla="*/ 558873 w 1206260"/>
              <a:gd name="connsiteY147" fmla="*/ 299942 h 1684262"/>
              <a:gd name="connsiteX148" fmla="*/ 351609 w 1206260"/>
              <a:gd name="connsiteY148" fmla="*/ 219075 h 1684262"/>
              <a:gd name="connsiteX149" fmla="*/ 351323 w 1206260"/>
              <a:gd name="connsiteY149" fmla="*/ 219361 h 1684262"/>
              <a:gd name="connsiteX150" fmla="*/ 470767 w 1206260"/>
              <a:gd name="connsiteY150" fmla="*/ 361188 h 1684262"/>
              <a:gd name="connsiteX151" fmla="*/ 566874 w 1206260"/>
              <a:gd name="connsiteY151" fmla="*/ 503396 h 1684262"/>
              <a:gd name="connsiteX152" fmla="*/ 470767 w 1206260"/>
              <a:gd name="connsiteY152" fmla="*/ 361188 h 1684262"/>
              <a:gd name="connsiteX153" fmla="*/ 632216 w 1206260"/>
              <a:gd name="connsiteY153" fmla="*/ 453485 h 1684262"/>
              <a:gd name="connsiteX154" fmla="*/ 699367 w 1206260"/>
              <a:gd name="connsiteY154" fmla="*/ 515112 h 1684262"/>
              <a:gd name="connsiteX155" fmla="*/ 759089 w 1206260"/>
              <a:gd name="connsiteY155" fmla="*/ 438055 h 1684262"/>
              <a:gd name="connsiteX156" fmla="*/ 678317 w 1206260"/>
              <a:gd name="connsiteY156" fmla="*/ 611029 h 1684262"/>
              <a:gd name="connsiteX157" fmla="*/ 640217 w 1206260"/>
              <a:gd name="connsiteY157" fmla="*/ 587978 h 1684262"/>
              <a:gd name="connsiteX158" fmla="*/ 632216 w 1206260"/>
              <a:gd name="connsiteY158" fmla="*/ 453581 h 1684262"/>
              <a:gd name="connsiteX159" fmla="*/ 632216 w 1206260"/>
              <a:gd name="connsiteY159" fmla="*/ 453485 h 1684262"/>
              <a:gd name="connsiteX160" fmla="*/ 686032 w 1206260"/>
              <a:gd name="connsiteY160" fmla="*/ 837819 h 1684262"/>
              <a:gd name="connsiteX161" fmla="*/ 628310 w 1206260"/>
              <a:gd name="connsiteY161" fmla="*/ 930116 h 1684262"/>
              <a:gd name="connsiteX162" fmla="*/ 686032 w 1206260"/>
              <a:gd name="connsiteY162" fmla="*/ 837914 h 1684262"/>
              <a:gd name="connsiteX163" fmla="*/ 686032 w 1206260"/>
              <a:gd name="connsiteY163" fmla="*/ 837819 h 1684262"/>
              <a:gd name="connsiteX164" fmla="*/ 743658 w 1206260"/>
              <a:gd name="connsiteY164" fmla="*/ 1291400 h 1684262"/>
              <a:gd name="connsiteX165" fmla="*/ 547634 w 1206260"/>
              <a:gd name="connsiteY165" fmla="*/ 1206818 h 1684262"/>
              <a:gd name="connsiteX166" fmla="*/ 573446 w 1206260"/>
              <a:gd name="connsiteY166" fmla="*/ 1222439 h 1684262"/>
              <a:gd name="connsiteX167" fmla="*/ 603450 w 1206260"/>
              <a:gd name="connsiteY167" fmla="*/ 1227487 h 1684262"/>
              <a:gd name="connsiteX168" fmla="*/ 743658 w 1206260"/>
              <a:gd name="connsiteY168" fmla="*/ 1291495 h 1684262"/>
              <a:gd name="connsiteX169" fmla="*/ 743658 w 1206260"/>
              <a:gd name="connsiteY169" fmla="*/ 1291400 h 1684262"/>
              <a:gd name="connsiteX170" fmla="*/ 578399 w 1206260"/>
              <a:gd name="connsiteY170" fmla="*/ 945452 h 1684262"/>
              <a:gd name="connsiteX171" fmla="*/ 689842 w 1206260"/>
              <a:gd name="connsiteY171" fmla="*/ 1122236 h 1684262"/>
              <a:gd name="connsiteX172" fmla="*/ 578399 w 1206260"/>
              <a:gd name="connsiteY172" fmla="*/ 945547 h 1684262"/>
              <a:gd name="connsiteX173" fmla="*/ 578399 w 1206260"/>
              <a:gd name="connsiteY173" fmla="*/ 945452 h 1684262"/>
              <a:gd name="connsiteX174" fmla="*/ 351609 w 1206260"/>
              <a:gd name="connsiteY174" fmla="*/ 1045464 h 1684262"/>
              <a:gd name="connsiteX175" fmla="*/ 382375 w 1206260"/>
              <a:gd name="connsiteY175" fmla="*/ 887825 h 1684262"/>
              <a:gd name="connsiteX176" fmla="*/ 351609 w 1206260"/>
              <a:gd name="connsiteY176" fmla="*/ 1045559 h 1684262"/>
              <a:gd name="connsiteX177" fmla="*/ 351609 w 1206260"/>
              <a:gd name="connsiteY177" fmla="*/ 1045464 h 1684262"/>
              <a:gd name="connsiteX178" fmla="*/ 420761 w 1206260"/>
              <a:gd name="connsiteY178" fmla="*/ 1018413 h 1684262"/>
              <a:gd name="connsiteX179" fmla="*/ 605260 w 1206260"/>
              <a:gd name="connsiteY179" fmla="*/ 1180338 h 1684262"/>
              <a:gd name="connsiteX180" fmla="*/ 420761 w 1206260"/>
              <a:gd name="connsiteY180" fmla="*/ 1018413 h 1684262"/>
              <a:gd name="connsiteX181" fmla="*/ 366944 w 1206260"/>
              <a:gd name="connsiteY181" fmla="*/ 1414272 h 1684262"/>
              <a:gd name="connsiteX182" fmla="*/ 597640 w 1206260"/>
              <a:gd name="connsiteY182" fmla="*/ 1460468 h 1684262"/>
              <a:gd name="connsiteX183" fmla="*/ 366944 w 1206260"/>
              <a:gd name="connsiteY183" fmla="*/ 1414463 h 1684262"/>
              <a:gd name="connsiteX184" fmla="*/ 366944 w 1206260"/>
              <a:gd name="connsiteY184" fmla="*/ 1414272 h 1684262"/>
              <a:gd name="connsiteX185" fmla="*/ 536108 w 1206260"/>
              <a:gd name="connsiteY185" fmla="*/ 1644968 h 1684262"/>
              <a:gd name="connsiteX186" fmla="*/ 498008 w 1206260"/>
              <a:gd name="connsiteY186" fmla="*/ 1625918 h 1684262"/>
              <a:gd name="connsiteX187" fmla="*/ 471148 w 1206260"/>
              <a:gd name="connsiteY187" fmla="*/ 1618202 h 1684262"/>
              <a:gd name="connsiteX188" fmla="*/ 471148 w 1206260"/>
              <a:gd name="connsiteY188" fmla="*/ 1664399 h 1684262"/>
              <a:gd name="connsiteX189" fmla="*/ 401901 w 1206260"/>
              <a:gd name="connsiteY189" fmla="*/ 1579817 h 1684262"/>
              <a:gd name="connsiteX190" fmla="*/ 536108 w 1206260"/>
              <a:gd name="connsiteY190" fmla="*/ 1645158 h 1684262"/>
              <a:gd name="connsiteX191" fmla="*/ 536108 w 1206260"/>
              <a:gd name="connsiteY191" fmla="*/ 1644968 h 1684262"/>
              <a:gd name="connsiteX192" fmla="*/ 616785 w 1206260"/>
              <a:gd name="connsiteY192" fmla="*/ 1564196 h 1684262"/>
              <a:gd name="connsiteX193" fmla="*/ 555349 w 1206260"/>
              <a:gd name="connsiteY193" fmla="*/ 1541145 h 1684262"/>
              <a:gd name="connsiteX194" fmla="*/ 638597 w 1206260"/>
              <a:gd name="connsiteY194" fmla="*/ 1493520 h 1684262"/>
              <a:gd name="connsiteX195" fmla="*/ 739848 w 1206260"/>
              <a:gd name="connsiteY195" fmla="*/ 1525715 h 1684262"/>
              <a:gd name="connsiteX196" fmla="*/ 616785 w 1206260"/>
              <a:gd name="connsiteY196" fmla="*/ 1564386 h 1684262"/>
              <a:gd name="connsiteX197" fmla="*/ 616785 w 1206260"/>
              <a:gd name="connsiteY197" fmla="*/ 1564196 h 1684262"/>
              <a:gd name="connsiteX198" fmla="*/ 752231 w 1206260"/>
              <a:gd name="connsiteY198" fmla="*/ 1664779 h 1684262"/>
              <a:gd name="connsiteX199" fmla="*/ 739658 w 1206260"/>
              <a:gd name="connsiteY199" fmla="*/ 1664779 h 1684262"/>
              <a:gd name="connsiteX200" fmla="*/ 731180 w 1206260"/>
              <a:gd name="connsiteY200" fmla="*/ 1664779 h 1684262"/>
              <a:gd name="connsiteX201" fmla="*/ 727561 w 1206260"/>
              <a:gd name="connsiteY201" fmla="*/ 1664779 h 1684262"/>
              <a:gd name="connsiteX202" fmla="*/ 713750 w 1206260"/>
              <a:gd name="connsiteY202" fmla="*/ 1666780 h 1684262"/>
              <a:gd name="connsiteX203" fmla="*/ 704225 w 1206260"/>
              <a:gd name="connsiteY203" fmla="*/ 1665256 h 1684262"/>
              <a:gd name="connsiteX204" fmla="*/ 705558 w 1206260"/>
              <a:gd name="connsiteY204" fmla="*/ 1667733 h 1684262"/>
              <a:gd name="connsiteX205" fmla="*/ 790045 w 1206260"/>
              <a:gd name="connsiteY205" fmla="*/ 1610106 h 1684262"/>
              <a:gd name="connsiteX206" fmla="*/ 752231 w 1206260"/>
              <a:gd name="connsiteY206" fmla="*/ 1664970 h 1684262"/>
              <a:gd name="connsiteX207" fmla="*/ 752231 w 1206260"/>
              <a:gd name="connsiteY207" fmla="*/ 1664779 h 1684262"/>
              <a:gd name="connsiteX208" fmla="*/ 857863 w 1206260"/>
              <a:gd name="connsiteY208" fmla="*/ 1591056 h 1684262"/>
              <a:gd name="connsiteX209" fmla="*/ 838813 w 1206260"/>
              <a:gd name="connsiteY209" fmla="*/ 1568958 h 1684262"/>
              <a:gd name="connsiteX210" fmla="*/ 836146 w 1206260"/>
              <a:gd name="connsiteY210" fmla="*/ 1564291 h 1684262"/>
              <a:gd name="connsiteX211" fmla="*/ 955179 w 1206260"/>
              <a:gd name="connsiteY211" fmla="*/ 1500720 h 1684262"/>
              <a:gd name="connsiteX212" fmla="*/ 1066493 w 1206260"/>
              <a:gd name="connsiteY212" fmla="*/ 1492065 h 1684262"/>
              <a:gd name="connsiteX213" fmla="*/ 857863 w 1206260"/>
              <a:gd name="connsiteY213" fmla="*/ 1591247 h 1684262"/>
              <a:gd name="connsiteX214" fmla="*/ 857863 w 1206260"/>
              <a:gd name="connsiteY214" fmla="*/ 1591056 h 1684262"/>
              <a:gd name="connsiteX215" fmla="*/ 1054979 w 1206260"/>
              <a:gd name="connsiteY215" fmla="*/ 1445037 h 1684262"/>
              <a:gd name="connsiteX216" fmla="*/ 916632 w 1206260"/>
              <a:gd name="connsiteY216" fmla="*/ 1468184 h 1684262"/>
              <a:gd name="connsiteX217" fmla="*/ 1028170 w 1206260"/>
              <a:gd name="connsiteY217" fmla="*/ 1445228 h 1684262"/>
              <a:gd name="connsiteX218" fmla="*/ 1054979 w 1206260"/>
              <a:gd name="connsiteY218" fmla="*/ 1445037 h 1684262"/>
              <a:gd name="connsiteX219" fmla="*/ 862816 w 1206260"/>
              <a:gd name="connsiteY219" fmla="*/ 1410462 h 1684262"/>
              <a:gd name="connsiteX220" fmla="*/ 647551 w 1206260"/>
              <a:gd name="connsiteY220" fmla="*/ 1448562 h 1684262"/>
              <a:gd name="connsiteX221" fmla="*/ 862816 w 1206260"/>
              <a:gd name="connsiteY221" fmla="*/ 1410653 h 1684262"/>
              <a:gd name="connsiteX222" fmla="*/ 862816 w 1206260"/>
              <a:gd name="connsiteY222" fmla="*/ 1410462 h 1684262"/>
              <a:gd name="connsiteX223" fmla="*/ 689842 w 1206260"/>
              <a:gd name="connsiteY223" fmla="*/ 1391412 h 1684262"/>
              <a:gd name="connsiteX224" fmla="*/ 924347 w 1206260"/>
              <a:gd name="connsiteY224" fmla="*/ 1306830 h 1684262"/>
              <a:gd name="connsiteX225" fmla="*/ 689842 w 1206260"/>
              <a:gd name="connsiteY225" fmla="*/ 1391412 h 1684262"/>
              <a:gd name="connsiteX226" fmla="*/ 1162663 w 1206260"/>
              <a:gd name="connsiteY226" fmla="*/ 1057085 h 1684262"/>
              <a:gd name="connsiteX227" fmla="*/ 1148756 w 1206260"/>
              <a:gd name="connsiteY227" fmla="*/ 1134428 h 1684262"/>
              <a:gd name="connsiteX228" fmla="*/ 1066841 w 1206260"/>
              <a:gd name="connsiteY228" fmla="*/ 1139762 h 1684262"/>
              <a:gd name="connsiteX229" fmla="*/ 1035790 w 1206260"/>
              <a:gd name="connsiteY229" fmla="*/ 1087755 h 1684262"/>
              <a:gd name="connsiteX230" fmla="*/ 1162663 w 1206260"/>
              <a:gd name="connsiteY230" fmla="*/ 1057085 h 1684262"/>
              <a:gd name="connsiteX231" fmla="*/ 987913 w 1206260"/>
              <a:gd name="connsiteY231" fmla="*/ 1181170 h 1684262"/>
              <a:gd name="connsiteX232" fmla="*/ 958923 w 1206260"/>
              <a:gd name="connsiteY232" fmla="*/ 1264444 h 1684262"/>
              <a:gd name="connsiteX233" fmla="*/ 905107 w 1206260"/>
              <a:gd name="connsiteY233" fmla="*/ 1118330 h 1684262"/>
              <a:gd name="connsiteX234" fmla="*/ 987913 w 1206260"/>
              <a:gd name="connsiteY234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91145 w 1206260"/>
              <a:gd name="connsiteY51" fmla="*/ 129253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67759 w 1206260"/>
              <a:gd name="connsiteY51" fmla="*/ 132531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29880 w 1206260"/>
              <a:gd name="connsiteY51" fmla="*/ 1312259 h 1684262"/>
              <a:gd name="connsiteX52" fmla="*/ 146155 w 1206260"/>
              <a:gd name="connsiteY52" fmla="*/ 1230344 h 1684262"/>
              <a:gd name="connsiteX53" fmla="*/ 115389 w 1206260"/>
              <a:gd name="connsiteY53" fmla="*/ 1430369 h 1684262"/>
              <a:gd name="connsiteX54" fmla="*/ 349799 w 1206260"/>
              <a:gd name="connsiteY54" fmla="*/ 1480280 h 1684262"/>
              <a:gd name="connsiteX55" fmla="*/ 299507 w 1206260"/>
              <a:gd name="connsiteY55" fmla="*/ 1464659 h 1684262"/>
              <a:gd name="connsiteX56" fmla="*/ 321034 w 1206260"/>
              <a:gd name="connsiteY56" fmla="*/ 1477042 h 1684262"/>
              <a:gd name="connsiteX57" fmla="*/ 330559 w 1206260"/>
              <a:gd name="connsiteY57" fmla="*/ 1484376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18374 w 1206260"/>
              <a:gd name="connsiteY58" fmla="*/ 1496562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896580 w 1206260"/>
              <a:gd name="connsiteY75" fmla="*/ 1032638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18413 h 1684262"/>
              <a:gd name="connsiteX175" fmla="*/ 605260 w 1214923"/>
              <a:gd name="connsiteY175" fmla="*/ 1180338 h 1684262"/>
              <a:gd name="connsiteX176" fmla="*/ 420761 w 1214923"/>
              <a:gd name="connsiteY176" fmla="*/ 1018413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587978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641593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33265 w 1214923"/>
              <a:gd name="connsiteY140" fmla="*/ 212673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5299 w 1214923"/>
              <a:gd name="connsiteY141" fmla="*/ 250103 h 1684262"/>
              <a:gd name="connsiteX142" fmla="*/ 558873 w 1214923"/>
              <a:gd name="connsiteY142" fmla="*/ 299942 h 1684262"/>
              <a:gd name="connsiteX143" fmla="*/ 351609 w 1214923"/>
              <a:gd name="connsiteY143" fmla="*/ 219075 h 1684262"/>
              <a:gd name="connsiteX144" fmla="*/ 351323 w 1214923"/>
              <a:gd name="connsiteY144" fmla="*/ 219361 h 1684262"/>
              <a:gd name="connsiteX145" fmla="*/ 470767 w 1214923"/>
              <a:gd name="connsiteY145" fmla="*/ 361188 h 1684262"/>
              <a:gd name="connsiteX146" fmla="*/ 566874 w 1214923"/>
              <a:gd name="connsiteY146" fmla="*/ 503396 h 1684262"/>
              <a:gd name="connsiteX147" fmla="*/ 470767 w 1214923"/>
              <a:gd name="connsiteY147" fmla="*/ 361188 h 1684262"/>
              <a:gd name="connsiteX148" fmla="*/ 632216 w 1214923"/>
              <a:gd name="connsiteY148" fmla="*/ 453485 h 1684262"/>
              <a:gd name="connsiteX149" fmla="*/ 759089 w 1214923"/>
              <a:gd name="connsiteY149" fmla="*/ 438055 h 1684262"/>
              <a:gd name="connsiteX150" fmla="*/ 640217 w 1214923"/>
              <a:gd name="connsiteY150" fmla="*/ 641593 h 1684262"/>
              <a:gd name="connsiteX151" fmla="*/ 632216 w 1214923"/>
              <a:gd name="connsiteY151" fmla="*/ 453581 h 1684262"/>
              <a:gd name="connsiteX152" fmla="*/ 632216 w 1214923"/>
              <a:gd name="connsiteY152" fmla="*/ 453485 h 1684262"/>
              <a:gd name="connsiteX153" fmla="*/ 686032 w 1214923"/>
              <a:gd name="connsiteY153" fmla="*/ 837819 h 1684262"/>
              <a:gd name="connsiteX154" fmla="*/ 628310 w 1214923"/>
              <a:gd name="connsiteY154" fmla="*/ 930116 h 1684262"/>
              <a:gd name="connsiteX155" fmla="*/ 686032 w 1214923"/>
              <a:gd name="connsiteY155" fmla="*/ 837914 h 1684262"/>
              <a:gd name="connsiteX156" fmla="*/ 686032 w 1214923"/>
              <a:gd name="connsiteY156" fmla="*/ 837819 h 1684262"/>
              <a:gd name="connsiteX157" fmla="*/ 743658 w 1214923"/>
              <a:gd name="connsiteY157" fmla="*/ 1291400 h 1684262"/>
              <a:gd name="connsiteX158" fmla="*/ 547634 w 1214923"/>
              <a:gd name="connsiteY158" fmla="*/ 1206818 h 1684262"/>
              <a:gd name="connsiteX159" fmla="*/ 573446 w 1214923"/>
              <a:gd name="connsiteY159" fmla="*/ 1222439 h 1684262"/>
              <a:gd name="connsiteX160" fmla="*/ 603450 w 1214923"/>
              <a:gd name="connsiteY160" fmla="*/ 1227487 h 1684262"/>
              <a:gd name="connsiteX161" fmla="*/ 743658 w 1214923"/>
              <a:gd name="connsiteY161" fmla="*/ 1291495 h 1684262"/>
              <a:gd name="connsiteX162" fmla="*/ 743658 w 1214923"/>
              <a:gd name="connsiteY162" fmla="*/ 1291400 h 1684262"/>
              <a:gd name="connsiteX163" fmla="*/ 556465 w 1214923"/>
              <a:gd name="connsiteY163" fmla="*/ 950327 h 1684262"/>
              <a:gd name="connsiteX164" fmla="*/ 689842 w 1214923"/>
              <a:gd name="connsiteY164" fmla="*/ 1122236 h 1684262"/>
              <a:gd name="connsiteX165" fmla="*/ 568651 w 1214923"/>
              <a:gd name="connsiteY165" fmla="*/ 984541 h 1684262"/>
              <a:gd name="connsiteX166" fmla="*/ 556465 w 1214923"/>
              <a:gd name="connsiteY166" fmla="*/ 950327 h 1684262"/>
              <a:gd name="connsiteX167" fmla="*/ 351609 w 1214923"/>
              <a:gd name="connsiteY167" fmla="*/ 1045464 h 1684262"/>
              <a:gd name="connsiteX168" fmla="*/ 382375 w 1214923"/>
              <a:gd name="connsiteY168" fmla="*/ 887825 h 1684262"/>
              <a:gd name="connsiteX169" fmla="*/ 351609 w 1214923"/>
              <a:gd name="connsiteY169" fmla="*/ 1045559 h 1684262"/>
              <a:gd name="connsiteX170" fmla="*/ 351609 w 1214923"/>
              <a:gd name="connsiteY170" fmla="*/ 1045464 h 1684262"/>
              <a:gd name="connsiteX171" fmla="*/ 420761 w 1214923"/>
              <a:gd name="connsiteY171" fmla="*/ 1054969 h 1684262"/>
              <a:gd name="connsiteX172" fmla="*/ 605260 w 1214923"/>
              <a:gd name="connsiteY172" fmla="*/ 1180338 h 1684262"/>
              <a:gd name="connsiteX173" fmla="*/ 420761 w 1214923"/>
              <a:gd name="connsiteY173" fmla="*/ 1054969 h 1684262"/>
              <a:gd name="connsiteX174" fmla="*/ 366944 w 1214923"/>
              <a:gd name="connsiteY174" fmla="*/ 1414272 h 1684262"/>
              <a:gd name="connsiteX175" fmla="*/ 597640 w 1214923"/>
              <a:gd name="connsiteY175" fmla="*/ 1460468 h 1684262"/>
              <a:gd name="connsiteX176" fmla="*/ 366944 w 1214923"/>
              <a:gd name="connsiteY176" fmla="*/ 1414463 h 1684262"/>
              <a:gd name="connsiteX177" fmla="*/ 366944 w 1214923"/>
              <a:gd name="connsiteY177" fmla="*/ 1414272 h 1684262"/>
              <a:gd name="connsiteX178" fmla="*/ 536108 w 1214923"/>
              <a:gd name="connsiteY178" fmla="*/ 1644968 h 1684262"/>
              <a:gd name="connsiteX179" fmla="*/ 498008 w 1214923"/>
              <a:gd name="connsiteY179" fmla="*/ 1625918 h 1684262"/>
              <a:gd name="connsiteX180" fmla="*/ 471148 w 1214923"/>
              <a:gd name="connsiteY180" fmla="*/ 1618202 h 1684262"/>
              <a:gd name="connsiteX181" fmla="*/ 471148 w 1214923"/>
              <a:gd name="connsiteY181" fmla="*/ 1664399 h 1684262"/>
              <a:gd name="connsiteX182" fmla="*/ 401901 w 1214923"/>
              <a:gd name="connsiteY182" fmla="*/ 1579817 h 1684262"/>
              <a:gd name="connsiteX183" fmla="*/ 536108 w 1214923"/>
              <a:gd name="connsiteY183" fmla="*/ 1645158 h 1684262"/>
              <a:gd name="connsiteX184" fmla="*/ 536108 w 1214923"/>
              <a:gd name="connsiteY184" fmla="*/ 1644968 h 1684262"/>
              <a:gd name="connsiteX185" fmla="*/ 616785 w 1214923"/>
              <a:gd name="connsiteY185" fmla="*/ 1564196 h 1684262"/>
              <a:gd name="connsiteX186" fmla="*/ 555349 w 1214923"/>
              <a:gd name="connsiteY186" fmla="*/ 1541145 h 1684262"/>
              <a:gd name="connsiteX187" fmla="*/ 638597 w 1214923"/>
              <a:gd name="connsiteY187" fmla="*/ 1493520 h 1684262"/>
              <a:gd name="connsiteX188" fmla="*/ 739848 w 1214923"/>
              <a:gd name="connsiteY188" fmla="*/ 1525715 h 1684262"/>
              <a:gd name="connsiteX189" fmla="*/ 616785 w 1214923"/>
              <a:gd name="connsiteY189" fmla="*/ 1564386 h 1684262"/>
              <a:gd name="connsiteX190" fmla="*/ 616785 w 1214923"/>
              <a:gd name="connsiteY190" fmla="*/ 1564196 h 1684262"/>
              <a:gd name="connsiteX191" fmla="*/ 752231 w 1214923"/>
              <a:gd name="connsiteY191" fmla="*/ 1664779 h 1684262"/>
              <a:gd name="connsiteX192" fmla="*/ 739658 w 1214923"/>
              <a:gd name="connsiteY192" fmla="*/ 1664779 h 1684262"/>
              <a:gd name="connsiteX193" fmla="*/ 731180 w 1214923"/>
              <a:gd name="connsiteY193" fmla="*/ 1664779 h 1684262"/>
              <a:gd name="connsiteX194" fmla="*/ 727561 w 1214923"/>
              <a:gd name="connsiteY194" fmla="*/ 1664779 h 1684262"/>
              <a:gd name="connsiteX195" fmla="*/ 713750 w 1214923"/>
              <a:gd name="connsiteY195" fmla="*/ 1666780 h 1684262"/>
              <a:gd name="connsiteX196" fmla="*/ 704225 w 1214923"/>
              <a:gd name="connsiteY196" fmla="*/ 1665256 h 1684262"/>
              <a:gd name="connsiteX197" fmla="*/ 705558 w 1214923"/>
              <a:gd name="connsiteY197" fmla="*/ 1667733 h 1684262"/>
              <a:gd name="connsiteX198" fmla="*/ 790045 w 1214923"/>
              <a:gd name="connsiteY198" fmla="*/ 1610106 h 1684262"/>
              <a:gd name="connsiteX199" fmla="*/ 752231 w 1214923"/>
              <a:gd name="connsiteY199" fmla="*/ 1664970 h 1684262"/>
              <a:gd name="connsiteX200" fmla="*/ 752231 w 1214923"/>
              <a:gd name="connsiteY200" fmla="*/ 1664779 h 1684262"/>
              <a:gd name="connsiteX201" fmla="*/ 857863 w 1214923"/>
              <a:gd name="connsiteY201" fmla="*/ 1591056 h 1684262"/>
              <a:gd name="connsiteX202" fmla="*/ 838813 w 1214923"/>
              <a:gd name="connsiteY202" fmla="*/ 1568958 h 1684262"/>
              <a:gd name="connsiteX203" fmla="*/ 836146 w 1214923"/>
              <a:gd name="connsiteY203" fmla="*/ 1564291 h 1684262"/>
              <a:gd name="connsiteX204" fmla="*/ 955179 w 1214923"/>
              <a:gd name="connsiteY204" fmla="*/ 1500720 h 1684262"/>
              <a:gd name="connsiteX205" fmla="*/ 1066493 w 1214923"/>
              <a:gd name="connsiteY205" fmla="*/ 1492065 h 1684262"/>
              <a:gd name="connsiteX206" fmla="*/ 857863 w 1214923"/>
              <a:gd name="connsiteY206" fmla="*/ 1591247 h 1684262"/>
              <a:gd name="connsiteX207" fmla="*/ 857863 w 1214923"/>
              <a:gd name="connsiteY207" fmla="*/ 1591056 h 1684262"/>
              <a:gd name="connsiteX208" fmla="*/ 1054979 w 1214923"/>
              <a:gd name="connsiteY208" fmla="*/ 1445037 h 1684262"/>
              <a:gd name="connsiteX209" fmla="*/ 916632 w 1214923"/>
              <a:gd name="connsiteY209" fmla="*/ 1468184 h 1684262"/>
              <a:gd name="connsiteX210" fmla="*/ 1028170 w 1214923"/>
              <a:gd name="connsiteY210" fmla="*/ 1445228 h 1684262"/>
              <a:gd name="connsiteX211" fmla="*/ 1054979 w 1214923"/>
              <a:gd name="connsiteY211" fmla="*/ 1445037 h 1684262"/>
              <a:gd name="connsiteX212" fmla="*/ 862816 w 1214923"/>
              <a:gd name="connsiteY212" fmla="*/ 1410462 h 1684262"/>
              <a:gd name="connsiteX213" fmla="*/ 647551 w 1214923"/>
              <a:gd name="connsiteY213" fmla="*/ 1448562 h 1684262"/>
              <a:gd name="connsiteX214" fmla="*/ 862816 w 1214923"/>
              <a:gd name="connsiteY214" fmla="*/ 1410653 h 1684262"/>
              <a:gd name="connsiteX215" fmla="*/ 862816 w 1214923"/>
              <a:gd name="connsiteY215" fmla="*/ 1410462 h 1684262"/>
              <a:gd name="connsiteX216" fmla="*/ 689842 w 1214923"/>
              <a:gd name="connsiteY216" fmla="*/ 1391412 h 1684262"/>
              <a:gd name="connsiteX217" fmla="*/ 924347 w 1214923"/>
              <a:gd name="connsiteY217" fmla="*/ 1306830 h 1684262"/>
              <a:gd name="connsiteX218" fmla="*/ 689842 w 1214923"/>
              <a:gd name="connsiteY218" fmla="*/ 1391412 h 1684262"/>
              <a:gd name="connsiteX219" fmla="*/ 1162663 w 1214923"/>
              <a:gd name="connsiteY219" fmla="*/ 1057085 h 1684262"/>
              <a:gd name="connsiteX220" fmla="*/ 1148756 w 1214923"/>
              <a:gd name="connsiteY220" fmla="*/ 1134428 h 1684262"/>
              <a:gd name="connsiteX221" fmla="*/ 1066841 w 1214923"/>
              <a:gd name="connsiteY221" fmla="*/ 1139762 h 1684262"/>
              <a:gd name="connsiteX222" fmla="*/ 1035790 w 1214923"/>
              <a:gd name="connsiteY222" fmla="*/ 1087755 h 1684262"/>
              <a:gd name="connsiteX223" fmla="*/ 1162663 w 1214923"/>
              <a:gd name="connsiteY223" fmla="*/ 1057085 h 1684262"/>
              <a:gd name="connsiteX224" fmla="*/ 987913 w 1214923"/>
              <a:gd name="connsiteY224" fmla="*/ 1181170 h 1684262"/>
              <a:gd name="connsiteX225" fmla="*/ 958923 w 1214923"/>
              <a:gd name="connsiteY225" fmla="*/ 1264444 h 1684262"/>
              <a:gd name="connsiteX226" fmla="*/ 905107 w 1214923"/>
              <a:gd name="connsiteY226" fmla="*/ 1118330 h 1684262"/>
              <a:gd name="connsiteX227" fmla="*/ 987913 w 1214923"/>
              <a:gd name="connsiteY227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32956 w 1214923"/>
              <a:gd name="connsiteY139" fmla="*/ 194566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8131 w 1214923"/>
              <a:gd name="connsiteY137" fmla="*/ 21448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78131 w 1214923"/>
              <a:gd name="connsiteY142" fmla="*/ 21448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0316 w 1214923"/>
              <a:gd name="connsiteY137" fmla="*/ 19742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90316 w 1214923"/>
              <a:gd name="connsiteY142" fmla="*/ 19742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609 w 1214923"/>
              <a:gd name="connsiteY137" fmla="*/ 219075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33097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33097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857863 w 1214923"/>
              <a:gd name="connsiteY197" fmla="*/ 1591056 h 1684262"/>
              <a:gd name="connsiteX198" fmla="*/ 838813 w 1214923"/>
              <a:gd name="connsiteY198" fmla="*/ 1568958 h 1684262"/>
              <a:gd name="connsiteX199" fmla="*/ 836146 w 1214923"/>
              <a:gd name="connsiteY199" fmla="*/ 1564291 h 1684262"/>
              <a:gd name="connsiteX200" fmla="*/ 955179 w 1214923"/>
              <a:gd name="connsiteY200" fmla="*/ 1500720 h 1684262"/>
              <a:gd name="connsiteX201" fmla="*/ 1066493 w 1214923"/>
              <a:gd name="connsiteY201" fmla="*/ 1492065 h 1684262"/>
              <a:gd name="connsiteX202" fmla="*/ 857863 w 1214923"/>
              <a:gd name="connsiteY202" fmla="*/ 1591247 h 1684262"/>
              <a:gd name="connsiteX203" fmla="*/ 857863 w 1214923"/>
              <a:gd name="connsiteY203" fmla="*/ 1591056 h 1684262"/>
              <a:gd name="connsiteX204" fmla="*/ 1054979 w 1214923"/>
              <a:gd name="connsiteY204" fmla="*/ 1445037 h 1684262"/>
              <a:gd name="connsiteX205" fmla="*/ 916632 w 1214923"/>
              <a:gd name="connsiteY205" fmla="*/ 1468184 h 1684262"/>
              <a:gd name="connsiteX206" fmla="*/ 1028170 w 1214923"/>
              <a:gd name="connsiteY206" fmla="*/ 1445228 h 1684262"/>
              <a:gd name="connsiteX207" fmla="*/ 1054979 w 1214923"/>
              <a:gd name="connsiteY207" fmla="*/ 1445037 h 1684262"/>
              <a:gd name="connsiteX208" fmla="*/ 862816 w 1214923"/>
              <a:gd name="connsiteY208" fmla="*/ 1410462 h 1684262"/>
              <a:gd name="connsiteX209" fmla="*/ 647551 w 1214923"/>
              <a:gd name="connsiteY209" fmla="*/ 1448562 h 1684262"/>
              <a:gd name="connsiteX210" fmla="*/ 862816 w 1214923"/>
              <a:gd name="connsiteY210" fmla="*/ 1410653 h 1684262"/>
              <a:gd name="connsiteX211" fmla="*/ 862816 w 1214923"/>
              <a:gd name="connsiteY211" fmla="*/ 1410462 h 1684262"/>
              <a:gd name="connsiteX212" fmla="*/ 689842 w 1214923"/>
              <a:gd name="connsiteY212" fmla="*/ 1391412 h 1684262"/>
              <a:gd name="connsiteX213" fmla="*/ 924347 w 1214923"/>
              <a:gd name="connsiteY213" fmla="*/ 1306830 h 1684262"/>
              <a:gd name="connsiteX214" fmla="*/ 689842 w 1214923"/>
              <a:gd name="connsiteY214" fmla="*/ 1391412 h 1684262"/>
              <a:gd name="connsiteX215" fmla="*/ 1162663 w 1214923"/>
              <a:gd name="connsiteY215" fmla="*/ 1057085 h 1684262"/>
              <a:gd name="connsiteX216" fmla="*/ 1148756 w 1214923"/>
              <a:gd name="connsiteY216" fmla="*/ 1134428 h 1684262"/>
              <a:gd name="connsiteX217" fmla="*/ 1066841 w 1214923"/>
              <a:gd name="connsiteY217" fmla="*/ 1139762 h 1684262"/>
              <a:gd name="connsiteX218" fmla="*/ 1035790 w 1214923"/>
              <a:gd name="connsiteY218" fmla="*/ 1087755 h 1684262"/>
              <a:gd name="connsiteX219" fmla="*/ 1162663 w 1214923"/>
              <a:gd name="connsiteY219" fmla="*/ 1057085 h 1684262"/>
              <a:gd name="connsiteX220" fmla="*/ 987913 w 1214923"/>
              <a:gd name="connsiteY220" fmla="*/ 1181170 h 1684262"/>
              <a:gd name="connsiteX221" fmla="*/ 958923 w 1214923"/>
              <a:gd name="connsiteY221" fmla="*/ 1264444 h 1684262"/>
              <a:gd name="connsiteX222" fmla="*/ 905107 w 1214923"/>
              <a:gd name="connsiteY222" fmla="*/ 1118330 h 1684262"/>
              <a:gd name="connsiteX223" fmla="*/ 987913 w 1214923"/>
              <a:gd name="connsiteY223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13750 w 1214923"/>
              <a:gd name="connsiteY191" fmla="*/ 1666780 h 1684262"/>
              <a:gd name="connsiteX192" fmla="*/ 704225 w 1214923"/>
              <a:gd name="connsiteY192" fmla="*/ 1665256 h 1684262"/>
              <a:gd name="connsiteX193" fmla="*/ 705558 w 1214923"/>
              <a:gd name="connsiteY193" fmla="*/ 1667733 h 1684262"/>
              <a:gd name="connsiteX194" fmla="*/ 790045 w 1214923"/>
              <a:gd name="connsiteY194" fmla="*/ 1610106 h 1684262"/>
              <a:gd name="connsiteX195" fmla="*/ 752231 w 1214923"/>
              <a:gd name="connsiteY195" fmla="*/ 1664970 h 1684262"/>
              <a:gd name="connsiteX196" fmla="*/ 857863 w 1214923"/>
              <a:gd name="connsiteY196" fmla="*/ 1591056 h 1684262"/>
              <a:gd name="connsiteX197" fmla="*/ 838813 w 1214923"/>
              <a:gd name="connsiteY197" fmla="*/ 1568958 h 1684262"/>
              <a:gd name="connsiteX198" fmla="*/ 836146 w 1214923"/>
              <a:gd name="connsiteY198" fmla="*/ 1564291 h 1684262"/>
              <a:gd name="connsiteX199" fmla="*/ 955179 w 1214923"/>
              <a:gd name="connsiteY199" fmla="*/ 1500720 h 1684262"/>
              <a:gd name="connsiteX200" fmla="*/ 1066493 w 1214923"/>
              <a:gd name="connsiteY200" fmla="*/ 1492065 h 1684262"/>
              <a:gd name="connsiteX201" fmla="*/ 857863 w 1214923"/>
              <a:gd name="connsiteY201" fmla="*/ 1591247 h 1684262"/>
              <a:gd name="connsiteX202" fmla="*/ 857863 w 1214923"/>
              <a:gd name="connsiteY202" fmla="*/ 1591056 h 1684262"/>
              <a:gd name="connsiteX203" fmla="*/ 1054979 w 1214923"/>
              <a:gd name="connsiteY203" fmla="*/ 1445037 h 1684262"/>
              <a:gd name="connsiteX204" fmla="*/ 916632 w 1214923"/>
              <a:gd name="connsiteY204" fmla="*/ 1468184 h 1684262"/>
              <a:gd name="connsiteX205" fmla="*/ 1028170 w 1214923"/>
              <a:gd name="connsiteY205" fmla="*/ 1445228 h 1684262"/>
              <a:gd name="connsiteX206" fmla="*/ 1054979 w 1214923"/>
              <a:gd name="connsiteY206" fmla="*/ 1445037 h 1684262"/>
              <a:gd name="connsiteX207" fmla="*/ 862816 w 1214923"/>
              <a:gd name="connsiteY207" fmla="*/ 1410462 h 1684262"/>
              <a:gd name="connsiteX208" fmla="*/ 647551 w 1214923"/>
              <a:gd name="connsiteY208" fmla="*/ 1448562 h 1684262"/>
              <a:gd name="connsiteX209" fmla="*/ 862816 w 1214923"/>
              <a:gd name="connsiteY209" fmla="*/ 1410653 h 1684262"/>
              <a:gd name="connsiteX210" fmla="*/ 862816 w 1214923"/>
              <a:gd name="connsiteY210" fmla="*/ 1410462 h 1684262"/>
              <a:gd name="connsiteX211" fmla="*/ 689842 w 1214923"/>
              <a:gd name="connsiteY211" fmla="*/ 1391412 h 1684262"/>
              <a:gd name="connsiteX212" fmla="*/ 924347 w 1214923"/>
              <a:gd name="connsiteY212" fmla="*/ 1306830 h 1684262"/>
              <a:gd name="connsiteX213" fmla="*/ 689842 w 1214923"/>
              <a:gd name="connsiteY213" fmla="*/ 1391412 h 1684262"/>
              <a:gd name="connsiteX214" fmla="*/ 1162663 w 1214923"/>
              <a:gd name="connsiteY214" fmla="*/ 1057085 h 1684262"/>
              <a:gd name="connsiteX215" fmla="*/ 1148756 w 1214923"/>
              <a:gd name="connsiteY215" fmla="*/ 1134428 h 1684262"/>
              <a:gd name="connsiteX216" fmla="*/ 1066841 w 1214923"/>
              <a:gd name="connsiteY216" fmla="*/ 1139762 h 1684262"/>
              <a:gd name="connsiteX217" fmla="*/ 1035790 w 1214923"/>
              <a:gd name="connsiteY217" fmla="*/ 1087755 h 1684262"/>
              <a:gd name="connsiteX218" fmla="*/ 1162663 w 1214923"/>
              <a:gd name="connsiteY218" fmla="*/ 1057085 h 1684262"/>
              <a:gd name="connsiteX219" fmla="*/ 987913 w 1214923"/>
              <a:gd name="connsiteY219" fmla="*/ 1181170 h 1684262"/>
              <a:gd name="connsiteX220" fmla="*/ 958923 w 1214923"/>
              <a:gd name="connsiteY220" fmla="*/ 1264444 h 1684262"/>
              <a:gd name="connsiteX221" fmla="*/ 905107 w 1214923"/>
              <a:gd name="connsiteY221" fmla="*/ 1118330 h 1684262"/>
              <a:gd name="connsiteX222" fmla="*/ 987913 w 1214923"/>
              <a:gd name="connsiteY222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13750 w 1214923"/>
              <a:gd name="connsiteY190" fmla="*/ 1666780 h 1684262"/>
              <a:gd name="connsiteX191" fmla="*/ 704225 w 1214923"/>
              <a:gd name="connsiteY191" fmla="*/ 1665256 h 1684262"/>
              <a:gd name="connsiteX192" fmla="*/ 705558 w 1214923"/>
              <a:gd name="connsiteY192" fmla="*/ 1667733 h 1684262"/>
              <a:gd name="connsiteX193" fmla="*/ 790045 w 1214923"/>
              <a:gd name="connsiteY193" fmla="*/ 1610106 h 1684262"/>
              <a:gd name="connsiteX194" fmla="*/ 752231 w 1214923"/>
              <a:gd name="connsiteY194" fmla="*/ 1664970 h 1684262"/>
              <a:gd name="connsiteX195" fmla="*/ 857863 w 1214923"/>
              <a:gd name="connsiteY195" fmla="*/ 1591056 h 1684262"/>
              <a:gd name="connsiteX196" fmla="*/ 838813 w 1214923"/>
              <a:gd name="connsiteY196" fmla="*/ 1568958 h 1684262"/>
              <a:gd name="connsiteX197" fmla="*/ 836146 w 1214923"/>
              <a:gd name="connsiteY197" fmla="*/ 1564291 h 1684262"/>
              <a:gd name="connsiteX198" fmla="*/ 955179 w 1214923"/>
              <a:gd name="connsiteY198" fmla="*/ 1500720 h 1684262"/>
              <a:gd name="connsiteX199" fmla="*/ 1066493 w 1214923"/>
              <a:gd name="connsiteY199" fmla="*/ 1492065 h 1684262"/>
              <a:gd name="connsiteX200" fmla="*/ 857863 w 1214923"/>
              <a:gd name="connsiteY200" fmla="*/ 1591247 h 1684262"/>
              <a:gd name="connsiteX201" fmla="*/ 857863 w 1214923"/>
              <a:gd name="connsiteY201" fmla="*/ 1591056 h 1684262"/>
              <a:gd name="connsiteX202" fmla="*/ 1054979 w 1214923"/>
              <a:gd name="connsiteY202" fmla="*/ 1445037 h 1684262"/>
              <a:gd name="connsiteX203" fmla="*/ 916632 w 1214923"/>
              <a:gd name="connsiteY203" fmla="*/ 1468184 h 1684262"/>
              <a:gd name="connsiteX204" fmla="*/ 1028170 w 1214923"/>
              <a:gd name="connsiteY204" fmla="*/ 1445228 h 1684262"/>
              <a:gd name="connsiteX205" fmla="*/ 1054979 w 1214923"/>
              <a:gd name="connsiteY205" fmla="*/ 1445037 h 1684262"/>
              <a:gd name="connsiteX206" fmla="*/ 862816 w 1214923"/>
              <a:gd name="connsiteY206" fmla="*/ 1410462 h 1684262"/>
              <a:gd name="connsiteX207" fmla="*/ 647551 w 1214923"/>
              <a:gd name="connsiteY207" fmla="*/ 1448562 h 1684262"/>
              <a:gd name="connsiteX208" fmla="*/ 862816 w 1214923"/>
              <a:gd name="connsiteY208" fmla="*/ 1410653 h 1684262"/>
              <a:gd name="connsiteX209" fmla="*/ 862816 w 1214923"/>
              <a:gd name="connsiteY209" fmla="*/ 1410462 h 1684262"/>
              <a:gd name="connsiteX210" fmla="*/ 689842 w 1214923"/>
              <a:gd name="connsiteY210" fmla="*/ 1391412 h 1684262"/>
              <a:gd name="connsiteX211" fmla="*/ 924347 w 1214923"/>
              <a:gd name="connsiteY211" fmla="*/ 1306830 h 1684262"/>
              <a:gd name="connsiteX212" fmla="*/ 689842 w 1214923"/>
              <a:gd name="connsiteY212" fmla="*/ 1391412 h 1684262"/>
              <a:gd name="connsiteX213" fmla="*/ 1162663 w 1214923"/>
              <a:gd name="connsiteY213" fmla="*/ 1057085 h 1684262"/>
              <a:gd name="connsiteX214" fmla="*/ 1148756 w 1214923"/>
              <a:gd name="connsiteY214" fmla="*/ 1134428 h 1684262"/>
              <a:gd name="connsiteX215" fmla="*/ 1066841 w 1214923"/>
              <a:gd name="connsiteY215" fmla="*/ 1139762 h 1684262"/>
              <a:gd name="connsiteX216" fmla="*/ 1035790 w 1214923"/>
              <a:gd name="connsiteY216" fmla="*/ 1087755 h 1684262"/>
              <a:gd name="connsiteX217" fmla="*/ 1162663 w 1214923"/>
              <a:gd name="connsiteY217" fmla="*/ 1057085 h 1684262"/>
              <a:gd name="connsiteX218" fmla="*/ 987913 w 1214923"/>
              <a:gd name="connsiteY218" fmla="*/ 1181170 h 1684262"/>
              <a:gd name="connsiteX219" fmla="*/ 958923 w 1214923"/>
              <a:gd name="connsiteY219" fmla="*/ 1264444 h 1684262"/>
              <a:gd name="connsiteX220" fmla="*/ 905107 w 1214923"/>
              <a:gd name="connsiteY220" fmla="*/ 1118330 h 1684262"/>
              <a:gd name="connsiteX221" fmla="*/ 987913 w 1214923"/>
              <a:gd name="connsiteY221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752231 w 1214923"/>
              <a:gd name="connsiteY193" fmla="*/ 1664970 h 1684262"/>
              <a:gd name="connsiteX194" fmla="*/ 857863 w 1214923"/>
              <a:gd name="connsiteY194" fmla="*/ 1591056 h 1684262"/>
              <a:gd name="connsiteX195" fmla="*/ 838813 w 1214923"/>
              <a:gd name="connsiteY195" fmla="*/ 1568958 h 1684262"/>
              <a:gd name="connsiteX196" fmla="*/ 836146 w 1214923"/>
              <a:gd name="connsiteY196" fmla="*/ 1564291 h 1684262"/>
              <a:gd name="connsiteX197" fmla="*/ 955179 w 1214923"/>
              <a:gd name="connsiteY197" fmla="*/ 1500720 h 1684262"/>
              <a:gd name="connsiteX198" fmla="*/ 1066493 w 1214923"/>
              <a:gd name="connsiteY198" fmla="*/ 1492065 h 1684262"/>
              <a:gd name="connsiteX199" fmla="*/ 857863 w 1214923"/>
              <a:gd name="connsiteY199" fmla="*/ 1591247 h 1684262"/>
              <a:gd name="connsiteX200" fmla="*/ 857863 w 1214923"/>
              <a:gd name="connsiteY200" fmla="*/ 1591056 h 1684262"/>
              <a:gd name="connsiteX201" fmla="*/ 1054979 w 1214923"/>
              <a:gd name="connsiteY201" fmla="*/ 1445037 h 1684262"/>
              <a:gd name="connsiteX202" fmla="*/ 916632 w 1214923"/>
              <a:gd name="connsiteY202" fmla="*/ 1468184 h 1684262"/>
              <a:gd name="connsiteX203" fmla="*/ 1028170 w 1214923"/>
              <a:gd name="connsiteY203" fmla="*/ 1445228 h 1684262"/>
              <a:gd name="connsiteX204" fmla="*/ 1054979 w 1214923"/>
              <a:gd name="connsiteY204" fmla="*/ 1445037 h 1684262"/>
              <a:gd name="connsiteX205" fmla="*/ 862816 w 1214923"/>
              <a:gd name="connsiteY205" fmla="*/ 1410462 h 1684262"/>
              <a:gd name="connsiteX206" fmla="*/ 647551 w 1214923"/>
              <a:gd name="connsiteY206" fmla="*/ 1448562 h 1684262"/>
              <a:gd name="connsiteX207" fmla="*/ 862816 w 1214923"/>
              <a:gd name="connsiteY207" fmla="*/ 1410653 h 1684262"/>
              <a:gd name="connsiteX208" fmla="*/ 862816 w 1214923"/>
              <a:gd name="connsiteY208" fmla="*/ 1410462 h 1684262"/>
              <a:gd name="connsiteX209" fmla="*/ 689842 w 1214923"/>
              <a:gd name="connsiteY209" fmla="*/ 1391412 h 1684262"/>
              <a:gd name="connsiteX210" fmla="*/ 924347 w 1214923"/>
              <a:gd name="connsiteY210" fmla="*/ 1306830 h 1684262"/>
              <a:gd name="connsiteX211" fmla="*/ 689842 w 1214923"/>
              <a:gd name="connsiteY211" fmla="*/ 1391412 h 1684262"/>
              <a:gd name="connsiteX212" fmla="*/ 1162663 w 1214923"/>
              <a:gd name="connsiteY212" fmla="*/ 1057085 h 1684262"/>
              <a:gd name="connsiteX213" fmla="*/ 1148756 w 1214923"/>
              <a:gd name="connsiteY213" fmla="*/ 1134428 h 1684262"/>
              <a:gd name="connsiteX214" fmla="*/ 1066841 w 1214923"/>
              <a:gd name="connsiteY214" fmla="*/ 1139762 h 1684262"/>
              <a:gd name="connsiteX215" fmla="*/ 1035790 w 1214923"/>
              <a:gd name="connsiteY215" fmla="*/ 1087755 h 1684262"/>
              <a:gd name="connsiteX216" fmla="*/ 1162663 w 1214923"/>
              <a:gd name="connsiteY216" fmla="*/ 1057085 h 1684262"/>
              <a:gd name="connsiteX217" fmla="*/ 987913 w 1214923"/>
              <a:gd name="connsiteY217" fmla="*/ 1181170 h 1684262"/>
              <a:gd name="connsiteX218" fmla="*/ 958923 w 1214923"/>
              <a:gd name="connsiteY218" fmla="*/ 1264444 h 1684262"/>
              <a:gd name="connsiteX219" fmla="*/ 905107 w 1214923"/>
              <a:gd name="connsiteY219" fmla="*/ 1118330 h 1684262"/>
              <a:gd name="connsiteX220" fmla="*/ 987913 w 1214923"/>
              <a:gd name="connsiteY22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82412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18202 h 1684262"/>
              <a:gd name="connsiteX177" fmla="*/ 471148 w 1214923"/>
              <a:gd name="connsiteY177" fmla="*/ 1664399 h 1684262"/>
              <a:gd name="connsiteX178" fmla="*/ 401901 w 1214923"/>
              <a:gd name="connsiteY178" fmla="*/ 1579817 h 1684262"/>
              <a:gd name="connsiteX179" fmla="*/ 582412 w 1214923"/>
              <a:gd name="connsiteY179" fmla="*/ 1645158 h 1684262"/>
              <a:gd name="connsiteX180" fmla="*/ 597035 w 1214923"/>
              <a:gd name="connsiteY180" fmla="*/ 1664464 h 1684262"/>
              <a:gd name="connsiteX181" fmla="*/ 616785 w 1214923"/>
              <a:gd name="connsiteY181" fmla="*/ 1564196 h 1684262"/>
              <a:gd name="connsiteX182" fmla="*/ 555349 w 1214923"/>
              <a:gd name="connsiteY182" fmla="*/ 1541145 h 1684262"/>
              <a:gd name="connsiteX183" fmla="*/ 638597 w 1214923"/>
              <a:gd name="connsiteY183" fmla="*/ 1493520 h 1684262"/>
              <a:gd name="connsiteX184" fmla="*/ 752034 w 1214923"/>
              <a:gd name="connsiteY184" fmla="*/ 1535463 h 1684262"/>
              <a:gd name="connsiteX185" fmla="*/ 616785 w 1214923"/>
              <a:gd name="connsiteY185" fmla="*/ 1564386 h 1684262"/>
              <a:gd name="connsiteX186" fmla="*/ 616785 w 1214923"/>
              <a:gd name="connsiteY186" fmla="*/ 1564196 h 1684262"/>
              <a:gd name="connsiteX187" fmla="*/ 811979 w 1214923"/>
              <a:gd name="connsiteY187" fmla="*/ 1595484 h 1684262"/>
              <a:gd name="connsiteX188" fmla="*/ 812771 w 1214923"/>
              <a:gd name="connsiteY188" fmla="*/ 1652594 h 1684262"/>
              <a:gd name="connsiteX189" fmla="*/ 704225 w 1214923"/>
              <a:gd name="connsiteY189" fmla="*/ 1665256 h 1684262"/>
              <a:gd name="connsiteX190" fmla="*/ 651942 w 1214923"/>
              <a:gd name="connsiteY190" fmla="*/ 1653111 h 1684262"/>
              <a:gd name="connsiteX191" fmla="*/ 811979 w 1214923"/>
              <a:gd name="connsiteY191" fmla="*/ 1595484 h 1684262"/>
              <a:gd name="connsiteX192" fmla="*/ 857863 w 1214923"/>
              <a:gd name="connsiteY192" fmla="*/ 1591056 h 1684262"/>
              <a:gd name="connsiteX193" fmla="*/ 838813 w 1214923"/>
              <a:gd name="connsiteY193" fmla="*/ 1568958 h 1684262"/>
              <a:gd name="connsiteX194" fmla="*/ 836146 w 1214923"/>
              <a:gd name="connsiteY194" fmla="*/ 1564291 h 1684262"/>
              <a:gd name="connsiteX195" fmla="*/ 955179 w 1214923"/>
              <a:gd name="connsiteY195" fmla="*/ 1500720 h 1684262"/>
              <a:gd name="connsiteX196" fmla="*/ 1066493 w 1214923"/>
              <a:gd name="connsiteY196" fmla="*/ 1492065 h 1684262"/>
              <a:gd name="connsiteX197" fmla="*/ 857863 w 1214923"/>
              <a:gd name="connsiteY197" fmla="*/ 1591247 h 1684262"/>
              <a:gd name="connsiteX198" fmla="*/ 857863 w 1214923"/>
              <a:gd name="connsiteY198" fmla="*/ 1591056 h 1684262"/>
              <a:gd name="connsiteX199" fmla="*/ 1054979 w 1214923"/>
              <a:gd name="connsiteY199" fmla="*/ 1445037 h 1684262"/>
              <a:gd name="connsiteX200" fmla="*/ 916632 w 1214923"/>
              <a:gd name="connsiteY200" fmla="*/ 1468184 h 1684262"/>
              <a:gd name="connsiteX201" fmla="*/ 1028170 w 1214923"/>
              <a:gd name="connsiteY201" fmla="*/ 1445228 h 1684262"/>
              <a:gd name="connsiteX202" fmla="*/ 1054979 w 1214923"/>
              <a:gd name="connsiteY202" fmla="*/ 1445037 h 1684262"/>
              <a:gd name="connsiteX203" fmla="*/ 862816 w 1214923"/>
              <a:gd name="connsiteY203" fmla="*/ 1410462 h 1684262"/>
              <a:gd name="connsiteX204" fmla="*/ 647551 w 1214923"/>
              <a:gd name="connsiteY204" fmla="*/ 1448562 h 1684262"/>
              <a:gd name="connsiteX205" fmla="*/ 862816 w 1214923"/>
              <a:gd name="connsiteY205" fmla="*/ 1410653 h 1684262"/>
              <a:gd name="connsiteX206" fmla="*/ 862816 w 1214923"/>
              <a:gd name="connsiteY206" fmla="*/ 1410462 h 1684262"/>
              <a:gd name="connsiteX207" fmla="*/ 689842 w 1214923"/>
              <a:gd name="connsiteY207" fmla="*/ 1391412 h 1684262"/>
              <a:gd name="connsiteX208" fmla="*/ 924347 w 1214923"/>
              <a:gd name="connsiteY208" fmla="*/ 1306830 h 1684262"/>
              <a:gd name="connsiteX209" fmla="*/ 689842 w 1214923"/>
              <a:gd name="connsiteY209" fmla="*/ 1391412 h 1684262"/>
              <a:gd name="connsiteX210" fmla="*/ 1162663 w 1214923"/>
              <a:gd name="connsiteY210" fmla="*/ 1057085 h 1684262"/>
              <a:gd name="connsiteX211" fmla="*/ 1148756 w 1214923"/>
              <a:gd name="connsiteY211" fmla="*/ 1134428 h 1684262"/>
              <a:gd name="connsiteX212" fmla="*/ 1066841 w 1214923"/>
              <a:gd name="connsiteY212" fmla="*/ 1139762 h 1684262"/>
              <a:gd name="connsiteX213" fmla="*/ 1035790 w 1214923"/>
              <a:gd name="connsiteY213" fmla="*/ 1087755 h 1684262"/>
              <a:gd name="connsiteX214" fmla="*/ 1162663 w 1214923"/>
              <a:gd name="connsiteY214" fmla="*/ 1057085 h 1684262"/>
              <a:gd name="connsiteX215" fmla="*/ 987913 w 1214923"/>
              <a:gd name="connsiteY215" fmla="*/ 1181170 h 1684262"/>
              <a:gd name="connsiteX216" fmla="*/ 958923 w 1214923"/>
              <a:gd name="connsiteY216" fmla="*/ 1264444 h 1684262"/>
              <a:gd name="connsiteX217" fmla="*/ 905107 w 1214923"/>
              <a:gd name="connsiteY217" fmla="*/ 1118330 h 1684262"/>
              <a:gd name="connsiteX218" fmla="*/ 987913 w 1214923"/>
              <a:gd name="connsiteY21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64399 h 1684262"/>
              <a:gd name="connsiteX177" fmla="*/ 401901 w 1214923"/>
              <a:gd name="connsiteY177" fmla="*/ 1579817 h 1684262"/>
              <a:gd name="connsiteX178" fmla="*/ 582412 w 1214923"/>
              <a:gd name="connsiteY178" fmla="*/ 1645158 h 1684262"/>
              <a:gd name="connsiteX179" fmla="*/ 597035 w 1214923"/>
              <a:gd name="connsiteY179" fmla="*/ 1664464 h 1684262"/>
              <a:gd name="connsiteX180" fmla="*/ 616785 w 1214923"/>
              <a:gd name="connsiteY180" fmla="*/ 1564196 h 1684262"/>
              <a:gd name="connsiteX181" fmla="*/ 555349 w 1214923"/>
              <a:gd name="connsiteY181" fmla="*/ 1541145 h 1684262"/>
              <a:gd name="connsiteX182" fmla="*/ 638597 w 1214923"/>
              <a:gd name="connsiteY182" fmla="*/ 1493520 h 1684262"/>
              <a:gd name="connsiteX183" fmla="*/ 752034 w 1214923"/>
              <a:gd name="connsiteY183" fmla="*/ 1535463 h 1684262"/>
              <a:gd name="connsiteX184" fmla="*/ 616785 w 1214923"/>
              <a:gd name="connsiteY184" fmla="*/ 1564386 h 1684262"/>
              <a:gd name="connsiteX185" fmla="*/ 616785 w 1214923"/>
              <a:gd name="connsiteY185" fmla="*/ 1564196 h 1684262"/>
              <a:gd name="connsiteX186" fmla="*/ 811979 w 1214923"/>
              <a:gd name="connsiteY186" fmla="*/ 1595484 h 1684262"/>
              <a:gd name="connsiteX187" fmla="*/ 812771 w 1214923"/>
              <a:gd name="connsiteY187" fmla="*/ 1652594 h 1684262"/>
              <a:gd name="connsiteX188" fmla="*/ 704225 w 1214923"/>
              <a:gd name="connsiteY188" fmla="*/ 1665256 h 1684262"/>
              <a:gd name="connsiteX189" fmla="*/ 651942 w 1214923"/>
              <a:gd name="connsiteY189" fmla="*/ 1653111 h 1684262"/>
              <a:gd name="connsiteX190" fmla="*/ 811979 w 1214923"/>
              <a:gd name="connsiteY190" fmla="*/ 1595484 h 1684262"/>
              <a:gd name="connsiteX191" fmla="*/ 857863 w 1214923"/>
              <a:gd name="connsiteY191" fmla="*/ 1591056 h 1684262"/>
              <a:gd name="connsiteX192" fmla="*/ 838813 w 1214923"/>
              <a:gd name="connsiteY192" fmla="*/ 1568958 h 1684262"/>
              <a:gd name="connsiteX193" fmla="*/ 836146 w 1214923"/>
              <a:gd name="connsiteY193" fmla="*/ 1564291 h 1684262"/>
              <a:gd name="connsiteX194" fmla="*/ 955179 w 1214923"/>
              <a:gd name="connsiteY194" fmla="*/ 1500720 h 1684262"/>
              <a:gd name="connsiteX195" fmla="*/ 1066493 w 1214923"/>
              <a:gd name="connsiteY195" fmla="*/ 1492065 h 1684262"/>
              <a:gd name="connsiteX196" fmla="*/ 857863 w 1214923"/>
              <a:gd name="connsiteY196" fmla="*/ 1591247 h 1684262"/>
              <a:gd name="connsiteX197" fmla="*/ 857863 w 1214923"/>
              <a:gd name="connsiteY197" fmla="*/ 1591056 h 1684262"/>
              <a:gd name="connsiteX198" fmla="*/ 1054979 w 1214923"/>
              <a:gd name="connsiteY198" fmla="*/ 1445037 h 1684262"/>
              <a:gd name="connsiteX199" fmla="*/ 916632 w 1214923"/>
              <a:gd name="connsiteY199" fmla="*/ 1468184 h 1684262"/>
              <a:gd name="connsiteX200" fmla="*/ 1028170 w 1214923"/>
              <a:gd name="connsiteY200" fmla="*/ 1445228 h 1684262"/>
              <a:gd name="connsiteX201" fmla="*/ 1054979 w 1214923"/>
              <a:gd name="connsiteY201" fmla="*/ 1445037 h 1684262"/>
              <a:gd name="connsiteX202" fmla="*/ 862816 w 1214923"/>
              <a:gd name="connsiteY202" fmla="*/ 1410462 h 1684262"/>
              <a:gd name="connsiteX203" fmla="*/ 647551 w 1214923"/>
              <a:gd name="connsiteY203" fmla="*/ 1448562 h 1684262"/>
              <a:gd name="connsiteX204" fmla="*/ 862816 w 1214923"/>
              <a:gd name="connsiteY204" fmla="*/ 1410653 h 1684262"/>
              <a:gd name="connsiteX205" fmla="*/ 862816 w 1214923"/>
              <a:gd name="connsiteY205" fmla="*/ 1410462 h 1684262"/>
              <a:gd name="connsiteX206" fmla="*/ 689842 w 1214923"/>
              <a:gd name="connsiteY206" fmla="*/ 1391412 h 1684262"/>
              <a:gd name="connsiteX207" fmla="*/ 924347 w 1214923"/>
              <a:gd name="connsiteY207" fmla="*/ 1306830 h 1684262"/>
              <a:gd name="connsiteX208" fmla="*/ 689842 w 1214923"/>
              <a:gd name="connsiteY208" fmla="*/ 1391412 h 1684262"/>
              <a:gd name="connsiteX209" fmla="*/ 1162663 w 1214923"/>
              <a:gd name="connsiteY209" fmla="*/ 1057085 h 1684262"/>
              <a:gd name="connsiteX210" fmla="*/ 1148756 w 1214923"/>
              <a:gd name="connsiteY210" fmla="*/ 1134428 h 1684262"/>
              <a:gd name="connsiteX211" fmla="*/ 1066841 w 1214923"/>
              <a:gd name="connsiteY211" fmla="*/ 1139762 h 1684262"/>
              <a:gd name="connsiteX212" fmla="*/ 1035790 w 1214923"/>
              <a:gd name="connsiteY212" fmla="*/ 1087755 h 1684262"/>
              <a:gd name="connsiteX213" fmla="*/ 1162663 w 1214923"/>
              <a:gd name="connsiteY213" fmla="*/ 1057085 h 1684262"/>
              <a:gd name="connsiteX214" fmla="*/ 987913 w 1214923"/>
              <a:gd name="connsiteY214" fmla="*/ 1181170 h 1684262"/>
              <a:gd name="connsiteX215" fmla="*/ 958923 w 1214923"/>
              <a:gd name="connsiteY215" fmla="*/ 1264444 h 1684262"/>
              <a:gd name="connsiteX216" fmla="*/ 905107 w 1214923"/>
              <a:gd name="connsiteY216" fmla="*/ 1118330 h 1684262"/>
              <a:gd name="connsiteX217" fmla="*/ 987913 w 1214923"/>
              <a:gd name="connsiteY217" fmla="*/ 1181170 h 1684262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64399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49777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89168"/>
              <a:gd name="connsiteX1" fmla="*/ 1157319 w 1214923"/>
              <a:gd name="connsiteY1" fmla="*/ 831924 h 1689168"/>
              <a:gd name="connsiteX2" fmla="*/ 1019985 w 1214923"/>
              <a:gd name="connsiteY2" fmla="*/ 885740 h 1689168"/>
              <a:gd name="connsiteX3" fmla="*/ 963019 w 1214923"/>
              <a:gd name="connsiteY3" fmla="*/ 860965 h 1689168"/>
              <a:gd name="connsiteX4" fmla="*/ 1035980 w 1214923"/>
              <a:gd name="connsiteY4" fmla="*/ 795623 h 1689168"/>
              <a:gd name="connsiteX5" fmla="*/ 893772 w 1214923"/>
              <a:gd name="connsiteY5" fmla="*/ 930212 h 1689168"/>
              <a:gd name="connsiteX6" fmla="*/ 951398 w 1214923"/>
              <a:gd name="connsiteY6" fmla="*/ 937927 h 1689168"/>
              <a:gd name="connsiteX7" fmla="*/ 862911 w 1214923"/>
              <a:gd name="connsiteY7" fmla="*/ 964787 h 1689168"/>
              <a:gd name="connsiteX8" fmla="*/ 813000 w 1214923"/>
              <a:gd name="connsiteY8" fmla="*/ 991648 h 1689168"/>
              <a:gd name="connsiteX9" fmla="*/ 905202 w 1214923"/>
              <a:gd name="connsiteY9" fmla="*/ 872585 h 1689168"/>
              <a:gd name="connsiteX10" fmla="*/ 1062841 w 1214923"/>
              <a:gd name="connsiteY10" fmla="*/ 784098 h 1689168"/>
              <a:gd name="connsiteX11" fmla="*/ 1113873 w 1214923"/>
              <a:gd name="connsiteY11" fmla="*/ 670346 h 1689168"/>
              <a:gd name="connsiteX12" fmla="*/ 1028265 w 1214923"/>
              <a:gd name="connsiteY12" fmla="*/ 722567 h 1689168"/>
              <a:gd name="connsiteX13" fmla="*/ 1003881 w 1214923"/>
              <a:gd name="connsiteY13" fmla="*/ 692468 h 1689168"/>
              <a:gd name="connsiteX14" fmla="*/ 1005881 w 1214923"/>
              <a:gd name="connsiteY14" fmla="*/ 661511 h 1689168"/>
              <a:gd name="connsiteX15" fmla="*/ 1065794 w 1214923"/>
              <a:gd name="connsiteY15" fmla="*/ 651415 h 1689168"/>
              <a:gd name="connsiteX16" fmla="*/ 1087938 w 1214923"/>
              <a:gd name="connsiteY16" fmla="*/ 638205 h 1689168"/>
              <a:gd name="connsiteX17" fmla="*/ 739848 w 1214923"/>
              <a:gd name="connsiteY17" fmla="*/ 595694 h 1689168"/>
              <a:gd name="connsiteX18" fmla="*/ 716893 w 1214923"/>
              <a:gd name="connsiteY18" fmla="*/ 318992 h 1689168"/>
              <a:gd name="connsiteX19" fmla="*/ 920537 w 1214923"/>
              <a:gd name="connsiteY19" fmla="*/ 246031 h 1689168"/>
              <a:gd name="connsiteX20" fmla="*/ 682412 w 1214923"/>
              <a:gd name="connsiteY20" fmla="*/ 238316 h 1689168"/>
              <a:gd name="connsiteX21" fmla="*/ 928538 w 1214923"/>
              <a:gd name="connsiteY21" fmla="*/ 226790 h 1689168"/>
              <a:gd name="connsiteX22" fmla="*/ 720893 w 1214923"/>
              <a:gd name="connsiteY22" fmla="*/ 196025 h 1689168"/>
              <a:gd name="connsiteX23" fmla="*/ 736229 w 1214923"/>
              <a:gd name="connsiteY23" fmla="*/ 49911 h 1689168"/>
              <a:gd name="connsiteX24" fmla="*/ 663267 w 1214923"/>
              <a:gd name="connsiteY24" fmla="*/ 0 h 1689168"/>
              <a:gd name="connsiteX25" fmla="*/ 625167 w 1214923"/>
              <a:gd name="connsiteY25" fmla="*/ 103727 h 1689168"/>
              <a:gd name="connsiteX26" fmla="*/ 625167 w 1214923"/>
              <a:gd name="connsiteY26" fmla="*/ 288322 h 1689168"/>
              <a:gd name="connsiteX27" fmla="*/ 336845 w 1214923"/>
              <a:gd name="connsiteY27" fmla="*/ 261366 h 1689168"/>
              <a:gd name="connsiteX28" fmla="*/ 367611 w 1214923"/>
              <a:gd name="connsiteY28" fmla="*/ 307467 h 1689168"/>
              <a:gd name="connsiteX29" fmla="*/ 579066 w 1214923"/>
              <a:gd name="connsiteY29" fmla="*/ 615029 h 1689168"/>
              <a:gd name="connsiteX30" fmla="*/ 263884 w 1214923"/>
              <a:gd name="connsiteY30" fmla="*/ 496585 h 1689168"/>
              <a:gd name="connsiteX31" fmla="*/ 233118 w 1214923"/>
              <a:gd name="connsiteY31" fmla="*/ 714947 h 1689168"/>
              <a:gd name="connsiteX32" fmla="*/ 532965 w 1214923"/>
              <a:gd name="connsiteY32" fmla="*/ 807149 h 1689168"/>
              <a:gd name="connsiteX33" fmla="*/ 502390 w 1214923"/>
              <a:gd name="connsiteY33" fmla="*/ 816184 h 1689168"/>
              <a:gd name="connsiteX34" fmla="*/ 464290 w 1214923"/>
              <a:gd name="connsiteY34" fmla="*/ 772763 h 1689168"/>
              <a:gd name="connsiteX35" fmla="*/ 375231 w 1214923"/>
              <a:gd name="connsiteY35" fmla="*/ 788670 h 1689168"/>
              <a:gd name="connsiteX36" fmla="*/ 418189 w 1214923"/>
              <a:gd name="connsiteY36" fmla="*/ 826770 h 1689168"/>
              <a:gd name="connsiteX37" fmla="*/ 333607 w 1214923"/>
              <a:gd name="connsiteY37" fmla="*/ 826770 h 1689168"/>
              <a:gd name="connsiteX38" fmla="*/ 276457 w 1214923"/>
              <a:gd name="connsiteY38" fmla="*/ 857536 h 1689168"/>
              <a:gd name="connsiteX39" fmla="*/ 288458 w 1214923"/>
              <a:gd name="connsiteY39" fmla="*/ 766001 h 1689168"/>
              <a:gd name="connsiteX40" fmla="*/ 138059 w 1214923"/>
              <a:gd name="connsiteY40" fmla="*/ 911352 h 1689168"/>
              <a:gd name="connsiteX41" fmla="*/ 237976 w 1214923"/>
              <a:gd name="connsiteY41" fmla="*/ 961358 h 1689168"/>
              <a:gd name="connsiteX42" fmla="*/ 75102 w 1214923"/>
              <a:gd name="connsiteY42" fmla="*/ 1025783 h 1689168"/>
              <a:gd name="connsiteX43" fmla="*/ 80432 w 1214923"/>
              <a:gd name="connsiteY43" fmla="*/ 915162 h 1689168"/>
              <a:gd name="connsiteX44" fmla="*/ 91958 w 1214923"/>
              <a:gd name="connsiteY44" fmla="*/ 1107377 h 1689168"/>
              <a:gd name="connsiteX45" fmla="*/ 214925 w 1214923"/>
              <a:gd name="connsiteY45" fmla="*/ 1157383 h 1689168"/>
              <a:gd name="connsiteX46" fmla="*/ 322463 w 1214923"/>
              <a:gd name="connsiteY46" fmla="*/ 1228161 h 1689168"/>
              <a:gd name="connsiteX47" fmla="*/ 235145 w 1214923"/>
              <a:gd name="connsiteY47" fmla="*/ 1221759 h 1689168"/>
              <a:gd name="connsiteX48" fmla="*/ 267875 w 1214923"/>
              <a:gd name="connsiteY48" fmla="*/ 1263023 h 1689168"/>
              <a:gd name="connsiteX49" fmla="*/ 395615 w 1214923"/>
              <a:gd name="connsiteY49" fmla="*/ 1319117 h 1689168"/>
              <a:gd name="connsiteX50" fmla="*/ 322827 w 1214923"/>
              <a:gd name="connsiteY50" fmla="*/ 1338837 h 1689168"/>
              <a:gd name="connsiteX51" fmla="*/ 247492 w 1214923"/>
              <a:gd name="connsiteY51" fmla="*/ 1296725 h 1689168"/>
              <a:gd name="connsiteX52" fmla="*/ 229880 w 1214923"/>
              <a:gd name="connsiteY52" fmla="*/ 1312259 h 1689168"/>
              <a:gd name="connsiteX53" fmla="*/ 146155 w 1214923"/>
              <a:gd name="connsiteY53" fmla="*/ 1230344 h 1689168"/>
              <a:gd name="connsiteX54" fmla="*/ 115389 w 1214923"/>
              <a:gd name="connsiteY54" fmla="*/ 1430369 h 1689168"/>
              <a:gd name="connsiteX55" fmla="*/ 349799 w 1214923"/>
              <a:gd name="connsiteY55" fmla="*/ 1480280 h 1689168"/>
              <a:gd name="connsiteX56" fmla="*/ 299507 w 1214923"/>
              <a:gd name="connsiteY56" fmla="*/ 1464659 h 1689168"/>
              <a:gd name="connsiteX57" fmla="*/ 318374 w 1214923"/>
              <a:gd name="connsiteY57" fmla="*/ 1496562 h 1689168"/>
              <a:gd name="connsiteX58" fmla="*/ 388280 w 1214923"/>
              <a:gd name="connsiteY58" fmla="*/ 1545717 h 1689168"/>
              <a:gd name="connsiteX59" fmla="*/ 348847 w 1214923"/>
              <a:gd name="connsiteY59" fmla="*/ 1542479 h 1689168"/>
              <a:gd name="connsiteX60" fmla="*/ 255883 w 1214923"/>
              <a:gd name="connsiteY60" fmla="*/ 1502664 h 1689168"/>
              <a:gd name="connsiteX61" fmla="*/ 255883 w 1214923"/>
              <a:gd name="connsiteY61" fmla="*/ 1502664 h 1689168"/>
              <a:gd name="connsiteX62" fmla="*/ 239976 w 1214923"/>
              <a:gd name="connsiteY62" fmla="*/ 1484281 h 1689168"/>
              <a:gd name="connsiteX63" fmla="*/ 203495 w 1214923"/>
              <a:gd name="connsiteY63" fmla="*/ 1484281 h 1689168"/>
              <a:gd name="connsiteX64" fmla="*/ 187303 w 1214923"/>
              <a:gd name="connsiteY64" fmla="*/ 1499140 h 1689168"/>
              <a:gd name="connsiteX65" fmla="*/ 490673 w 1214923"/>
              <a:gd name="connsiteY65" fmla="*/ 1673352 h 1689168"/>
              <a:gd name="connsiteX66" fmla="*/ 757374 w 1214923"/>
              <a:gd name="connsiteY66" fmla="*/ 1682401 h 1689168"/>
              <a:gd name="connsiteX67" fmla="*/ 988070 w 1214923"/>
              <a:gd name="connsiteY67" fmla="*/ 1594485 h 1689168"/>
              <a:gd name="connsiteX68" fmla="*/ 1152566 w 1214923"/>
              <a:gd name="connsiteY68" fmla="*/ 1394460 h 1689168"/>
              <a:gd name="connsiteX69" fmla="*/ 918822 w 1214923"/>
              <a:gd name="connsiteY69" fmla="*/ 1363507 h 1689168"/>
              <a:gd name="connsiteX70" fmla="*/ 802904 w 1214923"/>
              <a:gd name="connsiteY70" fmla="*/ 1350454 h 1689168"/>
              <a:gd name="connsiteX71" fmla="*/ 841956 w 1214923"/>
              <a:gd name="connsiteY71" fmla="*/ 1326547 h 1689168"/>
              <a:gd name="connsiteX72" fmla="*/ 1018286 w 1214923"/>
              <a:gd name="connsiteY72" fmla="*/ 1315425 h 1689168"/>
              <a:gd name="connsiteX73" fmla="*/ 980354 w 1214923"/>
              <a:gd name="connsiteY73" fmla="*/ 1268921 h 1689168"/>
              <a:gd name="connsiteX74" fmla="*/ 1091488 w 1214923"/>
              <a:gd name="connsiteY74" fmla="*/ 1221043 h 1689168"/>
              <a:gd name="connsiteX75" fmla="*/ 896580 w 1214923"/>
              <a:gd name="connsiteY75" fmla="*/ 1032638 h 1689168"/>
              <a:gd name="connsiteX76" fmla="*/ 1193429 w 1214923"/>
              <a:gd name="connsiteY76" fmla="*/ 899446 h 1689168"/>
              <a:gd name="connsiteX77" fmla="*/ 759089 w 1214923"/>
              <a:gd name="connsiteY77" fmla="*/ 61246 h 1689168"/>
              <a:gd name="connsiteX78" fmla="*/ 720989 w 1214923"/>
              <a:gd name="connsiteY78" fmla="*/ 145828 h 1689168"/>
              <a:gd name="connsiteX79" fmla="*/ 759089 w 1214923"/>
              <a:gd name="connsiteY79" fmla="*/ 61436 h 1689168"/>
              <a:gd name="connsiteX80" fmla="*/ 759089 w 1214923"/>
              <a:gd name="connsiteY80" fmla="*/ 61246 h 1689168"/>
              <a:gd name="connsiteX81" fmla="*/ 363611 w 1214923"/>
              <a:gd name="connsiteY81" fmla="*/ 545783 h 1689168"/>
              <a:gd name="connsiteX82" fmla="*/ 348275 w 1214923"/>
              <a:gd name="connsiteY82" fmla="*/ 553498 h 1689168"/>
              <a:gd name="connsiteX83" fmla="*/ 363611 w 1214923"/>
              <a:gd name="connsiteY83" fmla="*/ 545783 h 1689168"/>
              <a:gd name="connsiteX84" fmla="*/ 232451 w 1214923"/>
              <a:gd name="connsiteY84" fmla="*/ 523113 h 1689168"/>
              <a:gd name="connsiteX85" fmla="*/ 254694 w 1214923"/>
              <a:gd name="connsiteY85" fmla="*/ 664096 h 1689168"/>
              <a:gd name="connsiteX86" fmla="*/ 232451 w 1214923"/>
              <a:gd name="connsiteY86" fmla="*/ 523113 h 1689168"/>
              <a:gd name="connsiteX87" fmla="*/ 340084 w 1214923"/>
              <a:gd name="connsiteY87" fmla="*/ 692277 h 1689168"/>
              <a:gd name="connsiteX88" fmla="*/ 470767 w 1214923"/>
              <a:gd name="connsiteY88" fmla="*/ 684562 h 1689168"/>
              <a:gd name="connsiteX89" fmla="*/ 340084 w 1214923"/>
              <a:gd name="connsiteY89" fmla="*/ 691896 h 1689168"/>
              <a:gd name="connsiteX90" fmla="*/ 340084 w 1214923"/>
              <a:gd name="connsiteY90" fmla="*/ 692277 h 1689168"/>
              <a:gd name="connsiteX91" fmla="*/ 382375 w 1214923"/>
              <a:gd name="connsiteY91" fmla="*/ 615410 h 1689168"/>
              <a:gd name="connsiteX92" fmla="*/ 516868 w 1214923"/>
              <a:gd name="connsiteY92" fmla="*/ 688372 h 1689168"/>
              <a:gd name="connsiteX93" fmla="*/ 382661 w 1214923"/>
              <a:gd name="connsiteY93" fmla="*/ 615029 h 1689168"/>
              <a:gd name="connsiteX94" fmla="*/ 382375 w 1214923"/>
              <a:gd name="connsiteY94" fmla="*/ 615410 h 1689168"/>
              <a:gd name="connsiteX95" fmla="*/ 201400 w 1214923"/>
              <a:gd name="connsiteY95" fmla="*/ 907542 h 1689168"/>
              <a:gd name="connsiteX96" fmla="*/ 163300 w 1214923"/>
              <a:gd name="connsiteY96" fmla="*/ 838295 h 1689168"/>
              <a:gd name="connsiteX97" fmla="*/ 201686 w 1214923"/>
              <a:gd name="connsiteY97" fmla="*/ 907161 h 1689168"/>
              <a:gd name="connsiteX98" fmla="*/ 201400 w 1214923"/>
              <a:gd name="connsiteY98" fmla="*/ 907542 h 1689168"/>
              <a:gd name="connsiteX99" fmla="*/ 97811 w 1214923"/>
              <a:gd name="connsiteY99" fmla="*/ 1285557 h 1689168"/>
              <a:gd name="connsiteX100" fmla="*/ 123279 w 1214923"/>
              <a:gd name="connsiteY100" fmla="*/ 1264178 h 1689168"/>
              <a:gd name="connsiteX101" fmla="*/ 231975 w 1214923"/>
              <a:gd name="connsiteY101" fmla="*/ 1341501 h 1689168"/>
              <a:gd name="connsiteX102" fmla="*/ 97811 w 1214923"/>
              <a:gd name="connsiteY102" fmla="*/ 1285557 h 1689168"/>
              <a:gd name="connsiteX103" fmla="*/ 232928 w 1214923"/>
              <a:gd name="connsiteY103" fmla="*/ 1376077 h 1689168"/>
              <a:gd name="connsiteX104" fmla="*/ 279029 w 1214923"/>
              <a:gd name="connsiteY104" fmla="*/ 1379887 h 1689168"/>
              <a:gd name="connsiteX105" fmla="*/ 232451 w 1214923"/>
              <a:gd name="connsiteY105" fmla="*/ 1376077 h 1689168"/>
              <a:gd name="connsiteX106" fmla="*/ 232928 w 1214923"/>
              <a:gd name="connsiteY106" fmla="*/ 1376077 h 1689168"/>
              <a:gd name="connsiteX107" fmla="*/ 856244 w 1214923"/>
              <a:gd name="connsiteY107" fmla="*/ 715613 h 1689168"/>
              <a:gd name="connsiteX108" fmla="*/ 817635 w 1214923"/>
              <a:gd name="connsiteY108" fmla="*/ 708913 h 1689168"/>
              <a:gd name="connsiteX109" fmla="*/ 721084 w 1214923"/>
              <a:gd name="connsiteY109" fmla="*/ 657225 h 1689168"/>
              <a:gd name="connsiteX110" fmla="*/ 855767 w 1214923"/>
              <a:gd name="connsiteY110" fmla="*/ 715613 h 1689168"/>
              <a:gd name="connsiteX111" fmla="*/ 856244 w 1214923"/>
              <a:gd name="connsiteY111" fmla="*/ 715613 h 1689168"/>
              <a:gd name="connsiteX112" fmla="*/ 663458 w 1214923"/>
              <a:gd name="connsiteY112" fmla="*/ 722662 h 1689168"/>
              <a:gd name="connsiteX113" fmla="*/ 644408 w 1214923"/>
              <a:gd name="connsiteY113" fmla="*/ 807149 h 1689168"/>
              <a:gd name="connsiteX114" fmla="*/ 662981 w 1214923"/>
              <a:gd name="connsiteY114" fmla="*/ 723138 h 1689168"/>
              <a:gd name="connsiteX115" fmla="*/ 663458 w 1214923"/>
              <a:gd name="connsiteY115" fmla="*/ 722662 h 1689168"/>
              <a:gd name="connsiteX116" fmla="*/ 628882 w 1214923"/>
              <a:gd name="connsiteY116" fmla="*/ 753332 h 1689168"/>
              <a:gd name="connsiteX117" fmla="*/ 655742 w 1214923"/>
              <a:gd name="connsiteY117" fmla="*/ 726472 h 1689168"/>
              <a:gd name="connsiteX118" fmla="*/ 628406 w 1214923"/>
              <a:gd name="connsiteY118" fmla="*/ 753332 h 1689168"/>
              <a:gd name="connsiteX119" fmla="*/ 628882 w 1214923"/>
              <a:gd name="connsiteY119" fmla="*/ 753332 h 1689168"/>
              <a:gd name="connsiteX120" fmla="*/ 771090 w 1214923"/>
              <a:gd name="connsiteY120" fmla="*/ 757237 h 1689168"/>
              <a:gd name="connsiteX121" fmla="*/ 690318 w 1214923"/>
              <a:gd name="connsiteY121" fmla="*/ 822579 h 1689168"/>
              <a:gd name="connsiteX122" fmla="*/ 770614 w 1214923"/>
              <a:gd name="connsiteY122" fmla="*/ 757237 h 1689168"/>
              <a:gd name="connsiteX123" fmla="*/ 771090 w 1214923"/>
              <a:gd name="connsiteY123" fmla="*/ 757237 h 1689168"/>
              <a:gd name="connsiteX124" fmla="*/ 759565 w 1214923"/>
              <a:gd name="connsiteY124" fmla="*/ 538162 h 1689168"/>
              <a:gd name="connsiteX125" fmla="*/ 851767 w 1214923"/>
              <a:gd name="connsiteY125" fmla="*/ 480536 h 1689168"/>
              <a:gd name="connsiteX126" fmla="*/ 759089 w 1214923"/>
              <a:gd name="connsiteY126" fmla="*/ 538067 h 1689168"/>
              <a:gd name="connsiteX127" fmla="*/ 759565 w 1214923"/>
              <a:gd name="connsiteY127" fmla="*/ 538162 h 1689168"/>
              <a:gd name="connsiteX128" fmla="*/ 868213 w 1214923"/>
              <a:gd name="connsiteY128" fmla="*/ 356761 h 1689168"/>
              <a:gd name="connsiteX129" fmla="*/ 812619 w 1214923"/>
              <a:gd name="connsiteY129" fmla="*/ 442055 h 1689168"/>
              <a:gd name="connsiteX130" fmla="*/ 868213 w 1214923"/>
              <a:gd name="connsiteY130" fmla="*/ 356761 h 1689168"/>
              <a:gd name="connsiteX131" fmla="*/ 681841 w 1214923"/>
              <a:gd name="connsiteY131" fmla="*/ 323088 h 1689168"/>
              <a:gd name="connsiteX132" fmla="*/ 758803 w 1214923"/>
              <a:gd name="connsiteY132" fmla="*/ 430816 h 1689168"/>
              <a:gd name="connsiteX133" fmla="*/ 643455 w 1214923"/>
              <a:gd name="connsiteY133" fmla="*/ 396145 h 1689168"/>
              <a:gd name="connsiteX134" fmla="*/ 639550 w 1214923"/>
              <a:gd name="connsiteY134" fmla="*/ 438436 h 1689168"/>
              <a:gd name="connsiteX135" fmla="*/ 682127 w 1214923"/>
              <a:gd name="connsiteY135" fmla="*/ 323088 h 1689168"/>
              <a:gd name="connsiteX136" fmla="*/ 681841 w 1214923"/>
              <a:gd name="connsiteY136" fmla="*/ 323088 h 1689168"/>
              <a:gd name="connsiteX137" fmla="*/ 395477 w 1214923"/>
              <a:gd name="connsiteY137" fmla="*/ 216638 h 1689168"/>
              <a:gd name="connsiteX138" fmla="*/ 432956 w 1214923"/>
              <a:gd name="connsiteY138" fmla="*/ 194566 h 1689168"/>
              <a:gd name="connsiteX139" fmla="*/ 564476 w 1214923"/>
              <a:gd name="connsiteY139" fmla="*/ 247666 h 1689168"/>
              <a:gd name="connsiteX140" fmla="*/ 558873 w 1214923"/>
              <a:gd name="connsiteY140" fmla="*/ 299942 h 1689168"/>
              <a:gd name="connsiteX141" fmla="*/ 395477 w 1214923"/>
              <a:gd name="connsiteY141" fmla="*/ 216638 h 1689168"/>
              <a:gd name="connsiteX142" fmla="*/ 470767 w 1214923"/>
              <a:gd name="connsiteY142" fmla="*/ 361188 h 1689168"/>
              <a:gd name="connsiteX143" fmla="*/ 566874 w 1214923"/>
              <a:gd name="connsiteY143" fmla="*/ 503396 h 1689168"/>
              <a:gd name="connsiteX144" fmla="*/ 470767 w 1214923"/>
              <a:gd name="connsiteY144" fmla="*/ 361188 h 1689168"/>
              <a:gd name="connsiteX145" fmla="*/ 632216 w 1214923"/>
              <a:gd name="connsiteY145" fmla="*/ 475419 h 1689168"/>
              <a:gd name="connsiteX146" fmla="*/ 759089 w 1214923"/>
              <a:gd name="connsiteY146" fmla="*/ 438055 h 1689168"/>
              <a:gd name="connsiteX147" fmla="*/ 640217 w 1214923"/>
              <a:gd name="connsiteY147" fmla="*/ 641593 h 1689168"/>
              <a:gd name="connsiteX148" fmla="*/ 622468 w 1214923"/>
              <a:gd name="connsiteY148" fmla="*/ 453581 h 1689168"/>
              <a:gd name="connsiteX149" fmla="*/ 632216 w 1214923"/>
              <a:gd name="connsiteY149" fmla="*/ 475419 h 1689168"/>
              <a:gd name="connsiteX150" fmla="*/ 686032 w 1214923"/>
              <a:gd name="connsiteY150" fmla="*/ 837819 h 1689168"/>
              <a:gd name="connsiteX151" fmla="*/ 628310 w 1214923"/>
              <a:gd name="connsiteY151" fmla="*/ 930116 h 1689168"/>
              <a:gd name="connsiteX152" fmla="*/ 686032 w 1214923"/>
              <a:gd name="connsiteY152" fmla="*/ 837914 h 1689168"/>
              <a:gd name="connsiteX153" fmla="*/ 686032 w 1214923"/>
              <a:gd name="connsiteY153" fmla="*/ 837819 h 1689168"/>
              <a:gd name="connsiteX154" fmla="*/ 743658 w 1214923"/>
              <a:gd name="connsiteY154" fmla="*/ 1291400 h 1689168"/>
              <a:gd name="connsiteX155" fmla="*/ 547634 w 1214923"/>
              <a:gd name="connsiteY155" fmla="*/ 1206818 h 1689168"/>
              <a:gd name="connsiteX156" fmla="*/ 573446 w 1214923"/>
              <a:gd name="connsiteY156" fmla="*/ 1222439 h 1689168"/>
              <a:gd name="connsiteX157" fmla="*/ 603450 w 1214923"/>
              <a:gd name="connsiteY157" fmla="*/ 1227487 h 1689168"/>
              <a:gd name="connsiteX158" fmla="*/ 743658 w 1214923"/>
              <a:gd name="connsiteY158" fmla="*/ 1291495 h 1689168"/>
              <a:gd name="connsiteX159" fmla="*/ 743658 w 1214923"/>
              <a:gd name="connsiteY159" fmla="*/ 1291400 h 1689168"/>
              <a:gd name="connsiteX160" fmla="*/ 556465 w 1214923"/>
              <a:gd name="connsiteY160" fmla="*/ 950327 h 1689168"/>
              <a:gd name="connsiteX161" fmla="*/ 689842 w 1214923"/>
              <a:gd name="connsiteY161" fmla="*/ 1122236 h 1689168"/>
              <a:gd name="connsiteX162" fmla="*/ 568651 w 1214923"/>
              <a:gd name="connsiteY162" fmla="*/ 984541 h 1689168"/>
              <a:gd name="connsiteX163" fmla="*/ 556465 w 1214923"/>
              <a:gd name="connsiteY163" fmla="*/ 950327 h 1689168"/>
              <a:gd name="connsiteX164" fmla="*/ 351609 w 1214923"/>
              <a:gd name="connsiteY164" fmla="*/ 1045464 h 1689168"/>
              <a:gd name="connsiteX165" fmla="*/ 382375 w 1214923"/>
              <a:gd name="connsiteY165" fmla="*/ 887825 h 1689168"/>
              <a:gd name="connsiteX166" fmla="*/ 351609 w 1214923"/>
              <a:gd name="connsiteY166" fmla="*/ 1045559 h 1689168"/>
              <a:gd name="connsiteX167" fmla="*/ 351609 w 1214923"/>
              <a:gd name="connsiteY167" fmla="*/ 1045464 h 1689168"/>
              <a:gd name="connsiteX168" fmla="*/ 420761 w 1214923"/>
              <a:gd name="connsiteY168" fmla="*/ 1054969 h 1689168"/>
              <a:gd name="connsiteX169" fmla="*/ 605260 w 1214923"/>
              <a:gd name="connsiteY169" fmla="*/ 1180338 h 1689168"/>
              <a:gd name="connsiteX170" fmla="*/ 420761 w 1214923"/>
              <a:gd name="connsiteY170" fmla="*/ 1054969 h 1689168"/>
              <a:gd name="connsiteX171" fmla="*/ 366944 w 1214923"/>
              <a:gd name="connsiteY171" fmla="*/ 1414272 h 1689168"/>
              <a:gd name="connsiteX172" fmla="*/ 597640 w 1214923"/>
              <a:gd name="connsiteY172" fmla="*/ 1460468 h 1689168"/>
              <a:gd name="connsiteX173" fmla="*/ 366944 w 1214923"/>
              <a:gd name="connsiteY173" fmla="*/ 1414463 h 1689168"/>
              <a:gd name="connsiteX174" fmla="*/ 366944 w 1214923"/>
              <a:gd name="connsiteY174" fmla="*/ 1414272 h 1689168"/>
              <a:gd name="connsiteX175" fmla="*/ 597035 w 1214923"/>
              <a:gd name="connsiteY175" fmla="*/ 1664464 h 1689168"/>
              <a:gd name="connsiteX176" fmla="*/ 471148 w 1214923"/>
              <a:gd name="connsiteY176" fmla="*/ 1649777 h 1689168"/>
              <a:gd name="connsiteX177" fmla="*/ 401901 w 1214923"/>
              <a:gd name="connsiteY177" fmla="*/ 1579817 h 1689168"/>
              <a:gd name="connsiteX178" fmla="*/ 582412 w 1214923"/>
              <a:gd name="connsiteY178" fmla="*/ 1645158 h 1689168"/>
              <a:gd name="connsiteX179" fmla="*/ 597035 w 1214923"/>
              <a:gd name="connsiteY179" fmla="*/ 1664464 h 1689168"/>
              <a:gd name="connsiteX180" fmla="*/ 616785 w 1214923"/>
              <a:gd name="connsiteY180" fmla="*/ 1564196 h 1689168"/>
              <a:gd name="connsiteX181" fmla="*/ 555349 w 1214923"/>
              <a:gd name="connsiteY181" fmla="*/ 1541145 h 1689168"/>
              <a:gd name="connsiteX182" fmla="*/ 638597 w 1214923"/>
              <a:gd name="connsiteY182" fmla="*/ 1493520 h 1689168"/>
              <a:gd name="connsiteX183" fmla="*/ 752034 w 1214923"/>
              <a:gd name="connsiteY183" fmla="*/ 1535463 h 1689168"/>
              <a:gd name="connsiteX184" fmla="*/ 616785 w 1214923"/>
              <a:gd name="connsiteY184" fmla="*/ 1564386 h 1689168"/>
              <a:gd name="connsiteX185" fmla="*/ 616785 w 1214923"/>
              <a:gd name="connsiteY185" fmla="*/ 1564196 h 1689168"/>
              <a:gd name="connsiteX186" fmla="*/ 811979 w 1214923"/>
              <a:gd name="connsiteY186" fmla="*/ 1595484 h 1689168"/>
              <a:gd name="connsiteX187" fmla="*/ 812771 w 1214923"/>
              <a:gd name="connsiteY187" fmla="*/ 1652594 h 1689168"/>
              <a:gd name="connsiteX188" fmla="*/ 704225 w 1214923"/>
              <a:gd name="connsiteY188" fmla="*/ 1665256 h 1689168"/>
              <a:gd name="connsiteX189" fmla="*/ 651942 w 1214923"/>
              <a:gd name="connsiteY189" fmla="*/ 1653111 h 1689168"/>
              <a:gd name="connsiteX190" fmla="*/ 811979 w 1214923"/>
              <a:gd name="connsiteY190" fmla="*/ 1595484 h 1689168"/>
              <a:gd name="connsiteX191" fmla="*/ 857863 w 1214923"/>
              <a:gd name="connsiteY191" fmla="*/ 1591056 h 1689168"/>
              <a:gd name="connsiteX192" fmla="*/ 838813 w 1214923"/>
              <a:gd name="connsiteY192" fmla="*/ 1568958 h 1689168"/>
              <a:gd name="connsiteX193" fmla="*/ 836146 w 1214923"/>
              <a:gd name="connsiteY193" fmla="*/ 1564291 h 1689168"/>
              <a:gd name="connsiteX194" fmla="*/ 955179 w 1214923"/>
              <a:gd name="connsiteY194" fmla="*/ 1500720 h 1689168"/>
              <a:gd name="connsiteX195" fmla="*/ 1066493 w 1214923"/>
              <a:gd name="connsiteY195" fmla="*/ 1492065 h 1689168"/>
              <a:gd name="connsiteX196" fmla="*/ 857863 w 1214923"/>
              <a:gd name="connsiteY196" fmla="*/ 1591247 h 1689168"/>
              <a:gd name="connsiteX197" fmla="*/ 857863 w 1214923"/>
              <a:gd name="connsiteY197" fmla="*/ 1591056 h 1689168"/>
              <a:gd name="connsiteX198" fmla="*/ 1054979 w 1214923"/>
              <a:gd name="connsiteY198" fmla="*/ 1445037 h 1689168"/>
              <a:gd name="connsiteX199" fmla="*/ 916632 w 1214923"/>
              <a:gd name="connsiteY199" fmla="*/ 1468184 h 1689168"/>
              <a:gd name="connsiteX200" fmla="*/ 1028170 w 1214923"/>
              <a:gd name="connsiteY200" fmla="*/ 1445228 h 1689168"/>
              <a:gd name="connsiteX201" fmla="*/ 1054979 w 1214923"/>
              <a:gd name="connsiteY201" fmla="*/ 1445037 h 1689168"/>
              <a:gd name="connsiteX202" fmla="*/ 862816 w 1214923"/>
              <a:gd name="connsiteY202" fmla="*/ 1410462 h 1689168"/>
              <a:gd name="connsiteX203" fmla="*/ 647551 w 1214923"/>
              <a:gd name="connsiteY203" fmla="*/ 1448562 h 1689168"/>
              <a:gd name="connsiteX204" fmla="*/ 862816 w 1214923"/>
              <a:gd name="connsiteY204" fmla="*/ 1410653 h 1689168"/>
              <a:gd name="connsiteX205" fmla="*/ 862816 w 1214923"/>
              <a:gd name="connsiteY205" fmla="*/ 1410462 h 1689168"/>
              <a:gd name="connsiteX206" fmla="*/ 689842 w 1214923"/>
              <a:gd name="connsiteY206" fmla="*/ 1391412 h 1689168"/>
              <a:gd name="connsiteX207" fmla="*/ 924347 w 1214923"/>
              <a:gd name="connsiteY207" fmla="*/ 1306830 h 1689168"/>
              <a:gd name="connsiteX208" fmla="*/ 689842 w 1214923"/>
              <a:gd name="connsiteY208" fmla="*/ 1391412 h 1689168"/>
              <a:gd name="connsiteX209" fmla="*/ 1162663 w 1214923"/>
              <a:gd name="connsiteY209" fmla="*/ 1057085 h 1689168"/>
              <a:gd name="connsiteX210" fmla="*/ 1148756 w 1214923"/>
              <a:gd name="connsiteY210" fmla="*/ 1134428 h 1689168"/>
              <a:gd name="connsiteX211" fmla="*/ 1066841 w 1214923"/>
              <a:gd name="connsiteY211" fmla="*/ 1139762 h 1689168"/>
              <a:gd name="connsiteX212" fmla="*/ 1035790 w 1214923"/>
              <a:gd name="connsiteY212" fmla="*/ 1087755 h 1689168"/>
              <a:gd name="connsiteX213" fmla="*/ 1162663 w 1214923"/>
              <a:gd name="connsiteY213" fmla="*/ 1057085 h 1689168"/>
              <a:gd name="connsiteX214" fmla="*/ 987913 w 1214923"/>
              <a:gd name="connsiteY214" fmla="*/ 1181170 h 1689168"/>
              <a:gd name="connsiteX215" fmla="*/ 958923 w 1214923"/>
              <a:gd name="connsiteY215" fmla="*/ 1264444 h 1689168"/>
              <a:gd name="connsiteX216" fmla="*/ 905107 w 1214923"/>
              <a:gd name="connsiteY216" fmla="*/ 1118330 h 1689168"/>
              <a:gd name="connsiteX217" fmla="*/ 987913 w 1214923"/>
              <a:gd name="connsiteY217" fmla="*/ 1181170 h 1689168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8807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43627 w 1214923"/>
              <a:gd name="connsiteY187" fmla="*/ 1657736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43627 w 1214923"/>
              <a:gd name="connsiteY187" fmla="*/ 1657736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61626 w 1214923"/>
              <a:gd name="connsiteY187" fmla="*/ 1675735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30771 w 1214923"/>
              <a:gd name="connsiteY187" fmla="*/ 1647451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25628 w 1214923"/>
              <a:gd name="connsiteY187" fmla="*/ 1619167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25628 w 1214923"/>
              <a:gd name="connsiteY187" fmla="*/ 1619167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74483 w 1214923"/>
              <a:gd name="connsiteY187" fmla="*/ 1637166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214923" h="1681417">
                <a:moveTo>
                  <a:pt x="1193429" y="899446"/>
                </a:moveTo>
                <a:cubicBezTo>
                  <a:pt x="1282011" y="738187"/>
                  <a:pt x="872712" y="816398"/>
                  <a:pt x="1157319" y="831924"/>
                </a:cubicBezTo>
                <a:cubicBezTo>
                  <a:pt x="1226661" y="965750"/>
                  <a:pt x="965788" y="997183"/>
                  <a:pt x="1019985" y="885740"/>
                </a:cubicBezTo>
                <a:cubicBezTo>
                  <a:pt x="986076" y="816684"/>
                  <a:pt x="1002833" y="895731"/>
                  <a:pt x="963019" y="860965"/>
                </a:cubicBezTo>
                <a:cubicBezTo>
                  <a:pt x="957209" y="810578"/>
                  <a:pt x="1026455" y="822865"/>
                  <a:pt x="1035980" y="795623"/>
                </a:cubicBezTo>
                <a:cubicBezTo>
                  <a:pt x="928157" y="811625"/>
                  <a:pt x="945398" y="874490"/>
                  <a:pt x="893772" y="930212"/>
                </a:cubicBezTo>
                <a:cubicBezTo>
                  <a:pt x="879675" y="953929"/>
                  <a:pt x="956541" y="932165"/>
                  <a:pt x="951398" y="937927"/>
                </a:cubicBezTo>
                <a:cubicBezTo>
                  <a:pt x="1012263" y="948785"/>
                  <a:pt x="780615" y="1037273"/>
                  <a:pt x="862911" y="964787"/>
                </a:cubicBezTo>
                <a:cubicBezTo>
                  <a:pt x="860244" y="927545"/>
                  <a:pt x="820334" y="979456"/>
                  <a:pt x="813000" y="991648"/>
                </a:cubicBezTo>
                <a:cubicBezTo>
                  <a:pt x="787378" y="971645"/>
                  <a:pt x="893201" y="891064"/>
                  <a:pt x="905202" y="872585"/>
                </a:cubicBezTo>
                <a:cubicBezTo>
                  <a:pt x="677078" y="1040702"/>
                  <a:pt x="938063" y="710089"/>
                  <a:pt x="1062841" y="784098"/>
                </a:cubicBezTo>
                <a:cubicBezTo>
                  <a:pt x="1114466" y="728282"/>
                  <a:pt x="1130732" y="697207"/>
                  <a:pt x="1113873" y="670346"/>
                </a:cubicBezTo>
                <a:cubicBezTo>
                  <a:pt x="1124826" y="727496"/>
                  <a:pt x="1041084" y="766240"/>
                  <a:pt x="1028265" y="722567"/>
                </a:cubicBezTo>
                <a:cubicBezTo>
                  <a:pt x="901773" y="790956"/>
                  <a:pt x="928919" y="735044"/>
                  <a:pt x="1003881" y="692468"/>
                </a:cubicBezTo>
                <a:cubicBezTo>
                  <a:pt x="1000150" y="682292"/>
                  <a:pt x="995562" y="668353"/>
                  <a:pt x="1005881" y="661511"/>
                </a:cubicBezTo>
                <a:cubicBezTo>
                  <a:pt x="951113" y="602742"/>
                  <a:pt x="1022645" y="627793"/>
                  <a:pt x="1065794" y="651415"/>
                </a:cubicBezTo>
                <a:cubicBezTo>
                  <a:pt x="1081907" y="650780"/>
                  <a:pt x="1142262" y="647492"/>
                  <a:pt x="1087938" y="638205"/>
                </a:cubicBezTo>
                <a:cubicBezTo>
                  <a:pt x="1035741" y="573626"/>
                  <a:pt x="835860" y="603314"/>
                  <a:pt x="739848" y="595694"/>
                </a:cubicBezTo>
                <a:cubicBezTo>
                  <a:pt x="924633" y="482346"/>
                  <a:pt x="1033885" y="282988"/>
                  <a:pt x="716893" y="318992"/>
                </a:cubicBezTo>
                <a:cubicBezTo>
                  <a:pt x="694414" y="232601"/>
                  <a:pt x="872627" y="244888"/>
                  <a:pt x="920537" y="246031"/>
                </a:cubicBezTo>
                <a:cubicBezTo>
                  <a:pt x="798903" y="102489"/>
                  <a:pt x="569065" y="397764"/>
                  <a:pt x="682412" y="238316"/>
                </a:cubicBezTo>
                <a:cubicBezTo>
                  <a:pt x="772233" y="179737"/>
                  <a:pt x="923014" y="58388"/>
                  <a:pt x="928538" y="226790"/>
                </a:cubicBezTo>
                <a:cubicBezTo>
                  <a:pt x="964448" y="52673"/>
                  <a:pt x="836034" y="94313"/>
                  <a:pt x="720893" y="196025"/>
                </a:cubicBezTo>
                <a:cubicBezTo>
                  <a:pt x="720131" y="127921"/>
                  <a:pt x="862530" y="44863"/>
                  <a:pt x="736229" y="49911"/>
                </a:cubicBezTo>
                <a:cubicBezTo>
                  <a:pt x="633835" y="215265"/>
                  <a:pt x="712130" y="72961"/>
                  <a:pt x="663267" y="0"/>
                </a:cubicBezTo>
                <a:cubicBezTo>
                  <a:pt x="661648" y="95250"/>
                  <a:pt x="701939" y="139351"/>
                  <a:pt x="625167" y="103727"/>
                </a:cubicBezTo>
                <a:cubicBezTo>
                  <a:pt x="618500" y="148019"/>
                  <a:pt x="660600" y="242316"/>
                  <a:pt x="625167" y="288322"/>
                </a:cubicBezTo>
                <a:cubicBezTo>
                  <a:pt x="588210" y="220980"/>
                  <a:pt x="338655" y="62675"/>
                  <a:pt x="336845" y="261366"/>
                </a:cubicBezTo>
                <a:cubicBezTo>
                  <a:pt x="498199" y="270891"/>
                  <a:pt x="549253" y="397193"/>
                  <a:pt x="367611" y="307467"/>
                </a:cubicBezTo>
                <a:cubicBezTo>
                  <a:pt x="264360" y="344138"/>
                  <a:pt x="569160" y="416719"/>
                  <a:pt x="579066" y="615029"/>
                </a:cubicBezTo>
                <a:cubicBezTo>
                  <a:pt x="591639" y="757047"/>
                  <a:pt x="513725" y="474677"/>
                  <a:pt x="263884" y="496585"/>
                </a:cubicBezTo>
                <a:cubicBezTo>
                  <a:pt x="105483" y="474868"/>
                  <a:pt x="195875" y="649034"/>
                  <a:pt x="233118" y="714947"/>
                </a:cubicBezTo>
                <a:cubicBezTo>
                  <a:pt x="315224" y="735140"/>
                  <a:pt x="504581" y="723710"/>
                  <a:pt x="532965" y="807149"/>
                </a:cubicBezTo>
                <a:cubicBezTo>
                  <a:pt x="577844" y="819960"/>
                  <a:pt x="513836" y="821915"/>
                  <a:pt x="502390" y="816184"/>
                </a:cubicBezTo>
                <a:cubicBezTo>
                  <a:pt x="482483" y="843521"/>
                  <a:pt x="478958" y="783908"/>
                  <a:pt x="464290" y="772763"/>
                </a:cubicBezTo>
                <a:cubicBezTo>
                  <a:pt x="472386" y="811435"/>
                  <a:pt x="431143" y="803910"/>
                  <a:pt x="375231" y="788670"/>
                </a:cubicBezTo>
                <a:cubicBezTo>
                  <a:pt x="391871" y="798481"/>
                  <a:pt x="406464" y="811416"/>
                  <a:pt x="418189" y="826770"/>
                </a:cubicBezTo>
                <a:cubicBezTo>
                  <a:pt x="409712" y="853250"/>
                  <a:pt x="345037" y="791242"/>
                  <a:pt x="333607" y="826770"/>
                </a:cubicBezTo>
                <a:cubicBezTo>
                  <a:pt x="383994" y="894969"/>
                  <a:pt x="321129" y="842962"/>
                  <a:pt x="276457" y="857536"/>
                </a:cubicBezTo>
                <a:cubicBezTo>
                  <a:pt x="121961" y="835152"/>
                  <a:pt x="193304" y="765620"/>
                  <a:pt x="288458" y="766001"/>
                </a:cubicBezTo>
                <a:cubicBezTo>
                  <a:pt x="194542" y="745427"/>
                  <a:pt x="104816" y="749618"/>
                  <a:pt x="138059" y="911352"/>
                </a:cubicBezTo>
                <a:cubicBezTo>
                  <a:pt x="17663" y="939927"/>
                  <a:pt x="230927" y="911352"/>
                  <a:pt x="237976" y="961358"/>
                </a:cubicBezTo>
                <a:cubicBezTo>
                  <a:pt x="287315" y="1023176"/>
                  <a:pt x="110439" y="1068455"/>
                  <a:pt x="75102" y="1025783"/>
                </a:cubicBezTo>
                <a:cubicBezTo>
                  <a:pt x="42240" y="954250"/>
                  <a:pt x="-13294" y="909447"/>
                  <a:pt x="80432" y="915162"/>
                </a:cubicBezTo>
                <a:cubicBezTo>
                  <a:pt x="-64252" y="855821"/>
                  <a:pt x="15662" y="1105662"/>
                  <a:pt x="91958" y="1107377"/>
                </a:cubicBezTo>
                <a:cubicBezTo>
                  <a:pt x="434858" y="1050227"/>
                  <a:pt x="129296" y="1195483"/>
                  <a:pt x="214925" y="1157383"/>
                </a:cubicBezTo>
                <a:cubicBezTo>
                  <a:pt x="439715" y="1034606"/>
                  <a:pt x="546491" y="1342842"/>
                  <a:pt x="322463" y="1228161"/>
                </a:cubicBezTo>
                <a:cubicBezTo>
                  <a:pt x="333956" y="1246608"/>
                  <a:pt x="241400" y="1215949"/>
                  <a:pt x="235145" y="1221759"/>
                </a:cubicBezTo>
                <a:cubicBezTo>
                  <a:pt x="235145" y="1224141"/>
                  <a:pt x="267685" y="1260642"/>
                  <a:pt x="267875" y="1263023"/>
                </a:cubicBezTo>
                <a:cubicBezTo>
                  <a:pt x="315500" y="1287693"/>
                  <a:pt x="474101" y="1246632"/>
                  <a:pt x="395615" y="1319117"/>
                </a:cubicBezTo>
                <a:cubicBezTo>
                  <a:pt x="301508" y="1315974"/>
                  <a:pt x="344163" y="1358840"/>
                  <a:pt x="322827" y="1338837"/>
                </a:cubicBezTo>
                <a:cubicBezTo>
                  <a:pt x="296091" y="1332111"/>
                  <a:pt x="274228" y="1303451"/>
                  <a:pt x="247492" y="1296725"/>
                </a:cubicBezTo>
                <a:lnTo>
                  <a:pt x="229880" y="1312259"/>
                </a:lnTo>
                <a:cubicBezTo>
                  <a:pt x="222545" y="1327690"/>
                  <a:pt x="188827" y="1301020"/>
                  <a:pt x="146155" y="1230344"/>
                </a:cubicBezTo>
                <a:cubicBezTo>
                  <a:pt x="-44345" y="1115283"/>
                  <a:pt x="43380" y="1353026"/>
                  <a:pt x="115389" y="1430369"/>
                </a:cubicBezTo>
                <a:cubicBezTo>
                  <a:pt x="178254" y="1413129"/>
                  <a:pt x="308556" y="1407224"/>
                  <a:pt x="349799" y="1480280"/>
                </a:cubicBezTo>
                <a:cubicBezTo>
                  <a:pt x="330749" y="1473518"/>
                  <a:pt x="314462" y="1468469"/>
                  <a:pt x="299507" y="1464659"/>
                </a:cubicBezTo>
                <a:cubicBezTo>
                  <a:pt x="294270" y="1467373"/>
                  <a:pt x="303579" y="1483052"/>
                  <a:pt x="318374" y="1496562"/>
                </a:cubicBezTo>
                <a:cubicBezTo>
                  <a:pt x="365999" y="1522851"/>
                  <a:pt x="414379" y="1543050"/>
                  <a:pt x="388280" y="1545717"/>
                </a:cubicBezTo>
                <a:cubicBezTo>
                  <a:pt x="388852" y="1551146"/>
                  <a:pt x="371612" y="1548860"/>
                  <a:pt x="348847" y="1542479"/>
                </a:cubicBezTo>
                <a:cubicBezTo>
                  <a:pt x="326781" y="1535304"/>
                  <a:pt x="271377" y="1509300"/>
                  <a:pt x="255883" y="1502664"/>
                </a:cubicBezTo>
                <a:lnTo>
                  <a:pt x="255883" y="1502664"/>
                </a:lnTo>
                <a:cubicBezTo>
                  <a:pt x="246358" y="1496283"/>
                  <a:pt x="240738" y="1489901"/>
                  <a:pt x="239976" y="1484281"/>
                </a:cubicBezTo>
                <a:cubicBezTo>
                  <a:pt x="227117" y="1491139"/>
                  <a:pt x="211401" y="1498664"/>
                  <a:pt x="203495" y="1484281"/>
                </a:cubicBezTo>
                <a:cubicBezTo>
                  <a:pt x="202638" y="1478852"/>
                  <a:pt x="190160" y="1496854"/>
                  <a:pt x="187303" y="1499140"/>
                </a:cubicBezTo>
                <a:cubicBezTo>
                  <a:pt x="441620" y="1594390"/>
                  <a:pt x="394036" y="1646621"/>
                  <a:pt x="490673" y="1673352"/>
                </a:cubicBezTo>
                <a:cubicBezTo>
                  <a:pt x="587310" y="1700083"/>
                  <a:pt x="687016" y="1651088"/>
                  <a:pt x="767123" y="1659528"/>
                </a:cubicBezTo>
                <a:cubicBezTo>
                  <a:pt x="862022" y="1669526"/>
                  <a:pt x="903260" y="1638663"/>
                  <a:pt x="967500" y="1594485"/>
                </a:cubicBezTo>
                <a:cubicBezTo>
                  <a:pt x="1031740" y="1550307"/>
                  <a:pt x="1192952" y="1468088"/>
                  <a:pt x="1152566" y="1394460"/>
                </a:cubicBezTo>
                <a:cubicBezTo>
                  <a:pt x="1139369" y="1326035"/>
                  <a:pt x="977099" y="1370841"/>
                  <a:pt x="918822" y="1363507"/>
                </a:cubicBezTo>
                <a:cubicBezTo>
                  <a:pt x="860545" y="1356173"/>
                  <a:pt x="815309" y="1351334"/>
                  <a:pt x="802904" y="1350454"/>
                </a:cubicBezTo>
                <a:lnTo>
                  <a:pt x="841956" y="1326547"/>
                </a:lnTo>
                <a:cubicBezTo>
                  <a:pt x="873960" y="1329119"/>
                  <a:pt x="991242" y="1366337"/>
                  <a:pt x="1018286" y="1315425"/>
                </a:cubicBezTo>
                <a:cubicBezTo>
                  <a:pt x="1217740" y="1313329"/>
                  <a:pt x="1253281" y="1297837"/>
                  <a:pt x="980354" y="1268921"/>
                </a:cubicBezTo>
                <a:cubicBezTo>
                  <a:pt x="983783" y="1241298"/>
                  <a:pt x="1059389" y="1175419"/>
                  <a:pt x="1091488" y="1221043"/>
                </a:cubicBezTo>
                <a:cubicBezTo>
                  <a:pt x="1335423" y="1072644"/>
                  <a:pt x="1190177" y="962311"/>
                  <a:pt x="896580" y="1032638"/>
                </a:cubicBezTo>
                <a:cubicBezTo>
                  <a:pt x="945348" y="940055"/>
                  <a:pt x="1150090" y="1009745"/>
                  <a:pt x="1193429" y="899446"/>
                </a:cubicBezTo>
                <a:close/>
                <a:moveTo>
                  <a:pt x="759089" y="61246"/>
                </a:moveTo>
                <a:cubicBezTo>
                  <a:pt x="808142" y="68675"/>
                  <a:pt x="729466" y="128969"/>
                  <a:pt x="720989" y="145828"/>
                </a:cubicBezTo>
                <a:cubicBezTo>
                  <a:pt x="691175" y="149638"/>
                  <a:pt x="720417" y="40958"/>
                  <a:pt x="759089" y="61436"/>
                </a:cubicBezTo>
                <a:lnTo>
                  <a:pt x="759089" y="61246"/>
                </a:lnTo>
                <a:close/>
                <a:moveTo>
                  <a:pt x="363611" y="545783"/>
                </a:moveTo>
                <a:cubicBezTo>
                  <a:pt x="489817" y="549688"/>
                  <a:pt x="442287" y="638461"/>
                  <a:pt x="348275" y="553498"/>
                </a:cubicBezTo>
                <a:cubicBezTo>
                  <a:pt x="203019" y="552355"/>
                  <a:pt x="266741" y="500062"/>
                  <a:pt x="363611" y="545783"/>
                </a:cubicBezTo>
                <a:close/>
                <a:moveTo>
                  <a:pt x="232451" y="523113"/>
                </a:moveTo>
                <a:cubicBezTo>
                  <a:pt x="356276" y="593122"/>
                  <a:pt x="394903" y="599953"/>
                  <a:pt x="254694" y="664096"/>
                </a:cubicBezTo>
                <a:cubicBezTo>
                  <a:pt x="248313" y="615995"/>
                  <a:pt x="133582" y="527876"/>
                  <a:pt x="232451" y="523113"/>
                </a:cubicBezTo>
                <a:close/>
                <a:moveTo>
                  <a:pt x="340084" y="692277"/>
                </a:moveTo>
                <a:cubicBezTo>
                  <a:pt x="359134" y="616744"/>
                  <a:pt x="411902" y="638937"/>
                  <a:pt x="470767" y="684562"/>
                </a:cubicBezTo>
                <a:cubicBezTo>
                  <a:pt x="414093" y="771335"/>
                  <a:pt x="366849" y="665226"/>
                  <a:pt x="340084" y="691896"/>
                </a:cubicBezTo>
                <a:lnTo>
                  <a:pt x="340084" y="692277"/>
                </a:lnTo>
                <a:close/>
                <a:moveTo>
                  <a:pt x="382375" y="615410"/>
                </a:moveTo>
                <a:cubicBezTo>
                  <a:pt x="404473" y="585787"/>
                  <a:pt x="480387" y="675323"/>
                  <a:pt x="516868" y="688372"/>
                </a:cubicBezTo>
                <a:cubicBezTo>
                  <a:pt x="514296" y="712661"/>
                  <a:pt x="386471" y="622745"/>
                  <a:pt x="382661" y="615029"/>
                </a:cubicBezTo>
                <a:lnTo>
                  <a:pt x="382375" y="615410"/>
                </a:lnTo>
                <a:close/>
                <a:moveTo>
                  <a:pt x="201400" y="907542"/>
                </a:moveTo>
                <a:cubicBezTo>
                  <a:pt x="161966" y="919544"/>
                  <a:pt x="156537" y="865823"/>
                  <a:pt x="163300" y="838295"/>
                </a:cubicBezTo>
                <a:cubicBezTo>
                  <a:pt x="167300" y="792861"/>
                  <a:pt x="238928" y="883539"/>
                  <a:pt x="201686" y="907161"/>
                </a:cubicBezTo>
                <a:lnTo>
                  <a:pt x="201400" y="907542"/>
                </a:lnTo>
                <a:close/>
                <a:moveTo>
                  <a:pt x="97811" y="1285557"/>
                </a:moveTo>
                <a:cubicBezTo>
                  <a:pt x="62503" y="1261541"/>
                  <a:pt x="58985" y="1215124"/>
                  <a:pt x="123279" y="1264178"/>
                </a:cubicBezTo>
                <a:cubicBezTo>
                  <a:pt x="154330" y="1304849"/>
                  <a:pt x="179207" y="1311307"/>
                  <a:pt x="231975" y="1341501"/>
                </a:cubicBezTo>
                <a:cubicBezTo>
                  <a:pt x="144536" y="1403414"/>
                  <a:pt x="117337" y="1407763"/>
                  <a:pt x="97811" y="1285557"/>
                </a:cubicBezTo>
                <a:close/>
                <a:moveTo>
                  <a:pt x="232928" y="1376077"/>
                </a:moveTo>
                <a:lnTo>
                  <a:pt x="279029" y="1379887"/>
                </a:lnTo>
                <a:cubicBezTo>
                  <a:pt x="416855" y="1375791"/>
                  <a:pt x="273504" y="1448181"/>
                  <a:pt x="232451" y="1376077"/>
                </a:cubicBezTo>
                <a:lnTo>
                  <a:pt x="232928" y="1376077"/>
                </a:lnTo>
                <a:close/>
                <a:moveTo>
                  <a:pt x="856244" y="715613"/>
                </a:moveTo>
                <a:cubicBezTo>
                  <a:pt x="849889" y="714496"/>
                  <a:pt x="840162" y="718644"/>
                  <a:pt x="817635" y="708913"/>
                </a:cubicBezTo>
                <a:cubicBezTo>
                  <a:pt x="760485" y="774731"/>
                  <a:pt x="740039" y="676085"/>
                  <a:pt x="721084" y="657225"/>
                </a:cubicBezTo>
                <a:cubicBezTo>
                  <a:pt x="768827" y="570396"/>
                  <a:pt x="1108656" y="721900"/>
                  <a:pt x="855767" y="715613"/>
                </a:cubicBezTo>
                <a:lnTo>
                  <a:pt x="856244" y="715613"/>
                </a:lnTo>
                <a:close/>
                <a:moveTo>
                  <a:pt x="663458" y="722662"/>
                </a:moveTo>
                <a:cubicBezTo>
                  <a:pt x="718703" y="597599"/>
                  <a:pt x="709368" y="798862"/>
                  <a:pt x="644408" y="807149"/>
                </a:cubicBezTo>
                <a:cubicBezTo>
                  <a:pt x="622214" y="772001"/>
                  <a:pt x="727275" y="699611"/>
                  <a:pt x="662981" y="723138"/>
                </a:cubicBezTo>
                <a:lnTo>
                  <a:pt x="663458" y="722662"/>
                </a:lnTo>
                <a:close/>
                <a:moveTo>
                  <a:pt x="628882" y="753332"/>
                </a:moveTo>
                <a:cubicBezTo>
                  <a:pt x="632082" y="740045"/>
                  <a:pt x="642455" y="729672"/>
                  <a:pt x="655742" y="726472"/>
                </a:cubicBezTo>
                <a:cubicBezTo>
                  <a:pt x="646503" y="736759"/>
                  <a:pt x="641645" y="752666"/>
                  <a:pt x="628406" y="753332"/>
                </a:cubicBezTo>
                <a:lnTo>
                  <a:pt x="628882" y="753332"/>
                </a:lnTo>
                <a:close/>
                <a:moveTo>
                  <a:pt x="771090" y="757237"/>
                </a:moveTo>
                <a:cubicBezTo>
                  <a:pt x="739086" y="767239"/>
                  <a:pt x="706987" y="796862"/>
                  <a:pt x="690318" y="822579"/>
                </a:cubicBezTo>
                <a:cubicBezTo>
                  <a:pt x="614880" y="823627"/>
                  <a:pt x="769185" y="718757"/>
                  <a:pt x="770614" y="757237"/>
                </a:cubicBezTo>
                <a:lnTo>
                  <a:pt x="771090" y="757237"/>
                </a:lnTo>
                <a:close/>
                <a:moveTo>
                  <a:pt x="759565" y="538162"/>
                </a:moveTo>
                <a:cubicBezTo>
                  <a:pt x="726513" y="486061"/>
                  <a:pt x="811190" y="433387"/>
                  <a:pt x="851767" y="480536"/>
                </a:cubicBezTo>
                <a:cubicBezTo>
                  <a:pt x="839861" y="509587"/>
                  <a:pt x="779853" y="508254"/>
                  <a:pt x="759089" y="538067"/>
                </a:cubicBezTo>
                <a:lnTo>
                  <a:pt x="759565" y="538162"/>
                </a:lnTo>
                <a:close/>
                <a:moveTo>
                  <a:pt x="868213" y="356761"/>
                </a:moveTo>
                <a:cubicBezTo>
                  <a:pt x="915795" y="383540"/>
                  <a:pt x="884533" y="514064"/>
                  <a:pt x="812619" y="442055"/>
                </a:cubicBezTo>
                <a:cubicBezTo>
                  <a:pt x="799951" y="359759"/>
                  <a:pt x="755722" y="295896"/>
                  <a:pt x="868213" y="356761"/>
                </a:cubicBezTo>
                <a:close/>
                <a:moveTo>
                  <a:pt x="681841" y="323088"/>
                </a:moveTo>
                <a:cubicBezTo>
                  <a:pt x="738991" y="335756"/>
                  <a:pt x="835193" y="378809"/>
                  <a:pt x="758803" y="430816"/>
                </a:cubicBezTo>
                <a:cubicBezTo>
                  <a:pt x="724322" y="426529"/>
                  <a:pt x="689270" y="346901"/>
                  <a:pt x="643455" y="396145"/>
                </a:cubicBezTo>
                <a:cubicBezTo>
                  <a:pt x="728132" y="379952"/>
                  <a:pt x="764042" y="472821"/>
                  <a:pt x="639550" y="438436"/>
                </a:cubicBezTo>
                <a:cubicBezTo>
                  <a:pt x="555444" y="367379"/>
                  <a:pt x="562969" y="305372"/>
                  <a:pt x="682127" y="323088"/>
                </a:cubicBezTo>
                <a:lnTo>
                  <a:pt x="681841" y="323088"/>
                </a:lnTo>
                <a:close/>
                <a:moveTo>
                  <a:pt x="395477" y="216638"/>
                </a:moveTo>
                <a:lnTo>
                  <a:pt x="432956" y="194566"/>
                </a:lnTo>
                <a:cubicBezTo>
                  <a:pt x="463849" y="204520"/>
                  <a:pt x="524589" y="205915"/>
                  <a:pt x="564476" y="247666"/>
                </a:cubicBezTo>
                <a:cubicBezTo>
                  <a:pt x="560983" y="266716"/>
                  <a:pt x="596485" y="297952"/>
                  <a:pt x="558873" y="299942"/>
                </a:cubicBezTo>
                <a:cubicBezTo>
                  <a:pt x="463991" y="248662"/>
                  <a:pt x="395001" y="289123"/>
                  <a:pt x="395477" y="216638"/>
                </a:cubicBezTo>
                <a:close/>
                <a:moveTo>
                  <a:pt x="470767" y="361188"/>
                </a:moveTo>
                <a:cubicBezTo>
                  <a:pt x="533060" y="375380"/>
                  <a:pt x="566588" y="445294"/>
                  <a:pt x="566874" y="503396"/>
                </a:cubicBezTo>
                <a:cubicBezTo>
                  <a:pt x="553063" y="445103"/>
                  <a:pt x="308937" y="332613"/>
                  <a:pt x="470767" y="361188"/>
                </a:cubicBezTo>
                <a:close/>
                <a:moveTo>
                  <a:pt x="632216" y="475419"/>
                </a:moveTo>
                <a:cubicBezTo>
                  <a:pt x="672857" y="584937"/>
                  <a:pt x="757756" y="406704"/>
                  <a:pt x="759089" y="438055"/>
                </a:cubicBezTo>
                <a:cubicBezTo>
                  <a:pt x="749231" y="450199"/>
                  <a:pt x="661362" y="639005"/>
                  <a:pt x="640217" y="641593"/>
                </a:cubicBezTo>
                <a:cubicBezTo>
                  <a:pt x="592211" y="654166"/>
                  <a:pt x="514740" y="249269"/>
                  <a:pt x="622468" y="453581"/>
                </a:cubicBezTo>
                <a:lnTo>
                  <a:pt x="632216" y="475419"/>
                </a:lnTo>
                <a:close/>
                <a:moveTo>
                  <a:pt x="686032" y="837819"/>
                </a:moveTo>
                <a:cubicBezTo>
                  <a:pt x="910060" y="800767"/>
                  <a:pt x="744134" y="1039463"/>
                  <a:pt x="628310" y="930116"/>
                </a:cubicBezTo>
                <a:cubicBezTo>
                  <a:pt x="471624" y="904113"/>
                  <a:pt x="569255" y="758190"/>
                  <a:pt x="686032" y="837914"/>
                </a:cubicBezTo>
                <a:lnTo>
                  <a:pt x="686032" y="837819"/>
                </a:lnTo>
                <a:close/>
                <a:moveTo>
                  <a:pt x="743658" y="1291400"/>
                </a:moveTo>
                <a:cubicBezTo>
                  <a:pt x="634025" y="1528191"/>
                  <a:pt x="279219" y="1192435"/>
                  <a:pt x="547634" y="1206818"/>
                </a:cubicBezTo>
                <a:cubicBezTo>
                  <a:pt x="554930" y="1213933"/>
                  <a:pt x="563759" y="1219276"/>
                  <a:pt x="573446" y="1222439"/>
                </a:cubicBezTo>
                <a:cubicBezTo>
                  <a:pt x="583562" y="1223363"/>
                  <a:pt x="593592" y="1225048"/>
                  <a:pt x="603450" y="1227487"/>
                </a:cubicBezTo>
                <a:cubicBezTo>
                  <a:pt x="668411" y="1230440"/>
                  <a:pt x="745563" y="1196054"/>
                  <a:pt x="743658" y="1291495"/>
                </a:cubicBezTo>
                <a:lnTo>
                  <a:pt x="743658" y="1291400"/>
                </a:lnTo>
                <a:close/>
                <a:moveTo>
                  <a:pt x="556465" y="950327"/>
                </a:moveTo>
                <a:cubicBezTo>
                  <a:pt x="779462" y="991311"/>
                  <a:pt x="778424" y="964502"/>
                  <a:pt x="689842" y="1122236"/>
                </a:cubicBezTo>
                <a:cubicBezTo>
                  <a:pt x="676412" y="996696"/>
                  <a:pt x="662377" y="1190757"/>
                  <a:pt x="568651" y="984541"/>
                </a:cubicBezTo>
                <a:lnTo>
                  <a:pt x="556465" y="950327"/>
                </a:lnTo>
                <a:close/>
                <a:moveTo>
                  <a:pt x="351609" y="1045464"/>
                </a:moveTo>
                <a:cubicBezTo>
                  <a:pt x="221879" y="1004983"/>
                  <a:pt x="219783" y="803243"/>
                  <a:pt x="382375" y="887825"/>
                </a:cubicBezTo>
                <a:cubicBezTo>
                  <a:pt x="598973" y="940213"/>
                  <a:pt x="478863" y="971741"/>
                  <a:pt x="351609" y="1045559"/>
                </a:cubicBezTo>
                <a:lnTo>
                  <a:pt x="351609" y="1045464"/>
                </a:lnTo>
                <a:close/>
                <a:moveTo>
                  <a:pt x="420761" y="1054969"/>
                </a:moveTo>
                <a:cubicBezTo>
                  <a:pt x="558683" y="924191"/>
                  <a:pt x="613642" y="1068229"/>
                  <a:pt x="605260" y="1180338"/>
                </a:cubicBezTo>
                <a:cubicBezTo>
                  <a:pt x="550967" y="1109377"/>
                  <a:pt x="512677" y="1087926"/>
                  <a:pt x="420761" y="1054969"/>
                </a:cubicBezTo>
                <a:close/>
                <a:moveTo>
                  <a:pt x="366944" y="1414272"/>
                </a:moveTo>
                <a:cubicBezTo>
                  <a:pt x="439239" y="1414272"/>
                  <a:pt x="581066" y="1400842"/>
                  <a:pt x="597640" y="1460468"/>
                </a:cubicBezTo>
                <a:cubicBezTo>
                  <a:pt x="532870" y="1541336"/>
                  <a:pt x="356181" y="1584484"/>
                  <a:pt x="366944" y="1414463"/>
                </a:cubicBezTo>
                <a:lnTo>
                  <a:pt x="366944" y="1414272"/>
                </a:lnTo>
                <a:close/>
                <a:moveTo>
                  <a:pt x="597035" y="1664464"/>
                </a:moveTo>
                <a:cubicBezTo>
                  <a:pt x="578491" y="1667671"/>
                  <a:pt x="503670" y="1663885"/>
                  <a:pt x="471148" y="1649777"/>
                </a:cubicBezTo>
                <a:cubicBezTo>
                  <a:pt x="439239" y="1625202"/>
                  <a:pt x="391805" y="1616774"/>
                  <a:pt x="401901" y="1579817"/>
                </a:cubicBezTo>
                <a:cubicBezTo>
                  <a:pt x="456765" y="1572387"/>
                  <a:pt x="645468" y="1595342"/>
                  <a:pt x="582412" y="1645158"/>
                </a:cubicBezTo>
                <a:lnTo>
                  <a:pt x="597035" y="1664464"/>
                </a:lnTo>
                <a:close/>
                <a:moveTo>
                  <a:pt x="616785" y="1564196"/>
                </a:moveTo>
                <a:cubicBezTo>
                  <a:pt x="607260" y="1608868"/>
                  <a:pt x="566112" y="1533811"/>
                  <a:pt x="555349" y="1541145"/>
                </a:cubicBezTo>
                <a:cubicBezTo>
                  <a:pt x="574399" y="1674495"/>
                  <a:pt x="463718" y="1464945"/>
                  <a:pt x="638597" y="1493520"/>
                </a:cubicBezTo>
                <a:lnTo>
                  <a:pt x="752034" y="1535463"/>
                </a:lnTo>
                <a:cubicBezTo>
                  <a:pt x="716887" y="1620521"/>
                  <a:pt x="647265" y="1631823"/>
                  <a:pt x="616785" y="1564386"/>
                </a:cubicBezTo>
                <a:lnTo>
                  <a:pt x="616785" y="1564196"/>
                </a:lnTo>
                <a:close/>
                <a:moveTo>
                  <a:pt x="811979" y="1595484"/>
                </a:moveTo>
                <a:cubicBezTo>
                  <a:pt x="817662" y="1594992"/>
                  <a:pt x="888786" y="1627974"/>
                  <a:pt x="874483" y="1637166"/>
                </a:cubicBezTo>
                <a:lnTo>
                  <a:pt x="704225" y="1665256"/>
                </a:lnTo>
                <a:cubicBezTo>
                  <a:pt x="704225" y="1666113"/>
                  <a:pt x="633983" y="1664740"/>
                  <a:pt x="651942" y="1653111"/>
                </a:cubicBezTo>
                <a:cubicBezTo>
                  <a:pt x="669901" y="1641482"/>
                  <a:pt x="762544" y="1542144"/>
                  <a:pt x="811979" y="1595484"/>
                </a:cubicBezTo>
                <a:close/>
                <a:moveTo>
                  <a:pt x="857863" y="1591056"/>
                </a:moveTo>
                <a:cubicBezTo>
                  <a:pt x="847690" y="1588123"/>
                  <a:pt x="840213" y="1579455"/>
                  <a:pt x="838813" y="1568958"/>
                </a:cubicBezTo>
                <a:cubicBezTo>
                  <a:pt x="837956" y="1567339"/>
                  <a:pt x="836908" y="1566005"/>
                  <a:pt x="836146" y="1564291"/>
                </a:cubicBezTo>
                <a:cubicBezTo>
                  <a:pt x="855540" y="1552918"/>
                  <a:pt x="916788" y="1512758"/>
                  <a:pt x="955179" y="1500720"/>
                </a:cubicBezTo>
                <a:cubicBezTo>
                  <a:pt x="972819" y="1502710"/>
                  <a:pt x="1050844" y="1483673"/>
                  <a:pt x="1066493" y="1492065"/>
                </a:cubicBezTo>
                <a:cubicBezTo>
                  <a:pt x="1065636" y="1550167"/>
                  <a:pt x="904535" y="1623155"/>
                  <a:pt x="857863" y="1591247"/>
                </a:cubicBezTo>
                <a:lnTo>
                  <a:pt x="857863" y="1591056"/>
                </a:lnTo>
                <a:close/>
                <a:moveTo>
                  <a:pt x="1054979" y="1445037"/>
                </a:moveTo>
                <a:cubicBezTo>
                  <a:pt x="1010116" y="1479232"/>
                  <a:pt x="912346" y="1448086"/>
                  <a:pt x="916632" y="1468184"/>
                </a:cubicBezTo>
                <a:cubicBezTo>
                  <a:pt x="792236" y="1479518"/>
                  <a:pt x="975592" y="1381411"/>
                  <a:pt x="1028170" y="1445228"/>
                </a:cubicBezTo>
                <a:lnTo>
                  <a:pt x="1054979" y="1445037"/>
                </a:lnTo>
                <a:close/>
                <a:moveTo>
                  <a:pt x="862816" y="1410462"/>
                </a:moveTo>
                <a:cubicBezTo>
                  <a:pt x="864340" y="1545241"/>
                  <a:pt x="706130" y="1526762"/>
                  <a:pt x="647551" y="1448562"/>
                </a:cubicBezTo>
                <a:cubicBezTo>
                  <a:pt x="670982" y="1374077"/>
                  <a:pt x="802618" y="1391222"/>
                  <a:pt x="862816" y="1410653"/>
                </a:cubicBezTo>
                <a:lnTo>
                  <a:pt x="862816" y="1410462"/>
                </a:lnTo>
                <a:close/>
                <a:moveTo>
                  <a:pt x="689842" y="1391412"/>
                </a:moveTo>
                <a:cubicBezTo>
                  <a:pt x="697748" y="1332643"/>
                  <a:pt x="830526" y="1248061"/>
                  <a:pt x="924347" y="1306830"/>
                </a:cubicBezTo>
                <a:cubicBezTo>
                  <a:pt x="844337" y="1301210"/>
                  <a:pt x="723846" y="1340644"/>
                  <a:pt x="689842" y="1391412"/>
                </a:cubicBezTo>
                <a:close/>
                <a:moveTo>
                  <a:pt x="1162663" y="1057085"/>
                </a:moveTo>
                <a:cubicBezTo>
                  <a:pt x="1174950" y="1091279"/>
                  <a:pt x="1166282" y="1118140"/>
                  <a:pt x="1148756" y="1134428"/>
                </a:cubicBezTo>
                <a:cubicBezTo>
                  <a:pt x="1132786" y="1148207"/>
                  <a:pt x="1085669" y="1147541"/>
                  <a:pt x="1066841" y="1139762"/>
                </a:cubicBezTo>
                <a:cubicBezTo>
                  <a:pt x="1050087" y="1127160"/>
                  <a:pt x="1038933" y="1108491"/>
                  <a:pt x="1035790" y="1087755"/>
                </a:cubicBezTo>
                <a:cubicBezTo>
                  <a:pt x="942064" y="1054989"/>
                  <a:pt x="1135802" y="1026033"/>
                  <a:pt x="1162663" y="1057085"/>
                </a:cubicBezTo>
                <a:close/>
                <a:moveTo>
                  <a:pt x="987913" y="1181170"/>
                </a:moveTo>
                <a:cubicBezTo>
                  <a:pt x="996882" y="1205522"/>
                  <a:pt x="972724" y="1274917"/>
                  <a:pt x="958923" y="1264444"/>
                </a:cubicBezTo>
                <a:cubicBezTo>
                  <a:pt x="767852" y="1265682"/>
                  <a:pt x="615071" y="1008698"/>
                  <a:pt x="905107" y="1118330"/>
                </a:cubicBezTo>
                <a:cubicBezTo>
                  <a:pt x="1077986" y="1070896"/>
                  <a:pt x="1060874" y="1196505"/>
                  <a:pt x="987913" y="1181170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70C46F-13C2-03A1-A45A-DE11B914A1BE}"/>
              </a:ext>
            </a:extLst>
          </p:cNvPr>
          <p:cNvSpPr txBox="1"/>
          <p:nvPr/>
        </p:nvSpPr>
        <p:spPr>
          <a:xfrm>
            <a:off x="7651376" y="4889743"/>
            <a:ext cx="5115674" cy="102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rtl="0" fontAlgn="auto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endParaRPr kumimoji="0" lang="en-US" b="0" i="0" u="none" strike="noStrike" cap="none" spc="100" normalizeH="0" noProof="0" dirty="0">
              <a:ln>
                <a:noFill/>
              </a:ln>
              <a:solidFill>
                <a:schemeClr val="tx2">
                  <a:alpha val="85000"/>
                </a:schemeClr>
              </a:solidFill>
              <a:effectLst/>
              <a:uLnTx/>
              <a:uFillTx/>
            </a:endParaRPr>
          </a:p>
          <a:p>
            <a:pPr marL="0" marR="0" lvl="0" indent="0" algn="l" rtl="0" fontAlgn="auto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b="0" i="0" u="none" strike="noStrike" cap="none" spc="100" normalizeH="0" noProof="0" dirty="0" err="1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امسحي</a:t>
            </a:r>
            <a:r>
              <a:rPr kumimoji="0" lang="en-US" b="0" i="0" u="none" strike="noStrike" cap="none" spc="100" normalizeH="0" noProof="0" dirty="0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100" normalizeH="0" noProof="0" dirty="0" err="1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الرمز</a:t>
            </a:r>
            <a:r>
              <a:rPr kumimoji="0" lang="en-US" b="0" i="0" u="none" strike="noStrike" cap="none" spc="100" normalizeH="0" noProof="0" dirty="0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100" normalizeH="0" noProof="0" dirty="0" err="1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للانتقال</a:t>
            </a:r>
            <a:r>
              <a:rPr kumimoji="0" lang="en-US" b="0" i="0" u="none" strike="noStrike" cap="none" spc="100" normalizeH="0" noProof="0" dirty="0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100" normalizeH="0" noProof="0" dirty="0" err="1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إلى</a:t>
            </a:r>
            <a:r>
              <a:rPr kumimoji="0" lang="en-US" b="0" i="0" u="none" strike="noStrike" cap="none" spc="100" normalizeH="0" noProof="0" dirty="0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100" normalizeH="0" noProof="0" dirty="0" err="1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اللوحة</a:t>
            </a:r>
            <a:r>
              <a:rPr kumimoji="0" lang="en-US" b="0" i="0" u="none" strike="noStrike" cap="none" spc="100" normalizeH="0" noProof="0" dirty="0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100" normalizeH="0" noProof="0" dirty="0" err="1">
                <a:ln>
                  <a:noFill/>
                </a:ln>
                <a:solidFill>
                  <a:schemeClr val="tx2">
                    <a:alpha val="85000"/>
                  </a:schemeClr>
                </a:solidFill>
                <a:effectLst/>
                <a:uLnTx/>
                <a:uFillTx/>
              </a:rPr>
              <a:t>الحائطية</a:t>
            </a:r>
            <a:endParaRPr kumimoji="0" lang="en-US" b="0" i="0" u="none" strike="noStrike" cap="none" spc="100" normalizeH="0" noProof="0" dirty="0">
              <a:ln>
                <a:noFill/>
              </a:ln>
              <a:solidFill>
                <a:schemeClr val="tx2">
                  <a:alpha val="85000"/>
                </a:schemeClr>
              </a:solidFill>
              <a:effectLst/>
              <a:uLnTx/>
              <a:uFillTx/>
            </a:endParaRPr>
          </a:p>
          <a:p>
            <a:pPr marL="0" marR="0" lvl="0" indent="0" algn="l" rtl="0" fontAlgn="auto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tabLst/>
              <a:defRPr/>
            </a:pPr>
            <a:endParaRPr kumimoji="0" lang="en-US" b="0" i="0" u="none" strike="noStrike" cap="none" spc="100" normalizeH="0" noProof="0" dirty="0">
              <a:ln>
                <a:noFill/>
              </a:ln>
              <a:solidFill>
                <a:schemeClr val="tx2">
                  <a:alpha val="8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DC992D-5C36-7654-7E47-A8123FCE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9" y="1945621"/>
            <a:ext cx="7134405" cy="4673035"/>
          </a:xfrm>
          <a:prstGeom prst="rect">
            <a:avLst/>
          </a:prstGeom>
        </p:spPr>
      </p:pic>
      <p:pic>
        <p:nvPicPr>
          <p:cNvPr id="15" name="عنصر نائب للمحتوى 14">
            <a:hlinkClick r:id="rId3"/>
            <a:extLst>
              <a:ext uri="{FF2B5EF4-FFF2-40B4-BE49-F238E27FC236}">
                <a16:creationId xmlns:a16="http://schemas.microsoft.com/office/drawing/2014/main" id="{8DA15E34-50B6-1657-C38B-CEE88F8D8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250403" y="1945621"/>
            <a:ext cx="2634144" cy="26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0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724269D-6D77-413D-BF5D-A23C0551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18" y="957238"/>
            <a:ext cx="3680456" cy="2908826"/>
          </a:xfrm>
        </p:spPr>
        <p:txBody>
          <a:bodyPr anchor="b">
            <a:normAutofit/>
          </a:bodyPr>
          <a:lstStyle/>
          <a:p>
            <a:pPr algn="ctr"/>
            <a:r>
              <a:rPr lang="ar-SA" dirty="0"/>
              <a:t>مسائل أعلمَ وأخواتها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95C38B-F9CA-433C-9B94-DD138452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1976125" y="4465076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515510-E658-4E74-912E-2E3DA5B63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599648"/>
            <a:ext cx="0" cy="3879853"/>
          </a:xfrm>
          <a:prstGeom prst="line">
            <a:avLst/>
          </a:prstGeom>
          <a:ln w="15875" cmpd="sng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6D3D27-CDC7-49FE-B540-3BDB6FE5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891" y="0"/>
            <a:ext cx="7210201" cy="6858000"/>
          </a:xfrm>
        </p:spPr>
        <p:txBody>
          <a:bodyPr anchor="ctr">
            <a:no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1- أعلمَ + فاعل + مفعول به أول+  [مفعول به ثانٍ + مفعول به ثالث]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                                         [  المبتدأ        +    الخبر     ]  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2- المفعول الثالث يأتي بمثل أحوال الخبر.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3- يمكن دخولها على (أنَّ + اسمها وخبرها) فتقوم مقام مفعولي (أعلمّ) الثاني والثالث: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{نبّئ عبادي أني أنا الغفور الرحيم}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نُبّئتُ أنَّ رسولَ اللهِ أوعدني        والعفو عند رسولِ اللهِ مأمولُ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4- تُعلّق هذه الأفعال عن العمل إذا جاء بعدها استفهام أو نفي ويأتي ما بعدها مفعول به ثم المبتدأ والخبر: أعلمتك أيُّ الطريقين أفضل.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8- قد يُحذف المفعولان الثاني والثالث أو أحدهما للدلالة عليه: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هل أعلمتَ أحدًا عمرًا قائما؟ أعلمتُ زيدا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sz="2000" dirty="0"/>
              <a:t>أعلمتُ زيدًا عمرًا_ أعلمتُ زيدًا قائما</a:t>
            </a:r>
          </a:p>
        </p:txBody>
      </p:sp>
    </p:spTree>
    <p:extLst>
      <p:ext uri="{BB962C8B-B14F-4D97-AF65-F5344CB8AC3E}">
        <p14:creationId xmlns:p14="http://schemas.microsoft.com/office/powerpoint/2010/main" val="34685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B61116-B1A8-47BF-8752-66E4E605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598976">
            <a:off x="5404497" y="405917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724269D-6D77-413D-BF5D-A23C0551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829"/>
            <a:ext cx="10515600" cy="819738"/>
          </a:xfrm>
        </p:spPr>
        <p:txBody>
          <a:bodyPr>
            <a:normAutofit/>
          </a:bodyPr>
          <a:lstStyle/>
          <a:p>
            <a:pPr algn="ctr"/>
            <a:r>
              <a:rPr lang="ar-SA"/>
              <a:t>تطبيق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D07F77-127D-4039-B1E1-A8706CD96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0898" y="2376659"/>
            <a:ext cx="4290204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6D3D27-CDC7-49FE-B540-3BDB6FE5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196" y="2553688"/>
            <a:ext cx="9799608" cy="1232499"/>
          </a:xfrm>
        </p:spPr>
        <p:txBody>
          <a:bodyPr anchor="t">
            <a:normAutofit/>
          </a:bodyPr>
          <a:lstStyle/>
          <a:p>
            <a:pPr marL="0" indent="0" algn="ctr" rtl="1">
              <a:buNone/>
            </a:pPr>
            <a:r>
              <a:rPr lang="ar-SA" dirty="0"/>
              <a:t>أعربي الجملة كاملة</a:t>
            </a:r>
          </a:p>
          <a:p>
            <a:pPr marL="0" indent="0" algn="ctr" rtl="1">
              <a:buNone/>
            </a:pPr>
            <a:r>
              <a:rPr lang="ar-SA" dirty="0"/>
              <a:t>أرى العلمَ منارةً للوطن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735F733-D4EA-8C54-4D73-9C49228BC124}"/>
              </a:ext>
            </a:extLst>
          </p:cNvPr>
          <p:cNvSpPr txBox="1">
            <a:spLocks/>
          </p:cNvSpPr>
          <p:nvPr/>
        </p:nvSpPr>
        <p:spPr>
          <a:xfrm>
            <a:off x="1196196" y="4442019"/>
            <a:ext cx="9799608" cy="123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SA" dirty="0"/>
              <a:t>حولي الفعل إلى ناصل لثلاثة مفاعيل وأكملي الجملة</a:t>
            </a:r>
          </a:p>
        </p:txBody>
      </p:sp>
    </p:spTree>
    <p:extLst>
      <p:ext uri="{BB962C8B-B14F-4D97-AF65-F5344CB8AC3E}">
        <p14:creationId xmlns:p14="http://schemas.microsoft.com/office/powerpoint/2010/main" val="37747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</p:bldLst>
  </p:timing>
</p:sld>
</file>

<file path=ppt/theme/theme1.xml><?xml version="1.0" encoding="utf-8"?>
<a:theme xmlns:a="http://schemas.openxmlformats.org/drawingml/2006/main" name="PineVTI">
  <a:themeElements>
    <a:clrScheme name="AnalogousFromLightSeedRightStep">
      <a:dk1>
        <a:srgbClr val="000000"/>
      </a:dk1>
      <a:lt1>
        <a:srgbClr val="FFFFFF"/>
      </a:lt1>
      <a:dk2>
        <a:srgbClr val="21303A"/>
      </a:dk2>
      <a:lt2>
        <a:srgbClr val="E2E3E8"/>
      </a:lt2>
      <a:accent1>
        <a:srgbClr val="ABA271"/>
      </a:accent1>
      <a:accent2>
        <a:srgbClr val="94A75E"/>
      </a:accent2>
      <a:accent3>
        <a:srgbClr val="83AA70"/>
      </a:accent3>
      <a:accent4>
        <a:srgbClr val="63B16A"/>
      </a:accent4>
      <a:accent5>
        <a:srgbClr val="70AD8F"/>
      </a:accent5>
      <a:accent6>
        <a:srgbClr val="62AEA8"/>
      </a:accent6>
      <a:hlink>
        <a:srgbClr val="6975AE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351</Words>
  <Application>Microsoft Office PowerPoint</Application>
  <PresentationFormat>شاشة عريضة</PresentationFormat>
  <Paragraphs>85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Dante</vt:lpstr>
      <vt:lpstr>Traditional Arabic</vt:lpstr>
      <vt:lpstr>PineVTI</vt:lpstr>
      <vt:lpstr>أفعال تنصب ثلاثة مفاعيل أصل الثاني والثالث منهما المبتدأ والخبر</vt:lpstr>
      <vt:lpstr> {كذلكَ يُريهِمُ اللهُ أعمالَهم حسراتٍ عليهم}</vt:lpstr>
      <vt:lpstr> {كذلكَ يُريهِمُ اللهُ أعمالَهم حسراتٍ عليهم}</vt:lpstr>
      <vt:lpstr>عرض تقديمي في PowerPoint</vt:lpstr>
      <vt:lpstr>عرض تقديمي في PowerPoint</vt:lpstr>
      <vt:lpstr>الأفعال المتعدية إلى ثلاثة مفاعيل ثانيها وثالثها المبتدأ والخبر</vt:lpstr>
      <vt:lpstr>استعملي الأفعال السابقة في جملة من إنشائك</vt:lpstr>
      <vt:lpstr>مسائل أعلمَ وأخواتها</vt:lpstr>
      <vt:lpstr>تطبيق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أفعال القلوب</dc:title>
  <dc:creator>أسماء .</dc:creator>
  <cp:lastModifiedBy>أسماء .</cp:lastModifiedBy>
  <cp:revision>26</cp:revision>
  <dcterms:created xsi:type="dcterms:W3CDTF">2020-10-17T22:57:27Z</dcterms:created>
  <dcterms:modified xsi:type="dcterms:W3CDTF">2023-09-24T21:31:04Z</dcterms:modified>
</cp:coreProperties>
</file>