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5" r:id="rId1"/>
  </p:sldMasterIdLst>
  <p:sldIdLst>
    <p:sldId id="262" r:id="rId2"/>
    <p:sldId id="256" r:id="rId3"/>
    <p:sldId id="257" r:id="rId4"/>
    <p:sldId id="263" r:id="rId5"/>
    <p:sldId id="258" r:id="rId6"/>
    <p:sldId id="261" r:id="rId7"/>
    <p:sldId id="259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DE4"/>
    <a:srgbClr val="D9EFDD"/>
    <a:srgbClr val="E8F3D9"/>
    <a:srgbClr val="D9F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C1937-B8A7-408E-B766-9D9639B62149}" type="doc">
      <dgm:prSet loTypeId="urn:microsoft.com/office/officeart/2005/8/layout/hList1" loCatId="list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E3AD0B42-1E83-4813-A3F5-4825A4F6352A}">
      <dgm:prSet phldrT="[نص]"/>
      <dgm:spPr/>
      <dgm:t>
        <a:bodyPr/>
        <a:lstStyle/>
        <a:p>
          <a:pPr rtl="1"/>
          <a:r>
            <a:rPr lang="ar-SA" dirty="0">
              <a:latin typeface="Aldhabi" panose="01000000000000000000" pitchFamily="2" charset="-78"/>
              <a:cs typeface="Aldhabi" panose="01000000000000000000" pitchFamily="2" charset="-78"/>
            </a:rPr>
            <a:t>الناسخ</a:t>
          </a:r>
        </a:p>
      </dgm:t>
    </dgm:pt>
    <dgm:pt modelId="{5FBA6F00-87F9-430A-85C3-227757603BA5}" type="parTrans" cxnId="{EB6E2081-8FA3-45BC-8D78-8B768BF34DA0}">
      <dgm:prSet/>
      <dgm:spPr/>
      <dgm:t>
        <a:bodyPr/>
        <a:lstStyle/>
        <a:p>
          <a:pPr rtl="1"/>
          <a:endParaRPr lang="ar-SA"/>
        </a:p>
      </dgm:t>
    </dgm:pt>
    <dgm:pt modelId="{7D0068F5-9589-4A60-B1EC-F5E276A65077}" type="sibTrans" cxnId="{EB6E2081-8FA3-45BC-8D78-8B768BF34DA0}">
      <dgm:prSet/>
      <dgm:spPr/>
      <dgm:t>
        <a:bodyPr/>
        <a:lstStyle/>
        <a:p>
          <a:pPr rtl="1"/>
          <a:endParaRPr lang="ar-SA"/>
        </a:p>
      </dgm:t>
    </dgm:pt>
    <dgm:pt modelId="{07B2809E-6365-4753-B5C7-E9AC807E1492}">
      <dgm:prSet phldrT="[نص]" custT="1"/>
      <dgm:spPr/>
      <dgm:t>
        <a:bodyPr/>
        <a:lstStyle/>
        <a:p>
          <a:pPr rtl="1"/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C1057D8D-FE6B-49C3-B2E6-3DB5741B3A57}" type="parTrans" cxnId="{D3E9C917-AA0A-4381-9161-948169D43C22}">
      <dgm:prSet/>
      <dgm:spPr/>
      <dgm:t>
        <a:bodyPr/>
        <a:lstStyle/>
        <a:p>
          <a:pPr rtl="1"/>
          <a:endParaRPr lang="ar-SA"/>
        </a:p>
      </dgm:t>
    </dgm:pt>
    <dgm:pt modelId="{DA5655AD-8C47-4C01-B292-B8D5B4F37738}" type="sibTrans" cxnId="{D3E9C917-AA0A-4381-9161-948169D43C22}">
      <dgm:prSet/>
      <dgm:spPr/>
      <dgm:t>
        <a:bodyPr/>
        <a:lstStyle/>
        <a:p>
          <a:pPr rtl="1"/>
          <a:endParaRPr lang="ar-SA"/>
        </a:p>
      </dgm:t>
    </dgm:pt>
    <dgm:pt modelId="{03BAF692-10A2-448E-8AFD-96CD68C38275}">
      <dgm:prSet phldrT="[نص]" custT="1"/>
      <dgm:spPr/>
      <dgm:t>
        <a:bodyPr/>
        <a:lstStyle/>
        <a:p>
          <a:pPr rtl="1"/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B3342B74-BBA2-4A15-9A32-FDFEDFC4EB87}" type="parTrans" cxnId="{ED01EF77-E33F-4884-A6C6-D97B2CF14F18}">
      <dgm:prSet/>
      <dgm:spPr/>
      <dgm:t>
        <a:bodyPr/>
        <a:lstStyle/>
        <a:p>
          <a:pPr rtl="1"/>
          <a:endParaRPr lang="ar-SA"/>
        </a:p>
      </dgm:t>
    </dgm:pt>
    <dgm:pt modelId="{587BBEC2-F978-42CA-B05B-9772E4B90BBF}" type="sibTrans" cxnId="{ED01EF77-E33F-4884-A6C6-D97B2CF14F18}">
      <dgm:prSet/>
      <dgm:spPr/>
      <dgm:t>
        <a:bodyPr/>
        <a:lstStyle/>
        <a:p>
          <a:pPr rtl="1"/>
          <a:endParaRPr lang="ar-SA"/>
        </a:p>
      </dgm:t>
    </dgm:pt>
    <dgm:pt modelId="{E32B82F4-E334-4043-BC9D-E47AA7700B1A}">
      <dgm:prSet phldrT="[نص]" custT="1"/>
      <dgm:spPr/>
      <dgm:t>
        <a:bodyPr/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الجملة</a:t>
          </a:r>
          <a:endParaRPr lang="ar-SA" sz="4700" kern="1200" dirty="0">
            <a:latin typeface="Aldhabi" panose="01000000000000000000" pitchFamily="2" charset="-78"/>
            <a:ea typeface="+mn-ea"/>
            <a:cs typeface="Aldhabi" panose="01000000000000000000" pitchFamily="2" charset="-78"/>
          </a:endParaRPr>
        </a:p>
      </dgm:t>
    </dgm:pt>
    <dgm:pt modelId="{AC8C45BC-F1BA-475F-A630-19003FDED38D}" type="parTrans" cxnId="{265AC51A-E655-4830-9BC0-B602D2843209}">
      <dgm:prSet/>
      <dgm:spPr/>
      <dgm:t>
        <a:bodyPr/>
        <a:lstStyle/>
        <a:p>
          <a:pPr rtl="1"/>
          <a:endParaRPr lang="ar-SA"/>
        </a:p>
      </dgm:t>
    </dgm:pt>
    <dgm:pt modelId="{5D403164-E257-434B-85BB-7C0BAA1C9F65}" type="sibTrans" cxnId="{265AC51A-E655-4830-9BC0-B602D2843209}">
      <dgm:prSet/>
      <dgm:spPr/>
      <dgm:t>
        <a:bodyPr/>
        <a:lstStyle/>
        <a:p>
          <a:pPr rtl="1"/>
          <a:endParaRPr lang="ar-SA"/>
        </a:p>
      </dgm:t>
    </dgm:pt>
    <dgm:pt modelId="{59CFE2B8-DD03-45B1-9CEC-C59AD1E92D89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كانت التجرِبَةُ مفيدةً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BF3B647F-4119-450D-9659-F34E2D225E32}" type="parTrans" cxnId="{9BE4A447-57FC-4975-A87A-BFA8488E4640}">
      <dgm:prSet/>
      <dgm:spPr/>
      <dgm:t>
        <a:bodyPr/>
        <a:lstStyle/>
        <a:p>
          <a:pPr rtl="1"/>
          <a:endParaRPr lang="ar-SA"/>
        </a:p>
      </dgm:t>
    </dgm:pt>
    <dgm:pt modelId="{4B2D9AB1-FABF-40F2-B9B8-FB228648F835}" type="sibTrans" cxnId="{9BE4A447-57FC-4975-A87A-BFA8488E4640}">
      <dgm:prSet/>
      <dgm:spPr/>
      <dgm:t>
        <a:bodyPr/>
        <a:lstStyle/>
        <a:p>
          <a:pPr rtl="1"/>
          <a:endParaRPr lang="ar-SA"/>
        </a:p>
      </dgm:t>
    </dgm:pt>
    <dgm:pt modelId="{62891D39-FF05-4944-B648-FFD3DC2C8759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إنَّ التجرِبَةَ مُفيدةٌ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CD67C176-C1E2-483C-BF4A-79BE198BCDD2}" type="parTrans" cxnId="{BB814558-48AD-4484-95AD-CA388FBE554C}">
      <dgm:prSet/>
      <dgm:spPr/>
      <dgm:t>
        <a:bodyPr/>
        <a:lstStyle/>
        <a:p>
          <a:pPr rtl="1"/>
          <a:endParaRPr lang="ar-SA"/>
        </a:p>
      </dgm:t>
    </dgm:pt>
    <dgm:pt modelId="{6B902AD4-A983-43C0-9EF4-BBBEBDD608E1}" type="sibTrans" cxnId="{BB814558-48AD-4484-95AD-CA388FBE554C}">
      <dgm:prSet/>
      <dgm:spPr/>
      <dgm:t>
        <a:bodyPr/>
        <a:lstStyle/>
        <a:p>
          <a:pPr rtl="1"/>
          <a:endParaRPr lang="ar-SA"/>
        </a:p>
      </dgm:t>
    </dgm:pt>
    <dgm:pt modelId="{DD35B574-FF8C-4A73-AB85-6DF6177880C0}">
      <dgm:prSet phldrT="[نص]" custT="1"/>
      <dgm:spPr/>
      <dgm:t>
        <a:bodyPr/>
        <a:lstStyle/>
        <a:p>
          <a:pPr rtl="1"/>
          <a:r>
            <a:rPr lang="ar-SA" sz="4700" kern="1200"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العمل</a:t>
          </a:r>
          <a:endParaRPr lang="ar-SA" sz="4700" kern="1200" dirty="0">
            <a:latin typeface="Aldhabi" panose="01000000000000000000" pitchFamily="2" charset="-78"/>
            <a:ea typeface="+mn-ea"/>
            <a:cs typeface="Aldhabi" panose="01000000000000000000" pitchFamily="2" charset="-78"/>
          </a:endParaRPr>
        </a:p>
      </dgm:t>
    </dgm:pt>
    <dgm:pt modelId="{A4CB71E9-88EC-488B-9CAC-87E7E5E6D1BD}" type="parTrans" cxnId="{3889A393-4D06-4133-8D91-C64C325C553B}">
      <dgm:prSet/>
      <dgm:spPr/>
      <dgm:t>
        <a:bodyPr/>
        <a:lstStyle/>
        <a:p>
          <a:pPr rtl="1"/>
          <a:endParaRPr lang="ar-SA"/>
        </a:p>
      </dgm:t>
    </dgm:pt>
    <dgm:pt modelId="{647D435C-031A-441B-8045-A3D914B6E9F1}" type="sibTrans" cxnId="{3889A393-4D06-4133-8D91-C64C325C553B}">
      <dgm:prSet/>
      <dgm:spPr/>
      <dgm:t>
        <a:bodyPr/>
        <a:lstStyle/>
        <a:p>
          <a:pPr rtl="1"/>
          <a:endParaRPr lang="ar-SA"/>
        </a:p>
      </dgm:t>
    </dgm:pt>
    <dgm:pt modelId="{02FCB5F5-1C1C-4370-AC19-B9A962391104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</a:t>
          </a:r>
        </a:p>
      </dgm:t>
    </dgm:pt>
    <dgm:pt modelId="{E9CCFD72-429C-4EC6-9776-81025E7CEBE8}" type="parTrans" cxnId="{D24732B3-E344-4FA0-9FC6-21A4AE6069CE}">
      <dgm:prSet/>
      <dgm:spPr/>
      <dgm:t>
        <a:bodyPr/>
        <a:lstStyle/>
        <a:p>
          <a:pPr rtl="1"/>
          <a:endParaRPr lang="ar-SA"/>
        </a:p>
      </dgm:t>
    </dgm:pt>
    <dgm:pt modelId="{16D0B9AC-9FFC-444D-9C61-B2BA7B707E2E}" type="sibTrans" cxnId="{D24732B3-E344-4FA0-9FC6-21A4AE6069CE}">
      <dgm:prSet/>
      <dgm:spPr/>
      <dgm:t>
        <a:bodyPr/>
        <a:lstStyle/>
        <a:p>
          <a:pPr rtl="1"/>
          <a:endParaRPr lang="ar-SA"/>
        </a:p>
      </dgm:t>
    </dgm:pt>
    <dgm:pt modelId="{018F7F93-9AF6-42CD-9B82-4CCD1190270E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ويسمى اسمها ورفع الخبر ويسمى خبرها</a:t>
          </a:r>
        </a:p>
      </dgm:t>
    </dgm:pt>
    <dgm:pt modelId="{35D1608C-F2AB-4C97-AA74-F77E1A76D04D}" type="parTrans" cxnId="{5D0B825A-8D02-472E-8206-C410D8C55B60}">
      <dgm:prSet/>
      <dgm:spPr/>
      <dgm:t>
        <a:bodyPr/>
        <a:lstStyle/>
        <a:p>
          <a:pPr rtl="1"/>
          <a:endParaRPr lang="ar-SA"/>
        </a:p>
      </dgm:t>
    </dgm:pt>
    <dgm:pt modelId="{F046CB17-A64C-484D-8E34-0420674B5EB5}" type="sibTrans" cxnId="{5D0B825A-8D02-472E-8206-C410D8C55B60}">
      <dgm:prSet/>
      <dgm:spPr/>
      <dgm:t>
        <a:bodyPr/>
        <a:lstStyle/>
        <a:p>
          <a:pPr rtl="1"/>
          <a:endParaRPr lang="ar-SA"/>
        </a:p>
      </dgm:t>
    </dgm:pt>
    <dgm:pt modelId="{89CC5900-F133-4B65-8156-314D95E07972}">
      <dgm:prSet phldrT="[نص]" custT="1"/>
      <dgm:spPr/>
      <dgm:t>
        <a:bodyPr/>
        <a:lstStyle/>
        <a:p>
          <a:pPr rtl="1"/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9FC177AF-5250-4FDC-986B-7CC2783649D0}" type="parTrans" cxnId="{EFDEA9F1-F0D0-4D8C-A0D0-5F0F3205AFE2}">
      <dgm:prSet/>
      <dgm:spPr/>
      <dgm:t>
        <a:bodyPr/>
        <a:lstStyle/>
        <a:p>
          <a:pPr rtl="1"/>
          <a:endParaRPr lang="ar-SA"/>
        </a:p>
      </dgm:t>
    </dgm:pt>
    <dgm:pt modelId="{23D26B3C-E7E4-4F3D-80BA-4B62C9A4360A}" type="sibTrans" cxnId="{EFDEA9F1-F0D0-4D8C-A0D0-5F0F3205AFE2}">
      <dgm:prSet/>
      <dgm:spPr/>
      <dgm:t>
        <a:bodyPr/>
        <a:lstStyle/>
        <a:p>
          <a:pPr rtl="1"/>
          <a:endParaRPr lang="ar-SA"/>
        </a:p>
      </dgm:t>
    </dgm:pt>
    <dgm:pt modelId="{473493DA-0BC9-4E0A-9EAF-7FD99CA0415B}">
      <dgm:prSet phldrT="[نص]" custT="1"/>
      <dgm:spPr/>
      <dgm:t>
        <a:bodyPr/>
        <a:lstStyle/>
        <a:p>
          <a:pPr rtl="1"/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76FA77CF-5D24-4C82-9DF4-3BB8EBB147BA}" type="parTrans" cxnId="{E8120AC5-E213-4D8E-9477-617DCC5D3A96}">
      <dgm:prSet/>
      <dgm:spPr/>
      <dgm:t>
        <a:bodyPr/>
        <a:lstStyle/>
        <a:p>
          <a:pPr rtl="1"/>
          <a:endParaRPr lang="ar-SA"/>
        </a:p>
      </dgm:t>
    </dgm:pt>
    <dgm:pt modelId="{2A5C950A-76FA-4564-A5A6-3696F140D025}" type="sibTrans" cxnId="{E8120AC5-E213-4D8E-9477-617DCC5D3A96}">
      <dgm:prSet/>
      <dgm:spPr/>
      <dgm:t>
        <a:bodyPr/>
        <a:lstStyle/>
        <a:p>
          <a:pPr rtl="1"/>
          <a:endParaRPr lang="ar-SA"/>
        </a:p>
      </dgm:t>
    </dgm:pt>
    <dgm:pt modelId="{1D9B29F9-8D52-480B-A186-0345DE95D529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0CA42058-4C88-490A-9F86-FE0932B775AE}" type="parTrans" cxnId="{2865B13A-41FC-4EF2-B376-2572F703A0FF}">
      <dgm:prSet/>
      <dgm:spPr/>
      <dgm:t>
        <a:bodyPr/>
        <a:lstStyle/>
        <a:p>
          <a:pPr rtl="1"/>
          <a:endParaRPr lang="ar-SA"/>
        </a:p>
      </dgm:t>
    </dgm:pt>
    <dgm:pt modelId="{93B940F4-7E50-46C4-9B32-915AA3D5791F}" type="sibTrans" cxnId="{2865B13A-41FC-4EF2-B376-2572F703A0FF}">
      <dgm:prSet/>
      <dgm:spPr/>
      <dgm:t>
        <a:bodyPr/>
        <a:lstStyle/>
        <a:p>
          <a:pPr rtl="1"/>
          <a:endParaRPr lang="ar-SA"/>
        </a:p>
      </dgm:t>
    </dgm:pt>
    <dgm:pt modelId="{8E10CB64-73E4-4F1D-8189-F821E5B6FC55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D98A8746-C871-4FDD-ADFE-4F8DD8FEAFCA}" type="parTrans" cxnId="{4557CEE6-C409-4C58-BD65-08AD662458EE}">
      <dgm:prSet/>
      <dgm:spPr/>
      <dgm:t>
        <a:bodyPr/>
        <a:lstStyle/>
        <a:p>
          <a:pPr rtl="1"/>
          <a:endParaRPr lang="ar-SA"/>
        </a:p>
      </dgm:t>
    </dgm:pt>
    <dgm:pt modelId="{90C80838-7BDA-4321-94C3-D3223578704F}" type="sibTrans" cxnId="{4557CEE6-C409-4C58-BD65-08AD662458EE}">
      <dgm:prSet/>
      <dgm:spPr/>
      <dgm:t>
        <a:bodyPr/>
        <a:lstStyle/>
        <a:p>
          <a:pPr rtl="1"/>
          <a:endParaRPr lang="ar-SA"/>
        </a:p>
      </dgm:t>
    </dgm:pt>
    <dgm:pt modelId="{A7528726-84DA-4B39-9CF1-99D73520C50E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567C163B-BB8A-4FEC-8AAD-0803127A2C05}" type="parTrans" cxnId="{7A2EB74E-24FC-4CC2-B5CA-EA0FFA76E188}">
      <dgm:prSet/>
      <dgm:spPr/>
      <dgm:t>
        <a:bodyPr/>
        <a:lstStyle/>
        <a:p>
          <a:pPr rtl="1"/>
          <a:endParaRPr lang="ar-SA"/>
        </a:p>
      </dgm:t>
    </dgm:pt>
    <dgm:pt modelId="{5DB5DD8A-23C1-4331-8D9D-ED7CB29EEEE6}" type="sibTrans" cxnId="{7A2EB74E-24FC-4CC2-B5CA-EA0FFA76E188}">
      <dgm:prSet/>
      <dgm:spPr/>
      <dgm:t>
        <a:bodyPr/>
        <a:lstStyle/>
        <a:p>
          <a:pPr rtl="1"/>
          <a:endParaRPr lang="ar-SA"/>
        </a:p>
      </dgm:t>
    </dgm:pt>
    <dgm:pt modelId="{52C5DC4A-6046-40E9-B5E7-0E24E4ED7D3D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25D0DAF7-DFE5-4C70-BB6A-B73E26AB5F6D}" type="parTrans" cxnId="{B74771C5-7FA2-4062-8E61-3B5BFFBE5E3D}">
      <dgm:prSet/>
      <dgm:spPr/>
      <dgm:t>
        <a:bodyPr/>
        <a:lstStyle/>
        <a:p>
          <a:pPr rtl="1"/>
          <a:endParaRPr lang="ar-SA"/>
        </a:p>
      </dgm:t>
    </dgm:pt>
    <dgm:pt modelId="{B4486CE3-660D-4758-BB7F-54A988C35313}" type="sibTrans" cxnId="{B74771C5-7FA2-4062-8E61-3B5BFFBE5E3D}">
      <dgm:prSet/>
      <dgm:spPr/>
      <dgm:t>
        <a:bodyPr/>
        <a:lstStyle/>
        <a:p>
          <a:pPr rtl="1"/>
          <a:endParaRPr lang="ar-SA"/>
        </a:p>
      </dgm:t>
    </dgm:pt>
    <dgm:pt modelId="{5976E121-EC6D-4BF1-AB93-E6E2E5A896BE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كادتْ التجربةُ تُفيدُ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1F3FFC06-5C2F-49AD-86A6-FB061B6BCD28}" type="parTrans" cxnId="{3EF7AB61-053F-4BBE-A639-F3BBC4626A25}">
      <dgm:prSet/>
      <dgm:spPr/>
      <dgm:t>
        <a:bodyPr/>
        <a:lstStyle/>
        <a:p>
          <a:pPr rtl="1"/>
          <a:endParaRPr lang="ar-SA"/>
        </a:p>
      </dgm:t>
    </dgm:pt>
    <dgm:pt modelId="{4B49160A-72EF-4722-B3E2-D2A5CFB5CB01}" type="sibTrans" cxnId="{3EF7AB61-053F-4BBE-A639-F3BBC4626A25}">
      <dgm:prSet/>
      <dgm:spPr/>
      <dgm:t>
        <a:bodyPr/>
        <a:lstStyle/>
        <a:p>
          <a:pPr rtl="1"/>
          <a:endParaRPr lang="ar-SA"/>
        </a:p>
      </dgm:t>
    </dgm:pt>
    <dgm:pt modelId="{D37FDFCA-EA5C-4F19-B960-D01790D9301A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D8A22158-226D-4DA3-A718-3E43E914BDC9}" type="parTrans" cxnId="{C567DD10-FF7A-4F8B-BC39-D54BACC4854B}">
      <dgm:prSet/>
      <dgm:spPr/>
      <dgm:t>
        <a:bodyPr/>
        <a:lstStyle/>
        <a:p>
          <a:pPr rtl="1"/>
          <a:endParaRPr lang="ar-SA"/>
        </a:p>
      </dgm:t>
    </dgm:pt>
    <dgm:pt modelId="{18255555-9A83-43E7-9602-8761204FBC2D}" type="sibTrans" cxnId="{C567DD10-FF7A-4F8B-BC39-D54BACC4854B}">
      <dgm:prSet/>
      <dgm:spPr/>
      <dgm:t>
        <a:bodyPr/>
        <a:lstStyle/>
        <a:p>
          <a:pPr rtl="1"/>
          <a:endParaRPr lang="ar-SA"/>
        </a:p>
      </dgm:t>
    </dgm:pt>
    <dgm:pt modelId="{505D57C4-825C-4C9D-ADE0-569411878A50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ظنَّ المخترعُ التجربةَ مفيدةً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51EC001B-AEA9-4AE1-80C5-D9B0C55E965C}" type="parTrans" cxnId="{73728B13-473A-4E9E-A59E-D2BA6D9143A6}">
      <dgm:prSet/>
      <dgm:spPr/>
      <dgm:t>
        <a:bodyPr/>
        <a:lstStyle/>
        <a:p>
          <a:pPr rtl="1"/>
          <a:endParaRPr lang="ar-SA"/>
        </a:p>
      </dgm:t>
    </dgm:pt>
    <dgm:pt modelId="{F5C86B0D-8361-459F-AD9A-E847287C1A78}" type="sibTrans" cxnId="{73728B13-473A-4E9E-A59E-D2BA6D9143A6}">
      <dgm:prSet/>
      <dgm:spPr/>
      <dgm:t>
        <a:bodyPr/>
        <a:lstStyle/>
        <a:p>
          <a:pPr rtl="1"/>
          <a:endParaRPr lang="ar-SA"/>
        </a:p>
      </dgm:t>
    </dgm:pt>
    <dgm:pt modelId="{CE29D526-692C-4348-ACD7-CC4A5CE9A40C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FBEFE9D2-D4B8-47B0-A741-A7A60E795DCA}" type="parTrans" cxnId="{043C4389-1B9D-4CBA-9E0A-B5F4891FA35B}">
      <dgm:prSet/>
      <dgm:spPr/>
      <dgm:t>
        <a:bodyPr/>
        <a:lstStyle/>
        <a:p>
          <a:pPr rtl="1"/>
          <a:endParaRPr lang="ar-SA"/>
        </a:p>
      </dgm:t>
    </dgm:pt>
    <dgm:pt modelId="{8234CAD7-46AA-45DA-8F1F-96DD18D184F8}" type="sibTrans" cxnId="{043C4389-1B9D-4CBA-9E0A-B5F4891FA35B}">
      <dgm:prSet/>
      <dgm:spPr/>
      <dgm:t>
        <a:bodyPr/>
        <a:lstStyle/>
        <a:p>
          <a:pPr rtl="1"/>
          <a:endParaRPr lang="ar-SA"/>
        </a:p>
      </dgm:t>
    </dgm:pt>
    <dgm:pt modelId="{9DC8D7E3-E1D7-41FD-8A97-67E997BFF0C2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 (خبرها جملة فعلية فعلها مضارع)</a:t>
          </a:r>
        </a:p>
      </dgm:t>
    </dgm:pt>
    <dgm:pt modelId="{E7B6A12F-95D5-4B90-8089-EB361196AA5E}" type="parTrans" cxnId="{5CE59F74-C336-4EE5-BC5F-7B0B8F0DB468}">
      <dgm:prSet/>
      <dgm:spPr/>
      <dgm:t>
        <a:bodyPr/>
        <a:lstStyle/>
        <a:p>
          <a:pPr rtl="1"/>
          <a:endParaRPr lang="ar-SA"/>
        </a:p>
      </dgm:t>
    </dgm:pt>
    <dgm:pt modelId="{F366D557-F432-4FA8-A105-820C3E55923E}" type="sibTrans" cxnId="{5CE59F74-C336-4EE5-BC5F-7B0B8F0DB468}">
      <dgm:prSet/>
      <dgm:spPr/>
      <dgm:t>
        <a:bodyPr/>
        <a:lstStyle/>
        <a:p>
          <a:pPr rtl="1"/>
          <a:endParaRPr lang="ar-SA"/>
        </a:p>
      </dgm:t>
    </dgm:pt>
    <dgm:pt modelId="{DF6C1503-9619-4E9E-A817-F9F7AA1CBB07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والخبر مفعولين لها</a:t>
          </a:r>
        </a:p>
      </dgm:t>
    </dgm:pt>
    <dgm:pt modelId="{95A3A075-4AC3-4F59-8037-89F761264831}" type="parTrans" cxnId="{FD79FAE2-F453-4E6A-BB49-DE8A82F05BE6}">
      <dgm:prSet/>
      <dgm:spPr/>
      <dgm:t>
        <a:bodyPr/>
        <a:lstStyle/>
        <a:p>
          <a:pPr rtl="1"/>
          <a:endParaRPr lang="ar-SA"/>
        </a:p>
      </dgm:t>
    </dgm:pt>
    <dgm:pt modelId="{89E6A428-9224-4437-BADA-65A3CD45A59A}" type="sibTrans" cxnId="{FD79FAE2-F453-4E6A-BB49-DE8A82F05BE6}">
      <dgm:prSet/>
      <dgm:spPr/>
      <dgm:t>
        <a:bodyPr/>
        <a:lstStyle/>
        <a:p>
          <a:pPr rtl="1"/>
          <a:endParaRPr lang="ar-SA"/>
        </a:p>
      </dgm:t>
    </dgm:pt>
    <dgm:pt modelId="{3FD9207D-2E94-493E-B69A-A279D826ABFD}" type="pres">
      <dgm:prSet presAssocID="{6CDC1937-B8A7-408E-B766-9D9639B62149}" presName="Name0" presStyleCnt="0">
        <dgm:presLayoutVars>
          <dgm:dir val="rev"/>
          <dgm:animLvl val="lvl"/>
          <dgm:resizeHandles val="exact"/>
        </dgm:presLayoutVars>
      </dgm:prSet>
      <dgm:spPr/>
    </dgm:pt>
    <dgm:pt modelId="{F7C3E6F0-532A-4270-A8C4-038FCC9F3E3A}" type="pres">
      <dgm:prSet presAssocID="{E3AD0B42-1E83-4813-A3F5-4825A4F6352A}" presName="composite" presStyleCnt="0"/>
      <dgm:spPr/>
    </dgm:pt>
    <dgm:pt modelId="{1C20D34C-6765-471D-AF16-F57421821113}" type="pres">
      <dgm:prSet presAssocID="{E3AD0B42-1E83-4813-A3F5-4825A4F6352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BC64A14-66F2-4DEB-8E24-49BDF1748710}" type="pres">
      <dgm:prSet presAssocID="{E3AD0B42-1E83-4813-A3F5-4825A4F6352A}" presName="desTx" presStyleLbl="alignAccFollowNode1" presStyleIdx="0" presStyleCnt="3">
        <dgm:presLayoutVars>
          <dgm:bulletEnabled val="1"/>
        </dgm:presLayoutVars>
      </dgm:prSet>
      <dgm:spPr/>
    </dgm:pt>
    <dgm:pt modelId="{DEBDD82F-44D0-4F5C-8624-6437E625CC16}" type="pres">
      <dgm:prSet presAssocID="{7D0068F5-9589-4A60-B1EC-F5E276A65077}" presName="space" presStyleCnt="0"/>
      <dgm:spPr/>
    </dgm:pt>
    <dgm:pt modelId="{82E443E8-405A-4C9B-BA7A-73EF565F4A37}" type="pres">
      <dgm:prSet presAssocID="{E32B82F4-E334-4043-BC9D-E47AA7700B1A}" presName="composite" presStyleCnt="0"/>
      <dgm:spPr/>
    </dgm:pt>
    <dgm:pt modelId="{94F4F69A-D668-44BC-BD04-B56C0F589519}" type="pres">
      <dgm:prSet presAssocID="{E32B82F4-E334-4043-BC9D-E47AA7700B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145E924-27C4-4E3C-ACE8-9C105DEC1DB9}" type="pres">
      <dgm:prSet presAssocID="{E32B82F4-E334-4043-BC9D-E47AA7700B1A}" presName="desTx" presStyleLbl="alignAccFollowNode1" presStyleIdx="1" presStyleCnt="3">
        <dgm:presLayoutVars>
          <dgm:bulletEnabled val="1"/>
        </dgm:presLayoutVars>
      </dgm:prSet>
      <dgm:spPr/>
    </dgm:pt>
    <dgm:pt modelId="{3AABF788-0675-445C-A2D4-6FBE31D04ABD}" type="pres">
      <dgm:prSet presAssocID="{5D403164-E257-434B-85BB-7C0BAA1C9F65}" presName="space" presStyleCnt="0"/>
      <dgm:spPr/>
    </dgm:pt>
    <dgm:pt modelId="{332FF79E-455B-4A91-B9F8-38888AEF42D7}" type="pres">
      <dgm:prSet presAssocID="{DD35B574-FF8C-4A73-AB85-6DF6177880C0}" presName="composite" presStyleCnt="0"/>
      <dgm:spPr/>
    </dgm:pt>
    <dgm:pt modelId="{ED5B4111-0D6C-41F6-B4D7-303495C1AE79}" type="pres">
      <dgm:prSet presAssocID="{DD35B574-FF8C-4A73-AB85-6DF6177880C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FBFC665-A37E-4CAA-8DA4-A537084354B3}" type="pres">
      <dgm:prSet presAssocID="{DD35B574-FF8C-4A73-AB85-6DF6177880C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3596009-1A57-4B15-AE88-35D9C42CEA10}" type="presOf" srcId="{1D9B29F9-8D52-480B-A186-0345DE95D529}" destId="{0BC64A14-66F2-4DEB-8E24-49BDF1748710}" srcOrd="0" destOrd="1" presId="urn:microsoft.com/office/officeart/2005/8/layout/hList1"/>
    <dgm:cxn modelId="{C567DD10-FF7A-4F8B-BC39-D54BACC4854B}" srcId="{E32B82F4-E334-4043-BC9D-E47AA7700B1A}" destId="{D37FDFCA-EA5C-4F19-B960-D01790D9301A}" srcOrd="3" destOrd="0" parTransId="{D8A22158-226D-4DA3-A718-3E43E914BDC9}" sibTransId="{18255555-9A83-43E7-9602-8761204FBC2D}"/>
    <dgm:cxn modelId="{73728B13-473A-4E9E-A59E-D2BA6D9143A6}" srcId="{E32B82F4-E334-4043-BC9D-E47AA7700B1A}" destId="{505D57C4-825C-4C9D-ADE0-569411878A50}" srcOrd="6" destOrd="0" parTransId="{51EC001B-AEA9-4AE1-80C5-D9B0C55E965C}" sibTransId="{F5C86B0D-8361-459F-AD9A-E847287C1A78}"/>
    <dgm:cxn modelId="{50158D14-E99A-48B6-81C0-32A69BBE118F}" type="presOf" srcId="{03BAF692-10A2-448E-8AFD-96CD68C38275}" destId="{0BC64A14-66F2-4DEB-8E24-49BDF1748710}" srcOrd="0" destOrd="2" presId="urn:microsoft.com/office/officeart/2005/8/layout/hList1"/>
    <dgm:cxn modelId="{D3E9C917-AA0A-4381-9161-948169D43C22}" srcId="{E3AD0B42-1E83-4813-A3F5-4825A4F6352A}" destId="{07B2809E-6365-4753-B5C7-E9AC807E1492}" srcOrd="0" destOrd="0" parTransId="{C1057D8D-FE6B-49C3-B2E6-3DB5741B3A57}" sibTransId="{DA5655AD-8C47-4C01-B292-B8D5B4F37738}"/>
    <dgm:cxn modelId="{265AC51A-E655-4830-9BC0-B602D2843209}" srcId="{6CDC1937-B8A7-408E-B766-9D9639B62149}" destId="{E32B82F4-E334-4043-BC9D-E47AA7700B1A}" srcOrd="1" destOrd="0" parTransId="{AC8C45BC-F1BA-475F-A630-19003FDED38D}" sibTransId="{5D403164-E257-434B-85BB-7C0BAA1C9F65}"/>
    <dgm:cxn modelId="{6D92CE1B-F458-4F77-953E-7413B391090C}" type="presOf" srcId="{018F7F93-9AF6-42CD-9B82-4CCD1190270E}" destId="{FFBFC665-A37E-4CAA-8DA4-A537084354B3}" srcOrd="0" destOrd="1" presId="urn:microsoft.com/office/officeart/2005/8/layout/hList1"/>
    <dgm:cxn modelId="{8C83D61D-6F89-4AD6-9723-A761EB02ED52}" type="presOf" srcId="{473493DA-0BC9-4E0A-9EAF-7FD99CA0415B}" destId="{0BC64A14-66F2-4DEB-8E24-49BDF1748710}" srcOrd="0" destOrd="6" presId="urn:microsoft.com/office/officeart/2005/8/layout/hList1"/>
    <dgm:cxn modelId="{FBBEAB24-2909-4397-A94A-45CF67ECE249}" type="presOf" srcId="{07B2809E-6365-4753-B5C7-E9AC807E1492}" destId="{0BC64A14-66F2-4DEB-8E24-49BDF1748710}" srcOrd="0" destOrd="0" presId="urn:microsoft.com/office/officeart/2005/8/layout/hList1"/>
    <dgm:cxn modelId="{CA10B12A-4785-4380-B17B-0AA2A2F6BB7E}" type="presOf" srcId="{5976E121-EC6D-4BF1-AB93-E6E2E5A896BE}" destId="{2145E924-27C4-4E3C-ACE8-9C105DEC1DB9}" srcOrd="0" destOrd="4" presId="urn:microsoft.com/office/officeart/2005/8/layout/hList1"/>
    <dgm:cxn modelId="{2865B13A-41FC-4EF2-B376-2572F703A0FF}" srcId="{E3AD0B42-1E83-4813-A3F5-4825A4F6352A}" destId="{1D9B29F9-8D52-480B-A186-0345DE95D529}" srcOrd="1" destOrd="0" parTransId="{0CA42058-4C88-490A-9F86-FE0932B775AE}" sibTransId="{93B940F4-7E50-46C4-9B32-915AA3D5791F}"/>
    <dgm:cxn modelId="{3EF7AB61-053F-4BBE-A639-F3BBC4626A25}" srcId="{E32B82F4-E334-4043-BC9D-E47AA7700B1A}" destId="{5976E121-EC6D-4BF1-AB93-E6E2E5A896BE}" srcOrd="4" destOrd="0" parTransId="{1F3FFC06-5C2F-49AD-86A6-FB061B6BCD28}" sibTransId="{4B49160A-72EF-4722-B3E2-D2A5CFB5CB01}"/>
    <dgm:cxn modelId="{9BE4A447-57FC-4975-A87A-BFA8488E4640}" srcId="{E32B82F4-E334-4043-BC9D-E47AA7700B1A}" destId="{59CFE2B8-DD03-45B1-9CEC-C59AD1E92D89}" srcOrd="0" destOrd="0" parTransId="{BF3B647F-4119-450D-9659-F34E2D225E32}" sibTransId="{4B2D9AB1-FABF-40F2-B9B8-FB228648F835}"/>
    <dgm:cxn modelId="{7D83CC6B-F3A4-47F4-884F-42B91012E6CD}" type="presOf" srcId="{DD35B574-FF8C-4A73-AB85-6DF6177880C0}" destId="{ED5B4111-0D6C-41F6-B4D7-303495C1AE79}" srcOrd="0" destOrd="0" presId="urn:microsoft.com/office/officeart/2005/8/layout/hList1"/>
    <dgm:cxn modelId="{7A2EB74E-24FC-4CC2-B5CA-EA0FFA76E188}" srcId="{E3AD0B42-1E83-4813-A3F5-4825A4F6352A}" destId="{A7528726-84DA-4B39-9CF1-99D73520C50E}" srcOrd="5" destOrd="0" parTransId="{567C163B-BB8A-4FEC-8AAD-0803127A2C05}" sibTransId="{5DB5DD8A-23C1-4331-8D9D-ED7CB29EEEE6}"/>
    <dgm:cxn modelId="{5CE59F74-C336-4EE5-BC5F-7B0B8F0DB468}" srcId="{DD35B574-FF8C-4A73-AB85-6DF6177880C0}" destId="{9DC8D7E3-E1D7-41FD-8A97-67E997BFF0C2}" srcOrd="2" destOrd="0" parTransId="{E7B6A12F-95D5-4B90-8089-EB361196AA5E}" sibTransId="{F366D557-F432-4FA8-A105-820C3E55923E}"/>
    <dgm:cxn modelId="{ED01EF77-E33F-4884-A6C6-D97B2CF14F18}" srcId="{E3AD0B42-1E83-4813-A3F5-4825A4F6352A}" destId="{03BAF692-10A2-448E-8AFD-96CD68C38275}" srcOrd="2" destOrd="0" parTransId="{B3342B74-BBA2-4A15-9A32-FDFEDFC4EB87}" sibTransId="{587BBEC2-F978-42CA-B05B-9772E4B90BBF}"/>
    <dgm:cxn modelId="{BB814558-48AD-4484-95AD-CA388FBE554C}" srcId="{E32B82F4-E334-4043-BC9D-E47AA7700B1A}" destId="{62891D39-FF05-4944-B648-FFD3DC2C8759}" srcOrd="2" destOrd="0" parTransId="{CD67C176-C1E2-483C-BF4A-79BE198BCDD2}" sibTransId="{6B902AD4-A983-43C0-9EF4-BBBEBDD608E1}"/>
    <dgm:cxn modelId="{5D0B825A-8D02-472E-8206-C410D8C55B60}" srcId="{DD35B574-FF8C-4A73-AB85-6DF6177880C0}" destId="{018F7F93-9AF6-42CD-9B82-4CCD1190270E}" srcOrd="1" destOrd="0" parTransId="{35D1608C-F2AB-4C97-AA74-F77E1A76D04D}" sibTransId="{F046CB17-A64C-484D-8E34-0420674B5EB5}"/>
    <dgm:cxn modelId="{62C54A7C-EBC6-4410-8A58-0247891C744E}" type="presOf" srcId="{52C5DC4A-6046-40E9-B5E7-0E24E4ED7D3D}" destId="{2145E924-27C4-4E3C-ACE8-9C105DEC1DB9}" srcOrd="0" destOrd="1" presId="urn:microsoft.com/office/officeart/2005/8/layout/hList1"/>
    <dgm:cxn modelId="{C785437F-A1F3-41AE-8E86-2B55715A874B}" type="presOf" srcId="{59CFE2B8-DD03-45B1-9CEC-C59AD1E92D89}" destId="{2145E924-27C4-4E3C-ACE8-9C105DEC1DB9}" srcOrd="0" destOrd="0" presId="urn:microsoft.com/office/officeart/2005/8/layout/hList1"/>
    <dgm:cxn modelId="{EB6E2081-8FA3-45BC-8D78-8B768BF34DA0}" srcId="{6CDC1937-B8A7-408E-B766-9D9639B62149}" destId="{E3AD0B42-1E83-4813-A3F5-4825A4F6352A}" srcOrd="0" destOrd="0" parTransId="{5FBA6F00-87F9-430A-85C3-227757603BA5}" sibTransId="{7D0068F5-9589-4A60-B1EC-F5E276A65077}"/>
    <dgm:cxn modelId="{31176B82-8CE1-41FD-A292-C9C7AD337E61}" type="presOf" srcId="{02FCB5F5-1C1C-4370-AC19-B9A962391104}" destId="{FFBFC665-A37E-4CAA-8DA4-A537084354B3}" srcOrd="0" destOrd="0" presId="urn:microsoft.com/office/officeart/2005/8/layout/hList1"/>
    <dgm:cxn modelId="{1EE25082-36DD-45C8-B386-EA05B7948FAF}" type="presOf" srcId="{E3AD0B42-1E83-4813-A3F5-4825A4F6352A}" destId="{1C20D34C-6765-471D-AF16-F57421821113}" srcOrd="0" destOrd="0" presId="urn:microsoft.com/office/officeart/2005/8/layout/hList1"/>
    <dgm:cxn modelId="{6E01D186-1AFA-45F0-97F4-2483440E946A}" type="presOf" srcId="{62891D39-FF05-4944-B648-FFD3DC2C8759}" destId="{2145E924-27C4-4E3C-ACE8-9C105DEC1DB9}" srcOrd="0" destOrd="2" presId="urn:microsoft.com/office/officeart/2005/8/layout/hList1"/>
    <dgm:cxn modelId="{043C4389-1B9D-4CBA-9E0A-B5F4891FA35B}" srcId="{E32B82F4-E334-4043-BC9D-E47AA7700B1A}" destId="{CE29D526-692C-4348-ACD7-CC4A5CE9A40C}" srcOrd="5" destOrd="0" parTransId="{FBEFE9D2-D4B8-47B0-A741-A7A60E795DCA}" sibTransId="{8234CAD7-46AA-45DA-8F1F-96DD18D184F8}"/>
    <dgm:cxn modelId="{3889A393-4D06-4133-8D91-C64C325C553B}" srcId="{6CDC1937-B8A7-408E-B766-9D9639B62149}" destId="{DD35B574-FF8C-4A73-AB85-6DF6177880C0}" srcOrd="2" destOrd="0" parTransId="{A4CB71E9-88EC-488B-9CAC-87E7E5E6D1BD}" sibTransId="{647D435C-031A-441B-8045-A3D914B6E9F1}"/>
    <dgm:cxn modelId="{A107F994-F523-4017-A5EC-82E6EFC60F26}" type="presOf" srcId="{E32B82F4-E334-4043-BC9D-E47AA7700B1A}" destId="{94F4F69A-D668-44BC-BD04-B56C0F589519}" srcOrd="0" destOrd="0" presId="urn:microsoft.com/office/officeart/2005/8/layout/hList1"/>
    <dgm:cxn modelId="{137BB597-9D94-433C-B533-F8CECE7FE893}" type="presOf" srcId="{A7528726-84DA-4B39-9CF1-99D73520C50E}" destId="{0BC64A14-66F2-4DEB-8E24-49BDF1748710}" srcOrd="0" destOrd="5" presId="urn:microsoft.com/office/officeart/2005/8/layout/hList1"/>
    <dgm:cxn modelId="{EF662699-83FC-4871-9EB5-8D4B9C3BC3B9}" type="presOf" srcId="{D37FDFCA-EA5C-4F19-B960-D01790D9301A}" destId="{2145E924-27C4-4E3C-ACE8-9C105DEC1DB9}" srcOrd="0" destOrd="3" presId="urn:microsoft.com/office/officeart/2005/8/layout/hList1"/>
    <dgm:cxn modelId="{0CB6E6A0-B17E-4C41-BD2B-EF235F1A3384}" type="presOf" srcId="{505D57C4-825C-4C9D-ADE0-569411878A50}" destId="{2145E924-27C4-4E3C-ACE8-9C105DEC1DB9}" srcOrd="0" destOrd="6" presId="urn:microsoft.com/office/officeart/2005/8/layout/hList1"/>
    <dgm:cxn modelId="{564155AF-20E1-4D77-B4D5-F6B3E60E0C4A}" type="presOf" srcId="{9DC8D7E3-E1D7-41FD-8A97-67E997BFF0C2}" destId="{FFBFC665-A37E-4CAA-8DA4-A537084354B3}" srcOrd="0" destOrd="2" presId="urn:microsoft.com/office/officeart/2005/8/layout/hList1"/>
    <dgm:cxn modelId="{D24732B3-E344-4FA0-9FC6-21A4AE6069CE}" srcId="{DD35B574-FF8C-4A73-AB85-6DF6177880C0}" destId="{02FCB5F5-1C1C-4370-AC19-B9A962391104}" srcOrd="0" destOrd="0" parTransId="{E9CCFD72-429C-4EC6-9776-81025E7CEBE8}" sibTransId="{16D0B9AC-9FFC-444D-9C61-B2BA7B707E2E}"/>
    <dgm:cxn modelId="{4804F5B6-AA89-4040-A0DA-986FD373AF40}" type="presOf" srcId="{8E10CB64-73E4-4F1D-8189-F821E5B6FC55}" destId="{0BC64A14-66F2-4DEB-8E24-49BDF1748710}" srcOrd="0" destOrd="3" presId="urn:microsoft.com/office/officeart/2005/8/layout/hList1"/>
    <dgm:cxn modelId="{FE8581C3-0C64-4D91-9983-D461DB58E5ED}" type="presOf" srcId="{DF6C1503-9619-4E9E-A817-F9F7AA1CBB07}" destId="{FFBFC665-A37E-4CAA-8DA4-A537084354B3}" srcOrd="0" destOrd="3" presId="urn:microsoft.com/office/officeart/2005/8/layout/hList1"/>
    <dgm:cxn modelId="{E8120AC5-E213-4D8E-9477-617DCC5D3A96}" srcId="{E3AD0B42-1E83-4813-A3F5-4825A4F6352A}" destId="{473493DA-0BC9-4E0A-9EAF-7FD99CA0415B}" srcOrd="6" destOrd="0" parTransId="{76FA77CF-5D24-4C82-9DF4-3BB8EBB147BA}" sibTransId="{2A5C950A-76FA-4564-A5A6-3696F140D025}"/>
    <dgm:cxn modelId="{B74771C5-7FA2-4062-8E61-3B5BFFBE5E3D}" srcId="{E32B82F4-E334-4043-BC9D-E47AA7700B1A}" destId="{52C5DC4A-6046-40E9-B5E7-0E24E4ED7D3D}" srcOrd="1" destOrd="0" parTransId="{25D0DAF7-DFE5-4C70-BB6A-B73E26AB5F6D}" sibTransId="{B4486CE3-660D-4758-BB7F-54A988C35313}"/>
    <dgm:cxn modelId="{FB9093DE-145C-40C5-BC53-77AFC60CBEF5}" type="presOf" srcId="{89CC5900-F133-4B65-8156-314D95E07972}" destId="{0BC64A14-66F2-4DEB-8E24-49BDF1748710}" srcOrd="0" destOrd="4" presId="urn:microsoft.com/office/officeart/2005/8/layout/hList1"/>
    <dgm:cxn modelId="{96E1DDE0-A5BA-42A9-BB8C-1AA46E4A2BE7}" type="presOf" srcId="{6CDC1937-B8A7-408E-B766-9D9639B62149}" destId="{3FD9207D-2E94-493E-B69A-A279D826ABFD}" srcOrd="0" destOrd="0" presId="urn:microsoft.com/office/officeart/2005/8/layout/hList1"/>
    <dgm:cxn modelId="{FD79FAE2-F453-4E6A-BB49-DE8A82F05BE6}" srcId="{DD35B574-FF8C-4A73-AB85-6DF6177880C0}" destId="{DF6C1503-9619-4E9E-A817-F9F7AA1CBB07}" srcOrd="3" destOrd="0" parTransId="{95A3A075-4AC3-4F59-8037-89F761264831}" sibTransId="{89E6A428-9224-4437-BADA-65A3CD45A59A}"/>
    <dgm:cxn modelId="{4557CEE6-C409-4C58-BD65-08AD662458EE}" srcId="{E3AD0B42-1E83-4813-A3F5-4825A4F6352A}" destId="{8E10CB64-73E4-4F1D-8189-F821E5B6FC55}" srcOrd="3" destOrd="0" parTransId="{D98A8746-C871-4FDD-ADFE-4F8DD8FEAFCA}" sibTransId="{90C80838-7BDA-4321-94C3-D3223578704F}"/>
    <dgm:cxn modelId="{9F7C79F0-37EF-4B36-9802-F24D9CB97527}" type="presOf" srcId="{CE29D526-692C-4348-ACD7-CC4A5CE9A40C}" destId="{2145E924-27C4-4E3C-ACE8-9C105DEC1DB9}" srcOrd="0" destOrd="5" presId="urn:microsoft.com/office/officeart/2005/8/layout/hList1"/>
    <dgm:cxn modelId="{EFDEA9F1-F0D0-4D8C-A0D0-5F0F3205AFE2}" srcId="{E3AD0B42-1E83-4813-A3F5-4825A4F6352A}" destId="{89CC5900-F133-4B65-8156-314D95E07972}" srcOrd="4" destOrd="0" parTransId="{9FC177AF-5250-4FDC-986B-7CC2783649D0}" sibTransId="{23D26B3C-E7E4-4F3D-80BA-4B62C9A4360A}"/>
    <dgm:cxn modelId="{B19C73BD-1D06-47A1-80C7-AD08A0B0567C}" type="presParOf" srcId="{3FD9207D-2E94-493E-B69A-A279D826ABFD}" destId="{F7C3E6F0-532A-4270-A8C4-038FCC9F3E3A}" srcOrd="0" destOrd="0" presId="urn:microsoft.com/office/officeart/2005/8/layout/hList1"/>
    <dgm:cxn modelId="{282D6AAA-E057-4075-846A-F13D84B9B5C8}" type="presParOf" srcId="{F7C3E6F0-532A-4270-A8C4-038FCC9F3E3A}" destId="{1C20D34C-6765-471D-AF16-F57421821113}" srcOrd="0" destOrd="0" presId="urn:microsoft.com/office/officeart/2005/8/layout/hList1"/>
    <dgm:cxn modelId="{48CFF76B-D150-4261-A3C7-360504F288AB}" type="presParOf" srcId="{F7C3E6F0-532A-4270-A8C4-038FCC9F3E3A}" destId="{0BC64A14-66F2-4DEB-8E24-49BDF1748710}" srcOrd="1" destOrd="0" presId="urn:microsoft.com/office/officeart/2005/8/layout/hList1"/>
    <dgm:cxn modelId="{289AF0C3-F34B-4B6C-A932-8CF4BF1B9934}" type="presParOf" srcId="{3FD9207D-2E94-493E-B69A-A279D826ABFD}" destId="{DEBDD82F-44D0-4F5C-8624-6437E625CC16}" srcOrd="1" destOrd="0" presId="urn:microsoft.com/office/officeart/2005/8/layout/hList1"/>
    <dgm:cxn modelId="{91CEFD68-D55F-4AB0-BC4E-DD4345C541D2}" type="presParOf" srcId="{3FD9207D-2E94-493E-B69A-A279D826ABFD}" destId="{82E443E8-405A-4C9B-BA7A-73EF565F4A37}" srcOrd="2" destOrd="0" presId="urn:microsoft.com/office/officeart/2005/8/layout/hList1"/>
    <dgm:cxn modelId="{0CEB21C4-8E89-4233-8351-E7A1907EA9B4}" type="presParOf" srcId="{82E443E8-405A-4C9B-BA7A-73EF565F4A37}" destId="{94F4F69A-D668-44BC-BD04-B56C0F589519}" srcOrd="0" destOrd="0" presId="urn:microsoft.com/office/officeart/2005/8/layout/hList1"/>
    <dgm:cxn modelId="{9F00F6B9-B708-4CB1-9AB0-575BBFA97060}" type="presParOf" srcId="{82E443E8-405A-4C9B-BA7A-73EF565F4A37}" destId="{2145E924-27C4-4E3C-ACE8-9C105DEC1DB9}" srcOrd="1" destOrd="0" presId="urn:microsoft.com/office/officeart/2005/8/layout/hList1"/>
    <dgm:cxn modelId="{E9682A9F-045D-4C55-B918-DF7FCEC2E450}" type="presParOf" srcId="{3FD9207D-2E94-493E-B69A-A279D826ABFD}" destId="{3AABF788-0675-445C-A2D4-6FBE31D04ABD}" srcOrd="3" destOrd="0" presId="urn:microsoft.com/office/officeart/2005/8/layout/hList1"/>
    <dgm:cxn modelId="{EFDD848C-9DE7-4C5B-BF2A-5150CA326D1E}" type="presParOf" srcId="{3FD9207D-2E94-493E-B69A-A279D826ABFD}" destId="{332FF79E-455B-4A91-B9F8-38888AEF42D7}" srcOrd="4" destOrd="0" presId="urn:microsoft.com/office/officeart/2005/8/layout/hList1"/>
    <dgm:cxn modelId="{B6238755-D68B-40BC-B094-AD6632D25A45}" type="presParOf" srcId="{332FF79E-455B-4A91-B9F8-38888AEF42D7}" destId="{ED5B4111-0D6C-41F6-B4D7-303495C1AE79}" srcOrd="0" destOrd="0" presId="urn:microsoft.com/office/officeart/2005/8/layout/hList1"/>
    <dgm:cxn modelId="{A4D0B1A2-A991-4A82-B7F1-1378C233734A}" type="presParOf" srcId="{332FF79E-455B-4A91-B9F8-38888AEF42D7}" destId="{FFBFC665-A37E-4CAA-8DA4-A537084354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23A7B-B039-4140-B97A-A407395D5EF1}" type="doc">
      <dgm:prSet loTypeId="urn:microsoft.com/office/officeart/2008/layout/HalfCircleOrganizationChart" loCatId="hierarchy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pPr rtl="1"/>
          <a:endParaRPr lang="ar-SA"/>
        </a:p>
      </dgm:t>
    </dgm:pt>
    <dgm:pt modelId="{C7FFF648-0371-451B-9EC6-EDDDAC1A3B03}">
      <dgm:prSet phldrT="[نص]"/>
      <dgm:spPr/>
      <dgm:t>
        <a:bodyPr/>
        <a:lstStyle/>
        <a:p>
          <a:pPr rtl="1"/>
          <a:r>
            <a:rPr lang="ar-SA" dirty="0"/>
            <a:t>إن وأخواتها</a:t>
          </a:r>
        </a:p>
      </dgm:t>
    </dgm:pt>
    <dgm:pt modelId="{93A244CF-9C4B-4994-A612-AD7EA57F8A1E}" type="parTrans" cxnId="{B844BA23-D979-45F8-9F66-0EF30191EA18}">
      <dgm:prSet/>
      <dgm:spPr/>
      <dgm:t>
        <a:bodyPr/>
        <a:lstStyle/>
        <a:p>
          <a:pPr rtl="1"/>
          <a:endParaRPr lang="ar-SA"/>
        </a:p>
      </dgm:t>
    </dgm:pt>
    <dgm:pt modelId="{E21824F2-4DE6-46BB-A21C-F9C06ABCFFEE}" type="sibTrans" cxnId="{B844BA23-D979-45F8-9F66-0EF30191EA18}">
      <dgm:prSet/>
      <dgm:spPr/>
      <dgm:t>
        <a:bodyPr/>
        <a:lstStyle/>
        <a:p>
          <a:pPr rtl="1"/>
          <a:endParaRPr lang="ar-SA"/>
        </a:p>
      </dgm:t>
    </dgm:pt>
    <dgm:pt modelId="{934A8551-0C28-4811-9934-A6275174C9CD}" type="asst">
      <dgm:prSet phldrT="[نص]"/>
      <dgm:spPr/>
      <dgm:t>
        <a:bodyPr/>
        <a:lstStyle/>
        <a:p>
          <a:pPr rtl="1"/>
          <a:r>
            <a:rPr lang="ar-SA" dirty="0"/>
            <a:t>دلالاتها</a:t>
          </a:r>
        </a:p>
      </dgm:t>
    </dgm:pt>
    <dgm:pt modelId="{9E9ED130-1A9F-4836-A423-D00EF0026FE8}" type="parTrans" cxnId="{2CEEF21D-A4A8-4953-831B-EB44CA1123D3}">
      <dgm:prSet/>
      <dgm:spPr/>
      <dgm:t>
        <a:bodyPr/>
        <a:lstStyle/>
        <a:p>
          <a:pPr rtl="1"/>
          <a:endParaRPr lang="ar-SA"/>
        </a:p>
      </dgm:t>
    </dgm:pt>
    <dgm:pt modelId="{8DCA21ED-0A0B-49F2-83F2-2E084B54A957}" type="sibTrans" cxnId="{2CEEF21D-A4A8-4953-831B-EB44CA1123D3}">
      <dgm:prSet/>
      <dgm:spPr/>
      <dgm:t>
        <a:bodyPr/>
        <a:lstStyle/>
        <a:p>
          <a:pPr rtl="1"/>
          <a:endParaRPr lang="ar-SA"/>
        </a:p>
      </dgm:t>
    </dgm:pt>
    <dgm:pt modelId="{4345C26E-5937-45BB-A38C-7548480121FA}">
      <dgm:prSet phldrT="[نص]"/>
      <dgm:spPr/>
      <dgm:t>
        <a:bodyPr/>
        <a:lstStyle/>
        <a:p>
          <a:pPr rtl="1"/>
          <a:r>
            <a:rPr lang="ar-SA" dirty="0"/>
            <a:t>إنَّ</a:t>
          </a:r>
        </a:p>
      </dgm:t>
    </dgm:pt>
    <dgm:pt modelId="{470DB3D0-F12E-4BD0-895E-440B3098BEA2}" type="parTrans" cxnId="{2C74270D-BB49-401B-AB2D-78C88785E20E}">
      <dgm:prSet/>
      <dgm:spPr/>
      <dgm:t>
        <a:bodyPr/>
        <a:lstStyle/>
        <a:p>
          <a:pPr rtl="1"/>
          <a:endParaRPr lang="ar-SA"/>
        </a:p>
      </dgm:t>
    </dgm:pt>
    <dgm:pt modelId="{B65F9FCE-51DF-40C8-A643-408511697DEE}" type="sibTrans" cxnId="{2C74270D-BB49-401B-AB2D-78C88785E20E}">
      <dgm:prSet/>
      <dgm:spPr/>
      <dgm:t>
        <a:bodyPr/>
        <a:lstStyle/>
        <a:p>
          <a:pPr rtl="1"/>
          <a:endParaRPr lang="ar-SA"/>
        </a:p>
      </dgm:t>
    </dgm:pt>
    <dgm:pt modelId="{79632E41-8188-4257-94C0-21A33C24B542}">
      <dgm:prSet phldrT="[نص]"/>
      <dgm:spPr/>
      <dgm:t>
        <a:bodyPr/>
        <a:lstStyle/>
        <a:p>
          <a:pPr rtl="1"/>
          <a:r>
            <a:rPr lang="ar-SA" dirty="0"/>
            <a:t>أنَّ</a:t>
          </a:r>
        </a:p>
      </dgm:t>
    </dgm:pt>
    <dgm:pt modelId="{667F499E-2C5B-4E64-9BD6-9F48AD1E0D45}" type="parTrans" cxnId="{55A869B2-CE5A-44CC-B76A-82BFE02F36D4}">
      <dgm:prSet/>
      <dgm:spPr/>
      <dgm:t>
        <a:bodyPr/>
        <a:lstStyle/>
        <a:p>
          <a:pPr rtl="1"/>
          <a:endParaRPr lang="ar-SA"/>
        </a:p>
      </dgm:t>
    </dgm:pt>
    <dgm:pt modelId="{36C5C176-B77A-4438-97EB-DF14813DF974}" type="sibTrans" cxnId="{55A869B2-CE5A-44CC-B76A-82BFE02F36D4}">
      <dgm:prSet/>
      <dgm:spPr/>
      <dgm:t>
        <a:bodyPr/>
        <a:lstStyle/>
        <a:p>
          <a:pPr rtl="1"/>
          <a:endParaRPr lang="ar-SA"/>
        </a:p>
      </dgm:t>
    </dgm:pt>
    <dgm:pt modelId="{90D72FCD-D7D6-4B5C-A639-EE3DC0553167}">
      <dgm:prSet phldrT="[نص]"/>
      <dgm:spPr/>
      <dgm:t>
        <a:bodyPr/>
        <a:lstStyle/>
        <a:p>
          <a:pPr rtl="1"/>
          <a:r>
            <a:rPr lang="ar-SA" dirty="0"/>
            <a:t>كأنَّ</a:t>
          </a:r>
        </a:p>
      </dgm:t>
    </dgm:pt>
    <dgm:pt modelId="{D8F79059-2560-41C2-8E66-F04D27D9A165}" type="parTrans" cxnId="{DE48678B-B4D0-414B-864F-626B1D355AD8}">
      <dgm:prSet/>
      <dgm:spPr/>
      <dgm:t>
        <a:bodyPr/>
        <a:lstStyle/>
        <a:p>
          <a:pPr rtl="1"/>
          <a:endParaRPr lang="ar-SA"/>
        </a:p>
      </dgm:t>
    </dgm:pt>
    <dgm:pt modelId="{33CA20D4-16CF-4729-9041-1DDE974F00C1}" type="sibTrans" cxnId="{DE48678B-B4D0-414B-864F-626B1D355AD8}">
      <dgm:prSet/>
      <dgm:spPr/>
      <dgm:t>
        <a:bodyPr/>
        <a:lstStyle/>
        <a:p>
          <a:pPr rtl="1"/>
          <a:endParaRPr lang="ar-SA"/>
        </a:p>
      </dgm:t>
    </dgm:pt>
    <dgm:pt modelId="{FC6FDFF8-A402-42B9-AD51-3B9F4C48B694}">
      <dgm:prSet/>
      <dgm:spPr/>
      <dgm:t>
        <a:bodyPr/>
        <a:lstStyle/>
        <a:p>
          <a:pPr rtl="1"/>
          <a:r>
            <a:rPr lang="ar-SA" dirty="0"/>
            <a:t>لكنّ</a:t>
          </a:r>
        </a:p>
      </dgm:t>
    </dgm:pt>
    <dgm:pt modelId="{32B18DF4-E781-4AFE-91C6-CDF4B73CDAAD}" type="parTrans" cxnId="{03790F0A-A2FC-4FEC-B27B-C487ED679B05}">
      <dgm:prSet/>
      <dgm:spPr/>
      <dgm:t>
        <a:bodyPr/>
        <a:lstStyle/>
        <a:p>
          <a:pPr rtl="1"/>
          <a:endParaRPr lang="ar-SA"/>
        </a:p>
      </dgm:t>
    </dgm:pt>
    <dgm:pt modelId="{3386EC37-2C98-469D-8126-01C3174DEA3D}" type="sibTrans" cxnId="{03790F0A-A2FC-4FEC-B27B-C487ED679B05}">
      <dgm:prSet/>
      <dgm:spPr/>
      <dgm:t>
        <a:bodyPr/>
        <a:lstStyle/>
        <a:p>
          <a:pPr rtl="1"/>
          <a:endParaRPr lang="ar-SA"/>
        </a:p>
      </dgm:t>
    </dgm:pt>
    <dgm:pt modelId="{2D4CB5E7-6E72-42EA-9957-1E0D0DEFD158}">
      <dgm:prSet/>
      <dgm:spPr/>
      <dgm:t>
        <a:bodyPr/>
        <a:lstStyle/>
        <a:p>
          <a:pPr rtl="1"/>
          <a:r>
            <a:rPr lang="ar-SA" dirty="0"/>
            <a:t>الاستدراك</a:t>
          </a:r>
        </a:p>
      </dgm:t>
    </dgm:pt>
    <dgm:pt modelId="{67C84171-8243-4DEB-AD50-05A1B6450A16}" type="parTrans" cxnId="{4B107A7B-4F24-4AF6-9631-8398B634D738}">
      <dgm:prSet/>
      <dgm:spPr/>
      <dgm:t>
        <a:bodyPr/>
        <a:lstStyle/>
        <a:p>
          <a:pPr rtl="1"/>
          <a:endParaRPr lang="ar-SA"/>
        </a:p>
      </dgm:t>
    </dgm:pt>
    <dgm:pt modelId="{B47DF0AF-2179-41A3-9322-8C2D3859B8BD}" type="sibTrans" cxnId="{4B107A7B-4F24-4AF6-9631-8398B634D738}">
      <dgm:prSet/>
      <dgm:spPr/>
      <dgm:t>
        <a:bodyPr/>
        <a:lstStyle/>
        <a:p>
          <a:pPr rtl="1"/>
          <a:endParaRPr lang="ar-SA"/>
        </a:p>
      </dgm:t>
    </dgm:pt>
    <dgm:pt modelId="{DBA20E9B-267D-47A9-9F55-4934A7196486}">
      <dgm:prSet/>
      <dgm:spPr/>
      <dgm:t>
        <a:bodyPr/>
        <a:lstStyle/>
        <a:p>
          <a:pPr rtl="1"/>
          <a:r>
            <a:rPr lang="ar-SA" dirty="0"/>
            <a:t>لعلّ</a:t>
          </a:r>
        </a:p>
      </dgm:t>
    </dgm:pt>
    <dgm:pt modelId="{B2F94B21-AEF1-4563-9BF7-F9311C4476FD}" type="parTrans" cxnId="{672DA861-9B3F-49C6-8144-2F085BEAD919}">
      <dgm:prSet/>
      <dgm:spPr/>
      <dgm:t>
        <a:bodyPr/>
        <a:lstStyle/>
        <a:p>
          <a:pPr rtl="1"/>
          <a:endParaRPr lang="ar-SA"/>
        </a:p>
      </dgm:t>
    </dgm:pt>
    <dgm:pt modelId="{1E64FC49-4103-4D04-9B57-85BFD8532F65}" type="sibTrans" cxnId="{672DA861-9B3F-49C6-8144-2F085BEAD919}">
      <dgm:prSet/>
      <dgm:spPr/>
      <dgm:t>
        <a:bodyPr/>
        <a:lstStyle/>
        <a:p>
          <a:pPr rtl="1"/>
          <a:endParaRPr lang="ar-SA"/>
        </a:p>
      </dgm:t>
    </dgm:pt>
    <dgm:pt modelId="{69527AAE-F691-4A55-B2ED-8268EA31A322}">
      <dgm:prSet/>
      <dgm:spPr/>
      <dgm:t>
        <a:bodyPr/>
        <a:lstStyle/>
        <a:p>
          <a:pPr rtl="1"/>
          <a:r>
            <a:rPr lang="ar-SA" dirty="0"/>
            <a:t>ليت</a:t>
          </a:r>
        </a:p>
      </dgm:t>
    </dgm:pt>
    <dgm:pt modelId="{FC36D3A1-AC5B-4767-A002-BC8AF5219C1D}" type="parTrans" cxnId="{E53AAB94-2793-467A-A466-EB9354C6B7D3}">
      <dgm:prSet/>
      <dgm:spPr/>
      <dgm:t>
        <a:bodyPr/>
        <a:lstStyle/>
        <a:p>
          <a:pPr rtl="1"/>
          <a:endParaRPr lang="ar-SA"/>
        </a:p>
      </dgm:t>
    </dgm:pt>
    <dgm:pt modelId="{27E8342D-2711-47E0-A686-F2FC04CFF84E}" type="sibTrans" cxnId="{E53AAB94-2793-467A-A466-EB9354C6B7D3}">
      <dgm:prSet/>
      <dgm:spPr/>
      <dgm:t>
        <a:bodyPr/>
        <a:lstStyle/>
        <a:p>
          <a:pPr rtl="1"/>
          <a:endParaRPr lang="ar-SA"/>
        </a:p>
      </dgm:t>
    </dgm:pt>
    <dgm:pt modelId="{D0145EA6-C37E-4FDB-B8D5-8380DCE7FF4C}">
      <dgm:prSet/>
      <dgm:spPr/>
      <dgm:t>
        <a:bodyPr/>
        <a:lstStyle/>
        <a:p>
          <a:pPr rtl="1"/>
          <a:r>
            <a:rPr lang="ar-SA" dirty="0"/>
            <a:t>التأكيد</a:t>
          </a:r>
        </a:p>
      </dgm:t>
    </dgm:pt>
    <dgm:pt modelId="{9FC4FE51-4BAD-455D-A9BC-CCF3440B8C57}" type="parTrans" cxnId="{F4A22563-315C-43EF-9BF2-905C33468E13}">
      <dgm:prSet/>
      <dgm:spPr/>
      <dgm:t>
        <a:bodyPr/>
        <a:lstStyle/>
        <a:p>
          <a:pPr rtl="1"/>
          <a:endParaRPr lang="ar-SA"/>
        </a:p>
      </dgm:t>
    </dgm:pt>
    <dgm:pt modelId="{A67C53F6-25CE-445B-B86F-6B15AF74865E}" type="sibTrans" cxnId="{F4A22563-315C-43EF-9BF2-905C33468E13}">
      <dgm:prSet/>
      <dgm:spPr/>
      <dgm:t>
        <a:bodyPr/>
        <a:lstStyle/>
        <a:p>
          <a:pPr rtl="1"/>
          <a:endParaRPr lang="ar-SA"/>
        </a:p>
      </dgm:t>
    </dgm:pt>
    <dgm:pt modelId="{F876A768-2062-4884-9180-C7F1CD585C31}">
      <dgm:prSet/>
      <dgm:spPr/>
      <dgm:t>
        <a:bodyPr/>
        <a:lstStyle/>
        <a:p>
          <a:pPr rtl="1"/>
          <a:r>
            <a:rPr lang="ar-SA" dirty="0"/>
            <a:t>التشبيه</a:t>
          </a:r>
        </a:p>
      </dgm:t>
    </dgm:pt>
    <dgm:pt modelId="{B281BA9A-7E10-495A-A3C8-21E495652F94}" type="parTrans" cxnId="{0095307A-C4F7-4094-9433-B98C4F5FDF16}">
      <dgm:prSet/>
      <dgm:spPr/>
      <dgm:t>
        <a:bodyPr/>
        <a:lstStyle/>
        <a:p>
          <a:pPr rtl="1"/>
          <a:endParaRPr lang="ar-SA"/>
        </a:p>
      </dgm:t>
    </dgm:pt>
    <dgm:pt modelId="{738341D9-0D87-4EE1-9C72-1012F77AD3B3}" type="sibTrans" cxnId="{0095307A-C4F7-4094-9433-B98C4F5FDF16}">
      <dgm:prSet/>
      <dgm:spPr/>
      <dgm:t>
        <a:bodyPr/>
        <a:lstStyle/>
        <a:p>
          <a:pPr rtl="1"/>
          <a:endParaRPr lang="ar-SA"/>
        </a:p>
      </dgm:t>
    </dgm:pt>
    <dgm:pt modelId="{1413FFA2-5C21-43FE-A884-E9497A8040CA}">
      <dgm:prSet/>
      <dgm:spPr/>
      <dgm:t>
        <a:bodyPr/>
        <a:lstStyle/>
        <a:p>
          <a:pPr rtl="1"/>
          <a:r>
            <a:rPr lang="ar-SA" dirty="0"/>
            <a:t>الترجي</a:t>
          </a:r>
        </a:p>
      </dgm:t>
    </dgm:pt>
    <dgm:pt modelId="{EC4F930B-D9FA-428A-AAF6-88BC8A33156D}" type="parTrans" cxnId="{8169752C-B4F8-418B-9053-7E8109029596}">
      <dgm:prSet/>
      <dgm:spPr/>
      <dgm:t>
        <a:bodyPr/>
        <a:lstStyle/>
        <a:p>
          <a:pPr rtl="1"/>
          <a:endParaRPr lang="ar-SA"/>
        </a:p>
      </dgm:t>
    </dgm:pt>
    <dgm:pt modelId="{51933937-E8D7-4CDE-8418-08F869377864}" type="sibTrans" cxnId="{8169752C-B4F8-418B-9053-7E8109029596}">
      <dgm:prSet/>
      <dgm:spPr/>
      <dgm:t>
        <a:bodyPr/>
        <a:lstStyle/>
        <a:p>
          <a:pPr rtl="1"/>
          <a:endParaRPr lang="ar-SA"/>
        </a:p>
      </dgm:t>
    </dgm:pt>
    <dgm:pt modelId="{7B3411FD-6D4A-4849-8407-A14F9E540DD0}">
      <dgm:prSet/>
      <dgm:spPr/>
      <dgm:t>
        <a:bodyPr/>
        <a:lstStyle/>
        <a:p>
          <a:pPr rtl="1"/>
          <a:r>
            <a:rPr lang="ar-SA" dirty="0"/>
            <a:t>التمني</a:t>
          </a:r>
        </a:p>
      </dgm:t>
    </dgm:pt>
    <dgm:pt modelId="{AAF45E7A-B854-4B51-8620-68CFC8390FD2}" type="parTrans" cxnId="{E1046368-18FE-4536-AC1F-EB1401F76A6D}">
      <dgm:prSet/>
      <dgm:spPr/>
      <dgm:t>
        <a:bodyPr/>
        <a:lstStyle/>
        <a:p>
          <a:pPr rtl="1"/>
          <a:endParaRPr lang="ar-SA"/>
        </a:p>
      </dgm:t>
    </dgm:pt>
    <dgm:pt modelId="{6C355537-E029-4E6F-B9E1-F19A88C62AEC}" type="sibTrans" cxnId="{E1046368-18FE-4536-AC1F-EB1401F76A6D}">
      <dgm:prSet/>
      <dgm:spPr/>
      <dgm:t>
        <a:bodyPr/>
        <a:lstStyle/>
        <a:p>
          <a:pPr rtl="1"/>
          <a:endParaRPr lang="ar-SA"/>
        </a:p>
      </dgm:t>
    </dgm:pt>
    <dgm:pt modelId="{DE2C619C-D76D-42EB-8243-B915C41333E8}">
      <dgm:prSet/>
      <dgm:spPr/>
      <dgm:t>
        <a:bodyPr/>
        <a:lstStyle/>
        <a:p>
          <a:pPr rtl="1"/>
          <a:r>
            <a:rPr lang="ar-SA" dirty="0"/>
            <a:t>{إنَّ الله لذو فضل على الناس}</a:t>
          </a:r>
        </a:p>
      </dgm:t>
    </dgm:pt>
    <dgm:pt modelId="{ED667A1B-9C3A-4D05-8119-6C6C8B1E380D}" type="parTrans" cxnId="{79A47270-B162-423F-92D2-84B67AE4D18A}">
      <dgm:prSet/>
      <dgm:spPr/>
      <dgm:t>
        <a:bodyPr/>
        <a:lstStyle/>
        <a:p>
          <a:pPr rtl="1"/>
          <a:endParaRPr lang="ar-SA"/>
        </a:p>
      </dgm:t>
    </dgm:pt>
    <dgm:pt modelId="{3C7AB4F5-A986-4627-8191-AE02EA9914BA}" type="sibTrans" cxnId="{79A47270-B162-423F-92D2-84B67AE4D18A}">
      <dgm:prSet/>
      <dgm:spPr/>
      <dgm:t>
        <a:bodyPr/>
        <a:lstStyle/>
        <a:p>
          <a:pPr rtl="1"/>
          <a:endParaRPr lang="ar-SA"/>
        </a:p>
      </dgm:t>
    </dgm:pt>
    <dgm:pt modelId="{7F308D8A-2346-4899-ADEE-D95912AD3971}">
      <dgm:prSet/>
      <dgm:spPr/>
      <dgm:t>
        <a:bodyPr/>
        <a:lstStyle/>
        <a:p>
          <a:pPr rtl="1"/>
          <a:r>
            <a:rPr lang="ar-SA" dirty="0"/>
            <a:t>المصدرية</a:t>
          </a:r>
        </a:p>
      </dgm:t>
    </dgm:pt>
    <dgm:pt modelId="{AA369F49-5796-4533-A3BF-457FA472E70D}" type="parTrans" cxnId="{EB7C6B49-2D87-4712-A433-9260D9CF7FC8}">
      <dgm:prSet/>
      <dgm:spPr/>
      <dgm:t>
        <a:bodyPr/>
        <a:lstStyle/>
        <a:p>
          <a:pPr rtl="1"/>
          <a:endParaRPr lang="ar-SA"/>
        </a:p>
      </dgm:t>
    </dgm:pt>
    <dgm:pt modelId="{BF8FB231-CB54-4DCD-8FE4-0AAB25B322F3}" type="sibTrans" cxnId="{EB7C6B49-2D87-4712-A433-9260D9CF7FC8}">
      <dgm:prSet/>
      <dgm:spPr/>
      <dgm:t>
        <a:bodyPr/>
        <a:lstStyle/>
        <a:p>
          <a:pPr rtl="1"/>
          <a:endParaRPr lang="ar-SA"/>
        </a:p>
      </dgm:t>
    </dgm:pt>
    <dgm:pt modelId="{3A313BA5-A420-48FD-A373-8C4AE482CF2A}">
      <dgm:prSet/>
      <dgm:spPr/>
      <dgm:t>
        <a:bodyPr/>
        <a:lstStyle/>
        <a:p>
          <a:pPr rtl="1"/>
          <a:r>
            <a:rPr lang="ar-SA" dirty="0"/>
            <a:t>{فيعلمون أنّه الحق من ربهم}</a:t>
          </a:r>
        </a:p>
      </dgm:t>
    </dgm:pt>
    <dgm:pt modelId="{71C42BA5-3868-409D-9F81-2F617735A1EB}" type="parTrans" cxnId="{01590CC5-0EA7-447E-8544-C02596359DA6}">
      <dgm:prSet/>
      <dgm:spPr/>
      <dgm:t>
        <a:bodyPr/>
        <a:lstStyle/>
        <a:p>
          <a:pPr rtl="1"/>
          <a:endParaRPr lang="ar-SA"/>
        </a:p>
      </dgm:t>
    </dgm:pt>
    <dgm:pt modelId="{1D7DDB08-9717-4A1F-9BF9-53BC63E4BA69}" type="sibTrans" cxnId="{01590CC5-0EA7-447E-8544-C02596359DA6}">
      <dgm:prSet/>
      <dgm:spPr/>
      <dgm:t>
        <a:bodyPr/>
        <a:lstStyle/>
        <a:p>
          <a:pPr rtl="1"/>
          <a:endParaRPr lang="ar-SA"/>
        </a:p>
      </dgm:t>
    </dgm:pt>
    <dgm:pt modelId="{DF29C68B-87F2-4C55-9DDD-6131DB81FE7A}">
      <dgm:prSet/>
      <dgm:spPr/>
      <dgm:t>
        <a:bodyPr/>
        <a:lstStyle/>
        <a:p>
          <a:pPr rtl="1"/>
          <a:r>
            <a:rPr lang="ar-SA" dirty="0"/>
            <a:t>{ويطوف عليهم غلمان مخلدون كأنهم لؤلؤ مكنون}</a:t>
          </a:r>
        </a:p>
      </dgm:t>
    </dgm:pt>
    <dgm:pt modelId="{722A4631-26F8-4F54-BFB2-355344E44492}" type="parTrans" cxnId="{9DE551F1-827B-45DD-BA7D-4AB935BB3838}">
      <dgm:prSet/>
      <dgm:spPr/>
      <dgm:t>
        <a:bodyPr/>
        <a:lstStyle/>
        <a:p>
          <a:pPr rtl="1"/>
          <a:endParaRPr lang="ar-SA"/>
        </a:p>
      </dgm:t>
    </dgm:pt>
    <dgm:pt modelId="{8173FA8E-CC06-4F50-BE90-1493B6A18F96}" type="sibTrans" cxnId="{9DE551F1-827B-45DD-BA7D-4AB935BB3838}">
      <dgm:prSet/>
      <dgm:spPr/>
      <dgm:t>
        <a:bodyPr/>
        <a:lstStyle/>
        <a:p>
          <a:pPr rtl="1"/>
          <a:endParaRPr lang="ar-SA"/>
        </a:p>
      </dgm:t>
    </dgm:pt>
    <dgm:pt modelId="{81D43B8E-B66B-4205-807A-366FE9E3AEDC}">
      <dgm:prSet/>
      <dgm:spPr/>
      <dgm:t>
        <a:bodyPr/>
        <a:lstStyle/>
        <a:p>
          <a:pPr rtl="1"/>
          <a:r>
            <a:rPr lang="ar-SA" dirty="0"/>
            <a:t>{وما كفرَ سليمان ولكنّ الشياطين كفروا}</a:t>
          </a:r>
        </a:p>
      </dgm:t>
    </dgm:pt>
    <dgm:pt modelId="{B1EC193A-5F85-460D-AA27-2C2F8B3F7A36}" type="parTrans" cxnId="{0063485A-0D2E-4640-B257-616CF408D79E}">
      <dgm:prSet/>
      <dgm:spPr/>
      <dgm:t>
        <a:bodyPr/>
        <a:lstStyle/>
        <a:p>
          <a:pPr rtl="1"/>
          <a:endParaRPr lang="ar-SA"/>
        </a:p>
      </dgm:t>
    </dgm:pt>
    <dgm:pt modelId="{193FF2F5-9AF1-4835-8098-29ABF2E833DD}" type="sibTrans" cxnId="{0063485A-0D2E-4640-B257-616CF408D79E}">
      <dgm:prSet/>
      <dgm:spPr/>
      <dgm:t>
        <a:bodyPr/>
        <a:lstStyle/>
        <a:p>
          <a:pPr rtl="1"/>
          <a:endParaRPr lang="ar-SA"/>
        </a:p>
      </dgm:t>
    </dgm:pt>
    <dgm:pt modelId="{8E5F42E5-6EB7-460F-AA47-47EDFD480428}">
      <dgm:prSet/>
      <dgm:spPr/>
      <dgm:t>
        <a:bodyPr/>
        <a:lstStyle/>
        <a:p>
          <a:pPr rtl="1"/>
          <a:r>
            <a:rPr lang="ar-SA" dirty="0"/>
            <a:t>{وما يدريك لعل الساعة تكون قريبا}</a:t>
          </a:r>
        </a:p>
      </dgm:t>
    </dgm:pt>
    <dgm:pt modelId="{F9A09D9C-A751-4C2B-8B11-6246D06310E4}" type="parTrans" cxnId="{3267CE1E-26B3-4A2D-9A23-37B98686B697}">
      <dgm:prSet/>
      <dgm:spPr/>
      <dgm:t>
        <a:bodyPr/>
        <a:lstStyle/>
        <a:p>
          <a:pPr rtl="1"/>
          <a:endParaRPr lang="ar-SA"/>
        </a:p>
      </dgm:t>
    </dgm:pt>
    <dgm:pt modelId="{C0BB76D9-5303-414E-B28B-1024AEE053D9}" type="sibTrans" cxnId="{3267CE1E-26B3-4A2D-9A23-37B98686B697}">
      <dgm:prSet/>
      <dgm:spPr/>
      <dgm:t>
        <a:bodyPr/>
        <a:lstStyle/>
        <a:p>
          <a:pPr rtl="1"/>
          <a:endParaRPr lang="ar-SA"/>
        </a:p>
      </dgm:t>
    </dgm:pt>
    <dgm:pt modelId="{41D695F6-C54A-49CB-921D-ECE32449A4F1}">
      <dgm:prSet/>
      <dgm:spPr/>
      <dgm:t>
        <a:bodyPr/>
        <a:lstStyle/>
        <a:p>
          <a:pPr rtl="1"/>
          <a:r>
            <a:rPr lang="ar-SA" dirty="0"/>
            <a:t>{ليتني لم أتخذ فلانًا خليلا}</a:t>
          </a:r>
        </a:p>
      </dgm:t>
    </dgm:pt>
    <dgm:pt modelId="{17237636-6177-4B61-8CB4-C650DCF5E3D3}" type="parTrans" cxnId="{41E58A9E-475D-42CD-875C-6422147947CB}">
      <dgm:prSet/>
      <dgm:spPr/>
      <dgm:t>
        <a:bodyPr/>
        <a:lstStyle/>
        <a:p>
          <a:pPr rtl="1"/>
          <a:endParaRPr lang="ar-SA"/>
        </a:p>
      </dgm:t>
    </dgm:pt>
    <dgm:pt modelId="{D85445AB-3139-4608-BB1E-5C89D601DC83}" type="sibTrans" cxnId="{41E58A9E-475D-42CD-875C-6422147947CB}">
      <dgm:prSet/>
      <dgm:spPr/>
      <dgm:t>
        <a:bodyPr/>
        <a:lstStyle/>
        <a:p>
          <a:pPr rtl="1"/>
          <a:endParaRPr lang="ar-SA"/>
        </a:p>
      </dgm:t>
    </dgm:pt>
    <dgm:pt modelId="{780D70C8-54B7-4F4D-9914-D6EBE5C9BA70}" type="pres">
      <dgm:prSet presAssocID="{59223A7B-B039-4140-B97A-A407395D5EF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CB165F-8C31-433E-9FB3-A639B87823EB}" type="pres">
      <dgm:prSet presAssocID="{C7FFF648-0371-451B-9EC6-EDDDAC1A3B03}" presName="hierRoot1" presStyleCnt="0">
        <dgm:presLayoutVars>
          <dgm:hierBranch val="init"/>
        </dgm:presLayoutVars>
      </dgm:prSet>
      <dgm:spPr/>
    </dgm:pt>
    <dgm:pt modelId="{79518D61-D459-4130-A466-896E5841F723}" type="pres">
      <dgm:prSet presAssocID="{C7FFF648-0371-451B-9EC6-EDDDAC1A3B03}" presName="rootComposite1" presStyleCnt="0"/>
      <dgm:spPr/>
    </dgm:pt>
    <dgm:pt modelId="{4C474B54-9584-495B-BF93-14F29ECF41B1}" type="pres">
      <dgm:prSet presAssocID="{C7FFF648-0371-451B-9EC6-EDDDAC1A3B03}" presName="rootText1" presStyleLbl="alignAcc1" presStyleIdx="0" presStyleCnt="0">
        <dgm:presLayoutVars>
          <dgm:chPref val="3"/>
        </dgm:presLayoutVars>
      </dgm:prSet>
      <dgm:spPr/>
    </dgm:pt>
    <dgm:pt modelId="{A335FF12-D938-4F3B-BC38-3C552BB97C85}" type="pres">
      <dgm:prSet presAssocID="{C7FFF648-0371-451B-9EC6-EDDDAC1A3B03}" presName="topArc1" presStyleLbl="parChTrans1D1" presStyleIdx="0" presStyleCnt="40"/>
      <dgm:spPr/>
    </dgm:pt>
    <dgm:pt modelId="{6E73BA69-BD1D-44C6-B8B4-8AA6A6766B98}" type="pres">
      <dgm:prSet presAssocID="{C7FFF648-0371-451B-9EC6-EDDDAC1A3B03}" presName="bottomArc1" presStyleLbl="parChTrans1D1" presStyleIdx="1" presStyleCnt="40"/>
      <dgm:spPr/>
    </dgm:pt>
    <dgm:pt modelId="{4CF91506-A4BB-4259-89FC-4795A1100B34}" type="pres">
      <dgm:prSet presAssocID="{C7FFF648-0371-451B-9EC6-EDDDAC1A3B03}" presName="topConnNode1" presStyleLbl="node1" presStyleIdx="0" presStyleCnt="0"/>
      <dgm:spPr/>
    </dgm:pt>
    <dgm:pt modelId="{27106847-AB50-469C-BF6F-2360E2203790}" type="pres">
      <dgm:prSet presAssocID="{C7FFF648-0371-451B-9EC6-EDDDAC1A3B03}" presName="hierChild2" presStyleCnt="0"/>
      <dgm:spPr/>
    </dgm:pt>
    <dgm:pt modelId="{3807774A-7AA5-41F6-A505-75871FDE0C6C}" type="pres">
      <dgm:prSet presAssocID="{470DB3D0-F12E-4BD0-895E-440B3098BEA2}" presName="Name28" presStyleLbl="parChTrans1D2" presStyleIdx="0" presStyleCnt="7"/>
      <dgm:spPr/>
    </dgm:pt>
    <dgm:pt modelId="{6EC9521C-2BC8-4DDA-8A45-8C6CEF2B8D6C}" type="pres">
      <dgm:prSet presAssocID="{4345C26E-5937-45BB-A38C-7548480121FA}" presName="hierRoot2" presStyleCnt="0">
        <dgm:presLayoutVars>
          <dgm:hierBranch val="init"/>
        </dgm:presLayoutVars>
      </dgm:prSet>
      <dgm:spPr/>
    </dgm:pt>
    <dgm:pt modelId="{948BDA62-164D-42AF-ADAB-D3DC7C846D87}" type="pres">
      <dgm:prSet presAssocID="{4345C26E-5937-45BB-A38C-7548480121FA}" presName="rootComposite2" presStyleCnt="0"/>
      <dgm:spPr/>
    </dgm:pt>
    <dgm:pt modelId="{B51D84ED-A677-460C-A01D-C196AB3108A9}" type="pres">
      <dgm:prSet presAssocID="{4345C26E-5937-45BB-A38C-7548480121FA}" presName="rootText2" presStyleLbl="alignAcc1" presStyleIdx="0" presStyleCnt="0">
        <dgm:presLayoutVars>
          <dgm:chPref val="3"/>
        </dgm:presLayoutVars>
      </dgm:prSet>
      <dgm:spPr/>
    </dgm:pt>
    <dgm:pt modelId="{EC941E45-2158-4358-A989-A3AC2654149A}" type="pres">
      <dgm:prSet presAssocID="{4345C26E-5937-45BB-A38C-7548480121FA}" presName="topArc2" presStyleLbl="parChTrans1D1" presStyleIdx="2" presStyleCnt="40"/>
      <dgm:spPr/>
    </dgm:pt>
    <dgm:pt modelId="{D14690C0-6283-458D-94BD-10B7FE65B31A}" type="pres">
      <dgm:prSet presAssocID="{4345C26E-5937-45BB-A38C-7548480121FA}" presName="bottomArc2" presStyleLbl="parChTrans1D1" presStyleIdx="3" presStyleCnt="40"/>
      <dgm:spPr/>
    </dgm:pt>
    <dgm:pt modelId="{7EBF9BD5-511B-41CF-B322-F3C153819176}" type="pres">
      <dgm:prSet presAssocID="{4345C26E-5937-45BB-A38C-7548480121FA}" presName="topConnNode2" presStyleLbl="node2" presStyleIdx="0" presStyleCnt="0"/>
      <dgm:spPr/>
    </dgm:pt>
    <dgm:pt modelId="{E8AE9EA7-0D5D-44F2-A7BE-26B8924A9F27}" type="pres">
      <dgm:prSet presAssocID="{4345C26E-5937-45BB-A38C-7548480121FA}" presName="hierChild4" presStyleCnt="0"/>
      <dgm:spPr/>
    </dgm:pt>
    <dgm:pt modelId="{41805154-E03F-4C75-A485-02224BE06C4D}" type="pres">
      <dgm:prSet presAssocID="{9FC4FE51-4BAD-455D-A9BC-CCF3440B8C57}" presName="Name28" presStyleLbl="parChTrans1D3" presStyleIdx="0" presStyleCnt="6"/>
      <dgm:spPr/>
    </dgm:pt>
    <dgm:pt modelId="{B070BD41-F99D-4FC3-AE7B-383D74217344}" type="pres">
      <dgm:prSet presAssocID="{D0145EA6-C37E-4FDB-B8D5-8380DCE7FF4C}" presName="hierRoot2" presStyleCnt="0">
        <dgm:presLayoutVars>
          <dgm:hierBranch val="init"/>
        </dgm:presLayoutVars>
      </dgm:prSet>
      <dgm:spPr/>
    </dgm:pt>
    <dgm:pt modelId="{EE2A8689-03B4-4ADE-997F-5869C43E86E0}" type="pres">
      <dgm:prSet presAssocID="{D0145EA6-C37E-4FDB-B8D5-8380DCE7FF4C}" presName="rootComposite2" presStyleCnt="0"/>
      <dgm:spPr/>
    </dgm:pt>
    <dgm:pt modelId="{FA2DCEE0-D24A-492D-A7F0-9D409D974866}" type="pres">
      <dgm:prSet presAssocID="{D0145EA6-C37E-4FDB-B8D5-8380DCE7FF4C}" presName="rootText2" presStyleLbl="alignAcc1" presStyleIdx="0" presStyleCnt="0">
        <dgm:presLayoutVars>
          <dgm:chPref val="3"/>
        </dgm:presLayoutVars>
      </dgm:prSet>
      <dgm:spPr/>
    </dgm:pt>
    <dgm:pt modelId="{D261582D-A289-4E85-90D5-1DA2E32F961B}" type="pres">
      <dgm:prSet presAssocID="{D0145EA6-C37E-4FDB-B8D5-8380DCE7FF4C}" presName="topArc2" presStyleLbl="parChTrans1D1" presStyleIdx="4" presStyleCnt="40"/>
      <dgm:spPr/>
    </dgm:pt>
    <dgm:pt modelId="{D364E96B-DC7D-48C2-8059-41E60B52E7F0}" type="pres">
      <dgm:prSet presAssocID="{D0145EA6-C37E-4FDB-B8D5-8380DCE7FF4C}" presName="bottomArc2" presStyleLbl="parChTrans1D1" presStyleIdx="5" presStyleCnt="40"/>
      <dgm:spPr/>
    </dgm:pt>
    <dgm:pt modelId="{5046E911-E929-4EF1-BF57-7278D6060452}" type="pres">
      <dgm:prSet presAssocID="{D0145EA6-C37E-4FDB-B8D5-8380DCE7FF4C}" presName="topConnNode2" presStyleLbl="node3" presStyleIdx="0" presStyleCnt="0"/>
      <dgm:spPr/>
    </dgm:pt>
    <dgm:pt modelId="{D4A9E6BA-6090-4049-8130-77B99A2945A3}" type="pres">
      <dgm:prSet presAssocID="{D0145EA6-C37E-4FDB-B8D5-8380DCE7FF4C}" presName="hierChild4" presStyleCnt="0"/>
      <dgm:spPr/>
    </dgm:pt>
    <dgm:pt modelId="{28D3E95E-873A-4391-8EA1-316949C647CC}" type="pres">
      <dgm:prSet presAssocID="{ED667A1B-9C3A-4D05-8119-6C6C8B1E380D}" presName="Name28" presStyleLbl="parChTrans1D4" presStyleIdx="0" presStyleCnt="6"/>
      <dgm:spPr/>
    </dgm:pt>
    <dgm:pt modelId="{DCC2678A-FA79-49A9-9C2F-CE8450EFAFD7}" type="pres">
      <dgm:prSet presAssocID="{DE2C619C-D76D-42EB-8243-B915C41333E8}" presName="hierRoot2" presStyleCnt="0">
        <dgm:presLayoutVars>
          <dgm:hierBranch val="init"/>
        </dgm:presLayoutVars>
      </dgm:prSet>
      <dgm:spPr/>
    </dgm:pt>
    <dgm:pt modelId="{1F9A2A1E-2C68-4F51-82DA-48F76DB50D7E}" type="pres">
      <dgm:prSet presAssocID="{DE2C619C-D76D-42EB-8243-B915C41333E8}" presName="rootComposite2" presStyleCnt="0"/>
      <dgm:spPr/>
    </dgm:pt>
    <dgm:pt modelId="{BF7BC3D5-E94E-4FD0-B846-ABCDD172D1A4}" type="pres">
      <dgm:prSet presAssocID="{DE2C619C-D76D-42EB-8243-B915C41333E8}" presName="rootText2" presStyleLbl="alignAcc1" presStyleIdx="0" presStyleCnt="0" custLinFactNeighborX="-45856" custLinFactNeighborY="1471">
        <dgm:presLayoutVars>
          <dgm:chPref val="3"/>
        </dgm:presLayoutVars>
      </dgm:prSet>
      <dgm:spPr/>
    </dgm:pt>
    <dgm:pt modelId="{C5DC578C-7851-40E5-87D8-CD970C57B809}" type="pres">
      <dgm:prSet presAssocID="{DE2C619C-D76D-42EB-8243-B915C41333E8}" presName="topArc2" presStyleLbl="parChTrans1D1" presStyleIdx="6" presStyleCnt="40"/>
      <dgm:spPr/>
    </dgm:pt>
    <dgm:pt modelId="{4039FCC3-7A7D-4DDA-BB63-D486046A4FED}" type="pres">
      <dgm:prSet presAssocID="{DE2C619C-D76D-42EB-8243-B915C41333E8}" presName="bottomArc2" presStyleLbl="parChTrans1D1" presStyleIdx="7" presStyleCnt="40"/>
      <dgm:spPr/>
    </dgm:pt>
    <dgm:pt modelId="{E3551B14-D4AB-4153-9150-BB1C69D08087}" type="pres">
      <dgm:prSet presAssocID="{DE2C619C-D76D-42EB-8243-B915C41333E8}" presName="topConnNode2" presStyleLbl="node4" presStyleIdx="0" presStyleCnt="0"/>
      <dgm:spPr/>
    </dgm:pt>
    <dgm:pt modelId="{C4DD7804-5DF7-4AAE-B205-25EA42399C60}" type="pres">
      <dgm:prSet presAssocID="{DE2C619C-D76D-42EB-8243-B915C41333E8}" presName="hierChild4" presStyleCnt="0"/>
      <dgm:spPr/>
    </dgm:pt>
    <dgm:pt modelId="{1318B98C-EC81-4068-BDD8-BACD7ED875BF}" type="pres">
      <dgm:prSet presAssocID="{DE2C619C-D76D-42EB-8243-B915C41333E8}" presName="hierChild5" presStyleCnt="0"/>
      <dgm:spPr/>
    </dgm:pt>
    <dgm:pt modelId="{5BE4157F-720D-4E88-81D1-4F5860ECC801}" type="pres">
      <dgm:prSet presAssocID="{D0145EA6-C37E-4FDB-B8D5-8380DCE7FF4C}" presName="hierChild5" presStyleCnt="0"/>
      <dgm:spPr/>
    </dgm:pt>
    <dgm:pt modelId="{2EF09A91-F33D-48EB-B20C-0331AC1D7D16}" type="pres">
      <dgm:prSet presAssocID="{4345C26E-5937-45BB-A38C-7548480121FA}" presName="hierChild5" presStyleCnt="0"/>
      <dgm:spPr/>
    </dgm:pt>
    <dgm:pt modelId="{0C89F53D-24E9-4597-B9B2-D22443CAD610}" type="pres">
      <dgm:prSet presAssocID="{667F499E-2C5B-4E64-9BD6-9F48AD1E0D45}" presName="Name28" presStyleLbl="parChTrans1D2" presStyleIdx="1" presStyleCnt="7"/>
      <dgm:spPr/>
    </dgm:pt>
    <dgm:pt modelId="{45CD4790-CA6F-4B4A-A449-9A2C2F2B5F23}" type="pres">
      <dgm:prSet presAssocID="{79632E41-8188-4257-94C0-21A33C24B542}" presName="hierRoot2" presStyleCnt="0">
        <dgm:presLayoutVars>
          <dgm:hierBranch val="init"/>
        </dgm:presLayoutVars>
      </dgm:prSet>
      <dgm:spPr/>
    </dgm:pt>
    <dgm:pt modelId="{E717D16D-B64D-42AC-A07A-D5D4C7CD8003}" type="pres">
      <dgm:prSet presAssocID="{79632E41-8188-4257-94C0-21A33C24B542}" presName="rootComposite2" presStyleCnt="0"/>
      <dgm:spPr/>
    </dgm:pt>
    <dgm:pt modelId="{AAB50C8B-79BC-4015-8E13-D59B4FEAB9DD}" type="pres">
      <dgm:prSet presAssocID="{79632E41-8188-4257-94C0-21A33C24B542}" presName="rootText2" presStyleLbl="alignAcc1" presStyleIdx="0" presStyleCnt="0" custLinFactNeighborX="-15064">
        <dgm:presLayoutVars>
          <dgm:chPref val="3"/>
        </dgm:presLayoutVars>
      </dgm:prSet>
      <dgm:spPr/>
    </dgm:pt>
    <dgm:pt modelId="{CEB30F80-221F-44EE-A9D4-9ACD40DABBA2}" type="pres">
      <dgm:prSet presAssocID="{79632E41-8188-4257-94C0-21A33C24B542}" presName="topArc2" presStyleLbl="parChTrans1D1" presStyleIdx="8" presStyleCnt="40"/>
      <dgm:spPr/>
    </dgm:pt>
    <dgm:pt modelId="{F0C7A93A-CF9A-46A4-A160-258B71BB4D4D}" type="pres">
      <dgm:prSet presAssocID="{79632E41-8188-4257-94C0-21A33C24B542}" presName="bottomArc2" presStyleLbl="parChTrans1D1" presStyleIdx="9" presStyleCnt="40"/>
      <dgm:spPr/>
    </dgm:pt>
    <dgm:pt modelId="{D01FBF1A-7EE5-46D5-86C8-907D011C6D62}" type="pres">
      <dgm:prSet presAssocID="{79632E41-8188-4257-94C0-21A33C24B542}" presName="topConnNode2" presStyleLbl="node2" presStyleIdx="0" presStyleCnt="0"/>
      <dgm:spPr/>
    </dgm:pt>
    <dgm:pt modelId="{76F141D0-90A8-4A67-90E2-F10F8A086127}" type="pres">
      <dgm:prSet presAssocID="{79632E41-8188-4257-94C0-21A33C24B542}" presName="hierChild4" presStyleCnt="0"/>
      <dgm:spPr/>
    </dgm:pt>
    <dgm:pt modelId="{16DFE39C-B130-4CC1-B0E3-1E3C38680E96}" type="pres">
      <dgm:prSet presAssocID="{AA369F49-5796-4533-A3BF-457FA472E70D}" presName="Name28" presStyleLbl="parChTrans1D3" presStyleIdx="1" presStyleCnt="6"/>
      <dgm:spPr/>
    </dgm:pt>
    <dgm:pt modelId="{E39ADC36-E834-41CB-9ADC-9801F8DF04A7}" type="pres">
      <dgm:prSet presAssocID="{7F308D8A-2346-4899-ADEE-D95912AD3971}" presName="hierRoot2" presStyleCnt="0">
        <dgm:presLayoutVars>
          <dgm:hierBranch val="init"/>
        </dgm:presLayoutVars>
      </dgm:prSet>
      <dgm:spPr/>
    </dgm:pt>
    <dgm:pt modelId="{747D7EDA-0F2E-416B-A720-AF01B61A26F1}" type="pres">
      <dgm:prSet presAssocID="{7F308D8A-2346-4899-ADEE-D95912AD3971}" presName="rootComposite2" presStyleCnt="0"/>
      <dgm:spPr/>
    </dgm:pt>
    <dgm:pt modelId="{ED2EAD53-BC76-4A00-A637-640E6198E2BE}" type="pres">
      <dgm:prSet presAssocID="{7F308D8A-2346-4899-ADEE-D95912AD3971}" presName="rootText2" presStyleLbl="alignAcc1" presStyleIdx="0" presStyleCnt="0" custLinFactNeighborX="-15240" custLinFactNeighborY="7355">
        <dgm:presLayoutVars>
          <dgm:chPref val="3"/>
        </dgm:presLayoutVars>
      </dgm:prSet>
      <dgm:spPr/>
    </dgm:pt>
    <dgm:pt modelId="{1350D3AF-FCB3-49CD-BBF7-D2D19C3DF5AD}" type="pres">
      <dgm:prSet presAssocID="{7F308D8A-2346-4899-ADEE-D95912AD3971}" presName="topArc2" presStyleLbl="parChTrans1D1" presStyleIdx="10" presStyleCnt="40"/>
      <dgm:spPr/>
    </dgm:pt>
    <dgm:pt modelId="{A47AD9DA-0401-45CE-94BC-8DBBC1D11EB7}" type="pres">
      <dgm:prSet presAssocID="{7F308D8A-2346-4899-ADEE-D95912AD3971}" presName="bottomArc2" presStyleLbl="parChTrans1D1" presStyleIdx="11" presStyleCnt="40"/>
      <dgm:spPr/>
    </dgm:pt>
    <dgm:pt modelId="{02ACA923-0ADE-45B2-BE4C-A617209950DA}" type="pres">
      <dgm:prSet presAssocID="{7F308D8A-2346-4899-ADEE-D95912AD3971}" presName="topConnNode2" presStyleLbl="node3" presStyleIdx="0" presStyleCnt="0"/>
      <dgm:spPr/>
    </dgm:pt>
    <dgm:pt modelId="{3335A700-1CCB-40F0-9FB8-D54C9C38E5F9}" type="pres">
      <dgm:prSet presAssocID="{7F308D8A-2346-4899-ADEE-D95912AD3971}" presName="hierChild4" presStyleCnt="0"/>
      <dgm:spPr/>
    </dgm:pt>
    <dgm:pt modelId="{DCCEF9AF-920C-4BB8-B126-EBEAE42CBE27}" type="pres">
      <dgm:prSet presAssocID="{71C42BA5-3868-409D-9F81-2F617735A1EB}" presName="Name28" presStyleLbl="parChTrans1D4" presStyleIdx="1" presStyleCnt="6"/>
      <dgm:spPr/>
    </dgm:pt>
    <dgm:pt modelId="{126B2BC3-AFAD-423B-BBA1-805B645D9D8B}" type="pres">
      <dgm:prSet presAssocID="{3A313BA5-A420-48FD-A373-8C4AE482CF2A}" presName="hierRoot2" presStyleCnt="0">
        <dgm:presLayoutVars>
          <dgm:hierBranch val="init"/>
        </dgm:presLayoutVars>
      </dgm:prSet>
      <dgm:spPr/>
    </dgm:pt>
    <dgm:pt modelId="{984D10FB-E8C4-4706-A0DC-B1A6F3BF8622}" type="pres">
      <dgm:prSet presAssocID="{3A313BA5-A420-48FD-A373-8C4AE482CF2A}" presName="rootComposite2" presStyleCnt="0"/>
      <dgm:spPr/>
    </dgm:pt>
    <dgm:pt modelId="{1F92E74A-7132-453E-AF5B-81A03BB080C3}" type="pres">
      <dgm:prSet presAssocID="{3A313BA5-A420-48FD-A373-8C4AE482CF2A}" presName="rootText2" presStyleLbl="alignAcc1" presStyleIdx="0" presStyleCnt="0" custLinFactNeighborX="-55547">
        <dgm:presLayoutVars>
          <dgm:chPref val="3"/>
        </dgm:presLayoutVars>
      </dgm:prSet>
      <dgm:spPr/>
    </dgm:pt>
    <dgm:pt modelId="{38044890-CC5C-41F9-846E-6E35F9ABEC97}" type="pres">
      <dgm:prSet presAssocID="{3A313BA5-A420-48FD-A373-8C4AE482CF2A}" presName="topArc2" presStyleLbl="parChTrans1D1" presStyleIdx="12" presStyleCnt="40"/>
      <dgm:spPr/>
    </dgm:pt>
    <dgm:pt modelId="{35467A7D-B5DF-4B1A-83E3-65E508009822}" type="pres">
      <dgm:prSet presAssocID="{3A313BA5-A420-48FD-A373-8C4AE482CF2A}" presName="bottomArc2" presStyleLbl="parChTrans1D1" presStyleIdx="13" presStyleCnt="40"/>
      <dgm:spPr/>
    </dgm:pt>
    <dgm:pt modelId="{A1DF7D91-B587-4802-9649-1E3ED882238C}" type="pres">
      <dgm:prSet presAssocID="{3A313BA5-A420-48FD-A373-8C4AE482CF2A}" presName="topConnNode2" presStyleLbl="node4" presStyleIdx="0" presStyleCnt="0"/>
      <dgm:spPr/>
    </dgm:pt>
    <dgm:pt modelId="{A4BF0C34-511A-4E3D-A2D1-334977FFDBC4}" type="pres">
      <dgm:prSet presAssocID="{3A313BA5-A420-48FD-A373-8C4AE482CF2A}" presName="hierChild4" presStyleCnt="0"/>
      <dgm:spPr/>
    </dgm:pt>
    <dgm:pt modelId="{C991BDF4-673D-40A6-8D19-B7DB4ABC1DF5}" type="pres">
      <dgm:prSet presAssocID="{3A313BA5-A420-48FD-A373-8C4AE482CF2A}" presName="hierChild5" presStyleCnt="0"/>
      <dgm:spPr/>
    </dgm:pt>
    <dgm:pt modelId="{24B292BE-D0F1-4C08-8C2B-B5DE4BD28274}" type="pres">
      <dgm:prSet presAssocID="{7F308D8A-2346-4899-ADEE-D95912AD3971}" presName="hierChild5" presStyleCnt="0"/>
      <dgm:spPr/>
    </dgm:pt>
    <dgm:pt modelId="{DE2C2660-8E37-43A5-A61C-DDA614271949}" type="pres">
      <dgm:prSet presAssocID="{79632E41-8188-4257-94C0-21A33C24B542}" presName="hierChild5" presStyleCnt="0"/>
      <dgm:spPr/>
    </dgm:pt>
    <dgm:pt modelId="{CE0A90C7-BB81-47C0-A2F7-5BD03726917B}" type="pres">
      <dgm:prSet presAssocID="{D8F79059-2560-41C2-8E66-F04D27D9A165}" presName="Name28" presStyleLbl="parChTrans1D2" presStyleIdx="2" presStyleCnt="7"/>
      <dgm:spPr/>
    </dgm:pt>
    <dgm:pt modelId="{33AC6605-5A09-4573-B77F-113C84672CFF}" type="pres">
      <dgm:prSet presAssocID="{90D72FCD-D7D6-4B5C-A639-EE3DC0553167}" presName="hierRoot2" presStyleCnt="0">
        <dgm:presLayoutVars>
          <dgm:hierBranch val="init"/>
        </dgm:presLayoutVars>
      </dgm:prSet>
      <dgm:spPr/>
    </dgm:pt>
    <dgm:pt modelId="{00D50C6F-87E0-4BD3-AF24-ABCFF51B5C55}" type="pres">
      <dgm:prSet presAssocID="{90D72FCD-D7D6-4B5C-A639-EE3DC0553167}" presName="rootComposite2" presStyleCnt="0"/>
      <dgm:spPr/>
    </dgm:pt>
    <dgm:pt modelId="{37EA1567-01BA-4B9E-9D67-371EC5D6BD32}" type="pres">
      <dgm:prSet presAssocID="{90D72FCD-D7D6-4B5C-A639-EE3DC0553167}" presName="rootText2" presStyleLbl="alignAcc1" presStyleIdx="0" presStyleCnt="0">
        <dgm:presLayoutVars>
          <dgm:chPref val="3"/>
        </dgm:presLayoutVars>
      </dgm:prSet>
      <dgm:spPr/>
    </dgm:pt>
    <dgm:pt modelId="{97B9F4A8-FB9F-4139-BF57-CB711E55A7CB}" type="pres">
      <dgm:prSet presAssocID="{90D72FCD-D7D6-4B5C-A639-EE3DC0553167}" presName="topArc2" presStyleLbl="parChTrans1D1" presStyleIdx="14" presStyleCnt="40"/>
      <dgm:spPr/>
    </dgm:pt>
    <dgm:pt modelId="{E4F310A9-4495-4230-9535-37DF21EF05C1}" type="pres">
      <dgm:prSet presAssocID="{90D72FCD-D7D6-4B5C-A639-EE3DC0553167}" presName="bottomArc2" presStyleLbl="parChTrans1D1" presStyleIdx="15" presStyleCnt="40"/>
      <dgm:spPr/>
    </dgm:pt>
    <dgm:pt modelId="{08AFA6AC-E3F2-4FA8-B5BD-C9AFC5859411}" type="pres">
      <dgm:prSet presAssocID="{90D72FCD-D7D6-4B5C-A639-EE3DC0553167}" presName="topConnNode2" presStyleLbl="node2" presStyleIdx="0" presStyleCnt="0"/>
      <dgm:spPr/>
    </dgm:pt>
    <dgm:pt modelId="{361976EC-0BE8-4276-9B49-5DE470C1E84C}" type="pres">
      <dgm:prSet presAssocID="{90D72FCD-D7D6-4B5C-A639-EE3DC0553167}" presName="hierChild4" presStyleCnt="0"/>
      <dgm:spPr/>
    </dgm:pt>
    <dgm:pt modelId="{A1020DD9-6F91-4AAB-9BC4-6663B6492D86}" type="pres">
      <dgm:prSet presAssocID="{B281BA9A-7E10-495A-A3C8-21E495652F94}" presName="Name28" presStyleLbl="parChTrans1D3" presStyleIdx="2" presStyleCnt="6"/>
      <dgm:spPr/>
    </dgm:pt>
    <dgm:pt modelId="{F884408A-D0C2-4E02-A388-E3D9F7130B48}" type="pres">
      <dgm:prSet presAssocID="{F876A768-2062-4884-9180-C7F1CD585C31}" presName="hierRoot2" presStyleCnt="0">
        <dgm:presLayoutVars>
          <dgm:hierBranch val="init"/>
        </dgm:presLayoutVars>
      </dgm:prSet>
      <dgm:spPr/>
    </dgm:pt>
    <dgm:pt modelId="{2B1EE54E-C629-4552-A5BF-1FC89C29C9FC}" type="pres">
      <dgm:prSet presAssocID="{F876A768-2062-4884-9180-C7F1CD585C31}" presName="rootComposite2" presStyleCnt="0"/>
      <dgm:spPr/>
    </dgm:pt>
    <dgm:pt modelId="{396C6D9B-4961-47D7-8F71-5F89C680E70E}" type="pres">
      <dgm:prSet presAssocID="{F876A768-2062-4884-9180-C7F1CD585C31}" presName="rootText2" presStyleLbl="alignAcc1" presStyleIdx="0" presStyleCnt="0" custLinFactNeighborX="-48136" custLinFactNeighborY="-326">
        <dgm:presLayoutVars>
          <dgm:chPref val="3"/>
        </dgm:presLayoutVars>
      </dgm:prSet>
      <dgm:spPr/>
    </dgm:pt>
    <dgm:pt modelId="{DA9F9EC2-D62B-4A59-AB88-1858E70C4350}" type="pres">
      <dgm:prSet presAssocID="{F876A768-2062-4884-9180-C7F1CD585C31}" presName="topArc2" presStyleLbl="parChTrans1D1" presStyleIdx="16" presStyleCnt="40"/>
      <dgm:spPr/>
    </dgm:pt>
    <dgm:pt modelId="{5A1BFFC1-AE46-466C-8DBC-5F7BFC040AAC}" type="pres">
      <dgm:prSet presAssocID="{F876A768-2062-4884-9180-C7F1CD585C31}" presName="bottomArc2" presStyleLbl="parChTrans1D1" presStyleIdx="17" presStyleCnt="40"/>
      <dgm:spPr/>
    </dgm:pt>
    <dgm:pt modelId="{D681A4E8-F613-4ABD-98CC-5AE03833BE94}" type="pres">
      <dgm:prSet presAssocID="{F876A768-2062-4884-9180-C7F1CD585C31}" presName="topConnNode2" presStyleLbl="node3" presStyleIdx="0" presStyleCnt="0"/>
      <dgm:spPr/>
    </dgm:pt>
    <dgm:pt modelId="{4DEB08F7-CE88-4F3A-A440-3CB5E672699A}" type="pres">
      <dgm:prSet presAssocID="{F876A768-2062-4884-9180-C7F1CD585C31}" presName="hierChild4" presStyleCnt="0"/>
      <dgm:spPr/>
    </dgm:pt>
    <dgm:pt modelId="{2649809B-8040-4408-8316-1AA52DE90B97}" type="pres">
      <dgm:prSet presAssocID="{722A4631-26F8-4F54-BFB2-355344E44492}" presName="Name28" presStyleLbl="parChTrans1D4" presStyleIdx="2" presStyleCnt="6"/>
      <dgm:spPr/>
    </dgm:pt>
    <dgm:pt modelId="{B8304C74-074F-42A7-8C31-F8C0CDE3C5F0}" type="pres">
      <dgm:prSet presAssocID="{DF29C68B-87F2-4C55-9DDD-6131DB81FE7A}" presName="hierRoot2" presStyleCnt="0">
        <dgm:presLayoutVars>
          <dgm:hierBranch val="init"/>
        </dgm:presLayoutVars>
      </dgm:prSet>
      <dgm:spPr/>
    </dgm:pt>
    <dgm:pt modelId="{47D911B6-E0BE-412E-B740-3AB6E91CAB8B}" type="pres">
      <dgm:prSet presAssocID="{DF29C68B-87F2-4C55-9DDD-6131DB81FE7A}" presName="rootComposite2" presStyleCnt="0"/>
      <dgm:spPr/>
    </dgm:pt>
    <dgm:pt modelId="{35A8C5B6-546E-4248-804B-E64D11B29A4A}" type="pres">
      <dgm:prSet presAssocID="{DF29C68B-87F2-4C55-9DDD-6131DB81FE7A}" presName="rootText2" presStyleLbl="alignAcc1" presStyleIdx="0" presStyleCnt="0" custLinFactNeighborX="-76257" custLinFactNeighborY="2942">
        <dgm:presLayoutVars>
          <dgm:chPref val="3"/>
        </dgm:presLayoutVars>
      </dgm:prSet>
      <dgm:spPr/>
    </dgm:pt>
    <dgm:pt modelId="{8DE9604A-F038-47FC-8BBF-E6E38D9E7D87}" type="pres">
      <dgm:prSet presAssocID="{DF29C68B-87F2-4C55-9DDD-6131DB81FE7A}" presName="topArc2" presStyleLbl="parChTrans1D1" presStyleIdx="18" presStyleCnt="40"/>
      <dgm:spPr/>
    </dgm:pt>
    <dgm:pt modelId="{00795137-40AA-4076-AD6B-1349D44B0B2C}" type="pres">
      <dgm:prSet presAssocID="{DF29C68B-87F2-4C55-9DDD-6131DB81FE7A}" presName="bottomArc2" presStyleLbl="parChTrans1D1" presStyleIdx="19" presStyleCnt="40"/>
      <dgm:spPr/>
    </dgm:pt>
    <dgm:pt modelId="{FF5DD98A-EFA1-446A-A7DA-F1FA6F19F07B}" type="pres">
      <dgm:prSet presAssocID="{DF29C68B-87F2-4C55-9DDD-6131DB81FE7A}" presName="topConnNode2" presStyleLbl="node4" presStyleIdx="0" presStyleCnt="0"/>
      <dgm:spPr/>
    </dgm:pt>
    <dgm:pt modelId="{CAD7E366-794C-4B1B-81C3-A9C76E301938}" type="pres">
      <dgm:prSet presAssocID="{DF29C68B-87F2-4C55-9DDD-6131DB81FE7A}" presName="hierChild4" presStyleCnt="0"/>
      <dgm:spPr/>
    </dgm:pt>
    <dgm:pt modelId="{3F03AEC1-6A47-4F49-A65B-43C988F52A69}" type="pres">
      <dgm:prSet presAssocID="{DF29C68B-87F2-4C55-9DDD-6131DB81FE7A}" presName="hierChild5" presStyleCnt="0"/>
      <dgm:spPr/>
    </dgm:pt>
    <dgm:pt modelId="{051B9D74-D6FB-4EAB-ADA7-D1AADB97AE33}" type="pres">
      <dgm:prSet presAssocID="{F876A768-2062-4884-9180-C7F1CD585C31}" presName="hierChild5" presStyleCnt="0"/>
      <dgm:spPr/>
    </dgm:pt>
    <dgm:pt modelId="{352B22CB-E5AB-45DD-B2BE-84AD2D487BC6}" type="pres">
      <dgm:prSet presAssocID="{90D72FCD-D7D6-4B5C-A639-EE3DC0553167}" presName="hierChild5" presStyleCnt="0"/>
      <dgm:spPr/>
    </dgm:pt>
    <dgm:pt modelId="{1EF6F071-5279-41C2-A568-F015C8C9A672}" type="pres">
      <dgm:prSet presAssocID="{32B18DF4-E781-4AFE-91C6-CDF4B73CDAAD}" presName="Name28" presStyleLbl="parChTrans1D2" presStyleIdx="3" presStyleCnt="7"/>
      <dgm:spPr/>
    </dgm:pt>
    <dgm:pt modelId="{F169A007-F128-4FB0-B56F-7E6446568EAC}" type="pres">
      <dgm:prSet presAssocID="{FC6FDFF8-A402-42B9-AD51-3B9F4C48B694}" presName="hierRoot2" presStyleCnt="0">
        <dgm:presLayoutVars>
          <dgm:hierBranch val="init"/>
        </dgm:presLayoutVars>
      </dgm:prSet>
      <dgm:spPr/>
    </dgm:pt>
    <dgm:pt modelId="{2B75E04E-2EE7-4DEE-A5FB-A7DFCC4EFA85}" type="pres">
      <dgm:prSet presAssocID="{FC6FDFF8-A402-42B9-AD51-3B9F4C48B694}" presName="rootComposite2" presStyleCnt="0"/>
      <dgm:spPr/>
    </dgm:pt>
    <dgm:pt modelId="{F116AC48-3E69-486D-9930-94265206497A}" type="pres">
      <dgm:prSet presAssocID="{FC6FDFF8-A402-42B9-AD51-3B9F4C48B694}" presName="rootText2" presStyleLbl="alignAcc1" presStyleIdx="0" presStyleCnt="0">
        <dgm:presLayoutVars>
          <dgm:chPref val="3"/>
        </dgm:presLayoutVars>
      </dgm:prSet>
      <dgm:spPr/>
    </dgm:pt>
    <dgm:pt modelId="{9BB5F924-D390-4732-8DD6-1FAF1CC92FFB}" type="pres">
      <dgm:prSet presAssocID="{FC6FDFF8-A402-42B9-AD51-3B9F4C48B694}" presName="topArc2" presStyleLbl="parChTrans1D1" presStyleIdx="20" presStyleCnt="40"/>
      <dgm:spPr/>
    </dgm:pt>
    <dgm:pt modelId="{A2491935-E830-47C1-939A-26029F7BD6C4}" type="pres">
      <dgm:prSet presAssocID="{FC6FDFF8-A402-42B9-AD51-3B9F4C48B694}" presName="bottomArc2" presStyleLbl="parChTrans1D1" presStyleIdx="21" presStyleCnt="40"/>
      <dgm:spPr/>
    </dgm:pt>
    <dgm:pt modelId="{5A4005B0-18C9-4F36-8853-B2C0EE2925D0}" type="pres">
      <dgm:prSet presAssocID="{FC6FDFF8-A402-42B9-AD51-3B9F4C48B694}" presName="topConnNode2" presStyleLbl="node2" presStyleIdx="0" presStyleCnt="0"/>
      <dgm:spPr/>
    </dgm:pt>
    <dgm:pt modelId="{10905CEF-43E3-4AE0-9A9A-D6A151EAB35F}" type="pres">
      <dgm:prSet presAssocID="{FC6FDFF8-A402-42B9-AD51-3B9F4C48B694}" presName="hierChild4" presStyleCnt="0"/>
      <dgm:spPr/>
    </dgm:pt>
    <dgm:pt modelId="{28B95983-424F-41FF-8FD5-C0B79013349D}" type="pres">
      <dgm:prSet presAssocID="{67C84171-8243-4DEB-AD50-05A1B6450A16}" presName="Name28" presStyleLbl="parChTrans1D3" presStyleIdx="3" presStyleCnt="6"/>
      <dgm:spPr/>
    </dgm:pt>
    <dgm:pt modelId="{A62AF479-0952-4B30-B687-671BE06440F4}" type="pres">
      <dgm:prSet presAssocID="{2D4CB5E7-6E72-42EA-9957-1E0D0DEFD158}" presName="hierRoot2" presStyleCnt="0">
        <dgm:presLayoutVars>
          <dgm:hierBranch val="init"/>
        </dgm:presLayoutVars>
      </dgm:prSet>
      <dgm:spPr/>
    </dgm:pt>
    <dgm:pt modelId="{1ACD4D84-9EA6-4D48-81D8-85FD36C69656}" type="pres">
      <dgm:prSet presAssocID="{2D4CB5E7-6E72-42EA-9957-1E0D0DEFD158}" presName="rootComposite2" presStyleCnt="0"/>
      <dgm:spPr/>
    </dgm:pt>
    <dgm:pt modelId="{FDAE3E19-660E-440E-8494-4B7DB44D7179}" type="pres">
      <dgm:prSet presAssocID="{2D4CB5E7-6E72-42EA-9957-1E0D0DEFD158}" presName="rootText2" presStyleLbl="alignAcc1" presStyleIdx="0" presStyleCnt="0" custLinFactNeighborX="-93842">
        <dgm:presLayoutVars>
          <dgm:chPref val="3"/>
        </dgm:presLayoutVars>
      </dgm:prSet>
      <dgm:spPr/>
    </dgm:pt>
    <dgm:pt modelId="{1A0BDBAA-B2F5-4362-B9C4-C347F9A2FB38}" type="pres">
      <dgm:prSet presAssocID="{2D4CB5E7-6E72-42EA-9957-1E0D0DEFD158}" presName="topArc2" presStyleLbl="parChTrans1D1" presStyleIdx="22" presStyleCnt="40"/>
      <dgm:spPr/>
    </dgm:pt>
    <dgm:pt modelId="{B10CFF20-C943-479F-AF84-2AE34BDCFE7B}" type="pres">
      <dgm:prSet presAssocID="{2D4CB5E7-6E72-42EA-9957-1E0D0DEFD158}" presName="bottomArc2" presStyleLbl="parChTrans1D1" presStyleIdx="23" presStyleCnt="40"/>
      <dgm:spPr/>
    </dgm:pt>
    <dgm:pt modelId="{BB3B59B4-5051-4BF6-9F05-0C737C5606A7}" type="pres">
      <dgm:prSet presAssocID="{2D4CB5E7-6E72-42EA-9957-1E0D0DEFD158}" presName="topConnNode2" presStyleLbl="node3" presStyleIdx="0" presStyleCnt="0"/>
      <dgm:spPr/>
    </dgm:pt>
    <dgm:pt modelId="{11CA5583-6FAA-431A-931C-99C1B6A9C406}" type="pres">
      <dgm:prSet presAssocID="{2D4CB5E7-6E72-42EA-9957-1E0D0DEFD158}" presName="hierChild4" presStyleCnt="0"/>
      <dgm:spPr/>
    </dgm:pt>
    <dgm:pt modelId="{5CC8D9F9-DF2D-48DF-800B-6CDF89D92D01}" type="pres">
      <dgm:prSet presAssocID="{B1EC193A-5F85-460D-AA27-2C2F8B3F7A36}" presName="Name28" presStyleLbl="parChTrans1D4" presStyleIdx="3" presStyleCnt="6"/>
      <dgm:spPr/>
    </dgm:pt>
    <dgm:pt modelId="{38678B2D-0A40-4699-8E18-11A217497499}" type="pres">
      <dgm:prSet presAssocID="{81D43B8E-B66B-4205-807A-366FE9E3AEDC}" presName="hierRoot2" presStyleCnt="0">
        <dgm:presLayoutVars>
          <dgm:hierBranch val="init"/>
        </dgm:presLayoutVars>
      </dgm:prSet>
      <dgm:spPr/>
    </dgm:pt>
    <dgm:pt modelId="{4121933A-0ACA-4C43-B097-380F529C2BE9}" type="pres">
      <dgm:prSet presAssocID="{81D43B8E-B66B-4205-807A-366FE9E3AEDC}" presName="rootComposite2" presStyleCnt="0"/>
      <dgm:spPr/>
    </dgm:pt>
    <dgm:pt modelId="{3B830E78-317B-4B8D-B201-F72C7BF9BE9D}" type="pres">
      <dgm:prSet presAssocID="{81D43B8E-B66B-4205-807A-366FE9E3AEDC}" presName="rootText2" presStyleLbl="alignAcc1" presStyleIdx="0" presStyleCnt="0">
        <dgm:presLayoutVars>
          <dgm:chPref val="3"/>
        </dgm:presLayoutVars>
      </dgm:prSet>
      <dgm:spPr/>
    </dgm:pt>
    <dgm:pt modelId="{327D2EE5-CF9C-4E3F-A16F-7765ECD66FAC}" type="pres">
      <dgm:prSet presAssocID="{81D43B8E-B66B-4205-807A-366FE9E3AEDC}" presName="topArc2" presStyleLbl="parChTrans1D1" presStyleIdx="24" presStyleCnt="40"/>
      <dgm:spPr/>
    </dgm:pt>
    <dgm:pt modelId="{115672B5-ED44-4E5C-BAD8-969F8AC7A1D3}" type="pres">
      <dgm:prSet presAssocID="{81D43B8E-B66B-4205-807A-366FE9E3AEDC}" presName="bottomArc2" presStyleLbl="parChTrans1D1" presStyleIdx="25" presStyleCnt="40"/>
      <dgm:spPr/>
    </dgm:pt>
    <dgm:pt modelId="{5F72BDF1-B913-4993-82A5-501C88831BB1}" type="pres">
      <dgm:prSet presAssocID="{81D43B8E-B66B-4205-807A-366FE9E3AEDC}" presName="topConnNode2" presStyleLbl="node4" presStyleIdx="0" presStyleCnt="0"/>
      <dgm:spPr/>
    </dgm:pt>
    <dgm:pt modelId="{B54960A0-9148-43DC-AD78-F0D5F34D6D74}" type="pres">
      <dgm:prSet presAssocID="{81D43B8E-B66B-4205-807A-366FE9E3AEDC}" presName="hierChild4" presStyleCnt="0"/>
      <dgm:spPr/>
    </dgm:pt>
    <dgm:pt modelId="{DC619399-8E0A-4847-AEA4-7A8CACA94B81}" type="pres">
      <dgm:prSet presAssocID="{81D43B8E-B66B-4205-807A-366FE9E3AEDC}" presName="hierChild5" presStyleCnt="0"/>
      <dgm:spPr/>
    </dgm:pt>
    <dgm:pt modelId="{77975072-8088-4932-A754-E9ECD2F2108A}" type="pres">
      <dgm:prSet presAssocID="{2D4CB5E7-6E72-42EA-9957-1E0D0DEFD158}" presName="hierChild5" presStyleCnt="0"/>
      <dgm:spPr/>
    </dgm:pt>
    <dgm:pt modelId="{116C35E8-57FE-4100-A70C-85AC33CE82A4}" type="pres">
      <dgm:prSet presAssocID="{FC6FDFF8-A402-42B9-AD51-3B9F4C48B694}" presName="hierChild5" presStyleCnt="0"/>
      <dgm:spPr/>
    </dgm:pt>
    <dgm:pt modelId="{0E5A4FA0-F7F7-472E-B95C-A8D8E17B4E7C}" type="pres">
      <dgm:prSet presAssocID="{B2F94B21-AEF1-4563-9BF7-F9311C4476FD}" presName="Name28" presStyleLbl="parChTrans1D2" presStyleIdx="4" presStyleCnt="7"/>
      <dgm:spPr/>
    </dgm:pt>
    <dgm:pt modelId="{94B32C32-051A-46D4-96A6-881AE2099BFC}" type="pres">
      <dgm:prSet presAssocID="{DBA20E9B-267D-47A9-9F55-4934A7196486}" presName="hierRoot2" presStyleCnt="0">
        <dgm:presLayoutVars>
          <dgm:hierBranch val="init"/>
        </dgm:presLayoutVars>
      </dgm:prSet>
      <dgm:spPr/>
    </dgm:pt>
    <dgm:pt modelId="{AF2C22CE-5760-4C68-80CA-6730002F54FF}" type="pres">
      <dgm:prSet presAssocID="{DBA20E9B-267D-47A9-9F55-4934A7196486}" presName="rootComposite2" presStyleCnt="0"/>
      <dgm:spPr/>
    </dgm:pt>
    <dgm:pt modelId="{BEC18BD7-C6F5-4610-ADD8-CFD526C1F518}" type="pres">
      <dgm:prSet presAssocID="{DBA20E9B-267D-47A9-9F55-4934A7196486}" presName="rootText2" presStyleLbl="alignAcc1" presStyleIdx="0" presStyleCnt="0">
        <dgm:presLayoutVars>
          <dgm:chPref val="3"/>
        </dgm:presLayoutVars>
      </dgm:prSet>
      <dgm:spPr/>
    </dgm:pt>
    <dgm:pt modelId="{D09C46BD-3AEB-4283-A673-7C34BB9A6C50}" type="pres">
      <dgm:prSet presAssocID="{DBA20E9B-267D-47A9-9F55-4934A7196486}" presName="topArc2" presStyleLbl="parChTrans1D1" presStyleIdx="26" presStyleCnt="40"/>
      <dgm:spPr/>
    </dgm:pt>
    <dgm:pt modelId="{2B318941-359F-4013-AC75-733EE01C90E7}" type="pres">
      <dgm:prSet presAssocID="{DBA20E9B-267D-47A9-9F55-4934A7196486}" presName="bottomArc2" presStyleLbl="parChTrans1D1" presStyleIdx="27" presStyleCnt="40"/>
      <dgm:spPr/>
    </dgm:pt>
    <dgm:pt modelId="{730A7314-80D4-4E4F-A4C5-1DD493D9D66F}" type="pres">
      <dgm:prSet presAssocID="{DBA20E9B-267D-47A9-9F55-4934A7196486}" presName="topConnNode2" presStyleLbl="node2" presStyleIdx="0" presStyleCnt="0"/>
      <dgm:spPr/>
    </dgm:pt>
    <dgm:pt modelId="{780C673C-14D8-44FA-871B-7EA0DF711795}" type="pres">
      <dgm:prSet presAssocID="{DBA20E9B-267D-47A9-9F55-4934A7196486}" presName="hierChild4" presStyleCnt="0"/>
      <dgm:spPr/>
    </dgm:pt>
    <dgm:pt modelId="{361C1B05-300A-4474-8554-BA2EA2D4D1A8}" type="pres">
      <dgm:prSet presAssocID="{EC4F930B-D9FA-428A-AAF6-88BC8A33156D}" presName="Name28" presStyleLbl="parChTrans1D3" presStyleIdx="4" presStyleCnt="6"/>
      <dgm:spPr/>
    </dgm:pt>
    <dgm:pt modelId="{460E5E6C-A6BA-41BB-96EE-61CE7CE2FFC9}" type="pres">
      <dgm:prSet presAssocID="{1413FFA2-5C21-43FE-A884-E9497A8040CA}" presName="hierRoot2" presStyleCnt="0">
        <dgm:presLayoutVars>
          <dgm:hierBranch val="init"/>
        </dgm:presLayoutVars>
      </dgm:prSet>
      <dgm:spPr/>
    </dgm:pt>
    <dgm:pt modelId="{DD8EBED9-FBFA-4FCC-BB54-0F49F607DF5E}" type="pres">
      <dgm:prSet presAssocID="{1413FFA2-5C21-43FE-A884-E9497A8040CA}" presName="rootComposite2" presStyleCnt="0"/>
      <dgm:spPr/>
    </dgm:pt>
    <dgm:pt modelId="{0F507CD7-4361-4929-A809-22FC5FBA0B2E}" type="pres">
      <dgm:prSet presAssocID="{1413FFA2-5C21-43FE-A884-E9497A8040CA}" presName="rootText2" presStyleLbl="alignAcc1" presStyleIdx="0" presStyleCnt="0">
        <dgm:presLayoutVars>
          <dgm:chPref val="3"/>
        </dgm:presLayoutVars>
      </dgm:prSet>
      <dgm:spPr/>
    </dgm:pt>
    <dgm:pt modelId="{086B57CD-AE87-4094-AF67-9D32282F933C}" type="pres">
      <dgm:prSet presAssocID="{1413FFA2-5C21-43FE-A884-E9497A8040CA}" presName="topArc2" presStyleLbl="parChTrans1D1" presStyleIdx="28" presStyleCnt="40"/>
      <dgm:spPr/>
    </dgm:pt>
    <dgm:pt modelId="{D5D84D68-36B3-4DF3-A5B3-55099CCD7152}" type="pres">
      <dgm:prSet presAssocID="{1413FFA2-5C21-43FE-A884-E9497A8040CA}" presName="bottomArc2" presStyleLbl="parChTrans1D1" presStyleIdx="29" presStyleCnt="40"/>
      <dgm:spPr/>
    </dgm:pt>
    <dgm:pt modelId="{BF934850-D460-4309-86EB-140F3241F569}" type="pres">
      <dgm:prSet presAssocID="{1413FFA2-5C21-43FE-A884-E9497A8040CA}" presName="topConnNode2" presStyleLbl="node3" presStyleIdx="0" presStyleCnt="0"/>
      <dgm:spPr/>
    </dgm:pt>
    <dgm:pt modelId="{40C23B13-EA32-488E-BF3E-81127B039215}" type="pres">
      <dgm:prSet presAssocID="{1413FFA2-5C21-43FE-A884-E9497A8040CA}" presName="hierChild4" presStyleCnt="0"/>
      <dgm:spPr/>
    </dgm:pt>
    <dgm:pt modelId="{A616A9FD-BAA5-4644-A7F0-7F7C3960D98C}" type="pres">
      <dgm:prSet presAssocID="{F9A09D9C-A751-4C2B-8B11-6246D06310E4}" presName="Name28" presStyleLbl="parChTrans1D4" presStyleIdx="4" presStyleCnt="6"/>
      <dgm:spPr/>
    </dgm:pt>
    <dgm:pt modelId="{1E4EEF8D-2E7B-4814-9B3F-8FC9B1625787}" type="pres">
      <dgm:prSet presAssocID="{8E5F42E5-6EB7-460F-AA47-47EDFD480428}" presName="hierRoot2" presStyleCnt="0">
        <dgm:presLayoutVars>
          <dgm:hierBranch val="init"/>
        </dgm:presLayoutVars>
      </dgm:prSet>
      <dgm:spPr/>
    </dgm:pt>
    <dgm:pt modelId="{A963EF85-4835-46D0-A7D3-08F6E193E922}" type="pres">
      <dgm:prSet presAssocID="{8E5F42E5-6EB7-460F-AA47-47EDFD480428}" presName="rootComposite2" presStyleCnt="0"/>
      <dgm:spPr/>
    </dgm:pt>
    <dgm:pt modelId="{849C76E5-9B6A-4B8A-ADFC-FFD0514E819E}" type="pres">
      <dgm:prSet presAssocID="{8E5F42E5-6EB7-460F-AA47-47EDFD480428}" presName="rootText2" presStyleLbl="alignAcc1" presStyleIdx="0" presStyleCnt="0">
        <dgm:presLayoutVars>
          <dgm:chPref val="3"/>
        </dgm:presLayoutVars>
      </dgm:prSet>
      <dgm:spPr/>
    </dgm:pt>
    <dgm:pt modelId="{EB1A6EBC-F4DF-4EE3-8851-ABB3867AC8B3}" type="pres">
      <dgm:prSet presAssocID="{8E5F42E5-6EB7-460F-AA47-47EDFD480428}" presName="topArc2" presStyleLbl="parChTrans1D1" presStyleIdx="30" presStyleCnt="40"/>
      <dgm:spPr/>
    </dgm:pt>
    <dgm:pt modelId="{A559611F-85EB-4481-A5DA-8EBD79CD665C}" type="pres">
      <dgm:prSet presAssocID="{8E5F42E5-6EB7-460F-AA47-47EDFD480428}" presName="bottomArc2" presStyleLbl="parChTrans1D1" presStyleIdx="31" presStyleCnt="40"/>
      <dgm:spPr/>
    </dgm:pt>
    <dgm:pt modelId="{9B90A729-A64A-40F9-A302-C6BB3AAC2517}" type="pres">
      <dgm:prSet presAssocID="{8E5F42E5-6EB7-460F-AA47-47EDFD480428}" presName="topConnNode2" presStyleLbl="node4" presStyleIdx="0" presStyleCnt="0"/>
      <dgm:spPr/>
    </dgm:pt>
    <dgm:pt modelId="{7879331C-66A9-41DC-8AAE-F737FCC160F3}" type="pres">
      <dgm:prSet presAssocID="{8E5F42E5-6EB7-460F-AA47-47EDFD480428}" presName="hierChild4" presStyleCnt="0"/>
      <dgm:spPr/>
    </dgm:pt>
    <dgm:pt modelId="{68A54982-5F6C-4C86-AB43-B99CC24F9B81}" type="pres">
      <dgm:prSet presAssocID="{8E5F42E5-6EB7-460F-AA47-47EDFD480428}" presName="hierChild5" presStyleCnt="0"/>
      <dgm:spPr/>
    </dgm:pt>
    <dgm:pt modelId="{D272715E-88B4-4EA9-8CF1-F302B9A8A590}" type="pres">
      <dgm:prSet presAssocID="{1413FFA2-5C21-43FE-A884-E9497A8040CA}" presName="hierChild5" presStyleCnt="0"/>
      <dgm:spPr/>
    </dgm:pt>
    <dgm:pt modelId="{C97862F6-0A96-448B-9E9C-CE987012A746}" type="pres">
      <dgm:prSet presAssocID="{DBA20E9B-267D-47A9-9F55-4934A7196486}" presName="hierChild5" presStyleCnt="0"/>
      <dgm:spPr/>
    </dgm:pt>
    <dgm:pt modelId="{68757172-D8E4-4B0A-84A5-6F8D304B4795}" type="pres">
      <dgm:prSet presAssocID="{FC36D3A1-AC5B-4767-A002-BC8AF5219C1D}" presName="Name28" presStyleLbl="parChTrans1D2" presStyleIdx="5" presStyleCnt="7"/>
      <dgm:spPr/>
    </dgm:pt>
    <dgm:pt modelId="{9E02C396-85EE-4F7B-ACD6-4DBE1AF4251A}" type="pres">
      <dgm:prSet presAssocID="{69527AAE-F691-4A55-B2ED-8268EA31A322}" presName="hierRoot2" presStyleCnt="0">
        <dgm:presLayoutVars>
          <dgm:hierBranch val="init"/>
        </dgm:presLayoutVars>
      </dgm:prSet>
      <dgm:spPr/>
    </dgm:pt>
    <dgm:pt modelId="{1FC1E912-B768-405B-9965-B9AC3B24B0EA}" type="pres">
      <dgm:prSet presAssocID="{69527AAE-F691-4A55-B2ED-8268EA31A322}" presName="rootComposite2" presStyleCnt="0"/>
      <dgm:spPr/>
    </dgm:pt>
    <dgm:pt modelId="{23207199-092D-487A-84E9-50318D36B4F8}" type="pres">
      <dgm:prSet presAssocID="{69527AAE-F691-4A55-B2ED-8268EA31A322}" presName="rootText2" presStyleLbl="alignAcc1" presStyleIdx="0" presStyleCnt="0">
        <dgm:presLayoutVars>
          <dgm:chPref val="3"/>
        </dgm:presLayoutVars>
      </dgm:prSet>
      <dgm:spPr/>
    </dgm:pt>
    <dgm:pt modelId="{95769E89-B403-4576-93A4-BC7DCF6E9868}" type="pres">
      <dgm:prSet presAssocID="{69527AAE-F691-4A55-B2ED-8268EA31A322}" presName="topArc2" presStyleLbl="parChTrans1D1" presStyleIdx="32" presStyleCnt="40"/>
      <dgm:spPr/>
    </dgm:pt>
    <dgm:pt modelId="{1B4CA447-A57D-4D01-90AF-13727F013093}" type="pres">
      <dgm:prSet presAssocID="{69527AAE-F691-4A55-B2ED-8268EA31A322}" presName="bottomArc2" presStyleLbl="parChTrans1D1" presStyleIdx="33" presStyleCnt="40"/>
      <dgm:spPr/>
    </dgm:pt>
    <dgm:pt modelId="{E7A0AA97-9AC7-4212-BD4F-59528B330CF0}" type="pres">
      <dgm:prSet presAssocID="{69527AAE-F691-4A55-B2ED-8268EA31A322}" presName="topConnNode2" presStyleLbl="node2" presStyleIdx="0" presStyleCnt="0"/>
      <dgm:spPr/>
    </dgm:pt>
    <dgm:pt modelId="{71B61D95-8B39-4CF9-84AF-9AB958A80884}" type="pres">
      <dgm:prSet presAssocID="{69527AAE-F691-4A55-B2ED-8268EA31A322}" presName="hierChild4" presStyleCnt="0"/>
      <dgm:spPr/>
    </dgm:pt>
    <dgm:pt modelId="{DD9147F2-1705-4551-9B1A-BC0D96924BEB}" type="pres">
      <dgm:prSet presAssocID="{AAF45E7A-B854-4B51-8620-68CFC8390FD2}" presName="Name28" presStyleLbl="parChTrans1D3" presStyleIdx="5" presStyleCnt="6"/>
      <dgm:spPr/>
    </dgm:pt>
    <dgm:pt modelId="{7F983E81-7EA5-49C2-AE38-65E3672A7000}" type="pres">
      <dgm:prSet presAssocID="{7B3411FD-6D4A-4849-8407-A14F9E540DD0}" presName="hierRoot2" presStyleCnt="0">
        <dgm:presLayoutVars>
          <dgm:hierBranch val="init"/>
        </dgm:presLayoutVars>
      </dgm:prSet>
      <dgm:spPr/>
    </dgm:pt>
    <dgm:pt modelId="{80A4654D-712F-4BCF-A34A-7E741F51C903}" type="pres">
      <dgm:prSet presAssocID="{7B3411FD-6D4A-4849-8407-A14F9E540DD0}" presName="rootComposite2" presStyleCnt="0"/>
      <dgm:spPr/>
    </dgm:pt>
    <dgm:pt modelId="{EF4BA6CE-A493-40A2-A09E-64F809A0A1A4}" type="pres">
      <dgm:prSet presAssocID="{7B3411FD-6D4A-4849-8407-A14F9E540DD0}" presName="rootText2" presStyleLbl="alignAcc1" presStyleIdx="0" presStyleCnt="0">
        <dgm:presLayoutVars>
          <dgm:chPref val="3"/>
        </dgm:presLayoutVars>
      </dgm:prSet>
      <dgm:spPr/>
    </dgm:pt>
    <dgm:pt modelId="{A47113A7-459C-4AC7-8343-DDF3DDFEF92A}" type="pres">
      <dgm:prSet presAssocID="{7B3411FD-6D4A-4849-8407-A14F9E540DD0}" presName="topArc2" presStyleLbl="parChTrans1D1" presStyleIdx="34" presStyleCnt="40"/>
      <dgm:spPr/>
    </dgm:pt>
    <dgm:pt modelId="{88FF1D21-DFFC-4C5D-A058-82E0BA13A3D8}" type="pres">
      <dgm:prSet presAssocID="{7B3411FD-6D4A-4849-8407-A14F9E540DD0}" presName="bottomArc2" presStyleLbl="parChTrans1D1" presStyleIdx="35" presStyleCnt="40"/>
      <dgm:spPr/>
    </dgm:pt>
    <dgm:pt modelId="{B5064A12-FE35-4356-A8CF-4C250EA70CAE}" type="pres">
      <dgm:prSet presAssocID="{7B3411FD-6D4A-4849-8407-A14F9E540DD0}" presName="topConnNode2" presStyleLbl="node3" presStyleIdx="0" presStyleCnt="0"/>
      <dgm:spPr/>
    </dgm:pt>
    <dgm:pt modelId="{2B48972A-B4C4-47CB-8E2D-F2DE22647515}" type="pres">
      <dgm:prSet presAssocID="{7B3411FD-6D4A-4849-8407-A14F9E540DD0}" presName="hierChild4" presStyleCnt="0"/>
      <dgm:spPr/>
    </dgm:pt>
    <dgm:pt modelId="{FCEABFC7-D4F2-45C8-9AFF-1B2A12475907}" type="pres">
      <dgm:prSet presAssocID="{17237636-6177-4B61-8CB4-C650DCF5E3D3}" presName="Name28" presStyleLbl="parChTrans1D4" presStyleIdx="5" presStyleCnt="6"/>
      <dgm:spPr/>
    </dgm:pt>
    <dgm:pt modelId="{B3647B7E-03C6-4ED1-81E5-503927048205}" type="pres">
      <dgm:prSet presAssocID="{41D695F6-C54A-49CB-921D-ECE32449A4F1}" presName="hierRoot2" presStyleCnt="0">
        <dgm:presLayoutVars>
          <dgm:hierBranch val="init"/>
        </dgm:presLayoutVars>
      </dgm:prSet>
      <dgm:spPr/>
    </dgm:pt>
    <dgm:pt modelId="{4645DA90-8852-4886-B555-8929C4AD8382}" type="pres">
      <dgm:prSet presAssocID="{41D695F6-C54A-49CB-921D-ECE32449A4F1}" presName="rootComposite2" presStyleCnt="0"/>
      <dgm:spPr/>
    </dgm:pt>
    <dgm:pt modelId="{709DF292-B415-4D7D-993D-7B73188083B3}" type="pres">
      <dgm:prSet presAssocID="{41D695F6-C54A-49CB-921D-ECE32449A4F1}" presName="rootText2" presStyleLbl="alignAcc1" presStyleIdx="0" presStyleCnt="0">
        <dgm:presLayoutVars>
          <dgm:chPref val="3"/>
        </dgm:presLayoutVars>
      </dgm:prSet>
      <dgm:spPr/>
    </dgm:pt>
    <dgm:pt modelId="{1269FBBC-17E7-459B-B987-848354A251D6}" type="pres">
      <dgm:prSet presAssocID="{41D695F6-C54A-49CB-921D-ECE32449A4F1}" presName="topArc2" presStyleLbl="parChTrans1D1" presStyleIdx="36" presStyleCnt="40"/>
      <dgm:spPr/>
    </dgm:pt>
    <dgm:pt modelId="{7DCAA9BE-273F-4819-A754-EEECDA47941A}" type="pres">
      <dgm:prSet presAssocID="{41D695F6-C54A-49CB-921D-ECE32449A4F1}" presName="bottomArc2" presStyleLbl="parChTrans1D1" presStyleIdx="37" presStyleCnt="40"/>
      <dgm:spPr/>
    </dgm:pt>
    <dgm:pt modelId="{3D2D1CA1-24CC-4D65-95A6-B38AF0A7E1E7}" type="pres">
      <dgm:prSet presAssocID="{41D695F6-C54A-49CB-921D-ECE32449A4F1}" presName="topConnNode2" presStyleLbl="node4" presStyleIdx="0" presStyleCnt="0"/>
      <dgm:spPr/>
    </dgm:pt>
    <dgm:pt modelId="{A902C627-E1D8-490C-8E31-FAEEA4F571B0}" type="pres">
      <dgm:prSet presAssocID="{41D695F6-C54A-49CB-921D-ECE32449A4F1}" presName="hierChild4" presStyleCnt="0"/>
      <dgm:spPr/>
    </dgm:pt>
    <dgm:pt modelId="{4A828D36-366A-4626-A386-00D9C6AA33DB}" type="pres">
      <dgm:prSet presAssocID="{41D695F6-C54A-49CB-921D-ECE32449A4F1}" presName="hierChild5" presStyleCnt="0"/>
      <dgm:spPr/>
    </dgm:pt>
    <dgm:pt modelId="{E88A9DC6-9DEB-4B0A-A53C-1FB60C34F9A5}" type="pres">
      <dgm:prSet presAssocID="{7B3411FD-6D4A-4849-8407-A14F9E540DD0}" presName="hierChild5" presStyleCnt="0"/>
      <dgm:spPr/>
    </dgm:pt>
    <dgm:pt modelId="{E7F09C3A-C369-4B3F-968D-8CE644642A5E}" type="pres">
      <dgm:prSet presAssocID="{69527AAE-F691-4A55-B2ED-8268EA31A322}" presName="hierChild5" presStyleCnt="0"/>
      <dgm:spPr/>
    </dgm:pt>
    <dgm:pt modelId="{9F98682B-764E-4A5B-AA16-0D3579345EF1}" type="pres">
      <dgm:prSet presAssocID="{C7FFF648-0371-451B-9EC6-EDDDAC1A3B03}" presName="hierChild3" presStyleCnt="0"/>
      <dgm:spPr/>
    </dgm:pt>
    <dgm:pt modelId="{9DC9584A-7284-4CBF-8B52-5B4E67D644BC}" type="pres">
      <dgm:prSet presAssocID="{9E9ED130-1A9F-4836-A423-D00EF0026FE8}" presName="Name101" presStyleLbl="parChTrans1D2" presStyleIdx="6" presStyleCnt="7"/>
      <dgm:spPr/>
    </dgm:pt>
    <dgm:pt modelId="{B5F7AC64-2A98-4E9F-A543-4342681378A6}" type="pres">
      <dgm:prSet presAssocID="{934A8551-0C28-4811-9934-A6275174C9CD}" presName="hierRoot3" presStyleCnt="0">
        <dgm:presLayoutVars>
          <dgm:hierBranch val="init"/>
        </dgm:presLayoutVars>
      </dgm:prSet>
      <dgm:spPr/>
    </dgm:pt>
    <dgm:pt modelId="{AE3D4EFC-98C7-46E8-92B6-A127A373A67C}" type="pres">
      <dgm:prSet presAssocID="{934A8551-0C28-4811-9934-A6275174C9CD}" presName="rootComposite3" presStyleCnt="0"/>
      <dgm:spPr/>
    </dgm:pt>
    <dgm:pt modelId="{3A331AE2-45DD-4327-A289-4122BC552DA0}" type="pres">
      <dgm:prSet presAssocID="{934A8551-0C28-4811-9934-A6275174C9CD}" presName="rootText3" presStyleLbl="alignAcc1" presStyleIdx="0" presStyleCnt="0">
        <dgm:presLayoutVars>
          <dgm:chPref val="3"/>
        </dgm:presLayoutVars>
      </dgm:prSet>
      <dgm:spPr/>
    </dgm:pt>
    <dgm:pt modelId="{24A7FD3F-79CF-4872-9049-531CBE7749CC}" type="pres">
      <dgm:prSet presAssocID="{934A8551-0C28-4811-9934-A6275174C9CD}" presName="topArc3" presStyleLbl="parChTrans1D1" presStyleIdx="38" presStyleCnt="40"/>
      <dgm:spPr/>
    </dgm:pt>
    <dgm:pt modelId="{A8B6198A-D6CC-473B-8469-D3BE5C9C6058}" type="pres">
      <dgm:prSet presAssocID="{934A8551-0C28-4811-9934-A6275174C9CD}" presName="bottomArc3" presStyleLbl="parChTrans1D1" presStyleIdx="39" presStyleCnt="40"/>
      <dgm:spPr/>
    </dgm:pt>
    <dgm:pt modelId="{273E82A4-0DB2-4859-AFD0-2091324BFF84}" type="pres">
      <dgm:prSet presAssocID="{934A8551-0C28-4811-9934-A6275174C9CD}" presName="topConnNode3" presStyleLbl="asst1" presStyleIdx="0" presStyleCnt="0"/>
      <dgm:spPr/>
    </dgm:pt>
    <dgm:pt modelId="{C51C3D62-0B18-4EC9-97D1-B52C957A14A8}" type="pres">
      <dgm:prSet presAssocID="{934A8551-0C28-4811-9934-A6275174C9CD}" presName="hierChild6" presStyleCnt="0"/>
      <dgm:spPr/>
    </dgm:pt>
    <dgm:pt modelId="{67F56B5F-4202-4DFD-A082-FB542E7C3EE3}" type="pres">
      <dgm:prSet presAssocID="{934A8551-0C28-4811-9934-A6275174C9CD}" presName="hierChild7" presStyleCnt="0"/>
      <dgm:spPr/>
    </dgm:pt>
  </dgm:ptLst>
  <dgm:cxnLst>
    <dgm:cxn modelId="{5AE2CC02-4266-4113-BC41-4A8C2F4C7B0F}" type="presOf" srcId="{71C42BA5-3868-409D-9F81-2F617735A1EB}" destId="{DCCEF9AF-920C-4BB8-B126-EBEAE42CBE27}" srcOrd="0" destOrd="0" presId="urn:microsoft.com/office/officeart/2008/layout/HalfCircleOrganizationChart"/>
    <dgm:cxn modelId="{538D5D08-00BA-44FB-8C21-407261DC7829}" type="presOf" srcId="{4345C26E-5937-45BB-A38C-7548480121FA}" destId="{B51D84ED-A677-460C-A01D-C196AB3108A9}" srcOrd="0" destOrd="0" presId="urn:microsoft.com/office/officeart/2008/layout/HalfCircleOrganizationChart"/>
    <dgm:cxn modelId="{03790F0A-A2FC-4FEC-B27B-C487ED679B05}" srcId="{C7FFF648-0371-451B-9EC6-EDDDAC1A3B03}" destId="{FC6FDFF8-A402-42B9-AD51-3B9F4C48B694}" srcOrd="4" destOrd="0" parTransId="{32B18DF4-E781-4AFE-91C6-CDF4B73CDAAD}" sibTransId="{3386EC37-2C98-469D-8126-01C3174DEA3D}"/>
    <dgm:cxn modelId="{568EB40A-05E8-4751-888B-9C8C8B27892B}" type="presOf" srcId="{90D72FCD-D7D6-4B5C-A639-EE3DC0553167}" destId="{37EA1567-01BA-4B9E-9D67-371EC5D6BD32}" srcOrd="0" destOrd="0" presId="urn:microsoft.com/office/officeart/2008/layout/HalfCircleOrganizationChart"/>
    <dgm:cxn modelId="{A39D4D0B-A4DD-443C-865C-74A936477916}" type="presOf" srcId="{9FC4FE51-4BAD-455D-A9BC-CCF3440B8C57}" destId="{41805154-E03F-4C75-A485-02224BE06C4D}" srcOrd="0" destOrd="0" presId="urn:microsoft.com/office/officeart/2008/layout/HalfCircleOrganizationChart"/>
    <dgm:cxn modelId="{FE35EF0B-BF15-4FF0-80CA-59F5AA934DAA}" type="presOf" srcId="{DF29C68B-87F2-4C55-9DDD-6131DB81FE7A}" destId="{FF5DD98A-EFA1-446A-A7DA-F1FA6F19F07B}" srcOrd="1" destOrd="0" presId="urn:microsoft.com/office/officeart/2008/layout/HalfCircleOrganizationChart"/>
    <dgm:cxn modelId="{2C74270D-BB49-401B-AB2D-78C88785E20E}" srcId="{C7FFF648-0371-451B-9EC6-EDDDAC1A3B03}" destId="{4345C26E-5937-45BB-A38C-7548480121FA}" srcOrd="1" destOrd="0" parTransId="{470DB3D0-F12E-4BD0-895E-440B3098BEA2}" sibTransId="{B65F9FCE-51DF-40C8-A643-408511697DEE}"/>
    <dgm:cxn modelId="{AECD2F10-760D-47EB-B94B-A3D774D3F03E}" type="presOf" srcId="{722A4631-26F8-4F54-BFB2-355344E44492}" destId="{2649809B-8040-4408-8316-1AA52DE90B97}" srcOrd="0" destOrd="0" presId="urn:microsoft.com/office/officeart/2008/layout/HalfCircleOrganizationChart"/>
    <dgm:cxn modelId="{74A7B011-B9F1-416B-A441-8E1AAF8148B1}" type="presOf" srcId="{7B3411FD-6D4A-4849-8407-A14F9E540DD0}" destId="{B5064A12-FE35-4356-A8CF-4C250EA70CAE}" srcOrd="1" destOrd="0" presId="urn:microsoft.com/office/officeart/2008/layout/HalfCircleOrganizationChart"/>
    <dgm:cxn modelId="{EA6D5A12-AFBE-458A-AC80-7F11E8E95FE2}" type="presOf" srcId="{3A313BA5-A420-48FD-A373-8C4AE482CF2A}" destId="{1F92E74A-7132-453E-AF5B-81A03BB080C3}" srcOrd="0" destOrd="0" presId="urn:microsoft.com/office/officeart/2008/layout/HalfCircleOrganizationChart"/>
    <dgm:cxn modelId="{87C6B615-9442-4BB3-AF36-11B9D14E26D4}" type="presOf" srcId="{AAF45E7A-B854-4B51-8620-68CFC8390FD2}" destId="{DD9147F2-1705-4551-9B1A-BC0D96924BEB}" srcOrd="0" destOrd="0" presId="urn:microsoft.com/office/officeart/2008/layout/HalfCircleOrganizationChart"/>
    <dgm:cxn modelId="{70C3931D-498C-44BA-9B6C-F01335BB4493}" type="presOf" srcId="{67C84171-8243-4DEB-AD50-05A1B6450A16}" destId="{28B95983-424F-41FF-8FD5-C0B79013349D}" srcOrd="0" destOrd="0" presId="urn:microsoft.com/office/officeart/2008/layout/HalfCircleOrganizationChart"/>
    <dgm:cxn modelId="{2CEEF21D-A4A8-4953-831B-EB44CA1123D3}" srcId="{C7FFF648-0371-451B-9EC6-EDDDAC1A3B03}" destId="{934A8551-0C28-4811-9934-A6275174C9CD}" srcOrd="0" destOrd="0" parTransId="{9E9ED130-1A9F-4836-A423-D00EF0026FE8}" sibTransId="{8DCA21ED-0A0B-49F2-83F2-2E084B54A957}"/>
    <dgm:cxn modelId="{3267CE1E-26B3-4A2D-9A23-37B98686B697}" srcId="{1413FFA2-5C21-43FE-A884-E9497A8040CA}" destId="{8E5F42E5-6EB7-460F-AA47-47EDFD480428}" srcOrd="0" destOrd="0" parTransId="{F9A09D9C-A751-4C2B-8B11-6246D06310E4}" sibTransId="{C0BB76D9-5303-414E-B28B-1024AEE053D9}"/>
    <dgm:cxn modelId="{B844BA23-D979-45F8-9F66-0EF30191EA18}" srcId="{59223A7B-B039-4140-B97A-A407395D5EF1}" destId="{C7FFF648-0371-451B-9EC6-EDDDAC1A3B03}" srcOrd="0" destOrd="0" parTransId="{93A244CF-9C4B-4994-A612-AD7EA57F8A1E}" sibTransId="{E21824F2-4DE6-46BB-A21C-F9C06ABCFFEE}"/>
    <dgm:cxn modelId="{9EF04B24-3325-4EC6-B6E8-DF8802AEF9A2}" type="presOf" srcId="{D0145EA6-C37E-4FDB-B8D5-8380DCE7FF4C}" destId="{FA2DCEE0-D24A-492D-A7F0-9D409D974866}" srcOrd="0" destOrd="0" presId="urn:microsoft.com/office/officeart/2008/layout/HalfCircleOrganizationChart"/>
    <dgm:cxn modelId="{A1499825-1346-48BD-8B3E-4E0AC51689C2}" type="presOf" srcId="{AA369F49-5796-4533-A3BF-457FA472E70D}" destId="{16DFE39C-B130-4CC1-B0E3-1E3C38680E96}" srcOrd="0" destOrd="0" presId="urn:microsoft.com/office/officeart/2008/layout/HalfCircleOrganizationChart"/>
    <dgm:cxn modelId="{363B0C28-C007-4BA5-9291-BF41DC70D4CD}" type="presOf" srcId="{EC4F930B-D9FA-428A-AAF6-88BC8A33156D}" destId="{361C1B05-300A-4474-8554-BA2EA2D4D1A8}" srcOrd="0" destOrd="0" presId="urn:microsoft.com/office/officeart/2008/layout/HalfCircleOrganizationChart"/>
    <dgm:cxn modelId="{6145122C-D9EA-4044-AB7E-20545ABB1626}" type="presOf" srcId="{F876A768-2062-4884-9180-C7F1CD585C31}" destId="{396C6D9B-4961-47D7-8F71-5F89C680E70E}" srcOrd="0" destOrd="0" presId="urn:microsoft.com/office/officeart/2008/layout/HalfCircleOrganizationChart"/>
    <dgm:cxn modelId="{8169752C-B4F8-418B-9053-7E8109029596}" srcId="{DBA20E9B-267D-47A9-9F55-4934A7196486}" destId="{1413FFA2-5C21-43FE-A884-E9497A8040CA}" srcOrd="0" destOrd="0" parTransId="{EC4F930B-D9FA-428A-AAF6-88BC8A33156D}" sibTransId="{51933937-E8D7-4CDE-8418-08F869377864}"/>
    <dgm:cxn modelId="{8271E033-F92D-41BD-8B9E-8A2A27C7B032}" type="presOf" srcId="{81D43B8E-B66B-4205-807A-366FE9E3AEDC}" destId="{3B830E78-317B-4B8D-B201-F72C7BF9BE9D}" srcOrd="0" destOrd="0" presId="urn:microsoft.com/office/officeart/2008/layout/HalfCircleOrganizationChart"/>
    <dgm:cxn modelId="{9122FD37-5E0E-476A-9C69-CDD09FE79C61}" type="presOf" srcId="{90D72FCD-D7D6-4B5C-A639-EE3DC0553167}" destId="{08AFA6AC-E3F2-4FA8-B5BD-C9AFC5859411}" srcOrd="1" destOrd="0" presId="urn:microsoft.com/office/officeart/2008/layout/HalfCircleOrganizationChart"/>
    <dgm:cxn modelId="{6D3D5761-DA6A-426B-8635-62CDD7658094}" type="presOf" srcId="{ED667A1B-9C3A-4D05-8119-6C6C8B1E380D}" destId="{28D3E95E-873A-4391-8EA1-316949C647CC}" srcOrd="0" destOrd="0" presId="urn:microsoft.com/office/officeart/2008/layout/HalfCircleOrganizationChart"/>
    <dgm:cxn modelId="{0D008361-9864-4BFE-B485-7591927900F5}" type="presOf" srcId="{F9A09D9C-A751-4C2B-8B11-6246D06310E4}" destId="{A616A9FD-BAA5-4644-A7F0-7F7C3960D98C}" srcOrd="0" destOrd="0" presId="urn:microsoft.com/office/officeart/2008/layout/HalfCircleOrganizationChart"/>
    <dgm:cxn modelId="{672DA861-9B3F-49C6-8144-2F085BEAD919}" srcId="{C7FFF648-0371-451B-9EC6-EDDDAC1A3B03}" destId="{DBA20E9B-267D-47A9-9F55-4934A7196486}" srcOrd="5" destOrd="0" parTransId="{B2F94B21-AEF1-4563-9BF7-F9311C4476FD}" sibTransId="{1E64FC49-4103-4D04-9B57-85BFD8532F65}"/>
    <dgm:cxn modelId="{F4A22563-315C-43EF-9BF2-905C33468E13}" srcId="{4345C26E-5937-45BB-A38C-7548480121FA}" destId="{D0145EA6-C37E-4FDB-B8D5-8380DCE7FF4C}" srcOrd="0" destOrd="0" parTransId="{9FC4FE51-4BAD-455D-A9BC-CCF3440B8C57}" sibTransId="{A67C53F6-25CE-445B-B86F-6B15AF74865E}"/>
    <dgm:cxn modelId="{D278D743-D7C1-4C25-BFB7-BFDBA19CE54B}" type="presOf" srcId="{17237636-6177-4B61-8CB4-C650DCF5E3D3}" destId="{FCEABFC7-D4F2-45C8-9AFF-1B2A12475907}" srcOrd="0" destOrd="0" presId="urn:microsoft.com/office/officeart/2008/layout/HalfCircleOrganizationChart"/>
    <dgm:cxn modelId="{41A06446-F4C8-4DB5-993E-470F44B96E56}" type="presOf" srcId="{DF29C68B-87F2-4C55-9DDD-6131DB81FE7A}" destId="{35A8C5B6-546E-4248-804B-E64D11B29A4A}" srcOrd="0" destOrd="0" presId="urn:microsoft.com/office/officeart/2008/layout/HalfCircleOrganizationChart"/>
    <dgm:cxn modelId="{E1046368-18FE-4536-AC1F-EB1401F76A6D}" srcId="{69527AAE-F691-4A55-B2ED-8268EA31A322}" destId="{7B3411FD-6D4A-4849-8407-A14F9E540DD0}" srcOrd="0" destOrd="0" parTransId="{AAF45E7A-B854-4B51-8620-68CFC8390FD2}" sibTransId="{6C355537-E029-4E6F-B9E1-F19A88C62AEC}"/>
    <dgm:cxn modelId="{EB7C6B49-2D87-4712-A433-9260D9CF7FC8}" srcId="{79632E41-8188-4257-94C0-21A33C24B542}" destId="{7F308D8A-2346-4899-ADEE-D95912AD3971}" srcOrd="0" destOrd="0" parTransId="{AA369F49-5796-4533-A3BF-457FA472E70D}" sibTransId="{BF8FB231-CB54-4DCD-8FE4-0AAB25B322F3}"/>
    <dgm:cxn modelId="{70AA164B-2B02-43EA-AF95-853D7F826E3E}" type="presOf" srcId="{B281BA9A-7E10-495A-A3C8-21E495652F94}" destId="{A1020DD9-6F91-4AAB-9BC4-6663B6492D86}" srcOrd="0" destOrd="0" presId="urn:microsoft.com/office/officeart/2008/layout/HalfCircleOrganizationChart"/>
    <dgm:cxn modelId="{6C6F154E-A731-4386-8FA6-9EBD2C54D47B}" type="presOf" srcId="{FC36D3A1-AC5B-4767-A002-BC8AF5219C1D}" destId="{68757172-D8E4-4B0A-84A5-6F8D304B4795}" srcOrd="0" destOrd="0" presId="urn:microsoft.com/office/officeart/2008/layout/HalfCircleOrganizationChart"/>
    <dgm:cxn modelId="{BDADE54E-5CDA-468D-9946-D3D06A6551F5}" type="presOf" srcId="{C7FFF648-0371-451B-9EC6-EDDDAC1A3B03}" destId="{4C474B54-9584-495B-BF93-14F29ECF41B1}" srcOrd="0" destOrd="0" presId="urn:microsoft.com/office/officeart/2008/layout/HalfCircleOrganizationChart"/>
    <dgm:cxn modelId="{7320714F-D01C-4FDE-882F-1C147145EDFB}" type="presOf" srcId="{7F308D8A-2346-4899-ADEE-D95912AD3971}" destId="{02ACA923-0ADE-45B2-BE4C-A617209950DA}" srcOrd="1" destOrd="0" presId="urn:microsoft.com/office/officeart/2008/layout/HalfCircleOrganizationChart"/>
    <dgm:cxn modelId="{79A47270-B162-423F-92D2-84B67AE4D18A}" srcId="{D0145EA6-C37E-4FDB-B8D5-8380DCE7FF4C}" destId="{DE2C619C-D76D-42EB-8243-B915C41333E8}" srcOrd="0" destOrd="0" parTransId="{ED667A1B-9C3A-4D05-8119-6C6C8B1E380D}" sibTransId="{3C7AB4F5-A986-4627-8191-AE02EA9914BA}"/>
    <dgm:cxn modelId="{30CBD758-A4CF-4DC0-881C-631F7CE3D3C4}" type="presOf" srcId="{D8F79059-2560-41C2-8E66-F04D27D9A165}" destId="{CE0A90C7-BB81-47C0-A2F7-5BD03726917B}" srcOrd="0" destOrd="0" presId="urn:microsoft.com/office/officeart/2008/layout/HalfCircleOrganizationChart"/>
    <dgm:cxn modelId="{C4CED859-4BB8-4EDC-84F7-56050D383CAE}" type="presOf" srcId="{2D4CB5E7-6E72-42EA-9957-1E0D0DEFD158}" destId="{FDAE3E19-660E-440E-8494-4B7DB44D7179}" srcOrd="0" destOrd="0" presId="urn:microsoft.com/office/officeart/2008/layout/HalfCircleOrganizationChart"/>
    <dgm:cxn modelId="{0095307A-C4F7-4094-9433-B98C4F5FDF16}" srcId="{90D72FCD-D7D6-4B5C-A639-EE3DC0553167}" destId="{F876A768-2062-4884-9180-C7F1CD585C31}" srcOrd="0" destOrd="0" parTransId="{B281BA9A-7E10-495A-A3C8-21E495652F94}" sibTransId="{738341D9-0D87-4EE1-9C72-1012F77AD3B3}"/>
    <dgm:cxn modelId="{0063485A-0D2E-4640-B257-616CF408D79E}" srcId="{2D4CB5E7-6E72-42EA-9957-1E0D0DEFD158}" destId="{81D43B8E-B66B-4205-807A-366FE9E3AEDC}" srcOrd="0" destOrd="0" parTransId="{B1EC193A-5F85-460D-AA27-2C2F8B3F7A36}" sibTransId="{193FF2F5-9AF1-4835-8098-29ABF2E833DD}"/>
    <dgm:cxn modelId="{4B107A7B-4F24-4AF6-9631-8398B634D738}" srcId="{FC6FDFF8-A402-42B9-AD51-3B9F4C48B694}" destId="{2D4CB5E7-6E72-42EA-9957-1E0D0DEFD158}" srcOrd="0" destOrd="0" parTransId="{67C84171-8243-4DEB-AD50-05A1B6450A16}" sibTransId="{B47DF0AF-2179-41A3-9322-8C2D3859B8BD}"/>
    <dgm:cxn modelId="{7D588F7F-0819-4B49-BC71-C15EDE7AEB0B}" type="presOf" srcId="{8E5F42E5-6EB7-460F-AA47-47EDFD480428}" destId="{9B90A729-A64A-40F9-A302-C6BB3AAC2517}" srcOrd="1" destOrd="0" presId="urn:microsoft.com/office/officeart/2008/layout/HalfCircleOrganizationChart"/>
    <dgm:cxn modelId="{69D9C081-CAE2-4A6B-BCE4-7A2A7E11F848}" type="presOf" srcId="{2D4CB5E7-6E72-42EA-9957-1E0D0DEFD158}" destId="{BB3B59B4-5051-4BF6-9F05-0C737C5606A7}" srcOrd="1" destOrd="0" presId="urn:microsoft.com/office/officeart/2008/layout/HalfCircleOrganizationChart"/>
    <dgm:cxn modelId="{5D95E583-D993-4848-A28A-5D45C30AC7F0}" type="presOf" srcId="{F876A768-2062-4884-9180-C7F1CD585C31}" destId="{D681A4E8-F613-4ABD-98CC-5AE03833BE94}" srcOrd="1" destOrd="0" presId="urn:microsoft.com/office/officeart/2008/layout/HalfCircleOrganizationChart"/>
    <dgm:cxn modelId="{6B8C3084-60C7-4FBC-AFFF-0D506114A1B6}" type="presOf" srcId="{DE2C619C-D76D-42EB-8243-B915C41333E8}" destId="{E3551B14-D4AB-4153-9150-BB1C69D08087}" srcOrd="1" destOrd="0" presId="urn:microsoft.com/office/officeart/2008/layout/HalfCircleOrganizationChart"/>
    <dgm:cxn modelId="{20F31B85-C06D-417F-AC25-3B89C1CD4335}" type="presOf" srcId="{81D43B8E-B66B-4205-807A-366FE9E3AEDC}" destId="{5F72BDF1-B913-4993-82A5-501C88831BB1}" srcOrd="1" destOrd="0" presId="urn:microsoft.com/office/officeart/2008/layout/HalfCircleOrganizationChart"/>
    <dgm:cxn modelId="{DE48678B-B4D0-414B-864F-626B1D355AD8}" srcId="{C7FFF648-0371-451B-9EC6-EDDDAC1A3B03}" destId="{90D72FCD-D7D6-4B5C-A639-EE3DC0553167}" srcOrd="3" destOrd="0" parTransId="{D8F79059-2560-41C2-8E66-F04D27D9A165}" sibTransId="{33CA20D4-16CF-4729-9041-1DDE974F00C1}"/>
    <dgm:cxn modelId="{79639294-9ABA-4798-B259-242BE93291EF}" type="presOf" srcId="{7F308D8A-2346-4899-ADEE-D95912AD3971}" destId="{ED2EAD53-BC76-4A00-A637-640E6198E2BE}" srcOrd="0" destOrd="0" presId="urn:microsoft.com/office/officeart/2008/layout/HalfCircleOrganizationChart"/>
    <dgm:cxn modelId="{E53AAB94-2793-467A-A466-EB9354C6B7D3}" srcId="{C7FFF648-0371-451B-9EC6-EDDDAC1A3B03}" destId="{69527AAE-F691-4A55-B2ED-8268EA31A322}" srcOrd="6" destOrd="0" parTransId="{FC36D3A1-AC5B-4767-A002-BC8AF5219C1D}" sibTransId="{27E8342D-2711-47E0-A686-F2FC04CFF84E}"/>
    <dgm:cxn modelId="{1644FE94-82FC-42A2-8AAD-FF5E27B47F0E}" type="presOf" srcId="{7B3411FD-6D4A-4849-8407-A14F9E540DD0}" destId="{EF4BA6CE-A493-40A2-A09E-64F809A0A1A4}" srcOrd="0" destOrd="0" presId="urn:microsoft.com/office/officeart/2008/layout/HalfCircleOrganizationChart"/>
    <dgm:cxn modelId="{F3224E96-CCC1-497E-A9BB-970198916A05}" type="presOf" srcId="{69527AAE-F691-4A55-B2ED-8268EA31A322}" destId="{E7A0AA97-9AC7-4212-BD4F-59528B330CF0}" srcOrd="1" destOrd="0" presId="urn:microsoft.com/office/officeart/2008/layout/HalfCircleOrganizationChart"/>
    <dgm:cxn modelId="{41E58A9E-475D-42CD-875C-6422147947CB}" srcId="{7B3411FD-6D4A-4849-8407-A14F9E540DD0}" destId="{41D695F6-C54A-49CB-921D-ECE32449A4F1}" srcOrd="0" destOrd="0" parTransId="{17237636-6177-4B61-8CB4-C650DCF5E3D3}" sibTransId="{D85445AB-3139-4608-BB1E-5C89D601DC83}"/>
    <dgm:cxn modelId="{3656B09E-7C4E-413E-9D9A-7E8A9CF57AA7}" type="presOf" srcId="{4345C26E-5937-45BB-A38C-7548480121FA}" destId="{7EBF9BD5-511B-41CF-B322-F3C153819176}" srcOrd="1" destOrd="0" presId="urn:microsoft.com/office/officeart/2008/layout/HalfCircleOrganizationChart"/>
    <dgm:cxn modelId="{503604A8-1C61-42D2-9F1D-A80937139FDC}" type="presOf" srcId="{79632E41-8188-4257-94C0-21A33C24B542}" destId="{D01FBF1A-7EE5-46D5-86C8-907D011C6D62}" srcOrd="1" destOrd="0" presId="urn:microsoft.com/office/officeart/2008/layout/HalfCircleOrganizationChart"/>
    <dgm:cxn modelId="{5E922FB1-0D3C-4886-84A9-CFFC134FA944}" type="presOf" srcId="{41D695F6-C54A-49CB-921D-ECE32449A4F1}" destId="{709DF292-B415-4D7D-993D-7B73188083B3}" srcOrd="0" destOrd="0" presId="urn:microsoft.com/office/officeart/2008/layout/HalfCircleOrganizationChart"/>
    <dgm:cxn modelId="{55A869B2-CE5A-44CC-B76A-82BFE02F36D4}" srcId="{C7FFF648-0371-451B-9EC6-EDDDAC1A3B03}" destId="{79632E41-8188-4257-94C0-21A33C24B542}" srcOrd="2" destOrd="0" parTransId="{667F499E-2C5B-4E64-9BD6-9F48AD1E0D45}" sibTransId="{36C5C176-B77A-4438-97EB-DF14813DF974}"/>
    <dgm:cxn modelId="{C8FFC0B5-D5CE-494F-A1CD-48ECA422A72B}" type="presOf" srcId="{DE2C619C-D76D-42EB-8243-B915C41333E8}" destId="{BF7BC3D5-E94E-4FD0-B846-ABCDD172D1A4}" srcOrd="0" destOrd="0" presId="urn:microsoft.com/office/officeart/2008/layout/HalfCircleOrganizationChart"/>
    <dgm:cxn modelId="{F37398B9-868E-4CC6-ABF7-B3974774E00C}" type="presOf" srcId="{667F499E-2C5B-4E64-9BD6-9F48AD1E0D45}" destId="{0C89F53D-24E9-4597-B9B2-D22443CAD610}" srcOrd="0" destOrd="0" presId="urn:microsoft.com/office/officeart/2008/layout/HalfCircleOrganizationChart"/>
    <dgm:cxn modelId="{D9E0ECBD-17A4-4639-AD0E-5D3F77421693}" type="presOf" srcId="{B2F94B21-AEF1-4563-9BF7-F9311C4476FD}" destId="{0E5A4FA0-F7F7-472E-B95C-A8D8E17B4E7C}" srcOrd="0" destOrd="0" presId="urn:microsoft.com/office/officeart/2008/layout/HalfCircleOrganizationChart"/>
    <dgm:cxn modelId="{6CCC6EBF-A169-405A-9872-B558598D4708}" type="presOf" srcId="{8E5F42E5-6EB7-460F-AA47-47EDFD480428}" destId="{849C76E5-9B6A-4B8A-ADFC-FFD0514E819E}" srcOrd="0" destOrd="0" presId="urn:microsoft.com/office/officeart/2008/layout/HalfCircleOrganizationChart"/>
    <dgm:cxn modelId="{E93C06C0-B741-4554-B11D-EA64F19F3096}" type="presOf" srcId="{FC6FDFF8-A402-42B9-AD51-3B9F4C48B694}" destId="{F116AC48-3E69-486D-9930-94265206497A}" srcOrd="0" destOrd="0" presId="urn:microsoft.com/office/officeart/2008/layout/HalfCircleOrganizationChart"/>
    <dgm:cxn modelId="{34A486C2-EBFF-4D19-9213-C57C6328AF59}" type="presOf" srcId="{3A313BA5-A420-48FD-A373-8C4AE482CF2A}" destId="{A1DF7D91-B587-4802-9649-1E3ED882238C}" srcOrd="1" destOrd="0" presId="urn:microsoft.com/office/officeart/2008/layout/HalfCircleOrganizationChart"/>
    <dgm:cxn modelId="{01590CC5-0EA7-447E-8544-C02596359DA6}" srcId="{7F308D8A-2346-4899-ADEE-D95912AD3971}" destId="{3A313BA5-A420-48FD-A373-8C4AE482CF2A}" srcOrd="0" destOrd="0" parTransId="{71C42BA5-3868-409D-9F81-2F617735A1EB}" sibTransId="{1D7DDB08-9717-4A1F-9BF9-53BC63E4BA69}"/>
    <dgm:cxn modelId="{61303DC8-C84D-4A59-89C1-26E7F47B5AD5}" type="presOf" srcId="{C7FFF648-0371-451B-9EC6-EDDDAC1A3B03}" destId="{4CF91506-A4BB-4259-89FC-4795A1100B34}" srcOrd="1" destOrd="0" presId="urn:microsoft.com/office/officeart/2008/layout/HalfCircleOrganizationChart"/>
    <dgm:cxn modelId="{4D9A94C9-B384-4192-98F8-D6711F6524C9}" type="presOf" srcId="{59223A7B-B039-4140-B97A-A407395D5EF1}" destId="{780D70C8-54B7-4F4D-9914-D6EBE5C9BA70}" srcOrd="0" destOrd="0" presId="urn:microsoft.com/office/officeart/2008/layout/HalfCircleOrganizationChart"/>
    <dgm:cxn modelId="{989821CC-0B52-4F74-80E5-2B4D6701B0F2}" type="presOf" srcId="{470DB3D0-F12E-4BD0-895E-440B3098BEA2}" destId="{3807774A-7AA5-41F6-A505-75871FDE0C6C}" srcOrd="0" destOrd="0" presId="urn:microsoft.com/office/officeart/2008/layout/HalfCircleOrganizationChart"/>
    <dgm:cxn modelId="{3F3395CC-EEB8-4E43-8AB8-09C6C404B121}" type="presOf" srcId="{D0145EA6-C37E-4FDB-B8D5-8380DCE7FF4C}" destId="{5046E911-E929-4EF1-BF57-7278D6060452}" srcOrd="1" destOrd="0" presId="urn:microsoft.com/office/officeart/2008/layout/HalfCircleOrganizationChart"/>
    <dgm:cxn modelId="{F72CE7D2-19EC-4572-BAAD-DB9270D214A4}" type="presOf" srcId="{934A8551-0C28-4811-9934-A6275174C9CD}" destId="{3A331AE2-45DD-4327-A289-4122BC552DA0}" srcOrd="0" destOrd="0" presId="urn:microsoft.com/office/officeart/2008/layout/HalfCircleOrganizationChart"/>
    <dgm:cxn modelId="{52C69BD3-C0EA-4623-94D0-7D075DFF361A}" type="presOf" srcId="{41D695F6-C54A-49CB-921D-ECE32449A4F1}" destId="{3D2D1CA1-24CC-4D65-95A6-B38AF0A7E1E7}" srcOrd="1" destOrd="0" presId="urn:microsoft.com/office/officeart/2008/layout/HalfCircleOrganizationChart"/>
    <dgm:cxn modelId="{E62E80DF-29D3-4D64-8238-74DB90738F45}" type="presOf" srcId="{1413FFA2-5C21-43FE-A884-E9497A8040CA}" destId="{BF934850-D460-4309-86EB-140F3241F569}" srcOrd="1" destOrd="0" presId="urn:microsoft.com/office/officeart/2008/layout/HalfCircleOrganizationChart"/>
    <dgm:cxn modelId="{F8F3E1E1-107C-4B4F-8538-07A3765135EF}" type="presOf" srcId="{69527AAE-F691-4A55-B2ED-8268EA31A322}" destId="{23207199-092D-487A-84E9-50318D36B4F8}" srcOrd="0" destOrd="0" presId="urn:microsoft.com/office/officeart/2008/layout/HalfCircleOrganizationChart"/>
    <dgm:cxn modelId="{488AE5E3-034A-4186-AAD7-A34576E877A8}" type="presOf" srcId="{B1EC193A-5F85-460D-AA27-2C2F8B3F7A36}" destId="{5CC8D9F9-DF2D-48DF-800B-6CDF89D92D01}" srcOrd="0" destOrd="0" presId="urn:microsoft.com/office/officeart/2008/layout/HalfCircleOrganizationChart"/>
    <dgm:cxn modelId="{0799D1EA-81F6-44AB-BB38-44513AA65A46}" type="presOf" srcId="{9E9ED130-1A9F-4836-A423-D00EF0026FE8}" destId="{9DC9584A-7284-4CBF-8B52-5B4E67D644BC}" srcOrd="0" destOrd="0" presId="urn:microsoft.com/office/officeart/2008/layout/HalfCircleOrganizationChart"/>
    <dgm:cxn modelId="{BEA855EB-49B3-42EA-AB56-D5ABE100B12B}" type="presOf" srcId="{DBA20E9B-267D-47A9-9F55-4934A7196486}" destId="{730A7314-80D4-4E4F-A4C5-1DD493D9D66F}" srcOrd="1" destOrd="0" presId="urn:microsoft.com/office/officeart/2008/layout/HalfCircleOrganizationChart"/>
    <dgm:cxn modelId="{17D0E8EB-F513-44CB-9F5C-CC4B27F42447}" type="presOf" srcId="{FC6FDFF8-A402-42B9-AD51-3B9F4C48B694}" destId="{5A4005B0-18C9-4F36-8853-B2C0EE2925D0}" srcOrd="1" destOrd="0" presId="urn:microsoft.com/office/officeart/2008/layout/HalfCircleOrganizationChart"/>
    <dgm:cxn modelId="{721FB1ED-C9A4-4A0D-B96C-B14CFD325E76}" type="presOf" srcId="{79632E41-8188-4257-94C0-21A33C24B542}" destId="{AAB50C8B-79BC-4015-8E13-D59B4FEAB9DD}" srcOrd="0" destOrd="0" presId="urn:microsoft.com/office/officeart/2008/layout/HalfCircleOrganizationChart"/>
    <dgm:cxn modelId="{897EF3EF-6BCB-40AB-97D3-879706BD57C8}" type="presOf" srcId="{DBA20E9B-267D-47A9-9F55-4934A7196486}" destId="{BEC18BD7-C6F5-4610-ADD8-CFD526C1F518}" srcOrd="0" destOrd="0" presId="urn:microsoft.com/office/officeart/2008/layout/HalfCircleOrganizationChart"/>
    <dgm:cxn modelId="{9DE551F1-827B-45DD-BA7D-4AB935BB3838}" srcId="{F876A768-2062-4884-9180-C7F1CD585C31}" destId="{DF29C68B-87F2-4C55-9DDD-6131DB81FE7A}" srcOrd="0" destOrd="0" parTransId="{722A4631-26F8-4F54-BFB2-355344E44492}" sibTransId="{8173FA8E-CC06-4F50-BE90-1493B6A18F96}"/>
    <dgm:cxn modelId="{B124C7FC-AF86-4406-B658-5DFD093E6304}" type="presOf" srcId="{32B18DF4-E781-4AFE-91C6-CDF4B73CDAAD}" destId="{1EF6F071-5279-41C2-A568-F015C8C9A672}" srcOrd="0" destOrd="0" presId="urn:microsoft.com/office/officeart/2008/layout/HalfCircleOrganizationChart"/>
    <dgm:cxn modelId="{290E60FE-9B0E-402A-869F-F532BF67CEBE}" type="presOf" srcId="{934A8551-0C28-4811-9934-A6275174C9CD}" destId="{273E82A4-0DB2-4859-AFD0-2091324BFF84}" srcOrd="1" destOrd="0" presId="urn:microsoft.com/office/officeart/2008/layout/HalfCircleOrganizationChart"/>
    <dgm:cxn modelId="{AA1786FE-8733-4E02-BD2C-C168257120C8}" type="presOf" srcId="{1413FFA2-5C21-43FE-A884-E9497A8040CA}" destId="{0F507CD7-4361-4929-A809-22FC5FBA0B2E}" srcOrd="0" destOrd="0" presId="urn:microsoft.com/office/officeart/2008/layout/HalfCircleOrganizationChart"/>
    <dgm:cxn modelId="{6D2ACCB3-6B8D-4044-AE39-8AA6806C8506}" type="presParOf" srcId="{780D70C8-54B7-4F4D-9914-D6EBE5C9BA70}" destId="{BECB165F-8C31-433E-9FB3-A639B87823EB}" srcOrd="0" destOrd="0" presId="urn:microsoft.com/office/officeart/2008/layout/HalfCircleOrganizationChart"/>
    <dgm:cxn modelId="{D9688B12-A9A5-4C7E-B775-205B37BCACBE}" type="presParOf" srcId="{BECB165F-8C31-433E-9FB3-A639B87823EB}" destId="{79518D61-D459-4130-A466-896E5841F723}" srcOrd="0" destOrd="0" presId="urn:microsoft.com/office/officeart/2008/layout/HalfCircleOrganizationChart"/>
    <dgm:cxn modelId="{3F3E0160-2E6F-4F6D-B46C-6A3DCD9789B2}" type="presParOf" srcId="{79518D61-D459-4130-A466-896E5841F723}" destId="{4C474B54-9584-495B-BF93-14F29ECF41B1}" srcOrd="0" destOrd="0" presId="urn:microsoft.com/office/officeart/2008/layout/HalfCircleOrganizationChart"/>
    <dgm:cxn modelId="{3B895AAF-295F-4CCD-A6FA-C0BA755835D3}" type="presParOf" srcId="{79518D61-D459-4130-A466-896E5841F723}" destId="{A335FF12-D938-4F3B-BC38-3C552BB97C85}" srcOrd="1" destOrd="0" presId="urn:microsoft.com/office/officeart/2008/layout/HalfCircleOrganizationChart"/>
    <dgm:cxn modelId="{9AF01C27-5020-4444-82A0-31E2F6035735}" type="presParOf" srcId="{79518D61-D459-4130-A466-896E5841F723}" destId="{6E73BA69-BD1D-44C6-B8B4-8AA6A6766B98}" srcOrd="2" destOrd="0" presId="urn:microsoft.com/office/officeart/2008/layout/HalfCircleOrganizationChart"/>
    <dgm:cxn modelId="{AD0EBCE3-3695-4DDC-BE8A-CBD538B1D6CA}" type="presParOf" srcId="{79518D61-D459-4130-A466-896E5841F723}" destId="{4CF91506-A4BB-4259-89FC-4795A1100B34}" srcOrd="3" destOrd="0" presId="urn:microsoft.com/office/officeart/2008/layout/HalfCircleOrganizationChart"/>
    <dgm:cxn modelId="{42086CF5-593B-4EA6-8819-6FCA075FCFA4}" type="presParOf" srcId="{BECB165F-8C31-433E-9FB3-A639B87823EB}" destId="{27106847-AB50-469C-BF6F-2360E2203790}" srcOrd="1" destOrd="0" presId="urn:microsoft.com/office/officeart/2008/layout/HalfCircleOrganizationChart"/>
    <dgm:cxn modelId="{5F6E899F-02F3-4CB4-9813-5BC62A1A4AA3}" type="presParOf" srcId="{27106847-AB50-469C-BF6F-2360E2203790}" destId="{3807774A-7AA5-41F6-A505-75871FDE0C6C}" srcOrd="0" destOrd="0" presId="urn:microsoft.com/office/officeart/2008/layout/HalfCircleOrganizationChart"/>
    <dgm:cxn modelId="{EA5D814F-94C4-4044-8AFD-426DE6C1527E}" type="presParOf" srcId="{27106847-AB50-469C-BF6F-2360E2203790}" destId="{6EC9521C-2BC8-4DDA-8A45-8C6CEF2B8D6C}" srcOrd="1" destOrd="0" presId="urn:microsoft.com/office/officeart/2008/layout/HalfCircleOrganizationChart"/>
    <dgm:cxn modelId="{C4DA84A3-E87F-445C-B02D-AC791D31DE06}" type="presParOf" srcId="{6EC9521C-2BC8-4DDA-8A45-8C6CEF2B8D6C}" destId="{948BDA62-164D-42AF-ADAB-D3DC7C846D87}" srcOrd="0" destOrd="0" presId="urn:microsoft.com/office/officeart/2008/layout/HalfCircleOrganizationChart"/>
    <dgm:cxn modelId="{2FD32311-545F-432E-B8DA-CA11FB4069D3}" type="presParOf" srcId="{948BDA62-164D-42AF-ADAB-D3DC7C846D87}" destId="{B51D84ED-A677-460C-A01D-C196AB3108A9}" srcOrd="0" destOrd="0" presId="urn:microsoft.com/office/officeart/2008/layout/HalfCircleOrganizationChart"/>
    <dgm:cxn modelId="{3A1561FC-77B1-4822-A6EC-3B514954B1E1}" type="presParOf" srcId="{948BDA62-164D-42AF-ADAB-D3DC7C846D87}" destId="{EC941E45-2158-4358-A989-A3AC2654149A}" srcOrd="1" destOrd="0" presId="urn:microsoft.com/office/officeart/2008/layout/HalfCircleOrganizationChart"/>
    <dgm:cxn modelId="{4AECA161-2C3C-4711-AA25-77BEA34CBE85}" type="presParOf" srcId="{948BDA62-164D-42AF-ADAB-D3DC7C846D87}" destId="{D14690C0-6283-458D-94BD-10B7FE65B31A}" srcOrd="2" destOrd="0" presId="urn:microsoft.com/office/officeart/2008/layout/HalfCircleOrganizationChart"/>
    <dgm:cxn modelId="{8370DEB1-0E0F-42B1-A6BB-AE422A17AF82}" type="presParOf" srcId="{948BDA62-164D-42AF-ADAB-D3DC7C846D87}" destId="{7EBF9BD5-511B-41CF-B322-F3C153819176}" srcOrd="3" destOrd="0" presId="urn:microsoft.com/office/officeart/2008/layout/HalfCircleOrganizationChart"/>
    <dgm:cxn modelId="{982A6061-AB87-4C35-9DA2-1F7F1B2226CB}" type="presParOf" srcId="{6EC9521C-2BC8-4DDA-8A45-8C6CEF2B8D6C}" destId="{E8AE9EA7-0D5D-44F2-A7BE-26B8924A9F27}" srcOrd="1" destOrd="0" presId="urn:microsoft.com/office/officeart/2008/layout/HalfCircleOrganizationChart"/>
    <dgm:cxn modelId="{6FC8C5D7-9B52-43B0-B789-0D513306BEDC}" type="presParOf" srcId="{E8AE9EA7-0D5D-44F2-A7BE-26B8924A9F27}" destId="{41805154-E03F-4C75-A485-02224BE06C4D}" srcOrd="0" destOrd="0" presId="urn:microsoft.com/office/officeart/2008/layout/HalfCircleOrganizationChart"/>
    <dgm:cxn modelId="{4FCF2AAF-9487-4764-AA0F-B643781B9230}" type="presParOf" srcId="{E8AE9EA7-0D5D-44F2-A7BE-26B8924A9F27}" destId="{B070BD41-F99D-4FC3-AE7B-383D74217344}" srcOrd="1" destOrd="0" presId="urn:microsoft.com/office/officeart/2008/layout/HalfCircleOrganizationChart"/>
    <dgm:cxn modelId="{B615F3DF-112E-4815-AA11-C7539990ACFC}" type="presParOf" srcId="{B070BD41-F99D-4FC3-AE7B-383D74217344}" destId="{EE2A8689-03B4-4ADE-997F-5869C43E86E0}" srcOrd="0" destOrd="0" presId="urn:microsoft.com/office/officeart/2008/layout/HalfCircleOrganizationChart"/>
    <dgm:cxn modelId="{348068FD-885C-415D-95E0-EA1388CDEDF8}" type="presParOf" srcId="{EE2A8689-03B4-4ADE-997F-5869C43E86E0}" destId="{FA2DCEE0-D24A-492D-A7F0-9D409D974866}" srcOrd="0" destOrd="0" presId="urn:microsoft.com/office/officeart/2008/layout/HalfCircleOrganizationChart"/>
    <dgm:cxn modelId="{4BC382BD-C2FB-468F-AA68-649C76550C48}" type="presParOf" srcId="{EE2A8689-03B4-4ADE-997F-5869C43E86E0}" destId="{D261582D-A289-4E85-90D5-1DA2E32F961B}" srcOrd="1" destOrd="0" presId="urn:microsoft.com/office/officeart/2008/layout/HalfCircleOrganizationChart"/>
    <dgm:cxn modelId="{38FD3E6A-B11E-4DE9-BED1-CA2841C3D2BC}" type="presParOf" srcId="{EE2A8689-03B4-4ADE-997F-5869C43E86E0}" destId="{D364E96B-DC7D-48C2-8059-41E60B52E7F0}" srcOrd="2" destOrd="0" presId="urn:microsoft.com/office/officeart/2008/layout/HalfCircleOrganizationChart"/>
    <dgm:cxn modelId="{E19B564D-0802-44D6-958F-C788E8688624}" type="presParOf" srcId="{EE2A8689-03B4-4ADE-997F-5869C43E86E0}" destId="{5046E911-E929-4EF1-BF57-7278D6060452}" srcOrd="3" destOrd="0" presId="urn:microsoft.com/office/officeart/2008/layout/HalfCircleOrganizationChart"/>
    <dgm:cxn modelId="{6E6BF171-1852-43C8-9E7B-F8344955449B}" type="presParOf" srcId="{B070BD41-F99D-4FC3-AE7B-383D74217344}" destId="{D4A9E6BA-6090-4049-8130-77B99A2945A3}" srcOrd="1" destOrd="0" presId="urn:microsoft.com/office/officeart/2008/layout/HalfCircleOrganizationChart"/>
    <dgm:cxn modelId="{B9603805-BDBB-4D43-85CD-DDA801ED45B5}" type="presParOf" srcId="{D4A9E6BA-6090-4049-8130-77B99A2945A3}" destId="{28D3E95E-873A-4391-8EA1-316949C647CC}" srcOrd="0" destOrd="0" presId="urn:microsoft.com/office/officeart/2008/layout/HalfCircleOrganizationChart"/>
    <dgm:cxn modelId="{4DB11147-098D-45E6-B098-156085578A6E}" type="presParOf" srcId="{D4A9E6BA-6090-4049-8130-77B99A2945A3}" destId="{DCC2678A-FA79-49A9-9C2F-CE8450EFAFD7}" srcOrd="1" destOrd="0" presId="urn:microsoft.com/office/officeart/2008/layout/HalfCircleOrganizationChart"/>
    <dgm:cxn modelId="{30C981AE-8929-4E0E-B7D7-8B1E572BD462}" type="presParOf" srcId="{DCC2678A-FA79-49A9-9C2F-CE8450EFAFD7}" destId="{1F9A2A1E-2C68-4F51-82DA-48F76DB50D7E}" srcOrd="0" destOrd="0" presId="urn:microsoft.com/office/officeart/2008/layout/HalfCircleOrganizationChart"/>
    <dgm:cxn modelId="{393BE3E3-9453-4466-8F81-6CC41E9C4449}" type="presParOf" srcId="{1F9A2A1E-2C68-4F51-82DA-48F76DB50D7E}" destId="{BF7BC3D5-E94E-4FD0-B846-ABCDD172D1A4}" srcOrd="0" destOrd="0" presId="urn:microsoft.com/office/officeart/2008/layout/HalfCircleOrganizationChart"/>
    <dgm:cxn modelId="{40AE0E05-CDDF-44EC-A333-6E3C248560F5}" type="presParOf" srcId="{1F9A2A1E-2C68-4F51-82DA-48F76DB50D7E}" destId="{C5DC578C-7851-40E5-87D8-CD970C57B809}" srcOrd="1" destOrd="0" presId="urn:microsoft.com/office/officeart/2008/layout/HalfCircleOrganizationChart"/>
    <dgm:cxn modelId="{C654EB09-BA50-40E6-AE4B-3D414F46A3B3}" type="presParOf" srcId="{1F9A2A1E-2C68-4F51-82DA-48F76DB50D7E}" destId="{4039FCC3-7A7D-4DDA-BB63-D486046A4FED}" srcOrd="2" destOrd="0" presId="urn:microsoft.com/office/officeart/2008/layout/HalfCircleOrganizationChart"/>
    <dgm:cxn modelId="{7C43AB06-6C45-4636-9E50-E0EC34EE7367}" type="presParOf" srcId="{1F9A2A1E-2C68-4F51-82DA-48F76DB50D7E}" destId="{E3551B14-D4AB-4153-9150-BB1C69D08087}" srcOrd="3" destOrd="0" presId="urn:microsoft.com/office/officeart/2008/layout/HalfCircleOrganizationChart"/>
    <dgm:cxn modelId="{E015B63B-931B-446F-8F22-CC1BC04F03D2}" type="presParOf" srcId="{DCC2678A-FA79-49A9-9C2F-CE8450EFAFD7}" destId="{C4DD7804-5DF7-4AAE-B205-25EA42399C60}" srcOrd="1" destOrd="0" presId="urn:microsoft.com/office/officeart/2008/layout/HalfCircleOrganizationChart"/>
    <dgm:cxn modelId="{0D33F1E7-E157-4478-B540-A557F5479FB0}" type="presParOf" srcId="{DCC2678A-FA79-49A9-9C2F-CE8450EFAFD7}" destId="{1318B98C-EC81-4068-BDD8-BACD7ED875BF}" srcOrd="2" destOrd="0" presId="urn:microsoft.com/office/officeart/2008/layout/HalfCircleOrganizationChart"/>
    <dgm:cxn modelId="{68AB0A93-960D-47A1-95B3-CD916A965FB2}" type="presParOf" srcId="{B070BD41-F99D-4FC3-AE7B-383D74217344}" destId="{5BE4157F-720D-4E88-81D1-4F5860ECC801}" srcOrd="2" destOrd="0" presId="urn:microsoft.com/office/officeart/2008/layout/HalfCircleOrganizationChart"/>
    <dgm:cxn modelId="{F95F6A2A-FCC1-4A69-8B0E-D41704525B8F}" type="presParOf" srcId="{6EC9521C-2BC8-4DDA-8A45-8C6CEF2B8D6C}" destId="{2EF09A91-F33D-48EB-B20C-0331AC1D7D16}" srcOrd="2" destOrd="0" presId="urn:microsoft.com/office/officeart/2008/layout/HalfCircleOrganizationChart"/>
    <dgm:cxn modelId="{7537CD28-56B9-479B-AC92-66958720B5FE}" type="presParOf" srcId="{27106847-AB50-469C-BF6F-2360E2203790}" destId="{0C89F53D-24E9-4597-B9B2-D22443CAD610}" srcOrd="2" destOrd="0" presId="urn:microsoft.com/office/officeart/2008/layout/HalfCircleOrganizationChart"/>
    <dgm:cxn modelId="{0D79B03A-777E-4BEA-B6CE-D39910C218B3}" type="presParOf" srcId="{27106847-AB50-469C-BF6F-2360E2203790}" destId="{45CD4790-CA6F-4B4A-A449-9A2C2F2B5F23}" srcOrd="3" destOrd="0" presId="urn:microsoft.com/office/officeart/2008/layout/HalfCircleOrganizationChart"/>
    <dgm:cxn modelId="{57AD49D1-AD56-4D95-8524-3E73C2AD0452}" type="presParOf" srcId="{45CD4790-CA6F-4B4A-A449-9A2C2F2B5F23}" destId="{E717D16D-B64D-42AC-A07A-D5D4C7CD8003}" srcOrd="0" destOrd="0" presId="urn:microsoft.com/office/officeart/2008/layout/HalfCircleOrganizationChart"/>
    <dgm:cxn modelId="{9B419720-CDD1-47EF-92C9-27E66F9AD820}" type="presParOf" srcId="{E717D16D-B64D-42AC-A07A-D5D4C7CD8003}" destId="{AAB50C8B-79BC-4015-8E13-D59B4FEAB9DD}" srcOrd="0" destOrd="0" presId="urn:microsoft.com/office/officeart/2008/layout/HalfCircleOrganizationChart"/>
    <dgm:cxn modelId="{282EE115-028B-433D-BC26-C46BAF3ECCBB}" type="presParOf" srcId="{E717D16D-B64D-42AC-A07A-D5D4C7CD8003}" destId="{CEB30F80-221F-44EE-A9D4-9ACD40DABBA2}" srcOrd="1" destOrd="0" presId="urn:microsoft.com/office/officeart/2008/layout/HalfCircleOrganizationChart"/>
    <dgm:cxn modelId="{DF4F23FC-529A-4287-9BBD-DD68DCFF510F}" type="presParOf" srcId="{E717D16D-B64D-42AC-A07A-D5D4C7CD8003}" destId="{F0C7A93A-CF9A-46A4-A160-258B71BB4D4D}" srcOrd="2" destOrd="0" presId="urn:microsoft.com/office/officeart/2008/layout/HalfCircleOrganizationChart"/>
    <dgm:cxn modelId="{87989E14-7939-4196-AB85-8B2ED51E05B7}" type="presParOf" srcId="{E717D16D-B64D-42AC-A07A-D5D4C7CD8003}" destId="{D01FBF1A-7EE5-46D5-86C8-907D011C6D62}" srcOrd="3" destOrd="0" presId="urn:microsoft.com/office/officeart/2008/layout/HalfCircleOrganizationChart"/>
    <dgm:cxn modelId="{437284A9-700D-4813-B827-A0874DFBC124}" type="presParOf" srcId="{45CD4790-CA6F-4B4A-A449-9A2C2F2B5F23}" destId="{76F141D0-90A8-4A67-90E2-F10F8A086127}" srcOrd="1" destOrd="0" presId="urn:microsoft.com/office/officeart/2008/layout/HalfCircleOrganizationChart"/>
    <dgm:cxn modelId="{A2D6DC6D-FAC2-498D-9ED0-1DD84041BC16}" type="presParOf" srcId="{76F141D0-90A8-4A67-90E2-F10F8A086127}" destId="{16DFE39C-B130-4CC1-B0E3-1E3C38680E96}" srcOrd="0" destOrd="0" presId="urn:microsoft.com/office/officeart/2008/layout/HalfCircleOrganizationChart"/>
    <dgm:cxn modelId="{A221F785-305C-4204-B109-5F36C635DAAC}" type="presParOf" srcId="{76F141D0-90A8-4A67-90E2-F10F8A086127}" destId="{E39ADC36-E834-41CB-9ADC-9801F8DF04A7}" srcOrd="1" destOrd="0" presId="urn:microsoft.com/office/officeart/2008/layout/HalfCircleOrganizationChart"/>
    <dgm:cxn modelId="{401D8A60-2C01-41D5-B1A6-091F714B2CDA}" type="presParOf" srcId="{E39ADC36-E834-41CB-9ADC-9801F8DF04A7}" destId="{747D7EDA-0F2E-416B-A720-AF01B61A26F1}" srcOrd="0" destOrd="0" presId="urn:microsoft.com/office/officeart/2008/layout/HalfCircleOrganizationChart"/>
    <dgm:cxn modelId="{BFCDB250-BBD4-4DBA-A409-2672B7C9C267}" type="presParOf" srcId="{747D7EDA-0F2E-416B-A720-AF01B61A26F1}" destId="{ED2EAD53-BC76-4A00-A637-640E6198E2BE}" srcOrd="0" destOrd="0" presId="urn:microsoft.com/office/officeart/2008/layout/HalfCircleOrganizationChart"/>
    <dgm:cxn modelId="{2DFF94A1-EE62-4BCC-948D-6D748B92B2AA}" type="presParOf" srcId="{747D7EDA-0F2E-416B-A720-AF01B61A26F1}" destId="{1350D3AF-FCB3-49CD-BBF7-D2D19C3DF5AD}" srcOrd="1" destOrd="0" presId="urn:microsoft.com/office/officeart/2008/layout/HalfCircleOrganizationChart"/>
    <dgm:cxn modelId="{6192769E-6AE9-4591-A48D-D50E201A8701}" type="presParOf" srcId="{747D7EDA-0F2E-416B-A720-AF01B61A26F1}" destId="{A47AD9DA-0401-45CE-94BC-8DBBC1D11EB7}" srcOrd="2" destOrd="0" presId="urn:microsoft.com/office/officeart/2008/layout/HalfCircleOrganizationChart"/>
    <dgm:cxn modelId="{F36607A5-233A-47EC-9604-EF7DDE89FAD2}" type="presParOf" srcId="{747D7EDA-0F2E-416B-A720-AF01B61A26F1}" destId="{02ACA923-0ADE-45B2-BE4C-A617209950DA}" srcOrd="3" destOrd="0" presId="urn:microsoft.com/office/officeart/2008/layout/HalfCircleOrganizationChart"/>
    <dgm:cxn modelId="{72978D41-05DE-4074-A4A6-E20F3419364F}" type="presParOf" srcId="{E39ADC36-E834-41CB-9ADC-9801F8DF04A7}" destId="{3335A700-1CCB-40F0-9FB8-D54C9C38E5F9}" srcOrd="1" destOrd="0" presId="urn:microsoft.com/office/officeart/2008/layout/HalfCircleOrganizationChart"/>
    <dgm:cxn modelId="{00CD71F6-C848-4084-ADBA-DCFCB4B1B9F0}" type="presParOf" srcId="{3335A700-1CCB-40F0-9FB8-D54C9C38E5F9}" destId="{DCCEF9AF-920C-4BB8-B126-EBEAE42CBE27}" srcOrd="0" destOrd="0" presId="urn:microsoft.com/office/officeart/2008/layout/HalfCircleOrganizationChart"/>
    <dgm:cxn modelId="{7E87452A-5FBC-4D08-A7CA-50336CA44CA9}" type="presParOf" srcId="{3335A700-1CCB-40F0-9FB8-D54C9C38E5F9}" destId="{126B2BC3-AFAD-423B-BBA1-805B645D9D8B}" srcOrd="1" destOrd="0" presId="urn:microsoft.com/office/officeart/2008/layout/HalfCircleOrganizationChart"/>
    <dgm:cxn modelId="{3818BD17-3288-4573-B2B4-F03079DE3923}" type="presParOf" srcId="{126B2BC3-AFAD-423B-BBA1-805B645D9D8B}" destId="{984D10FB-E8C4-4706-A0DC-B1A6F3BF8622}" srcOrd="0" destOrd="0" presId="urn:microsoft.com/office/officeart/2008/layout/HalfCircleOrganizationChart"/>
    <dgm:cxn modelId="{5DF0B9FB-892A-4F15-B924-840DD7184747}" type="presParOf" srcId="{984D10FB-E8C4-4706-A0DC-B1A6F3BF8622}" destId="{1F92E74A-7132-453E-AF5B-81A03BB080C3}" srcOrd="0" destOrd="0" presId="urn:microsoft.com/office/officeart/2008/layout/HalfCircleOrganizationChart"/>
    <dgm:cxn modelId="{DB7DFF93-05B8-41D8-B51A-5DC110C31077}" type="presParOf" srcId="{984D10FB-E8C4-4706-A0DC-B1A6F3BF8622}" destId="{38044890-CC5C-41F9-846E-6E35F9ABEC97}" srcOrd="1" destOrd="0" presId="urn:microsoft.com/office/officeart/2008/layout/HalfCircleOrganizationChart"/>
    <dgm:cxn modelId="{6204657B-8AC6-4A96-9761-4314C0CF59FB}" type="presParOf" srcId="{984D10FB-E8C4-4706-A0DC-B1A6F3BF8622}" destId="{35467A7D-B5DF-4B1A-83E3-65E508009822}" srcOrd="2" destOrd="0" presId="urn:microsoft.com/office/officeart/2008/layout/HalfCircleOrganizationChart"/>
    <dgm:cxn modelId="{C9265A7C-796C-4A19-BC16-8EAF99F8EFFC}" type="presParOf" srcId="{984D10FB-E8C4-4706-A0DC-B1A6F3BF8622}" destId="{A1DF7D91-B587-4802-9649-1E3ED882238C}" srcOrd="3" destOrd="0" presId="urn:microsoft.com/office/officeart/2008/layout/HalfCircleOrganizationChart"/>
    <dgm:cxn modelId="{2B475D66-54E5-4BFF-AD0D-4820C2915C54}" type="presParOf" srcId="{126B2BC3-AFAD-423B-BBA1-805B645D9D8B}" destId="{A4BF0C34-511A-4E3D-A2D1-334977FFDBC4}" srcOrd="1" destOrd="0" presId="urn:microsoft.com/office/officeart/2008/layout/HalfCircleOrganizationChart"/>
    <dgm:cxn modelId="{8D5090D7-D4ED-42E3-B784-FA4729236B1C}" type="presParOf" srcId="{126B2BC3-AFAD-423B-BBA1-805B645D9D8B}" destId="{C991BDF4-673D-40A6-8D19-B7DB4ABC1DF5}" srcOrd="2" destOrd="0" presId="urn:microsoft.com/office/officeart/2008/layout/HalfCircleOrganizationChart"/>
    <dgm:cxn modelId="{D2E06BC3-BFA7-4DAC-ABDA-C067DD303FD3}" type="presParOf" srcId="{E39ADC36-E834-41CB-9ADC-9801F8DF04A7}" destId="{24B292BE-D0F1-4C08-8C2B-B5DE4BD28274}" srcOrd="2" destOrd="0" presId="urn:microsoft.com/office/officeart/2008/layout/HalfCircleOrganizationChart"/>
    <dgm:cxn modelId="{083E0C7C-A7A4-4B6F-9576-7B17DF947FF0}" type="presParOf" srcId="{45CD4790-CA6F-4B4A-A449-9A2C2F2B5F23}" destId="{DE2C2660-8E37-43A5-A61C-DDA614271949}" srcOrd="2" destOrd="0" presId="urn:microsoft.com/office/officeart/2008/layout/HalfCircleOrganizationChart"/>
    <dgm:cxn modelId="{A7984A0D-031F-4109-BDBC-EE46F7C28796}" type="presParOf" srcId="{27106847-AB50-469C-BF6F-2360E2203790}" destId="{CE0A90C7-BB81-47C0-A2F7-5BD03726917B}" srcOrd="4" destOrd="0" presId="urn:microsoft.com/office/officeart/2008/layout/HalfCircleOrganizationChart"/>
    <dgm:cxn modelId="{5A05A847-D38E-480B-A724-94B0C684AECA}" type="presParOf" srcId="{27106847-AB50-469C-BF6F-2360E2203790}" destId="{33AC6605-5A09-4573-B77F-113C84672CFF}" srcOrd="5" destOrd="0" presId="urn:microsoft.com/office/officeart/2008/layout/HalfCircleOrganizationChart"/>
    <dgm:cxn modelId="{F22F8D53-FEDF-40A2-8870-942DBE6566C0}" type="presParOf" srcId="{33AC6605-5A09-4573-B77F-113C84672CFF}" destId="{00D50C6F-87E0-4BD3-AF24-ABCFF51B5C55}" srcOrd="0" destOrd="0" presId="urn:microsoft.com/office/officeart/2008/layout/HalfCircleOrganizationChart"/>
    <dgm:cxn modelId="{C98ACF81-7F9A-4C09-BED5-8884B214FBD3}" type="presParOf" srcId="{00D50C6F-87E0-4BD3-AF24-ABCFF51B5C55}" destId="{37EA1567-01BA-4B9E-9D67-371EC5D6BD32}" srcOrd="0" destOrd="0" presId="urn:microsoft.com/office/officeart/2008/layout/HalfCircleOrganizationChart"/>
    <dgm:cxn modelId="{B1AF4AF1-CE96-4852-9063-6B14E0A4CA22}" type="presParOf" srcId="{00D50C6F-87E0-4BD3-AF24-ABCFF51B5C55}" destId="{97B9F4A8-FB9F-4139-BF57-CB711E55A7CB}" srcOrd="1" destOrd="0" presId="urn:microsoft.com/office/officeart/2008/layout/HalfCircleOrganizationChart"/>
    <dgm:cxn modelId="{AB018986-3857-4D4D-9A92-601F017FBA02}" type="presParOf" srcId="{00D50C6F-87E0-4BD3-AF24-ABCFF51B5C55}" destId="{E4F310A9-4495-4230-9535-37DF21EF05C1}" srcOrd="2" destOrd="0" presId="urn:microsoft.com/office/officeart/2008/layout/HalfCircleOrganizationChart"/>
    <dgm:cxn modelId="{F9425450-81B2-4929-A04A-C04D6CE9ED19}" type="presParOf" srcId="{00D50C6F-87E0-4BD3-AF24-ABCFF51B5C55}" destId="{08AFA6AC-E3F2-4FA8-B5BD-C9AFC5859411}" srcOrd="3" destOrd="0" presId="urn:microsoft.com/office/officeart/2008/layout/HalfCircleOrganizationChart"/>
    <dgm:cxn modelId="{53C07B73-260E-405A-BE9D-6A20B7D8C50C}" type="presParOf" srcId="{33AC6605-5A09-4573-B77F-113C84672CFF}" destId="{361976EC-0BE8-4276-9B49-5DE470C1E84C}" srcOrd="1" destOrd="0" presId="urn:microsoft.com/office/officeart/2008/layout/HalfCircleOrganizationChart"/>
    <dgm:cxn modelId="{411A5EA1-646A-4890-BD06-C55419B98365}" type="presParOf" srcId="{361976EC-0BE8-4276-9B49-5DE470C1E84C}" destId="{A1020DD9-6F91-4AAB-9BC4-6663B6492D86}" srcOrd="0" destOrd="0" presId="urn:microsoft.com/office/officeart/2008/layout/HalfCircleOrganizationChart"/>
    <dgm:cxn modelId="{D2D4396E-DEB3-4136-8636-766B3AA1547D}" type="presParOf" srcId="{361976EC-0BE8-4276-9B49-5DE470C1E84C}" destId="{F884408A-D0C2-4E02-A388-E3D9F7130B48}" srcOrd="1" destOrd="0" presId="urn:microsoft.com/office/officeart/2008/layout/HalfCircleOrganizationChart"/>
    <dgm:cxn modelId="{BA9AAD11-AD06-410A-B7B2-3AEC3979F513}" type="presParOf" srcId="{F884408A-D0C2-4E02-A388-E3D9F7130B48}" destId="{2B1EE54E-C629-4552-A5BF-1FC89C29C9FC}" srcOrd="0" destOrd="0" presId="urn:microsoft.com/office/officeart/2008/layout/HalfCircleOrganizationChart"/>
    <dgm:cxn modelId="{A27AC75F-3159-44B7-968E-90215D8292FE}" type="presParOf" srcId="{2B1EE54E-C629-4552-A5BF-1FC89C29C9FC}" destId="{396C6D9B-4961-47D7-8F71-5F89C680E70E}" srcOrd="0" destOrd="0" presId="urn:microsoft.com/office/officeart/2008/layout/HalfCircleOrganizationChart"/>
    <dgm:cxn modelId="{3EE1EC84-3928-4A45-AEA0-3CFE22B485DF}" type="presParOf" srcId="{2B1EE54E-C629-4552-A5BF-1FC89C29C9FC}" destId="{DA9F9EC2-D62B-4A59-AB88-1858E70C4350}" srcOrd="1" destOrd="0" presId="urn:microsoft.com/office/officeart/2008/layout/HalfCircleOrganizationChart"/>
    <dgm:cxn modelId="{CD0C6222-3CAE-490B-80B5-858403F4838C}" type="presParOf" srcId="{2B1EE54E-C629-4552-A5BF-1FC89C29C9FC}" destId="{5A1BFFC1-AE46-466C-8DBC-5F7BFC040AAC}" srcOrd="2" destOrd="0" presId="urn:microsoft.com/office/officeart/2008/layout/HalfCircleOrganizationChart"/>
    <dgm:cxn modelId="{A9749802-C2CB-435F-8BE4-32C2AF287C20}" type="presParOf" srcId="{2B1EE54E-C629-4552-A5BF-1FC89C29C9FC}" destId="{D681A4E8-F613-4ABD-98CC-5AE03833BE94}" srcOrd="3" destOrd="0" presId="urn:microsoft.com/office/officeart/2008/layout/HalfCircleOrganizationChart"/>
    <dgm:cxn modelId="{0EE6CF92-514D-411A-84D2-014B2E2A85CD}" type="presParOf" srcId="{F884408A-D0C2-4E02-A388-E3D9F7130B48}" destId="{4DEB08F7-CE88-4F3A-A440-3CB5E672699A}" srcOrd="1" destOrd="0" presId="urn:microsoft.com/office/officeart/2008/layout/HalfCircleOrganizationChart"/>
    <dgm:cxn modelId="{FC1BCA92-214A-4570-BEF3-91C6A166BE2D}" type="presParOf" srcId="{4DEB08F7-CE88-4F3A-A440-3CB5E672699A}" destId="{2649809B-8040-4408-8316-1AA52DE90B97}" srcOrd="0" destOrd="0" presId="urn:microsoft.com/office/officeart/2008/layout/HalfCircleOrganizationChart"/>
    <dgm:cxn modelId="{00C5C5DE-5A8F-45AF-8DEA-952FA40B7F97}" type="presParOf" srcId="{4DEB08F7-CE88-4F3A-A440-3CB5E672699A}" destId="{B8304C74-074F-42A7-8C31-F8C0CDE3C5F0}" srcOrd="1" destOrd="0" presId="urn:microsoft.com/office/officeart/2008/layout/HalfCircleOrganizationChart"/>
    <dgm:cxn modelId="{CFE5BCC1-04F9-4464-9C39-B77116B6B880}" type="presParOf" srcId="{B8304C74-074F-42A7-8C31-F8C0CDE3C5F0}" destId="{47D911B6-E0BE-412E-B740-3AB6E91CAB8B}" srcOrd="0" destOrd="0" presId="urn:microsoft.com/office/officeart/2008/layout/HalfCircleOrganizationChart"/>
    <dgm:cxn modelId="{E6B4F234-D66E-474B-B0AC-E0D620E22E36}" type="presParOf" srcId="{47D911B6-E0BE-412E-B740-3AB6E91CAB8B}" destId="{35A8C5B6-546E-4248-804B-E64D11B29A4A}" srcOrd="0" destOrd="0" presId="urn:microsoft.com/office/officeart/2008/layout/HalfCircleOrganizationChart"/>
    <dgm:cxn modelId="{E320A507-090F-472F-8F98-0AAC04A0E885}" type="presParOf" srcId="{47D911B6-E0BE-412E-B740-3AB6E91CAB8B}" destId="{8DE9604A-F038-47FC-8BBF-E6E38D9E7D87}" srcOrd="1" destOrd="0" presId="urn:microsoft.com/office/officeart/2008/layout/HalfCircleOrganizationChart"/>
    <dgm:cxn modelId="{C5C28808-8894-456A-A81B-B69B436D0F91}" type="presParOf" srcId="{47D911B6-E0BE-412E-B740-3AB6E91CAB8B}" destId="{00795137-40AA-4076-AD6B-1349D44B0B2C}" srcOrd="2" destOrd="0" presId="urn:microsoft.com/office/officeart/2008/layout/HalfCircleOrganizationChart"/>
    <dgm:cxn modelId="{977974C0-EB48-45B3-99C2-6275A2D3AD97}" type="presParOf" srcId="{47D911B6-E0BE-412E-B740-3AB6E91CAB8B}" destId="{FF5DD98A-EFA1-446A-A7DA-F1FA6F19F07B}" srcOrd="3" destOrd="0" presId="urn:microsoft.com/office/officeart/2008/layout/HalfCircleOrganizationChart"/>
    <dgm:cxn modelId="{8AE19CA8-6102-430E-9C3F-515DC89105DA}" type="presParOf" srcId="{B8304C74-074F-42A7-8C31-F8C0CDE3C5F0}" destId="{CAD7E366-794C-4B1B-81C3-A9C76E301938}" srcOrd="1" destOrd="0" presId="urn:microsoft.com/office/officeart/2008/layout/HalfCircleOrganizationChart"/>
    <dgm:cxn modelId="{BF372094-9330-4243-A0A0-935B10F9BD9C}" type="presParOf" srcId="{B8304C74-074F-42A7-8C31-F8C0CDE3C5F0}" destId="{3F03AEC1-6A47-4F49-A65B-43C988F52A69}" srcOrd="2" destOrd="0" presId="urn:microsoft.com/office/officeart/2008/layout/HalfCircleOrganizationChart"/>
    <dgm:cxn modelId="{D64B4391-D16D-4AA8-B649-1DFB0B1BA68C}" type="presParOf" srcId="{F884408A-D0C2-4E02-A388-E3D9F7130B48}" destId="{051B9D74-D6FB-4EAB-ADA7-D1AADB97AE33}" srcOrd="2" destOrd="0" presId="urn:microsoft.com/office/officeart/2008/layout/HalfCircleOrganizationChart"/>
    <dgm:cxn modelId="{C16FF569-3798-4B87-8752-12F1229C5082}" type="presParOf" srcId="{33AC6605-5A09-4573-B77F-113C84672CFF}" destId="{352B22CB-E5AB-45DD-B2BE-84AD2D487BC6}" srcOrd="2" destOrd="0" presId="urn:microsoft.com/office/officeart/2008/layout/HalfCircleOrganizationChart"/>
    <dgm:cxn modelId="{B04D5858-FFFF-41CF-8E5C-E79401EF8E3E}" type="presParOf" srcId="{27106847-AB50-469C-BF6F-2360E2203790}" destId="{1EF6F071-5279-41C2-A568-F015C8C9A672}" srcOrd="6" destOrd="0" presId="urn:microsoft.com/office/officeart/2008/layout/HalfCircleOrganizationChart"/>
    <dgm:cxn modelId="{2B30CF44-A9F3-4FB2-A726-8D4BA58BC0A6}" type="presParOf" srcId="{27106847-AB50-469C-BF6F-2360E2203790}" destId="{F169A007-F128-4FB0-B56F-7E6446568EAC}" srcOrd="7" destOrd="0" presId="urn:microsoft.com/office/officeart/2008/layout/HalfCircleOrganizationChart"/>
    <dgm:cxn modelId="{64607AE2-3FDF-4481-86F9-B23C13514A62}" type="presParOf" srcId="{F169A007-F128-4FB0-B56F-7E6446568EAC}" destId="{2B75E04E-2EE7-4DEE-A5FB-A7DFCC4EFA85}" srcOrd="0" destOrd="0" presId="urn:microsoft.com/office/officeart/2008/layout/HalfCircleOrganizationChart"/>
    <dgm:cxn modelId="{0F1E2D53-6491-40A0-87B2-9088FC457B0D}" type="presParOf" srcId="{2B75E04E-2EE7-4DEE-A5FB-A7DFCC4EFA85}" destId="{F116AC48-3E69-486D-9930-94265206497A}" srcOrd="0" destOrd="0" presId="urn:microsoft.com/office/officeart/2008/layout/HalfCircleOrganizationChart"/>
    <dgm:cxn modelId="{F01C48FF-CD03-4458-B437-40E86AED40B8}" type="presParOf" srcId="{2B75E04E-2EE7-4DEE-A5FB-A7DFCC4EFA85}" destId="{9BB5F924-D390-4732-8DD6-1FAF1CC92FFB}" srcOrd="1" destOrd="0" presId="urn:microsoft.com/office/officeart/2008/layout/HalfCircleOrganizationChart"/>
    <dgm:cxn modelId="{A506BB4B-9456-4F25-B4B4-D5F61766D59E}" type="presParOf" srcId="{2B75E04E-2EE7-4DEE-A5FB-A7DFCC4EFA85}" destId="{A2491935-E830-47C1-939A-26029F7BD6C4}" srcOrd="2" destOrd="0" presId="urn:microsoft.com/office/officeart/2008/layout/HalfCircleOrganizationChart"/>
    <dgm:cxn modelId="{61B080D0-AE38-4114-9216-8635A27A7B3C}" type="presParOf" srcId="{2B75E04E-2EE7-4DEE-A5FB-A7DFCC4EFA85}" destId="{5A4005B0-18C9-4F36-8853-B2C0EE2925D0}" srcOrd="3" destOrd="0" presId="urn:microsoft.com/office/officeart/2008/layout/HalfCircleOrganizationChart"/>
    <dgm:cxn modelId="{681AD65B-EEB5-4120-A1DE-0E800171E4BF}" type="presParOf" srcId="{F169A007-F128-4FB0-B56F-7E6446568EAC}" destId="{10905CEF-43E3-4AE0-9A9A-D6A151EAB35F}" srcOrd="1" destOrd="0" presId="urn:microsoft.com/office/officeart/2008/layout/HalfCircleOrganizationChart"/>
    <dgm:cxn modelId="{1EA2E00E-6A56-4842-801E-EAA286EE92ED}" type="presParOf" srcId="{10905CEF-43E3-4AE0-9A9A-D6A151EAB35F}" destId="{28B95983-424F-41FF-8FD5-C0B79013349D}" srcOrd="0" destOrd="0" presId="urn:microsoft.com/office/officeart/2008/layout/HalfCircleOrganizationChart"/>
    <dgm:cxn modelId="{2EE4C3B8-984C-45C2-936B-7A71D548A7D2}" type="presParOf" srcId="{10905CEF-43E3-4AE0-9A9A-D6A151EAB35F}" destId="{A62AF479-0952-4B30-B687-671BE06440F4}" srcOrd="1" destOrd="0" presId="urn:microsoft.com/office/officeart/2008/layout/HalfCircleOrganizationChart"/>
    <dgm:cxn modelId="{2DC6D157-3070-486E-B9DC-371CCFD9C629}" type="presParOf" srcId="{A62AF479-0952-4B30-B687-671BE06440F4}" destId="{1ACD4D84-9EA6-4D48-81D8-85FD36C69656}" srcOrd="0" destOrd="0" presId="urn:microsoft.com/office/officeart/2008/layout/HalfCircleOrganizationChart"/>
    <dgm:cxn modelId="{612E9199-DC1C-47B7-BB55-5DC4A296E656}" type="presParOf" srcId="{1ACD4D84-9EA6-4D48-81D8-85FD36C69656}" destId="{FDAE3E19-660E-440E-8494-4B7DB44D7179}" srcOrd="0" destOrd="0" presId="urn:microsoft.com/office/officeart/2008/layout/HalfCircleOrganizationChart"/>
    <dgm:cxn modelId="{F7308E8D-4070-4207-ABA8-8CEF20672F62}" type="presParOf" srcId="{1ACD4D84-9EA6-4D48-81D8-85FD36C69656}" destId="{1A0BDBAA-B2F5-4362-B9C4-C347F9A2FB38}" srcOrd="1" destOrd="0" presId="urn:microsoft.com/office/officeart/2008/layout/HalfCircleOrganizationChart"/>
    <dgm:cxn modelId="{0B0455B3-179A-4D34-97EB-5CA68A32C01B}" type="presParOf" srcId="{1ACD4D84-9EA6-4D48-81D8-85FD36C69656}" destId="{B10CFF20-C943-479F-AF84-2AE34BDCFE7B}" srcOrd="2" destOrd="0" presId="urn:microsoft.com/office/officeart/2008/layout/HalfCircleOrganizationChart"/>
    <dgm:cxn modelId="{1DBD7A49-86C9-4918-8104-76745A384481}" type="presParOf" srcId="{1ACD4D84-9EA6-4D48-81D8-85FD36C69656}" destId="{BB3B59B4-5051-4BF6-9F05-0C737C5606A7}" srcOrd="3" destOrd="0" presId="urn:microsoft.com/office/officeart/2008/layout/HalfCircleOrganizationChart"/>
    <dgm:cxn modelId="{64303C5A-FDD6-4EE5-B1C1-04DF96801086}" type="presParOf" srcId="{A62AF479-0952-4B30-B687-671BE06440F4}" destId="{11CA5583-6FAA-431A-931C-99C1B6A9C406}" srcOrd="1" destOrd="0" presId="urn:microsoft.com/office/officeart/2008/layout/HalfCircleOrganizationChart"/>
    <dgm:cxn modelId="{E1B40749-CB1F-43C5-9737-97756144395A}" type="presParOf" srcId="{11CA5583-6FAA-431A-931C-99C1B6A9C406}" destId="{5CC8D9F9-DF2D-48DF-800B-6CDF89D92D01}" srcOrd="0" destOrd="0" presId="urn:microsoft.com/office/officeart/2008/layout/HalfCircleOrganizationChart"/>
    <dgm:cxn modelId="{19A7EE21-CAB9-4386-82FE-63C7FE127E4D}" type="presParOf" srcId="{11CA5583-6FAA-431A-931C-99C1B6A9C406}" destId="{38678B2D-0A40-4699-8E18-11A217497499}" srcOrd="1" destOrd="0" presId="urn:microsoft.com/office/officeart/2008/layout/HalfCircleOrganizationChart"/>
    <dgm:cxn modelId="{31E906E9-DCEB-4704-898E-1302174F1A24}" type="presParOf" srcId="{38678B2D-0A40-4699-8E18-11A217497499}" destId="{4121933A-0ACA-4C43-B097-380F529C2BE9}" srcOrd="0" destOrd="0" presId="urn:microsoft.com/office/officeart/2008/layout/HalfCircleOrganizationChart"/>
    <dgm:cxn modelId="{29214458-A8D6-4F09-BCDB-971DF98799AF}" type="presParOf" srcId="{4121933A-0ACA-4C43-B097-380F529C2BE9}" destId="{3B830E78-317B-4B8D-B201-F72C7BF9BE9D}" srcOrd="0" destOrd="0" presId="urn:microsoft.com/office/officeart/2008/layout/HalfCircleOrganizationChart"/>
    <dgm:cxn modelId="{529BBBEC-D1AB-4A2F-8455-08348ED44C14}" type="presParOf" srcId="{4121933A-0ACA-4C43-B097-380F529C2BE9}" destId="{327D2EE5-CF9C-4E3F-A16F-7765ECD66FAC}" srcOrd="1" destOrd="0" presId="urn:microsoft.com/office/officeart/2008/layout/HalfCircleOrganizationChart"/>
    <dgm:cxn modelId="{04C95689-D4CE-4252-A101-8F09017A8300}" type="presParOf" srcId="{4121933A-0ACA-4C43-B097-380F529C2BE9}" destId="{115672B5-ED44-4E5C-BAD8-969F8AC7A1D3}" srcOrd="2" destOrd="0" presId="urn:microsoft.com/office/officeart/2008/layout/HalfCircleOrganizationChart"/>
    <dgm:cxn modelId="{3A7E376D-87F5-43C6-91CD-5CDD5906C85A}" type="presParOf" srcId="{4121933A-0ACA-4C43-B097-380F529C2BE9}" destId="{5F72BDF1-B913-4993-82A5-501C88831BB1}" srcOrd="3" destOrd="0" presId="urn:microsoft.com/office/officeart/2008/layout/HalfCircleOrganizationChart"/>
    <dgm:cxn modelId="{A9E8F36A-34C6-483B-9468-0CD8C17A0300}" type="presParOf" srcId="{38678B2D-0A40-4699-8E18-11A217497499}" destId="{B54960A0-9148-43DC-AD78-F0D5F34D6D74}" srcOrd="1" destOrd="0" presId="urn:microsoft.com/office/officeart/2008/layout/HalfCircleOrganizationChart"/>
    <dgm:cxn modelId="{675A8B0E-E7DD-4DE2-A892-4EF421BB49AE}" type="presParOf" srcId="{38678B2D-0A40-4699-8E18-11A217497499}" destId="{DC619399-8E0A-4847-AEA4-7A8CACA94B81}" srcOrd="2" destOrd="0" presId="urn:microsoft.com/office/officeart/2008/layout/HalfCircleOrganizationChart"/>
    <dgm:cxn modelId="{246DF7CE-357F-4B7E-9964-886972C1A146}" type="presParOf" srcId="{A62AF479-0952-4B30-B687-671BE06440F4}" destId="{77975072-8088-4932-A754-E9ECD2F2108A}" srcOrd="2" destOrd="0" presId="urn:microsoft.com/office/officeart/2008/layout/HalfCircleOrganizationChart"/>
    <dgm:cxn modelId="{2153FB12-30F2-4A98-8289-5C646D8CF813}" type="presParOf" srcId="{F169A007-F128-4FB0-B56F-7E6446568EAC}" destId="{116C35E8-57FE-4100-A70C-85AC33CE82A4}" srcOrd="2" destOrd="0" presId="urn:microsoft.com/office/officeart/2008/layout/HalfCircleOrganizationChart"/>
    <dgm:cxn modelId="{D9AD8878-32E9-4257-BC7A-B6CD72653EAE}" type="presParOf" srcId="{27106847-AB50-469C-BF6F-2360E2203790}" destId="{0E5A4FA0-F7F7-472E-B95C-A8D8E17B4E7C}" srcOrd="8" destOrd="0" presId="urn:microsoft.com/office/officeart/2008/layout/HalfCircleOrganizationChart"/>
    <dgm:cxn modelId="{780F7343-F2C9-4A8F-B6D5-1A711E6DCD1D}" type="presParOf" srcId="{27106847-AB50-469C-BF6F-2360E2203790}" destId="{94B32C32-051A-46D4-96A6-881AE2099BFC}" srcOrd="9" destOrd="0" presId="urn:microsoft.com/office/officeart/2008/layout/HalfCircleOrganizationChart"/>
    <dgm:cxn modelId="{887BFBEB-7A7A-4B59-9DE5-F2FA723380F1}" type="presParOf" srcId="{94B32C32-051A-46D4-96A6-881AE2099BFC}" destId="{AF2C22CE-5760-4C68-80CA-6730002F54FF}" srcOrd="0" destOrd="0" presId="urn:microsoft.com/office/officeart/2008/layout/HalfCircleOrganizationChart"/>
    <dgm:cxn modelId="{F19A19D4-7C03-470B-BF82-6A62DE07E937}" type="presParOf" srcId="{AF2C22CE-5760-4C68-80CA-6730002F54FF}" destId="{BEC18BD7-C6F5-4610-ADD8-CFD526C1F518}" srcOrd="0" destOrd="0" presId="urn:microsoft.com/office/officeart/2008/layout/HalfCircleOrganizationChart"/>
    <dgm:cxn modelId="{4B039D6A-06D4-414E-92B5-9A1BF5590CD7}" type="presParOf" srcId="{AF2C22CE-5760-4C68-80CA-6730002F54FF}" destId="{D09C46BD-3AEB-4283-A673-7C34BB9A6C50}" srcOrd="1" destOrd="0" presId="urn:microsoft.com/office/officeart/2008/layout/HalfCircleOrganizationChart"/>
    <dgm:cxn modelId="{E1435A73-7C5C-4DC5-8742-BA0CD2CA8EA8}" type="presParOf" srcId="{AF2C22CE-5760-4C68-80CA-6730002F54FF}" destId="{2B318941-359F-4013-AC75-733EE01C90E7}" srcOrd="2" destOrd="0" presId="urn:microsoft.com/office/officeart/2008/layout/HalfCircleOrganizationChart"/>
    <dgm:cxn modelId="{31520557-5592-4EBB-B994-0697B3AE85F9}" type="presParOf" srcId="{AF2C22CE-5760-4C68-80CA-6730002F54FF}" destId="{730A7314-80D4-4E4F-A4C5-1DD493D9D66F}" srcOrd="3" destOrd="0" presId="urn:microsoft.com/office/officeart/2008/layout/HalfCircleOrganizationChart"/>
    <dgm:cxn modelId="{7E8ADE02-06B7-42B5-A113-A18845A7EBA9}" type="presParOf" srcId="{94B32C32-051A-46D4-96A6-881AE2099BFC}" destId="{780C673C-14D8-44FA-871B-7EA0DF711795}" srcOrd="1" destOrd="0" presId="urn:microsoft.com/office/officeart/2008/layout/HalfCircleOrganizationChart"/>
    <dgm:cxn modelId="{9DCA2422-CF39-4C83-84BE-A189AE1FCE8C}" type="presParOf" srcId="{780C673C-14D8-44FA-871B-7EA0DF711795}" destId="{361C1B05-300A-4474-8554-BA2EA2D4D1A8}" srcOrd="0" destOrd="0" presId="urn:microsoft.com/office/officeart/2008/layout/HalfCircleOrganizationChart"/>
    <dgm:cxn modelId="{A9A55A79-925B-44CA-8DAD-DBB2B11B62A0}" type="presParOf" srcId="{780C673C-14D8-44FA-871B-7EA0DF711795}" destId="{460E5E6C-A6BA-41BB-96EE-61CE7CE2FFC9}" srcOrd="1" destOrd="0" presId="urn:microsoft.com/office/officeart/2008/layout/HalfCircleOrganizationChart"/>
    <dgm:cxn modelId="{52F4D402-2CF2-4B93-9350-7CE05CA4D460}" type="presParOf" srcId="{460E5E6C-A6BA-41BB-96EE-61CE7CE2FFC9}" destId="{DD8EBED9-FBFA-4FCC-BB54-0F49F607DF5E}" srcOrd="0" destOrd="0" presId="urn:microsoft.com/office/officeart/2008/layout/HalfCircleOrganizationChart"/>
    <dgm:cxn modelId="{CCBB4F2D-E25F-45A8-A706-235702960E33}" type="presParOf" srcId="{DD8EBED9-FBFA-4FCC-BB54-0F49F607DF5E}" destId="{0F507CD7-4361-4929-A809-22FC5FBA0B2E}" srcOrd="0" destOrd="0" presId="urn:microsoft.com/office/officeart/2008/layout/HalfCircleOrganizationChart"/>
    <dgm:cxn modelId="{944A940C-3494-4034-9036-B5747FD2D8A4}" type="presParOf" srcId="{DD8EBED9-FBFA-4FCC-BB54-0F49F607DF5E}" destId="{086B57CD-AE87-4094-AF67-9D32282F933C}" srcOrd="1" destOrd="0" presId="urn:microsoft.com/office/officeart/2008/layout/HalfCircleOrganizationChart"/>
    <dgm:cxn modelId="{688D0BCD-954D-4043-8692-519672B37128}" type="presParOf" srcId="{DD8EBED9-FBFA-4FCC-BB54-0F49F607DF5E}" destId="{D5D84D68-36B3-4DF3-A5B3-55099CCD7152}" srcOrd="2" destOrd="0" presId="urn:microsoft.com/office/officeart/2008/layout/HalfCircleOrganizationChart"/>
    <dgm:cxn modelId="{AFC489F6-3D41-4B16-8F84-9627421E7851}" type="presParOf" srcId="{DD8EBED9-FBFA-4FCC-BB54-0F49F607DF5E}" destId="{BF934850-D460-4309-86EB-140F3241F569}" srcOrd="3" destOrd="0" presId="urn:microsoft.com/office/officeart/2008/layout/HalfCircleOrganizationChart"/>
    <dgm:cxn modelId="{2E1C122E-BFFE-4DE3-A253-C9B3ACABC253}" type="presParOf" srcId="{460E5E6C-A6BA-41BB-96EE-61CE7CE2FFC9}" destId="{40C23B13-EA32-488E-BF3E-81127B039215}" srcOrd="1" destOrd="0" presId="urn:microsoft.com/office/officeart/2008/layout/HalfCircleOrganizationChart"/>
    <dgm:cxn modelId="{C338B6C7-2BC2-40A7-9EBC-0A4D59F434B2}" type="presParOf" srcId="{40C23B13-EA32-488E-BF3E-81127B039215}" destId="{A616A9FD-BAA5-4644-A7F0-7F7C3960D98C}" srcOrd="0" destOrd="0" presId="urn:microsoft.com/office/officeart/2008/layout/HalfCircleOrganizationChart"/>
    <dgm:cxn modelId="{11192E8E-1558-45BB-8FC0-1FC81DC2DB54}" type="presParOf" srcId="{40C23B13-EA32-488E-BF3E-81127B039215}" destId="{1E4EEF8D-2E7B-4814-9B3F-8FC9B1625787}" srcOrd="1" destOrd="0" presId="urn:microsoft.com/office/officeart/2008/layout/HalfCircleOrganizationChart"/>
    <dgm:cxn modelId="{1E23B3E2-CEC1-470F-AE87-34DBA3D39E06}" type="presParOf" srcId="{1E4EEF8D-2E7B-4814-9B3F-8FC9B1625787}" destId="{A963EF85-4835-46D0-A7D3-08F6E193E922}" srcOrd="0" destOrd="0" presId="urn:microsoft.com/office/officeart/2008/layout/HalfCircleOrganizationChart"/>
    <dgm:cxn modelId="{5F1B99FA-433F-465A-AD1B-03DF0260C5A8}" type="presParOf" srcId="{A963EF85-4835-46D0-A7D3-08F6E193E922}" destId="{849C76E5-9B6A-4B8A-ADFC-FFD0514E819E}" srcOrd="0" destOrd="0" presId="urn:microsoft.com/office/officeart/2008/layout/HalfCircleOrganizationChart"/>
    <dgm:cxn modelId="{40575B67-4922-4725-91F2-2CFCC361EB6C}" type="presParOf" srcId="{A963EF85-4835-46D0-A7D3-08F6E193E922}" destId="{EB1A6EBC-F4DF-4EE3-8851-ABB3867AC8B3}" srcOrd="1" destOrd="0" presId="urn:microsoft.com/office/officeart/2008/layout/HalfCircleOrganizationChart"/>
    <dgm:cxn modelId="{3FD73C60-9C41-4C83-ABE8-0C8D06A0F0C5}" type="presParOf" srcId="{A963EF85-4835-46D0-A7D3-08F6E193E922}" destId="{A559611F-85EB-4481-A5DA-8EBD79CD665C}" srcOrd="2" destOrd="0" presId="urn:microsoft.com/office/officeart/2008/layout/HalfCircleOrganizationChart"/>
    <dgm:cxn modelId="{C02E0AE4-A24F-4288-B098-AA5BB977F6DC}" type="presParOf" srcId="{A963EF85-4835-46D0-A7D3-08F6E193E922}" destId="{9B90A729-A64A-40F9-A302-C6BB3AAC2517}" srcOrd="3" destOrd="0" presId="urn:microsoft.com/office/officeart/2008/layout/HalfCircleOrganizationChart"/>
    <dgm:cxn modelId="{BCB4F619-06F1-45D4-B10B-CB9666BC8138}" type="presParOf" srcId="{1E4EEF8D-2E7B-4814-9B3F-8FC9B1625787}" destId="{7879331C-66A9-41DC-8AAE-F737FCC160F3}" srcOrd="1" destOrd="0" presId="urn:microsoft.com/office/officeart/2008/layout/HalfCircleOrganizationChart"/>
    <dgm:cxn modelId="{CBF7774A-0917-4219-ACC6-82F94EC3815F}" type="presParOf" srcId="{1E4EEF8D-2E7B-4814-9B3F-8FC9B1625787}" destId="{68A54982-5F6C-4C86-AB43-B99CC24F9B81}" srcOrd="2" destOrd="0" presId="urn:microsoft.com/office/officeart/2008/layout/HalfCircleOrganizationChart"/>
    <dgm:cxn modelId="{A672854E-7FE7-4F9B-A3F7-13B9DFFC1DAF}" type="presParOf" srcId="{460E5E6C-A6BA-41BB-96EE-61CE7CE2FFC9}" destId="{D272715E-88B4-4EA9-8CF1-F302B9A8A590}" srcOrd="2" destOrd="0" presId="urn:microsoft.com/office/officeart/2008/layout/HalfCircleOrganizationChart"/>
    <dgm:cxn modelId="{B1CCED54-F945-4E22-958C-7E40A96C68C8}" type="presParOf" srcId="{94B32C32-051A-46D4-96A6-881AE2099BFC}" destId="{C97862F6-0A96-448B-9E9C-CE987012A746}" srcOrd="2" destOrd="0" presId="urn:microsoft.com/office/officeart/2008/layout/HalfCircleOrganizationChart"/>
    <dgm:cxn modelId="{F0DDD660-43E9-4F7C-A722-4D96E7A35EE0}" type="presParOf" srcId="{27106847-AB50-469C-BF6F-2360E2203790}" destId="{68757172-D8E4-4B0A-84A5-6F8D304B4795}" srcOrd="10" destOrd="0" presId="urn:microsoft.com/office/officeart/2008/layout/HalfCircleOrganizationChart"/>
    <dgm:cxn modelId="{0E9165FE-7578-4E7E-A9FF-300C23799FE7}" type="presParOf" srcId="{27106847-AB50-469C-BF6F-2360E2203790}" destId="{9E02C396-85EE-4F7B-ACD6-4DBE1AF4251A}" srcOrd="11" destOrd="0" presId="urn:microsoft.com/office/officeart/2008/layout/HalfCircleOrganizationChart"/>
    <dgm:cxn modelId="{13D8E636-F101-4181-9262-26C438D95185}" type="presParOf" srcId="{9E02C396-85EE-4F7B-ACD6-4DBE1AF4251A}" destId="{1FC1E912-B768-405B-9965-B9AC3B24B0EA}" srcOrd="0" destOrd="0" presId="urn:microsoft.com/office/officeart/2008/layout/HalfCircleOrganizationChart"/>
    <dgm:cxn modelId="{8D8977AF-E35A-44B2-A0C8-212A3BF881C8}" type="presParOf" srcId="{1FC1E912-B768-405B-9965-B9AC3B24B0EA}" destId="{23207199-092D-487A-84E9-50318D36B4F8}" srcOrd="0" destOrd="0" presId="urn:microsoft.com/office/officeart/2008/layout/HalfCircleOrganizationChart"/>
    <dgm:cxn modelId="{5B1FEA58-6820-4BDC-856C-C0BC0B006033}" type="presParOf" srcId="{1FC1E912-B768-405B-9965-B9AC3B24B0EA}" destId="{95769E89-B403-4576-93A4-BC7DCF6E9868}" srcOrd="1" destOrd="0" presId="urn:microsoft.com/office/officeart/2008/layout/HalfCircleOrganizationChart"/>
    <dgm:cxn modelId="{7AC2A06A-1084-442B-86EC-5FC72CD25BCD}" type="presParOf" srcId="{1FC1E912-B768-405B-9965-B9AC3B24B0EA}" destId="{1B4CA447-A57D-4D01-90AF-13727F013093}" srcOrd="2" destOrd="0" presId="urn:microsoft.com/office/officeart/2008/layout/HalfCircleOrganizationChart"/>
    <dgm:cxn modelId="{956D8660-5996-4E8B-98F4-71D0CF7D5D92}" type="presParOf" srcId="{1FC1E912-B768-405B-9965-B9AC3B24B0EA}" destId="{E7A0AA97-9AC7-4212-BD4F-59528B330CF0}" srcOrd="3" destOrd="0" presId="urn:microsoft.com/office/officeart/2008/layout/HalfCircleOrganizationChart"/>
    <dgm:cxn modelId="{6920B613-3B03-453A-ABAC-4208692F0B07}" type="presParOf" srcId="{9E02C396-85EE-4F7B-ACD6-4DBE1AF4251A}" destId="{71B61D95-8B39-4CF9-84AF-9AB958A80884}" srcOrd="1" destOrd="0" presId="urn:microsoft.com/office/officeart/2008/layout/HalfCircleOrganizationChart"/>
    <dgm:cxn modelId="{8AF6A29A-A332-45FA-9327-83518D95D24A}" type="presParOf" srcId="{71B61D95-8B39-4CF9-84AF-9AB958A80884}" destId="{DD9147F2-1705-4551-9B1A-BC0D96924BEB}" srcOrd="0" destOrd="0" presId="urn:microsoft.com/office/officeart/2008/layout/HalfCircleOrganizationChart"/>
    <dgm:cxn modelId="{1C7F9187-96E9-4E01-8DDE-D40A591B9A7E}" type="presParOf" srcId="{71B61D95-8B39-4CF9-84AF-9AB958A80884}" destId="{7F983E81-7EA5-49C2-AE38-65E3672A7000}" srcOrd="1" destOrd="0" presId="urn:microsoft.com/office/officeart/2008/layout/HalfCircleOrganizationChart"/>
    <dgm:cxn modelId="{0C46D886-8097-4F23-9E75-009E16F990D0}" type="presParOf" srcId="{7F983E81-7EA5-49C2-AE38-65E3672A7000}" destId="{80A4654D-712F-4BCF-A34A-7E741F51C903}" srcOrd="0" destOrd="0" presId="urn:microsoft.com/office/officeart/2008/layout/HalfCircleOrganizationChart"/>
    <dgm:cxn modelId="{E4AE2DCA-9DF0-4647-8A60-37EBF3C52D41}" type="presParOf" srcId="{80A4654D-712F-4BCF-A34A-7E741F51C903}" destId="{EF4BA6CE-A493-40A2-A09E-64F809A0A1A4}" srcOrd="0" destOrd="0" presId="urn:microsoft.com/office/officeart/2008/layout/HalfCircleOrganizationChart"/>
    <dgm:cxn modelId="{75508881-6D38-479B-B908-D8866F5D8D2E}" type="presParOf" srcId="{80A4654D-712F-4BCF-A34A-7E741F51C903}" destId="{A47113A7-459C-4AC7-8343-DDF3DDFEF92A}" srcOrd="1" destOrd="0" presId="urn:microsoft.com/office/officeart/2008/layout/HalfCircleOrganizationChart"/>
    <dgm:cxn modelId="{37055D81-F851-4C51-B1CE-84F4FD514187}" type="presParOf" srcId="{80A4654D-712F-4BCF-A34A-7E741F51C903}" destId="{88FF1D21-DFFC-4C5D-A058-82E0BA13A3D8}" srcOrd="2" destOrd="0" presId="urn:microsoft.com/office/officeart/2008/layout/HalfCircleOrganizationChart"/>
    <dgm:cxn modelId="{A04EE75A-8A2F-4E42-A08B-3B707AA7A5D3}" type="presParOf" srcId="{80A4654D-712F-4BCF-A34A-7E741F51C903}" destId="{B5064A12-FE35-4356-A8CF-4C250EA70CAE}" srcOrd="3" destOrd="0" presId="urn:microsoft.com/office/officeart/2008/layout/HalfCircleOrganizationChart"/>
    <dgm:cxn modelId="{BA66CC34-7BB8-458D-8066-DC94F377A6D5}" type="presParOf" srcId="{7F983E81-7EA5-49C2-AE38-65E3672A7000}" destId="{2B48972A-B4C4-47CB-8E2D-F2DE22647515}" srcOrd="1" destOrd="0" presId="urn:microsoft.com/office/officeart/2008/layout/HalfCircleOrganizationChart"/>
    <dgm:cxn modelId="{88F64305-182B-47E9-B2B9-82136A500AE0}" type="presParOf" srcId="{2B48972A-B4C4-47CB-8E2D-F2DE22647515}" destId="{FCEABFC7-D4F2-45C8-9AFF-1B2A12475907}" srcOrd="0" destOrd="0" presId="urn:microsoft.com/office/officeart/2008/layout/HalfCircleOrganizationChart"/>
    <dgm:cxn modelId="{CB27D0A5-3949-4595-9EC0-6A016144C63B}" type="presParOf" srcId="{2B48972A-B4C4-47CB-8E2D-F2DE22647515}" destId="{B3647B7E-03C6-4ED1-81E5-503927048205}" srcOrd="1" destOrd="0" presId="urn:microsoft.com/office/officeart/2008/layout/HalfCircleOrganizationChart"/>
    <dgm:cxn modelId="{1367C55F-3909-4F27-A86C-0E44A80CB429}" type="presParOf" srcId="{B3647B7E-03C6-4ED1-81E5-503927048205}" destId="{4645DA90-8852-4886-B555-8929C4AD8382}" srcOrd="0" destOrd="0" presId="urn:microsoft.com/office/officeart/2008/layout/HalfCircleOrganizationChart"/>
    <dgm:cxn modelId="{AF024720-0454-4D1E-8074-205DDA56E492}" type="presParOf" srcId="{4645DA90-8852-4886-B555-8929C4AD8382}" destId="{709DF292-B415-4D7D-993D-7B73188083B3}" srcOrd="0" destOrd="0" presId="urn:microsoft.com/office/officeart/2008/layout/HalfCircleOrganizationChart"/>
    <dgm:cxn modelId="{DC60EC06-95F5-4817-8119-98FC19B987F0}" type="presParOf" srcId="{4645DA90-8852-4886-B555-8929C4AD8382}" destId="{1269FBBC-17E7-459B-B987-848354A251D6}" srcOrd="1" destOrd="0" presId="urn:microsoft.com/office/officeart/2008/layout/HalfCircleOrganizationChart"/>
    <dgm:cxn modelId="{FAE00556-A962-4C1F-9728-A982A57E8F6E}" type="presParOf" srcId="{4645DA90-8852-4886-B555-8929C4AD8382}" destId="{7DCAA9BE-273F-4819-A754-EEECDA47941A}" srcOrd="2" destOrd="0" presId="urn:microsoft.com/office/officeart/2008/layout/HalfCircleOrganizationChart"/>
    <dgm:cxn modelId="{38113B35-F963-4B4F-AC3E-06F6C300B091}" type="presParOf" srcId="{4645DA90-8852-4886-B555-8929C4AD8382}" destId="{3D2D1CA1-24CC-4D65-95A6-B38AF0A7E1E7}" srcOrd="3" destOrd="0" presId="urn:microsoft.com/office/officeart/2008/layout/HalfCircleOrganizationChart"/>
    <dgm:cxn modelId="{1634C98E-9D94-404E-B0CA-678F509BE55C}" type="presParOf" srcId="{B3647B7E-03C6-4ED1-81E5-503927048205}" destId="{A902C627-E1D8-490C-8E31-FAEEA4F571B0}" srcOrd="1" destOrd="0" presId="urn:microsoft.com/office/officeart/2008/layout/HalfCircleOrganizationChart"/>
    <dgm:cxn modelId="{96974C62-91C7-4522-95EE-772FC97D8129}" type="presParOf" srcId="{B3647B7E-03C6-4ED1-81E5-503927048205}" destId="{4A828D36-366A-4626-A386-00D9C6AA33DB}" srcOrd="2" destOrd="0" presId="urn:microsoft.com/office/officeart/2008/layout/HalfCircleOrganizationChart"/>
    <dgm:cxn modelId="{4EA28A87-6EA9-4F1C-9319-3AC378832441}" type="presParOf" srcId="{7F983E81-7EA5-49C2-AE38-65E3672A7000}" destId="{E88A9DC6-9DEB-4B0A-A53C-1FB60C34F9A5}" srcOrd="2" destOrd="0" presId="urn:microsoft.com/office/officeart/2008/layout/HalfCircleOrganizationChart"/>
    <dgm:cxn modelId="{C9C96DF5-C277-441F-9519-84787067C94E}" type="presParOf" srcId="{9E02C396-85EE-4F7B-ACD6-4DBE1AF4251A}" destId="{E7F09C3A-C369-4B3F-968D-8CE644642A5E}" srcOrd="2" destOrd="0" presId="urn:microsoft.com/office/officeart/2008/layout/HalfCircleOrganizationChart"/>
    <dgm:cxn modelId="{D025CE69-D1A2-4B1A-83ED-74961F5B4BD3}" type="presParOf" srcId="{BECB165F-8C31-433E-9FB3-A639B87823EB}" destId="{9F98682B-764E-4A5B-AA16-0D3579345EF1}" srcOrd="2" destOrd="0" presId="urn:microsoft.com/office/officeart/2008/layout/HalfCircleOrganizationChart"/>
    <dgm:cxn modelId="{3882DA56-FCC1-4DAE-9BA0-E6FE82A2E400}" type="presParOf" srcId="{9F98682B-764E-4A5B-AA16-0D3579345EF1}" destId="{9DC9584A-7284-4CBF-8B52-5B4E67D644BC}" srcOrd="0" destOrd="0" presId="urn:microsoft.com/office/officeart/2008/layout/HalfCircleOrganizationChart"/>
    <dgm:cxn modelId="{DC1ABDFA-6068-4DD9-859F-B2B6BCB71A48}" type="presParOf" srcId="{9F98682B-764E-4A5B-AA16-0D3579345EF1}" destId="{B5F7AC64-2A98-4E9F-A543-4342681378A6}" srcOrd="1" destOrd="0" presId="urn:microsoft.com/office/officeart/2008/layout/HalfCircleOrganizationChart"/>
    <dgm:cxn modelId="{54B53F52-885E-41FA-B267-3D25B0F9BA91}" type="presParOf" srcId="{B5F7AC64-2A98-4E9F-A543-4342681378A6}" destId="{AE3D4EFC-98C7-46E8-92B6-A127A373A67C}" srcOrd="0" destOrd="0" presId="urn:microsoft.com/office/officeart/2008/layout/HalfCircleOrganizationChart"/>
    <dgm:cxn modelId="{CF947010-930F-4334-ADC3-CDA031224442}" type="presParOf" srcId="{AE3D4EFC-98C7-46E8-92B6-A127A373A67C}" destId="{3A331AE2-45DD-4327-A289-4122BC552DA0}" srcOrd="0" destOrd="0" presId="urn:microsoft.com/office/officeart/2008/layout/HalfCircleOrganizationChart"/>
    <dgm:cxn modelId="{FAC0ABE1-4AE6-4CB4-8CC6-AE4DF248FFCA}" type="presParOf" srcId="{AE3D4EFC-98C7-46E8-92B6-A127A373A67C}" destId="{24A7FD3F-79CF-4872-9049-531CBE7749CC}" srcOrd="1" destOrd="0" presId="urn:microsoft.com/office/officeart/2008/layout/HalfCircleOrganizationChart"/>
    <dgm:cxn modelId="{11CF084E-1D14-4CE0-8E3A-B7C290A63E14}" type="presParOf" srcId="{AE3D4EFC-98C7-46E8-92B6-A127A373A67C}" destId="{A8B6198A-D6CC-473B-8469-D3BE5C9C6058}" srcOrd="2" destOrd="0" presId="urn:microsoft.com/office/officeart/2008/layout/HalfCircleOrganizationChart"/>
    <dgm:cxn modelId="{7BEF02D6-24AB-4213-9600-184B5BF555C5}" type="presParOf" srcId="{AE3D4EFC-98C7-46E8-92B6-A127A373A67C}" destId="{273E82A4-0DB2-4859-AFD0-2091324BFF84}" srcOrd="3" destOrd="0" presId="urn:microsoft.com/office/officeart/2008/layout/HalfCircleOrganizationChart"/>
    <dgm:cxn modelId="{D147FDBB-A722-46B8-A51A-B198A1C91662}" type="presParOf" srcId="{B5F7AC64-2A98-4E9F-A543-4342681378A6}" destId="{C51C3D62-0B18-4EC9-97D1-B52C957A14A8}" srcOrd="1" destOrd="0" presId="urn:microsoft.com/office/officeart/2008/layout/HalfCircleOrganizationChart"/>
    <dgm:cxn modelId="{8C3B3E8B-0F79-401C-892A-3414EC963475}" type="presParOf" srcId="{B5F7AC64-2A98-4E9F-A543-4342681378A6}" destId="{67F56B5F-4202-4DFD-A082-FB542E7C3EE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9085F2-D252-4F65-ADAC-8BC70E8D02AC}" type="doc">
      <dgm:prSet loTypeId="urn:microsoft.com/office/officeart/2005/8/layout/orgChart1" loCatId="hierarchy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pPr rtl="1"/>
          <a:endParaRPr lang="ar-SA"/>
        </a:p>
      </dgm:t>
    </dgm:pt>
    <dgm:pt modelId="{33D0A5CB-8379-4366-81C5-B00937283C96}">
      <dgm:prSet phldrT="[نص]" custT="1"/>
      <dgm:spPr/>
      <dgm:t>
        <a:bodyPr/>
        <a:lstStyle/>
        <a:p>
          <a:pPr rtl="1"/>
          <a:r>
            <a:rPr lang="ar-SA" sz="2400" b="1" dirty="0"/>
            <a:t>تخفيف إن وأخواتها</a:t>
          </a:r>
        </a:p>
      </dgm:t>
    </dgm:pt>
    <dgm:pt modelId="{FAC964C8-866A-40E9-9584-2404A86AADFB}" type="parTrans" cxnId="{585188FD-16B6-4CB8-9089-B3AA1DA20DEE}">
      <dgm:prSet/>
      <dgm:spPr/>
      <dgm:t>
        <a:bodyPr/>
        <a:lstStyle/>
        <a:p>
          <a:pPr rtl="1"/>
          <a:endParaRPr lang="ar-SA"/>
        </a:p>
      </dgm:t>
    </dgm:pt>
    <dgm:pt modelId="{030471CC-A095-475D-BAB2-DF9F283A4A86}" type="sibTrans" cxnId="{585188FD-16B6-4CB8-9089-B3AA1DA20DEE}">
      <dgm:prSet/>
      <dgm:spPr/>
      <dgm:t>
        <a:bodyPr/>
        <a:lstStyle/>
        <a:p>
          <a:pPr rtl="1"/>
          <a:endParaRPr lang="ar-SA"/>
        </a:p>
      </dgm:t>
    </dgm:pt>
    <dgm:pt modelId="{A94B21FC-A2E0-4D9D-814C-E672A914AD9E}">
      <dgm:prSet phldrT="[نص]" custT="1"/>
      <dgm:spPr/>
      <dgm:t>
        <a:bodyPr/>
        <a:lstStyle/>
        <a:p>
          <a:pPr rtl="1"/>
          <a:r>
            <a:rPr lang="ar-SA" sz="2000" dirty="0"/>
            <a:t>إن</a:t>
          </a:r>
        </a:p>
      </dgm:t>
    </dgm:pt>
    <dgm:pt modelId="{FBEF35CB-14CF-4D62-AC6C-4EE1779F2D82}" type="parTrans" cxnId="{7EDD16C6-C854-48A1-AAF1-99814DAD0E34}">
      <dgm:prSet/>
      <dgm:spPr/>
      <dgm:t>
        <a:bodyPr/>
        <a:lstStyle/>
        <a:p>
          <a:pPr rtl="1"/>
          <a:endParaRPr lang="ar-SA"/>
        </a:p>
      </dgm:t>
    </dgm:pt>
    <dgm:pt modelId="{52013791-8422-406D-A8DC-F558ECE14D4E}" type="sibTrans" cxnId="{7EDD16C6-C854-48A1-AAF1-99814DAD0E34}">
      <dgm:prSet/>
      <dgm:spPr/>
      <dgm:t>
        <a:bodyPr/>
        <a:lstStyle/>
        <a:p>
          <a:pPr rtl="1"/>
          <a:endParaRPr lang="ar-SA"/>
        </a:p>
      </dgm:t>
    </dgm:pt>
    <dgm:pt modelId="{95265831-FF84-444E-B951-74D2B9E5ED19}">
      <dgm:prSet phldrT="[نص]" custT="1"/>
      <dgm:spPr/>
      <dgm:t>
        <a:bodyPr/>
        <a:lstStyle/>
        <a:p>
          <a:pPr rtl="1"/>
          <a:r>
            <a:rPr lang="ar-SA" sz="1800" dirty="0"/>
            <a:t>أن</a:t>
          </a:r>
        </a:p>
      </dgm:t>
    </dgm:pt>
    <dgm:pt modelId="{38D108AC-7CE5-4EF6-8E96-FD4800E1B10B}" type="parTrans" cxnId="{F3091795-7A65-4B45-9B6F-B400FA90C0E7}">
      <dgm:prSet/>
      <dgm:spPr/>
      <dgm:t>
        <a:bodyPr/>
        <a:lstStyle/>
        <a:p>
          <a:pPr rtl="1"/>
          <a:endParaRPr lang="ar-SA"/>
        </a:p>
      </dgm:t>
    </dgm:pt>
    <dgm:pt modelId="{8E0D05D1-6959-4DB0-983D-33C115EF1947}" type="sibTrans" cxnId="{F3091795-7A65-4B45-9B6F-B400FA90C0E7}">
      <dgm:prSet/>
      <dgm:spPr/>
      <dgm:t>
        <a:bodyPr/>
        <a:lstStyle/>
        <a:p>
          <a:pPr rtl="1"/>
          <a:endParaRPr lang="ar-SA"/>
        </a:p>
      </dgm:t>
    </dgm:pt>
    <dgm:pt modelId="{7354189E-54F1-4F7A-91E7-ADD3CD6CFFA2}">
      <dgm:prSet phldrT="[نص]" custT="1"/>
      <dgm:spPr/>
      <dgm:t>
        <a:bodyPr/>
        <a:lstStyle/>
        <a:p>
          <a:pPr rtl="1"/>
          <a:r>
            <a:rPr lang="ar-SA" sz="2000" dirty="0"/>
            <a:t>كأن</a:t>
          </a:r>
        </a:p>
      </dgm:t>
    </dgm:pt>
    <dgm:pt modelId="{09939395-83F0-44CA-972D-41BCD1E60B1B}" type="parTrans" cxnId="{EDA19D11-527A-48FD-BF2F-224405BFF0F2}">
      <dgm:prSet/>
      <dgm:spPr/>
      <dgm:t>
        <a:bodyPr/>
        <a:lstStyle/>
        <a:p>
          <a:pPr rtl="1"/>
          <a:endParaRPr lang="ar-SA"/>
        </a:p>
      </dgm:t>
    </dgm:pt>
    <dgm:pt modelId="{927A1308-165F-42F4-A97E-BF2256BC4152}" type="sibTrans" cxnId="{EDA19D11-527A-48FD-BF2F-224405BFF0F2}">
      <dgm:prSet/>
      <dgm:spPr/>
      <dgm:t>
        <a:bodyPr/>
        <a:lstStyle/>
        <a:p>
          <a:pPr rtl="1"/>
          <a:endParaRPr lang="ar-SA"/>
        </a:p>
      </dgm:t>
    </dgm:pt>
    <dgm:pt modelId="{10C973FD-991D-4924-8F4E-F5B60FEF5505}">
      <dgm:prSet phldrT="[نص]" custT="1"/>
      <dgm:spPr>
        <a:gradFill rotWithShape="0">
          <a:gsLst>
            <a:gs pos="0">
              <a:srgbClr val="49C0A8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9C0A8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9C0A8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9050" tIns="19050" rIns="19050" bIns="19050" numCol="1" spcCol="1270" anchor="ctr" anchorCtr="0"/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solidFill>
                <a:srgbClr val="FFFFFF"/>
              </a:solidFill>
              <a:latin typeface="Goudy Old Style"/>
              <a:ea typeface="+mn-ea"/>
              <a:cs typeface="+mn-cs"/>
            </a:rPr>
            <a:t>لكن</a:t>
          </a:r>
        </a:p>
      </dgm:t>
    </dgm:pt>
    <dgm:pt modelId="{51300A79-94C1-4E23-B6CE-9466F13283BC}" type="parTrans" cxnId="{E23A9716-22E3-4D46-A098-850DCDD39DBB}">
      <dgm:prSet/>
      <dgm:spPr/>
      <dgm:t>
        <a:bodyPr/>
        <a:lstStyle/>
        <a:p>
          <a:pPr rtl="1"/>
          <a:endParaRPr lang="ar-SA"/>
        </a:p>
      </dgm:t>
    </dgm:pt>
    <dgm:pt modelId="{EB8DA2E7-283A-4516-BB04-32E054B6F967}" type="sibTrans" cxnId="{E23A9716-22E3-4D46-A098-850DCDD39DBB}">
      <dgm:prSet/>
      <dgm:spPr/>
      <dgm:t>
        <a:bodyPr/>
        <a:lstStyle/>
        <a:p>
          <a:pPr rtl="1"/>
          <a:endParaRPr lang="ar-SA"/>
        </a:p>
      </dgm:t>
    </dgm:pt>
    <dgm:pt modelId="{903E0D08-29B6-4CED-91BE-112154948049}">
      <dgm:prSet custT="1"/>
      <dgm:spPr/>
      <dgm:t>
        <a:bodyPr/>
        <a:lstStyle/>
        <a:p>
          <a:pPr rtl="1"/>
          <a:r>
            <a:rPr lang="ar-SA" sz="1800" dirty="0"/>
            <a:t>{وإن نظنك لمن الكاذبين}</a:t>
          </a:r>
        </a:p>
      </dgm:t>
    </dgm:pt>
    <dgm:pt modelId="{93DB98C7-BA60-40FE-B234-308274D3FD0D}" type="parTrans" cxnId="{008EB113-98C0-4AC9-95F9-13A4766BD749}">
      <dgm:prSet/>
      <dgm:spPr/>
      <dgm:t>
        <a:bodyPr/>
        <a:lstStyle/>
        <a:p>
          <a:pPr rtl="1"/>
          <a:endParaRPr lang="ar-SA"/>
        </a:p>
      </dgm:t>
    </dgm:pt>
    <dgm:pt modelId="{1125D09C-D0A4-4D38-9017-5FF7CD8C4545}" type="sibTrans" cxnId="{008EB113-98C0-4AC9-95F9-13A4766BD749}">
      <dgm:prSet/>
      <dgm:spPr/>
      <dgm:t>
        <a:bodyPr/>
        <a:lstStyle/>
        <a:p>
          <a:pPr rtl="1"/>
          <a:endParaRPr lang="ar-SA"/>
        </a:p>
      </dgm:t>
    </dgm:pt>
    <dgm:pt modelId="{9A8F0A8A-3687-4DC3-91DF-EACB738F53DD}">
      <dgm:prSet custT="1"/>
      <dgm:spPr/>
      <dgm:t>
        <a:bodyPr/>
        <a:lstStyle/>
        <a:p>
          <a:pPr rtl="1"/>
          <a:r>
            <a:rPr lang="ar-SA" sz="1400" dirty="0"/>
            <a:t>{علم أن سيكون منكم مرضى}</a:t>
          </a:r>
        </a:p>
      </dgm:t>
    </dgm:pt>
    <dgm:pt modelId="{05934F18-CFAD-4E17-9BD3-F5363102E746}" type="parTrans" cxnId="{C2C75E28-DE06-421F-8D70-413C2B219A20}">
      <dgm:prSet/>
      <dgm:spPr/>
      <dgm:t>
        <a:bodyPr/>
        <a:lstStyle/>
        <a:p>
          <a:pPr rtl="1"/>
          <a:endParaRPr lang="ar-SA"/>
        </a:p>
      </dgm:t>
    </dgm:pt>
    <dgm:pt modelId="{F9F84506-ED7A-4C9C-AF46-E99A5878E874}" type="sibTrans" cxnId="{C2C75E28-DE06-421F-8D70-413C2B219A20}">
      <dgm:prSet/>
      <dgm:spPr/>
      <dgm:t>
        <a:bodyPr/>
        <a:lstStyle/>
        <a:p>
          <a:pPr rtl="1"/>
          <a:endParaRPr lang="ar-SA"/>
        </a:p>
      </dgm:t>
    </dgm:pt>
    <dgm:pt modelId="{A7C3D380-6338-45B7-901A-A3CD5850B4E1}">
      <dgm:prSet custT="1"/>
      <dgm:spPr/>
      <dgm:t>
        <a:bodyPr/>
        <a:lstStyle/>
        <a:p>
          <a:pPr rtl="1"/>
          <a:r>
            <a:rPr lang="ar-SA" sz="1400" dirty="0"/>
            <a:t>{فجعلناها حصيدًا كأن لم تغنَ بالأمس}</a:t>
          </a:r>
        </a:p>
      </dgm:t>
    </dgm:pt>
    <dgm:pt modelId="{389894F0-76DD-4ED6-B62B-CF3A4AB56754}" type="parTrans" cxnId="{F005EAE5-60A3-4D95-AF91-2BD847CD9192}">
      <dgm:prSet/>
      <dgm:spPr/>
      <dgm:t>
        <a:bodyPr/>
        <a:lstStyle/>
        <a:p>
          <a:pPr rtl="1"/>
          <a:endParaRPr lang="ar-SA"/>
        </a:p>
      </dgm:t>
    </dgm:pt>
    <dgm:pt modelId="{C9E9D7C7-90AB-4C33-989A-FFA7D8805D3E}" type="sibTrans" cxnId="{F005EAE5-60A3-4D95-AF91-2BD847CD9192}">
      <dgm:prSet/>
      <dgm:spPr/>
      <dgm:t>
        <a:bodyPr/>
        <a:lstStyle/>
        <a:p>
          <a:pPr rtl="1"/>
          <a:endParaRPr lang="ar-SA"/>
        </a:p>
      </dgm:t>
    </dgm:pt>
    <dgm:pt modelId="{6CD77FAC-01D4-4D6C-8096-CED335CC7A4D}">
      <dgm:prSet custT="1"/>
      <dgm:spPr/>
      <dgm:t>
        <a:bodyPr/>
        <a:lstStyle/>
        <a:p>
          <a:pPr rtl="1"/>
          <a:r>
            <a:rPr lang="ar-SA" sz="1600" dirty="0"/>
            <a:t>الحياة غالية لكن ترخص في سبيل الكرامة</a:t>
          </a:r>
        </a:p>
      </dgm:t>
    </dgm:pt>
    <dgm:pt modelId="{F2AEB9B1-0945-48C9-BFBE-A90B273B6ABB}" type="parTrans" cxnId="{DFE7E7D5-9595-4241-9D1B-709C9E194EFC}">
      <dgm:prSet/>
      <dgm:spPr/>
      <dgm:t>
        <a:bodyPr/>
        <a:lstStyle/>
        <a:p>
          <a:pPr rtl="1"/>
          <a:endParaRPr lang="ar-SA"/>
        </a:p>
      </dgm:t>
    </dgm:pt>
    <dgm:pt modelId="{DFE70842-4D4B-4549-9CB0-5509A288BF8A}" type="sibTrans" cxnId="{DFE7E7D5-9595-4241-9D1B-709C9E194EFC}">
      <dgm:prSet/>
      <dgm:spPr/>
      <dgm:t>
        <a:bodyPr/>
        <a:lstStyle/>
        <a:p>
          <a:pPr rtl="1"/>
          <a:endParaRPr lang="ar-SA"/>
        </a:p>
      </dgm:t>
    </dgm:pt>
    <dgm:pt modelId="{A2243738-BE50-4ACD-BA72-F808942708BE}">
      <dgm:prSet custT="1"/>
      <dgm:spPr/>
      <dgm:t>
        <a:bodyPr/>
        <a:lstStyle/>
        <a:p>
          <a:pPr rtl="1"/>
          <a:r>
            <a:rPr lang="ar-SA" sz="2400" dirty="0">
              <a:solidFill>
                <a:schemeClr val="accent6">
                  <a:lumMod val="50000"/>
                </a:schemeClr>
              </a:solidFill>
            </a:rPr>
            <a:t>الإهمال</a:t>
          </a:r>
        </a:p>
      </dgm:t>
    </dgm:pt>
    <dgm:pt modelId="{FF28390A-83BF-49BB-A6F6-B478F31AAB28}" type="parTrans" cxnId="{B5E6D25A-55A0-414F-9395-36484075E61D}">
      <dgm:prSet/>
      <dgm:spPr/>
      <dgm:t>
        <a:bodyPr/>
        <a:lstStyle/>
        <a:p>
          <a:pPr rtl="1"/>
          <a:endParaRPr lang="ar-SA"/>
        </a:p>
      </dgm:t>
    </dgm:pt>
    <dgm:pt modelId="{749D065F-1307-4A48-A318-76856B7EEBA3}" type="sibTrans" cxnId="{B5E6D25A-55A0-414F-9395-36484075E61D}">
      <dgm:prSet/>
      <dgm:spPr/>
      <dgm:t>
        <a:bodyPr/>
        <a:lstStyle/>
        <a:p>
          <a:pPr rtl="1"/>
          <a:endParaRPr lang="ar-SA"/>
        </a:p>
      </dgm:t>
    </dgm:pt>
    <dgm:pt modelId="{BB03465C-9EF1-447A-8FC0-967CEB0285F2}">
      <dgm:prSet custT="1"/>
      <dgm:spPr/>
      <dgm:t>
        <a:bodyPr/>
        <a:lstStyle/>
        <a:p>
          <a:pPr rtl="1"/>
          <a:r>
            <a:rPr lang="ar-SA" sz="2400" dirty="0">
              <a:solidFill>
                <a:schemeClr val="accent6">
                  <a:lumMod val="50000"/>
                </a:schemeClr>
              </a:solidFill>
            </a:rPr>
            <a:t>الإعمال</a:t>
          </a:r>
        </a:p>
      </dgm:t>
    </dgm:pt>
    <dgm:pt modelId="{01C4776E-9CF9-4A7D-B6C3-91635F5A4607}" type="parTrans" cxnId="{8E228D1C-B2E8-4477-89AC-98DD688FE7E0}">
      <dgm:prSet/>
      <dgm:spPr/>
      <dgm:t>
        <a:bodyPr/>
        <a:lstStyle/>
        <a:p>
          <a:pPr rtl="1"/>
          <a:endParaRPr lang="ar-SA"/>
        </a:p>
      </dgm:t>
    </dgm:pt>
    <dgm:pt modelId="{C718A6B1-8506-4E7E-A85B-00858CD1C6A3}" type="sibTrans" cxnId="{8E228D1C-B2E8-4477-89AC-98DD688FE7E0}">
      <dgm:prSet/>
      <dgm:spPr/>
      <dgm:t>
        <a:bodyPr/>
        <a:lstStyle/>
        <a:p>
          <a:pPr rtl="1"/>
          <a:endParaRPr lang="ar-SA"/>
        </a:p>
      </dgm:t>
    </dgm:pt>
    <dgm:pt modelId="{49FFF1A3-3951-4F78-B7B9-FEA1773CFC60}">
      <dgm:prSet custT="1"/>
      <dgm:spPr/>
      <dgm:t>
        <a:bodyPr/>
        <a:lstStyle/>
        <a:p>
          <a:pPr rtl="1"/>
          <a:r>
            <a:rPr lang="ar-SA" sz="2400" dirty="0">
              <a:solidFill>
                <a:schemeClr val="accent6">
                  <a:lumMod val="50000"/>
                </a:schemeClr>
              </a:solidFill>
            </a:rPr>
            <a:t>يجوز على قلة</a:t>
          </a:r>
        </a:p>
        <a:p>
          <a:pPr rtl="1"/>
          <a:r>
            <a:rPr lang="ar-SA" sz="2400" dirty="0">
              <a:solidFill>
                <a:schemeClr val="accent6">
                  <a:lumMod val="50000"/>
                </a:schemeClr>
              </a:solidFill>
            </a:rPr>
            <a:t>إنْ زيدًا قائمٌ</a:t>
          </a:r>
        </a:p>
      </dgm:t>
    </dgm:pt>
    <dgm:pt modelId="{AD05313B-C171-4BB6-878E-A9240602DC80}" type="parTrans" cxnId="{80751F48-257C-4CB1-A3C8-B9EB6DD97E48}">
      <dgm:prSet/>
      <dgm:spPr/>
      <dgm:t>
        <a:bodyPr/>
        <a:lstStyle/>
        <a:p>
          <a:pPr rtl="1"/>
          <a:endParaRPr lang="ar-SA"/>
        </a:p>
      </dgm:t>
    </dgm:pt>
    <dgm:pt modelId="{ABDD84C4-C9F2-4D98-91A0-249433F974BE}" type="sibTrans" cxnId="{80751F48-257C-4CB1-A3C8-B9EB6DD97E48}">
      <dgm:prSet/>
      <dgm:spPr/>
      <dgm:t>
        <a:bodyPr/>
        <a:lstStyle/>
        <a:p>
          <a:pPr rtl="1"/>
          <a:endParaRPr lang="ar-SA"/>
        </a:p>
      </dgm:t>
    </dgm:pt>
    <dgm:pt modelId="{DB15CF5A-8C81-40C0-A0D7-909689642A8F}">
      <dgm:prSet custT="1"/>
      <dgm:spPr/>
      <dgm:t>
        <a:bodyPr/>
        <a:lstStyle/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الأكثر</a:t>
          </a:r>
        </a:p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تلزمها اللام الفارقة بينها وبين إن النافية</a:t>
          </a:r>
        </a:p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{وإن كانت لكبيرة إلا على الذين هدى الله}</a:t>
          </a:r>
        </a:p>
      </dgm:t>
    </dgm:pt>
    <dgm:pt modelId="{A6C3DF52-FD48-446F-AD91-47515C930918}" type="parTrans" cxnId="{5535A439-A0CA-42F3-B1CC-6B0D0F209787}">
      <dgm:prSet/>
      <dgm:spPr/>
      <dgm:t>
        <a:bodyPr/>
        <a:lstStyle/>
        <a:p>
          <a:pPr rtl="1"/>
          <a:endParaRPr lang="ar-SA"/>
        </a:p>
      </dgm:t>
    </dgm:pt>
    <dgm:pt modelId="{591AF1C8-F3CB-470B-A0F2-29C4F9E9ECD5}" type="sibTrans" cxnId="{5535A439-A0CA-42F3-B1CC-6B0D0F209787}">
      <dgm:prSet/>
      <dgm:spPr/>
      <dgm:t>
        <a:bodyPr/>
        <a:lstStyle/>
        <a:p>
          <a:pPr rtl="1"/>
          <a:endParaRPr lang="ar-SA"/>
        </a:p>
      </dgm:t>
    </dgm:pt>
    <dgm:pt modelId="{32C8A4BF-CCD0-46C0-8828-5B2D56D6699E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يبقى عملها ويجب في اسمها أن يكون ضمير الشأن</a:t>
          </a:r>
        </a:p>
      </dgm:t>
    </dgm:pt>
    <dgm:pt modelId="{70DF0A4E-1FFB-47AF-86BB-A112009819B5}" type="parTrans" cxnId="{0DC02782-293B-4167-AE1D-9E8A6B51EC8C}">
      <dgm:prSet/>
      <dgm:spPr/>
      <dgm:t>
        <a:bodyPr/>
        <a:lstStyle/>
        <a:p>
          <a:pPr rtl="1"/>
          <a:endParaRPr lang="ar-SA"/>
        </a:p>
      </dgm:t>
    </dgm:pt>
    <dgm:pt modelId="{7D0230C0-4C55-4C61-B741-F380A3FD5353}" type="sibTrans" cxnId="{0DC02782-293B-4167-AE1D-9E8A6B51EC8C}">
      <dgm:prSet/>
      <dgm:spPr/>
      <dgm:t>
        <a:bodyPr/>
        <a:lstStyle/>
        <a:p>
          <a:pPr rtl="1"/>
          <a:endParaRPr lang="ar-SA"/>
        </a:p>
      </dgm:t>
    </dgm:pt>
    <dgm:pt modelId="{8112D61B-160F-4990-87FE-DA99486F809F}">
      <dgm:prSet custT="1"/>
      <dgm:spPr/>
      <dgm:t>
        <a:bodyPr/>
        <a:lstStyle/>
        <a:p>
          <a:pPr rtl="1"/>
          <a:r>
            <a:rPr lang="ar-SA" sz="1800" dirty="0">
              <a:solidFill>
                <a:schemeClr val="accent6">
                  <a:lumMod val="50000"/>
                </a:schemeClr>
              </a:solidFill>
            </a:rPr>
            <a:t>{وآخر دعواهم أن الحمد لله رب العالمين}</a:t>
          </a:r>
        </a:p>
      </dgm:t>
    </dgm:pt>
    <dgm:pt modelId="{8027EEA2-3FD5-479D-AEA9-B2A5E94DE1B1}" type="parTrans" cxnId="{9021FB75-32C6-4737-9AB0-25D198428AC3}">
      <dgm:prSet/>
      <dgm:spPr/>
      <dgm:t>
        <a:bodyPr/>
        <a:lstStyle/>
        <a:p>
          <a:pPr rtl="1"/>
          <a:endParaRPr lang="ar-SA"/>
        </a:p>
      </dgm:t>
    </dgm:pt>
    <dgm:pt modelId="{63279D1D-C257-4251-A8B8-92617C956D22}" type="sibTrans" cxnId="{9021FB75-32C6-4737-9AB0-25D198428AC3}">
      <dgm:prSet/>
      <dgm:spPr/>
      <dgm:t>
        <a:bodyPr/>
        <a:lstStyle/>
        <a:p>
          <a:pPr rtl="1"/>
          <a:endParaRPr lang="ar-SA"/>
        </a:p>
      </dgm:t>
    </dgm:pt>
    <dgm:pt modelId="{349D0604-F440-4CBE-8988-460230C3E54B}">
      <dgm:prSet custT="1"/>
      <dgm:spPr/>
      <dgm:t>
        <a:bodyPr/>
        <a:lstStyle/>
        <a:p>
          <a:pPr rtl="1"/>
          <a:r>
            <a:rPr lang="ar-SA" sz="2400" dirty="0">
              <a:solidFill>
                <a:schemeClr val="accent6">
                  <a:lumMod val="50000"/>
                </a:schemeClr>
              </a:solidFill>
            </a:rPr>
            <a:t>الإعمال</a:t>
          </a:r>
        </a:p>
      </dgm:t>
    </dgm:pt>
    <dgm:pt modelId="{E64087C7-2975-4EC3-979E-01560D5DC574}" type="parTrans" cxnId="{1C22DD0A-3416-4C57-A2FA-C9E07F957661}">
      <dgm:prSet/>
      <dgm:spPr/>
      <dgm:t>
        <a:bodyPr/>
        <a:lstStyle/>
        <a:p>
          <a:pPr rtl="1"/>
          <a:endParaRPr lang="ar-SA"/>
        </a:p>
      </dgm:t>
    </dgm:pt>
    <dgm:pt modelId="{B871F003-B336-44EF-AD69-CCAC30B6ABF5}" type="sibTrans" cxnId="{1C22DD0A-3416-4C57-A2FA-C9E07F957661}">
      <dgm:prSet/>
      <dgm:spPr/>
      <dgm:t>
        <a:bodyPr/>
        <a:lstStyle/>
        <a:p>
          <a:pPr rtl="1"/>
          <a:endParaRPr lang="ar-SA"/>
        </a:p>
      </dgm:t>
    </dgm:pt>
    <dgm:pt modelId="{C94392D8-3077-49FC-A1B8-A58019A8DE9B}">
      <dgm:prSet custT="1"/>
      <dgm:spPr/>
      <dgm:t>
        <a:bodyPr/>
        <a:lstStyle/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يكون اسمها ضمير الشأن محذوفً وخبرها جملة اسمية</a:t>
          </a:r>
        </a:p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كأن عمرُ خليفةٌ</a:t>
          </a:r>
        </a:p>
      </dgm:t>
    </dgm:pt>
    <dgm:pt modelId="{25FEAF85-8350-4A45-BC3C-215A1F2C7AA6}" type="parTrans" cxnId="{12E4146F-3A87-4839-A48C-99900CD7E97A}">
      <dgm:prSet/>
      <dgm:spPr/>
      <dgm:t>
        <a:bodyPr/>
        <a:lstStyle/>
        <a:p>
          <a:pPr rtl="1"/>
          <a:endParaRPr lang="ar-SA"/>
        </a:p>
      </dgm:t>
    </dgm:pt>
    <dgm:pt modelId="{80A4D256-B989-4EAD-BA2B-9E27FD9EBD4A}" type="sibTrans" cxnId="{12E4146F-3A87-4839-A48C-99900CD7E97A}">
      <dgm:prSet/>
      <dgm:spPr/>
      <dgm:t>
        <a:bodyPr/>
        <a:lstStyle/>
        <a:p>
          <a:pPr rtl="1"/>
          <a:endParaRPr lang="ar-SA"/>
        </a:p>
      </dgm:t>
    </dgm:pt>
    <dgm:pt modelId="{63B36F85-D322-480F-805F-736868CF7085}">
      <dgm:prSet custT="1"/>
      <dgm:spPr/>
      <dgm:t>
        <a:bodyPr/>
        <a:lstStyle/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يكون خبرها جملة فعلية مصدرة بلم وقد</a:t>
          </a:r>
        </a:p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{كأن لم تغن بالأمس}</a:t>
          </a:r>
        </a:p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أفد الترحل غير أن رحالنا</a:t>
          </a:r>
        </a:p>
        <a:p>
          <a:pPr rtl="1"/>
          <a:r>
            <a:rPr lang="ar-SA" sz="1100" dirty="0">
              <a:solidFill>
                <a:schemeClr val="accent6">
                  <a:lumMod val="50000"/>
                </a:schemeClr>
              </a:solidFill>
            </a:rPr>
            <a:t>لما تزل بركابنا وكأن قدِ</a:t>
          </a:r>
        </a:p>
      </dgm:t>
    </dgm:pt>
    <dgm:pt modelId="{DFEA5B6D-C4AD-4DA1-8C5F-A26BC77A197E}" type="parTrans" cxnId="{AF2D0295-2E10-49DB-BEB5-FE73504296A5}">
      <dgm:prSet/>
      <dgm:spPr/>
      <dgm:t>
        <a:bodyPr/>
        <a:lstStyle/>
        <a:p>
          <a:pPr rtl="1"/>
          <a:endParaRPr lang="ar-SA"/>
        </a:p>
      </dgm:t>
    </dgm:pt>
    <dgm:pt modelId="{AD45F801-7D25-419A-B635-2C001B0420F3}" type="sibTrans" cxnId="{AF2D0295-2E10-49DB-BEB5-FE73504296A5}">
      <dgm:prSet/>
      <dgm:spPr/>
      <dgm:t>
        <a:bodyPr/>
        <a:lstStyle/>
        <a:p>
          <a:pPr rtl="1"/>
          <a:endParaRPr lang="ar-SA"/>
        </a:p>
      </dgm:t>
    </dgm:pt>
    <dgm:pt modelId="{48CB9C4A-BFB4-4988-BB31-F3AF44DFA01C}">
      <dgm:prSet custT="1"/>
      <dgm:spPr/>
      <dgm:t>
        <a:bodyPr/>
        <a:lstStyle/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يجب إهمالها</a:t>
          </a:r>
        </a:p>
      </dgm:t>
    </dgm:pt>
    <dgm:pt modelId="{8D17DDCC-F7AF-4908-A714-CE0AB4B24184}" type="parTrans" cxnId="{6CDFFB2C-3711-496B-A000-1FEA64B14644}">
      <dgm:prSet/>
      <dgm:spPr/>
      <dgm:t>
        <a:bodyPr/>
        <a:lstStyle/>
        <a:p>
          <a:pPr rtl="1"/>
          <a:endParaRPr lang="ar-SA"/>
        </a:p>
      </dgm:t>
    </dgm:pt>
    <dgm:pt modelId="{87DA1577-4232-4A61-BAB9-BC1E1046BE44}" type="sibTrans" cxnId="{6CDFFB2C-3711-496B-A000-1FEA64B14644}">
      <dgm:prSet/>
      <dgm:spPr/>
      <dgm:t>
        <a:bodyPr/>
        <a:lstStyle/>
        <a:p>
          <a:pPr rtl="1"/>
          <a:endParaRPr lang="ar-SA"/>
        </a:p>
      </dgm:t>
    </dgm:pt>
    <dgm:pt modelId="{A6AADB73-C0F3-4E91-AEC3-C6CCB7232FBF}" type="pres">
      <dgm:prSet presAssocID="{9B9085F2-D252-4F65-ADAC-8BC70E8D02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532082-3D94-4AA7-AF4C-5E1FE6DA4BA2}" type="pres">
      <dgm:prSet presAssocID="{33D0A5CB-8379-4366-81C5-B00937283C96}" presName="hierRoot1" presStyleCnt="0">
        <dgm:presLayoutVars>
          <dgm:hierBranch val="init"/>
        </dgm:presLayoutVars>
      </dgm:prSet>
      <dgm:spPr/>
    </dgm:pt>
    <dgm:pt modelId="{0A409780-B159-4685-867E-B74E7C470FB5}" type="pres">
      <dgm:prSet presAssocID="{33D0A5CB-8379-4366-81C5-B00937283C96}" presName="rootComposite1" presStyleCnt="0"/>
      <dgm:spPr/>
    </dgm:pt>
    <dgm:pt modelId="{FCF54289-0392-4340-9DB8-154CAB00B8F4}" type="pres">
      <dgm:prSet presAssocID="{33D0A5CB-8379-4366-81C5-B00937283C96}" presName="rootText1" presStyleLbl="node0" presStyleIdx="0" presStyleCnt="1" custScaleX="145684">
        <dgm:presLayoutVars>
          <dgm:chPref val="3"/>
        </dgm:presLayoutVars>
      </dgm:prSet>
      <dgm:spPr>
        <a:prstGeom prst="bracePair">
          <a:avLst/>
        </a:prstGeom>
      </dgm:spPr>
    </dgm:pt>
    <dgm:pt modelId="{B517E195-2862-4340-A3CD-CB2B776C2E05}" type="pres">
      <dgm:prSet presAssocID="{33D0A5CB-8379-4366-81C5-B00937283C96}" presName="rootConnector1" presStyleLbl="node1" presStyleIdx="0" presStyleCnt="0"/>
      <dgm:spPr/>
    </dgm:pt>
    <dgm:pt modelId="{127EBE91-06FD-4942-B39E-966C78B82069}" type="pres">
      <dgm:prSet presAssocID="{33D0A5CB-8379-4366-81C5-B00937283C96}" presName="hierChild2" presStyleCnt="0"/>
      <dgm:spPr/>
    </dgm:pt>
    <dgm:pt modelId="{E5554EE0-1FA5-4DA9-84E3-4442314DBA23}" type="pres">
      <dgm:prSet presAssocID="{FBEF35CB-14CF-4D62-AC6C-4EE1779F2D82}" presName="Name37" presStyleLbl="parChTrans1D2" presStyleIdx="0" presStyleCnt="4"/>
      <dgm:spPr/>
    </dgm:pt>
    <dgm:pt modelId="{D4DFCE95-FF2F-42F5-8F8E-2916DCB8C1BD}" type="pres">
      <dgm:prSet presAssocID="{A94B21FC-A2E0-4D9D-814C-E672A914AD9E}" presName="hierRoot2" presStyleCnt="0">
        <dgm:presLayoutVars>
          <dgm:hierBranch val="init"/>
        </dgm:presLayoutVars>
      </dgm:prSet>
      <dgm:spPr/>
    </dgm:pt>
    <dgm:pt modelId="{E2F3C06F-7382-4FF0-B41F-7F148C69D464}" type="pres">
      <dgm:prSet presAssocID="{A94B21FC-A2E0-4D9D-814C-E672A914AD9E}" presName="rootComposite" presStyleCnt="0"/>
      <dgm:spPr/>
    </dgm:pt>
    <dgm:pt modelId="{36935910-D788-4393-97E5-27B1ADFFD07B}" type="pres">
      <dgm:prSet presAssocID="{A94B21FC-A2E0-4D9D-814C-E672A914AD9E}" presName="rootText" presStyleLbl="node2" presStyleIdx="0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33238756-1793-48D0-BAF2-0F8689FD1DF2}" type="pres">
      <dgm:prSet presAssocID="{A94B21FC-A2E0-4D9D-814C-E672A914AD9E}" presName="rootConnector" presStyleLbl="node2" presStyleIdx="0" presStyleCnt="4"/>
      <dgm:spPr/>
    </dgm:pt>
    <dgm:pt modelId="{972E34D1-80C0-4E23-97FF-BB7C9E4F7159}" type="pres">
      <dgm:prSet presAssocID="{A94B21FC-A2E0-4D9D-814C-E672A914AD9E}" presName="hierChild4" presStyleCnt="0"/>
      <dgm:spPr/>
    </dgm:pt>
    <dgm:pt modelId="{924B6283-AB3B-4E27-A10D-EC63620CEE5C}" type="pres">
      <dgm:prSet presAssocID="{93DB98C7-BA60-40FE-B234-308274D3FD0D}" presName="Name37" presStyleLbl="parChTrans1D3" presStyleIdx="0" presStyleCnt="4"/>
      <dgm:spPr/>
    </dgm:pt>
    <dgm:pt modelId="{0C337105-6E78-4C3F-AA72-DC47AC84B085}" type="pres">
      <dgm:prSet presAssocID="{903E0D08-29B6-4CED-91BE-112154948049}" presName="hierRoot2" presStyleCnt="0">
        <dgm:presLayoutVars>
          <dgm:hierBranch val="init"/>
        </dgm:presLayoutVars>
      </dgm:prSet>
      <dgm:spPr/>
    </dgm:pt>
    <dgm:pt modelId="{4AAF726A-A403-472C-A0E3-695AB1065691}" type="pres">
      <dgm:prSet presAssocID="{903E0D08-29B6-4CED-91BE-112154948049}" presName="rootComposite" presStyleCnt="0"/>
      <dgm:spPr/>
    </dgm:pt>
    <dgm:pt modelId="{F23327F4-C148-41C8-A84C-70DFB7459789}" type="pres">
      <dgm:prSet presAssocID="{903E0D08-29B6-4CED-91BE-112154948049}" presName="rootText" presStyleLbl="node3" presStyleIdx="0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B5E1C3F7-3BE6-498E-8163-C6254A5D5FE1}" type="pres">
      <dgm:prSet presAssocID="{903E0D08-29B6-4CED-91BE-112154948049}" presName="rootConnector" presStyleLbl="node3" presStyleIdx="0" presStyleCnt="4"/>
      <dgm:spPr/>
    </dgm:pt>
    <dgm:pt modelId="{0885529F-F09B-46F5-B8F5-0DE537EB6884}" type="pres">
      <dgm:prSet presAssocID="{903E0D08-29B6-4CED-91BE-112154948049}" presName="hierChild4" presStyleCnt="0"/>
      <dgm:spPr/>
    </dgm:pt>
    <dgm:pt modelId="{F0DBCDDE-7291-48C9-820A-A46FBA15C5AD}" type="pres">
      <dgm:prSet presAssocID="{FF28390A-83BF-49BB-A6F6-B478F31AAB28}" presName="Name37" presStyleLbl="parChTrans1D4" presStyleIdx="0" presStyleCnt="10"/>
      <dgm:spPr/>
    </dgm:pt>
    <dgm:pt modelId="{7F8889A4-5701-4D13-B4FD-44708C630DF3}" type="pres">
      <dgm:prSet presAssocID="{A2243738-BE50-4ACD-BA72-F808942708BE}" presName="hierRoot2" presStyleCnt="0">
        <dgm:presLayoutVars>
          <dgm:hierBranch val="init"/>
        </dgm:presLayoutVars>
      </dgm:prSet>
      <dgm:spPr/>
    </dgm:pt>
    <dgm:pt modelId="{BD7B88D9-F980-41ED-A4BF-C800841CF4BE}" type="pres">
      <dgm:prSet presAssocID="{A2243738-BE50-4ACD-BA72-F808942708BE}" presName="rootComposite" presStyleCnt="0"/>
      <dgm:spPr/>
    </dgm:pt>
    <dgm:pt modelId="{80C017DF-A5B7-4344-9A8C-A922EF624980}" type="pres">
      <dgm:prSet presAssocID="{A2243738-BE50-4ACD-BA72-F808942708BE}" presName="rootText" presStyleLbl="node4" presStyleIdx="0" presStyleCnt="10" custScaleX="78109" custScaleY="49998">
        <dgm:presLayoutVars>
          <dgm:chPref val="3"/>
        </dgm:presLayoutVars>
      </dgm:prSet>
      <dgm:spPr>
        <a:prstGeom prst="bracePair">
          <a:avLst/>
        </a:prstGeom>
      </dgm:spPr>
    </dgm:pt>
    <dgm:pt modelId="{7CB90A9D-B559-4AEF-A389-A7E8CC713497}" type="pres">
      <dgm:prSet presAssocID="{A2243738-BE50-4ACD-BA72-F808942708BE}" presName="rootConnector" presStyleLbl="node4" presStyleIdx="0" presStyleCnt="10"/>
      <dgm:spPr/>
    </dgm:pt>
    <dgm:pt modelId="{EB61F4D8-1131-4494-82FA-AC3CD0659D99}" type="pres">
      <dgm:prSet presAssocID="{A2243738-BE50-4ACD-BA72-F808942708BE}" presName="hierChild4" presStyleCnt="0"/>
      <dgm:spPr/>
    </dgm:pt>
    <dgm:pt modelId="{2340B9C6-5FA0-4DE1-A6EC-4A3B5A293CC4}" type="pres">
      <dgm:prSet presAssocID="{A6C3DF52-FD48-446F-AD91-47515C930918}" presName="Name37" presStyleLbl="parChTrans1D4" presStyleIdx="1" presStyleCnt="10"/>
      <dgm:spPr/>
    </dgm:pt>
    <dgm:pt modelId="{E54C85C5-94A1-4A0C-8F86-A1F5FBC88F4D}" type="pres">
      <dgm:prSet presAssocID="{DB15CF5A-8C81-40C0-A0D7-909689642A8F}" presName="hierRoot2" presStyleCnt="0">
        <dgm:presLayoutVars>
          <dgm:hierBranch val="init"/>
        </dgm:presLayoutVars>
      </dgm:prSet>
      <dgm:spPr/>
    </dgm:pt>
    <dgm:pt modelId="{A87D2505-E903-4A01-99AA-5891DF66963C}" type="pres">
      <dgm:prSet presAssocID="{DB15CF5A-8C81-40C0-A0D7-909689642A8F}" presName="rootComposite" presStyleCnt="0"/>
      <dgm:spPr/>
    </dgm:pt>
    <dgm:pt modelId="{9DC5F9C0-9832-497F-8A06-EF7BC83F7816}" type="pres">
      <dgm:prSet presAssocID="{DB15CF5A-8C81-40C0-A0D7-909689642A8F}" presName="rootText" presStyleLbl="node4" presStyleIdx="1" presStyleCnt="10" custScaleY="150389">
        <dgm:presLayoutVars>
          <dgm:chPref val="3"/>
        </dgm:presLayoutVars>
      </dgm:prSet>
      <dgm:spPr/>
    </dgm:pt>
    <dgm:pt modelId="{B49305A6-DFBF-419D-8C4C-E9E8BF6D6707}" type="pres">
      <dgm:prSet presAssocID="{DB15CF5A-8C81-40C0-A0D7-909689642A8F}" presName="rootConnector" presStyleLbl="node4" presStyleIdx="1" presStyleCnt="10"/>
      <dgm:spPr/>
    </dgm:pt>
    <dgm:pt modelId="{D760BCC5-9B84-4F03-918E-015CAB13088C}" type="pres">
      <dgm:prSet presAssocID="{DB15CF5A-8C81-40C0-A0D7-909689642A8F}" presName="hierChild4" presStyleCnt="0"/>
      <dgm:spPr/>
    </dgm:pt>
    <dgm:pt modelId="{F2424B62-A13E-4BF2-A91F-89A1DC39409A}" type="pres">
      <dgm:prSet presAssocID="{DB15CF5A-8C81-40C0-A0D7-909689642A8F}" presName="hierChild5" presStyleCnt="0"/>
      <dgm:spPr/>
    </dgm:pt>
    <dgm:pt modelId="{B7399CF5-2A54-47B2-8372-4DAD3B0E6081}" type="pres">
      <dgm:prSet presAssocID="{A2243738-BE50-4ACD-BA72-F808942708BE}" presName="hierChild5" presStyleCnt="0"/>
      <dgm:spPr/>
    </dgm:pt>
    <dgm:pt modelId="{90F92DE5-2E61-4632-9D08-304F4B518BD2}" type="pres">
      <dgm:prSet presAssocID="{01C4776E-9CF9-4A7D-B6C3-91635F5A4607}" presName="Name37" presStyleLbl="parChTrans1D4" presStyleIdx="2" presStyleCnt="10"/>
      <dgm:spPr/>
    </dgm:pt>
    <dgm:pt modelId="{87B1B93C-74B4-4163-A421-77FEBC078030}" type="pres">
      <dgm:prSet presAssocID="{BB03465C-9EF1-447A-8FC0-967CEB0285F2}" presName="hierRoot2" presStyleCnt="0">
        <dgm:presLayoutVars>
          <dgm:hierBranch val="init"/>
        </dgm:presLayoutVars>
      </dgm:prSet>
      <dgm:spPr/>
    </dgm:pt>
    <dgm:pt modelId="{BE170237-B723-491C-9803-58565777682E}" type="pres">
      <dgm:prSet presAssocID="{BB03465C-9EF1-447A-8FC0-967CEB0285F2}" presName="rootComposite" presStyleCnt="0"/>
      <dgm:spPr/>
    </dgm:pt>
    <dgm:pt modelId="{E881C677-894A-47F5-8A1C-0A9606CC2004}" type="pres">
      <dgm:prSet presAssocID="{BB03465C-9EF1-447A-8FC0-967CEB0285F2}" presName="rootText" presStyleLbl="node4" presStyleIdx="2" presStyleCnt="10" custScaleX="70846" custScaleY="50730">
        <dgm:presLayoutVars>
          <dgm:chPref val="3"/>
        </dgm:presLayoutVars>
      </dgm:prSet>
      <dgm:spPr>
        <a:prstGeom prst="bracePair">
          <a:avLst/>
        </a:prstGeom>
      </dgm:spPr>
    </dgm:pt>
    <dgm:pt modelId="{4D87CFCB-A630-422D-B84B-69042C2AF27B}" type="pres">
      <dgm:prSet presAssocID="{BB03465C-9EF1-447A-8FC0-967CEB0285F2}" presName="rootConnector" presStyleLbl="node4" presStyleIdx="2" presStyleCnt="10"/>
      <dgm:spPr/>
    </dgm:pt>
    <dgm:pt modelId="{A12A0042-10AD-4CF7-B054-D5212495CC0C}" type="pres">
      <dgm:prSet presAssocID="{BB03465C-9EF1-447A-8FC0-967CEB0285F2}" presName="hierChild4" presStyleCnt="0"/>
      <dgm:spPr/>
    </dgm:pt>
    <dgm:pt modelId="{1F6F0FAD-611A-4024-991A-CCFC1A3DA3FA}" type="pres">
      <dgm:prSet presAssocID="{AD05313B-C171-4BB6-878E-A9240602DC80}" presName="Name37" presStyleLbl="parChTrans1D4" presStyleIdx="3" presStyleCnt="10"/>
      <dgm:spPr/>
    </dgm:pt>
    <dgm:pt modelId="{48DA1545-C519-42AA-AF6A-4BD7F7A7F947}" type="pres">
      <dgm:prSet presAssocID="{49FFF1A3-3951-4F78-B7B9-FEA1773CFC60}" presName="hierRoot2" presStyleCnt="0">
        <dgm:presLayoutVars>
          <dgm:hierBranch val="init"/>
        </dgm:presLayoutVars>
      </dgm:prSet>
      <dgm:spPr/>
    </dgm:pt>
    <dgm:pt modelId="{2D671972-66EF-4ADD-95FE-8B06602630FF}" type="pres">
      <dgm:prSet presAssocID="{49FFF1A3-3951-4F78-B7B9-FEA1773CFC60}" presName="rootComposite" presStyleCnt="0"/>
      <dgm:spPr/>
    </dgm:pt>
    <dgm:pt modelId="{8481DD4F-3D15-41AD-ABE2-B31BA5EB6AEA}" type="pres">
      <dgm:prSet presAssocID="{49FFF1A3-3951-4F78-B7B9-FEA1773CFC60}" presName="rootText" presStyleLbl="node4" presStyleIdx="3" presStyleCnt="10">
        <dgm:presLayoutVars>
          <dgm:chPref val="3"/>
        </dgm:presLayoutVars>
      </dgm:prSet>
      <dgm:spPr/>
    </dgm:pt>
    <dgm:pt modelId="{D6828C7E-281B-4A41-AF23-F85CE2034FE8}" type="pres">
      <dgm:prSet presAssocID="{49FFF1A3-3951-4F78-B7B9-FEA1773CFC60}" presName="rootConnector" presStyleLbl="node4" presStyleIdx="3" presStyleCnt="10"/>
      <dgm:spPr/>
    </dgm:pt>
    <dgm:pt modelId="{7B1164C8-5A1B-4760-BCD2-55FE3032F314}" type="pres">
      <dgm:prSet presAssocID="{49FFF1A3-3951-4F78-B7B9-FEA1773CFC60}" presName="hierChild4" presStyleCnt="0"/>
      <dgm:spPr/>
    </dgm:pt>
    <dgm:pt modelId="{0C5097A3-B12D-4E9A-95E7-EF7DD872B5AD}" type="pres">
      <dgm:prSet presAssocID="{49FFF1A3-3951-4F78-B7B9-FEA1773CFC60}" presName="hierChild5" presStyleCnt="0"/>
      <dgm:spPr/>
    </dgm:pt>
    <dgm:pt modelId="{8D411B29-F4E2-4D1B-9BF8-4A055BA3E481}" type="pres">
      <dgm:prSet presAssocID="{BB03465C-9EF1-447A-8FC0-967CEB0285F2}" presName="hierChild5" presStyleCnt="0"/>
      <dgm:spPr/>
    </dgm:pt>
    <dgm:pt modelId="{03B2B555-796D-4CA9-8E61-7FB4452BF5D5}" type="pres">
      <dgm:prSet presAssocID="{903E0D08-29B6-4CED-91BE-112154948049}" presName="hierChild5" presStyleCnt="0"/>
      <dgm:spPr/>
    </dgm:pt>
    <dgm:pt modelId="{3D9A0B40-3007-4C8A-877F-4297161D640C}" type="pres">
      <dgm:prSet presAssocID="{A94B21FC-A2E0-4D9D-814C-E672A914AD9E}" presName="hierChild5" presStyleCnt="0"/>
      <dgm:spPr/>
    </dgm:pt>
    <dgm:pt modelId="{5EDEC51D-1E0A-4C22-9F7A-A70A5CA1A400}" type="pres">
      <dgm:prSet presAssocID="{38D108AC-7CE5-4EF6-8E96-FD4800E1B10B}" presName="Name37" presStyleLbl="parChTrans1D2" presStyleIdx="1" presStyleCnt="4"/>
      <dgm:spPr/>
    </dgm:pt>
    <dgm:pt modelId="{08A97D8A-21B0-4A3E-9252-E035C2A173F6}" type="pres">
      <dgm:prSet presAssocID="{95265831-FF84-444E-B951-74D2B9E5ED19}" presName="hierRoot2" presStyleCnt="0">
        <dgm:presLayoutVars>
          <dgm:hierBranch val="init"/>
        </dgm:presLayoutVars>
      </dgm:prSet>
      <dgm:spPr/>
    </dgm:pt>
    <dgm:pt modelId="{1ADEB613-DB9C-4A94-9641-4065B02DF7BF}" type="pres">
      <dgm:prSet presAssocID="{95265831-FF84-444E-B951-74D2B9E5ED19}" presName="rootComposite" presStyleCnt="0"/>
      <dgm:spPr/>
    </dgm:pt>
    <dgm:pt modelId="{DEDFA375-348C-4374-A3A6-D03291CCC504}" type="pres">
      <dgm:prSet presAssocID="{95265831-FF84-444E-B951-74D2B9E5ED19}" presName="rootText" presStyleLbl="node2" presStyleIdx="1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3C7DD555-C818-4070-AF1E-F9105B49FE69}" type="pres">
      <dgm:prSet presAssocID="{95265831-FF84-444E-B951-74D2B9E5ED19}" presName="rootConnector" presStyleLbl="node2" presStyleIdx="1" presStyleCnt="4"/>
      <dgm:spPr/>
    </dgm:pt>
    <dgm:pt modelId="{3A3645B3-C4B9-4663-B302-E571979D0638}" type="pres">
      <dgm:prSet presAssocID="{95265831-FF84-444E-B951-74D2B9E5ED19}" presName="hierChild4" presStyleCnt="0"/>
      <dgm:spPr/>
    </dgm:pt>
    <dgm:pt modelId="{53CA7483-6947-4D2C-9F91-2E7860B4DCED}" type="pres">
      <dgm:prSet presAssocID="{05934F18-CFAD-4E17-9BD3-F5363102E746}" presName="Name37" presStyleLbl="parChTrans1D3" presStyleIdx="1" presStyleCnt="4"/>
      <dgm:spPr/>
    </dgm:pt>
    <dgm:pt modelId="{EDF3A100-3985-42CB-A1F6-79FAABE3BA84}" type="pres">
      <dgm:prSet presAssocID="{9A8F0A8A-3687-4DC3-91DF-EACB738F53DD}" presName="hierRoot2" presStyleCnt="0">
        <dgm:presLayoutVars>
          <dgm:hierBranch val="init"/>
        </dgm:presLayoutVars>
      </dgm:prSet>
      <dgm:spPr/>
    </dgm:pt>
    <dgm:pt modelId="{11CB92E4-A530-4278-BA60-8929BFC0D2EB}" type="pres">
      <dgm:prSet presAssocID="{9A8F0A8A-3687-4DC3-91DF-EACB738F53DD}" presName="rootComposite" presStyleCnt="0"/>
      <dgm:spPr/>
    </dgm:pt>
    <dgm:pt modelId="{5FC39263-75E5-4716-B1F3-14E22D6CC0C1}" type="pres">
      <dgm:prSet presAssocID="{9A8F0A8A-3687-4DC3-91DF-EACB738F53DD}" presName="rootText" presStyleLbl="node3" presStyleIdx="1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EDA9BC7F-3A65-48E8-9882-1810F9FDD0E3}" type="pres">
      <dgm:prSet presAssocID="{9A8F0A8A-3687-4DC3-91DF-EACB738F53DD}" presName="rootConnector" presStyleLbl="node3" presStyleIdx="1" presStyleCnt="4"/>
      <dgm:spPr/>
    </dgm:pt>
    <dgm:pt modelId="{6CC8DDA5-2FCA-4072-8F4E-422F6A0F6260}" type="pres">
      <dgm:prSet presAssocID="{9A8F0A8A-3687-4DC3-91DF-EACB738F53DD}" presName="hierChild4" presStyleCnt="0"/>
      <dgm:spPr/>
    </dgm:pt>
    <dgm:pt modelId="{1062FB73-35A0-4F25-87CD-336218B8171C}" type="pres">
      <dgm:prSet presAssocID="{70DF0A4E-1FFB-47AF-86BB-A112009819B5}" presName="Name37" presStyleLbl="parChTrans1D4" presStyleIdx="4" presStyleCnt="10"/>
      <dgm:spPr/>
    </dgm:pt>
    <dgm:pt modelId="{E66C114D-4D9D-4077-8717-D6DD2235A5C3}" type="pres">
      <dgm:prSet presAssocID="{32C8A4BF-CCD0-46C0-8828-5B2D56D6699E}" presName="hierRoot2" presStyleCnt="0">
        <dgm:presLayoutVars>
          <dgm:hierBranch val="init"/>
        </dgm:presLayoutVars>
      </dgm:prSet>
      <dgm:spPr/>
    </dgm:pt>
    <dgm:pt modelId="{F420A9D2-D18D-4FB2-82B1-DB39BF624D66}" type="pres">
      <dgm:prSet presAssocID="{32C8A4BF-CCD0-46C0-8828-5B2D56D6699E}" presName="rootComposite" presStyleCnt="0"/>
      <dgm:spPr/>
    </dgm:pt>
    <dgm:pt modelId="{FFFC703C-A483-4788-944A-B3416CFB0840}" type="pres">
      <dgm:prSet presAssocID="{32C8A4BF-CCD0-46C0-8828-5B2D56D6699E}" presName="rootText" presStyleLbl="node4" presStyleIdx="4" presStyleCnt="10">
        <dgm:presLayoutVars>
          <dgm:chPref val="3"/>
        </dgm:presLayoutVars>
      </dgm:prSet>
      <dgm:spPr/>
    </dgm:pt>
    <dgm:pt modelId="{71BED8DB-315D-46FB-8DE0-FB01CEA996E8}" type="pres">
      <dgm:prSet presAssocID="{32C8A4BF-CCD0-46C0-8828-5B2D56D6699E}" presName="rootConnector" presStyleLbl="node4" presStyleIdx="4" presStyleCnt="10"/>
      <dgm:spPr/>
    </dgm:pt>
    <dgm:pt modelId="{3BADDFE5-E241-4B1C-8E75-E433E5E79335}" type="pres">
      <dgm:prSet presAssocID="{32C8A4BF-CCD0-46C0-8828-5B2D56D6699E}" presName="hierChild4" presStyleCnt="0"/>
      <dgm:spPr/>
    </dgm:pt>
    <dgm:pt modelId="{1016F5AB-0BB6-4DA5-92FD-5F576EE1D340}" type="pres">
      <dgm:prSet presAssocID="{8027EEA2-3FD5-479D-AEA9-B2A5E94DE1B1}" presName="Name37" presStyleLbl="parChTrans1D4" presStyleIdx="5" presStyleCnt="10"/>
      <dgm:spPr/>
    </dgm:pt>
    <dgm:pt modelId="{86A603F9-A2EB-47F9-925F-C56F06CFF9AE}" type="pres">
      <dgm:prSet presAssocID="{8112D61B-160F-4990-87FE-DA99486F809F}" presName="hierRoot2" presStyleCnt="0">
        <dgm:presLayoutVars>
          <dgm:hierBranch val="init"/>
        </dgm:presLayoutVars>
      </dgm:prSet>
      <dgm:spPr/>
    </dgm:pt>
    <dgm:pt modelId="{C5CC9C63-F08E-4830-9368-CFC024E3ABA6}" type="pres">
      <dgm:prSet presAssocID="{8112D61B-160F-4990-87FE-DA99486F809F}" presName="rootComposite" presStyleCnt="0"/>
      <dgm:spPr/>
    </dgm:pt>
    <dgm:pt modelId="{D2273457-2938-4EA6-B130-02052AE04939}" type="pres">
      <dgm:prSet presAssocID="{8112D61B-160F-4990-87FE-DA99486F809F}" presName="rootText" presStyleLbl="node4" presStyleIdx="5" presStyleCnt="10">
        <dgm:presLayoutVars>
          <dgm:chPref val="3"/>
        </dgm:presLayoutVars>
      </dgm:prSet>
      <dgm:spPr/>
    </dgm:pt>
    <dgm:pt modelId="{D75A592A-6177-4714-B6F3-9B57B6F54F9B}" type="pres">
      <dgm:prSet presAssocID="{8112D61B-160F-4990-87FE-DA99486F809F}" presName="rootConnector" presStyleLbl="node4" presStyleIdx="5" presStyleCnt="10"/>
      <dgm:spPr/>
    </dgm:pt>
    <dgm:pt modelId="{B1287896-3F07-4F97-ADAB-7A1C91525D7C}" type="pres">
      <dgm:prSet presAssocID="{8112D61B-160F-4990-87FE-DA99486F809F}" presName="hierChild4" presStyleCnt="0"/>
      <dgm:spPr/>
    </dgm:pt>
    <dgm:pt modelId="{A16C1410-DDB9-4B1C-99A6-9CA6312C24B9}" type="pres">
      <dgm:prSet presAssocID="{8112D61B-160F-4990-87FE-DA99486F809F}" presName="hierChild5" presStyleCnt="0"/>
      <dgm:spPr/>
    </dgm:pt>
    <dgm:pt modelId="{52300BA5-F352-4BEB-AD0A-2BF8A89ABEBC}" type="pres">
      <dgm:prSet presAssocID="{32C8A4BF-CCD0-46C0-8828-5B2D56D6699E}" presName="hierChild5" presStyleCnt="0"/>
      <dgm:spPr/>
    </dgm:pt>
    <dgm:pt modelId="{407CDDC5-63C8-4498-AB6B-107DF02ADFB2}" type="pres">
      <dgm:prSet presAssocID="{9A8F0A8A-3687-4DC3-91DF-EACB738F53DD}" presName="hierChild5" presStyleCnt="0"/>
      <dgm:spPr/>
    </dgm:pt>
    <dgm:pt modelId="{62573454-4D42-4ACB-9134-ACD009B06CC3}" type="pres">
      <dgm:prSet presAssocID="{95265831-FF84-444E-B951-74D2B9E5ED19}" presName="hierChild5" presStyleCnt="0"/>
      <dgm:spPr/>
    </dgm:pt>
    <dgm:pt modelId="{C97E8C0A-74E0-41E2-8252-2C6C6BEEA0DE}" type="pres">
      <dgm:prSet presAssocID="{09939395-83F0-44CA-972D-41BCD1E60B1B}" presName="Name37" presStyleLbl="parChTrans1D2" presStyleIdx="2" presStyleCnt="4"/>
      <dgm:spPr/>
    </dgm:pt>
    <dgm:pt modelId="{91AAF81C-0757-4181-8310-6ADFB4970A3E}" type="pres">
      <dgm:prSet presAssocID="{7354189E-54F1-4F7A-91E7-ADD3CD6CFFA2}" presName="hierRoot2" presStyleCnt="0">
        <dgm:presLayoutVars>
          <dgm:hierBranch val="init"/>
        </dgm:presLayoutVars>
      </dgm:prSet>
      <dgm:spPr/>
    </dgm:pt>
    <dgm:pt modelId="{40565F05-33CB-4D7A-9EC4-450CF00E56AC}" type="pres">
      <dgm:prSet presAssocID="{7354189E-54F1-4F7A-91E7-ADD3CD6CFFA2}" presName="rootComposite" presStyleCnt="0"/>
      <dgm:spPr/>
    </dgm:pt>
    <dgm:pt modelId="{9B0EDD24-8CB9-4031-9631-3722ECEFF18E}" type="pres">
      <dgm:prSet presAssocID="{7354189E-54F1-4F7A-91E7-ADD3CD6CFFA2}" presName="rootText" presStyleLbl="node2" presStyleIdx="2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D9C5CB6C-D4D6-40F9-901A-88F4BB7772AF}" type="pres">
      <dgm:prSet presAssocID="{7354189E-54F1-4F7A-91E7-ADD3CD6CFFA2}" presName="rootConnector" presStyleLbl="node2" presStyleIdx="2" presStyleCnt="4"/>
      <dgm:spPr/>
    </dgm:pt>
    <dgm:pt modelId="{54CE9C81-5F1F-4E56-8AB9-4F7C9669DF05}" type="pres">
      <dgm:prSet presAssocID="{7354189E-54F1-4F7A-91E7-ADD3CD6CFFA2}" presName="hierChild4" presStyleCnt="0"/>
      <dgm:spPr/>
    </dgm:pt>
    <dgm:pt modelId="{7F9A93CD-1C35-4E5F-A86C-EE80D975FB1E}" type="pres">
      <dgm:prSet presAssocID="{389894F0-76DD-4ED6-B62B-CF3A4AB56754}" presName="Name37" presStyleLbl="parChTrans1D3" presStyleIdx="2" presStyleCnt="4"/>
      <dgm:spPr/>
    </dgm:pt>
    <dgm:pt modelId="{817141D7-1A7A-4383-86B3-5309287B0D30}" type="pres">
      <dgm:prSet presAssocID="{A7C3D380-6338-45B7-901A-A3CD5850B4E1}" presName="hierRoot2" presStyleCnt="0">
        <dgm:presLayoutVars>
          <dgm:hierBranch val="init"/>
        </dgm:presLayoutVars>
      </dgm:prSet>
      <dgm:spPr/>
    </dgm:pt>
    <dgm:pt modelId="{7AE12593-5DF6-41A0-A752-A1DF1C303CE3}" type="pres">
      <dgm:prSet presAssocID="{A7C3D380-6338-45B7-901A-A3CD5850B4E1}" presName="rootComposite" presStyleCnt="0"/>
      <dgm:spPr/>
    </dgm:pt>
    <dgm:pt modelId="{7C3F71A5-0F2F-49F5-B0B9-C7F8D8F35713}" type="pres">
      <dgm:prSet presAssocID="{A7C3D380-6338-45B7-901A-A3CD5850B4E1}" presName="rootText" presStyleLbl="node3" presStyleIdx="2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E386AA52-E8E6-42E6-A9F0-455A25BC0641}" type="pres">
      <dgm:prSet presAssocID="{A7C3D380-6338-45B7-901A-A3CD5850B4E1}" presName="rootConnector" presStyleLbl="node3" presStyleIdx="2" presStyleCnt="4"/>
      <dgm:spPr/>
    </dgm:pt>
    <dgm:pt modelId="{AD19BAC4-1C05-49EA-B2C4-1698AF47C0F9}" type="pres">
      <dgm:prSet presAssocID="{A7C3D380-6338-45B7-901A-A3CD5850B4E1}" presName="hierChild4" presStyleCnt="0"/>
      <dgm:spPr/>
    </dgm:pt>
    <dgm:pt modelId="{CC7C0843-2889-41A5-9B94-61F58965BE93}" type="pres">
      <dgm:prSet presAssocID="{E64087C7-2975-4EC3-979E-01560D5DC574}" presName="Name37" presStyleLbl="parChTrans1D4" presStyleIdx="6" presStyleCnt="10"/>
      <dgm:spPr/>
    </dgm:pt>
    <dgm:pt modelId="{10DF0FE2-4096-4CAF-B4D5-A5EEE0DA51FD}" type="pres">
      <dgm:prSet presAssocID="{349D0604-F440-4CBE-8988-460230C3E54B}" presName="hierRoot2" presStyleCnt="0">
        <dgm:presLayoutVars>
          <dgm:hierBranch val="init"/>
        </dgm:presLayoutVars>
      </dgm:prSet>
      <dgm:spPr/>
    </dgm:pt>
    <dgm:pt modelId="{2104BBF7-C806-44E8-B6FA-D94ABBA60CCA}" type="pres">
      <dgm:prSet presAssocID="{349D0604-F440-4CBE-8988-460230C3E54B}" presName="rootComposite" presStyleCnt="0"/>
      <dgm:spPr/>
    </dgm:pt>
    <dgm:pt modelId="{15D167A9-9F0C-4CB2-A810-A2FEAF40CDFE}" type="pres">
      <dgm:prSet presAssocID="{349D0604-F440-4CBE-8988-460230C3E54B}" presName="rootText" presStyleLbl="node4" presStyleIdx="6" presStyleCnt="10" custScaleX="61042" custScaleY="56266">
        <dgm:presLayoutVars>
          <dgm:chPref val="3"/>
        </dgm:presLayoutVars>
      </dgm:prSet>
      <dgm:spPr>
        <a:prstGeom prst="bracePair">
          <a:avLst/>
        </a:prstGeom>
      </dgm:spPr>
    </dgm:pt>
    <dgm:pt modelId="{E7309D17-CEF8-4894-85B6-2D9ACA413973}" type="pres">
      <dgm:prSet presAssocID="{349D0604-F440-4CBE-8988-460230C3E54B}" presName="rootConnector" presStyleLbl="node4" presStyleIdx="6" presStyleCnt="10"/>
      <dgm:spPr/>
    </dgm:pt>
    <dgm:pt modelId="{FB49AF2E-29DC-4F71-9B90-C49FE7D97C43}" type="pres">
      <dgm:prSet presAssocID="{349D0604-F440-4CBE-8988-460230C3E54B}" presName="hierChild4" presStyleCnt="0"/>
      <dgm:spPr/>
    </dgm:pt>
    <dgm:pt modelId="{0CBC05BE-F494-4440-AA42-239462AE03D9}" type="pres">
      <dgm:prSet presAssocID="{25FEAF85-8350-4A45-BC3C-215A1F2C7AA6}" presName="Name37" presStyleLbl="parChTrans1D4" presStyleIdx="7" presStyleCnt="10"/>
      <dgm:spPr/>
    </dgm:pt>
    <dgm:pt modelId="{0A99CA48-925A-4AA3-91A7-958A08458EA5}" type="pres">
      <dgm:prSet presAssocID="{C94392D8-3077-49FC-A1B8-A58019A8DE9B}" presName="hierRoot2" presStyleCnt="0">
        <dgm:presLayoutVars>
          <dgm:hierBranch val="init"/>
        </dgm:presLayoutVars>
      </dgm:prSet>
      <dgm:spPr/>
    </dgm:pt>
    <dgm:pt modelId="{0CDE2630-BAD3-436E-8E3A-7D552FA02D0E}" type="pres">
      <dgm:prSet presAssocID="{C94392D8-3077-49FC-A1B8-A58019A8DE9B}" presName="rootComposite" presStyleCnt="0"/>
      <dgm:spPr/>
    </dgm:pt>
    <dgm:pt modelId="{22D34190-8CC1-4CF1-BBF1-B445F9C9082F}" type="pres">
      <dgm:prSet presAssocID="{C94392D8-3077-49FC-A1B8-A58019A8DE9B}" presName="rootText" presStyleLbl="node4" presStyleIdx="7" presStyleCnt="10">
        <dgm:presLayoutVars>
          <dgm:chPref val="3"/>
        </dgm:presLayoutVars>
      </dgm:prSet>
      <dgm:spPr/>
    </dgm:pt>
    <dgm:pt modelId="{CBF85A4E-4F5F-4CB1-958B-D056BE543D88}" type="pres">
      <dgm:prSet presAssocID="{C94392D8-3077-49FC-A1B8-A58019A8DE9B}" presName="rootConnector" presStyleLbl="node4" presStyleIdx="7" presStyleCnt="10"/>
      <dgm:spPr/>
    </dgm:pt>
    <dgm:pt modelId="{B3C07312-7901-45E0-91CE-CC751D099036}" type="pres">
      <dgm:prSet presAssocID="{C94392D8-3077-49FC-A1B8-A58019A8DE9B}" presName="hierChild4" presStyleCnt="0"/>
      <dgm:spPr/>
    </dgm:pt>
    <dgm:pt modelId="{E6747762-AE55-47A3-8129-5FE055E0F820}" type="pres">
      <dgm:prSet presAssocID="{C94392D8-3077-49FC-A1B8-A58019A8DE9B}" presName="hierChild5" presStyleCnt="0"/>
      <dgm:spPr/>
    </dgm:pt>
    <dgm:pt modelId="{E55993D2-F41C-488C-A67F-743C8DDEC5FE}" type="pres">
      <dgm:prSet presAssocID="{DFEA5B6D-C4AD-4DA1-8C5F-A26BC77A197E}" presName="Name37" presStyleLbl="parChTrans1D4" presStyleIdx="8" presStyleCnt="10"/>
      <dgm:spPr/>
    </dgm:pt>
    <dgm:pt modelId="{867EA4BA-E47F-4C37-9822-337286371D2C}" type="pres">
      <dgm:prSet presAssocID="{63B36F85-D322-480F-805F-736868CF7085}" presName="hierRoot2" presStyleCnt="0">
        <dgm:presLayoutVars>
          <dgm:hierBranch val="init"/>
        </dgm:presLayoutVars>
      </dgm:prSet>
      <dgm:spPr/>
    </dgm:pt>
    <dgm:pt modelId="{8F261E1C-CA26-4594-B6C5-FB8E08754B68}" type="pres">
      <dgm:prSet presAssocID="{63B36F85-D322-480F-805F-736868CF7085}" presName="rootComposite" presStyleCnt="0"/>
      <dgm:spPr/>
    </dgm:pt>
    <dgm:pt modelId="{86DC2700-54CD-463A-97E6-E01071FB952B}" type="pres">
      <dgm:prSet presAssocID="{63B36F85-D322-480F-805F-736868CF7085}" presName="rootText" presStyleLbl="node4" presStyleIdx="8" presStyleCnt="10" custScaleX="121003">
        <dgm:presLayoutVars>
          <dgm:chPref val="3"/>
        </dgm:presLayoutVars>
      </dgm:prSet>
      <dgm:spPr/>
    </dgm:pt>
    <dgm:pt modelId="{B07B50A8-D9DA-442A-9C59-7C12E8589064}" type="pres">
      <dgm:prSet presAssocID="{63B36F85-D322-480F-805F-736868CF7085}" presName="rootConnector" presStyleLbl="node4" presStyleIdx="8" presStyleCnt="10"/>
      <dgm:spPr/>
    </dgm:pt>
    <dgm:pt modelId="{CB87C159-0FF4-4CB6-A67A-DDAD44670AB8}" type="pres">
      <dgm:prSet presAssocID="{63B36F85-D322-480F-805F-736868CF7085}" presName="hierChild4" presStyleCnt="0"/>
      <dgm:spPr/>
    </dgm:pt>
    <dgm:pt modelId="{0ECA3ADD-53B1-4D23-83D5-0116EEE48520}" type="pres">
      <dgm:prSet presAssocID="{63B36F85-D322-480F-805F-736868CF7085}" presName="hierChild5" presStyleCnt="0"/>
      <dgm:spPr/>
    </dgm:pt>
    <dgm:pt modelId="{8917211A-438B-4A06-95C5-3FCCC448393B}" type="pres">
      <dgm:prSet presAssocID="{349D0604-F440-4CBE-8988-460230C3E54B}" presName="hierChild5" presStyleCnt="0"/>
      <dgm:spPr/>
    </dgm:pt>
    <dgm:pt modelId="{17C8DFF6-81C3-4C03-99E1-5D5607D5CDD9}" type="pres">
      <dgm:prSet presAssocID="{A7C3D380-6338-45B7-901A-A3CD5850B4E1}" presName="hierChild5" presStyleCnt="0"/>
      <dgm:spPr/>
    </dgm:pt>
    <dgm:pt modelId="{4DC11227-E2BA-4936-AF09-A303EB39B577}" type="pres">
      <dgm:prSet presAssocID="{7354189E-54F1-4F7A-91E7-ADD3CD6CFFA2}" presName="hierChild5" presStyleCnt="0"/>
      <dgm:spPr/>
    </dgm:pt>
    <dgm:pt modelId="{6B35DE13-8200-48C5-9A8D-D927C2C2B195}" type="pres">
      <dgm:prSet presAssocID="{51300A79-94C1-4E23-B6CE-9466F13283BC}" presName="Name37" presStyleLbl="parChTrans1D2" presStyleIdx="3" presStyleCnt="4"/>
      <dgm:spPr/>
    </dgm:pt>
    <dgm:pt modelId="{6A5AFB61-5A58-4D6E-93AC-59559C0DD99C}" type="pres">
      <dgm:prSet presAssocID="{10C973FD-991D-4924-8F4E-F5B60FEF5505}" presName="hierRoot2" presStyleCnt="0">
        <dgm:presLayoutVars>
          <dgm:hierBranch val="init"/>
        </dgm:presLayoutVars>
      </dgm:prSet>
      <dgm:spPr/>
    </dgm:pt>
    <dgm:pt modelId="{74F80383-AC85-42B7-97E4-13673C07EC2A}" type="pres">
      <dgm:prSet presAssocID="{10C973FD-991D-4924-8F4E-F5B60FEF5505}" presName="rootComposite" presStyleCnt="0"/>
      <dgm:spPr/>
    </dgm:pt>
    <dgm:pt modelId="{4DCEFCAA-EAD0-459B-B6A2-302C9A5D5A19}" type="pres">
      <dgm:prSet presAssocID="{10C973FD-991D-4924-8F4E-F5B60FEF5505}" presName="rootText" presStyleLbl="node2" presStyleIdx="3" presStyleCnt="4">
        <dgm:presLayoutVars>
          <dgm:chPref val="3"/>
        </dgm:presLayoutVars>
      </dgm:prSet>
      <dgm:spPr>
        <a:xfrm>
          <a:off x="7112867" y="2031233"/>
          <a:ext cx="1958174" cy="979087"/>
        </a:xfrm>
        <a:prstGeom prst="bracePair">
          <a:avLst/>
        </a:prstGeom>
      </dgm:spPr>
    </dgm:pt>
    <dgm:pt modelId="{07FF49C0-C6AE-4E83-A54B-73EDEFE041F7}" type="pres">
      <dgm:prSet presAssocID="{10C973FD-991D-4924-8F4E-F5B60FEF5505}" presName="rootConnector" presStyleLbl="node2" presStyleIdx="3" presStyleCnt="4"/>
      <dgm:spPr/>
    </dgm:pt>
    <dgm:pt modelId="{C67C27D2-8FCA-4816-AFB1-380F12A82C50}" type="pres">
      <dgm:prSet presAssocID="{10C973FD-991D-4924-8F4E-F5B60FEF5505}" presName="hierChild4" presStyleCnt="0"/>
      <dgm:spPr/>
    </dgm:pt>
    <dgm:pt modelId="{E936BB39-CCBE-4A73-8587-39C3DA0CDD3C}" type="pres">
      <dgm:prSet presAssocID="{F2AEB9B1-0945-48C9-BFBE-A90B273B6ABB}" presName="Name37" presStyleLbl="parChTrans1D3" presStyleIdx="3" presStyleCnt="4"/>
      <dgm:spPr/>
    </dgm:pt>
    <dgm:pt modelId="{39C8F591-C61C-49F5-98FE-0CECBD78C1F5}" type="pres">
      <dgm:prSet presAssocID="{6CD77FAC-01D4-4D6C-8096-CED335CC7A4D}" presName="hierRoot2" presStyleCnt="0">
        <dgm:presLayoutVars>
          <dgm:hierBranch val="init"/>
        </dgm:presLayoutVars>
      </dgm:prSet>
      <dgm:spPr/>
    </dgm:pt>
    <dgm:pt modelId="{F047B6CF-8F94-4FCA-A87E-1E0942BA6804}" type="pres">
      <dgm:prSet presAssocID="{6CD77FAC-01D4-4D6C-8096-CED335CC7A4D}" presName="rootComposite" presStyleCnt="0"/>
      <dgm:spPr/>
    </dgm:pt>
    <dgm:pt modelId="{18F3BD83-8DE7-4251-AA0A-60768197C7CA}" type="pres">
      <dgm:prSet presAssocID="{6CD77FAC-01D4-4D6C-8096-CED335CC7A4D}" presName="rootText" presStyleLbl="node3" presStyleIdx="3" presStyleCnt="4">
        <dgm:presLayoutVars>
          <dgm:chPref val="3"/>
        </dgm:presLayoutVars>
      </dgm:prSet>
      <dgm:spPr>
        <a:prstGeom prst="bracePair">
          <a:avLst/>
        </a:prstGeom>
      </dgm:spPr>
    </dgm:pt>
    <dgm:pt modelId="{B95FD4C9-8E9B-4541-90B9-46A975D884B1}" type="pres">
      <dgm:prSet presAssocID="{6CD77FAC-01D4-4D6C-8096-CED335CC7A4D}" presName="rootConnector" presStyleLbl="node3" presStyleIdx="3" presStyleCnt="4"/>
      <dgm:spPr/>
    </dgm:pt>
    <dgm:pt modelId="{7795E827-C464-4610-B0DE-DB87216902FA}" type="pres">
      <dgm:prSet presAssocID="{6CD77FAC-01D4-4D6C-8096-CED335CC7A4D}" presName="hierChild4" presStyleCnt="0"/>
      <dgm:spPr/>
    </dgm:pt>
    <dgm:pt modelId="{A3AC6BE6-083F-48EC-B2EE-C43ED9566A71}" type="pres">
      <dgm:prSet presAssocID="{8D17DDCC-F7AF-4908-A714-CE0AB4B24184}" presName="Name37" presStyleLbl="parChTrans1D4" presStyleIdx="9" presStyleCnt="10"/>
      <dgm:spPr/>
    </dgm:pt>
    <dgm:pt modelId="{2E8BDB96-428D-44DD-A1B9-D2181CE8958D}" type="pres">
      <dgm:prSet presAssocID="{48CB9C4A-BFB4-4988-BB31-F3AF44DFA01C}" presName="hierRoot2" presStyleCnt="0">
        <dgm:presLayoutVars>
          <dgm:hierBranch val="init"/>
        </dgm:presLayoutVars>
      </dgm:prSet>
      <dgm:spPr/>
    </dgm:pt>
    <dgm:pt modelId="{5E53B010-363B-4D3C-91E8-6474144909D2}" type="pres">
      <dgm:prSet presAssocID="{48CB9C4A-BFB4-4988-BB31-F3AF44DFA01C}" presName="rootComposite" presStyleCnt="0"/>
      <dgm:spPr/>
    </dgm:pt>
    <dgm:pt modelId="{8FE52EEB-2C7E-41FD-A89E-B465144CB51F}" type="pres">
      <dgm:prSet presAssocID="{48CB9C4A-BFB4-4988-BB31-F3AF44DFA01C}" presName="rootText" presStyleLbl="node4" presStyleIdx="9" presStyleCnt="10" custScaleX="81847" custScaleY="59370">
        <dgm:presLayoutVars>
          <dgm:chPref val="3"/>
        </dgm:presLayoutVars>
      </dgm:prSet>
      <dgm:spPr>
        <a:prstGeom prst="bracePair">
          <a:avLst/>
        </a:prstGeom>
      </dgm:spPr>
    </dgm:pt>
    <dgm:pt modelId="{40687432-52FA-45D9-B16D-019D420A0C65}" type="pres">
      <dgm:prSet presAssocID="{48CB9C4A-BFB4-4988-BB31-F3AF44DFA01C}" presName="rootConnector" presStyleLbl="node4" presStyleIdx="9" presStyleCnt="10"/>
      <dgm:spPr/>
    </dgm:pt>
    <dgm:pt modelId="{FCC6FBEE-E6FC-4B99-9CC9-E56D08E90F39}" type="pres">
      <dgm:prSet presAssocID="{48CB9C4A-BFB4-4988-BB31-F3AF44DFA01C}" presName="hierChild4" presStyleCnt="0"/>
      <dgm:spPr/>
    </dgm:pt>
    <dgm:pt modelId="{F0390D59-ADA7-48DA-AF68-3253277B84BE}" type="pres">
      <dgm:prSet presAssocID="{48CB9C4A-BFB4-4988-BB31-F3AF44DFA01C}" presName="hierChild5" presStyleCnt="0"/>
      <dgm:spPr/>
    </dgm:pt>
    <dgm:pt modelId="{432DD061-488B-46CD-92F5-BCF7C01A021A}" type="pres">
      <dgm:prSet presAssocID="{6CD77FAC-01D4-4D6C-8096-CED335CC7A4D}" presName="hierChild5" presStyleCnt="0"/>
      <dgm:spPr/>
    </dgm:pt>
    <dgm:pt modelId="{A873A4D7-2B98-440B-83A7-D3E4C81A64DE}" type="pres">
      <dgm:prSet presAssocID="{10C973FD-991D-4924-8F4E-F5B60FEF5505}" presName="hierChild5" presStyleCnt="0"/>
      <dgm:spPr/>
    </dgm:pt>
    <dgm:pt modelId="{8F19325B-19E2-4C8E-8BAD-51F6D99E4EC9}" type="pres">
      <dgm:prSet presAssocID="{33D0A5CB-8379-4366-81C5-B00937283C96}" presName="hierChild3" presStyleCnt="0"/>
      <dgm:spPr/>
    </dgm:pt>
  </dgm:ptLst>
  <dgm:cxnLst>
    <dgm:cxn modelId="{D3C97007-A7AE-4090-B320-DB51FEE8EB79}" type="presOf" srcId="{C94392D8-3077-49FC-A1B8-A58019A8DE9B}" destId="{CBF85A4E-4F5F-4CB1-958B-D056BE543D88}" srcOrd="1" destOrd="0" presId="urn:microsoft.com/office/officeart/2005/8/layout/orgChart1"/>
    <dgm:cxn modelId="{1C22DD0A-3416-4C57-A2FA-C9E07F957661}" srcId="{A7C3D380-6338-45B7-901A-A3CD5850B4E1}" destId="{349D0604-F440-4CBE-8988-460230C3E54B}" srcOrd="0" destOrd="0" parTransId="{E64087C7-2975-4EC3-979E-01560D5DC574}" sibTransId="{B871F003-B336-44EF-AD69-CCAC30B6ABF5}"/>
    <dgm:cxn modelId="{8512A90C-9AC6-400C-9589-1A19D9BDD33D}" type="presOf" srcId="{09939395-83F0-44CA-972D-41BCD1E60B1B}" destId="{C97E8C0A-74E0-41E2-8252-2C6C6BEEA0DE}" srcOrd="0" destOrd="0" presId="urn:microsoft.com/office/officeart/2005/8/layout/orgChart1"/>
    <dgm:cxn modelId="{AF45D40C-7C35-4179-9D8F-42FAAF7364F9}" type="presOf" srcId="{9B9085F2-D252-4F65-ADAC-8BC70E8D02AC}" destId="{A6AADB73-C0F3-4E91-AEC3-C6CCB7232FBF}" srcOrd="0" destOrd="0" presId="urn:microsoft.com/office/officeart/2005/8/layout/orgChart1"/>
    <dgm:cxn modelId="{C8D20911-874D-4223-B39C-30719A78EA99}" type="presOf" srcId="{7354189E-54F1-4F7A-91E7-ADD3CD6CFFA2}" destId="{D9C5CB6C-D4D6-40F9-901A-88F4BB7772AF}" srcOrd="1" destOrd="0" presId="urn:microsoft.com/office/officeart/2005/8/layout/orgChart1"/>
    <dgm:cxn modelId="{EDA19D11-527A-48FD-BF2F-224405BFF0F2}" srcId="{33D0A5CB-8379-4366-81C5-B00937283C96}" destId="{7354189E-54F1-4F7A-91E7-ADD3CD6CFFA2}" srcOrd="2" destOrd="0" parTransId="{09939395-83F0-44CA-972D-41BCD1E60B1B}" sibTransId="{927A1308-165F-42F4-A97E-BF2256BC4152}"/>
    <dgm:cxn modelId="{BACC4F12-4382-453A-A2EC-DB597987B70B}" type="presOf" srcId="{903E0D08-29B6-4CED-91BE-112154948049}" destId="{B5E1C3F7-3BE6-498E-8163-C6254A5D5FE1}" srcOrd="1" destOrd="0" presId="urn:microsoft.com/office/officeart/2005/8/layout/orgChart1"/>
    <dgm:cxn modelId="{008EB113-98C0-4AC9-95F9-13A4766BD749}" srcId="{A94B21FC-A2E0-4D9D-814C-E672A914AD9E}" destId="{903E0D08-29B6-4CED-91BE-112154948049}" srcOrd="0" destOrd="0" parTransId="{93DB98C7-BA60-40FE-B234-308274D3FD0D}" sibTransId="{1125D09C-D0A4-4D38-9017-5FF7CD8C4545}"/>
    <dgm:cxn modelId="{E23A9716-22E3-4D46-A098-850DCDD39DBB}" srcId="{33D0A5CB-8379-4366-81C5-B00937283C96}" destId="{10C973FD-991D-4924-8F4E-F5B60FEF5505}" srcOrd="3" destOrd="0" parTransId="{51300A79-94C1-4E23-B6CE-9466F13283BC}" sibTransId="{EB8DA2E7-283A-4516-BB04-32E054B6F967}"/>
    <dgm:cxn modelId="{9121F918-F118-4257-84AA-BFB63D4BC94E}" type="presOf" srcId="{63B36F85-D322-480F-805F-736868CF7085}" destId="{86DC2700-54CD-463A-97E6-E01071FB952B}" srcOrd="0" destOrd="0" presId="urn:microsoft.com/office/officeart/2005/8/layout/orgChart1"/>
    <dgm:cxn modelId="{0E30AD1A-A861-4487-9166-E434EF133B17}" type="presOf" srcId="{DFEA5B6D-C4AD-4DA1-8C5F-A26BC77A197E}" destId="{E55993D2-F41C-488C-A67F-743C8DDEC5FE}" srcOrd="0" destOrd="0" presId="urn:microsoft.com/office/officeart/2005/8/layout/orgChart1"/>
    <dgm:cxn modelId="{022F121B-3311-4B9E-8A8C-C654312CE55D}" type="presOf" srcId="{A2243738-BE50-4ACD-BA72-F808942708BE}" destId="{80C017DF-A5B7-4344-9A8C-A922EF624980}" srcOrd="0" destOrd="0" presId="urn:microsoft.com/office/officeart/2005/8/layout/orgChart1"/>
    <dgm:cxn modelId="{8E228D1C-B2E8-4477-89AC-98DD688FE7E0}" srcId="{903E0D08-29B6-4CED-91BE-112154948049}" destId="{BB03465C-9EF1-447A-8FC0-967CEB0285F2}" srcOrd="1" destOrd="0" parTransId="{01C4776E-9CF9-4A7D-B6C3-91635F5A4607}" sibTransId="{C718A6B1-8506-4E7E-A85B-00858CD1C6A3}"/>
    <dgm:cxn modelId="{CA5B8E21-6C4B-4465-9338-A0EF560B7D52}" type="presOf" srcId="{F2AEB9B1-0945-48C9-BFBE-A90B273B6ABB}" destId="{E936BB39-CCBE-4A73-8587-39C3DA0CDD3C}" srcOrd="0" destOrd="0" presId="urn:microsoft.com/office/officeart/2005/8/layout/orgChart1"/>
    <dgm:cxn modelId="{64E84027-AC81-41A0-8442-84CAE1FEA480}" type="presOf" srcId="{8112D61B-160F-4990-87FE-DA99486F809F}" destId="{D2273457-2938-4EA6-B130-02052AE04939}" srcOrd="0" destOrd="0" presId="urn:microsoft.com/office/officeart/2005/8/layout/orgChart1"/>
    <dgm:cxn modelId="{1790B427-6A90-4FAC-96F2-FC05577B4023}" type="presOf" srcId="{93DB98C7-BA60-40FE-B234-308274D3FD0D}" destId="{924B6283-AB3B-4E27-A10D-EC63620CEE5C}" srcOrd="0" destOrd="0" presId="urn:microsoft.com/office/officeart/2005/8/layout/orgChart1"/>
    <dgm:cxn modelId="{C2C75E28-DE06-421F-8D70-413C2B219A20}" srcId="{95265831-FF84-444E-B951-74D2B9E5ED19}" destId="{9A8F0A8A-3687-4DC3-91DF-EACB738F53DD}" srcOrd="0" destOrd="0" parTransId="{05934F18-CFAD-4E17-9BD3-F5363102E746}" sibTransId="{F9F84506-ED7A-4C9C-AF46-E99A5878E874}"/>
    <dgm:cxn modelId="{6CDFFB2C-3711-496B-A000-1FEA64B14644}" srcId="{6CD77FAC-01D4-4D6C-8096-CED335CC7A4D}" destId="{48CB9C4A-BFB4-4988-BB31-F3AF44DFA01C}" srcOrd="0" destOrd="0" parTransId="{8D17DDCC-F7AF-4908-A714-CE0AB4B24184}" sibTransId="{87DA1577-4232-4A61-BAB9-BC1E1046BE44}"/>
    <dgm:cxn modelId="{71AEA131-3DD9-43D5-833A-9F1952AB35DE}" type="presOf" srcId="{51300A79-94C1-4E23-B6CE-9466F13283BC}" destId="{6B35DE13-8200-48C5-9A8D-D927C2C2B195}" srcOrd="0" destOrd="0" presId="urn:microsoft.com/office/officeart/2005/8/layout/orgChart1"/>
    <dgm:cxn modelId="{4FACA035-8D6B-492C-9868-E60ECBD840B8}" type="presOf" srcId="{903E0D08-29B6-4CED-91BE-112154948049}" destId="{F23327F4-C148-41C8-A84C-70DFB7459789}" srcOrd="0" destOrd="0" presId="urn:microsoft.com/office/officeart/2005/8/layout/orgChart1"/>
    <dgm:cxn modelId="{5535A439-A0CA-42F3-B1CC-6B0D0F209787}" srcId="{A2243738-BE50-4ACD-BA72-F808942708BE}" destId="{DB15CF5A-8C81-40C0-A0D7-909689642A8F}" srcOrd="0" destOrd="0" parTransId="{A6C3DF52-FD48-446F-AD91-47515C930918}" sibTransId="{591AF1C8-F3CB-470B-A0F2-29C4F9E9ECD5}"/>
    <dgm:cxn modelId="{30A82340-E6F1-48C3-8225-1516B69B8AEC}" type="presOf" srcId="{32C8A4BF-CCD0-46C0-8828-5B2D56D6699E}" destId="{71BED8DB-315D-46FB-8DE0-FB01CEA996E8}" srcOrd="1" destOrd="0" presId="urn:microsoft.com/office/officeart/2005/8/layout/orgChart1"/>
    <dgm:cxn modelId="{BEC7EB5C-7E8F-4F41-98ED-41AFD28BBD58}" type="presOf" srcId="{33D0A5CB-8379-4366-81C5-B00937283C96}" destId="{B517E195-2862-4340-A3CD-CB2B776C2E05}" srcOrd="1" destOrd="0" presId="urn:microsoft.com/office/officeart/2005/8/layout/orgChart1"/>
    <dgm:cxn modelId="{D60BD061-00DA-45ED-B95D-73500D30DADC}" type="presOf" srcId="{DB15CF5A-8C81-40C0-A0D7-909689642A8F}" destId="{B49305A6-DFBF-419D-8C4C-E9E8BF6D6707}" srcOrd="1" destOrd="0" presId="urn:microsoft.com/office/officeart/2005/8/layout/orgChart1"/>
    <dgm:cxn modelId="{40D25A64-A5FF-4F70-BE8D-5E44A3B78914}" type="presOf" srcId="{349D0604-F440-4CBE-8988-460230C3E54B}" destId="{E7309D17-CEF8-4894-85B6-2D9ACA413973}" srcOrd="1" destOrd="0" presId="urn:microsoft.com/office/officeart/2005/8/layout/orgChart1"/>
    <dgm:cxn modelId="{80751F48-257C-4CB1-A3C8-B9EB6DD97E48}" srcId="{BB03465C-9EF1-447A-8FC0-967CEB0285F2}" destId="{49FFF1A3-3951-4F78-B7B9-FEA1773CFC60}" srcOrd="0" destOrd="0" parTransId="{AD05313B-C171-4BB6-878E-A9240602DC80}" sibTransId="{ABDD84C4-C9F2-4D98-91A0-249433F974BE}"/>
    <dgm:cxn modelId="{93D74449-D0D0-47BC-894B-2F4085D6ED9C}" type="presOf" srcId="{49FFF1A3-3951-4F78-B7B9-FEA1773CFC60}" destId="{D6828C7E-281B-4A41-AF23-F85CE2034FE8}" srcOrd="1" destOrd="0" presId="urn:microsoft.com/office/officeart/2005/8/layout/orgChart1"/>
    <dgm:cxn modelId="{8E93DA6B-3624-4E0B-BFAD-A52FA6CFBA02}" type="presOf" srcId="{48CB9C4A-BFB4-4988-BB31-F3AF44DFA01C}" destId="{8FE52EEB-2C7E-41FD-A89E-B465144CB51F}" srcOrd="0" destOrd="0" presId="urn:microsoft.com/office/officeart/2005/8/layout/orgChart1"/>
    <dgm:cxn modelId="{DAD62C6C-4C56-4A26-96BA-1537CB86C6E7}" type="presOf" srcId="{FF28390A-83BF-49BB-A6F6-B478F31AAB28}" destId="{F0DBCDDE-7291-48C9-820A-A46FBA15C5AD}" srcOrd="0" destOrd="0" presId="urn:microsoft.com/office/officeart/2005/8/layout/orgChart1"/>
    <dgm:cxn modelId="{12E4146F-3A87-4839-A48C-99900CD7E97A}" srcId="{349D0604-F440-4CBE-8988-460230C3E54B}" destId="{C94392D8-3077-49FC-A1B8-A58019A8DE9B}" srcOrd="0" destOrd="0" parTransId="{25FEAF85-8350-4A45-BC3C-215A1F2C7AA6}" sibTransId="{80A4D256-B989-4EAD-BA2B-9E27FD9EBD4A}"/>
    <dgm:cxn modelId="{293EB375-7386-40B0-97A0-11E73B576CDC}" type="presOf" srcId="{9A8F0A8A-3687-4DC3-91DF-EACB738F53DD}" destId="{5FC39263-75E5-4716-B1F3-14E22D6CC0C1}" srcOrd="0" destOrd="0" presId="urn:microsoft.com/office/officeart/2005/8/layout/orgChart1"/>
    <dgm:cxn modelId="{9021FB75-32C6-4737-9AB0-25D198428AC3}" srcId="{32C8A4BF-CCD0-46C0-8828-5B2D56D6699E}" destId="{8112D61B-160F-4990-87FE-DA99486F809F}" srcOrd="0" destOrd="0" parTransId="{8027EEA2-3FD5-479D-AEA9-B2A5E94DE1B1}" sibTransId="{63279D1D-C257-4251-A8B8-92617C956D22}"/>
    <dgm:cxn modelId="{ED875776-7937-42DA-80CE-FFBFDAA1D17F}" type="presOf" srcId="{C94392D8-3077-49FC-A1B8-A58019A8DE9B}" destId="{22D34190-8CC1-4CF1-BBF1-B445F9C9082F}" srcOrd="0" destOrd="0" presId="urn:microsoft.com/office/officeart/2005/8/layout/orgChart1"/>
    <dgm:cxn modelId="{ADBD9756-1CB1-46E4-819C-23E56D393A8A}" type="presOf" srcId="{01C4776E-9CF9-4A7D-B6C3-91635F5A4607}" destId="{90F92DE5-2E61-4632-9D08-304F4B518BD2}" srcOrd="0" destOrd="0" presId="urn:microsoft.com/office/officeart/2005/8/layout/orgChart1"/>
    <dgm:cxn modelId="{E8016977-E534-4299-9251-9ED4C601A5F4}" type="presOf" srcId="{A94B21FC-A2E0-4D9D-814C-E672A914AD9E}" destId="{36935910-D788-4393-97E5-27B1ADFFD07B}" srcOrd="0" destOrd="0" presId="urn:microsoft.com/office/officeart/2005/8/layout/orgChart1"/>
    <dgm:cxn modelId="{FE8C6D7A-F16F-4D05-A83A-6C2B3BEB5BCF}" type="presOf" srcId="{38D108AC-7CE5-4EF6-8E96-FD4800E1B10B}" destId="{5EDEC51D-1E0A-4C22-9F7A-A70A5CA1A400}" srcOrd="0" destOrd="0" presId="urn:microsoft.com/office/officeart/2005/8/layout/orgChart1"/>
    <dgm:cxn modelId="{B5E6D25A-55A0-414F-9395-36484075E61D}" srcId="{903E0D08-29B6-4CED-91BE-112154948049}" destId="{A2243738-BE50-4ACD-BA72-F808942708BE}" srcOrd="0" destOrd="0" parTransId="{FF28390A-83BF-49BB-A6F6-B478F31AAB28}" sibTransId="{749D065F-1307-4A48-A318-76856B7EEBA3}"/>
    <dgm:cxn modelId="{BA3F807B-74B8-428C-BEB8-20335F088A8A}" type="presOf" srcId="{BB03465C-9EF1-447A-8FC0-967CEB0285F2}" destId="{4D87CFCB-A630-422D-B84B-69042C2AF27B}" srcOrd="1" destOrd="0" presId="urn:microsoft.com/office/officeart/2005/8/layout/orgChart1"/>
    <dgm:cxn modelId="{A3BD277C-F2CD-400F-8C9B-CF81602056E7}" type="presOf" srcId="{6CD77FAC-01D4-4D6C-8096-CED335CC7A4D}" destId="{18F3BD83-8DE7-4251-AA0A-60768197C7CA}" srcOrd="0" destOrd="0" presId="urn:microsoft.com/office/officeart/2005/8/layout/orgChart1"/>
    <dgm:cxn modelId="{36F55F81-0A3B-49DD-AB5A-8E11AC264062}" type="presOf" srcId="{48CB9C4A-BFB4-4988-BB31-F3AF44DFA01C}" destId="{40687432-52FA-45D9-B16D-019D420A0C65}" srcOrd="1" destOrd="0" presId="urn:microsoft.com/office/officeart/2005/8/layout/orgChart1"/>
    <dgm:cxn modelId="{0DC02782-293B-4167-AE1D-9E8A6B51EC8C}" srcId="{9A8F0A8A-3687-4DC3-91DF-EACB738F53DD}" destId="{32C8A4BF-CCD0-46C0-8828-5B2D56D6699E}" srcOrd="0" destOrd="0" parTransId="{70DF0A4E-1FFB-47AF-86BB-A112009819B5}" sibTransId="{7D0230C0-4C55-4C61-B741-F380A3FD5353}"/>
    <dgm:cxn modelId="{51A88882-31D7-49D6-AE5A-2E2064F27B2F}" type="presOf" srcId="{A7C3D380-6338-45B7-901A-A3CD5850B4E1}" destId="{7C3F71A5-0F2F-49F5-B0B9-C7F8D8F35713}" srcOrd="0" destOrd="0" presId="urn:microsoft.com/office/officeart/2005/8/layout/orgChart1"/>
    <dgm:cxn modelId="{8F687183-E08B-485C-8A6D-AC78D4E4EAA9}" type="presOf" srcId="{25FEAF85-8350-4A45-BC3C-215A1F2C7AA6}" destId="{0CBC05BE-F494-4440-AA42-239462AE03D9}" srcOrd="0" destOrd="0" presId="urn:microsoft.com/office/officeart/2005/8/layout/orgChart1"/>
    <dgm:cxn modelId="{43C28B86-717A-40E6-8A61-3933A143C445}" type="presOf" srcId="{6CD77FAC-01D4-4D6C-8096-CED335CC7A4D}" destId="{B95FD4C9-8E9B-4541-90B9-46A975D884B1}" srcOrd="1" destOrd="0" presId="urn:microsoft.com/office/officeart/2005/8/layout/orgChart1"/>
    <dgm:cxn modelId="{DF899E86-71F0-43FB-9AD6-F68C2EB6F1A4}" type="presOf" srcId="{10C973FD-991D-4924-8F4E-F5B60FEF5505}" destId="{4DCEFCAA-EAD0-459B-B6A2-302C9A5D5A19}" srcOrd="0" destOrd="0" presId="urn:microsoft.com/office/officeart/2005/8/layout/orgChart1"/>
    <dgm:cxn modelId="{45F51589-08FA-43CF-8D22-1037ED4BF502}" type="presOf" srcId="{70DF0A4E-1FFB-47AF-86BB-A112009819B5}" destId="{1062FB73-35A0-4F25-87CD-336218B8171C}" srcOrd="0" destOrd="0" presId="urn:microsoft.com/office/officeart/2005/8/layout/orgChart1"/>
    <dgm:cxn modelId="{ED3A7C8F-90A0-419A-901F-57CAA26E572E}" type="presOf" srcId="{8D17DDCC-F7AF-4908-A714-CE0AB4B24184}" destId="{A3AC6BE6-083F-48EC-B2EE-C43ED9566A71}" srcOrd="0" destOrd="0" presId="urn:microsoft.com/office/officeart/2005/8/layout/orgChart1"/>
    <dgm:cxn modelId="{6908FB8F-226F-4423-B1CD-A76A62926FBD}" type="presOf" srcId="{95265831-FF84-444E-B951-74D2B9E5ED19}" destId="{DEDFA375-348C-4374-A3A6-D03291CCC504}" srcOrd="0" destOrd="0" presId="urn:microsoft.com/office/officeart/2005/8/layout/orgChart1"/>
    <dgm:cxn modelId="{0F85F993-95CA-439F-9666-5D5E340A47A1}" type="presOf" srcId="{BB03465C-9EF1-447A-8FC0-967CEB0285F2}" destId="{E881C677-894A-47F5-8A1C-0A9606CC2004}" srcOrd="0" destOrd="0" presId="urn:microsoft.com/office/officeart/2005/8/layout/orgChart1"/>
    <dgm:cxn modelId="{A45CF194-1B4F-4B23-BDB1-0CE283549ED3}" type="presOf" srcId="{E64087C7-2975-4EC3-979E-01560D5DC574}" destId="{CC7C0843-2889-41A5-9B94-61F58965BE93}" srcOrd="0" destOrd="0" presId="urn:microsoft.com/office/officeart/2005/8/layout/orgChart1"/>
    <dgm:cxn modelId="{AF2D0295-2E10-49DB-BEB5-FE73504296A5}" srcId="{349D0604-F440-4CBE-8988-460230C3E54B}" destId="{63B36F85-D322-480F-805F-736868CF7085}" srcOrd="1" destOrd="0" parTransId="{DFEA5B6D-C4AD-4DA1-8C5F-A26BC77A197E}" sibTransId="{AD45F801-7D25-419A-B635-2C001B0420F3}"/>
    <dgm:cxn modelId="{F3091795-7A65-4B45-9B6F-B400FA90C0E7}" srcId="{33D0A5CB-8379-4366-81C5-B00937283C96}" destId="{95265831-FF84-444E-B951-74D2B9E5ED19}" srcOrd="1" destOrd="0" parTransId="{38D108AC-7CE5-4EF6-8E96-FD4800E1B10B}" sibTransId="{8E0D05D1-6959-4DB0-983D-33C115EF1947}"/>
    <dgm:cxn modelId="{0220A596-809E-4D86-A7A0-CDD001463AA3}" type="presOf" srcId="{349D0604-F440-4CBE-8988-460230C3E54B}" destId="{15D167A9-9F0C-4CB2-A810-A2FEAF40CDFE}" srcOrd="0" destOrd="0" presId="urn:microsoft.com/office/officeart/2005/8/layout/orgChart1"/>
    <dgm:cxn modelId="{511D949F-7BC0-42AD-85DA-48FFACC49504}" type="presOf" srcId="{AD05313B-C171-4BB6-878E-A9240602DC80}" destId="{1F6F0FAD-611A-4024-991A-CCFC1A3DA3FA}" srcOrd="0" destOrd="0" presId="urn:microsoft.com/office/officeart/2005/8/layout/orgChart1"/>
    <dgm:cxn modelId="{BBC266A1-1455-4F06-843A-5846B7ECB289}" type="presOf" srcId="{32C8A4BF-CCD0-46C0-8828-5B2D56D6699E}" destId="{FFFC703C-A483-4788-944A-B3416CFB0840}" srcOrd="0" destOrd="0" presId="urn:microsoft.com/office/officeart/2005/8/layout/orgChart1"/>
    <dgm:cxn modelId="{2F156CA5-CFA5-4E87-8382-EA2790041793}" type="presOf" srcId="{05934F18-CFAD-4E17-9BD3-F5363102E746}" destId="{53CA7483-6947-4D2C-9F91-2E7860B4DCED}" srcOrd="0" destOrd="0" presId="urn:microsoft.com/office/officeart/2005/8/layout/orgChart1"/>
    <dgm:cxn modelId="{29EBF5A6-71FD-452B-95B3-2CF9D19C0C73}" type="presOf" srcId="{63B36F85-D322-480F-805F-736868CF7085}" destId="{B07B50A8-D9DA-442A-9C59-7C12E8589064}" srcOrd="1" destOrd="0" presId="urn:microsoft.com/office/officeart/2005/8/layout/orgChart1"/>
    <dgm:cxn modelId="{EE69E4AA-390C-4539-96C1-570E28CB6589}" type="presOf" srcId="{389894F0-76DD-4ED6-B62B-CF3A4AB56754}" destId="{7F9A93CD-1C35-4E5F-A86C-EE80D975FB1E}" srcOrd="0" destOrd="0" presId="urn:microsoft.com/office/officeart/2005/8/layout/orgChart1"/>
    <dgm:cxn modelId="{27608EB1-4BBB-4A5D-A3AE-33BBA09C2F75}" type="presOf" srcId="{7354189E-54F1-4F7A-91E7-ADD3CD6CFFA2}" destId="{9B0EDD24-8CB9-4031-9631-3722ECEFF18E}" srcOrd="0" destOrd="0" presId="urn:microsoft.com/office/officeart/2005/8/layout/orgChart1"/>
    <dgm:cxn modelId="{19DB4BC2-0344-4E18-977C-517F14B069B1}" type="presOf" srcId="{10C973FD-991D-4924-8F4E-F5B60FEF5505}" destId="{07FF49C0-C6AE-4E83-A54B-73EDEFE041F7}" srcOrd="1" destOrd="0" presId="urn:microsoft.com/office/officeart/2005/8/layout/orgChart1"/>
    <dgm:cxn modelId="{7EDD16C6-C854-48A1-AAF1-99814DAD0E34}" srcId="{33D0A5CB-8379-4366-81C5-B00937283C96}" destId="{A94B21FC-A2E0-4D9D-814C-E672A914AD9E}" srcOrd="0" destOrd="0" parTransId="{FBEF35CB-14CF-4D62-AC6C-4EE1779F2D82}" sibTransId="{52013791-8422-406D-A8DC-F558ECE14D4E}"/>
    <dgm:cxn modelId="{64EF1CC6-6E7E-4808-91B8-421A857EC007}" type="presOf" srcId="{49FFF1A3-3951-4F78-B7B9-FEA1773CFC60}" destId="{8481DD4F-3D15-41AD-ABE2-B31BA5EB6AEA}" srcOrd="0" destOrd="0" presId="urn:microsoft.com/office/officeart/2005/8/layout/orgChart1"/>
    <dgm:cxn modelId="{696CA8C9-0548-4AA5-8A03-C0889D79555B}" type="presOf" srcId="{A7C3D380-6338-45B7-901A-A3CD5850B4E1}" destId="{E386AA52-E8E6-42E6-A9F0-455A25BC0641}" srcOrd="1" destOrd="0" presId="urn:microsoft.com/office/officeart/2005/8/layout/orgChart1"/>
    <dgm:cxn modelId="{7BFEB9CB-6D1B-4C04-AB43-0AF637B76D95}" type="presOf" srcId="{33D0A5CB-8379-4366-81C5-B00937283C96}" destId="{FCF54289-0392-4340-9DB8-154CAB00B8F4}" srcOrd="0" destOrd="0" presId="urn:microsoft.com/office/officeart/2005/8/layout/orgChart1"/>
    <dgm:cxn modelId="{D9587CCF-D5D1-4DB5-8D65-22AFA3435F0C}" type="presOf" srcId="{FBEF35CB-14CF-4D62-AC6C-4EE1779F2D82}" destId="{E5554EE0-1FA5-4DA9-84E3-4442314DBA23}" srcOrd="0" destOrd="0" presId="urn:microsoft.com/office/officeart/2005/8/layout/orgChart1"/>
    <dgm:cxn modelId="{DFE7E7D5-9595-4241-9D1B-709C9E194EFC}" srcId="{10C973FD-991D-4924-8F4E-F5B60FEF5505}" destId="{6CD77FAC-01D4-4D6C-8096-CED335CC7A4D}" srcOrd="0" destOrd="0" parTransId="{F2AEB9B1-0945-48C9-BFBE-A90B273B6ABB}" sibTransId="{DFE70842-4D4B-4549-9CB0-5509A288BF8A}"/>
    <dgm:cxn modelId="{B8BEF1D5-FDA8-4958-8CAE-B18A0090BEB5}" type="presOf" srcId="{95265831-FF84-444E-B951-74D2B9E5ED19}" destId="{3C7DD555-C818-4070-AF1E-F9105B49FE69}" srcOrd="1" destOrd="0" presId="urn:microsoft.com/office/officeart/2005/8/layout/orgChart1"/>
    <dgm:cxn modelId="{933450DB-DA61-489C-8FEC-CB5129B2D45B}" type="presOf" srcId="{DB15CF5A-8C81-40C0-A0D7-909689642A8F}" destId="{9DC5F9C0-9832-497F-8A06-EF7BC83F7816}" srcOrd="0" destOrd="0" presId="urn:microsoft.com/office/officeart/2005/8/layout/orgChart1"/>
    <dgm:cxn modelId="{F005EAE5-60A3-4D95-AF91-2BD847CD9192}" srcId="{7354189E-54F1-4F7A-91E7-ADD3CD6CFFA2}" destId="{A7C3D380-6338-45B7-901A-A3CD5850B4E1}" srcOrd="0" destOrd="0" parTransId="{389894F0-76DD-4ED6-B62B-CF3A4AB56754}" sibTransId="{C9E9D7C7-90AB-4C33-989A-FFA7D8805D3E}"/>
    <dgm:cxn modelId="{25D850F0-7B6D-486A-82AD-87512589E071}" type="presOf" srcId="{A94B21FC-A2E0-4D9D-814C-E672A914AD9E}" destId="{33238756-1793-48D0-BAF2-0F8689FD1DF2}" srcOrd="1" destOrd="0" presId="urn:microsoft.com/office/officeart/2005/8/layout/orgChart1"/>
    <dgm:cxn modelId="{B6F47AF1-9ECF-4D38-8026-E10C4530B96D}" type="presOf" srcId="{9A8F0A8A-3687-4DC3-91DF-EACB738F53DD}" destId="{EDA9BC7F-3A65-48E8-9882-1810F9FDD0E3}" srcOrd="1" destOrd="0" presId="urn:microsoft.com/office/officeart/2005/8/layout/orgChart1"/>
    <dgm:cxn modelId="{A88BE0F4-23D5-41B7-BD53-27153674D438}" type="presOf" srcId="{A6C3DF52-FD48-446F-AD91-47515C930918}" destId="{2340B9C6-5FA0-4DE1-A6EC-4A3B5A293CC4}" srcOrd="0" destOrd="0" presId="urn:microsoft.com/office/officeart/2005/8/layout/orgChart1"/>
    <dgm:cxn modelId="{5164FEF6-67BF-4B17-8C5A-E05B76FB694D}" type="presOf" srcId="{8112D61B-160F-4990-87FE-DA99486F809F}" destId="{D75A592A-6177-4714-B6F3-9B57B6F54F9B}" srcOrd="1" destOrd="0" presId="urn:microsoft.com/office/officeart/2005/8/layout/orgChart1"/>
    <dgm:cxn modelId="{2A7727F9-2D7D-4A81-9DF1-24FD42454A47}" type="presOf" srcId="{A2243738-BE50-4ACD-BA72-F808942708BE}" destId="{7CB90A9D-B559-4AEF-A389-A7E8CC713497}" srcOrd="1" destOrd="0" presId="urn:microsoft.com/office/officeart/2005/8/layout/orgChart1"/>
    <dgm:cxn modelId="{585188FD-16B6-4CB8-9089-B3AA1DA20DEE}" srcId="{9B9085F2-D252-4F65-ADAC-8BC70E8D02AC}" destId="{33D0A5CB-8379-4366-81C5-B00937283C96}" srcOrd="0" destOrd="0" parTransId="{FAC964C8-866A-40E9-9584-2404A86AADFB}" sibTransId="{030471CC-A095-475D-BAB2-DF9F283A4A86}"/>
    <dgm:cxn modelId="{532AB3FF-ECED-423A-95D0-3940719BF119}" type="presOf" srcId="{8027EEA2-3FD5-479D-AEA9-B2A5E94DE1B1}" destId="{1016F5AB-0BB6-4DA5-92FD-5F576EE1D340}" srcOrd="0" destOrd="0" presId="urn:microsoft.com/office/officeart/2005/8/layout/orgChart1"/>
    <dgm:cxn modelId="{32DE0ECF-1146-4270-BB89-AFBA8889D1A4}" type="presParOf" srcId="{A6AADB73-C0F3-4E91-AEC3-C6CCB7232FBF}" destId="{08532082-3D94-4AA7-AF4C-5E1FE6DA4BA2}" srcOrd="0" destOrd="0" presId="urn:microsoft.com/office/officeart/2005/8/layout/orgChart1"/>
    <dgm:cxn modelId="{4053C881-85A9-4EBA-B653-8427220E1EE4}" type="presParOf" srcId="{08532082-3D94-4AA7-AF4C-5E1FE6DA4BA2}" destId="{0A409780-B159-4685-867E-B74E7C470FB5}" srcOrd="0" destOrd="0" presId="urn:microsoft.com/office/officeart/2005/8/layout/orgChart1"/>
    <dgm:cxn modelId="{0602FDF8-11FD-43A1-8487-64F1010F94B5}" type="presParOf" srcId="{0A409780-B159-4685-867E-B74E7C470FB5}" destId="{FCF54289-0392-4340-9DB8-154CAB00B8F4}" srcOrd="0" destOrd="0" presId="urn:microsoft.com/office/officeart/2005/8/layout/orgChart1"/>
    <dgm:cxn modelId="{2472A619-76B2-438F-BAF1-0E59F56B3BC9}" type="presParOf" srcId="{0A409780-B159-4685-867E-B74E7C470FB5}" destId="{B517E195-2862-4340-A3CD-CB2B776C2E05}" srcOrd="1" destOrd="0" presId="urn:microsoft.com/office/officeart/2005/8/layout/orgChart1"/>
    <dgm:cxn modelId="{D22B16EB-8780-4F5E-903B-812596C93629}" type="presParOf" srcId="{08532082-3D94-4AA7-AF4C-5E1FE6DA4BA2}" destId="{127EBE91-06FD-4942-B39E-966C78B82069}" srcOrd="1" destOrd="0" presId="urn:microsoft.com/office/officeart/2005/8/layout/orgChart1"/>
    <dgm:cxn modelId="{BD9B119E-F61B-48E1-B8B9-FA31DD630B5A}" type="presParOf" srcId="{127EBE91-06FD-4942-B39E-966C78B82069}" destId="{E5554EE0-1FA5-4DA9-84E3-4442314DBA23}" srcOrd="0" destOrd="0" presId="urn:microsoft.com/office/officeart/2005/8/layout/orgChart1"/>
    <dgm:cxn modelId="{9AA65FA5-80BF-48A0-99DD-CC7A405BB109}" type="presParOf" srcId="{127EBE91-06FD-4942-B39E-966C78B82069}" destId="{D4DFCE95-FF2F-42F5-8F8E-2916DCB8C1BD}" srcOrd="1" destOrd="0" presId="urn:microsoft.com/office/officeart/2005/8/layout/orgChart1"/>
    <dgm:cxn modelId="{8A9F38E1-352E-46FC-9D80-7F776C8EFC99}" type="presParOf" srcId="{D4DFCE95-FF2F-42F5-8F8E-2916DCB8C1BD}" destId="{E2F3C06F-7382-4FF0-B41F-7F148C69D464}" srcOrd="0" destOrd="0" presId="urn:microsoft.com/office/officeart/2005/8/layout/orgChart1"/>
    <dgm:cxn modelId="{07075BA0-ACB4-4FAB-88BF-D0833E62310A}" type="presParOf" srcId="{E2F3C06F-7382-4FF0-B41F-7F148C69D464}" destId="{36935910-D788-4393-97E5-27B1ADFFD07B}" srcOrd="0" destOrd="0" presId="urn:microsoft.com/office/officeart/2005/8/layout/orgChart1"/>
    <dgm:cxn modelId="{3ED4E003-4573-4191-AE5E-9B9F4A806A24}" type="presParOf" srcId="{E2F3C06F-7382-4FF0-B41F-7F148C69D464}" destId="{33238756-1793-48D0-BAF2-0F8689FD1DF2}" srcOrd="1" destOrd="0" presId="urn:microsoft.com/office/officeart/2005/8/layout/orgChart1"/>
    <dgm:cxn modelId="{3465B808-72FD-4F4E-BB23-133791F5F8D6}" type="presParOf" srcId="{D4DFCE95-FF2F-42F5-8F8E-2916DCB8C1BD}" destId="{972E34D1-80C0-4E23-97FF-BB7C9E4F7159}" srcOrd="1" destOrd="0" presId="urn:microsoft.com/office/officeart/2005/8/layout/orgChart1"/>
    <dgm:cxn modelId="{D4BCC394-2A6D-48C8-9038-1B05A824390B}" type="presParOf" srcId="{972E34D1-80C0-4E23-97FF-BB7C9E4F7159}" destId="{924B6283-AB3B-4E27-A10D-EC63620CEE5C}" srcOrd="0" destOrd="0" presId="urn:microsoft.com/office/officeart/2005/8/layout/orgChart1"/>
    <dgm:cxn modelId="{69617006-E659-4893-BCAE-7803DC875DF8}" type="presParOf" srcId="{972E34D1-80C0-4E23-97FF-BB7C9E4F7159}" destId="{0C337105-6E78-4C3F-AA72-DC47AC84B085}" srcOrd="1" destOrd="0" presId="urn:microsoft.com/office/officeart/2005/8/layout/orgChart1"/>
    <dgm:cxn modelId="{36EC927C-E7B2-4C71-8C53-007C79F69361}" type="presParOf" srcId="{0C337105-6E78-4C3F-AA72-DC47AC84B085}" destId="{4AAF726A-A403-472C-A0E3-695AB1065691}" srcOrd="0" destOrd="0" presId="urn:microsoft.com/office/officeart/2005/8/layout/orgChart1"/>
    <dgm:cxn modelId="{9B9FFC2A-2504-46CE-BBF0-CE6774797A57}" type="presParOf" srcId="{4AAF726A-A403-472C-A0E3-695AB1065691}" destId="{F23327F4-C148-41C8-A84C-70DFB7459789}" srcOrd="0" destOrd="0" presId="urn:microsoft.com/office/officeart/2005/8/layout/orgChart1"/>
    <dgm:cxn modelId="{280D7CC0-9EC3-439F-A6F1-6666B400F4D9}" type="presParOf" srcId="{4AAF726A-A403-472C-A0E3-695AB1065691}" destId="{B5E1C3F7-3BE6-498E-8163-C6254A5D5FE1}" srcOrd="1" destOrd="0" presId="urn:microsoft.com/office/officeart/2005/8/layout/orgChart1"/>
    <dgm:cxn modelId="{A6263748-48F1-4D83-A5C1-130CA59A4D0D}" type="presParOf" srcId="{0C337105-6E78-4C3F-AA72-DC47AC84B085}" destId="{0885529F-F09B-46F5-B8F5-0DE537EB6884}" srcOrd="1" destOrd="0" presId="urn:microsoft.com/office/officeart/2005/8/layout/orgChart1"/>
    <dgm:cxn modelId="{17676EF1-B58C-41E3-A53A-3F0A6909913C}" type="presParOf" srcId="{0885529F-F09B-46F5-B8F5-0DE537EB6884}" destId="{F0DBCDDE-7291-48C9-820A-A46FBA15C5AD}" srcOrd="0" destOrd="0" presId="urn:microsoft.com/office/officeart/2005/8/layout/orgChart1"/>
    <dgm:cxn modelId="{26795E2C-97F5-4D84-8B43-9DDA222BD22E}" type="presParOf" srcId="{0885529F-F09B-46F5-B8F5-0DE537EB6884}" destId="{7F8889A4-5701-4D13-B4FD-44708C630DF3}" srcOrd="1" destOrd="0" presId="urn:microsoft.com/office/officeart/2005/8/layout/orgChart1"/>
    <dgm:cxn modelId="{021F8C03-29F7-499A-B301-6D98A0705252}" type="presParOf" srcId="{7F8889A4-5701-4D13-B4FD-44708C630DF3}" destId="{BD7B88D9-F980-41ED-A4BF-C800841CF4BE}" srcOrd="0" destOrd="0" presId="urn:microsoft.com/office/officeart/2005/8/layout/orgChart1"/>
    <dgm:cxn modelId="{798BAA69-812A-4C45-BBFB-016D81FB0EAC}" type="presParOf" srcId="{BD7B88D9-F980-41ED-A4BF-C800841CF4BE}" destId="{80C017DF-A5B7-4344-9A8C-A922EF624980}" srcOrd="0" destOrd="0" presId="urn:microsoft.com/office/officeart/2005/8/layout/orgChart1"/>
    <dgm:cxn modelId="{43387595-E903-4087-BA62-BE14251ACBC0}" type="presParOf" srcId="{BD7B88D9-F980-41ED-A4BF-C800841CF4BE}" destId="{7CB90A9D-B559-4AEF-A389-A7E8CC713497}" srcOrd="1" destOrd="0" presId="urn:microsoft.com/office/officeart/2005/8/layout/orgChart1"/>
    <dgm:cxn modelId="{DFD5A144-EB0C-46AB-AF44-362CB7C17AA4}" type="presParOf" srcId="{7F8889A4-5701-4D13-B4FD-44708C630DF3}" destId="{EB61F4D8-1131-4494-82FA-AC3CD0659D99}" srcOrd="1" destOrd="0" presId="urn:microsoft.com/office/officeart/2005/8/layout/orgChart1"/>
    <dgm:cxn modelId="{F216C61C-18DC-4630-BBE5-B05796DD8BBC}" type="presParOf" srcId="{EB61F4D8-1131-4494-82FA-AC3CD0659D99}" destId="{2340B9C6-5FA0-4DE1-A6EC-4A3B5A293CC4}" srcOrd="0" destOrd="0" presId="urn:microsoft.com/office/officeart/2005/8/layout/orgChart1"/>
    <dgm:cxn modelId="{3BD67C75-1800-4325-A506-7F81DDA2340A}" type="presParOf" srcId="{EB61F4D8-1131-4494-82FA-AC3CD0659D99}" destId="{E54C85C5-94A1-4A0C-8F86-A1F5FBC88F4D}" srcOrd="1" destOrd="0" presId="urn:microsoft.com/office/officeart/2005/8/layout/orgChart1"/>
    <dgm:cxn modelId="{D362D953-BD9F-4681-96B6-F09277205499}" type="presParOf" srcId="{E54C85C5-94A1-4A0C-8F86-A1F5FBC88F4D}" destId="{A87D2505-E903-4A01-99AA-5891DF66963C}" srcOrd="0" destOrd="0" presId="urn:microsoft.com/office/officeart/2005/8/layout/orgChart1"/>
    <dgm:cxn modelId="{0C9E439D-D409-4331-B1FE-92DA15A6BE95}" type="presParOf" srcId="{A87D2505-E903-4A01-99AA-5891DF66963C}" destId="{9DC5F9C0-9832-497F-8A06-EF7BC83F7816}" srcOrd="0" destOrd="0" presId="urn:microsoft.com/office/officeart/2005/8/layout/orgChart1"/>
    <dgm:cxn modelId="{71D7D7C5-D637-4206-B204-7A5BED290C25}" type="presParOf" srcId="{A87D2505-E903-4A01-99AA-5891DF66963C}" destId="{B49305A6-DFBF-419D-8C4C-E9E8BF6D6707}" srcOrd="1" destOrd="0" presId="urn:microsoft.com/office/officeart/2005/8/layout/orgChart1"/>
    <dgm:cxn modelId="{881620D9-454E-40D3-B314-EDFFFF8489E8}" type="presParOf" srcId="{E54C85C5-94A1-4A0C-8F86-A1F5FBC88F4D}" destId="{D760BCC5-9B84-4F03-918E-015CAB13088C}" srcOrd="1" destOrd="0" presId="urn:microsoft.com/office/officeart/2005/8/layout/orgChart1"/>
    <dgm:cxn modelId="{1ABFF4B8-490F-4AC1-BD85-7078C71F7C38}" type="presParOf" srcId="{E54C85C5-94A1-4A0C-8F86-A1F5FBC88F4D}" destId="{F2424B62-A13E-4BF2-A91F-89A1DC39409A}" srcOrd="2" destOrd="0" presId="urn:microsoft.com/office/officeart/2005/8/layout/orgChart1"/>
    <dgm:cxn modelId="{BC5119BE-8FE1-487D-8E55-CAB7D9919297}" type="presParOf" srcId="{7F8889A4-5701-4D13-B4FD-44708C630DF3}" destId="{B7399CF5-2A54-47B2-8372-4DAD3B0E6081}" srcOrd="2" destOrd="0" presId="urn:microsoft.com/office/officeart/2005/8/layout/orgChart1"/>
    <dgm:cxn modelId="{991E7073-A744-49FC-9B2E-3BC2BB1E4589}" type="presParOf" srcId="{0885529F-F09B-46F5-B8F5-0DE537EB6884}" destId="{90F92DE5-2E61-4632-9D08-304F4B518BD2}" srcOrd="2" destOrd="0" presId="urn:microsoft.com/office/officeart/2005/8/layout/orgChart1"/>
    <dgm:cxn modelId="{7D9DC498-EA5F-4FEE-A353-51F0E9BC98F3}" type="presParOf" srcId="{0885529F-F09B-46F5-B8F5-0DE537EB6884}" destId="{87B1B93C-74B4-4163-A421-77FEBC078030}" srcOrd="3" destOrd="0" presId="urn:microsoft.com/office/officeart/2005/8/layout/orgChart1"/>
    <dgm:cxn modelId="{508C400E-DE92-4169-90BD-2C3806745557}" type="presParOf" srcId="{87B1B93C-74B4-4163-A421-77FEBC078030}" destId="{BE170237-B723-491C-9803-58565777682E}" srcOrd="0" destOrd="0" presId="urn:microsoft.com/office/officeart/2005/8/layout/orgChart1"/>
    <dgm:cxn modelId="{BA0EDE33-8A2C-4254-9F35-D5C95793ECB5}" type="presParOf" srcId="{BE170237-B723-491C-9803-58565777682E}" destId="{E881C677-894A-47F5-8A1C-0A9606CC2004}" srcOrd="0" destOrd="0" presId="urn:microsoft.com/office/officeart/2005/8/layout/orgChart1"/>
    <dgm:cxn modelId="{09CA6FA1-7D62-4E59-8553-B4760F3A969A}" type="presParOf" srcId="{BE170237-B723-491C-9803-58565777682E}" destId="{4D87CFCB-A630-422D-B84B-69042C2AF27B}" srcOrd="1" destOrd="0" presId="urn:microsoft.com/office/officeart/2005/8/layout/orgChart1"/>
    <dgm:cxn modelId="{D0B106F3-269F-4E00-BBDB-3D1A144E6633}" type="presParOf" srcId="{87B1B93C-74B4-4163-A421-77FEBC078030}" destId="{A12A0042-10AD-4CF7-B054-D5212495CC0C}" srcOrd="1" destOrd="0" presId="urn:microsoft.com/office/officeart/2005/8/layout/orgChart1"/>
    <dgm:cxn modelId="{547653CB-7CCB-42EC-BCBD-822B79574F48}" type="presParOf" srcId="{A12A0042-10AD-4CF7-B054-D5212495CC0C}" destId="{1F6F0FAD-611A-4024-991A-CCFC1A3DA3FA}" srcOrd="0" destOrd="0" presId="urn:microsoft.com/office/officeart/2005/8/layout/orgChart1"/>
    <dgm:cxn modelId="{63AB3377-2319-4BAC-8B87-4495695BDF43}" type="presParOf" srcId="{A12A0042-10AD-4CF7-B054-D5212495CC0C}" destId="{48DA1545-C519-42AA-AF6A-4BD7F7A7F947}" srcOrd="1" destOrd="0" presId="urn:microsoft.com/office/officeart/2005/8/layout/orgChart1"/>
    <dgm:cxn modelId="{8CF36072-7DE7-4C79-B369-D44D160F6B46}" type="presParOf" srcId="{48DA1545-C519-42AA-AF6A-4BD7F7A7F947}" destId="{2D671972-66EF-4ADD-95FE-8B06602630FF}" srcOrd="0" destOrd="0" presId="urn:microsoft.com/office/officeart/2005/8/layout/orgChart1"/>
    <dgm:cxn modelId="{3EC7B6E0-C2E3-47C3-A57D-6B3D295FCC2D}" type="presParOf" srcId="{2D671972-66EF-4ADD-95FE-8B06602630FF}" destId="{8481DD4F-3D15-41AD-ABE2-B31BA5EB6AEA}" srcOrd="0" destOrd="0" presId="urn:microsoft.com/office/officeart/2005/8/layout/orgChart1"/>
    <dgm:cxn modelId="{DBDFC917-0437-423D-B176-8AA9E7754456}" type="presParOf" srcId="{2D671972-66EF-4ADD-95FE-8B06602630FF}" destId="{D6828C7E-281B-4A41-AF23-F85CE2034FE8}" srcOrd="1" destOrd="0" presId="urn:microsoft.com/office/officeart/2005/8/layout/orgChart1"/>
    <dgm:cxn modelId="{83F7C699-3069-4D6B-8516-4F34D873E716}" type="presParOf" srcId="{48DA1545-C519-42AA-AF6A-4BD7F7A7F947}" destId="{7B1164C8-5A1B-4760-BCD2-55FE3032F314}" srcOrd="1" destOrd="0" presId="urn:microsoft.com/office/officeart/2005/8/layout/orgChart1"/>
    <dgm:cxn modelId="{BD382F75-9519-4E3E-98A2-5F07B8E9830E}" type="presParOf" srcId="{48DA1545-C519-42AA-AF6A-4BD7F7A7F947}" destId="{0C5097A3-B12D-4E9A-95E7-EF7DD872B5AD}" srcOrd="2" destOrd="0" presId="urn:microsoft.com/office/officeart/2005/8/layout/orgChart1"/>
    <dgm:cxn modelId="{F6E03C1C-FB43-42A9-9888-3FBA1B449830}" type="presParOf" srcId="{87B1B93C-74B4-4163-A421-77FEBC078030}" destId="{8D411B29-F4E2-4D1B-9BF8-4A055BA3E481}" srcOrd="2" destOrd="0" presId="urn:microsoft.com/office/officeart/2005/8/layout/orgChart1"/>
    <dgm:cxn modelId="{C2DC7DCC-4EF5-48B9-A2F9-4E1DEE9BA188}" type="presParOf" srcId="{0C337105-6E78-4C3F-AA72-DC47AC84B085}" destId="{03B2B555-796D-4CA9-8E61-7FB4452BF5D5}" srcOrd="2" destOrd="0" presId="urn:microsoft.com/office/officeart/2005/8/layout/orgChart1"/>
    <dgm:cxn modelId="{7C2A6452-3C2F-4811-BC59-A500D622FE71}" type="presParOf" srcId="{D4DFCE95-FF2F-42F5-8F8E-2916DCB8C1BD}" destId="{3D9A0B40-3007-4C8A-877F-4297161D640C}" srcOrd="2" destOrd="0" presId="urn:microsoft.com/office/officeart/2005/8/layout/orgChart1"/>
    <dgm:cxn modelId="{B3113E09-1D7F-4C35-A4E2-234929F579D8}" type="presParOf" srcId="{127EBE91-06FD-4942-B39E-966C78B82069}" destId="{5EDEC51D-1E0A-4C22-9F7A-A70A5CA1A400}" srcOrd="2" destOrd="0" presId="urn:microsoft.com/office/officeart/2005/8/layout/orgChart1"/>
    <dgm:cxn modelId="{2373EA9D-17D6-40FD-8D47-0E4E5D49FAEC}" type="presParOf" srcId="{127EBE91-06FD-4942-B39E-966C78B82069}" destId="{08A97D8A-21B0-4A3E-9252-E035C2A173F6}" srcOrd="3" destOrd="0" presId="urn:microsoft.com/office/officeart/2005/8/layout/orgChart1"/>
    <dgm:cxn modelId="{A9BC3FA6-6158-4AA4-A293-FC624AC1EA95}" type="presParOf" srcId="{08A97D8A-21B0-4A3E-9252-E035C2A173F6}" destId="{1ADEB613-DB9C-4A94-9641-4065B02DF7BF}" srcOrd="0" destOrd="0" presId="urn:microsoft.com/office/officeart/2005/8/layout/orgChart1"/>
    <dgm:cxn modelId="{B3C7D8D6-DA6A-46B1-9252-F92A7F581979}" type="presParOf" srcId="{1ADEB613-DB9C-4A94-9641-4065B02DF7BF}" destId="{DEDFA375-348C-4374-A3A6-D03291CCC504}" srcOrd="0" destOrd="0" presId="urn:microsoft.com/office/officeart/2005/8/layout/orgChart1"/>
    <dgm:cxn modelId="{0B426223-5F6F-4DAE-99B5-52015DD60827}" type="presParOf" srcId="{1ADEB613-DB9C-4A94-9641-4065B02DF7BF}" destId="{3C7DD555-C818-4070-AF1E-F9105B49FE69}" srcOrd="1" destOrd="0" presId="urn:microsoft.com/office/officeart/2005/8/layout/orgChart1"/>
    <dgm:cxn modelId="{5D6CD6EB-988D-4CFA-85C1-04DCE61E1095}" type="presParOf" srcId="{08A97D8A-21B0-4A3E-9252-E035C2A173F6}" destId="{3A3645B3-C4B9-4663-B302-E571979D0638}" srcOrd="1" destOrd="0" presId="urn:microsoft.com/office/officeart/2005/8/layout/orgChart1"/>
    <dgm:cxn modelId="{90E13A8C-63D5-4F95-A1EF-2160741BC00B}" type="presParOf" srcId="{3A3645B3-C4B9-4663-B302-E571979D0638}" destId="{53CA7483-6947-4D2C-9F91-2E7860B4DCED}" srcOrd="0" destOrd="0" presId="urn:microsoft.com/office/officeart/2005/8/layout/orgChart1"/>
    <dgm:cxn modelId="{88AA15B4-11E1-4F43-A8A6-DF37337F96C9}" type="presParOf" srcId="{3A3645B3-C4B9-4663-B302-E571979D0638}" destId="{EDF3A100-3985-42CB-A1F6-79FAABE3BA84}" srcOrd="1" destOrd="0" presId="urn:microsoft.com/office/officeart/2005/8/layout/orgChart1"/>
    <dgm:cxn modelId="{7787D376-56CB-4B33-B553-1E473A2A5802}" type="presParOf" srcId="{EDF3A100-3985-42CB-A1F6-79FAABE3BA84}" destId="{11CB92E4-A530-4278-BA60-8929BFC0D2EB}" srcOrd="0" destOrd="0" presId="urn:microsoft.com/office/officeart/2005/8/layout/orgChart1"/>
    <dgm:cxn modelId="{247D77EE-AEBE-4329-92EE-4EF8E0F40239}" type="presParOf" srcId="{11CB92E4-A530-4278-BA60-8929BFC0D2EB}" destId="{5FC39263-75E5-4716-B1F3-14E22D6CC0C1}" srcOrd="0" destOrd="0" presId="urn:microsoft.com/office/officeart/2005/8/layout/orgChart1"/>
    <dgm:cxn modelId="{9E29E44C-BC8D-41D9-B6E2-E6874EEC601B}" type="presParOf" srcId="{11CB92E4-A530-4278-BA60-8929BFC0D2EB}" destId="{EDA9BC7F-3A65-48E8-9882-1810F9FDD0E3}" srcOrd="1" destOrd="0" presId="urn:microsoft.com/office/officeart/2005/8/layout/orgChart1"/>
    <dgm:cxn modelId="{07B73854-40B5-4CA0-A1B8-C9741BAF3BB2}" type="presParOf" srcId="{EDF3A100-3985-42CB-A1F6-79FAABE3BA84}" destId="{6CC8DDA5-2FCA-4072-8F4E-422F6A0F6260}" srcOrd="1" destOrd="0" presId="urn:microsoft.com/office/officeart/2005/8/layout/orgChart1"/>
    <dgm:cxn modelId="{268B19CC-CECC-4692-B9DF-AE1CC979D16F}" type="presParOf" srcId="{6CC8DDA5-2FCA-4072-8F4E-422F6A0F6260}" destId="{1062FB73-35A0-4F25-87CD-336218B8171C}" srcOrd="0" destOrd="0" presId="urn:microsoft.com/office/officeart/2005/8/layout/orgChart1"/>
    <dgm:cxn modelId="{DB4FD68F-0E63-4166-8239-4F8A757BEDE4}" type="presParOf" srcId="{6CC8DDA5-2FCA-4072-8F4E-422F6A0F6260}" destId="{E66C114D-4D9D-4077-8717-D6DD2235A5C3}" srcOrd="1" destOrd="0" presId="urn:microsoft.com/office/officeart/2005/8/layout/orgChart1"/>
    <dgm:cxn modelId="{38C2B8FB-D295-4564-91DA-DB22A3009883}" type="presParOf" srcId="{E66C114D-4D9D-4077-8717-D6DD2235A5C3}" destId="{F420A9D2-D18D-4FB2-82B1-DB39BF624D66}" srcOrd="0" destOrd="0" presId="urn:microsoft.com/office/officeart/2005/8/layout/orgChart1"/>
    <dgm:cxn modelId="{33B31A69-49B6-4087-8ED5-4ED49DC1D26C}" type="presParOf" srcId="{F420A9D2-D18D-4FB2-82B1-DB39BF624D66}" destId="{FFFC703C-A483-4788-944A-B3416CFB0840}" srcOrd="0" destOrd="0" presId="urn:microsoft.com/office/officeart/2005/8/layout/orgChart1"/>
    <dgm:cxn modelId="{440329FF-C8E7-4717-9829-EE685AA0BF8B}" type="presParOf" srcId="{F420A9D2-D18D-4FB2-82B1-DB39BF624D66}" destId="{71BED8DB-315D-46FB-8DE0-FB01CEA996E8}" srcOrd="1" destOrd="0" presId="urn:microsoft.com/office/officeart/2005/8/layout/orgChart1"/>
    <dgm:cxn modelId="{1847CC2F-1373-4404-B84B-60E133BC0EF1}" type="presParOf" srcId="{E66C114D-4D9D-4077-8717-D6DD2235A5C3}" destId="{3BADDFE5-E241-4B1C-8E75-E433E5E79335}" srcOrd="1" destOrd="0" presId="urn:microsoft.com/office/officeart/2005/8/layout/orgChart1"/>
    <dgm:cxn modelId="{A247A358-466A-4EDC-AB93-B16B0CDF97C8}" type="presParOf" srcId="{3BADDFE5-E241-4B1C-8E75-E433E5E79335}" destId="{1016F5AB-0BB6-4DA5-92FD-5F576EE1D340}" srcOrd="0" destOrd="0" presId="urn:microsoft.com/office/officeart/2005/8/layout/orgChart1"/>
    <dgm:cxn modelId="{8C518508-9694-48AD-BC7A-7A10C154A5DB}" type="presParOf" srcId="{3BADDFE5-E241-4B1C-8E75-E433E5E79335}" destId="{86A603F9-A2EB-47F9-925F-C56F06CFF9AE}" srcOrd="1" destOrd="0" presId="urn:microsoft.com/office/officeart/2005/8/layout/orgChart1"/>
    <dgm:cxn modelId="{841ECAE7-970E-4365-8C19-1A75F792C6BB}" type="presParOf" srcId="{86A603F9-A2EB-47F9-925F-C56F06CFF9AE}" destId="{C5CC9C63-F08E-4830-9368-CFC024E3ABA6}" srcOrd="0" destOrd="0" presId="urn:microsoft.com/office/officeart/2005/8/layout/orgChart1"/>
    <dgm:cxn modelId="{A33DF1F3-D340-45CD-B304-989187F6CAB2}" type="presParOf" srcId="{C5CC9C63-F08E-4830-9368-CFC024E3ABA6}" destId="{D2273457-2938-4EA6-B130-02052AE04939}" srcOrd="0" destOrd="0" presId="urn:microsoft.com/office/officeart/2005/8/layout/orgChart1"/>
    <dgm:cxn modelId="{D4A1440D-D48A-41A2-8D8B-4FDCCBAF0AFB}" type="presParOf" srcId="{C5CC9C63-F08E-4830-9368-CFC024E3ABA6}" destId="{D75A592A-6177-4714-B6F3-9B57B6F54F9B}" srcOrd="1" destOrd="0" presId="urn:microsoft.com/office/officeart/2005/8/layout/orgChart1"/>
    <dgm:cxn modelId="{2A77F7BC-91FB-433A-BCDE-361A998F0932}" type="presParOf" srcId="{86A603F9-A2EB-47F9-925F-C56F06CFF9AE}" destId="{B1287896-3F07-4F97-ADAB-7A1C91525D7C}" srcOrd="1" destOrd="0" presId="urn:microsoft.com/office/officeart/2005/8/layout/orgChart1"/>
    <dgm:cxn modelId="{ED981283-4140-46E6-A8D7-94AD22E53A36}" type="presParOf" srcId="{86A603F9-A2EB-47F9-925F-C56F06CFF9AE}" destId="{A16C1410-DDB9-4B1C-99A6-9CA6312C24B9}" srcOrd="2" destOrd="0" presId="urn:microsoft.com/office/officeart/2005/8/layout/orgChart1"/>
    <dgm:cxn modelId="{CC0CFF40-0220-482F-9FCD-0BA253E540D2}" type="presParOf" srcId="{E66C114D-4D9D-4077-8717-D6DD2235A5C3}" destId="{52300BA5-F352-4BEB-AD0A-2BF8A89ABEBC}" srcOrd="2" destOrd="0" presId="urn:microsoft.com/office/officeart/2005/8/layout/orgChart1"/>
    <dgm:cxn modelId="{15145AE5-02D9-4690-9D0C-5A3A6BAB7B6F}" type="presParOf" srcId="{EDF3A100-3985-42CB-A1F6-79FAABE3BA84}" destId="{407CDDC5-63C8-4498-AB6B-107DF02ADFB2}" srcOrd="2" destOrd="0" presId="urn:microsoft.com/office/officeart/2005/8/layout/orgChart1"/>
    <dgm:cxn modelId="{1316B874-13DE-4513-B295-F36E200F3061}" type="presParOf" srcId="{08A97D8A-21B0-4A3E-9252-E035C2A173F6}" destId="{62573454-4D42-4ACB-9134-ACD009B06CC3}" srcOrd="2" destOrd="0" presId="urn:microsoft.com/office/officeart/2005/8/layout/orgChart1"/>
    <dgm:cxn modelId="{FD120262-D5F8-4DC3-A0F2-E60B99BDDDA4}" type="presParOf" srcId="{127EBE91-06FD-4942-B39E-966C78B82069}" destId="{C97E8C0A-74E0-41E2-8252-2C6C6BEEA0DE}" srcOrd="4" destOrd="0" presId="urn:microsoft.com/office/officeart/2005/8/layout/orgChart1"/>
    <dgm:cxn modelId="{B156E264-0C3C-415E-A918-2F47EAFBE05C}" type="presParOf" srcId="{127EBE91-06FD-4942-B39E-966C78B82069}" destId="{91AAF81C-0757-4181-8310-6ADFB4970A3E}" srcOrd="5" destOrd="0" presId="urn:microsoft.com/office/officeart/2005/8/layout/orgChart1"/>
    <dgm:cxn modelId="{C8D7A6E8-F87B-4AA7-B5D9-4EEA42D3AA8F}" type="presParOf" srcId="{91AAF81C-0757-4181-8310-6ADFB4970A3E}" destId="{40565F05-33CB-4D7A-9EC4-450CF00E56AC}" srcOrd="0" destOrd="0" presId="urn:microsoft.com/office/officeart/2005/8/layout/orgChart1"/>
    <dgm:cxn modelId="{36318F59-DE0D-49BB-B396-E779D9091850}" type="presParOf" srcId="{40565F05-33CB-4D7A-9EC4-450CF00E56AC}" destId="{9B0EDD24-8CB9-4031-9631-3722ECEFF18E}" srcOrd="0" destOrd="0" presId="urn:microsoft.com/office/officeart/2005/8/layout/orgChart1"/>
    <dgm:cxn modelId="{50249C5A-EC36-47A4-93ED-1C4537D72F78}" type="presParOf" srcId="{40565F05-33CB-4D7A-9EC4-450CF00E56AC}" destId="{D9C5CB6C-D4D6-40F9-901A-88F4BB7772AF}" srcOrd="1" destOrd="0" presId="urn:microsoft.com/office/officeart/2005/8/layout/orgChart1"/>
    <dgm:cxn modelId="{906F5724-118B-4747-BE3D-BB0A86482D27}" type="presParOf" srcId="{91AAF81C-0757-4181-8310-6ADFB4970A3E}" destId="{54CE9C81-5F1F-4E56-8AB9-4F7C9669DF05}" srcOrd="1" destOrd="0" presId="urn:microsoft.com/office/officeart/2005/8/layout/orgChart1"/>
    <dgm:cxn modelId="{0785EC21-510B-441B-9158-8DF2747FF413}" type="presParOf" srcId="{54CE9C81-5F1F-4E56-8AB9-4F7C9669DF05}" destId="{7F9A93CD-1C35-4E5F-A86C-EE80D975FB1E}" srcOrd="0" destOrd="0" presId="urn:microsoft.com/office/officeart/2005/8/layout/orgChart1"/>
    <dgm:cxn modelId="{DE3A10BE-3753-4028-8FA5-D4F5347B0545}" type="presParOf" srcId="{54CE9C81-5F1F-4E56-8AB9-4F7C9669DF05}" destId="{817141D7-1A7A-4383-86B3-5309287B0D30}" srcOrd="1" destOrd="0" presId="urn:microsoft.com/office/officeart/2005/8/layout/orgChart1"/>
    <dgm:cxn modelId="{7BCF97FB-FF05-4482-B14E-88DFED276C76}" type="presParOf" srcId="{817141D7-1A7A-4383-86B3-5309287B0D30}" destId="{7AE12593-5DF6-41A0-A752-A1DF1C303CE3}" srcOrd="0" destOrd="0" presId="urn:microsoft.com/office/officeart/2005/8/layout/orgChart1"/>
    <dgm:cxn modelId="{8D4B5F66-CBE9-4606-9C0A-AA1589FC12F0}" type="presParOf" srcId="{7AE12593-5DF6-41A0-A752-A1DF1C303CE3}" destId="{7C3F71A5-0F2F-49F5-B0B9-C7F8D8F35713}" srcOrd="0" destOrd="0" presId="urn:microsoft.com/office/officeart/2005/8/layout/orgChart1"/>
    <dgm:cxn modelId="{7C2D216B-4175-44F9-A1A0-6670BD3EC2B3}" type="presParOf" srcId="{7AE12593-5DF6-41A0-A752-A1DF1C303CE3}" destId="{E386AA52-E8E6-42E6-A9F0-455A25BC0641}" srcOrd="1" destOrd="0" presId="urn:microsoft.com/office/officeart/2005/8/layout/orgChart1"/>
    <dgm:cxn modelId="{31941017-567D-40D3-8D94-5245E95796C4}" type="presParOf" srcId="{817141D7-1A7A-4383-86B3-5309287B0D30}" destId="{AD19BAC4-1C05-49EA-B2C4-1698AF47C0F9}" srcOrd="1" destOrd="0" presId="urn:microsoft.com/office/officeart/2005/8/layout/orgChart1"/>
    <dgm:cxn modelId="{7D92BCFE-7190-4451-B444-A79DB68CC5AA}" type="presParOf" srcId="{AD19BAC4-1C05-49EA-B2C4-1698AF47C0F9}" destId="{CC7C0843-2889-41A5-9B94-61F58965BE93}" srcOrd="0" destOrd="0" presId="urn:microsoft.com/office/officeart/2005/8/layout/orgChart1"/>
    <dgm:cxn modelId="{4A094CC2-2FA8-4201-A7A2-A11339734EED}" type="presParOf" srcId="{AD19BAC4-1C05-49EA-B2C4-1698AF47C0F9}" destId="{10DF0FE2-4096-4CAF-B4D5-A5EEE0DA51FD}" srcOrd="1" destOrd="0" presId="urn:microsoft.com/office/officeart/2005/8/layout/orgChart1"/>
    <dgm:cxn modelId="{CF6C50F2-7432-49A4-A42A-C1BEDF376E0C}" type="presParOf" srcId="{10DF0FE2-4096-4CAF-B4D5-A5EEE0DA51FD}" destId="{2104BBF7-C806-44E8-B6FA-D94ABBA60CCA}" srcOrd="0" destOrd="0" presId="urn:microsoft.com/office/officeart/2005/8/layout/orgChart1"/>
    <dgm:cxn modelId="{1FA737A8-B0F3-449C-B706-832D12F51293}" type="presParOf" srcId="{2104BBF7-C806-44E8-B6FA-D94ABBA60CCA}" destId="{15D167A9-9F0C-4CB2-A810-A2FEAF40CDFE}" srcOrd="0" destOrd="0" presId="urn:microsoft.com/office/officeart/2005/8/layout/orgChart1"/>
    <dgm:cxn modelId="{08ABF563-C188-4A9C-8B90-C8DA4F5CDC64}" type="presParOf" srcId="{2104BBF7-C806-44E8-B6FA-D94ABBA60CCA}" destId="{E7309D17-CEF8-4894-85B6-2D9ACA413973}" srcOrd="1" destOrd="0" presId="urn:microsoft.com/office/officeart/2005/8/layout/orgChart1"/>
    <dgm:cxn modelId="{5BB438CC-DE22-4328-850C-2BB6528E6167}" type="presParOf" srcId="{10DF0FE2-4096-4CAF-B4D5-A5EEE0DA51FD}" destId="{FB49AF2E-29DC-4F71-9B90-C49FE7D97C43}" srcOrd="1" destOrd="0" presId="urn:microsoft.com/office/officeart/2005/8/layout/orgChart1"/>
    <dgm:cxn modelId="{DDA298EE-6C97-4C86-BB99-69ED50A60C2B}" type="presParOf" srcId="{FB49AF2E-29DC-4F71-9B90-C49FE7D97C43}" destId="{0CBC05BE-F494-4440-AA42-239462AE03D9}" srcOrd="0" destOrd="0" presId="urn:microsoft.com/office/officeart/2005/8/layout/orgChart1"/>
    <dgm:cxn modelId="{699715A5-C4DE-4B32-8860-B15F846E3AA8}" type="presParOf" srcId="{FB49AF2E-29DC-4F71-9B90-C49FE7D97C43}" destId="{0A99CA48-925A-4AA3-91A7-958A08458EA5}" srcOrd="1" destOrd="0" presId="urn:microsoft.com/office/officeart/2005/8/layout/orgChart1"/>
    <dgm:cxn modelId="{0FB80034-DE46-45E6-A71A-982DCC325C3C}" type="presParOf" srcId="{0A99CA48-925A-4AA3-91A7-958A08458EA5}" destId="{0CDE2630-BAD3-436E-8E3A-7D552FA02D0E}" srcOrd="0" destOrd="0" presId="urn:microsoft.com/office/officeart/2005/8/layout/orgChart1"/>
    <dgm:cxn modelId="{86D1DD85-0F90-4964-A408-69CB621CBCF9}" type="presParOf" srcId="{0CDE2630-BAD3-436E-8E3A-7D552FA02D0E}" destId="{22D34190-8CC1-4CF1-BBF1-B445F9C9082F}" srcOrd="0" destOrd="0" presId="urn:microsoft.com/office/officeart/2005/8/layout/orgChart1"/>
    <dgm:cxn modelId="{78E851A4-6C5D-499F-976F-FFEE5BE180D8}" type="presParOf" srcId="{0CDE2630-BAD3-436E-8E3A-7D552FA02D0E}" destId="{CBF85A4E-4F5F-4CB1-958B-D056BE543D88}" srcOrd="1" destOrd="0" presId="urn:microsoft.com/office/officeart/2005/8/layout/orgChart1"/>
    <dgm:cxn modelId="{2E2791AE-2B56-46AB-BE79-43A9309B2C21}" type="presParOf" srcId="{0A99CA48-925A-4AA3-91A7-958A08458EA5}" destId="{B3C07312-7901-45E0-91CE-CC751D099036}" srcOrd="1" destOrd="0" presId="urn:microsoft.com/office/officeart/2005/8/layout/orgChart1"/>
    <dgm:cxn modelId="{03F5624C-D326-4025-843E-0D7F0D1E60A1}" type="presParOf" srcId="{0A99CA48-925A-4AA3-91A7-958A08458EA5}" destId="{E6747762-AE55-47A3-8129-5FE055E0F820}" srcOrd="2" destOrd="0" presId="urn:microsoft.com/office/officeart/2005/8/layout/orgChart1"/>
    <dgm:cxn modelId="{7798B803-E29B-449E-A772-915E417FAFD7}" type="presParOf" srcId="{FB49AF2E-29DC-4F71-9B90-C49FE7D97C43}" destId="{E55993D2-F41C-488C-A67F-743C8DDEC5FE}" srcOrd="2" destOrd="0" presId="urn:microsoft.com/office/officeart/2005/8/layout/orgChart1"/>
    <dgm:cxn modelId="{DCC38597-B3EF-49BF-9498-E9C6AD23423B}" type="presParOf" srcId="{FB49AF2E-29DC-4F71-9B90-C49FE7D97C43}" destId="{867EA4BA-E47F-4C37-9822-337286371D2C}" srcOrd="3" destOrd="0" presId="urn:microsoft.com/office/officeart/2005/8/layout/orgChart1"/>
    <dgm:cxn modelId="{5D41F3A8-5E91-4972-B2E1-E3B109B79BBE}" type="presParOf" srcId="{867EA4BA-E47F-4C37-9822-337286371D2C}" destId="{8F261E1C-CA26-4594-B6C5-FB8E08754B68}" srcOrd="0" destOrd="0" presId="urn:microsoft.com/office/officeart/2005/8/layout/orgChart1"/>
    <dgm:cxn modelId="{FB8D081C-1A6E-404A-8DBD-DAFBF8896019}" type="presParOf" srcId="{8F261E1C-CA26-4594-B6C5-FB8E08754B68}" destId="{86DC2700-54CD-463A-97E6-E01071FB952B}" srcOrd="0" destOrd="0" presId="urn:microsoft.com/office/officeart/2005/8/layout/orgChart1"/>
    <dgm:cxn modelId="{579D7696-EF28-43B6-A5AC-690AAE862B7A}" type="presParOf" srcId="{8F261E1C-CA26-4594-B6C5-FB8E08754B68}" destId="{B07B50A8-D9DA-442A-9C59-7C12E8589064}" srcOrd="1" destOrd="0" presId="urn:microsoft.com/office/officeart/2005/8/layout/orgChart1"/>
    <dgm:cxn modelId="{B90CF828-2D12-49DF-A4D9-CF58D4513A4B}" type="presParOf" srcId="{867EA4BA-E47F-4C37-9822-337286371D2C}" destId="{CB87C159-0FF4-4CB6-A67A-DDAD44670AB8}" srcOrd="1" destOrd="0" presId="urn:microsoft.com/office/officeart/2005/8/layout/orgChart1"/>
    <dgm:cxn modelId="{DFEB3CC6-06F0-49C5-AD96-0081143967D8}" type="presParOf" srcId="{867EA4BA-E47F-4C37-9822-337286371D2C}" destId="{0ECA3ADD-53B1-4D23-83D5-0116EEE48520}" srcOrd="2" destOrd="0" presId="urn:microsoft.com/office/officeart/2005/8/layout/orgChart1"/>
    <dgm:cxn modelId="{03F26FE9-36DF-4D7D-BCCB-0257AD7FAEA6}" type="presParOf" srcId="{10DF0FE2-4096-4CAF-B4D5-A5EEE0DA51FD}" destId="{8917211A-438B-4A06-95C5-3FCCC448393B}" srcOrd="2" destOrd="0" presId="urn:microsoft.com/office/officeart/2005/8/layout/orgChart1"/>
    <dgm:cxn modelId="{EF9FCACB-50E7-49EC-8BDD-E40E526B7D8D}" type="presParOf" srcId="{817141D7-1A7A-4383-86B3-5309287B0D30}" destId="{17C8DFF6-81C3-4C03-99E1-5D5607D5CDD9}" srcOrd="2" destOrd="0" presId="urn:microsoft.com/office/officeart/2005/8/layout/orgChart1"/>
    <dgm:cxn modelId="{F078513F-10BB-4711-A65D-D0569B75B39D}" type="presParOf" srcId="{91AAF81C-0757-4181-8310-6ADFB4970A3E}" destId="{4DC11227-E2BA-4936-AF09-A303EB39B577}" srcOrd="2" destOrd="0" presId="urn:microsoft.com/office/officeart/2005/8/layout/orgChart1"/>
    <dgm:cxn modelId="{AD67E4AA-96EC-4361-B71F-8D145F17FD1D}" type="presParOf" srcId="{127EBE91-06FD-4942-B39E-966C78B82069}" destId="{6B35DE13-8200-48C5-9A8D-D927C2C2B195}" srcOrd="6" destOrd="0" presId="urn:microsoft.com/office/officeart/2005/8/layout/orgChart1"/>
    <dgm:cxn modelId="{FECE9B7E-CC7C-4617-BB67-28DC4BCA9549}" type="presParOf" srcId="{127EBE91-06FD-4942-B39E-966C78B82069}" destId="{6A5AFB61-5A58-4D6E-93AC-59559C0DD99C}" srcOrd="7" destOrd="0" presId="urn:microsoft.com/office/officeart/2005/8/layout/orgChart1"/>
    <dgm:cxn modelId="{7F317DAA-4CF2-4FEB-9FDF-03560714EE71}" type="presParOf" srcId="{6A5AFB61-5A58-4D6E-93AC-59559C0DD99C}" destId="{74F80383-AC85-42B7-97E4-13673C07EC2A}" srcOrd="0" destOrd="0" presId="urn:microsoft.com/office/officeart/2005/8/layout/orgChart1"/>
    <dgm:cxn modelId="{07BF9B8D-B1C4-4174-82B2-A77804C5431F}" type="presParOf" srcId="{74F80383-AC85-42B7-97E4-13673C07EC2A}" destId="{4DCEFCAA-EAD0-459B-B6A2-302C9A5D5A19}" srcOrd="0" destOrd="0" presId="urn:microsoft.com/office/officeart/2005/8/layout/orgChart1"/>
    <dgm:cxn modelId="{5C18D6C8-AA5D-4E51-9752-B6B2AD3DABD5}" type="presParOf" srcId="{74F80383-AC85-42B7-97E4-13673C07EC2A}" destId="{07FF49C0-C6AE-4E83-A54B-73EDEFE041F7}" srcOrd="1" destOrd="0" presId="urn:microsoft.com/office/officeart/2005/8/layout/orgChart1"/>
    <dgm:cxn modelId="{7D516629-24D6-4714-A49D-7855CEC9CA73}" type="presParOf" srcId="{6A5AFB61-5A58-4D6E-93AC-59559C0DD99C}" destId="{C67C27D2-8FCA-4816-AFB1-380F12A82C50}" srcOrd="1" destOrd="0" presId="urn:microsoft.com/office/officeart/2005/8/layout/orgChart1"/>
    <dgm:cxn modelId="{B62953A7-F75A-4CBF-BEA7-1FDC75C497EC}" type="presParOf" srcId="{C67C27D2-8FCA-4816-AFB1-380F12A82C50}" destId="{E936BB39-CCBE-4A73-8587-39C3DA0CDD3C}" srcOrd="0" destOrd="0" presId="urn:microsoft.com/office/officeart/2005/8/layout/orgChart1"/>
    <dgm:cxn modelId="{0873F689-A5D1-4B71-9582-F9DF32A9FCD0}" type="presParOf" srcId="{C67C27D2-8FCA-4816-AFB1-380F12A82C50}" destId="{39C8F591-C61C-49F5-98FE-0CECBD78C1F5}" srcOrd="1" destOrd="0" presId="urn:microsoft.com/office/officeart/2005/8/layout/orgChart1"/>
    <dgm:cxn modelId="{39000AEA-691E-4D35-89FE-600793F1E0CD}" type="presParOf" srcId="{39C8F591-C61C-49F5-98FE-0CECBD78C1F5}" destId="{F047B6CF-8F94-4FCA-A87E-1E0942BA6804}" srcOrd="0" destOrd="0" presId="urn:microsoft.com/office/officeart/2005/8/layout/orgChart1"/>
    <dgm:cxn modelId="{3C77702E-8D22-4996-8F60-F4886DE65582}" type="presParOf" srcId="{F047B6CF-8F94-4FCA-A87E-1E0942BA6804}" destId="{18F3BD83-8DE7-4251-AA0A-60768197C7CA}" srcOrd="0" destOrd="0" presId="urn:microsoft.com/office/officeart/2005/8/layout/orgChart1"/>
    <dgm:cxn modelId="{2341172E-1104-4431-9745-52D6C7193C13}" type="presParOf" srcId="{F047B6CF-8F94-4FCA-A87E-1E0942BA6804}" destId="{B95FD4C9-8E9B-4541-90B9-46A975D884B1}" srcOrd="1" destOrd="0" presId="urn:microsoft.com/office/officeart/2005/8/layout/orgChart1"/>
    <dgm:cxn modelId="{FDFFF607-70C6-44CA-A821-A4C70996EA6A}" type="presParOf" srcId="{39C8F591-C61C-49F5-98FE-0CECBD78C1F5}" destId="{7795E827-C464-4610-B0DE-DB87216902FA}" srcOrd="1" destOrd="0" presId="urn:microsoft.com/office/officeart/2005/8/layout/orgChart1"/>
    <dgm:cxn modelId="{6054F9E7-8161-4C1F-8C55-5D15E0E457CF}" type="presParOf" srcId="{7795E827-C464-4610-B0DE-DB87216902FA}" destId="{A3AC6BE6-083F-48EC-B2EE-C43ED9566A71}" srcOrd="0" destOrd="0" presId="urn:microsoft.com/office/officeart/2005/8/layout/orgChart1"/>
    <dgm:cxn modelId="{EE483E7E-38FE-4FCD-B9D6-07FA8F3BC26D}" type="presParOf" srcId="{7795E827-C464-4610-B0DE-DB87216902FA}" destId="{2E8BDB96-428D-44DD-A1B9-D2181CE8958D}" srcOrd="1" destOrd="0" presId="urn:microsoft.com/office/officeart/2005/8/layout/orgChart1"/>
    <dgm:cxn modelId="{F50A74D1-042C-4860-92E8-858340DD6EAD}" type="presParOf" srcId="{2E8BDB96-428D-44DD-A1B9-D2181CE8958D}" destId="{5E53B010-363B-4D3C-91E8-6474144909D2}" srcOrd="0" destOrd="0" presId="urn:microsoft.com/office/officeart/2005/8/layout/orgChart1"/>
    <dgm:cxn modelId="{E396B04C-06A3-4447-BC4C-12C91AA23CDD}" type="presParOf" srcId="{5E53B010-363B-4D3C-91E8-6474144909D2}" destId="{8FE52EEB-2C7E-41FD-A89E-B465144CB51F}" srcOrd="0" destOrd="0" presId="urn:microsoft.com/office/officeart/2005/8/layout/orgChart1"/>
    <dgm:cxn modelId="{F480D20F-FF1B-4C22-9990-4175098944B1}" type="presParOf" srcId="{5E53B010-363B-4D3C-91E8-6474144909D2}" destId="{40687432-52FA-45D9-B16D-019D420A0C65}" srcOrd="1" destOrd="0" presId="urn:microsoft.com/office/officeart/2005/8/layout/orgChart1"/>
    <dgm:cxn modelId="{76ED4269-EB69-4811-AADA-7FEF00F95EAF}" type="presParOf" srcId="{2E8BDB96-428D-44DD-A1B9-D2181CE8958D}" destId="{FCC6FBEE-E6FC-4B99-9CC9-E56D08E90F39}" srcOrd="1" destOrd="0" presId="urn:microsoft.com/office/officeart/2005/8/layout/orgChart1"/>
    <dgm:cxn modelId="{BCD34848-FB7C-4DFF-8CF9-435F431F30BD}" type="presParOf" srcId="{2E8BDB96-428D-44DD-A1B9-D2181CE8958D}" destId="{F0390D59-ADA7-48DA-AF68-3253277B84BE}" srcOrd="2" destOrd="0" presId="urn:microsoft.com/office/officeart/2005/8/layout/orgChart1"/>
    <dgm:cxn modelId="{87F245EB-DCFC-4720-8FDC-3DB536CA6186}" type="presParOf" srcId="{39C8F591-C61C-49F5-98FE-0CECBD78C1F5}" destId="{432DD061-488B-46CD-92F5-BCF7C01A021A}" srcOrd="2" destOrd="0" presId="urn:microsoft.com/office/officeart/2005/8/layout/orgChart1"/>
    <dgm:cxn modelId="{3D7258A3-F935-46F4-A039-604A7B6E07C1}" type="presParOf" srcId="{6A5AFB61-5A58-4D6E-93AC-59559C0DD99C}" destId="{A873A4D7-2B98-440B-83A7-D3E4C81A64DE}" srcOrd="2" destOrd="0" presId="urn:microsoft.com/office/officeart/2005/8/layout/orgChart1"/>
    <dgm:cxn modelId="{97B10CA5-8358-4E78-9894-61AF43E46E00}" type="presParOf" srcId="{08532082-3D94-4AA7-AF4C-5E1FE6DA4BA2}" destId="{8F19325B-19E2-4C8E-8BAD-51F6D99E4E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9085F2-D252-4F65-ADAC-8BC70E8D02AC}" type="doc">
      <dgm:prSet loTypeId="urn:microsoft.com/office/officeart/2005/8/layout/orgChart1" loCatId="hierarchy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pPr rtl="1"/>
          <a:endParaRPr lang="ar-SA"/>
        </a:p>
      </dgm:t>
    </dgm:pt>
    <dgm:pt modelId="{33D0A5CB-8379-4366-81C5-B00937283C96}">
      <dgm:prSet phldrT="[نص]" custT="1"/>
      <dgm:spPr/>
      <dgm:t>
        <a:bodyPr/>
        <a:lstStyle/>
        <a:p>
          <a:pPr rtl="1"/>
          <a:r>
            <a:rPr lang="ar-SA" sz="2400" b="1" dirty="0"/>
            <a:t>لام الابتداء</a:t>
          </a:r>
        </a:p>
      </dgm:t>
    </dgm:pt>
    <dgm:pt modelId="{FAC964C8-866A-40E9-9584-2404A86AADFB}" type="parTrans" cxnId="{585188FD-16B6-4CB8-9089-B3AA1DA20DEE}">
      <dgm:prSet/>
      <dgm:spPr/>
      <dgm:t>
        <a:bodyPr/>
        <a:lstStyle/>
        <a:p>
          <a:pPr rtl="1"/>
          <a:endParaRPr lang="ar-SA"/>
        </a:p>
      </dgm:t>
    </dgm:pt>
    <dgm:pt modelId="{030471CC-A095-475D-BAB2-DF9F283A4A86}" type="sibTrans" cxnId="{585188FD-16B6-4CB8-9089-B3AA1DA20DEE}">
      <dgm:prSet/>
      <dgm:spPr/>
      <dgm:t>
        <a:bodyPr/>
        <a:lstStyle/>
        <a:p>
          <a:pPr rtl="1"/>
          <a:endParaRPr lang="ar-SA"/>
        </a:p>
      </dgm:t>
    </dgm:pt>
    <dgm:pt modelId="{A94B21FC-A2E0-4D9D-814C-E672A914AD9E}">
      <dgm:prSet phldrT="[نص]" custT="1"/>
      <dgm:spPr/>
      <dgm:t>
        <a:bodyPr/>
        <a:lstStyle/>
        <a:p>
          <a:pPr rtl="1"/>
          <a:r>
            <a:rPr lang="ar-SA" sz="2000" dirty="0"/>
            <a:t>مع خبر إنّ</a:t>
          </a:r>
        </a:p>
      </dgm:t>
    </dgm:pt>
    <dgm:pt modelId="{FBEF35CB-14CF-4D62-AC6C-4EE1779F2D82}" type="parTrans" cxnId="{7EDD16C6-C854-48A1-AAF1-99814DAD0E34}">
      <dgm:prSet/>
      <dgm:spPr/>
      <dgm:t>
        <a:bodyPr/>
        <a:lstStyle/>
        <a:p>
          <a:pPr rtl="1"/>
          <a:endParaRPr lang="ar-SA"/>
        </a:p>
      </dgm:t>
    </dgm:pt>
    <dgm:pt modelId="{52013791-8422-406D-A8DC-F558ECE14D4E}" type="sibTrans" cxnId="{7EDD16C6-C854-48A1-AAF1-99814DAD0E34}">
      <dgm:prSet/>
      <dgm:spPr/>
      <dgm:t>
        <a:bodyPr/>
        <a:lstStyle/>
        <a:p>
          <a:pPr rtl="1"/>
          <a:endParaRPr lang="ar-SA"/>
        </a:p>
      </dgm:t>
    </dgm:pt>
    <dgm:pt modelId="{95265831-FF84-444E-B951-74D2B9E5ED19}">
      <dgm:prSet phldrT="[نص]" custT="1"/>
      <dgm:spPr/>
      <dgm:t>
        <a:bodyPr/>
        <a:lstStyle/>
        <a:p>
          <a:pPr rtl="1"/>
          <a:r>
            <a:rPr lang="ar-SA" sz="1800" dirty="0"/>
            <a:t>دخولها على اسم إنّ</a:t>
          </a:r>
        </a:p>
      </dgm:t>
    </dgm:pt>
    <dgm:pt modelId="{38D108AC-7CE5-4EF6-8E96-FD4800E1B10B}" type="parTrans" cxnId="{F3091795-7A65-4B45-9B6F-B400FA90C0E7}">
      <dgm:prSet/>
      <dgm:spPr/>
      <dgm:t>
        <a:bodyPr/>
        <a:lstStyle/>
        <a:p>
          <a:pPr rtl="1"/>
          <a:endParaRPr lang="ar-SA"/>
        </a:p>
      </dgm:t>
    </dgm:pt>
    <dgm:pt modelId="{8E0D05D1-6959-4DB0-983D-33C115EF1947}" type="sibTrans" cxnId="{F3091795-7A65-4B45-9B6F-B400FA90C0E7}">
      <dgm:prSet/>
      <dgm:spPr/>
      <dgm:t>
        <a:bodyPr/>
        <a:lstStyle/>
        <a:p>
          <a:pPr rtl="1"/>
          <a:endParaRPr lang="ar-SA"/>
        </a:p>
      </dgm:t>
    </dgm:pt>
    <dgm:pt modelId="{903E0D08-29B6-4CED-91BE-112154948049}">
      <dgm:prSet custT="1"/>
      <dgm:spPr/>
      <dgm:t>
        <a:bodyPr/>
        <a:lstStyle/>
        <a:p>
          <a:pPr rtl="1"/>
          <a:r>
            <a:rPr lang="ar-SA" sz="1800" dirty="0"/>
            <a:t>تدخل</a:t>
          </a:r>
        </a:p>
      </dgm:t>
    </dgm:pt>
    <dgm:pt modelId="{93DB98C7-BA60-40FE-B234-308274D3FD0D}" type="parTrans" cxnId="{008EB113-98C0-4AC9-95F9-13A4766BD749}">
      <dgm:prSet/>
      <dgm:spPr/>
      <dgm:t>
        <a:bodyPr/>
        <a:lstStyle/>
        <a:p>
          <a:pPr rtl="1"/>
          <a:endParaRPr lang="ar-SA"/>
        </a:p>
      </dgm:t>
    </dgm:pt>
    <dgm:pt modelId="{1125D09C-D0A4-4D38-9017-5FF7CD8C4545}" type="sibTrans" cxnId="{008EB113-98C0-4AC9-95F9-13A4766BD749}">
      <dgm:prSet/>
      <dgm:spPr/>
      <dgm:t>
        <a:bodyPr/>
        <a:lstStyle/>
        <a:p>
          <a:pPr rtl="1"/>
          <a:endParaRPr lang="ar-SA"/>
        </a:p>
      </dgm:t>
    </dgm:pt>
    <dgm:pt modelId="{9A8F0A8A-3687-4DC3-91DF-EACB738F53DD}">
      <dgm:prSet custT="1"/>
      <dgm:spPr/>
      <dgm:t>
        <a:bodyPr/>
        <a:lstStyle/>
        <a:p>
          <a:pPr rtl="1"/>
          <a:r>
            <a:rPr lang="ar-SA" sz="1400" dirty="0"/>
            <a:t>إذا تقدم عليه الخبر شبه الجملة</a:t>
          </a:r>
        </a:p>
      </dgm:t>
    </dgm:pt>
    <dgm:pt modelId="{05934F18-CFAD-4E17-9BD3-F5363102E746}" type="parTrans" cxnId="{C2C75E28-DE06-421F-8D70-413C2B219A20}">
      <dgm:prSet/>
      <dgm:spPr/>
      <dgm:t>
        <a:bodyPr/>
        <a:lstStyle/>
        <a:p>
          <a:pPr rtl="1"/>
          <a:endParaRPr lang="ar-SA"/>
        </a:p>
      </dgm:t>
    </dgm:pt>
    <dgm:pt modelId="{F9F84506-ED7A-4C9C-AF46-E99A5878E874}" type="sibTrans" cxnId="{C2C75E28-DE06-421F-8D70-413C2B219A20}">
      <dgm:prSet/>
      <dgm:spPr/>
      <dgm:t>
        <a:bodyPr/>
        <a:lstStyle/>
        <a:p>
          <a:pPr rtl="1"/>
          <a:endParaRPr lang="ar-SA"/>
        </a:p>
      </dgm:t>
    </dgm:pt>
    <dgm:pt modelId="{A2243738-BE50-4ACD-BA72-F808942708BE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الخبر مؤخر مثبت غير ماض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وإنّ صخرًا لتأتمّ الهداةُ به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كأنه علم في رأسه نارُ</a:t>
          </a:r>
        </a:p>
      </dgm:t>
    </dgm:pt>
    <dgm:pt modelId="{FF28390A-83BF-49BB-A6F6-B478F31AAB28}" type="parTrans" cxnId="{B5E6D25A-55A0-414F-9395-36484075E61D}">
      <dgm:prSet/>
      <dgm:spPr/>
      <dgm:t>
        <a:bodyPr/>
        <a:lstStyle/>
        <a:p>
          <a:pPr rtl="1"/>
          <a:endParaRPr lang="ar-SA"/>
        </a:p>
      </dgm:t>
    </dgm:pt>
    <dgm:pt modelId="{749D065F-1307-4A48-A318-76856B7EEBA3}" type="sibTrans" cxnId="{B5E6D25A-55A0-414F-9395-36484075E61D}">
      <dgm:prSet/>
      <dgm:spPr/>
      <dgm:t>
        <a:bodyPr/>
        <a:lstStyle/>
        <a:p>
          <a:pPr rtl="1"/>
          <a:endParaRPr lang="ar-SA"/>
        </a:p>
      </dgm:t>
    </dgm:pt>
    <dgm:pt modelId="{BB03465C-9EF1-447A-8FC0-967CEB0285F2}">
      <dgm:prSet custT="1"/>
      <dgm:spPr/>
      <dgm:t>
        <a:bodyPr/>
        <a:lstStyle/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الخبر ماض غير متصرف</a:t>
          </a:r>
        </a:p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إنك لنعلم الفتاة</a:t>
          </a:r>
        </a:p>
      </dgm:t>
    </dgm:pt>
    <dgm:pt modelId="{01C4776E-9CF9-4A7D-B6C3-91635F5A4607}" type="parTrans" cxnId="{8E228D1C-B2E8-4477-89AC-98DD688FE7E0}">
      <dgm:prSet/>
      <dgm:spPr/>
      <dgm:t>
        <a:bodyPr/>
        <a:lstStyle/>
        <a:p>
          <a:pPr rtl="1"/>
          <a:endParaRPr lang="ar-SA"/>
        </a:p>
      </dgm:t>
    </dgm:pt>
    <dgm:pt modelId="{C718A6B1-8506-4E7E-A85B-00858CD1C6A3}" type="sibTrans" cxnId="{8E228D1C-B2E8-4477-89AC-98DD688FE7E0}">
      <dgm:prSet/>
      <dgm:spPr/>
      <dgm:t>
        <a:bodyPr/>
        <a:lstStyle/>
        <a:p>
          <a:pPr rtl="1"/>
          <a:endParaRPr lang="ar-SA"/>
        </a:p>
      </dgm:t>
    </dgm:pt>
    <dgm:pt modelId="{32C8A4BF-CCD0-46C0-8828-5B2D56D6699E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{وإن لك لأجرًا غير ممنون}</a:t>
          </a:r>
        </a:p>
      </dgm:t>
    </dgm:pt>
    <dgm:pt modelId="{70DF0A4E-1FFB-47AF-86BB-A112009819B5}" type="parTrans" cxnId="{0DC02782-293B-4167-AE1D-9E8A6B51EC8C}">
      <dgm:prSet/>
      <dgm:spPr/>
      <dgm:t>
        <a:bodyPr/>
        <a:lstStyle/>
        <a:p>
          <a:pPr rtl="1"/>
          <a:endParaRPr lang="ar-SA"/>
        </a:p>
      </dgm:t>
    </dgm:pt>
    <dgm:pt modelId="{7D0230C0-4C55-4C61-B741-F380A3FD5353}" type="sibTrans" cxnId="{0DC02782-293B-4167-AE1D-9E8A6B51EC8C}">
      <dgm:prSet/>
      <dgm:spPr/>
      <dgm:t>
        <a:bodyPr/>
        <a:lstStyle/>
        <a:p>
          <a:pPr rtl="1"/>
          <a:endParaRPr lang="ar-SA"/>
        </a:p>
      </dgm:t>
    </dgm:pt>
    <dgm:pt modelId="{E2E8697A-C750-4DF1-BB0C-27589EA8529C}">
      <dgm:prSet custT="1"/>
      <dgm:spPr/>
      <dgm:t>
        <a:bodyPr/>
        <a:lstStyle/>
        <a:p>
          <a:pPr rtl="1"/>
          <a:r>
            <a:rPr lang="ar-SA" sz="1800" dirty="0"/>
            <a:t>لا تدخل</a:t>
          </a:r>
        </a:p>
      </dgm:t>
    </dgm:pt>
    <dgm:pt modelId="{210508E3-32BD-425D-B194-C51AD56AA298}" type="parTrans" cxnId="{231B2DF1-CBA9-46D1-99F7-57F8A19F9A75}">
      <dgm:prSet/>
      <dgm:spPr/>
      <dgm:t>
        <a:bodyPr/>
        <a:lstStyle/>
        <a:p>
          <a:pPr rtl="1"/>
          <a:endParaRPr lang="ar-SA"/>
        </a:p>
      </dgm:t>
    </dgm:pt>
    <dgm:pt modelId="{E93C979B-D910-4362-ABCD-DD168E31F879}" type="sibTrans" cxnId="{231B2DF1-CBA9-46D1-99F7-57F8A19F9A75}">
      <dgm:prSet/>
      <dgm:spPr/>
      <dgm:t>
        <a:bodyPr/>
        <a:lstStyle/>
        <a:p>
          <a:pPr rtl="1"/>
          <a:endParaRPr lang="ar-SA"/>
        </a:p>
      </dgm:t>
    </dgm:pt>
    <dgm:pt modelId="{0B3D9D03-3F81-4F80-9D2F-E6FB54D5EEFC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الخبر ماض متصرف مقرون بقد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إن زيدًا لقد قام</a:t>
          </a:r>
        </a:p>
      </dgm:t>
    </dgm:pt>
    <dgm:pt modelId="{8EA707DB-7097-44B3-BBF3-00027E9A6ADB}" type="parTrans" cxnId="{B3D0836F-CB02-4E1A-86E2-349465D93FB3}">
      <dgm:prSet/>
      <dgm:spPr/>
      <dgm:t>
        <a:bodyPr/>
        <a:lstStyle/>
        <a:p>
          <a:pPr rtl="1"/>
          <a:endParaRPr lang="ar-SA"/>
        </a:p>
      </dgm:t>
    </dgm:pt>
    <dgm:pt modelId="{84C65352-D3BA-4996-A939-3C74BD52B1B7}" type="sibTrans" cxnId="{B3D0836F-CB02-4E1A-86E2-349465D93FB3}">
      <dgm:prSet/>
      <dgm:spPr/>
      <dgm:t>
        <a:bodyPr/>
        <a:lstStyle/>
        <a:p>
          <a:pPr rtl="1"/>
          <a:endParaRPr lang="ar-SA"/>
        </a:p>
      </dgm:t>
    </dgm:pt>
    <dgm:pt modelId="{98FEABA1-52E4-4A57-BFD5-1A845B20C098}">
      <dgm:prSet custT="1"/>
      <dgm:spPr/>
      <dgm:t>
        <a:bodyPr/>
        <a:lstStyle/>
        <a:p>
          <a:pPr rtl="1"/>
          <a:r>
            <a:rPr lang="ar-SA" sz="1050" dirty="0">
              <a:solidFill>
                <a:schemeClr val="accent6">
                  <a:lumMod val="50000"/>
                </a:schemeClr>
              </a:solidFill>
            </a:rPr>
            <a:t>الخبر مضارع</a:t>
          </a:r>
        </a:p>
        <a:p>
          <a:pPr rtl="1"/>
          <a:r>
            <a:rPr lang="ar-SA" sz="1050" dirty="0">
              <a:solidFill>
                <a:schemeClr val="accent6">
                  <a:lumMod val="50000"/>
                </a:schemeClr>
              </a:solidFill>
            </a:rPr>
            <a:t>{وإن ربك ليعلم ما تكن صدورهم}</a:t>
          </a:r>
        </a:p>
      </dgm:t>
    </dgm:pt>
    <dgm:pt modelId="{785FF5E3-39E5-4CB5-9082-280BB4212B28}" type="parTrans" cxnId="{BE2D42D4-89E8-4AC3-ABF2-084F2C948E99}">
      <dgm:prSet/>
      <dgm:spPr/>
      <dgm:t>
        <a:bodyPr/>
        <a:lstStyle/>
        <a:p>
          <a:pPr rtl="1"/>
          <a:endParaRPr lang="ar-SA"/>
        </a:p>
      </dgm:t>
    </dgm:pt>
    <dgm:pt modelId="{E4EB17C7-971D-4452-9F44-24A979CC8D4F}" type="sibTrans" cxnId="{BE2D42D4-89E8-4AC3-ABF2-084F2C948E99}">
      <dgm:prSet/>
      <dgm:spPr/>
      <dgm:t>
        <a:bodyPr/>
        <a:lstStyle/>
        <a:p>
          <a:pPr rtl="1"/>
          <a:endParaRPr lang="ar-SA"/>
        </a:p>
      </dgm:t>
    </dgm:pt>
    <dgm:pt modelId="{1CAAC717-DD87-41E1-9D69-992DBF92F299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خبر لغير إنّ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أجاز الكوفيون: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يلومونني في حب ليلى عواذلي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ولكنني من حبها لعميدُ</a:t>
          </a:r>
          <a:endParaRPr lang="ar-SA" sz="900" dirty="0">
            <a:solidFill>
              <a:schemeClr val="accent6">
                <a:lumMod val="50000"/>
              </a:schemeClr>
            </a:solidFill>
          </a:endParaRPr>
        </a:p>
      </dgm:t>
    </dgm:pt>
    <dgm:pt modelId="{7ED85B0E-1E2B-4B99-A535-D87FAB1AC9CD}" type="parTrans" cxnId="{1167902B-BA78-432A-94FC-1EEA6F11DC8E}">
      <dgm:prSet/>
      <dgm:spPr/>
      <dgm:t>
        <a:bodyPr/>
        <a:lstStyle/>
        <a:p>
          <a:pPr rtl="1"/>
          <a:endParaRPr lang="ar-SA"/>
        </a:p>
      </dgm:t>
    </dgm:pt>
    <dgm:pt modelId="{2DB4ACE7-30CA-42E5-89F9-9893E03A66EA}" type="sibTrans" cxnId="{1167902B-BA78-432A-94FC-1EEA6F11DC8E}">
      <dgm:prSet/>
      <dgm:spPr/>
      <dgm:t>
        <a:bodyPr/>
        <a:lstStyle/>
        <a:p>
          <a:pPr rtl="1"/>
          <a:endParaRPr lang="ar-SA"/>
        </a:p>
      </dgm:t>
    </dgm:pt>
    <dgm:pt modelId="{425C7759-A728-42D0-B956-31B8E0779269}">
      <dgm:prSet custT="1"/>
      <dgm:spPr/>
      <dgm:t>
        <a:bodyPr/>
        <a:lstStyle/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خبر المبتدأ، وشذ:</a:t>
          </a:r>
        </a:p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أم الحليس لعجوزٌ </a:t>
          </a:r>
          <a:r>
            <a:rPr lang="ar-SA" sz="1600" dirty="0" err="1">
              <a:solidFill>
                <a:schemeClr val="accent6">
                  <a:lumMod val="50000"/>
                </a:schemeClr>
              </a:solidFill>
            </a:rPr>
            <a:t>شهربه</a:t>
          </a:r>
          <a:endParaRPr lang="ar-SA" sz="900" dirty="0">
            <a:solidFill>
              <a:schemeClr val="accent6">
                <a:lumMod val="50000"/>
              </a:schemeClr>
            </a:solidFill>
          </a:endParaRPr>
        </a:p>
      </dgm:t>
    </dgm:pt>
    <dgm:pt modelId="{DE3529BE-ABC6-4A4F-8A0C-89F5F56E9941}" type="parTrans" cxnId="{944F7EFF-CCF0-45EF-840F-8ECDBDB479F1}">
      <dgm:prSet/>
      <dgm:spPr/>
      <dgm:t>
        <a:bodyPr/>
        <a:lstStyle/>
        <a:p>
          <a:pPr rtl="1"/>
          <a:endParaRPr lang="ar-SA"/>
        </a:p>
      </dgm:t>
    </dgm:pt>
    <dgm:pt modelId="{424664F8-FAAE-4BC3-8BBB-DB8BE54F5A48}" type="sibTrans" cxnId="{944F7EFF-CCF0-45EF-840F-8ECDBDB479F1}">
      <dgm:prSet/>
      <dgm:spPr/>
      <dgm:t>
        <a:bodyPr/>
        <a:lstStyle/>
        <a:p>
          <a:pPr rtl="1"/>
          <a:endParaRPr lang="ar-SA"/>
        </a:p>
      </dgm:t>
    </dgm:pt>
    <dgm:pt modelId="{1FEE3359-76FF-458A-93CE-2F35253C20B5}">
      <dgm:prSet custT="1"/>
      <dgm:spPr/>
      <dgm:t>
        <a:bodyPr/>
        <a:lstStyle/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خبر إنّ المنفي، وشذّ: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وأعلم إن تسليمًا وتركًا</a:t>
          </a:r>
        </a:p>
        <a:p>
          <a:pPr rtl="1"/>
          <a:r>
            <a:rPr lang="ar-SA" sz="1400" dirty="0" err="1">
              <a:solidFill>
                <a:schemeClr val="accent6">
                  <a:lumMod val="50000"/>
                </a:schemeClr>
              </a:solidFill>
            </a:rPr>
            <a:t>للا</a:t>
          </a:r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 متشابهانِ ولا سواءُ</a:t>
          </a:r>
          <a:endParaRPr lang="ar-SA" sz="1000" dirty="0">
            <a:solidFill>
              <a:schemeClr val="accent6">
                <a:lumMod val="50000"/>
              </a:schemeClr>
            </a:solidFill>
          </a:endParaRPr>
        </a:p>
      </dgm:t>
    </dgm:pt>
    <dgm:pt modelId="{C88F7DF7-E1AA-4F6A-8DE7-9FA9D261A35D}" type="parTrans" cxnId="{4A0AA671-38E0-4DF5-A235-A1EE59720B56}">
      <dgm:prSet/>
      <dgm:spPr/>
      <dgm:t>
        <a:bodyPr/>
        <a:lstStyle/>
        <a:p>
          <a:pPr rtl="1"/>
          <a:endParaRPr lang="ar-SA"/>
        </a:p>
      </dgm:t>
    </dgm:pt>
    <dgm:pt modelId="{FF38AA00-DA88-4A6D-AB60-F934D422843D}" type="sibTrans" cxnId="{4A0AA671-38E0-4DF5-A235-A1EE59720B56}">
      <dgm:prSet/>
      <dgm:spPr/>
      <dgm:t>
        <a:bodyPr/>
        <a:lstStyle/>
        <a:p>
          <a:pPr rtl="1"/>
          <a:endParaRPr lang="ar-SA"/>
        </a:p>
      </dgm:t>
    </dgm:pt>
    <dgm:pt modelId="{B8D86AF7-C9FB-4C67-9CB6-414DC8618EEA}">
      <dgm:prSet custT="1"/>
      <dgm:spPr/>
      <dgm:t>
        <a:bodyPr/>
        <a:lstStyle/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خبر إن الماضي المتصرف غير مقرون بقد</a:t>
          </a:r>
        </a:p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إن زيدًا لرضيَ</a:t>
          </a:r>
        </a:p>
      </dgm:t>
    </dgm:pt>
    <dgm:pt modelId="{04A3A43A-F60C-48BC-BFB6-692E4C45B368}" type="parTrans" cxnId="{1618C8D7-7945-4122-A890-1A20C69BF65D}">
      <dgm:prSet/>
      <dgm:spPr/>
      <dgm:t>
        <a:bodyPr/>
        <a:lstStyle/>
        <a:p>
          <a:pPr rtl="1"/>
          <a:endParaRPr lang="ar-SA"/>
        </a:p>
      </dgm:t>
    </dgm:pt>
    <dgm:pt modelId="{9B2B1780-1A33-4A88-9C0D-826E69E619FF}" type="sibTrans" cxnId="{1618C8D7-7945-4122-A890-1A20C69BF65D}">
      <dgm:prSet/>
      <dgm:spPr/>
      <dgm:t>
        <a:bodyPr/>
        <a:lstStyle/>
        <a:p>
          <a:pPr rtl="1"/>
          <a:endParaRPr lang="ar-SA"/>
        </a:p>
      </dgm:t>
    </dgm:pt>
    <dgm:pt modelId="{E5F1F5E9-550C-48B5-B7B1-A02B2203D916}">
      <dgm:prSet custT="1"/>
      <dgm:spPr/>
      <dgm:t>
        <a:bodyPr/>
        <a:lstStyle/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معمول الخبر حال</a:t>
          </a:r>
        </a:p>
        <a:p>
          <a:pPr rtl="1"/>
          <a:r>
            <a:rPr lang="ar-SA" sz="1600" dirty="0">
              <a:solidFill>
                <a:schemeClr val="accent6">
                  <a:lumMod val="50000"/>
                </a:schemeClr>
              </a:solidFill>
            </a:rPr>
            <a:t>إن زيدًا لضاحكًا راكبٌ</a:t>
          </a:r>
        </a:p>
      </dgm:t>
    </dgm:pt>
    <dgm:pt modelId="{B7A44AFB-0830-47E9-ACDC-51F98A81D3D0}" type="parTrans" cxnId="{0CEFECAC-DB8C-4E01-89D3-7F4E3A8D940F}">
      <dgm:prSet/>
      <dgm:spPr/>
      <dgm:t>
        <a:bodyPr/>
        <a:lstStyle/>
        <a:p>
          <a:pPr rtl="1"/>
          <a:endParaRPr lang="ar-SA"/>
        </a:p>
      </dgm:t>
    </dgm:pt>
    <dgm:pt modelId="{AF197D11-CA2E-4A0B-89B0-97738E3A1191}" type="sibTrans" cxnId="{0CEFECAC-DB8C-4E01-89D3-7F4E3A8D940F}">
      <dgm:prSet/>
      <dgm:spPr/>
      <dgm:t>
        <a:bodyPr/>
        <a:lstStyle/>
        <a:p>
          <a:pPr rtl="1"/>
          <a:endParaRPr lang="ar-SA"/>
        </a:p>
      </dgm:t>
    </dgm:pt>
    <dgm:pt modelId="{EC4270EF-F251-46CF-858B-D1CD10904C2F}">
      <dgm:prSet custT="1"/>
      <dgm:spPr/>
      <dgm:t>
        <a:bodyPr/>
        <a:lstStyle/>
        <a:p>
          <a:pPr rtl="1"/>
          <a:r>
            <a:rPr lang="ar-SA" sz="1050" dirty="0">
              <a:solidFill>
                <a:schemeClr val="accent6">
                  <a:lumMod val="50000"/>
                </a:schemeClr>
              </a:solidFill>
            </a:rPr>
            <a:t>على ضمير الفصل</a:t>
          </a:r>
        </a:p>
        <a:p>
          <a:pPr rtl="1"/>
          <a:r>
            <a:rPr lang="ar-SA" sz="1050" dirty="0">
              <a:solidFill>
                <a:schemeClr val="accent6">
                  <a:lumMod val="50000"/>
                </a:schemeClr>
              </a:solidFill>
            </a:rPr>
            <a:t>{إن هذا لهو القصص الحق}</a:t>
          </a:r>
        </a:p>
      </dgm:t>
    </dgm:pt>
    <dgm:pt modelId="{5AC4753A-FEFC-40C0-A25E-07EE8A1DFA0C}" type="parTrans" cxnId="{620E593B-A620-4389-AA10-53CA0E54EA4F}">
      <dgm:prSet/>
      <dgm:spPr/>
      <dgm:t>
        <a:bodyPr/>
        <a:lstStyle/>
        <a:p>
          <a:pPr rtl="1"/>
          <a:endParaRPr lang="ar-SA"/>
        </a:p>
      </dgm:t>
    </dgm:pt>
    <dgm:pt modelId="{D7F17648-0B8F-4154-9055-06F47B861A93}" type="sibTrans" cxnId="{620E593B-A620-4389-AA10-53CA0E54EA4F}">
      <dgm:prSet/>
      <dgm:spPr/>
      <dgm:t>
        <a:bodyPr/>
        <a:lstStyle/>
        <a:p>
          <a:pPr rtl="1"/>
          <a:endParaRPr lang="ar-SA"/>
        </a:p>
      </dgm:t>
    </dgm:pt>
    <dgm:pt modelId="{0FCFCA4D-70CC-4060-8F61-626D1902C86A}">
      <dgm:prSet custT="1"/>
      <dgm:spPr/>
      <dgm:t>
        <a:bodyPr/>
        <a:lstStyle/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على معمول الخبر إذا توسط بينه وبين المبتدأ وصح دخول اللام على الخبر</a:t>
          </a:r>
        </a:p>
        <a:p>
          <a:pPr rtl="1"/>
          <a:r>
            <a:rPr lang="ar-SA" sz="1200" dirty="0">
              <a:solidFill>
                <a:schemeClr val="accent6">
                  <a:lumMod val="50000"/>
                </a:schemeClr>
              </a:solidFill>
            </a:rPr>
            <a:t>إن زيدًا لطعامك آكلٌ</a:t>
          </a:r>
        </a:p>
      </dgm:t>
    </dgm:pt>
    <dgm:pt modelId="{AAB7B705-07E2-42DD-8437-1ED092C778E4}" type="parTrans" cxnId="{FE786688-74F4-487C-84FC-09AA638A359A}">
      <dgm:prSet/>
      <dgm:spPr/>
      <dgm:t>
        <a:bodyPr/>
        <a:lstStyle/>
        <a:p>
          <a:pPr rtl="1"/>
          <a:endParaRPr lang="ar-SA"/>
        </a:p>
      </dgm:t>
    </dgm:pt>
    <dgm:pt modelId="{8372AF9E-2E49-40FB-95E5-C1B15F228EDB}" type="sibTrans" cxnId="{FE786688-74F4-487C-84FC-09AA638A359A}">
      <dgm:prSet/>
      <dgm:spPr/>
      <dgm:t>
        <a:bodyPr/>
        <a:lstStyle/>
        <a:p>
          <a:pPr rtl="1"/>
          <a:endParaRPr lang="ar-SA"/>
        </a:p>
      </dgm:t>
    </dgm:pt>
    <dgm:pt modelId="{A6AADB73-C0F3-4E91-AEC3-C6CCB7232FBF}" type="pres">
      <dgm:prSet presAssocID="{9B9085F2-D252-4F65-ADAC-8BC70E8D02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532082-3D94-4AA7-AF4C-5E1FE6DA4BA2}" type="pres">
      <dgm:prSet presAssocID="{33D0A5CB-8379-4366-81C5-B00937283C96}" presName="hierRoot1" presStyleCnt="0">
        <dgm:presLayoutVars>
          <dgm:hierBranch val="init"/>
        </dgm:presLayoutVars>
      </dgm:prSet>
      <dgm:spPr/>
    </dgm:pt>
    <dgm:pt modelId="{0A409780-B159-4685-867E-B74E7C470FB5}" type="pres">
      <dgm:prSet presAssocID="{33D0A5CB-8379-4366-81C5-B00937283C96}" presName="rootComposite1" presStyleCnt="0"/>
      <dgm:spPr/>
    </dgm:pt>
    <dgm:pt modelId="{FCF54289-0392-4340-9DB8-154CAB00B8F4}" type="pres">
      <dgm:prSet presAssocID="{33D0A5CB-8379-4366-81C5-B00937283C96}" presName="rootText1" presStyleLbl="node0" presStyleIdx="0" presStyleCnt="1" custScaleX="224637" custLinFactNeighborY="-42204">
        <dgm:presLayoutVars>
          <dgm:chPref val="3"/>
        </dgm:presLayoutVars>
      </dgm:prSet>
      <dgm:spPr>
        <a:prstGeom prst="bracePair">
          <a:avLst/>
        </a:prstGeom>
      </dgm:spPr>
    </dgm:pt>
    <dgm:pt modelId="{B517E195-2862-4340-A3CD-CB2B776C2E05}" type="pres">
      <dgm:prSet presAssocID="{33D0A5CB-8379-4366-81C5-B00937283C96}" presName="rootConnector1" presStyleLbl="node1" presStyleIdx="0" presStyleCnt="0"/>
      <dgm:spPr/>
    </dgm:pt>
    <dgm:pt modelId="{127EBE91-06FD-4942-B39E-966C78B82069}" type="pres">
      <dgm:prSet presAssocID="{33D0A5CB-8379-4366-81C5-B00937283C96}" presName="hierChild2" presStyleCnt="0"/>
      <dgm:spPr/>
    </dgm:pt>
    <dgm:pt modelId="{E5554EE0-1FA5-4DA9-84E3-4442314DBA23}" type="pres">
      <dgm:prSet presAssocID="{FBEF35CB-14CF-4D62-AC6C-4EE1779F2D82}" presName="Name37" presStyleLbl="parChTrans1D2" presStyleIdx="0" presStyleCnt="2"/>
      <dgm:spPr/>
    </dgm:pt>
    <dgm:pt modelId="{D4DFCE95-FF2F-42F5-8F8E-2916DCB8C1BD}" type="pres">
      <dgm:prSet presAssocID="{A94B21FC-A2E0-4D9D-814C-E672A914AD9E}" presName="hierRoot2" presStyleCnt="0">
        <dgm:presLayoutVars>
          <dgm:hierBranch val="init"/>
        </dgm:presLayoutVars>
      </dgm:prSet>
      <dgm:spPr/>
    </dgm:pt>
    <dgm:pt modelId="{E2F3C06F-7382-4FF0-B41F-7F148C69D464}" type="pres">
      <dgm:prSet presAssocID="{A94B21FC-A2E0-4D9D-814C-E672A914AD9E}" presName="rootComposite" presStyleCnt="0"/>
      <dgm:spPr/>
    </dgm:pt>
    <dgm:pt modelId="{36935910-D788-4393-97E5-27B1ADFFD07B}" type="pres">
      <dgm:prSet presAssocID="{A94B21FC-A2E0-4D9D-814C-E672A914AD9E}" presName="rootText" presStyleLbl="node2" presStyleIdx="0" presStyleCnt="2" custScaleX="157572">
        <dgm:presLayoutVars>
          <dgm:chPref val="3"/>
        </dgm:presLayoutVars>
      </dgm:prSet>
      <dgm:spPr>
        <a:prstGeom prst="bracePair">
          <a:avLst/>
        </a:prstGeom>
      </dgm:spPr>
    </dgm:pt>
    <dgm:pt modelId="{33238756-1793-48D0-BAF2-0F8689FD1DF2}" type="pres">
      <dgm:prSet presAssocID="{A94B21FC-A2E0-4D9D-814C-E672A914AD9E}" presName="rootConnector" presStyleLbl="node2" presStyleIdx="0" presStyleCnt="2"/>
      <dgm:spPr/>
    </dgm:pt>
    <dgm:pt modelId="{972E34D1-80C0-4E23-97FF-BB7C9E4F7159}" type="pres">
      <dgm:prSet presAssocID="{A94B21FC-A2E0-4D9D-814C-E672A914AD9E}" presName="hierChild4" presStyleCnt="0"/>
      <dgm:spPr/>
    </dgm:pt>
    <dgm:pt modelId="{924B6283-AB3B-4E27-A10D-EC63620CEE5C}" type="pres">
      <dgm:prSet presAssocID="{93DB98C7-BA60-40FE-B234-308274D3FD0D}" presName="Name37" presStyleLbl="parChTrans1D3" presStyleIdx="0" presStyleCnt="3"/>
      <dgm:spPr/>
    </dgm:pt>
    <dgm:pt modelId="{0C337105-6E78-4C3F-AA72-DC47AC84B085}" type="pres">
      <dgm:prSet presAssocID="{903E0D08-29B6-4CED-91BE-112154948049}" presName="hierRoot2" presStyleCnt="0">
        <dgm:presLayoutVars>
          <dgm:hierBranch val="init"/>
        </dgm:presLayoutVars>
      </dgm:prSet>
      <dgm:spPr/>
    </dgm:pt>
    <dgm:pt modelId="{4AAF726A-A403-472C-A0E3-695AB1065691}" type="pres">
      <dgm:prSet presAssocID="{903E0D08-29B6-4CED-91BE-112154948049}" presName="rootComposite" presStyleCnt="0"/>
      <dgm:spPr/>
    </dgm:pt>
    <dgm:pt modelId="{F23327F4-C148-41C8-A84C-70DFB7459789}" type="pres">
      <dgm:prSet presAssocID="{903E0D08-29B6-4CED-91BE-112154948049}" presName="rootText" presStyleLbl="node3" presStyleIdx="0" presStyleCnt="3">
        <dgm:presLayoutVars>
          <dgm:chPref val="3"/>
        </dgm:presLayoutVars>
      </dgm:prSet>
      <dgm:spPr>
        <a:prstGeom prst="bracePair">
          <a:avLst/>
        </a:prstGeom>
      </dgm:spPr>
    </dgm:pt>
    <dgm:pt modelId="{B5E1C3F7-3BE6-498E-8163-C6254A5D5FE1}" type="pres">
      <dgm:prSet presAssocID="{903E0D08-29B6-4CED-91BE-112154948049}" presName="rootConnector" presStyleLbl="node3" presStyleIdx="0" presStyleCnt="3"/>
      <dgm:spPr/>
    </dgm:pt>
    <dgm:pt modelId="{0885529F-F09B-46F5-B8F5-0DE537EB6884}" type="pres">
      <dgm:prSet presAssocID="{903E0D08-29B6-4CED-91BE-112154948049}" presName="hierChild4" presStyleCnt="0"/>
      <dgm:spPr/>
    </dgm:pt>
    <dgm:pt modelId="{F0DBCDDE-7291-48C9-820A-A46FBA15C5AD}" type="pres">
      <dgm:prSet presAssocID="{FF28390A-83BF-49BB-A6F6-B478F31AAB28}" presName="Name37" presStyleLbl="parChTrans1D4" presStyleIdx="0" presStyleCnt="12"/>
      <dgm:spPr/>
    </dgm:pt>
    <dgm:pt modelId="{7F8889A4-5701-4D13-B4FD-44708C630DF3}" type="pres">
      <dgm:prSet presAssocID="{A2243738-BE50-4ACD-BA72-F808942708BE}" presName="hierRoot2" presStyleCnt="0">
        <dgm:presLayoutVars>
          <dgm:hierBranch val="init"/>
        </dgm:presLayoutVars>
      </dgm:prSet>
      <dgm:spPr/>
    </dgm:pt>
    <dgm:pt modelId="{BD7B88D9-F980-41ED-A4BF-C800841CF4BE}" type="pres">
      <dgm:prSet presAssocID="{A2243738-BE50-4ACD-BA72-F808942708BE}" presName="rootComposite" presStyleCnt="0"/>
      <dgm:spPr/>
    </dgm:pt>
    <dgm:pt modelId="{80C017DF-A5B7-4344-9A8C-A922EF624980}" type="pres">
      <dgm:prSet presAssocID="{A2243738-BE50-4ACD-BA72-F808942708BE}" presName="rootText" presStyleLbl="node4" presStyleIdx="0" presStyleCnt="12" custScaleX="246411" custScaleY="302156">
        <dgm:presLayoutVars>
          <dgm:chPref val="3"/>
        </dgm:presLayoutVars>
      </dgm:prSet>
      <dgm:spPr>
        <a:prstGeom prst="bracePair">
          <a:avLst/>
        </a:prstGeom>
      </dgm:spPr>
    </dgm:pt>
    <dgm:pt modelId="{7CB90A9D-B559-4AEF-A389-A7E8CC713497}" type="pres">
      <dgm:prSet presAssocID="{A2243738-BE50-4ACD-BA72-F808942708BE}" presName="rootConnector" presStyleLbl="node4" presStyleIdx="0" presStyleCnt="12"/>
      <dgm:spPr/>
    </dgm:pt>
    <dgm:pt modelId="{EB61F4D8-1131-4494-82FA-AC3CD0659D99}" type="pres">
      <dgm:prSet presAssocID="{A2243738-BE50-4ACD-BA72-F808942708BE}" presName="hierChild4" presStyleCnt="0"/>
      <dgm:spPr/>
    </dgm:pt>
    <dgm:pt modelId="{B7399CF5-2A54-47B2-8372-4DAD3B0E6081}" type="pres">
      <dgm:prSet presAssocID="{A2243738-BE50-4ACD-BA72-F808942708BE}" presName="hierChild5" presStyleCnt="0"/>
      <dgm:spPr/>
    </dgm:pt>
    <dgm:pt modelId="{90F92DE5-2E61-4632-9D08-304F4B518BD2}" type="pres">
      <dgm:prSet presAssocID="{01C4776E-9CF9-4A7D-B6C3-91635F5A4607}" presName="Name37" presStyleLbl="parChTrans1D4" presStyleIdx="1" presStyleCnt="12"/>
      <dgm:spPr/>
    </dgm:pt>
    <dgm:pt modelId="{87B1B93C-74B4-4163-A421-77FEBC078030}" type="pres">
      <dgm:prSet presAssocID="{BB03465C-9EF1-447A-8FC0-967CEB0285F2}" presName="hierRoot2" presStyleCnt="0">
        <dgm:presLayoutVars>
          <dgm:hierBranch val="init"/>
        </dgm:presLayoutVars>
      </dgm:prSet>
      <dgm:spPr/>
    </dgm:pt>
    <dgm:pt modelId="{BE170237-B723-491C-9803-58565777682E}" type="pres">
      <dgm:prSet presAssocID="{BB03465C-9EF1-447A-8FC0-967CEB0285F2}" presName="rootComposite" presStyleCnt="0"/>
      <dgm:spPr/>
    </dgm:pt>
    <dgm:pt modelId="{E881C677-894A-47F5-8A1C-0A9606CC2004}" type="pres">
      <dgm:prSet presAssocID="{BB03465C-9EF1-447A-8FC0-967CEB0285F2}" presName="rootText" presStyleLbl="node4" presStyleIdx="1" presStyleCnt="12" custScaleX="234894" custScaleY="204522" custLinFactX="-100000" custLinFactY="-100000" custLinFactNeighborX="-151970" custLinFactNeighborY="-117211">
        <dgm:presLayoutVars>
          <dgm:chPref val="3"/>
        </dgm:presLayoutVars>
      </dgm:prSet>
      <dgm:spPr>
        <a:prstGeom prst="bracePair">
          <a:avLst/>
        </a:prstGeom>
      </dgm:spPr>
    </dgm:pt>
    <dgm:pt modelId="{4D87CFCB-A630-422D-B84B-69042C2AF27B}" type="pres">
      <dgm:prSet presAssocID="{BB03465C-9EF1-447A-8FC0-967CEB0285F2}" presName="rootConnector" presStyleLbl="node4" presStyleIdx="1" presStyleCnt="12"/>
      <dgm:spPr/>
    </dgm:pt>
    <dgm:pt modelId="{A12A0042-10AD-4CF7-B054-D5212495CC0C}" type="pres">
      <dgm:prSet presAssocID="{BB03465C-9EF1-447A-8FC0-967CEB0285F2}" presName="hierChild4" presStyleCnt="0"/>
      <dgm:spPr/>
    </dgm:pt>
    <dgm:pt modelId="{8D411B29-F4E2-4D1B-9BF8-4A055BA3E481}" type="pres">
      <dgm:prSet presAssocID="{BB03465C-9EF1-447A-8FC0-967CEB0285F2}" presName="hierChild5" presStyleCnt="0"/>
      <dgm:spPr/>
    </dgm:pt>
    <dgm:pt modelId="{73A639F3-3A2F-4337-94A7-980A7BACB108}" type="pres">
      <dgm:prSet presAssocID="{8EA707DB-7097-44B3-BBF3-00027E9A6ADB}" presName="Name37" presStyleLbl="parChTrans1D4" presStyleIdx="2" presStyleCnt="12"/>
      <dgm:spPr/>
    </dgm:pt>
    <dgm:pt modelId="{875ECB53-0781-4751-87F9-7BB7E907279D}" type="pres">
      <dgm:prSet presAssocID="{0B3D9D03-3F81-4F80-9D2F-E6FB54D5EEFC}" presName="hierRoot2" presStyleCnt="0">
        <dgm:presLayoutVars>
          <dgm:hierBranch val="init"/>
        </dgm:presLayoutVars>
      </dgm:prSet>
      <dgm:spPr/>
    </dgm:pt>
    <dgm:pt modelId="{55ADCB74-9C4A-488B-8C3F-8E29510863AF}" type="pres">
      <dgm:prSet presAssocID="{0B3D9D03-3F81-4F80-9D2F-E6FB54D5EEFC}" presName="rootComposite" presStyleCnt="0"/>
      <dgm:spPr/>
    </dgm:pt>
    <dgm:pt modelId="{00C53B9B-E4B6-4815-8A0D-8F5BA9996E07}" type="pres">
      <dgm:prSet presAssocID="{0B3D9D03-3F81-4F80-9D2F-E6FB54D5EEFC}" presName="rootText" presStyleLbl="node4" presStyleIdx="2" presStyleCnt="12" custScaleX="210257" custScaleY="208194" custLinFactY="-77945" custLinFactNeighborX="23925" custLinFactNeighborY="-100000">
        <dgm:presLayoutVars>
          <dgm:chPref val="3"/>
        </dgm:presLayoutVars>
      </dgm:prSet>
      <dgm:spPr>
        <a:prstGeom prst="bracePair">
          <a:avLst/>
        </a:prstGeom>
      </dgm:spPr>
    </dgm:pt>
    <dgm:pt modelId="{58DFD645-E87D-41F1-B897-CEFC0DAED979}" type="pres">
      <dgm:prSet presAssocID="{0B3D9D03-3F81-4F80-9D2F-E6FB54D5EEFC}" presName="rootConnector" presStyleLbl="node4" presStyleIdx="2" presStyleCnt="12"/>
      <dgm:spPr/>
    </dgm:pt>
    <dgm:pt modelId="{33A5B609-5D7B-4F87-A278-CCB0A9D8C6DB}" type="pres">
      <dgm:prSet presAssocID="{0B3D9D03-3F81-4F80-9D2F-E6FB54D5EEFC}" presName="hierChild4" presStyleCnt="0"/>
      <dgm:spPr/>
    </dgm:pt>
    <dgm:pt modelId="{B45C02D3-E894-4259-8473-D05F624E3195}" type="pres">
      <dgm:prSet presAssocID="{0B3D9D03-3F81-4F80-9D2F-E6FB54D5EEFC}" presName="hierChild5" presStyleCnt="0"/>
      <dgm:spPr/>
    </dgm:pt>
    <dgm:pt modelId="{92EBCDE3-73DD-4862-9198-1821D2344E48}" type="pres">
      <dgm:prSet presAssocID="{785FF5E3-39E5-4CB5-9082-280BB4212B28}" presName="Name37" presStyleLbl="parChTrans1D4" presStyleIdx="3" presStyleCnt="12"/>
      <dgm:spPr/>
    </dgm:pt>
    <dgm:pt modelId="{507CA03D-62A2-4EEE-B638-9DD4200359B8}" type="pres">
      <dgm:prSet presAssocID="{98FEABA1-52E4-4A57-BFD5-1A845B20C098}" presName="hierRoot2" presStyleCnt="0">
        <dgm:presLayoutVars>
          <dgm:hierBranch val="init"/>
        </dgm:presLayoutVars>
      </dgm:prSet>
      <dgm:spPr/>
    </dgm:pt>
    <dgm:pt modelId="{5F1B7010-712E-4AD7-A999-5E5870CF0AC2}" type="pres">
      <dgm:prSet presAssocID="{98FEABA1-52E4-4A57-BFD5-1A845B20C098}" presName="rootComposite" presStyleCnt="0"/>
      <dgm:spPr/>
    </dgm:pt>
    <dgm:pt modelId="{36F4B84C-B5FD-4D89-9F01-C7462A3F1369}" type="pres">
      <dgm:prSet presAssocID="{98FEABA1-52E4-4A57-BFD5-1A845B20C098}" presName="rootText" presStyleLbl="node4" presStyleIdx="3" presStyleCnt="12" custScaleX="230232" custScaleY="202969" custLinFactX="-100000" custLinFactY="-174021" custLinFactNeighborX="-147821" custLinFactNeighborY="-200000">
        <dgm:presLayoutVars>
          <dgm:chPref val="3"/>
        </dgm:presLayoutVars>
      </dgm:prSet>
      <dgm:spPr>
        <a:prstGeom prst="bracePair">
          <a:avLst/>
        </a:prstGeom>
      </dgm:spPr>
    </dgm:pt>
    <dgm:pt modelId="{0B47CA82-6E1B-4F10-B51F-1430FDBF36E5}" type="pres">
      <dgm:prSet presAssocID="{98FEABA1-52E4-4A57-BFD5-1A845B20C098}" presName="rootConnector" presStyleLbl="node4" presStyleIdx="3" presStyleCnt="12"/>
      <dgm:spPr/>
    </dgm:pt>
    <dgm:pt modelId="{41074B58-74E2-43BD-85E7-9D9596B27697}" type="pres">
      <dgm:prSet presAssocID="{98FEABA1-52E4-4A57-BFD5-1A845B20C098}" presName="hierChild4" presStyleCnt="0"/>
      <dgm:spPr/>
    </dgm:pt>
    <dgm:pt modelId="{C4F8C535-72A9-4EAB-8BCB-C60DD2E4778C}" type="pres">
      <dgm:prSet presAssocID="{98FEABA1-52E4-4A57-BFD5-1A845B20C098}" presName="hierChild5" presStyleCnt="0"/>
      <dgm:spPr/>
    </dgm:pt>
    <dgm:pt modelId="{37011BDF-BC44-4D7E-BEB8-C1E803BF9C65}" type="pres">
      <dgm:prSet presAssocID="{5AC4753A-FEFC-40C0-A25E-07EE8A1DFA0C}" presName="Name37" presStyleLbl="parChTrans1D4" presStyleIdx="4" presStyleCnt="12"/>
      <dgm:spPr/>
    </dgm:pt>
    <dgm:pt modelId="{80559376-DCAA-44F2-89BC-E5726EF7E0A6}" type="pres">
      <dgm:prSet presAssocID="{EC4270EF-F251-46CF-858B-D1CD10904C2F}" presName="hierRoot2" presStyleCnt="0">
        <dgm:presLayoutVars>
          <dgm:hierBranch val="init"/>
        </dgm:presLayoutVars>
      </dgm:prSet>
      <dgm:spPr/>
    </dgm:pt>
    <dgm:pt modelId="{7E04D74F-30B8-4648-8E13-978E6980406D}" type="pres">
      <dgm:prSet presAssocID="{EC4270EF-F251-46CF-858B-D1CD10904C2F}" presName="rootComposite" presStyleCnt="0"/>
      <dgm:spPr/>
    </dgm:pt>
    <dgm:pt modelId="{D2080C34-8542-49E1-8B19-AEB4572218CB}" type="pres">
      <dgm:prSet presAssocID="{EC4270EF-F251-46CF-858B-D1CD10904C2F}" presName="rootText" presStyleLbl="node4" presStyleIdx="4" presStyleCnt="12" custScaleX="155570" custScaleY="152666" custLinFactY="-100000" custLinFactNeighborX="35134" custLinFactNeighborY="-151980">
        <dgm:presLayoutVars>
          <dgm:chPref val="3"/>
        </dgm:presLayoutVars>
      </dgm:prSet>
      <dgm:spPr>
        <a:prstGeom prst="bracePair">
          <a:avLst/>
        </a:prstGeom>
      </dgm:spPr>
    </dgm:pt>
    <dgm:pt modelId="{BD09BDFC-EDC2-4C4C-8BE7-88C85A09BC5F}" type="pres">
      <dgm:prSet presAssocID="{EC4270EF-F251-46CF-858B-D1CD10904C2F}" presName="rootConnector" presStyleLbl="node4" presStyleIdx="4" presStyleCnt="12"/>
      <dgm:spPr/>
    </dgm:pt>
    <dgm:pt modelId="{3407884F-7B30-4927-807E-BF0B3E0E7105}" type="pres">
      <dgm:prSet presAssocID="{EC4270EF-F251-46CF-858B-D1CD10904C2F}" presName="hierChild4" presStyleCnt="0"/>
      <dgm:spPr/>
    </dgm:pt>
    <dgm:pt modelId="{FB75B02C-F6AF-4051-A1E6-878127615434}" type="pres">
      <dgm:prSet presAssocID="{EC4270EF-F251-46CF-858B-D1CD10904C2F}" presName="hierChild5" presStyleCnt="0"/>
      <dgm:spPr/>
    </dgm:pt>
    <dgm:pt modelId="{DA691115-6D04-42B3-B348-B9D97913C4D7}" type="pres">
      <dgm:prSet presAssocID="{AAB7B705-07E2-42DD-8437-1ED092C778E4}" presName="Name37" presStyleLbl="parChTrans1D4" presStyleIdx="5" presStyleCnt="12"/>
      <dgm:spPr/>
    </dgm:pt>
    <dgm:pt modelId="{CDFE9E8A-E58B-4198-9FBF-928475F5BE3C}" type="pres">
      <dgm:prSet presAssocID="{0FCFCA4D-70CC-4060-8F61-626D1902C86A}" presName="hierRoot2" presStyleCnt="0">
        <dgm:presLayoutVars>
          <dgm:hierBranch val="init"/>
        </dgm:presLayoutVars>
      </dgm:prSet>
      <dgm:spPr/>
    </dgm:pt>
    <dgm:pt modelId="{4CF29045-94FE-4AD2-9D43-675B02EBF07E}" type="pres">
      <dgm:prSet presAssocID="{0FCFCA4D-70CC-4060-8F61-626D1902C86A}" presName="rootComposite" presStyleCnt="0"/>
      <dgm:spPr/>
    </dgm:pt>
    <dgm:pt modelId="{D5B5D099-89FE-406D-B638-BCD4E1BFF326}" type="pres">
      <dgm:prSet presAssocID="{0FCFCA4D-70CC-4060-8F61-626D1902C86A}" presName="rootText" presStyleLbl="node4" presStyleIdx="5" presStyleCnt="12" custScaleX="238191" custScaleY="267104" custLinFactX="-100000" custLinFactY="-206943" custLinFactNeighborX="-159410" custLinFactNeighborY="-300000">
        <dgm:presLayoutVars>
          <dgm:chPref val="3"/>
        </dgm:presLayoutVars>
      </dgm:prSet>
      <dgm:spPr>
        <a:prstGeom prst="bracePair">
          <a:avLst/>
        </a:prstGeom>
      </dgm:spPr>
    </dgm:pt>
    <dgm:pt modelId="{560C2F31-B304-47D4-9515-A66A8B4FA956}" type="pres">
      <dgm:prSet presAssocID="{0FCFCA4D-70CC-4060-8F61-626D1902C86A}" presName="rootConnector" presStyleLbl="node4" presStyleIdx="5" presStyleCnt="12"/>
      <dgm:spPr/>
    </dgm:pt>
    <dgm:pt modelId="{7FF92E8D-220B-4764-BD74-7ADCF3B75B23}" type="pres">
      <dgm:prSet presAssocID="{0FCFCA4D-70CC-4060-8F61-626D1902C86A}" presName="hierChild4" presStyleCnt="0"/>
      <dgm:spPr/>
    </dgm:pt>
    <dgm:pt modelId="{F8F860E2-0A45-4798-AEF6-AAC49C52F376}" type="pres">
      <dgm:prSet presAssocID="{0FCFCA4D-70CC-4060-8F61-626D1902C86A}" presName="hierChild5" presStyleCnt="0"/>
      <dgm:spPr/>
    </dgm:pt>
    <dgm:pt modelId="{03B2B555-796D-4CA9-8E61-7FB4452BF5D5}" type="pres">
      <dgm:prSet presAssocID="{903E0D08-29B6-4CED-91BE-112154948049}" presName="hierChild5" presStyleCnt="0"/>
      <dgm:spPr/>
    </dgm:pt>
    <dgm:pt modelId="{74B0A385-9016-4BBB-8072-CB287DD939BA}" type="pres">
      <dgm:prSet presAssocID="{210508E3-32BD-425D-B194-C51AD56AA298}" presName="Name37" presStyleLbl="parChTrans1D3" presStyleIdx="1" presStyleCnt="3"/>
      <dgm:spPr/>
    </dgm:pt>
    <dgm:pt modelId="{94DCB258-646D-403D-AF69-77E4314B9489}" type="pres">
      <dgm:prSet presAssocID="{E2E8697A-C750-4DF1-BB0C-27589EA8529C}" presName="hierRoot2" presStyleCnt="0">
        <dgm:presLayoutVars>
          <dgm:hierBranch val="init"/>
        </dgm:presLayoutVars>
      </dgm:prSet>
      <dgm:spPr/>
    </dgm:pt>
    <dgm:pt modelId="{94B3DE1E-1375-453C-828C-0CE5E382EA25}" type="pres">
      <dgm:prSet presAssocID="{E2E8697A-C750-4DF1-BB0C-27589EA8529C}" presName="rootComposite" presStyleCnt="0"/>
      <dgm:spPr/>
    </dgm:pt>
    <dgm:pt modelId="{34DB3416-A64E-48CE-A677-592FABDE0953}" type="pres">
      <dgm:prSet presAssocID="{E2E8697A-C750-4DF1-BB0C-27589EA8529C}" presName="rootText" presStyleLbl="node3" presStyleIdx="1" presStyleCnt="3" custLinFactX="11934" custLinFactNeighborX="100000">
        <dgm:presLayoutVars>
          <dgm:chPref val="3"/>
        </dgm:presLayoutVars>
      </dgm:prSet>
      <dgm:spPr>
        <a:prstGeom prst="bracePair">
          <a:avLst/>
        </a:prstGeom>
      </dgm:spPr>
    </dgm:pt>
    <dgm:pt modelId="{FAD25687-8CA6-46E4-A90F-186E7F54ADB4}" type="pres">
      <dgm:prSet presAssocID="{E2E8697A-C750-4DF1-BB0C-27589EA8529C}" presName="rootConnector" presStyleLbl="node3" presStyleIdx="1" presStyleCnt="3"/>
      <dgm:spPr/>
    </dgm:pt>
    <dgm:pt modelId="{DE3A820A-134F-4F8B-9F00-737CEB3F78E9}" type="pres">
      <dgm:prSet presAssocID="{E2E8697A-C750-4DF1-BB0C-27589EA8529C}" presName="hierChild4" presStyleCnt="0"/>
      <dgm:spPr/>
    </dgm:pt>
    <dgm:pt modelId="{AF4469EC-BE8A-4ED2-8DFA-01D9BFDFB76A}" type="pres">
      <dgm:prSet presAssocID="{7ED85B0E-1E2B-4B99-A535-D87FAB1AC9CD}" presName="Name37" presStyleLbl="parChTrans1D4" presStyleIdx="6" presStyleCnt="12"/>
      <dgm:spPr/>
    </dgm:pt>
    <dgm:pt modelId="{76AE7294-29E8-41FB-8C9A-2E5EE56BFCB3}" type="pres">
      <dgm:prSet presAssocID="{1CAAC717-DD87-41E1-9D69-992DBF92F299}" presName="hierRoot2" presStyleCnt="0">
        <dgm:presLayoutVars>
          <dgm:hierBranch val="init"/>
        </dgm:presLayoutVars>
      </dgm:prSet>
      <dgm:spPr/>
    </dgm:pt>
    <dgm:pt modelId="{6562CAB6-1700-4979-8E57-BBDFC37B5295}" type="pres">
      <dgm:prSet presAssocID="{1CAAC717-DD87-41E1-9D69-992DBF92F299}" presName="rootComposite" presStyleCnt="0"/>
      <dgm:spPr/>
    </dgm:pt>
    <dgm:pt modelId="{FB8C494B-3C98-4001-8EE3-A85D375B0C2C}" type="pres">
      <dgm:prSet presAssocID="{1CAAC717-DD87-41E1-9D69-992DBF92F299}" presName="rootText" presStyleLbl="node4" presStyleIdx="6" presStyleCnt="12" custScaleX="283173" custScaleY="320576" custLinFactX="56627" custLinFactY="52038" custLinFactNeighborX="100000" custLinFactNeighborY="100000">
        <dgm:presLayoutVars>
          <dgm:chPref val="3"/>
        </dgm:presLayoutVars>
      </dgm:prSet>
      <dgm:spPr/>
    </dgm:pt>
    <dgm:pt modelId="{B4558450-F17F-4243-B088-54324DAFD6F4}" type="pres">
      <dgm:prSet presAssocID="{1CAAC717-DD87-41E1-9D69-992DBF92F299}" presName="rootConnector" presStyleLbl="node4" presStyleIdx="6" presStyleCnt="12"/>
      <dgm:spPr/>
    </dgm:pt>
    <dgm:pt modelId="{D6071483-4C2F-4936-926E-0F07F04526BC}" type="pres">
      <dgm:prSet presAssocID="{1CAAC717-DD87-41E1-9D69-992DBF92F299}" presName="hierChild4" presStyleCnt="0"/>
      <dgm:spPr/>
    </dgm:pt>
    <dgm:pt modelId="{D47DAB40-AC8D-4C7E-8DEA-F6AF60AC8A6A}" type="pres">
      <dgm:prSet presAssocID="{1CAAC717-DD87-41E1-9D69-992DBF92F299}" presName="hierChild5" presStyleCnt="0"/>
      <dgm:spPr/>
    </dgm:pt>
    <dgm:pt modelId="{99518FCB-CEBA-4C82-A0B3-5DE152EB0193}" type="pres">
      <dgm:prSet presAssocID="{DE3529BE-ABC6-4A4F-8A0C-89F5F56E9941}" presName="Name37" presStyleLbl="parChTrans1D4" presStyleIdx="7" presStyleCnt="12"/>
      <dgm:spPr/>
    </dgm:pt>
    <dgm:pt modelId="{1B3EB8DA-85D3-4C34-88A7-2458356AECEC}" type="pres">
      <dgm:prSet presAssocID="{425C7759-A728-42D0-B956-31B8E0779269}" presName="hierRoot2" presStyleCnt="0">
        <dgm:presLayoutVars>
          <dgm:hierBranch val="init"/>
        </dgm:presLayoutVars>
      </dgm:prSet>
      <dgm:spPr/>
    </dgm:pt>
    <dgm:pt modelId="{215DF12D-6057-455F-A07A-9B0607D8D8EE}" type="pres">
      <dgm:prSet presAssocID="{425C7759-A728-42D0-B956-31B8E0779269}" presName="rootComposite" presStyleCnt="0"/>
      <dgm:spPr/>
    </dgm:pt>
    <dgm:pt modelId="{F5FF97BE-8863-4412-80AC-A2AA533DB153}" type="pres">
      <dgm:prSet presAssocID="{425C7759-A728-42D0-B956-31B8E0779269}" presName="rootText" presStyleLbl="node4" presStyleIdx="7" presStyleCnt="12" custScaleX="255767" custScaleY="242104" custLinFactX="57199" custLinFactY="72324" custLinFactNeighborX="100000" custLinFactNeighborY="100000">
        <dgm:presLayoutVars>
          <dgm:chPref val="3"/>
        </dgm:presLayoutVars>
      </dgm:prSet>
      <dgm:spPr/>
    </dgm:pt>
    <dgm:pt modelId="{EAC226A9-8307-4087-8F46-49109124CFF0}" type="pres">
      <dgm:prSet presAssocID="{425C7759-A728-42D0-B956-31B8E0779269}" presName="rootConnector" presStyleLbl="node4" presStyleIdx="7" presStyleCnt="12"/>
      <dgm:spPr/>
    </dgm:pt>
    <dgm:pt modelId="{98F52681-A2D9-4DBE-91D9-86FACBFB3D93}" type="pres">
      <dgm:prSet presAssocID="{425C7759-A728-42D0-B956-31B8E0779269}" presName="hierChild4" presStyleCnt="0"/>
      <dgm:spPr/>
    </dgm:pt>
    <dgm:pt modelId="{2716B408-6F5F-4125-B630-DD14CFF2E27D}" type="pres">
      <dgm:prSet presAssocID="{425C7759-A728-42D0-B956-31B8E0779269}" presName="hierChild5" presStyleCnt="0"/>
      <dgm:spPr/>
    </dgm:pt>
    <dgm:pt modelId="{761272D0-0490-4034-AEAC-12312AEFE0A5}" type="pres">
      <dgm:prSet presAssocID="{C88F7DF7-E1AA-4F6A-8DE7-9FA9D261A35D}" presName="Name37" presStyleLbl="parChTrans1D4" presStyleIdx="8" presStyleCnt="12"/>
      <dgm:spPr/>
    </dgm:pt>
    <dgm:pt modelId="{0DB200B1-B100-450B-AB5C-899177D725FF}" type="pres">
      <dgm:prSet presAssocID="{1FEE3359-76FF-458A-93CE-2F35253C20B5}" presName="hierRoot2" presStyleCnt="0">
        <dgm:presLayoutVars>
          <dgm:hierBranch val="init"/>
        </dgm:presLayoutVars>
      </dgm:prSet>
      <dgm:spPr/>
    </dgm:pt>
    <dgm:pt modelId="{8F0B851E-EC61-477E-BE0F-4BECB7A82E51}" type="pres">
      <dgm:prSet presAssocID="{1FEE3359-76FF-458A-93CE-2F35253C20B5}" presName="rootComposite" presStyleCnt="0"/>
      <dgm:spPr/>
    </dgm:pt>
    <dgm:pt modelId="{C719E9EB-BA87-498D-8C8B-B7997B192A4B}" type="pres">
      <dgm:prSet presAssocID="{1FEE3359-76FF-458A-93CE-2F35253C20B5}" presName="rootText" presStyleLbl="node4" presStyleIdx="8" presStyleCnt="12" custScaleX="262513" custScaleY="239770" custLinFactX="61870" custLinFactY="75347" custLinFactNeighborX="100000" custLinFactNeighborY="100000">
        <dgm:presLayoutVars>
          <dgm:chPref val="3"/>
        </dgm:presLayoutVars>
      </dgm:prSet>
      <dgm:spPr/>
    </dgm:pt>
    <dgm:pt modelId="{41BDA400-5C2E-4546-8E03-EA1394DA9B5E}" type="pres">
      <dgm:prSet presAssocID="{1FEE3359-76FF-458A-93CE-2F35253C20B5}" presName="rootConnector" presStyleLbl="node4" presStyleIdx="8" presStyleCnt="12"/>
      <dgm:spPr/>
    </dgm:pt>
    <dgm:pt modelId="{AFD86872-D2D9-47CF-9AD8-BDA7DC625A5F}" type="pres">
      <dgm:prSet presAssocID="{1FEE3359-76FF-458A-93CE-2F35253C20B5}" presName="hierChild4" presStyleCnt="0"/>
      <dgm:spPr/>
    </dgm:pt>
    <dgm:pt modelId="{1FBA2601-BE6D-4CC9-BC45-B1584AC665EE}" type="pres">
      <dgm:prSet presAssocID="{1FEE3359-76FF-458A-93CE-2F35253C20B5}" presName="hierChild5" presStyleCnt="0"/>
      <dgm:spPr/>
    </dgm:pt>
    <dgm:pt modelId="{A7532858-8300-4CE8-99B0-FC6B303C91E7}" type="pres">
      <dgm:prSet presAssocID="{04A3A43A-F60C-48BC-BFB6-692E4C45B368}" presName="Name37" presStyleLbl="parChTrans1D4" presStyleIdx="9" presStyleCnt="12"/>
      <dgm:spPr/>
    </dgm:pt>
    <dgm:pt modelId="{8F2FC612-B62C-443C-B30A-0EFDF0E7233F}" type="pres">
      <dgm:prSet presAssocID="{B8D86AF7-C9FB-4C67-9CB6-414DC8618EEA}" presName="hierRoot2" presStyleCnt="0">
        <dgm:presLayoutVars>
          <dgm:hierBranch val="init"/>
        </dgm:presLayoutVars>
      </dgm:prSet>
      <dgm:spPr/>
    </dgm:pt>
    <dgm:pt modelId="{AFCAE923-DF6E-4AE2-83F7-A209D1FC7DD2}" type="pres">
      <dgm:prSet presAssocID="{B8D86AF7-C9FB-4C67-9CB6-414DC8618EEA}" presName="rootComposite" presStyleCnt="0"/>
      <dgm:spPr/>
    </dgm:pt>
    <dgm:pt modelId="{19AEA0DF-65A4-4A9F-B669-14D48EF3A900}" type="pres">
      <dgm:prSet presAssocID="{B8D86AF7-C9FB-4C67-9CB6-414DC8618EEA}" presName="rootText" presStyleLbl="node4" presStyleIdx="9" presStyleCnt="12" custScaleX="366506" custScaleY="130135" custLinFactX="64003" custLinFactY="200000" custLinFactNeighborX="100000" custLinFactNeighborY="258194">
        <dgm:presLayoutVars>
          <dgm:chPref val="3"/>
        </dgm:presLayoutVars>
      </dgm:prSet>
      <dgm:spPr/>
    </dgm:pt>
    <dgm:pt modelId="{0013F065-DC94-4ADF-85A4-B171E1336F8A}" type="pres">
      <dgm:prSet presAssocID="{B8D86AF7-C9FB-4C67-9CB6-414DC8618EEA}" presName="rootConnector" presStyleLbl="node4" presStyleIdx="9" presStyleCnt="12"/>
      <dgm:spPr/>
    </dgm:pt>
    <dgm:pt modelId="{7D9DA595-E84A-468F-BD5E-EF9B733CDFDF}" type="pres">
      <dgm:prSet presAssocID="{B8D86AF7-C9FB-4C67-9CB6-414DC8618EEA}" presName="hierChild4" presStyleCnt="0"/>
      <dgm:spPr/>
    </dgm:pt>
    <dgm:pt modelId="{1C6AACCB-E7A7-4376-8F35-C7DD3466E8FD}" type="pres">
      <dgm:prSet presAssocID="{B8D86AF7-C9FB-4C67-9CB6-414DC8618EEA}" presName="hierChild5" presStyleCnt="0"/>
      <dgm:spPr/>
    </dgm:pt>
    <dgm:pt modelId="{A48613DE-9502-4D7C-92A4-223E5593A079}" type="pres">
      <dgm:prSet presAssocID="{B7A44AFB-0830-47E9-ACDC-51F98A81D3D0}" presName="Name37" presStyleLbl="parChTrans1D4" presStyleIdx="10" presStyleCnt="12"/>
      <dgm:spPr/>
    </dgm:pt>
    <dgm:pt modelId="{2FC582B7-328E-4DD6-8853-243CD2AE3C33}" type="pres">
      <dgm:prSet presAssocID="{E5F1F5E9-550C-48B5-B7B1-A02B2203D916}" presName="hierRoot2" presStyleCnt="0">
        <dgm:presLayoutVars>
          <dgm:hierBranch val="init"/>
        </dgm:presLayoutVars>
      </dgm:prSet>
      <dgm:spPr/>
    </dgm:pt>
    <dgm:pt modelId="{5F0A6E96-650D-4E8A-9893-ABCA072AE9A4}" type="pres">
      <dgm:prSet presAssocID="{E5F1F5E9-550C-48B5-B7B1-A02B2203D916}" presName="rootComposite" presStyleCnt="0"/>
      <dgm:spPr/>
    </dgm:pt>
    <dgm:pt modelId="{1BA65EC5-236D-440C-AB9C-0E4E0835E7CD}" type="pres">
      <dgm:prSet presAssocID="{E5F1F5E9-550C-48B5-B7B1-A02B2203D916}" presName="rootText" presStyleLbl="node4" presStyleIdx="10" presStyleCnt="12" custScaleX="251007" custScaleY="215385" custLinFactX="64654" custLinFactNeighborX="100000" custLinFactNeighborY="19581">
        <dgm:presLayoutVars>
          <dgm:chPref val="3"/>
        </dgm:presLayoutVars>
      </dgm:prSet>
      <dgm:spPr/>
    </dgm:pt>
    <dgm:pt modelId="{F68C0ED1-2792-47DE-96C8-5CDAC58E94C4}" type="pres">
      <dgm:prSet presAssocID="{E5F1F5E9-550C-48B5-B7B1-A02B2203D916}" presName="rootConnector" presStyleLbl="node4" presStyleIdx="10" presStyleCnt="12"/>
      <dgm:spPr/>
    </dgm:pt>
    <dgm:pt modelId="{722EAF6E-E260-44DF-8C31-4FD98FF76E16}" type="pres">
      <dgm:prSet presAssocID="{E5F1F5E9-550C-48B5-B7B1-A02B2203D916}" presName="hierChild4" presStyleCnt="0"/>
      <dgm:spPr/>
    </dgm:pt>
    <dgm:pt modelId="{73E8302F-55DF-4ED0-ADBF-D1D52D84FBED}" type="pres">
      <dgm:prSet presAssocID="{E5F1F5E9-550C-48B5-B7B1-A02B2203D916}" presName="hierChild5" presStyleCnt="0"/>
      <dgm:spPr/>
    </dgm:pt>
    <dgm:pt modelId="{4DD81B10-30CE-4B6E-93F2-5999D67E0675}" type="pres">
      <dgm:prSet presAssocID="{E2E8697A-C750-4DF1-BB0C-27589EA8529C}" presName="hierChild5" presStyleCnt="0"/>
      <dgm:spPr/>
    </dgm:pt>
    <dgm:pt modelId="{3D9A0B40-3007-4C8A-877F-4297161D640C}" type="pres">
      <dgm:prSet presAssocID="{A94B21FC-A2E0-4D9D-814C-E672A914AD9E}" presName="hierChild5" presStyleCnt="0"/>
      <dgm:spPr/>
    </dgm:pt>
    <dgm:pt modelId="{5EDEC51D-1E0A-4C22-9F7A-A70A5CA1A400}" type="pres">
      <dgm:prSet presAssocID="{38D108AC-7CE5-4EF6-8E96-FD4800E1B10B}" presName="Name37" presStyleLbl="parChTrans1D2" presStyleIdx="1" presStyleCnt="2"/>
      <dgm:spPr/>
    </dgm:pt>
    <dgm:pt modelId="{08A97D8A-21B0-4A3E-9252-E035C2A173F6}" type="pres">
      <dgm:prSet presAssocID="{95265831-FF84-444E-B951-74D2B9E5ED19}" presName="hierRoot2" presStyleCnt="0">
        <dgm:presLayoutVars>
          <dgm:hierBranch val="init"/>
        </dgm:presLayoutVars>
      </dgm:prSet>
      <dgm:spPr/>
    </dgm:pt>
    <dgm:pt modelId="{1ADEB613-DB9C-4A94-9641-4065B02DF7BF}" type="pres">
      <dgm:prSet presAssocID="{95265831-FF84-444E-B951-74D2B9E5ED19}" presName="rootComposite" presStyleCnt="0"/>
      <dgm:spPr/>
    </dgm:pt>
    <dgm:pt modelId="{DEDFA375-348C-4374-A3A6-D03291CCC504}" type="pres">
      <dgm:prSet presAssocID="{95265831-FF84-444E-B951-74D2B9E5ED19}" presName="rootText" presStyleLbl="node2" presStyleIdx="1" presStyleCnt="2" custScaleX="263795" custLinFactX="100000" custLinFactNeighborX="155383" custLinFactNeighborY="2137">
        <dgm:presLayoutVars>
          <dgm:chPref val="3"/>
        </dgm:presLayoutVars>
      </dgm:prSet>
      <dgm:spPr>
        <a:prstGeom prst="bracePair">
          <a:avLst/>
        </a:prstGeom>
      </dgm:spPr>
    </dgm:pt>
    <dgm:pt modelId="{3C7DD555-C818-4070-AF1E-F9105B49FE69}" type="pres">
      <dgm:prSet presAssocID="{95265831-FF84-444E-B951-74D2B9E5ED19}" presName="rootConnector" presStyleLbl="node2" presStyleIdx="1" presStyleCnt="2"/>
      <dgm:spPr/>
    </dgm:pt>
    <dgm:pt modelId="{3A3645B3-C4B9-4663-B302-E571979D0638}" type="pres">
      <dgm:prSet presAssocID="{95265831-FF84-444E-B951-74D2B9E5ED19}" presName="hierChild4" presStyleCnt="0"/>
      <dgm:spPr/>
    </dgm:pt>
    <dgm:pt modelId="{53CA7483-6947-4D2C-9F91-2E7860B4DCED}" type="pres">
      <dgm:prSet presAssocID="{05934F18-CFAD-4E17-9BD3-F5363102E746}" presName="Name37" presStyleLbl="parChTrans1D3" presStyleIdx="2" presStyleCnt="3"/>
      <dgm:spPr/>
    </dgm:pt>
    <dgm:pt modelId="{EDF3A100-3985-42CB-A1F6-79FAABE3BA84}" type="pres">
      <dgm:prSet presAssocID="{9A8F0A8A-3687-4DC3-91DF-EACB738F53DD}" presName="hierRoot2" presStyleCnt="0">
        <dgm:presLayoutVars>
          <dgm:hierBranch val="init"/>
        </dgm:presLayoutVars>
      </dgm:prSet>
      <dgm:spPr/>
    </dgm:pt>
    <dgm:pt modelId="{11CB92E4-A530-4278-BA60-8929BFC0D2EB}" type="pres">
      <dgm:prSet presAssocID="{9A8F0A8A-3687-4DC3-91DF-EACB738F53DD}" presName="rootComposite" presStyleCnt="0"/>
      <dgm:spPr/>
    </dgm:pt>
    <dgm:pt modelId="{5FC39263-75E5-4716-B1F3-14E22D6CC0C1}" type="pres">
      <dgm:prSet presAssocID="{9A8F0A8A-3687-4DC3-91DF-EACB738F53DD}" presName="rootText" presStyleLbl="node3" presStyleIdx="2" presStyleCnt="3" custScaleX="179588" custScaleY="157941" custLinFactX="100000" custLinFactY="13874" custLinFactNeighborX="196804" custLinFactNeighborY="100000">
        <dgm:presLayoutVars>
          <dgm:chPref val="3"/>
        </dgm:presLayoutVars>
      </dgm:prSet>
      <dgm:spPr>
        <a:prstGeom prst="bracePair">
          <a:avLst/>
        </a:prstGeom>
      </dgm:spPr>
    </dgm:pt>
    <dgm:pt modelId="{EDA9BC7F-3A65-48E8-9882-1810F9FDD0E3}" type="pres">
      <dgm:prSet presAssocID="{9A8F0A8A-3687-4DC3-91DF-EACB738F53DD}" presName="rootConnector" presStyleLbl="node3" presStyleIdx="2" presStyleCnt="3"/>
      <dgm:spPr/>
    </dgm:pt>
    <dgm:pt modelId="{6CC8DDA5-2FCA-4072-8F4E-422F6A0F6260}" type="pres">
      <dgm:prSet presAssocID="{9A8F0A8A-3687-4DC3-91DF-EACB738F53DD}" presName="hierChild4" presStyleCnt="0"/>
      <dgm:spPr/>
    </dgm:pt>
    <dgm:pt modelId="{1062FB73-35A0-4F25-87CD-336218B8171C}" type="pres">
      <dgm:prSet presAssocID="{70DF0A4E-1FFB-47AF-86BB-A112009819B5}" presName="Name37" presStyleLbl="parChTrans1D4" presStyleIdx="11" presStyleCnt="12"/>
      <dgm:spPr/>
    </dgm:pt>
    <dgm:pt modelId="{E66C114D-4D9D-4077-8717-D6DD2235A5C3}" type="pres">
      <dgm:prSet presAssocID="{32C8A4BF-CCD0-46C0-8828-5B2D56D6699E}" presName="hierRoot2" presStyleCnt="0">
        <dgm:presLayoutVars>
          <dgm:hierBranch val="init"/>
        </dgm:presLayoutVars>
      </dgm:prSet>
      <dgm:spPr/>
    </dgm:pt>
    <dgm:pt modelId="{F420A9D2-D18D-4FB2-82B1-DB39BF624D66}" type="pres">
      <dgm:prSet presAssocID="{32C8A4BF-CCD0-46C0-8828-5B2D56D6699E}" presName="rootComposite" presStyleCnt="0"/>
      <dgm:spPr/>
    </dgm:pt>
    <dgm:pt modelId="{FFFC703C-A483-4788-944A-B3416CFB0840}" type="pres">
      <dgm:prSet presAssocID="{32C8A4BF-CCD0-46C0-8828-5B2D56D6699E}" presName="rootText" presStyleLbl="node4" presStyleIdx="11" presStyleCnt="12" custScaleX="141766" custScaleY="132394" custLinFactX="161856" custLinFactY="62790" custLinFactNeighborX="200000" custLinFactNeighborY="100000">
        <dgm:presLayoutVars>
          <dgm:chPref val="3"/>
        </dgm:presLayoutVars>
      </dgm:prSet>
      <dgm:spPr/>
    </dgm:pt>
    <dgm:pt modelId="{71BED8DB-315D-46FB-8DE0-FB01CEA996E8}" type="pres">
      <dgm:prSet presAssocID="{32C8A4BF-CCD0-46C0-8828-5B2D56D6699E}" presName="rootConnector" presStyleLbl="node4" presStyleIdx="11" presStyleCnt="12"/>
      <dgm:spPr/>
    </dgm:pt>
    <dgm:pt modelId="{3BADDFE5-E241-4B1C-8E75-E433E5E79335}" type="pres">
      <dgm:prSet presAssocID="{32C8A4BF-CCD0-46C0-8828-5B2D56D6699E}" presName="hierChild4" presStyleCnt="0"/>
      <dgm:spPr/>
    </dgm:pt>
    <dgm:pt modelId="{52300BA5-F352-4BEB-AD0A-2BF8A89ABEBC}" type="pres">
      <dgm:prSet presAssocID="{32C8A4BF-CCD0-46C0-8828-5B2D56D6699E}" presName="hierChild5" presStyleCnt="0"/>
      <dgm:spPr/>
    </dgm:pt>
    <dgm:pt modelId="{407CDDC5-63C8-4498-AB6B-107DF02ADFB2}" type="pres">
      <dgm:prSet presAssocID="{9A8F0A8A-3687-4DC3-91DF-EACB738F53DD}" presName="hierChild5" presStyleCnt="0"/>
      <dgm:spPr/>
    </dgm:pt>
    <dgm:pt modelId="{62573454-4D42-4ACB-9134-ACD009B06CC3}" type="pres">
      <dgm:prSet presAssocID="{95265831-FF84-444E-B951-74D2B9E5ED19}" presName="hierChild5" presStyleCnt="0"/>
      <dgm:spPr/>
    </dgm:pt>
    <dgm:pt modelId="{8F19325B-19E2-4C8E-8BAD-51F6D99E4EC9}" type="pres">
      <dgm:prSet presAssocID="{33D0A5CB-8379-4366-81C5-B00937283C96}" presName="hierChild3" presStyleCnt="0"/>
      <dgm:spPr/>
    </dgm:pt>
  </dgm:ptLst>
  <dgm:cxnLst>
    <dgm:cxn modelId="{AF45D40C-7C35-4179-9D8F-42FAAF7364F9}" type="presOf" srcId="{9B9085F2-D252-4F65-ADAC-8BC70E8D02AC}" destId="{A6AADB73-C0F3-4E91-AEC3-C6CCB7232FBF}" srcOrd="0" destOrd="0" presId="urn:microsoft.com/office/officeart/2005/8/layout/orgChart1"/>
    <dgm:cxn modelId="{029C0D12-CBBB-4382-AC36-BE468D97917C}" type="presOf" srcId="{7ED85B0E-1E2B-4B99-A535-D87FAB1AC9CD}" destId="{AF4469EC-BE8A-4ED2-8DFA-01D9BFDFB76A}" srcOrd="0" destOrd="0" presId="urn:microsoft.com/office/officeart/2005/8/layout/orgChart1"/>
    <dgm:cxn modelId="{BACC4F12-4382-453A-A2EC-DB597987B70B}" type="presOf" srcId="{903E0D08-29B6-4CED-91BE-112154948049}" destId="{B5E1C3F7-3BE6-498E-8163-C6254A5D5FE1}" srcOrd="1" destOrd="0" presId="urn:microsoft.com/office/officeart/2005/8/layout/orgChart1"/>
    <dgm:cxn modelId="{008EB113-98C0-4AC9-95F9-13A4766BD749}" srcId="{A94B21FC-A2E0-4D9D-814C-E672A914AD9E}" destId="{903E0D08-29B6-4CED-91BE-112154948049}" srcOrd="0" destOrd="0" parTransId="{93DB98C7-BA60-40FE-B234-308274D3FD0D}" sibTransId="{1125D09C-D0A4-4D38-9017-5FF7CD8C4545}"/>
    <dgm:cxn modelId="{E779BD13-BBC6-4929-87E1-505DF61B6B09}" type="presOf" srcId="{B8D86AF7-C9FB-4C67-9CB6-414DC8618EEA}" destId="{19AEA0DF-65A4-4A9F-B669-14D48EF3A900}" srcOrd="0" destOrd="0" presId="urn:microsoft.com/office/officeart/2005/8/layout/orgChart1"/>
    <dgm:cxn modelId="{BE3EFA14-3BB1-476F-9FB8-958FF683EBFC}" type="presOf" srcId="{E2E8697A-C750-4DF1-BB0C-27589EA8529C}" destId="{FAD25687-8CA6-46E4-A90F-186E7F54ADB4}" srcOrd="1" destOrd="0" presId="urn:microsoft.com/office/officeart/2005/8/layout/orgChart1"/>
    <dgm:cxn modelId="{D3BB9116-DA77-457F-954C-0A48255BADE6}" type="presOf" srcId="{1FEE3359-76FF-458A-93CE-2F35253C20B5}" destId="{41BDA400-5C2E-4546-8E03-EA1394DA9B5E}" srcOrd="1" destOrd="0" presId="urn:microsoft.com/office/officeart/2005/8/layout/orgChart1"/>
    <dgm:cxn modelId="{9C67A217-656E-48DD-8278-9FA2C55EEE17}" type="presOf" srcId="{DE3529BE-ABC6-4A4F-8A0C-89F5F56E9941}" destId="{99518FCB-CEBA-4C82-A0B3-5DE152EB0193}" srcOrd="0" destOrd="0" presId="urn:microsoft.com/office/officeart/2005/8/layout/orgChart1"/>
    <dgm:cxn modelId="{022F121B-3311-4B9E-8A8C-C654312CE55D}" type="presOf" srcId="{A2243738-BE50-4ACD-BA72-F808942708BE}" destId="{80C017DF-A5B7-4344-9A8C-A922EF624980}" srcOrd="0" destOrd="0" presId="urn:microsoft.com/office/officeart/2005/8/layout/orgChart1"/>
    <dgm:cxn modelId="{8E228D1C-B2E8-4477-89AC-98DD688FE7E0}" srcId="{903E0D08-29B6-4CED-91BE-112154948049}" destId="{BB03465C-9EF1-447A-8FC0-967CEB0285F2}" srcOrd="1" destOrd="0" parTransId="{01C4776E-9CF9-4A7D-B6C3-91635F5A4607}" sibTransId="{C718A6B1-8506-4E7E-A85B-00858CD1C6A3}"/>
    <dgm:cxn modelId="{1790B427-6A90-4FAC-96F2-FC05577B4023}" type="presOf" srcId="{93DB98C7-BA60-40FE-B234-308274D3FD0D}" destId="{924B6283-AB3B-4E27-A10D-EC63620CEE5C}" srcOrd="0" destOrd="0" presId="urn:microsoft.com/office/officeart/2005/8/layout/orgChart1"/>
    <dgm:cxn modelId="{C2C75E28-DE06-421F-8D70-413C2B219A20}" srcId="{95265831-FF84-444E-B951-74D2B9E5ED19}" destId="{9A8F0A8A-3687-4DC3-91DF-EACB738F53DD}" srcOrd="0" destOrd="0" parTransId="{05934F18-CFAD-4E17-9BD3-F5363102E746}" sibTransId="{F9F84506-ED7A-4C9C-AF46-E99A5878E874}"/>
    <dgm:cxn modelId="{1167902B-BA78-432A-94FC-1EEA6F11DC8E}" srcId="{E2E8697A-C750-4DF1-BB0C-27589EA8529C}" destId="{1CAAC717-DD87-41E1-9D69-992DBF92F299}" srcOrd="0" destOrd="0" parTransId="{7ED85B0E-1E2B-4B99-A535-D87FAB1AC9CD}" sibTransId="{2DB4ACE7-30CA-42E5-89F9-9893E03A66EA}"/>
    <dgm:cxn modelId="{DFF86C2D-9BA9-456F-A546-FBF1FF0EAAE2}" type="presOf" srcId="{0FCFCA4D-70CC-4060-8F61-626D1902C86A}" destId="{D5B5D099-89FE-406D-B638-BCD4E1BFF326}" srcOrd="0" destOrd="0" presId="urn:microsoft.com/office/officeart/2005/8/layout/orgChart1"/>
    <dgm:cxn modelId="{EA2CDB2D-6BC3-423B-A00B-30BCB4CB7292}" type="presOf" srcId="{AAB7B705-07E2-42DD-8437-1ED092C778E4}" destId="{DA691115-6D04-42B3-B348-B9D97913C4D7}" srcOrd="0" destOrd="0" presId="urn:microsoft.com/office/officeart/2005/8/layout/orgChart1"/>
    <dgm:cxn modelId="{4FACA035-8D6B-492C-9868-E60ECBD840B8}" type="presOf" srcId="{903E0D08-29B6-4CED-91BE-112154948049}" destId="{F23327F4-C148-41C8-A84C-70DFB7459789}" srcOrd="0" destOrd="0" presId="urn:microsoft.com/office/officeart/2005/8/layout/orgChart1"/>
    <dgm:cxn modelId="{DA7F263A-67A8-42F8-B730-99117CE99E0A}" type="presOf" srcId="{98FEABA1-52E4-4A57-BFD5-1A845B20C098}" destId="{36F4B84C-B5FD-4D89-9F01-C7462A3F1369}" srcOrd="0" destOrd="0" presId="urn:microsoft.com/office/officeart/2005/8/layout/orgChart1"/>
    <dgm:cxn modelId="{620E593B-A620-4389-AA10-53CA0E54EA4F}" srcId="{903E0D08-29B6-4CED-91BE-112154948049}" destId="{EC4270EF-F251-46CF-858B-D1CD10904C2F}" srcOrd="4" destOrd="0" parTransId="{5AC4753A-FEFC-40C0-A25E-07EE8A1DFA0C}" sibTransId="{D7F17648-0B8F-4154-9055-06F47B861A93}"/>
    <dgm:cxn modelId="{30A82340-E6F1-48C3-8225-1516B69B8AEC}" type="presOf" srcId="{32C8A4BF-CCD0-46C0-8828-5B2D56D6699E}" destId="{71BED8DB-315D-46FB-8DE0-FB01CEA996E8}" srcOrd="1" destOrd="0" presId="urn:microsoft.com/office/officeart/2005/8/layout/orgChart1"/>
    <dgm:cxn modelId="{93EA825C-03DF-4C06-A6C3-1ABDCDEA0E29}" type="presOf" srcId="{B8D86AF7-C9FB-4C67-9CB6-414DC8618EEA}" destId="{0013F065-DC94-4ADF-85A4-B171E1336F8A}" srcOrd="1" destOrd="0" presId="urn:microsoft.com/office/officeart/2005/8/layout/orgChart1"/>
    <dgm:cxn modelId="{BEC7EB5C-7E8F-4F41-98ED-41AFD28BBD58}" type="presOf" srcId="{33D0A5CB-8379-4366-81C5-B00937283C96}" destId="{B517E195-2862-4340-A3CD-CB2B776C2E05}" srcOrd="1" destOrd="0" presId="urn:microsoft.com/office/officeart/2005/8/layout/orgChart1"/>
    <dgm:cxn modelId="{7A87B264-4E8D-4A2D-8231-35D8919AC69A}" type="presOf" srcId="{0FCFCA4D-70CC-4060-8F61-626D1902C86A}" destId="{560C2F31-B304-47D4-9515-A66A8B4FA956}" srcOrd="1" destOrd="0" presId="urn:microsoft.com/office/officeart/2005/8/layout/orgChart1"/>
    <dgm:cxn modelId="{6116AA68-AF6B-41D9-8437-BA0E85356336}" type="presOf" srcId="{0B3D9D03-3F81-4F80-9D2F-E6FB54D5EEFC}" destId="{00C53B9B-E4B6-4815-8A0D-8F5BA9996E07}" srcOrd="0" destOrd="0" presId="urn:microsoft.com/office/officeart/2005/8/layout/orgChart1"/>
    <dgm:cxn modelId="{9C47CE68-6C15-41D6-B233-F1B4EF87B83A}" type="presOf" srcId="{B7A44AFB-0830-47E9-ACDC-51F98A81D3D0}" destId="{A48613DE-9502-4D7C-92A4-223E5593A079}" srcOrd="0" destOrd="0" presId="urn:microsoft.com/office/officeart/2005/8/layout/orgChart1"/>
    <dgm:cxn modelId="{5D90CF4A-13FB-49EA-9C24-73E98AA261B8}" type="presOf" srcId="{04A3A43A-F60C-48BC-BFB6-692E4C45B368}" destId="{A7532858-8300-4CE8-99B0-FC6B303C91E7}" srcOrd="0" destOrd="0" presId="urn:microsoft.com/office/officeart/2005/8/layout/orgChart1"/>
    <dgm:cxn modelId="{DAD62C6C-4C56-4A26-96BA-1537CB86C6E7}" type="presOf" srcId="{FF28390A-83BF-49BB-A6F6-B478F31AAB28}" destId="{F0DBCDDE-7291-48C9-820A-A46FBA15C5AD}" srcOrd="0" destOrd="0" presId="urn:microsoft.com/office/officeart/2005/8/layout/orgChart1"/>
    <dgm:cxn modelId="{B3D0836F-CB02-4E1A-86E2-349465D93FB3}" srcId="{903E0D08-29B6-4CED-91BE-112154948049}" destId="{0B3D9D03-3F81-4F80-9D2F-E6FB54D5EEFC}" srcOrd="2" destOrd="0" parTransId="{8EA707DB-7097-44B3-BBF3-00027E9A6ADB}" sibTransId="{84C65352-D3BA-4996-A939-3C74BD52B1B7}"/>
    <dgm:cxn modelId="{4A0AA671-38E0-4DF5-A235-A1EE59720B56}" srcId="{E2E8697A-C750-4DF1-BB0C-27589EA8529C}" destId="{1FEE3359-76FF-458A-93CE-2F35253C20B5}" srcOrd="2" destOrd="0" parTransId="{C88F7DF7-E1AA-4F6A-8DE7-9FA9D261A35D}" sibTransId="{FF38AA00-DA88-4A6D-AB60-F934D422843D}"/>
    <dgm:cxn modelId="{3E175A72-01A9-45CF-9EDC-50EEFA2FD7C9}" type="presOf" srcId="{425C7759-A728-42D0-B956-31B8E0779269}" destId="{F5FF97BE-8863-4412-80AC-A2AA533DB153}" srcOrd="0" destOrd="0" presId="urn:microsoft.com/office/officeart/2005/8/layout/orgChart1"/>
    <dgm:cxn modelId="{BB69CC72-C1DF-4309-938C-7816C5A32491}" type="presOf" srcId="{98FEABA1-52E4-4A57-BFD5-1A845B20C098}" destId="{0B47CA82-6E1B-4F10-B51F-1430FDBF36E5}" srcOrd="1" destOrd="0" presId="urn:microsoft.com/office/officeart/2005/8/layout/orgChart1"/>
    <dgm:cxn modelId="{E5187475-3AE4-427A-8E48-C174458EA6D8}" type="presOf" srcId="{785FF5E3-39E5-4CB5-9082-280BB4212B28}" destId="{92EBCDE3-73DD-4862-9198-1821D2344E48}" srcOrd="0" destOrd="0" presId="urn:microsoft.com/office/officeart/2005/8/layout/orgChart1"/>
    <dgm:cxn modelId="{293EB375-7386-40B0-97A0-11E73B576CDC}" type="presOf" srcId="{9A8F0A8A-3687-4DC3-91DF-EACB738F53DD}" destId="{5FC39263-75E5-4716-B1F3-14E22D6CC0C1}" srcOrd="0" destOrd="0" presId="urn:microsoft.com/office/officeart/2005/8/layout/orgChart1"/>
    <dgm:cxn modelId="{74DB4876-3352-4FD5-808D-578277D4265D}" type="presOf" srcId="{1FEE3359-76FF-458A-93CE-2F35253C20B5}" destId="{C719E9EB-BA87-498D-8C8B-B7997B192A4B}" srcOrd="0" destOrd="0" presId="urn:microsoft.com/office/officeart/2005/8/layout/orgChart1"/>
    <dgm:cxn modelId="{ADBD9756-1CB1-46E4-819C-23E56D393A8A}" type="presOf" srcId="{01C4776E-9CF9-4A7D-B6C3-91635F5A4607}" destId="{90F92DE5-2E61-4632-9D08-304F4B518BD2}" srcOrd="0" destOrd="0" presId="urn:microsoft.com/office/officeart/2005/8/layout/orgChart1"/>
    <dgm:cxn modelId="{E8016977-E534-4299-9251-9ED4C601A5F4}" type="presOf" srcId="{A94B21FC-A2E0-4D9D-814C-E672A914AD9E}" destId="{36935910-D788-4393-97E5-27B1ADFFD07B}" srcOrd="0" destOrd="0" presId="urn:microsoft.com/office/officeart/2005/8/layout/orgChart1"/>
    <dgm:cxn modelId="{7890A078-C979-4833-B87C-C9C8DE85C905}" type="presOf" srcId="{EC4270EF-F251-46CF-858B-D1CD10904C2F}" destId="{BD09BDFC-EDC2-4C4C-8BE7-88C85A09BC5F}" srcOrd="1" destOrd="0" presId="urn:microsoft.com/office/officeart/2005/8/layout/orgChart1"/>
    <dgm:cxn modelId="{FE8C6D7A-F16F-4D05-A83A-6C2B3BEB5BCF}" type="presOf" srcId="{38D108AC-7CE5-4EF6-8E96-FD4800E1B10B}" destId="{5EDEC51D-1E0A-4C22-9F7A-A70A5CA1A400}" srcOrd="0" destOrd="0" presId="urn:microsoft.com/office/officeart/2005/8/layout/orgChart1"/>
    <dgm:cxn modelId="{B5E6D25A-55A0-414F-9395-36484075E61D}" srcId="{903E0D08-29B6-4CED-91BE-112154948049}" destId="{A2243738-BE50-4ACD-BA72-F808942708BE}" srcOrd="0" destOrd="0" parTransId="{FF28390A-83BF-49BB-A6F6-B478F31AAB28}" sibTransId="{749D065F-1307-4A48-A318-76856B7EEBA3}"/>
    <dgm:cxn modelId="{BA3F807B-74B8-428C-BEB8-20335F088A8A}" type="presOf" srcId="{BB03465C-9EF1-447A-8FC0-967CEB0285F2}" destId="{4D87CFCB-A630-422D-B84B-69042C2AF27B}" srcOrd="1" destOrd="0" presId="urn:microsoft.com/office/officeart/2005/8/layout/orgChart1"/>
    <dgm:cxn modelId="{C60CEB7E-CA46-4728-997F-F551398D89C3}" type="presOf" srcId="{E5F1F5E9-550C-48B5-B7B1-A02B2203D916}" destId="{1BA65EC5-236D-440C-AB9C-0E4E0835E7CD}" srcOrd="0" destOrd="0" presId="urn:microsoft.com/office/officeart/2005/8/layout/orgChart1"/>
    <dgm:cxn modelId="{51251581-7017-4298-82AE-09C64D0FA001}" type="presOf" srcId="{C88F7DF7-E1AA-4F6A-8DE7-9FA9D261A35D}" destId="{761272D0-0490-4034-AEAC-12312AEFE0A5}" srcOrd="0" destOrd="0" presId="urn:microsoft.com/office/officeart/2005/8/layout/orgChart1"/>
    <dgm:cxn modelId="{0DC02782-293B-4167-AE1D-9E8A6B51EC8C}" srcId="{9A8F0A8A-3687-4DC3-91DF-EACB738F53DD}" destId="{32C8A4BF-CCD0-46C0-8828-5B2D56D6699E}" srcOrd="0" destOrd="0" parTransId="{70DF0A4E-1FFB-47AF-86BB-A112009819B5}" sibTransId="{7D0230C0-4C55-4C61-B741-F380A3FD5353}"/>
    <dgm:cxn modelId="{37EDB582-6EDC-48FA-9E1E-3602742E3DA3}" type="presOf" srcId="{E2E8697A-C750-4DF1-BB0C-27589EA8529C}" destId="{34DB3416-A64E-48CE-A677-592FABDE0953}" srcOrd="0" destOrd="0" presId="urn:microsoft.com/office/officeart/2005/8/layout/orgChart1"/>
    <dgm:cxn modelId="{FE786688-74F4-487C-84FC-09AA638A359A}" srcId="{903E0D08-29B6-4CED-91BE-112154948049}" destId="{0FCFCA4D-70CC-4060-8F61-626D1902C86A}" srcOrd="5" destOrd="0" parTransId="{AAB7B705-07E2-42DD-8437-1ED092C778E4}" sibTransId="{8372AF9E-2E49-40FB-95E5-C1B15F228EDB}"/>
    <dgm:cxn modelId="{45F51589-08FA-43CF-8D22-1037ED4BF502}" type="presOf" srcId="{70DF0A4E-1FFB-47AF-86BB-A112009819B5}" destId="{1062FB73-35A0-4F25-87CD-336218B8171C}" srcOrd="0" destOrd="0" presId="urn:microsoft.com/office/officeart/2005/8/layout/orgChart1"/>
    <dgm:cxn modelId="{3A9FC889-5BA7-4F78-BEBE-6727C33AC31C}" type="presOf" srcId="{1CAAC717-DD87-41E1-9D69-992DBF92F299}" destId="{B4558450-F17F-4243-B088-54324DAFD6F4}" srcOrd="1" destOrd="0" presId="urn:microsoft.com/office/officeart/2005/8/layout/orgChart1"/>
    <dgm:cxn modelId="{6908FB8F-226F-4423-B1CD-A76A62926FBD}" type="presOf" srcId="{95265831-FF84-444E-B951-74D2B9E5ED19}" destId="{DEDFA375-348C-4374-A3A6-D03291CCC504}" srcOrd="0" destOrd="0" presId="urn:microsoft.com/office/officeart/2005/8/layout/orgChart1"/>
    <dgm:cxn modelId="{DE688492-C721-49AA-9F2D-7A3F7F383A7A}" type="presOf" srcId="{210508E3-32BD-425D-B194-C51AD56AA298}" destId="{74B0A385-9016-4BBB-8072-CB287DD939BA}" srcOrd="0" destOrd="0" presId="urn:microsoft.com/office/officeart/2005/8/layout/orgChart1"/>
    <dgm:cxn modelId="{0F85F993-95CA-439F-9666-5D5E340A47A1}" type="presOf" srcId="{BB03465C-9EF1-447A-8FC0-967CEB0285F2}" destId="{E881C677-894A-47F5-8A1C-0A9606CC2004}" srcOrd="0" destOrd="0" presId="urn:microsoft.com/office/officeart/2005/8/layout/orgChart1"/>
    <dgm:cxn modelId="{F3091795-7A65-4B45-9B6F-B400FA90C0E7}" srcId="{33D0A5CB-8379-4366-81C5-B00937283C96}" destId="{95265831-FF84-444E-B951-74D2B9E5ED19}" srcOrd="1" destOrd="0" parTransId="{38D108AC-7CE5-4EF6-8E96-FD4800E1B10B}" sibTransId="{8E0D05D1-6959-4DB0-983D-33C115EF1947}"/>
    <dgm:cxn modelId="{2FFBC69F-9F9B-4FE4-9167-05AC97487DF2}" type="presOf" srcId="{0B3D9D03-3F81-4F80-9D2F-E6FB54D5EEFC}" destId="{58DFD645-E87D-41F1-B897-CEFC0DAED979}" srcOrd="1" destOrd="0" presId="urn:microsoft.com/office/officeart/2005/8/layout/orgChart1"/>
    <dgm:cxn modelId="{16A21DA1-D0CB-4DD7-BBC4-77259DEC40F1}" type="presOf" srcId="{425C7759-A728-42D0-B956-31B8E0779269}" destId="{EAC226A9-8307-4087-8F46-49109124CFF0}" srcOrd="1" destOrd="0" presId="urn:microsoft.com/office/officeart/2005/8/layout/orgChart1"/>
    <dgm:cxn modelId="{BBC266A1-1455-4F06-843A-5846B7ECB289}" type="presOf" srcId="{32C8A4BF-CCD0-46C0-8828-5B2D56D6699E}" destId="{FFFC703C-A483-4788-944A-B3416CFB0840}" srcOrd="0" destOrd="0" presId="urn:microsoft.com/office/officeart/2005/8/layout/orgChart1"/>
    <dgm:cxn modelId="{50BA05A3-5E06-4E14-A805-B1F852EE4F78}" type="presOf" srcId="{8EA707DB-7097-44B3-BBF3-00027E9A6ADB}" destId="{73A639F3-3A2F-4337-94A7-980A7BACB108}" srcOrd="0" destOrd="0" presId="urn:microsoft.com/office/officeart/2005/8/layout/orgChart1"/>
    <dgm:cxn modelId="{39540AA5-1035-45B4-A758-DC7007DD895B}" type="presOf" srcId="{EC4270EF-F251-46CF-858B-D1CD10904C2F}" destId="{D2080C34-8542-49E1-8B19-AEB4572218CB}" srcOrd="0" destOrd="0" presId="urn:microsoft.com/office/officeart/2005/8/layout/orgChart1"/>
    <dgm:cxn modelId="{2F156CA5-CFA5-4E87-8382-EA2790041793}" type="presOf" srcId="{05934F18-CFAD-4E17-9BD3-F5363102E746}" destId="{53CA7483-6947-4D2C-9F91-2E7860B4DCED}" srcOrd="0" destOrd="0" presId="urn:microsoft.com/office/officeart/2005/8/layout/orgChart1"/>
    <dgm:cxn modelId="{BA48E5AC-57DC-400F-81B6-F52B708C5444}" type="presOf" srcId="{5AC4753A-FEFC-40C0-A25E-07EE8A1DFA0C}" destId="{37011BDF-BC44-4D7E-BEB8-C1E803BF9C65}" srcOrd="0" destOrd="0" presId="urn:microsoft.com/office/officeart/2005/8/layout/orgChart1"/>
    <dgm:cxn modelId="{0CEFECAC-DB8C-4E01-89D3-7F4E3A8D940F}" srcId="{E2E8697A-C750-4DF1-BB0C-27589EA8529C}" destId="{E5F1F5E9-550C-48B5-B7B1-A02B2203D916}" srcOrd="4" destOrd="0" parTransId="{B7A44AFB-0830-47E9-ACDC-51F98A81D3D0}" sibTransId="{AF197D11-CA2E-4A0B-89B0-97738E3A1191}"/>
    <dgm:cxn modelId="{50BFA9BA-AF7B-409E-89F4-5FDEBBB69C97}" type="presOf" srcId="{1CAAC717-DD87-41E1-9D69-992DBF92F299}" destId="{FB8C494B-3C98-4001-8EE3-A85D375B0C2C}" srcOrd="0" destOrd="0" presId="urn:microsoft.com/office/officeart/2005/8/layout/orgChart1"/>
    <dgm:cxn modelId="{7EDD16C6-C854-48A1-AAF1-99814DAD0E34}" srcId="{33D0A5CB-8379-4366-81C5-B00937283C96}" destId="{A94B21FC-A2E0-4D9D-814C-E672A914AD9E}" srcOrd="0" destOrd="0" parTransId="{FBEF35CB-14CF-4D62-AC6C-4EE1779F2D82}" sibTransId="{52013791-8422-406D-A8DC-F558ECE14D4E}"/>
    <dgm:cxn modelId="{7BFEB9CB-6D1B-4C04-AB43-0AF637B76D95}" type="presOf" srcId="{33D0A5CB-8379-4366-81C5-B00937283C96}" destId="{FCF54289-0392-4340-9DB8-154CAB00B8F4}" srcOrd="0" destOrd="0" presId="urn:microsoft.com/office/officeart/2005/8/layout/orgChart1"/>
    <dgm:cxn modelId="{D9587CCF-D5D1-4DB5-8D65-22AFA3435F0C}" type="presOf" srcId="{FBEF35CB-14CF-4D62-AC6C-4EE1779F2D82}" destId="{E5554EE0-1FA5-4DA9-84E3-4442314DBA23}" srcOrd="0" destOrd="0" presId="urn:microsoft.com/office/officeart/2005/8/layout/orgChart1"/>
    <dgm:cxn modelId="{BE2D42D4-89E8-4AC3-ABF2-084F2C948E99}" srcId="{903E0D08-29B6-4CED-91BE-112154948049}" destId="{98FEABA1-52E4-4A57-BFD5-1A845B20C098}" srcOrd="3" destOrd="0" parTransId="{785FF5E3-39E5-4CB5-9082-280BB4212B28}" sibTransId="{E4EB17C7-971D-4452-9F44-24A979CC8D4F}"/>
    <dgm:cxn modelId="{8B95B3D5-01F5-41E8-ACE4-B10C4E29F773}" type="presOf" srcId="{E5F1F5E9-550C-48B5-B7B1-A02B2203D916}" destId="{F68C0ED1-2792-47DE-96C8-5CDAC58E94C4}" srcOrd="1" destOrd="0" presId="urn:microsoft.com/office/officeart/2005/8/layout/orgChart1"/>
    <dgm:cxn modelId="{B8BEF1D5-FDA8-4958-8CAE-B18A0090BEB5}" type="presOf" srcId="{95265831-FF84-444E-B951-74D2B9E5ED19}" destId="{3C7DD555-C818-4070-AF1E-F9105B49FE69}" srcOrd="1" destOrd="0" presId="urn:microsoft.com/office/officeart/2005/8/layout/orgChart1"/>
    <dgm:cxn modelId="{1618C8D7-7945-4122-A890-1A20C69BF65D}" srcId="{E2E8697A-C750-4DF1-BB0C-27589EA8529C}" destId="{B8D86AF7-C9FB-4C67-9CB6-414DC8618EEA}" srcOrd="3" destOrd="0" parTransId="{04A3A43A-F60C-48BC-BFB6-692E4C45B368}" sibTransId="{9B2B1780-1A33-4A88-9C0D-826E69E619FF}"/>
    <dgm:cxn modelId="{25D850F0-7B6D-486A-82AD-87512589E071}" type="presOf" srcId="{A94B21FC-A2E0-4D9D-814C-E672A914AD9E}" destId="{33238756-1793-48D0-BAF2-0F8689FD1DF2}" srcOrd="1" destOrd="0" presId="urn:microsoft.com/office/officeart/2005/8/layout/orgChart1"/>
    <dgm:cxn modelId="{231B2DF1-CBA9-46D1-99F7-57F8A19F9A75}" srcId="{A94B21FC-A2E0-4D9D-814C-E672A914AD9E}" destId="{E2E8697A-C750-4DF1-BB0C-27589EA8529C}" srcOrd="1" destOrd="0" parTransId="{210508E3-32BD-425D-B194-C51AD56AA298}" sibTransId="{E93C979B-D910-4362-ABCD-DD168E31F879}"/>
    <dgm:cxn modelId="{B6F47AF1-9ECF-4D38-8026-E10C4530B96D}" type="presOf" srcId="{9A8F0A8A-3687-4DC3-91DF-EACB738F53DD}" destId="{EDA9BC7F-3A65-48E8-9882-1810F9FDD0E3}" srcOrd="1" destOrd="0" presId="urn:microsoft.com/office/officeart/2005/8/layout/orgChart1"/>
    <dgm:cxn modelId="{2A7727F9-2D7D-4A81-9DF1-24FD42454A47}" type="presOf" srcId="{A2243738-BE50-4ACD-BA72-F808942708BE}" destId="{7CB90A9D-B559-4AEF-A389-A7E8CC713497}" srcOrd="1" destOrd="0" presId="urn:microsoft.com/office/officeart/2005/8/layout/orgChart1"/>
    <dgm:cxn modelId="{585188FD-16B6-4CB8-9089-B3AA1DA20DEE}" srcId="{9B9085F2-D252-4F65-ADAC-8BC70E8D02AC}" destId="{33D0A5CB-8379-4366-81C5-B00937283C96}" srcOrd="0" destOrd="0" parTransId="{FAC964C8-866A-40E9-9584-2404A86AADFB}" sibTransId="{030471CC-A095-475D-BAB2-DF9F283A4A86}"/>
    <dgm:cxn modelId="{944F7EFF-CCF0-45EF-840F-8ECDBDB479F1}" srcId="{E2E8697A-C750-4DF1-BB0C-27589EA8529C}" destId="{425C7759-A728-42D0-B956-31B8E0779269}" srcOrd="1" destOrd="0" parTransId="{DE3529BE-ABC6-4A4F-8A0C-89F5F56E9941}" sibTransId="{424664F8-FAAE-4BC3-8BBB-DB8BE54F5A48}"/>
    <dgm:cxn modelId="{32DE0ECF-1146-4270-BB89-AFBA8889D1A4}" type="presParOf" srcId="{A6AADB73-C0F3-4E91-AEC3-C6CCB7232FBF}" destId="{08532082-3D94-4AA7-AF4C-5E1FE6DA4BA2}" srcOrd="0" destOrd="0" presId="urn:microsoft.com/office/officeart/2005/8/layout/orgChart1"/>
    <dgm:cxn modelId="{4053C881-85A9-4EBA-B653-8427220E1EE4}" type="presParOf" srcId="{08532082-3D94-4AA7-AF4C-5E1FE6DA4BA2}" destId="{0A409780-B159-4685-867E-B74E7C470FB5}" srcOrd="0" destOrd="0" presId="urn:microsoft.com/office/officeart/2005/8/layout/orgChart1"/>
    <dgm:cxn modelId="{0602FDF8-11FD-43A1-8487-64F1010F94B5}" type="presParOf" srcId="{0A409780-B159-4685-867E-B74E7C470FB5}" destId="{FCF54289-0392-4340-9DB8-154CAB00B8F4}" srcOrd="0" destOrd="0" presId="urn:microsoft.com/office/officeart/2005/8/layout/orgChart1"/>
    <dgm:cxn modelId="{2472A619-76B2-438F-BAF1-0E59F56B3BC9}" type="presParOf" srcId="{0A409780-B159-4685-867E-B74E7C470FB5}" destId="{B517E195-2862-4340-A3CD-CB2B776C2E05}" srcOrd="1" destOrd="0" presId="urn:microsoft.com/office/officeart/2005/8/layout/orgChart1"/>
    <dgm:cxn modelId="{D22B16EB-8780-4F5E-903B-812596C93629}" type="presParOf" srcId="{08532082-3D94-4AA7-AF4C-5E1FE6DA4BA2}" destId="{127EBE91-06FD-4942-B39E-966C78B82069}" srcOrd="1" destOrd="0" presId="urn:microsoft.com/office/officeart/2005/8/layout/orgChart1"/>
    <dgm:cxn modelId="{BD9B119E-F61B-48E1-B8B9-FA31DD630B5A}" type="presParOf" srcId="{127EBE91-06FD-4942-B39E-966C78B82069}" destId="{E5554EE0-1FA5-4DA9-84E3-4442314DBA23}" srcOrd="0" destOrd="0" presId="urn:microsoft.com/office/officeart/2005/8/layout/orgChart1"/>
    <dgm:cxn modelId="{9AA65FA5-80BF-48A0-99DD-CC7A405BB109}" type="presParOf" srcId="{127EBE91-06FD-4942-B39E-966C78B82069}" destId="{D4DFCE95-FF2F-42F5-8F8E-2916DCB8C1BD}" srcOrd="1" destOrd="0" presId="urn:microsoft.com/office/officeart/2005/8/layout/orgChart1"/>
    <dgm:cxn modelId="{8A9F38E1-352E-46FC-9D80-7F776C8EFC99}" type="presParOf" srcId="{D4DFCE95-FF2F-42F5-8F8E-2916DCB8C1BD}" destId="{E2F3C06F-7382-4FF0-B41F-7F148C69D464}" srcOrd="0" destOrd="0" presId="urn:microsoft.com/office/officeart/2005/8/layout/orgChart1"/>
    <dgm:cxn modelId="{07075BA0-ACB4-4FAB-88BF-D0833E62310A}" type="presParOf" srcId="{E2F3C06F-7382-4FF0-B41F-7F148C69D464}" destId="{36935910-D788-4393-97E5-27B1ADFFD07B}" srcOrd="0" destOrd="0" presId="urn:microsoft.com/office/officeart/2005/8/layout/orgChart1"/>
    <dgm:cxn modelId="{3ED4E003-4573-4191-AE5E-9B9F4A806A24}" type="presParOf" srcId="{E2F3C06F-7382-4FF0-B41F-7F148C69D464}" destId="{33238756-1793-48D0-BAF2-0F8689FD1DF2}" srcOrd="1" destOrd="0" presId="urn:microsoft.com/office/officeart/2005/8/layout/orgChart1"/>
    <dgm:cxn modelId="{3465B808-72FD-4F4E-BB23-133791F5F8D6}" type="presParOf" srcId="{D4DFCE95-FF2F-42F5-8F8E-2916DCB8C1BD}" destId="{972E34D1-80C0-4E23-97FF-BB7C9E4F7159}" srcOrd="1" destOrd="0" presId="urn:microsoft.com/office/officeart/2005/8/layout/orgChart1"/>
    <dgm:cxn modelId="{D4BCC394-2A6D-48C8-9038-1B05A824390B}" type="presParOf" srcId="{972E34D1-80C0-4E23-97FF-BB7C9E4F7159}" destId="{924B6283-AB3B-4E27-A10D-EC63620CEE5C}" srcOrd="0" destOrd="0" presId="urn:microsoft.com/office/officeart/2005/8/layout/orgChart1"/>
    <dgm:cxn modelId="{69617006-E659-4893-BCAE-7803DC875DF8}" type="presParOf" srcId="{972E34D1-80C0-4E23-97FF-BB7C9E4F7159}" destId="{0C337105-6E78-4C3F-AA72-DC47AC84B085}" srcOrd="1" destOrd="0" presId="urn:microsoft.com/office/officeart/2005/8/layout/orgChart1"/>
    <dgm:cxn modelId="{36EC927C-E7B2-4C71-8C53-007C79F69361}" type="presParOf" srcId="{0C337105-6E78-4C3F-AA72-DC47AC84B085}" destId="{4AAF726A-A403-472C-A0E3-695AB1065691}" srcOrd="0" destOrd="0" presId="urn:microsoft.com/office/officeart/2005/8/layout/orgChart1"/>
    <dgm:cxn modelId="{9B9FFC2A-2504-46CE-BBF0-CE6774797A57}" type="presParOf" srcId="{4AAF726A-A403-472C-A0E3-695AB1065691}" destId="{F23327F4-C148-41C8-A84C-70DFB7459789}" srcOrd="0" destOrd="0" presId="urn:microsoft.com/office/officeart/2005/8/layout/orgChart1"/>
    <dgm:cxn modelId="{280D7CC0-9EC3-439F-A6F1-6666B400F4D9}" type="presParOf" srcId="{4AAF726A-A403-472C-A0E3-695AB1065691}" destId="{B5E1C3F7-3BE6-498E-8163-C6254A5D5FE1}" srcOrd="1" destOrd="0" presId="urn:microsoft.com/office/officeart/2005/8/layout/orgChart1"/>
    <dgm:cxn modelId="{A6263748-48F1-4D83-A5C1-130CA59A4D0D}" type="presParOf" srcId="{0C337105-6E78-4C3F-AA72-DC47AC84B085}" destId="{0885529F-F09B-46F5-B8F5-0DE537EB6884}" srcOrd="1" destOrd="0" presId="urn:microsoft.com/office/officeart/2005/8/layout/orgChart1"/>
    <dgm:cxn modelId="{17676EF1-B58C-41E3-A53A-3F0A6909913C}" type="presParOf" srcId="{0885529F-F09B-46F5-B8F5-0DE537EB6884}" destId="{F0DBCDDE-7291-48C9-820A-A46FBA15C5AD}" srcOrd="0" destOrd="0" presId="urn:microsoft.com/office/officeart/2005/8/layout/orgChart1"/>
    <dgm:cxn modelId="{26795E2C-97F5-4D84-8B43-9DDA222BD22E}" type="presParOf" srcId="{0885529F-F09B-46F5-B8F5-0DE537EB6884}" destId="{7F8889A4-5701-4D13-B4FD-44708C630DF3}" srcOrd="1" destOrd="0" presId="urn:microsoft.com/office/officeart/2005/8/layout/orgChart1"/>
    <dgm:cxn modelId="{021F8C03-29F7-499A-B301-6D98A0705252}" type="presParOf" srcId="{7F8889A4-5701-4D13-B4FD-44708C630DF3}" destId="{BD7B88D9-F980-41ED-A4BF-C800841CF4BE}" srcOrd="0" destOrd="0" presId="urn:microsoft.com/office/officeart/2005/8/layout/orgChart1"/>
    <dgm:cxn modelId="{798BAA69-812A-4C45-BBFB-016D81FB0EAC}" type="presParOf" srcId="{BD7B88D9-F980-41ED-A4BF-C800841CF4BE}" destId="{80C017DF-A5B7-4344-9A8C-A922EF624980}" srcOrd="0" destOrd="0" presId="urn:microsoft.com/office/officeart/2005/8/layout/orgChart1"/>
    <dgm:cxn modelId="{43387595-E903-4087-BA62-BE14251ACBC0}" type="presParOf" srcId="{BD7B88D9-F980-41ED-A4BF-C800841CF4BE}" destId="{7CB90A9D-B559-4AEF-A389-A7E8CC713497}" srcOrd="1" destOrd="0" presId="urn:microsoft.com/office/officeart/2005/8/layout/orgChart1"/>
    <dgm:cxn modelId="{DFD5A144-EB0C-46AB-AF44-362CB7C17AA4}" type="presParOf" srcId="{7F8889A4-5701-4D13-B4FD-44708C630DF3}" destId="{EB61F4D8-1131-4494-82FA-AC3CD0659D99}" srcOrd="1" destOrd="0" presId="urn:microsoft.com/office/officeart/2005/8/layout/orgChart1"/>
    <dgm:cxn modelId="{BC5119BE-8FE1-487D-8E55-CAB7D9919297}" type="presParOf" srcId="{7F8889A4-5701-4D13-B4FD-44708C630DF3}" destId="{B7399CF5-2A54-47B2-8372-4DAD3B0E6081}" srcOrd="2" destOrd="0" presId="urn:microsoft.com/office/officeart/2005/8/layout/orgChart1"/>
    <dgm:cxn modelId="{991E7073-A744-49FC-9B2E-3BC2BB1E4589}" type="presParOf" srcId="{0885529F-F09B-46F5-B8F5-0DE537EB6884}" destId="{90F92DE5-2E61-4632-9D08-304F4B518BD2}" srcOrd="2" destOrd="0" presId="urn:microsoft.com/office/officeart/2005/8/layout/orgChart1"/>
    <dgm:cxn modelId="{7D9DC498-EA5F-4FEE-A353-51F0E9BC98F3}" type="presParOf" srcId="{0885529F-F09B-46F5-B8F5-0DE537EB6884}" destId="{87B1B93C-74B4-4163-A421-77FEBC078030}" srcOrd="3" destOrd="0" presId="urn:microsoft.com/office/officeart/2005/8/layout/orgChart1"/>
    <dgm:cxn modelId="{508C400E-DE92-4169-90BD-2C3806745557}" type="presParOf" srcId="{87B1B93C-74B4-4163-A421-77FEBC078030}" destId="{BE170237-B723-491C-9803-58565777682E}" srcOrd="0" destOrd="0" presId="urn:microsoft.com/office/officeart/2005/8/layout/orgChart1"/>
    <dgm:cxn modelId="{BA0EDE33-8A2C-4254-9F35-D5C95793ECB5}" type="presParOf" srcId="{BE170237-B723-491C-9803-58565777682E}" destId="{E881C677-894A-47F5-8A1C-0A9606CC2004}" srcOrd="0" destOrd="0" presId="urn:microsoft.com/office/officeart/2005/8/layout/orgChart1"/>
    <dgm:cxn modelId="{09CA6FA1-7D62-4E59-8553-B4760F3A969A}" type="presParOf" srcId="{BE170237-B723-491C-9803-58565777682E}" destId="{4D87CFCB-A630-422D-B84B-69042C2AF27B}" srcOrd="1" destOrd="0" presId="urn:microsoft.com/office/officeart/2005/8/layout/orgChart1"/>
    <dgm:cxn modelId="{D0B106F3-269F-4E00-BBDB-3D1A144E6633}" type="presParOf" srcId="{87B1B93C-74B4-4163-A421-77FEBC078030}" destId="{A12A0042-10AD-4CF7-B054-D5212495CC0C}" srcOrd="1" destOrd="0" presId="urn:microsoft.com/office/officeart/2005/8/layout/orgChart1"/>
    <dgm:cxn modelId="{F6E03C1C-FB43-42A9-9888-3FBA1B449830}" type="presParOf" srcId="{87B1B93C-74B4-4163-A421-77FEBC078030}" destId="{8D411B29-F4E2-4D1B-9BF8-4A055BA3E481}" srcOrd="2" destOrd="0" presId="urn:microsoft.com/office/officeart/2005/8/layout/orgChart1"/>
    <dgm:cxn modelId="{D72849EE-D5A1-4A81-AD9F-56D28DD592C4}" type="presParOf" srcId="{0885529F-F09B-46F5-B8F5-0DE537EB6884}" destId="{73A639F3-3A2F-4337-94A7-980A7BACB108}" srcOrd="4" destOrd="0" presId="urn:microsoft.com/office/officeart/2005/8/layout/orgChart1"/>
    <dgm:cxn modelId="{2C8AB8D4-C005-47E2-AA05-4C3E9AD6A1E1}" type="presParOf" srcId="{0885529F-F09B-46F5-B8F5-0DE537EB6884}" destId="{875ECB53-0781-4751-87F9-7BB7E907279D}" srcOrd="5" destOrd="0" presId="urn:microsoft.com/office/officeart/2005/8/layout/orgChart1"/>
    <dgm:cxn modelId="{663C026A-9127-47D0-828C-CDB3DEA0AE7B}" type="presParOf" srcId="{875ECB53-0781-4751-87F9-7BB7E907279D}" destId="{55ADCB74-9C4A-488B-8C3F-8E29510863AF}" srcOrd="0" destOrd="0" presId="urn:microsoft.com/office/officeart/2005/8/layout/orgChart1"/>
    <dgm:cxn modelId="{59F40438-F9C6-438A-88DC-2B2AEA54C628}" type="presParOf" srcId="{55ADCB74-9C4A-488B-8C3F-8E29510863AF}" destId="{00C53B9B-E4B6-4815-8A0D-8F5BA9996E07}" srcOrd="0" destOrd="0" presId="urn:microsoft.com/office/officeart/2005/8/layout/orgChart1"/>
    <dgm:cxn modelId="{FFAD1215-6A0E-4FC8-904E-5193816DC58D}" type="presParOf" srcId="{55ADCB74-9C4A-488B-8C3F-8E29510863AF}" destId="{58DFD645-E87D-41F1-B897-CEFC0DAED979}" srcOrd="1" destOrd="0" presId="urn:microsoft.com/office/officeart/2005/8/layout/orgChart1"/>
    <dgm:cxn modelId="{44EB0D27-1478-41A9-B988-D0C0C52C5783}" type="presParOf" srcId="{875ECB53-0781-4751-87F9-7BB7E907279D}" destId="{33A5B609-5D7B-4F87-A278-CCB0A9D8C6DB}" srcOrd="1" destOrd="0" presId="urn:microsoft.com/office/officeart/2005/8/layout/orgChart1"/>
    <dgm:cxn modelId="{3D288A6D-B740-4D7F-BBE0-8EAAC59E8535}" type="presParOf" srcId="{875ECB53-0781-4751-87F9-7BB7E907279D}" destId="{B45C02D3-E894-4259-8473-D05F624E3195}" srcOrd="2" destOrd="0" presId="urn:microsoft.com/office/officeart/2005/8/layout/orgChart1"/>
    <dgm:cxn modelId="{1014CCA9-DA63-4079-881E-83BAD58BBEE5}" type="presParOf" srcId="{0885529F-F09B-46F5-B8F5-0DE537EB6884}" destId="{92EBCDE3-73DD-4862-9198-1821D2344E48}" srcOrd="6" destOrd="0" presId="urn:microsoft.com/office/officeart/2005/8/layout/orgChart1"/>
    <dgm:cxn modelId="{390EF489-DDF2-4A7E-8DC0-922FCE7C0FB8}" type="presParOf" srcId="{0885529F-F09B-46F5-B8F5-0DE537EB6884}" destId="{507CA03D-62A2-4EEE-B638-9DD4200359B8}" srcOrd="7" destOrd="0" presId="urn:microsoft.com/office/officeart/2005/8/layout/orgChart1"/>
    <dgm:cxn modelId="{3D774258-DEF0-4C23-917A-99E3EAD043AB}" type="presParOf" srcId="{507CA03D-62A2-4EEE-B638-9DD4200359B8}" destId="{5F1B7010-712E-4AD7-A999-5E5870CF0AC2}" srcOrd="0" destOrd="0" presId="urn:microsoft.com/office/officeart/2005/8/layout/orgChart1"/>
    <dgm:cxn modelId="{AA590A82-AA95-4186-9207-3A4E6E3D8CDD}" type="presParOf" srcId="{5F1B7010-712E-4AD7-A999-5E5870CF0AC2}" destId="{36F4B84C-B5FD-4D89-9F01-C7462A3F1369}" srcOrd="0" destOrd="0" presId="urn:microsoft.com/office/officeart/2005/8/layout/orgChart1"/>
    <dgm:cxn modelId="{8ED5F7CB-9097-44EE-B5DA-215559E58D2B}" type="presParOf" srcId="{5F1B7010-712E-4AD7-A999-5E5870CF0AC2}" destId="{0B47CA82-6E1B-4F10-B51F-1430FDBF36E5}" srcOrd="1" destOrd="0" presId="urn:microsoft.com/office/officeart/2005/8/layout/orgChart1"/>
    <dgm:cxn modelId="{64D13F94-75FE-46D1-88EB-DC325BF28ACD}" type="presParOf" srcId="{507CA03D-62A2-4EEE-B638-9DD4200359B8}" destId="{41074B58-74E2-43BD-85E7-9D9596B27697}" srcOrd="1" destOrd="0" presId="urn:microsoft.com/office/officeart/2005/8/layout/orgChart1"/>
    <dgm:cxn modelId="{DD159159-8FF3-4C25-8402-B3DE2627C2F9}" type="presParOf" srcId="{507CA03D-62A2-4EEE-B638-9DD4200359B8}" destId="{C4F8C535-72A9-4EAB-8BCB-C60DD2E4778C}" srcOrd="2" destOrd="0" presId="urn:microsoft.com/office/officeart/2005/8/layout/orgChart1"/>
    <dgm:cxn modelId="{F04A516F-55D7-4F49-ACEA-CF0ECB0ED4A3}" type="presParOf" srcId="{0885529F-F09B-46F5-B8F5-0DE537EB6884}" destId="{37011BDF-BC44-4D7E-BEB8-C1E803BF9C65}" srcOrd="8" destOrd="0" presId="urn:microsoft.com/office/officeart/2005/8/layout/orgChart1"/>
    <dgm:cxn modelId="{5E11FEA6-5EF6-4BC3-9162-0C63CC11B9B3}" type="presParOf" srcId="{0885529F-F09B-46F5-B8F5-0DE537EB6884}" destId="{80559376-DCAA-44F2-89BC-E5726EF7E0A6}" srcOrd="9" destOrd="0" presId="urn:microsoft.com/office/officeart/2005/8/layout/orgChart1"/>
    <dgm:cxn modelId="{67F457D7-CBE5-40E7-A9C5-493E98FEAB27}" type="presParOf" srcId="{80559376-DCAA-44F2-89BC-E5726EF7E0A6}" destId="{7E04D74F-30B8-4648-8E13-978E6980406D}" srcOrd="0" destOrd="0" presId="urn:microsoft.com/office/officeart/2005/8/layout/orgChart1"/>
    <dgm:cxn modelId="{FA384B59-313A-4A11-B85B-E2C134EE0DE6}" type="presParOf" srcId="{7E04D74F-30B8-4648-8E13-978E6980406D}" destId="{D2080C34-8542-49E1-8B19-AEB4572218CB}" srcOrd="0" destOrd="0" presId="urn:microsoft.com/office/officeart/2005/8/layout/orgChart1"/>
    <dgm:cxn modelId="{52E4E717-B8D6-4D8F-B597-1EDCA8B4671E}" type="presParOf" srcId="{7E04D74F-30B8-4648-8E13-978E6980406D}" destId="{BD09BDFC-EDC2-4C4C-8BE7-88C85A09BC5F}" srcOrd="1" destOrd="0" presId="urn:microsoft.com/office/officeart/2005/8/layout/orgChart1"/>
    <dgm:cxn modelId="{CC44DF2F-36C8-45FB-BA9A-FB6ED6FE3EF4}" type="presParOf" srcId="{80559376-DCAA-44F2-89BC-E5726EF7E0A6}" destId="{3407884F-7B30-4927-807E-BF0B3E0E7105}" srcOrd="1" destOrd="0" presId="urn:microsoft.com/office/officeart/2005/8/layout/orgChart1"/>
    <dgm:cxn modelId="{8979E0C0-7917-42CC-B41B-3F33CB5FA7C4}" type="presParOf" srcId="{80559376-DCAA-44F2-89BC-E5726EF7E0A6}" destId="{FB75B02C-F6AF-4051-A1E6-878127615434}" srcOrd="2" destOrd="0" presId="urn:microsoft.com/office/officeart/2005/8/layout/orgChart1"/>
    <dgm:cxn modelId="{F15E04A2-AE3E-4161-A989-08902026CDF3}" type="presParOf" srcId="{0885529F-F09B-46F5-B8F5-0DE537EB6884}" destId="{DA691115-6D04-42B3-B348-B9D97913C4D7}" srcOrd="10" destOrd="0" presId="urn:microsoft.com/office/officeart/2005/8/layout/orgChart1"/>
    <dgm:cxn modelId="{8F4CB075-A158-4A39-BB4F-F4B28757D2AF}" type="presParOf" srcId="{0885529F-F09B-46F5-B8F5-0DE537EB6884}" destId="{CDFE9E8A-E58B-4198-9FBF-928475F5BE3C}" srcOrd="11" destOrd="0" presId="urn:microsoft.com/office/officeart/2005/8/layout/orgChart1"/>
    <dgm:cxn modelId="{2F9A60DB-FFB7-4744-968A-05942BE5BF30}" type="presParOf" srcId="{CDFE9E8A-E58B-4198-9FBF-928475F5BE3C}" destId="{4CF29045-94FE-4AD2-9D43-675B02EBF07E}" srcOrd="0" destOrd="0" presId="urn:microsoft.com/office/officeart/2005/8/layout/orgChart1"/>
    <dgm:cxn modelId="{FEF3E373-29A6-4A36-8EA5-1659C49DBA98}" type="presParOf" srcId="{4CF29045-94FE-4AD2-9D43-675B02EBF07E}" destId="{D5B5D099-89FE-406D-B638-BCD4E1BFF326}" srcOrd="0" destOrd="0" presId="urn:microsoft.com/office/officeart/2005/8/layout/orgChart1"/>
    <dgm:cxn modelId="{6FE1118A-2CE1-45A6-8541-F5716D95CFE7}" type="presParOf" srcId="{4CF29045-94FE-4AD2-9D43-675B02EBF07E}" destId="{560C2F31-B304-47D4-9515-A66A8B4FA956}" srcOrd="1" destOrd="0" presId="urn:microsoft.com/office/officeart/2005/8/layout/orgChart1"/>
    <dgm:cxn modelId="{58D5216B-51DE-4C4C-A669-2003763E5548}" type="presParOf" srcId="{CDFE9E8A-E58B-4198-9FBF-928475F5BE3C}" destId="{7FF92E8D-220B-4764-BD74-7ADCF3B75B23}" srcOrd="1" destOrd="0" presId="urn:microsoft.com/office/officeart/2005/8/layout/orgChart1"/>
    <dgm:cxn modelId="{2DBC4F6E-E19D-4CF3-873A-CCC4E2943200}" type="presParOf" srcId="{CDFE9E8A-E58B-4198-9FBF-928475F5BE3C}" destId="{F8F860E2-0A45-4798-AEF6-AAC49C52F376}" srcOrd="2" destOrd="0" presId="urn:microsoft.com/office/officeart/2005/8/layout/orgChart1"/>
    <dgm:cxn modelId="{C2DC7DCC-4EF5-48B9-A2F9-4E1DEE9BA188}" type="presParOf" srcId="{0C337105-6E78-4C3F-AA72-DC47AC84B085}" destId="{03B2B555-796D-4CA9-8E61-7FB4452BF5D5}" srcOrd="2" destOrd="0" presId="urn:microsoft.com/office/officeart/2005/8/layout/orgChart1"/>
    <dgm:cxn modelId="{7CE43C7F-17C2-4AAB-B880-C3AE05D435E7}" type="presParOf" srcId="{972E34D1-80C0-4E23-97FF-BB7C9E4F7159}" destId="{74B0A385-9016-4BBB-8072-CB287DD939BA}" srcOrd="2" destOrd="0" presId="urn:microsoft.com/office/officeart/2005/8/layout/orgChart1"/>
    <dgm:cxn modelId="{8E03F55D-BFA0-41C6-A457-0FF01C91BF14}" type="presParOf" srcId="{972E34D1-80C0-4E23-97FF-BB7C9E4F7159}" destId="{94DCB258-646D-403D-AF69-77E4314B9489}" srcOrd="3" destOrd="0" presId="urn:microsoft.com/office/officeart/2005/8/layout/orgChart1"/>
    <dgm:cxn modelId="{675EFEEF-A56F-4EE0-A1AE-B75915B66821}" type="presParOf" srcId="{94DCB258-646D-403D-AF69-77E4314B9489}" destId="{94B3DE1E-1375-453C-828C-0CE5E382EA25}" srcOrd="0" destOrd="0" presId="urn:microsoft.com/office/officeart/2005/8/layout/orgChart1"/>
    <dgm:cxn modelId="{0C2B8D8A-5E94-465F-AC59-BCE3C578BA12}" type="presParOf" srcId="{94B3DE1E-1375-453C-828C-0CE5E382EA25}" destId="{34DB3416-A64E-48CE-A677-592FABDE0953}" srcOrd="0" destOrd="0" presId="urn:microsoft.com/office/officeart/2005/8/layout/orgChart1"/>
    <dgm:cxn modelId="{F60B7EB7-89A1-44E3-9DE7-82879C7B02D4}" type="presParOf" srcId="{94B3DE1E-1375-453C-828C-0CE5E382EA25}" destId="{FAD25687-8CA6-46E4-A90F-186E7F54ADB4}" srcOrd="1" destOrd="0" presId="urn:microsoft.com/office/officeart/2005/8/layout/orgChart1"/>
    <dgm:cxn modelId="{B590BAAC-F3B3-4925-9C0B-5E16D7BE291E}" type="presParOf" srcId="{94DCB258-646D-403D-AF69-77E4314B9489}" destId="{DE3A820A-134F-4F8B-9F00-737CEB3F78E9}" srcOrd="1" destOrd="0" presId="urn:microsoft.com/office/officeart/2005/8/layout/orgChart1"/>
    <dgm:cxn modelId="{C1B81203-53F9-46EA-BD1E-708D3C3533C1}" type="presParOf" srcId="{DE3A820A-134F-4F8B-9F00-737CEB3F78E9}" destId="{AF4469EC-BE8A-4ED2-8DFA-01D9BFDFB76A}" srcOrd="0" destOrd="0" presId="urn:microsoft.com/office/officeart/2005/8/layout/orgChart1"/>
    <dgm:cxn modelId="{930277A3-6FC2-46FF-84AE-8C4647DEFE9D}" type="presParOf" srcId="{DE3A820A-134F-4F8B-9F00-737CEB3F78E9}" destId="{76AE7294-29E8-41FB-8C9A-2E5EE56BFCB3}" srcOrd="1" destOrd="0" presId="urn:microsoft.com/office/officeart/2005/8/layout/orgChart1"/>
    <dgm:cxn modelId="{FEAA3740-5C4A-4EC8-9432-EF51A9A44C80}" type="presParOf" srcId="{76AE7294-29E8-41FB-8C9A-2E5EE56BFCB3}" destId="{6562CAB6-1700-4979-8E57-BBDFC37B5295}" srcOrd="0" destOrd="0" presId="urn:microsoft.com/office/officeart/2005/8/layout/orgChart1"/>
    <dgm:cxn modelId="{51E2F111-5332-45F7-8A43-371A0161514E}" type="presParOf" srcId="{6562CAB6-1700-4979-8E57-BBDFC37B5295}" destId="{FB8C494B-3C98-4001-8EE3-A85D375B0C2C}" srcOrd="0" destOrd="0" presId="urn:microsoft.com/office/officeart/2005/8/layout/orgChart1"/>
    <dgm:cxn modelId="{09FD9DFF-9B52-4185-B131-A380AFB99F31}" type="presParOf" srcId="{6562CAB6-1700-4979-8E57-BBDFC37B5295}" destId="{B4558450-F17F-4243-B088-54324DAFD6F4}" srcOrd="1" destOrd="0" presId="urn:microsoft.com/office/officeart/2005/8/layout/orgChart1"/>
    <dgm:cxn modelId="{32004EEA-9A89-4894-B51E-31206D75A2B5}" type="presParOf" srcId="{76AE7294-29E8-41FB-8C9A-2E5EE56BFCB3}" destId="{D6071483-4C2F-4936-926E-0F07F04526BC}" srcOrd="1" destOrd="0" presId="urn:microsoft.com/office/officeart/2005/8/layout/orgChart1"/>
    <dgm:cxn modelId="{59EF52FE-5464-49B2-A149-B44557D2B7BA}" type="presParOf" srcId="{76AE7294-29E8-41FB-8C9A-2E5EE56BFCB3}" destId="{D47DAB40-AC8D-4C7E-8DEA-F6AF60AC8A6A}" srcOrd="2" destOrd="0" presId="urn:microsoft.com/office/officeart/2005/8/layout/orgChart1"/>
    <dgm:cxn modelId="{B5501E27-B285-46E0-9C77-8168E2322F34}" type="presParOf" srcId="{DE3A820A-134F-4F8B-9F00-737CEB3F78E9}" destId="{99518FCB-CEBA-4C82-A0B3-5DE152EB0193}" srcOrd="2" destOrd="0" presId="urn:microsoft.com/office/officeart/2005/8/layout/orgChart1"/>
    <dgm:cxn modelId="{1649AEE7-5B7A-41C6-8EB7-5EB854BD8B35}" type="presParOf" srcId="{DE3A820A-134F-4F8B-9F00-737CEB3F78E9}" destId="{1B3EB8DA-85D3-4C34-88A7-2458356AECEC}" srcOrd="3" destOrd="0" presId="urn:microsoft.com/office/officeart/2005/8/layout/orgChart1"/>
    <dgm:cxn modelId="{0A0B92BC-DA94-4923-967F-EBA0B6D9D7B4}" type="presParOf" srcId="{1B3EB8DA-85D3-4C34-88A7-2458356AECEC}" destId="{215DF12D-6057-455F-A07A-9B0607D8D8EE}" srcOrd="0" destOrd="0" presId="urn:microsoft.com/office/officeart/2005/8/layout/orgChart1"/>
    <dgm:cxn modelId="{2CEEDC8A-2EED-4FFF-8C5C-1C229AD51044}" type="presParOf" srcId="{215DF12D-6057-455F-A07A-9B0607D8D8EE}" destId="{F5FF97BE-8863-4412-80AC-A2AA533DB153}" srcOrd="0" destOrd="0" presId="urn:microsoft.com/office/officeart/2005/8/layout/orgChart1"/>
    <dgm:cxn modelId="{4774EC84-438D-4A06-B1ED-D55A707D5AB1}" type="presParOf" srcId="{215DF12D-6057-455F-A07A-9B0607D8D8EE}" destId="{EAC226A9-8307-4087-8F46-49109124CFF0}" srcOrd="1" destOrd="0" presId="urn:microsoft.com/office/officeart/2005/8/layout/orgChart1"/>
    <dgm:cxn modelId="{16AEE708-BB20-4107-811F-A432B6C03B63}" type="presParOf" srcId="{1B3EB8DA-85D3-4C34-88A7-2458356AECEC}" destId="{98F52681-A2D9-4DBE-91D9-86FACBFB3D93}" srcOrd="1" destOrd="0" presId="urn:microsoft.com/office/officeart/2005/8/layout/orgChart1"/>
    <dgm:cxn modelId="{46B544E1-731C-49C7-AE38-35471ABB79DE}" type="presParOf" srcId="{1B3EB8DA-85D3-4C34-88A7-2458356AECEC}" destId="{2716B408-6F5F-4125-B630-DD14CFF2E27D}" srcOrd="2" destOrd="0" presId="urn:microsoft.com/office/officeart/2005/8/layout/orgChart1"/>
    <dgm:cxn modelId="{5FE99456-BBBD-403F-9E21-4C2E24705D85}" type="presParOf" srcId="{DE3A820A-134F-4F8B-9F00-737CEB3F78E9}" destId="{761272D0-0490-4034-AEAC-12312AEFE0A5}" srcOrd="4" destOrd="0" presId="urn:microsoft.com/office/officeart/2005/8/layout/orgChart1"/>
    <dgm:cxn modelId="{71DA39DD-D698-4D84-8F7D-3166E58EE3DB}" type="presParOf" srcId="{DE3A820A-134F-4F8B-9F00-737CEB3F78E9}" destId="{0DB200B1-B100-450B-AB5C-899177D725FF}" srcOrd="5" destOrd="0" presId="urn:microsoft.com/office/officeart/2005/8/layout/orgChart1"/>
    <dgm:cxn modelId="{8DDF12D6-9B4D-4F45-A1AA-9F1DF5484843}" type="presParOf" srcId="{0DB200B1-B100-450B-AB5C-899177D725FF}" destId="{8F0B851E-EC61-477E-BE0F-4BECB7A82E51}" srcOrd="0" destOrd="0" presId="urn:microsoft.com/office/officeart/2005/8/layout/orgChart1"/>
    <dgm:cxn modelId="{3266092C-05C5-4B7A-A32E-78381C322251}" type="presParOf" srcId="{8F0B851E-EC61-477E-BE0F-4BECB7A82E51}" destId="{C719E9EB-BA87-498D-8C8B-B7997B192A4B}" srcOrd="0" destOrd="0" presId="urn:microsoft.com/office/officeart/2005/8/layout/orgChart1"/>
    <dgm:cxn modelId="{B4A30D17-D0AD-4999-BD65-12E0AEA54FE7}" type="presParOf" srcId="{8F0B851E-EC61-477E-BE0F-4BECB7A82E51}" destId="{41BDA400-5C2E-4546-8E03-EA1394DA9B5E}" srcOrd="1" destOrd="0" presId="urn:microsoft.com/office/officeart/2005/8/layout/orgChart1"/>
    <dgm:cxn modelId="{74CC2FED-CEAA-495F-95B9-9F012B5D502A}" type="presParOf" srcId="{0DB200B1-B100-450B-AB5C-899177D725FF}" destId="{AFD86872-D2D9-47CF-9AD8-BDA7DC625A5F}" srcOrd="1" destOrd="0" presId="urn:microsoft.com/office/officeart/2005/8/layout/orgChart1"/>
    <dgm:cxn modelId="{E205998A-BA9E-4302-ACB0-C9654CCDC7DD}" type="presParOf" srcId="{0DB200B1-B100-450B-AB5C-899177D725FF}" destId="{1FBA2601-BE6D-4CC9-BC45-B1584AC665EE}" srcOrd="2" destOrd="0" presId="urn:microsoft.com/office/officeart/2005/8/layout/orgChart1"/>
    <dgm:cxn modelId="{01DECFD0-7939-47E5-94C2-0FB26887C7C2}" type="presParOf" srcId="{DE3A820A-134F-4F8B-9F00-737CEB3F78E9}" destId="{A7532858-8300-4CE8-99B0-FC6B303C91E7}" srcOrd="6" destOrd="0" presId="urn:microsoft.com/office/officeart/2005/8/layout/orgChart1"/>
    <dgm:cxn modelId="{AAE5FA2D-A293-40E2-BAD5-16C07CDBC6D4}" type="presParOf" srcId="{DE3A820A-134F-4F8B-9F00-737CEB3F78E9}" destId="{8F2FC612-B62C-443C-B30A-0EFDF0E7233F}" srcOrd="7" destOrd="0" presId="urn:microsoft.com/office/officeart/2005/8/layout/orgChart1"/>
    <dgm:cxn modelId="{E4AA20B2-AEC3-444D-8370-43EB05DA864B}" type="presParOf" srcId="{8F2FC612-B62C-443C-B30A-0EFDF0E7233F}" destId="{AFCAE923-DF6E-4AE2-83F7-A209D1FC7DD2}" srcOrd="0" destOrd="0" presId="urn:microsoft.com/office/officeart/2005/8/layout/orgChart1"/>
    <dgm:cxn modelId="{A3D8F034-925F-4AC8-91CA-EA279AF2F98F}" type="presParOf" srcId="{AFCAE923-DF6E-4AE2-83F7-A209D1FC7DD2}" destId="{19AEA0DF-65A4-4A9F-B669-14D48EF3A900}" srcOrd="0" destOrd="0" presId="urn:microsoft.com/office/officeart/2005/8/layout/orgChart1"/>
    <dgm:cxn modelId="{775A4065-9C46-4615-A72F-D6F2A9428C0E}" type="presParOf" srcId="{AFCAE923-DF6E-4AE2-83F7-A209D1FC7DD2}" destId="{0013F065-DC94-4ADF-85A4-B171E1336F8A}" srcOrd="1" destOrd="0" presId="urn:microsoft.com/office/officeart/2005/8/layout/orgChart1"/>
    <dgm:cxn modelId="{3921C55F-58DF-4833-B611-AA40D6188FF7}" type="presParOf" srcId="{8F2FC612-B62C-443C-B30A-0EFDF0E7233F}" destId="{7D9DA595-E84A-468F-BD5E-EF9B733CDFDF}" srcOrd="1" destOrd="0" presId="urn:microsoft.com/office/officeart/2005/8/layout/orgChart1"/>
    <dgm:cxn modelId="{ADC58BCF-C43E-4AEC-B7F4-71CDB5DECEF4}" type="presParOf" srcId="{8F2FC612-B62C-443C-B30A-0EFDF0E7233F}" destId="{1C6AACCB-E7A7-4376-8F35-C7DD3466E8FD}" srcOrd="2" destOrd="0" presId="urn:microsoft.com/office/officeart/2005/8/layout/orgChart1"/>
    <dgm:cxn modelId="{95B409A2-7606-40B8-9FF0-635A21569D1A}" type="presParOf" srcId="{DE3A820A-134F-4F8B-9F00-737CEB3F78E9}" destId="{A48613DE-9502-4D7C-92A4-223E5593A079}" srcOrd="8" destOrd="0" presId="urn:microsoft.com/office/officeart/2005/8/layout/orgChart1"/>
    <dgm:cxn modelId="{CC13C7CD-5F32-46DF-B838-E4730787027D}" type="presParOf" srcId="{DE3A820A-134F-4F8B-9F00-737CEB3F78E9}" destId="{2FC582B7-328E-4DD6-8853-243CD2AE3C33}" srcOrd="9" destOrd="0" presId="urn:microsoft.com/office/officeart/2005/8/layout/orgChart1"/>
    <dgm:cxn modelId="{7AE22A9D-2EA3-41E6-B2B6-182B220ACB1D}" type="presParOf" srcId="{2FC582B7-328E-4DD6-8853-243CD2AE3C33}" destId="{5F0A6E96-650D-4E8A-9893-ABCA072AE9A4}" srcOrd="0" destOrd="0" presId="urn:microsoft.com/office/officeart/2005/8/layout/orgChart1"/>
    <dgm:cxn modelId="{8C61BE2C-E404-44F3-845B-A92899ACE2A3}" type="presParOf" srcId="{5F0A6E96-650D-4E8A-9893-ABCA072AE9A4}" destId="{1BA65EC5-236D-440C-AB9C-0E4E0835E7CD}" srcOrd="0" destOrd="0" presId="urn:microsoft.com/office/officeart/2005/8/layout/orgChart1"/>
    <dgm:cxn modelId="{AA5557BE-C8B1-47AB-910A-431AA301CEDB}" type="presParOf" srcId="{5F0A6E96-650D-4E8A-9893-ABCA072AE9A4}" destId="{F68C0ED1-2792-47DE-96C8-5CDAC58E94C4}" srcOrd="1" destOrd="0" presId="urn:microsoft.com/office/officeart/2005/8/layout/orgChart1"/>
    <dgm:cxn modelId="{AD1EBCE7-D0D5-4899-A744-D5D409E21E51}" type="presParOf" srcId="{2FC582B7-328E-4DD6-8853-243CD2AE3C33}" destId="{722EAF6E-E260-44DF-8C31-4FD98FF76E16}" srcOrd="1" destOrd="0" presId="urn:microsoft.com/office/officeart/2005/8/layout/orgChart1"/>
    <dgm:cxn modelId="{0C41374B-222F-4AB8-A0D6-D2678A406AD2}" type="presParOf" srcId="{2FC582B7-328E-4DD6-8853-243CD2AE3C33}" destId="{73E8302F-55DF-4ED0-ADBF-D1D52D84FBED}" srcOrd="2" destOrd="0" presId="urn:microsoft.com/office/officeart/2005/8/layout/orgChart1"/>
    <dgm:cxn modelId="{D10E0234-9964-440D-B9F5-878786371A47}" type="presParOf" srcId="{94DCB258-646D-403D-AF69-77E4314B9489}" destId="{4DD81B10-30CE-4B6E-93F2-5999D67E0675}" srcOrd="2" destOrd="0" presId="urn:microsoft.com/office/officeart/2005/8/layout/orgChart1"/>
    <dgm:cxn modelId="{7C2A6452-3C2F-4811-BC59-A500D622FE71}" type="presParOf" srcId="{D4DFCE95-FF2F-42F5-8F8E-2916DCB8C1BD}" destId="{3D9A0B40-3007-4C8A-877F-4297161D640C}" srcOrd="2" destOrd="0" presId="urn:microsoft.com/office/officeart/2005/8/layout/orgChart1"/>
    <dgm:cxn modelId="{B3113E09-1D7F-4C35-A4E2-234929F579D8}" type="presParOf" srcId="{127EBE91-06FD-4942-B39E-966C78B82069}" destId="{5EDEC51D-1E0A-4C22-9F7A-A70A5CA1A400}" srcOrd="2" destOrd="0" presId="urn:microsoft.com/office/officeart/2005/8/layout/orgChart1"/>
    <dgm:cxn modelId="{2373EA9D-17D6-40FD-8D47-0E4E5D49FAEC}" type="presParOf" srcId="{127EBE91-06FD-4942-B39E-966C78B82069}" destId="{08A97D8A-21B0-4A3E-9252-E035C2A173F6}" srcOrd="3" destOrd="0" presId="urn:microsoft.com/office/officeart/2005/8/layout/orgChart1"/>
    <dgm:cxn modelId="{A9BC3FA6-6158-4AA4-A293-FC624AC1EA95}" type="presParOf" srcId="{08A97D8A-21B0-4A3E-9252-E035C2A173F6}" destId="{1ADEB613-DB9C-4A94-9641-4065B02DF7BF}" srcOrd="0" destOrd="0" presId="urn:microsoft.com/office/officeart/2005/8/layout/orgChart1"/>
    <dgm:cxn modelId="{B3C7D8D6-DA6A-46B1-9252-F92A7F581979}" type="presParOf" srcId="{1ADEB613-DB9C-4A94-9641-4065B02DF7BF}" destId="{DEDFA375-348C-4374-A3A6-D03291CCC504}" srcOrd="0" destOrd="0" presId="urn:microsoft.com/office/officeart/2005/8/layout/orgChart1"/>
    <dgm:cxn modelId="{0B426223-5F6F-4DAE-99B5-52015DD60827}" type="presParOf" srcId="{1ADEB613-DB9C-4A94-9641-4065B02DF7BF}" destId="{3C7DD555-C818-4070-AF1E-F9105B49FE69}" srcOrd="1" destOrd="0" presId="urn:microsoft.com/office/officeart/2005/8/layout/orgChart1"/>
    <dgm:cxn modelId="{5D6CD6EB-988D-4CFA-85C1-04DCE61E1095}" type="presParOf" srcId="{08A97D8A-21B0-4A3E-9252-E035C2A173F6}" destId="{3A3645B3-C4B9-4663-B302-E571979D0638}" srcOrd="1" destOrd="0" presId="urn:microsoft.com/office/officeart/2005/8/layout/orgChart1"/>
    <dgm:cxn modelId="{90E13A8C-63D5-4F95-A1EF-2160741BC00B}" type="presParOf" srcId="{3A3645B3-C4B9-4663-B302-E571979D0638}" destId="{53CA7483-6947-4D2C-9F91-2E7860B4DCED}" srcOrd="0" destOrd="0" presId="urn:microsoft.com/office/officeart/2005/8/layout/orgChart1"/>
    <dgm:cxn modelId="{88AA15B4-11E1-4F43-A8A6-DF37337F96C9}" type="presParOf" srcId="{3A3645B3-C4B9-4663-B302-E571979D0638}" destId="{EDF3A100-3985-42CB-A1F6-79FAABE3BA84}" srcOrd="1" destOrd="0" presId="urn:microsoft.com/office/officeart/2005/8/layout/orgChart1"/>
    <dgm:cxn modelId="{7787D376-56CB-4B33-B553-1E473A2A5802}" type="presParOf" srcId="{EDF3A100-3985-42CB-A1F6-79FAABE3BA84}" destId="{11CB92E4-A530-4278-BA60-8929BFC0D2EB}" srcOrd="0" destOrd="0" presId="urn:microsoft.com/office/officeart/2005/8/layout/orgChart1"/>
    <dgm:cxn modelId="{247D77EE-AEBE-4329-92EE-4EF8E0F40239}" type="presParOf" srcId="{11CB92E4-A530-4278-BA60-8929BFC0D2EB}" destId="{5FC39263-75E5-4716-B1F3-14E22D6CC0C1}" srcOrd="0" destOrd="0" presId="urn:microsoft.com/office/officeart/2005/8/layout/orgChart1"/>
    <dgm:cxn modelId="{9E29E44C-BC8D-41D9-B6E2-E6874EEC601B}" type="presParOf" srcId="{11CB92E4-A530-4278-BA60-8929BFC0D2EB}" destId="{EDA9BC7F-3A65-48E8-9882-1810F9FDD0E3}" srcOrd="1" destOrd="0" presId="urn:microsoft.com/office/officeart/2005/8/layout/orgChart1"/>
    <dgm:cxn modelId="{07B73854-40B5-4CA0-A1B8-C9741BAF3BB2}" type="presParOf" srcId="{EDF3A100-3985-42CB-A1F6-79FAABE3BA84}" destId="{6CC8DDA5-2FCA-4072-8F4E-422F6A0F6260}" srcOrd="1" destOrd="0" presId="urn:microsoft.com/office/officeart/2005/8/layout/orgChart1"/>
    <dgm:cxn modelId="{268B19CC-CECC-4692-B9DF-AE1CC979D16F}" type="presParOf" srcId="{6CC8DDA5-2FCA-4072-8F4E-422F6A0F6260}" destId="{1062FB73-35A0-4F25-87CD-336218B8171C}" srcOrd="0" destOrd="0" presId="urn:microsoft.com/office/officeart/2005/8/layout/orgChart1"/>
    <dgm:cxn modelId="{DB4FD68F-0E63-4166-8239-4F8A757BEDE4}" type="presParOf" srcId="{6CC8DDA5-2FCA-4072-8F4E-422F6A0F6260}" destId="{E66C114D-4D9D-4077-8717-D6DD2235A5C3}" srcOrd="1" destOrd="0" presId="urn:microsoft.com/office/officeart/2005/8/layout/orgChart1"/>
    <dgm:cxn modelId="{38C2B8FB-D295-4564-91DA-DB22A3009883}" type="presParOf" srcId="{E66C114D-4D9D-4077-8717-D6DD2235A5C3}" destId="{F420A9D2-D18D-4FB2-82B1-DB39BF624D66}" srcOrd="0" destOrd="0" presId="urn:microsoft.com/office/officeart/2005/8/layout/orgChart1"/>
    <dgm:cxn modelId="{33B31A69-49B6-4087-8ED5-4ED49DC1D26C}" type="presParOf" srcId="{F420A9D2-D18D-4FB2-82B1-DB39BF624D66}" destId="{FFFC703C-A483-4788-944A-B3416CFB0840}" srcOrd="0" destOrd="0" presId="urn:microsoft.com/office/officeart/2005/8/layout/orgChart1"/>
    <dgm:cxn modelId="{440329FF-C8E7-4717-9829-EE685AA0BF8B}" type="presParOf" srcId="{F420A9D2-D18D-4FB2-82B1-DB39BF624D66}" destId="{71BED8DB-315D-46FB-8DE0-FB01CEA996E8}" srcOrd="1" destOrd="0" presId="urn:microsoft.com/office/officeart/2005/8/layout/orgChart1"/>
    <dgm:cxn modelId="{1847CC2F-1373-4404-B84B-60E133BC0EF1}" type="presParOf" srcId="{E66C114D-4D9D-4077-8717-D6DD2235A5C3}" destId="{3BADDFE5-E241-4B1C-8E75-E433E5E79335}" srcOrd="1" destOrd="0" presId="urn:microsoft.com/office/officeart/2005/8/layout/orgChart1"/>
    <dgm:cxn modelId="{CC0CFF40-0220-482F-9FCD-0BA253E540D2}" type="presParOf" srcId="{E66C114D-4D9D-4077-8717-D6DD2235A5C3}" destId="{52300BA5-F352-4BEB-AD0A-2BF8A89ABEBC}" srcOrd="2" destOrd="0" presId="urn:microsoft.com/office/officeart/2005/8/layout/orgChart1"/>
    <dgm:cxn modelId="{15145AE5-02D9-4690-9D0C-5A3A6BAB7B6F}" type="presParOf" srcId="{EDF3A100-3985-42CB-A1F6-79FAABE3BA84}" destId="{407CDDC5-63C8-4498-AB6B-107DF02ADFB2}" srcOrd="2" destOrd="0" presId="urn:microsoft.com/office/officeart/2005/8/layout/orgChart1"/>
    <dgm:cxn modelId="{1316B874-13DE-4513-B295-F36E200F3061}" type="presParOf" srcId="{08A97D8A-21B0-4A3E-9252-E035C2A173F6}" destId="{62573454-4D42-4ACB-9134-ACD009B06CC3}" srcOrd="2" destOrd="0" presId="urn:microsoft.com/office/officeart/2005/8/layout/orgChart1"/>
    <dgm:cxn modelId="{97B10CA5-8358-4E78-9894-61AF43E46E00}" type="presParOf" srcId="{08532082-3D94-4AA7-AF4C-5E1FE6DA4BA2}" destId="{8F19325B-19E2-4C8E-8BAD-51F6D99E4E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A7BA35-9B42-4D34-8D19-EFE72D53225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F9E0A57-397A-4314-B0F4-1651DFF19BC7}">
      <dgm:prSet phldrT="[نص]"/>
      <dgm:spPr/>
      <dgm:t>
        <a:bodyPr/>
        <a:lstStyle/>
        <a:p>
          <a:pPr rtl="1"/>
          <a:r>
            <a:rPr lang="ar-SA" dirty="0"/>
            <a:t>نون الوقاية</a:t>
          </a:r>
        </a:p>
      </dgm:t>
    </dgm:pt>
    <dgm:pt modelId="{79251303-D695-4481-885C-27715DEF51B0}" type="parTrans" cxnId="{1843685D-3547-4000-94D6-B095096F2EA4}">
      <dgm:prSet/>
      <dgm:spPr/>
      <dgm:t>
        <a:bodyPr/>
        <a:lstStyle/>
        <a:p>
          <a:pPr rtl="1"/>
          <a:endParaRPr lang="ar-SA"/>
        </a:p>
      </dgm:t>
    </dgm:pt>
    <dgm:pt modelId="{74900FC5-D421-4837-9ED8-1DAEB695EE62}" type="sibTrans" cxnId="{1843685D-3547-4000-94D6-B095096F2EA4}">
      <dgm:prSet/>
      <dgm:spPr/>
      <dgm:t>
        <a:bodyPr/>
        <a:lstStyle/>
        <a:p>
          <a:pPr rtl="1"/>
          <a:endParaRPr lang="ar-SA"/>
        </a:p>
      </dgm:t>
    </dgm:pt>
    <dgm:pt modelId="{E0ACFADA-72FE-49A6-916C-9AFBCF83EEAA}">
      <dgm:prSet phldrT="[نص]"/>
      <dgm:spPr/>
      <dgm:t>
        <a:bodyPr/>
        <a:lstStyle/>
        <a:p>
          <a:pPr rtl="1"/>
          <a:r>
            <a:rPr lang="ar-SA" dirty="0"/>
            <a:t>إنني</a:t>
          </a:r>
        </a:p>
      </dgm:t>
    </dgm:pt>
    <dgm:pt modelId="{93F9C91E-54D8-4168-A9AF-1F31CAF68AC4}" type="parTrans" cxnId="{80EA6EEA-87F9-4622-9201-CFFC3859654C}">
      <dgm:prSet/>
      <dgm:spPr/>
      <dgm:t>
        <a:bodyPr/>
        <a:lstStyle/>
        <a:p>
          <a:pPr rtl="1"/>
          <a:endParaRPr lang="ar-SA"/>
        </a:p>
      </dgm:t>
    </dgm:pt>
    <dgm:pt modelId="{8475E3CB-A9F4-456E-B7BE-E0786D92305D}" type="sibTrans" cxnId="{80EA6EEA-87F9-4622-9201-CFFC3859654C}">
      <dgm:prSet/>
      <dgm:spPr/>
      <dgm:t>
        <a:bodyPr/>
        <a:lstStyle/>
        <a:p>
          <a:pPr rtl="1"/>
          <a:endParaRPr lang="ar-SA"/>
        </a:p>
      </dgm:t>
    </dgm:pt>
    <dgm:pt modelId="{9C1BEAD8-F81F-4374-99AF-39DD1405B461}">
      <dgm:prSet phldrT="[نص]"/>
      <dgm:spPr/>
      <dgm:t>
        <a:bodyPr/>
        <a:lstStyle/>
        <a:p>
          <a:pPr rtl="1"/>
          <a:r>
            <a:rPr lang="ar-SA" dirty="0"/>
            <a:t>أنني</a:t>
          </a:r>
        </a:p>
      </dgm:t>
    </dgm:pt>
    <dgm:pt modelId="{FACC71DD-A490-44BF-AAF0-D08C867E52A0}" type="parTrans" cxnId="{C8D284CE-6713-491C-A021-5166BBCB2A85}">
      <dgm:prSet/>
      <dgm:spPr/>
      <dgm:t>
        <a:bodyPr/>
        <a:lstStyle/>
        <a:p>
          <a:pPr rtl="1"/>
          <a:endParaRPr lang="ar-SA"/>
        </a:p>
      </dgm:t>
    </dgm:pt>
    <dgm:pt modelId="{73D23764-9BD2-4FAE-BAD9-E56F3B5C92AE}" type="sibTrans" cxnId="{C8D284CE-6713-491C-A021-5166BBCB2A85}">
      <dgm:prSet/>
      <dgm:spPr/>
      <dgm:t>
        <a:bodyPr/>
        <a:lstStyle/>
        <a:p>
          <a:pPr rtl="1"/>
          <a:endParaRPr lang="ar-SA"/>
        </a:p>
      </dgm:t>
    </dgm:pt>
    <dgm:pt modelId="{46FFFDE3-AF0F-4B3B-B0F9-D1E276ADEEC1}">
      <dgm:prSet phldrT="[نص]"/>
      <dgm:spPr/>
      <dgm:t>
        <a:bodyPr/>
        <a:lstStyle/>
        <a:p>
          <a:pPr rtl="1"/>
          <a:r>
            <a:rPr lang="ar-SA" dirty="0"/>
            <a:t>كأنني</a:t>
          </a:r>
        </a:p>
      </dgm:t>
    </dgm:pt>
    <dgm:pt modelId="{E5EB45E2-0860-4888-B1B5-A3211428EB6D}" type="parTrans" cxnId="{EE918242-341A-49EF-8E85-077D45A2C326}">
      <dgm:prSet/>
      <dgm:spPr/>
      <dgm:t>
        <a:bodyPr/>
        <a:lstStyle/>
        <a:p>
          <a:pPr rtl="1"/>
          <a:endParaRPr lang="ar-SA"/>
        </a:p>
      </dgm:t>
    </dgm:pt>
    <dgm:pt modelId="{535C562C-FCC6-4397-98C9-D983C8D7A538}" type="sibTrans" cxnId="{EE918242-341A-49EF-8E85-077D45A2C326}">
      <dgm:prSet/>
      <dgm:spPr/>
      <dgm:t>
        <a:bodyPr/>
        <a:lstStyle/>
        <a:p>
          <a:pPr rtl="1"/>
          <a:endParaRPr lang="ar-SA"/>
        </a:p>
      </dgm:t>
    </dgm:pt>
    <dgm:pt modelId="{BDD8F816-27A3-4CFE-A72E-DA969FEBFE2A}">
      <dgm:prSet/>
      <dgm:spPr/>
      <dgm:t>
        <a:bodyPr/>
        <a:lstStyle/>
        <a:p>
          <a:pPr rtl="1"/>
          <a:r>
            <a:rPr lang="ar-SA" dirty="0"/>
            <a:t>لكنني</a:t>
          </a:r>
        </a:p>
      </dgm:t>
    </dgm:pt>
    <dgm:pt modelId="{2EB27012-8555-422C-AC25-662471F430B7}" type="parTrans" cxnId="{5F6C2E9A-5369-475C-BDFC-180704E3D73E}">
      <dgm:prSet/>
      <dgm:spPr/>
      <dgm:t>
        <a:bodyPr/>
        <a:lstStyle/>
        <a:p>
          <a:pPr rtl="1"/>
          <a:endParaRPr lang="ar-SA"/>
        </a:p>
      </dgm:t>
    </dgm:pt>
    <dgm:pt modelId="{B825F896-537E-4F86-B19E-F2A03D09E0E0}" type="sibTrans" cxnId="{5F6C2E9A-5369-475C-BDFC-180704E3D73E}">
      <dgm:prSet/>
      <dgm:spPr/>
      <dgm:t>
        <a:bodyPr/>
        <a:lstStyle/>
        <a:p>
          <a:pPr rtl="1"/>
          <a:endParaRPr lang="ar-SA"/>
        </a:p>
      </dgm:t>
    </dgm:pt>
    <dgm:pt modelId="{FCCEB648-428B-4823-9080-E415DA400F66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ar-SA" dirty="0"/>
            <a:t>ليتني</a:t>
          </a:r>
        </a:p>
      </dgm:t>
    </dgm:pt>
    <dgm:pt modelId="{C636DC16-39B6-4ED3-96D3-EFC485E588DF}" type="parTrans" cxnId="{B1357D41-C896-4159-A7AC-40204CCFB051}">
      <dgm:prSet/>
      <dgm:spPr/>
      <dgm:t>
        <a:bodyPr/>
        <a:lstStyle/>
        <a:p>
          <a:pPr rtl="1"/>
          <a:endParaRPr lang="ar-SA"/>
        </a:p>
      </dgm:t>
    </dgm:pt>
    <dgm:pt modelId="{733EF5B3-4283-4EE9-817C-511F5A6F79BA}" type="sibTrans" cxnId="{B1357D41-C896-4159-A7AC-40204CCFB051}">
      <dgm:prSet/>
      <dgm:spPr/>
      <dgm:t>
        <a:bodyPr/>
        <a:lstStyle/>
        <a:p>
          <a:pPr rtl="1"/>
          <a:endParaRPr lang="ar-SA"/>
        </a:p>
      </dgm:t>
    </dgm:pt>
    <dgm:pt modelId="{7AECC83B-28E3-442C-8386-43B685AA68B1}" type="pres">
      <dgm:prSet presAssocID="{94A7BA35-9B42-4D34-8D19-EFE72D53225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AD648ED-E48F-42DF-8842-088F5FA22FA1}" type="pres">
      <dgm:prSet presAssocID="{BF9E0A57-397A-4314-B0F4-1651DFF19BC7}" presName="singleCycle" presStyleCnt="0"/>
      <dgm:spPr/>
    </dgm:pt>
    <dgm:pt modelId="{F64B184E-E0EE-4911-99AA-5151B33A2061}" type="pres">
      <dgm:prSet presAssocID="{BF9E0A57-397A-4314-B0F4-1651DFF19BC7}" presName="singleCenter" presStyleLbl="node1" presStyleIdx="0" presStyleCnt="6">
        <dgm:presLayoutVars>
          <dgm:chMax val="7"/>
          <dgm:chPref val="7"/>
        </dgm:presLayoutVars>
      </dgm:prSet>
      <dgm:spPr/>
    </dgm:pt>
    <dgm:pt modelId="{1D7BB4F2-E588-4B19-9F88-0C654F5AE2C9}" type="pres">
      <dgm:prSet presAssocID="{93F9C91E-54D8-4168-A9AF-1F31CAF68AC4}" presName="Name56" presStyleLbl="parChTrans1D2" presStyleIdx="0" presStyleCnt="5"/>
      <dgm:spPr/>
    </dgm:pt>
    <dgm:pt modelId="{E6D7FA1D-9B8C-45C7-BCB9-74AB53E1C845}" type="pres">
      <dgm:prSet presAssocID="{E0ACFADA-72FE-49A6-916C-9AFBCF83EEAA}" presName="text0" presStyleLbl="node1" presStyleIdx="1" presStyleCnt="6">
        <dgm:presLayoutVars>
          <dgm:bulletEnabled val="1"/>
        </dgm:presLayoutVars>
      </dgm:prSet>
      <dgm:spPr/>
    </dgm:pt>
    <dgm:pt modelId="{7AE56D0C-1BE6-4FCF-9741-7DCB2ECE9A45}" type="pres">
      <dgm:prSet presAssocID="{FACC71DD-A490-44BF-AAF0-D08C867E52A0}" presName="Name56" presStyleLbl="parChTrans1D2" presStyleIdx="1" presStyleCnt="5"/>
      <dgm:spPr/>
    </dgm:pt>
    <dgm:pt modelId="{AC6D590A-91D6-4233-84CE-7BE7FACE2EEA}" type="pres">
      <dgm:prSet presAssocID="{9C1BEAD8-F81F-4374-99AF-39DD1405B461}" presName="text0" presStyleLbl="node1" presStyleIdx="2" presStyleCnt="6">
        <dgm:presLayoutVars>
          <dgm:bulletEnabled val="1"/>
        </dgm:presLayoutVars>
      </dgm:prSet>
      <dgm:spPr/>
    </dgm:pt>
    <dgm:pt modelId="{AC830473-E801-4815-849F-0B18830354F4}" type="pres">
      <dgm:prSet presAssocID="{E5EB45E2-0860-4888-B1B5-A3211428EB6D}" presName="Name56" presStyleLbl="parChTrans1D2" presStyleIdx="2" presStyleCnt="5"/>
      <dgm:spPr/>
    </dgm:pt>
    <dgm:pt modelId="{9E1A8683-4E52-4130-99EA-3F32A1F6A833}" type="pres">
      <dgm:prSet presAssocID="{46FFFDE3-AF0F-4B3B-B0F9-D1E276ADEEC1}" presName="text0" presStyleLbl="node1" presStyleIdx="3" presStyleCnt="6">
        <dgm:presLayoutVars>
          <dgm:bulletEnabled val="1"/>
        </dgm:presLayoutVars>
      </dgm:prSet>
      <dgm:spPr/>
    </dgm:pt>
    <dgm:pt modelId="{60C836E2-DA09-45AF-B6FC-E09561A66261}" type="pres">
      <dgm:prSet presAssocID="{2EB27012-8555-422C-AC25-662471F430B7}" presName="Name56" presStyleLbl="parChTrans1D2" presStyleIdx="3" presStyleCnt="5"/>
      <dgm:spPr/>
    </dgm:pt>
    <dgm:pt modelId="{150A6D9F-10D7-4DB4-B3A6-6700ED208A16}" type="pres">
      <dgm:prSet presAssocID="{BDD8F816-27A3-4CFE-A72E-DA969FEBFE2A}" presName="text0" presStyleLbl="node1" presStyleIdx="4" presStyleCnt="6">
        <dgm:presLayoutVars>
          <dgm:bulletEnabled val="1"/>
        </dgm:presLayoutVars>
      </dgm:prSet>
      <dgm:spPr/>
    </dgm:pt>
    <dgm:pt modelId="{D005E130-FBC2-41D6-B130-3E7EDA096408}" type="pres">
      <dgm:prSet presAssocID="{C636DC16-39B6-4ED3-96D3-EFC485E588DF}" presName="Name56" presStyleLbl="parChTrans1D2" presStyleIdx="4" presStyleCnt="5"/>
      <dgm:spPr/>
    </dgm:pt>
    <dgm:pt modelId="{BFAB71B7-0EFA-45CA-ACDC-CF5E03ACF19C}" type="pres">
      <dgm:prSet presAssocID="{FCCEB648-428B-4823-9080-E415DA400F66}" presName="text0" presStyleLbl="node1" presStyleIdx="5" presStyleCnt="6" custRadScaleRad="99044" custRadScaleInc="-4966">
        <dgm:presLayoutVars>
          <dgm:bulletEnabled val="1"/>
        </dgm:presLayoutVars>
      </dgm:prSet>
      <dgm:spPr/>
    </dgm:pt>
  </dgm:ptLst>
  <dgm:cxnLst>
    <dgm:cxn modelId="{8152B10B-CF97-404B-96A4-53A64AE7322D}" type="presOf" srcId="{C636DC16-39B6-4ED3-96D3-EFC485E588DF}" destId="{D005E130-FBC2-41D6-B130-3E7EDA096408}" srcOrd="0" destOrd="0" presId="urn:microsoft.com/office/officeart/2008/layout/RadialCluster"/>
    <dgm:cxn modelId="{A36B000F-6A4A-4314-8CEB-7861356D09CF}" type="presOf" srcId="{46FFFDE3-AF0F-4B3B-B0F9-D1E276ADEEC1}" destId="{9E1A8683-4E52-4130-99EA-3F32A1F6A833}" srcOrd="0" destOrd="0" presId="urn:microsoft.com/office/officeart/2008/layout/RadialCluster"/>
    <dgm:cxn modelId="{1843685D-3547-4000-94D6-B095096F2EA4}" srcId="{94A7BA35-9B42-4D34-8D19-EFE72D53225D}" destId="{BF9E0A57-397A-4314-B0F4-1651DFF19BC7}" srcOrd="0" destOrd="0" parTransId="{79251303-D695-4481-885C-27715DEF51B0}" sibTransId="{74900FC5-D421-4837-9ED8-1DAEB695EE62}"/>
    <dgm:cxn modelId="{B1357D41-C896-4159-A7AC-40204CCFB051}" srcId="{BF9E0A57-397A-4314-B0F4-1651DFF19BC7}" destId="{FCCEB648-428B-4823-9080-E415DA400F66}" srcOrd="4" destOrd="0" parTransId="{C636DC16-39B6-4ED3-96D3-EFC485E588DF}" sibTransId="{733EF5B3-4283-4EE9-817C-511F5A6F79BA}"/>
    <dgm:cxn modelId="{EE918242-341A-49EF-8E85-077D45A2C326}" srcId="{BF9E0A57-397A-4314-B0F4-1651DFF19BC7}" destId="{46FFFDE3-AF0F-4B3B-B0F9-D1E276ADEEC1}" srcOrd="2" destOrd="0" parTransId="{E5EB45E2-0860-4888-B1B5-A3211428EB6D}" sibTransId="{535C562C-FCC6-4397-98C9-D983C8D7A538}"/>
    <dgm:cxn modelId="{7FD28862-E98E-4E3B-8001-7A27EE13746E}" type="presOf" srcId="{FCCEB648-428B-4823-9080-E415DA400F66}" destId="{BFAB71B7-0EFA-45CA-ACDC-CF5E03ACF19C}" srcOrd="0" destOrd="0" presId="urn:microsoft.com/office/officeart/2008/layout/RadialCluster"/>
    <dgm:cxn modelId="{2E6EE17A-97E5-4FC9-B953-8BD2ED00882B}" type="presOf" srcId="{FACC71DD-A490-44BF-AAF0-D08C867E52A0}" destId="{7AE56D0C-1BE6-4FCF-9741-7DCB2ECE9A45}" srcOrd="0" destOrd="0" presId="urn:microsoft.com/office/officeart/2008/layout/RadialCluster"/>
    <dgm:cxn modelId="{6AC38F80-642B-492E-8F63-63BE8FC0DF01}" type="presOf" srcId="{E0ACFADA-72FE-49A6-916C-9AFBCF83EEAA}" destId="{E6D7FA1D-9B8C-45C7-BCB9-74AB53E1C845}" srcOrd="0" destOrd="0" presId="urn:microsoft.com/office/officeart/2008/layout/RadialCluster"/>
    <dgm:cxn modelId="{7FA88091-C801-45DF-9D0F-6AA043742C56}" type="presOf" srcId="{BDD8F816-27A3-4CFE-A72E-DA969FEBFE2A}" destId="{150A6D9F-10D7-4DB4-B3A6-6700ED208A16}" srcOrd="0" destOrd="0" presId="urn:microsoft.com/office/officeart/2008/layout/RadialCluster"/>
    <dgm:cxn modelId="{5F6C2E9A-5369-475C-BDFC-180704E3D73E}" srcId="{BF9E0A57-397A-4314-B0F4-1651DFF19BC7}" destId="{BDD8F816-27A3-4CFE-A72E-DA969FEBFE2A}" srcOrd="3" destOrd="0" parTransId="{2EB27012-8555-422C-AC25-662471F430B7}" sibTransId="{B825F896-537E-4F86-B19E-F2A03D09E0E0}"/>
    <dgm:cxn modelId="{37DC499B-7F3E-48CE-8A6C-CDAB93D2240B}" type="presOf" srcId="{94A7BA35-9B42-4D34-8D19-EFE72D53225D}" destId="{7AECC83B-28E3-442C-8386-43B685AA68B1}" srcOrd="0" destOrd="0" presId="urn:microsoft.com/office/officeart/2008/layout/RadialCluster"/>
    <dgm:cxn modelId="{9976B8A2-BF59-4A8F-8E8B-02FCB41EB59F}" type="presOf" srcId="{E5EB45E2-0860-4888-B1B5-A3211428EB6D}" destId="{AC830473-E801-4815-849F-0B18830354F4}" srcOrd="0" destOrd="0" presId="urn:microsoft.com/office/officeart/2008/layout/RadialCluster"/>
    <dgm:cxn modelId="{E6D3E5AF-2832-429F-B776-35A59C22D7C6}" type="presOf" srcId="{93F9C91E-54D8-4168-A9AF-1F31CAF68AC4}" destId="{1D7BB4F2-E588-4B19-9F88-0C654F5AE2C9}" srcOrd="0" destOrd="0" presId="urn:microsoft.com/office/officeart/2008/layout/RadialCluster"/>
    <dgm:cxn modelId="{C8D284CE-6713-491C-A021-5166BBCB2A85}" srcId="{BF9E0A57-397A-4314-B0F4-1651DFF19BC7}" destId="{9C1BEAD8-F81F-4374-99AF-39DD1405B461}" srcOrd="1" destOrd="0" parTransId="{FACC71DD-A490-44BF-AAF0-D08C867E52A0}" sibTransId="{73D23764-9BD2-4FAE-BAD9-E56F3B5C92AE}"/>
    <dgm:cxn modelId="{FB50C0D7-EC82-466D-9043-2D6BD6EA6A6B}" type="presOf" srcId="{BF9E0A57-397A-4314-B0F4-1651DFF19BC7}" destId="{F64B184E-E0EE-4911-99AA-5151B33A2061}" srcOrd="0" destOrd="0" presId="urn:microsoft.com/office/officeart/2008/layout/RadialCluster"/>
    <dgm:cxn modelId="{80EA6EEA-87F9-4622-9201-CFFC3859654C}" srcId="{BF9E0A57-397A-4314-B0F4-1651DFF19BC7}" destId="{E0ACFADA-72FE-49A6-916C-9AFBCF83EEAA}" srcOrd="0" destOrd="0" parTransId="{93F9C91E-54D8-4168-A9AF-1F31CAF68AC4}" sibTransId="{8475E3CB-A9F4-456E-B7BE-E0786D92305D}"/>
    <dgm:cxn modelId="{CB9C3FEE-A86A-445E-8A97-76AD36008B4A}" type="presOf" srcId="{2EB27012-8555-422C-AC25-662471F430B7}" destId="{60C836E2-DA09-45AF-B6FC-E09561A66261}" srcOrd="0" destOrd="0" presId="urn:microsoft.com/office/officeart/2008/layout/RadialCluster"/>
    <dgm:cxn modelId="{92A326F3-CC50-4D60-8923-7BF47AF5C526}" type="presOf" srcId="{9C1BEAD8-F81F-4374-99AF-39DD1405B461}" destId="{AC6D590A-91D6-4233-84CE-7BE7FACE2EEA}" srcOrd="0" destOrd="0" presId="urn:microsoft.com/office/officeart/2008/layout/RadialCluster"/>
    <dgm:cxn modelId="{57F76D3A-DDAD-4C06-B8EE-115C5554E4AF}" type="presParOf" srcId="{7AECC83B-28E3-442C-8386-43B685AA68B1}" destId="{CAD648ED-E48F-42DF-8842-088F5FA22FA1}" srcOrd="0" destOrd="0" presId="urn:microsoft.com/office/officeart/2008/layout/RadialCluster"/>
    <dgm:cxn modelId="{68FA0C9C-23B5-49C1-A061-B73F51043C5B}" type="presParOf" srcId="{CAD648ED-E48F-42DF-8842-088F5FA22FA1}" destId="{F64B184E-E0EE-4911-99AA-5151B33A2061}" srcOrd="0" destOrd="0" presId="urn:microsoft.com/office/officeart/2008/layout/RadialCluster"/>
    <dgm:cxn modelId="{C556A958-F592-420F-983E-2A87A11A72E1}" type="presParOf" srcId="{CAD648ED-E48F-42DF-8842-088F5FA22FA1}" destId="{1D7BB4F2-E588-4B19-9F88-0C654F5AE2C9}" srcOrd="1" destOrd="0" presId="urn:microsoft.com/office/officeart/2008/layout/RadialCluster"/>
    <dgm:cxn modelId="{1851552F-93CB-4142-B76B-9C98612C76A0}" type="presParOf" srcId="{CAD648ED-E48F-42DF-8842-088F5FA22FA1}" destId="{E6D7FA1D-9B8C-45C7-BCB9-74AB53E1C845}" srcOrd="2" destOrd="0" presId="urn:microsoft.com/office/officeart/2008/layout/RadialCluster"/>
    <dgm:cxn modelId="{E6F44195-3AB7-45DC-9E69-599E8402DD7F}" type="presParOf" srcId="{CAD648ED-E48F-42DF-8842-088F5FA22FA1}" destId="{7AE56D0C-1BE6-4FCF-9741-7DCB2ECE9A45}" srcOrd="3" destOrd="0" presId="urn:microsoft.com/office/officeart/2008/layout/RadialCluster"/>
    <dgm:cxn modelId="{86F8A6D7-F572-4493-8B72-C161125F1ED0}" type="presParOf" srcId="{CAD648ED-E48F-42DF-8842-088F5FA22FA1}" destId="{AC6D590A-91D6-4233-84CE-7BE7FACE2EEA}" srcOrd="4" destOrd="0" presId="urn:microsoft.com/office/officeart/2008/layout/RadialCluster"/>
    <dgm:cxn modelId="{3CFF38E9-C129-49B0-A62D-ECBAF3D898F3}" type="presParOf" srcId="{CAD648ED-E48F-42DF-8842-088F5FA22FA1}" destId="{AC830473-E801-4815-849F-0B18830354F4}" srcOrd="5" destOrd="0" presId="urn:microsoft.com/office/officeart/2008/layout/RadialCluster"/>
    <dgm:cxn modelId="{82430976-B7B6-465B-BE10-1679AE196147}" type="presParOf" srcId="{CAD648ED-E48F-42DF-8842-088F5FA22FA1}" destId="{9E1A8683-4E52-4130-99EA-3F32A1F6A833}" srcOrd="6" destOrd="0" presId="urn:microsoft.com/office/officeart/2008/layout/RadialCluster"/>
    <dgm:cxn modelId="{5A475A16-4B4C-4CA3-9082-D8852A1D2725}" type="presParOf" srcId="{CAD648ED-E48F-42DF-8842-088F5FA22FA1}" destId="{60C836E2-DA09-45AF-B6FC-E09561A66261}" srcOrd="7" destOrd="0" presId="urn:microsoft.com/office/officeart/2008/layout/RadialCluster"/>
    <dgm:cxn modelId="{4F2A47E4-97FF-4B60-8083-6AEC3B3CEAE1}" type="presParOf" srcId="{CAD648ED-E48F-42DF-8842-088F5FA22FA1}" destId="{150A6D9F-10D7-4DB4-B3A6-6700ED208A16}" srcOrd="8" destOrd="0" presId="urn:microsoft.com/office/officeart/2008/layout/RadialCluster"/>
    <dgm:cxn modelId="{D5DE7EC2-5EFB-4057-A0CF-37A434BFBD75}" type="presParOf" srcId="{CAD648ED-E48F-42DF-8842-088F5FA22FA1}" destId="{D005E130-FBC2-41D6-B130-3E7EDA096408}" srcOrd="9" destOrd="0" presId="urn:microsoft.com/office/officeart/2008/layout/RadialCluster"/>
    <dgm:cxn modelId="{BB9E36AE-F86E-4A53-BDAF-0D3893897EA5}" type="presParOf" srcId="{CAD648ED-E48F-42DF-8842-088F5FA22FA1}" destId="{BFAB71B7-0EFA-45CA-ACDC-CF5E03ACF19C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0D34C-6765-471D-AF16-F57421821113}">
      <dsp:nvSpPr>
        <dsp:cNvPr id="0" name=""/>
        <dsp:cNvSpPr/>
      </dsp:nvSpPr>
      <dsp:spPr>
        <a:xfrm>
          <a:off x="7680709" y="834804"/>
          <a:ext cx="3367217" cy="13468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>
              <a:latin typeface="Aldhabi" panose="01000000000000000000" pitchFamily="2" charset="-78"/>
              <a:cs typeface="Aldhabi" panose="01000000000000000000" pitchFamily="2" charset="-78"/>
            </a:rPr>
            <a:t>الناسخ</a:t>
          </a:r>
        </a:p>
      </dsp:txBody>
      <dsp:txXfrm>
        <a:off x="7680709" y="834804"/>
        <a:ext cx="3367217" cy="1346887"/>
      </dsp:txXfrm>
    </dsp:sp>
    <dsp:sp modelId="{0BC64A14-66F2-4DEB-8E24-49BDF1748710}">
      <dsp:nvSpPr>
        <dsp:cNvPr id="0" name=""/>
        <dsp:cNvSpPr/>
      </dsp:nvSpPr>
      <dsp:spPr>
        <a:xfrm>
          <a:off x="7680709" y="2181691"/>
          <a:ext cx="3367217" cy="308426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 وأخواتها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sp:txBody>
      <dsp:txXfrm>
        <a:off x="7680709" y="2181691"/>
        <a:ext cx="3367217" cy="3084264"/>
      </dsp:txXfrm>
    </dsp:sp>
    <dsp:sp modelId="{94F4F69A-D668-44BC-BD04-B56C0F589519}">
      <dsp:nvSpPr>
        <dsp:cNvPr id="0" name=""/>
        <dsp:cNvSpPr/>
      </dsp:nvSpPr>
      <dsp:spPr>
        <a:xfrm>
          <a:off x="3842081" y="834804"/>
          <a:ext cx="3367217" cy="1346887"/>
        </a:xfrm>
        <a:prstGeom prst="rect">
          <a:avLst/>
        </a:prstGeom>
        <a:solidFill>
          <a:schemeClr val="accent4">
            <a:hueOff val="-746664"/>
            <a:satOff val="-1561"/>
            <a:lumOff val="2843"/>
            <a:alphaOff val="0"/>
          </a:schemeClr>
        </a:solidFill>
        <a:ln w="6350" cap="flat" cmpd="sng" algn="ctr">
          <a:solidFill>
            <a:schemeClr val="accent4">
              <a:hueOff val="-746664"/>
              <a:satOff val="-1561"/>
              <a:lumOff val="2843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الجملة</a:t>
          </a:r>
          <a:endParaRPr lang="ar-SA" sz="4700" kern="1200" dirty="0">
            <a:latin typeface="Aldhabi" panose="01000000000000000000" pitchFamily="2" charset="-78"/>
            <a:ea typeface="+mn-ea"/>
            <a:cs typeface="Aldhabi" panose="01000000000000000000" pitchFamily="2" charset="-78"/>
          </a:endParaRPr>
        </a:p>
      </dsp:txBody>
      <dsp:txXfrm>
        <a:off x="3842081" y="834804"/>
        <a:ext cx="3367217" cy="1346887"/>
      </dsp:txXfrm>
    </dsp:sp>
    <dsp:sp modelId="{2145E924-27C4-4E3C-ACE8-9C105DEC1DB9}">
      <dsp:nvSpPr>
        <dsp:cNvPr id="0" name=""/>
        <dsp:cNvSpPr/>
      </dsp:nvSpPr>
      <dsp:spPr>
        <a:xfrm>
          <a:off x="3842081" y="2181691"/>
          <a:ext cx="3367217" cy="3084264"/>
        </a:xfrm>
        <a:prstGeom prst="rect">
          <a:avLst/>
        </a:prstGeom>
        <a:solidFill>
          <a:schemeClr val="accent4">
            <a:tint val="40000"/>
            <a:alpha val="90000"/>
            <a:hueOff val="-1056919"/>
            <a:satOff val="2869"/>
            <a:lumOff val="532"/>
            <a:alphaOff val="0"/>
          </a:schemeClr>
        </a:solidFill>
        <a:ln>
          <a:noFill/>
        </a:ln>
        <a:effectLst/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كانت التجرِبَةُ مفيدةً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إنَّ التجرِبَةَ مُفيدةٌ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كادتْ التجربةُ تُفيدُ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ظنَّ المخترعُ التجربةَ مفيدةً</a:t>
          </a:r>
          <a:endParaRPr lang="ar-SA" sz="2400" kern="1200" dirty="0"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sp:txBody>
      <dsp:txXfrm>
        <a:off x="3842081" y="2181691"/>
        <a:ext cx="3367217" cy="3084264"/>
      </dsp:txXfrm>
    </dsp:sp>
    <dsp:sp modelId="{ED5B4111-0D6C-41F6-B4D7-303495C1AE79}">
      <dsp:nvSpPr>
        <dsp:cNvPr id="0" name=""/>
        <dsp:cNvSpPr/>
      </dsp:nvSpPr>
      <dsp:spPr>
        <a:xfrm>
          <a:off x="3453" y="834804"/>
          <a:ext cx="3367217" cy="1346887"/>
        </a:xfrm>
        <a:prstGeom prst="rect">
          <a:avLst/>
        </a:prstGeom>
        <a:solidFill>
          <a:schemeClr val="accent4">
            <a:hueOff val="-1493329"/>
            <a:satOff val="-3122"/>
            <a:lumOff val="5686"/>
            <a:alphaOff val="0"/>
          </a:schemeClr>
        </a:solidFill>
        <a:ln w="6350" cap="flat" cmpd="sng" algn="ctr">
          <a:solidFill>
            <a:schemeClr val="accent4">
              <a:hueOff val="-1493329"/>
              <a:satOff val="-3122"/>
              <a:lumOff val="5686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العمل</a:t>
          </a:r>
          <a:endParaRPr lang="ar-SA" sz="4700" kern="1200" dirty="0">
            <a:latin typeface="Aldhabi" panose="01000000000000000000" pitchFamily="2" charset="-78"/>
            <a:ea typeface="+mn-ea"/>
            <a:cs typeface="Aldhabi" panose="01000000000000000000" pitchFamily="2" charset="-78"/>
          </a:endParaRPr>
        </a:p>
      </dsp:txBody>
      <dsp:txXfrm>
        <a:off x="3453" y="834804"/>
        <a:ext cx="3367217" cy="1346887"/>
      </dsp:txXfrm>
    </dsp:sp>
    <dsp:sp modelId="{FFBFC665-A37E-4CAA-8DA4-A537084354B3}">
      <dsp:nvSpPr>
        <dsp:cNvPr id="0" name=""/>
        <dsp:cNvSpPr/>
      </dsp:nvSpPr>
      <dsp:spPr>
        <a:xfrm>
          <a:off x="3453" y="2181691"/>
          <a:ext cx="3367217" cy="3084264"/>
        </a:xfrm>
        <a:prstGeom prst="rect">
          <a:avLst/>
        </a:prstGeom>
        <a:solidFill>
          <a:schemeClr val="accent4">
            <a:tint val="40000"/>
            <a:alpha val="90000"/>
            <a:hueOff val="-2113838"/>
            <a:satOff val="5737"/>
            <a:lumOff val="1065"/>
            <a:alphaOff val="0"/>
          </a:schemeClr>
        </a:solidFill>
        <a:ln>
          <a:noFill/>
        </a:ln>
        <a:effectLst/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ويسمى اسمها ورفع الخبر ويسمى خبرها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 (خبرها جملة فعلية فعلها مضارع)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والخبر مفعولين لها</a:t>
          </a:r>
        </a:p>
      </dsp:txBody>
      <dsp:txXfrm>
        <a:off x="3453" y="2181691"/>
        <a:ext cx="3367217" cy="3084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9584A-7284-4CBF-8B52-5B4E67D644BC}">
      <dsp:nvSpPr>
        <dsp:cNvPr id="0" name=""/>
        <dsp:cNvSpPr/>
      </dsp:nvSpPr>
      <dsp:spPr>
        <a:xfrm>
          <a:off x="4720558" y="1064041"/>
          <a:ext cx="629806" cy="455281"/>
        </a:xfrm>
        <a:custGeom>
          <a:avLst/>
          <a:gdLst/>
          <a:ahLst/>
          <a:cxnLst/>
          <a:rect l="0" t="0" r="0" b="0"/>
          <a:pathLst>
            <a:path>
              <a:moveTo>
                <a:pt x="629806" y="0"/>
              </a:moveTo>
              <a:lnTo>
                <a:pt x="629806" y="455281"/>
              </a:lnTo>
              <a:lnTo>
                <a:pt x="0" y="45528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ABFC7-D4F2-45C8-9AFF-1B2A12475907}">
      <dsp:nvSpPr>
        <dsp:cNvPr id="0" name=""/>
        <dsp:cNvSpPr/>
      </dsp:nvSpPr>
      <dsp:spPr>
        <a:xfrm>
          <a:off x="9941125" y="4296543"/>
          <a:ext cx="698098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698098" y="455281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147F2-1705-4551-9B1A-BC0D96924BEB}">
      <dsp:nvSpPr>
        <dsp:cNvPr id="0" name=""/>
        <dsp:cNvSpPr/>
      </dsp:nvSpPr>
      <dsp:spPr>
        <a:xfrm>
          <a:off x="9895405" y="3219042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57172-D8E4-4B0A-84A5-6F8D304B4795}">
      <dsp:nvSpPr>
        <dsp:cNvPr id="0" name=""/>
        <dsp:cNvSpPr/>
      </dsp:nvSpPr>
      <dsp:spPr>
        <a:xfrm>
          <a:off x="5350365" y="1064041"/>
          <a:ext cx="4590759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4590759" y="1236849"/>
              </a:lnTo>
              <a:lnTo>
                <a:pt x="4590759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6A9FD-BAA5-4644-A7F0-7F7C3960D98C}">
      <dsp:nvSpPr>
        <dsp:cNvPr id="0" name=""/>
        <dsp:cNvSpPr/>
      </dsp:nvSpPr>
      <dsp:spPr>
        <a:xfrm>
          <a:off x="8104821" y="4296543"/>
          <a:ext cx="698098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698098" y="455281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C1B05-300A-4474-8554-BA2EA2D4D1A8}">
      <dsp:nvSpPr>
        <dsp:cNvPr id="0" name=""/>
        <dsp:cNvSpPr/>
      </dsp:nvSpPr>
      <dsp:spPr>
        <a:xfrm>
          <a:off x="8059101" y="3219042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4FA0-F7F7-472E-B95C-A8D8E17B4E7C}">
      <dsp:nvSpPr>
        <dsp:cNvPr id="0" name=""/>
        <dsp:cNvSpPr/>
      </dsp:nvSpPr>
      <dsp:spPr>
        <a:xfrm>
          <a:off x="5350365" y="1064041"/>
          <a:ext cx="2754455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2754455" y="1236849"/>
              </a:lnTo>
              <a:lnTo>
                <a:pt x="2754455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8D9F9-DF2D-48DF-800B-6CDF89D92D01}">
      <dsp:nvSpPr>
        <dsp:cNvPr id="0" name=""/>
        <dsp:cNvSpPr/>
      </dsp:nvSpPr>
      <dsp:spPr>
        <a:xfrm>
          <a:off x="4844365" y="4296543"/>
          <a:ext cx="2122251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2122251" y="455281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95983-424F-41FF-8FD5-C0B79013349D}">
      <dsp:nvSpPr>
        <dsp:cNvPr id="0" name=""/>
        <dsp:cNvSpPr/>
      </dsp:nvSpPr>
      <dsp:spPr>
        <a:xfrm>
          <a:off x="4844365" y="3219042"/>
          <a:ext cx="1424152" cy="318697"/>
        </a:xfrm>
        <a:custGeom>
          <a:avLst/>
          <a:gdLst/>
          <a:ahLst/>
          <a:cxnLst/>
          <a:rect l="0" t="0" r="0" b="0"/>
          <a:pathLst>
            <a:path>
              <a:moveTo>
                <a:pt x="1424152" y="0"/>
              </a:moveTo>
              <a:lnTo>
                <a:pt x="1424152" y="159348"/>
              </a:lnTo>
              <a:lnTo>
                <a:pt x="0" y="159348"/>
              </a:lnTo>
              <a:lnTo>
                <a:pt x="0" y="31869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6F071-5279-41C2-A568-F015C8C9A672}">
      <dsp:nvSpPr>
        <dsp:cNvPr id="0" name=""/>
        <dsp:cNvSpPr/>
      </dsp:nvSpPr>
      <dsp:spPr>
        <a:xfrm>
          <a:off x="5350365" y="1064041"/>
          <a:ext cx="918151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918151" y="1236849"/>
              </a:lnTo>
              <a:lnTo>
                <a:pt x="918151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9809B-8040-4408-8316-1AA52DE90B97}">
      <dsp:nvSpPr>
        <dsp:cNvPr id="0" name=""/>
        <dsp:cNvSpPr/>
      </dsp:nvSpPr>
      <dsp:spPr>
        <a:xfrm>
          <a:off x="3701698" y="4294960"/>
          <a:ext cx="271332" cy="471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152"/>
              </a:lnTo>
              <a:lnTo>
                <a:pt x="271332" y="471152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20DD9-6F91-4AAB-9BC4-6663B6492D86}">
      <dsp:nvSpPr>
        <dsp:cNvPr id="0" name=""/>
        <dsp:cNvSpPr/>
      </dsp:nvSpPr>
      <dsp:spPr>
        <a:xfrm>
          <a:off x="3701698" y="3219042"/>
          <a:ext cx="730515" cy="317114"/>
        </a:xfrm>
        <a:custGeom>
          <a:avLst/>
          <a:gdLst/>
          <a:ahLst/>
          <a:cxnLst/>
          <a:rect l="0" t="0" r="0" b="0"/>
          <a:pathLst>
            <a:path>
              <a:moveTo>
                <a:pt x="730515" y="0"/>
              </a:moveTo>
              <a:lnTo>
                <a:pt x="730515" y="157765"/>
              </a:lnTo>
              <a:lnTo>
                <a:pt x="0" y="157765"/>
              </a:lnTo>
              <a:lnTo>
                <a:pt x="0" y="317114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90C7-BB81-47C0-A2F7-5BD03726917B}">
      <dsp:nvSpPr>
        <dsp:cNvPr id="0" name=""/>
        <dsp:cNvSpPr/>
      </dsp:nvSpPr>
      <dsp:spPr>
        <a:xfrm>
          <a:off x="4432213" y="1064041"/>
          <a:ext cx="918151" cy="1396197"/>
        </a:xfrm>
        <a:custGeom>
          <a:avLst/>
          <a:gdLst/>
          <a:ahLst/>
          <a:cxnLst/>
          <a:rect l="0" t="0" r="0" b="0"/>
          <a:pathLst>
            <a:path>
              <a:moveTo>
                <a:pt x="918151" y="0"/>
              </a:moveTo>
              <a:lnTo>
                <a:pt x="918151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EF9AF-920C-4BB8-B126-EBEAE42CBE27}">
      <dsp:nvSpPr>
        <dsp:cNvPr id="0" name=""/>
        <dsp:cNvSpPr/>
      </dsp:nvSpPr>
      <dsp:spPr>
        <a:xfrm>
          <a:off x="2318906" y="4332261"/>
          <a:ext cx="91440" cy="419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63"/>
              </a:lnTo>
              <a:lnTo>
                <a:pt x="132117" y="419563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FE39C-B130-4CC1-B0E3-1E3C38680E96}">
      <dsp:nvSpPr>
        <dsp:cNvPr id="0" name=""/>
        <dsp:cNvSpPr/>
      </dsp:nvSpPr>
      <dsp:spPr>
        <a:xfrm>
          <a:off x="2318906" y="3219042"/>
          <a:ext cx="91440" cy="354415"/>
        </a:xfrm>
        <a:custGeom>
          <a:avLst/>
          <a:gdLst/>
          <a:ahLst/>
          <a:cxnLst/>
          <a:rect l="0" t="0" r="0" b="0"/>
          <a:pathLst>
            <a:path>
              <a:moveTo>
                <a:pt x="48390" y="0"/>
              </a:moveTo>
              <a:lnTo>
                <a:pt x="48390" y="195067"/>
              </a:lnTo>
              <a:lnTo>
                <a:pt x="45720" y="195067"/>
              </a:lnTo>
              <a:lnTo>
                <a:pt x="45720" y="354415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9F53D-24E9-4597-B9B2-D22443CAD610}">
      <dsp:nvSpPr>
        <dsp:cNvPr id="0" name=""/>
        <dsp:cNvSpPr/>
      </dsp:nvSpPr>
      <dsp:spPr>
        <a:xfrm>
          <a:off x="2367297" y="1064041"/>
          <a:ext cx="2983068" cy="1396197"/>
        </a:xfrm>
        <a:custGeom>
          <a:avLst/>
          <a:gdLst/>
          <a:ahLst/>
          <a:cxnLst/>
          <a:rect l="0" t="0" r="0" b="0"/>
          <a:pathLst>
            <a:path>
              <a:moveTo>
                <a:pt x="2983068" y="0"/>
              </a:moveTo>
              <a:lnTo>
                <a:pt x="2983068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3E95E-873A-4391-8EA1-316949C647CC}">
      <dsp:nvSpPr>
        <dsp:cNvPr id="0" name=""/>
        <dsp:cNvSpPr/>
      </dsp:nvSpPr>
      <dsp:spPr>
        <a:xfrm>
          <a:off x="713885" y="4296543"/>
          <a:ext cx="91440" cy="462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425"/>
              </a:lnTo>
              <a:lnTo>
                <a:pt x="47905" y="462425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05154-E03F-4C75-A485-02224BE06C4D}">
      <dsp:nvSpPr>
        <dsp:cNvPr id="0" name=""/>
        <dsp:cNvSpPr/>
      </dsp:nvSpPr>
      <dsp:spPr>
        <a:xfrm>
          <a:off x="713885" y="3219042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7774A-7AA5-41F6-A505-75871FDE0C6C}">
      <dsp:nvSpPr>
        <dsp:cNvPr id="0" name=""/>
        <dsp:cNvSpPr/>
      </dsp:nvSpPr>
      <dsp:spPr>
        <a:xfrm>
          <a:off x="759605" y="1064041"/>
          <a:ext cx="4590759" cy="1396197"/>
        </a:xfrm>
        <a:custGeom>
          <a:avLst/>
          <a:gdLst/>
          <a:ahLst/>
          <a:cxnLst/>
          <a:rect l="0" t="0" r="0" b="0"/>
          <a:pathLst>
            <a:path>
              <a:moveTo>
                <a:pt x="4590759" y="0"/>
              </a:moveTo>
              <a:lnTo>
                <a:pt x="4590759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5FF12-D938-4F3B-BC38-3C552BB97C85}">
      <dsp:nvSpPr>
        <dsp:cNvPr id="0" name=""/>
        <dsp:cNvSpPr/>
      </dsp:nvSpPr>
      <dsp:spPr>
        <a:xfrm>
          <a:off x="4970963" y="305238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BA69-BD1D-44C6-B8B4-8AA6A6766B98}">
      <dsp:nvSpPr>
        <dsp:cNvPr id="0" name=""/>
        <dsp:cNvSpPr/>
      </dsp:nvSpPr>
      <dsp:spPr>
        <a:xfrm>
          <a:off x="4970963" y="305238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74B54-9584-495B-BF93-14F29ECF41B1}">
      <dsp:nvSpPr>
        <dsp:cNvPr id="0" name=""/>
        <dsp:cNvSpPr/>
      </dsp:nvSpPr>
      <dsp:spPr>
        <a:xfrm>
          <a:off x="4591562" y="441822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إن وأخواتها</a:t>
          </a:r>
        </a:p>
      </dsp:txBody>
      <dsp:txXfrm>
        <a:off x="4591562" y="441822"/>
        <a:ext cx="1517606" cy="485634"/>
      </dsp:txXfrm>
    </dsp:sp>
    <dsp:sp modelId="{EC941E45-2158-4358-A989-A3AC2654149A}">
      <dsp:nvSpPr>
        <dsp:cNvPr id="0" name=""/>
        <dsp:cNvSpPr/>
      </dsp:nvSpPr>
      <dsp:spPr>
        <a:xfrm>
          <a:off x="380204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690C0-6283-458D-94BD-10B7FE65B31A}">
      <dsp:nvSpPr>
        <dsp:cNvPr id="0" name=""/>
        <dsp:cNvSpPr/>
      </dsp:nvSpPr>
      <dsp:spPr>
        <a:xfrm>
          <a:off x="380204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D84ED-A677-460C-A01D-C196AB3108A9}">
      <dsp:nvSpPr>
        <dsp:cNvPr id="0" name=""/>
        <dsp:cNvSpPr/>
      </dsp:nvSpPr>
      <dsp:spPr>
        <a:xfrm>
          <a:off x="802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إنَّ</a:t>
          </a:r>
        </a:p>
      </dsp:txBody>
      <dsp:txXfrm>
        <a:off x="802" y="2596823"/>
        <a:ext cx="1517606" cy="485634"/>
      </dsp:txXfrm>
    </dsp:sp>
    <dsp:sp modelId="{D261582D-A289-4E85-90D5-1DA2E32F961B}">
      <dsp:nvSpPr>
        <dsp:cNvPr id="0" name=""/>
        <dsp:cNvSpPr/>
      </dsp:nvSpPr>
      <dsp:spPr>
        <a:xfrm>
          <a:off x="380204" y="35377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4E96B-DC7D-48C2-8059-41E60B52E7F0}">
      <dsp:nvSpPr>
        <dsp:cNvPr id="0" name=""/>
        <dsp:cNvSpPr/>
      </dsp:nvSpPr>
      <dsp:spPr>
        <a:xfrm>
          <a:off x="380204" y="35377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DCEE0-D24A-492D-A7F0-9D409D974866}">
      <dsp:nvSpPr>
        <dsp:cNvPr id="0" name=""/>
        <dsp:cNvSpPr/>
      </dsp:nvSpPr>
      <dsp:spPr>
        <a:xfrm>
          <a:off x="802" y="3674324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التأكيد</a:t>
          </a:r>
        </a:p>
      </dsp:txBody>
      <dsp:txXfrm>
        <a:off x="802" y="3674324"/>
        <a:ext cx="1517606" cy="485634"/>
      </dsp:txXfrm>
    </dsp:sp>
    <dsp:sp modelId="{C5DC578C-7851-40E5-87D8-CD970C57B809}">
      <dsp:nvSpPr>
        <dsp:cNvPr id="0" name=""/>
        <dsp:cNvSpPr/>
      </dsp:nvSpPr>
      <dsp:spPr>
        <a:xfrm>
          <a:off x="670734" y="4622384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9FCC3-7A7D-4DDA-BB63-D486046A4FED}">
      <dsp:nvSpPr>
        <dsp:cNvPr id="0" name=""/>
        <dsp:cNvSpPr/>
      </dsp:nvSpPr>
      <dsp:spPr>
        <a:xfrm>
          <a:off x="670734" y="4622384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BC3D5-E94E-4FD0-B846-ABCDD172D1A4}">
      <dsp:nvSpPr>
        <dsp:cNvPr id="0" name=""/>
        <dsp:cNvSpPr/>
      </dsp:nvSpPr>
      <dsp:spPr>
        <a:xfrm>
          <a:off x="291333" y="4758968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{إنَّ الله لذو فضل على الناس}</a:t>
          </a:r>
        </a:p>
      </dsp:txBody>
      <dsp:txXfrm>
        <a:off x="291333" y="4758968"/>
        <a:ext cx="1517606" cy="485634"/>
      </dsp:txXfrm>
    </dsp:sp>
    <dsp:sp modelId="{CEB30F80-221F-44EE-A9D4-9ACD40DABBA2}">
      <dsp:nvSpPr>
        <dsp:cNvPr id="0" name=""/>
        <dsp:cNvSpPr/>
      </dsp:nvSpPr>
      <dsp:spPr>
        <a:xfrm>
          <a:off x="1987895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7A93A-CF9A-46A4-A160-258B71BB4D4D}">
      <dsp:nvSpPr>
        <dsp:cNvPr id="0" name=""/>
        <dsp:cNvSpPr/>
      </dsp:nvSpPr>
      <dsp:spPr>
        <a:xfrm>
          <a:off x="1987895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50C8B-79BC-4015-8E13-D59B4FEAB9DD}">
      <dsp:nvSpPr>
        <dsp:cNvPr id="0" name=""/>
        <dsp:cNvSpPr/>
      </dsp:nvSpPr>
      <dsp:spPr>
        <a:xfrm>
          <a:off x="1608494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أنَّ</a:t>
          </a:r>
        </a:p>
      </dsp:txBody>
      <dsp:txXfrm>
        <a:off x="1608494" y="2596823"/>
        <a:ext cx="1517606" cy="485634"/>
      </dsp:txXfrm>
    </dsp:sp>
    <dsp:sp modelId="{1350D3AF-FCB3-49CD-BBF7-D2D19C3DF5AD}">
      <dsp:nvSpPr>
        <dsp:cNvPr id="0" name=""/>
        <dsp:cNvSpPr/>
      </dsp:nvSpPr>
      <dsp:spPr>
        <a:xfrm>
          <a:off x="1985224" y="3573458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AD9DA-0401-45CE-94BC-8DBBC1D11EB7}">
      <dsp:nvSpPr>
        <dsp:cNvPr id="0" name=""/>
        <dsp:cNvSpPr/>
      </dsp:nvSpPr>
      <dsp:spPr>
        <a:xfrm>
          <a:off x="1985224" y="3573458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EAD53-BC76-4A00-A637-640E6198E2BE}">
      <dsp:nvSpPr>
        <dsp:cNvPr id="0" name=""/>
        <dsp:cNvSpPr/>
      </dsp:nvSpPr>
      <dsp:spPr>
        <a:xfrm>
          <a:off x="1605823" y="3710042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المصدرية</a:t>
          </a:r>
        </a:p>
      </dsp:txBody>
      <dsp:txXfrm>
        <a:off x="1605823" y="3710042"/>
        <a:ext cx="1517606" cy="485634"/>
      </dsp:txXfrm>
    </dsp:sp>
    <dsp:sp modelId="{38044890-CC5C-41F9-846E-6E35F9ABEC97}">
      <dsp:nvSpPr>
        <dsp:cNvPr id="0" name=""/>
        <dsp:cNvSpPr/>
      </dsp:nvSpPr>
      <dsp:spPr>
        <a:xfrm>
          <a:off x="2359967" y="4615240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7A7D-B5DF-4B1A-83E3-65E508009822}">
      <dsp:nvSpPr>
        <dsp:cNvPr id="0" name=""/>
        <dsp:cNvSpPr/>
      </dsp:nvSpPr>
      <dsp:spPr>
        <a:xfrm>
          <a:off x="2359967" y="4615240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2E74A-7132-453E-AF5B-81A03BB080C3}">
      <dsp:nvSpPr>
        <dsp:cNvPr id="0" name=""/>
        <dsp:cNvSpPr/>
      </dsp:nvSpPr>
      <dsp:spPr>
        <a:xfrm>
          <a:off x="1980565" y="4751825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{فيعلمون أنّه الحق من ربهم}</a:t>
          </a:r>
        </a:p>
      </dsp:txBody>
      <dsp:txXfrm>
        <a:off x="1980565" y="4751825"/>
        <a:ext cx="1517606" cy="485634"/>
      </dsp:txXfrm>
    </dsp:sp>
    <dsp:sp modelId="{97B9F4A8-FB9F-4139-BF57-CB711E55A7CB}">
      <dsp:nvSpPr>
        <dsp:cNvPr id="0" name=""/>
        <dsp:cNvSpPr/>
      </dsp:nvSpPr>
      <dsp:spPr>
        <a:xfrm>
          <a:off x="4052811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10A9-4495-4230-9535-37DF21EF05C1}">
      <dsp:nvSpPr>
        <dsp:cNvPr id="0" name=""/>
        <dsp:cNvSpPr/>
      </dsp:nvSpPr>
      <dsp:spPr>
        <a:xfrm>
          <a:off x="4052811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A1567-01BA-4B9E-9D67-371EC5D6BD32}">
      <dsp:nvSpPr>
        <dsp:cNvPr id="0" name=""/>
        <dsp:cNvSpPr/>
      </dsp:nvSpPr>
      <dsp:spPr>
        <a:xfrm>
          <a:off x="3673410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كأنَّ</a:t>
          </a:r>
        </a:p>
      </dsp:txBody>
      <dsp:txXfrm>
        <a:off x="3673410" y="2596823"/>
        <a:ext cx="1517606" cy="485634"/>
      </dsp:txXfrm>
    </dsp:sp>
    <dsp:sp modelId="{DA9F9EC2-D62B-4A59-AB88-1858E70C4350}">
      <dsp:nvSpPr>
        <dsp:cNvPr id="0" name=""/>
        <dsp:cNvSpPr/>
      </dsp:nvSpPr>
      <dsp:spPr>
        <a:xfrm>
          <a:off x="3322296" y="3536156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BFFC1-AE46-466C-8DBC-5F7BFC040AAC}">
      <dsp:nvSpPr>
        <dsp:cNvPr id="0" name=""/>
        <dsp:cNvSpPr/>
      </dsp:nvSpPr>
      <dsp:spPr>
        <a:xfrm>
          <a:off x="3322296" y="3536156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C6D9B-4961-47D7-8F71-5F89C680E70E}">
      <dsp:nvSpPr>
        <dsp:cNvPr id="0" name=""/>
        <dsp:cNvSpPr/>
      </dsp:nvSpPr>
      <dsp:spPr>
        <a:xfrm>
          <a:off x="2942895" y="3672741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التشبيه</a:t>
          </a:r>
        </a:p>
      </dsp:txBody>
      <dsp:txXfrm>
        <a:off x="2942895" y="3672741"/>
        <a:ext cx="1517606" cy="485634"/>
      </dsp:txXfrm>
    </dsp:sp>
    <dsp:sp modelId="{8DE9604A-F038-47FC-8BBF-E6E38D9E7D87}">
      <dsp:nvSpPr>
        <dsp:cNvPr id="0" name=""/>
        <dsp:cNvSpPr/>
      </dsp:nvSpPr>
      <dsp:spPr>
        <a:xfrm>
          <a:off x="3881974" y="4629527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95137-40AA-4076-AD6B-1349D44B0B2C}">
      <dsp:nvSpPr>
        <dsp:cNvPr id="0" name=""/>
        <dsp:cNvSpPr/>
      </dsp:nvSpPr>
      <dsp:spPr>
        <a:xfrm>
          <a:off x="3881974" y="4629527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5B6-546E-4248-804B-E64D11B29A4A}">
      <dsp:nvSpPr>
        <dsp:cNvPr id="0" name=""/>
        <dsp:cNvSpPr/>
      </dsp:nvSpPr>
      <dsp:spPr>
        <a:xfrm>
          <a:off x="3502573" y="4766112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{ويطوف عليهم غلمان مخلدون كأنهم لؤلؤ مكنون}</a:t>
          </a:r>
        </a:p>
      </dsp:txBody>
      <dsp:txXfrm>
        <a:off x="3502573" y="4766112"/>
        <a:ext cx="1517606" cy="485634"/>
      </dsp:txXfrm>
    </dsp:sp>
    <dsp:sp modelId="{9BB5F924-D390-4732-8DD6-1FAF1CC92FFB}">
      <dsp:nvSpPr>
        <dsp:cNvPr id="0" name=""/>
        <dsp:cNvSpPr/>
      </dsp:nvSpPr>
      <dsp:spPr>
        <a:xfrm>
          <a:off x="5889115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91935-E830-47C1-939A-26029F7BD6C4}">
      <dsp:nvSpPr>
        <dsp:cNvPr id="0" name=""/>
        <dsp:cNvSpPr/>
      </dsp:nvSpPr>
      <dsp:spPr>
        <a:xfrm>
          <a:off x="5889115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6AC48-3E69-486D-9930-94265206497A}">
      <dsp:nvSpPr>
        <dsp:cNvPr id="0" name=""/>
        <dsp:cNvSpPr/>
      </dsp:nvSpPr>
      <dsp:spPr>
        <a:xfrm>
          <a:off x="5509714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لكنّ</a:t>
          </a:r>
        </a:p>
      </dsp:txBody>
      <dsp:txXfrm>
        <a:off x="5509714" y="2596823"/>
        <a:ext cx="1517606" cy="485634"/>
      </dsp:txXfrm>
    </dsp:sp>
    <dsp:sp modelId="{1A0BDBAA-B2F5-4362-B9C4-C347F9A2FB38}">
      <dsp:nvSpPr>
        <dsp:cNvPr id="0" name=""/>
        <dsp:cNvSpPr/>
      </dsp:nvSpPr>
      <dsp:spPr>
        <a:xfrm>
          <a:off x="4464963" y="35377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CFF20-C943-479F-AF84-2AE34BDCFE7B}">
      <dsp:nvSpPr>
        <dsp:cNvPr id="0" name=""/>
        <dsp:cNvSpPr/>
      </dsp:nvSpPr>
      <dsp:spPr>
        <a:xfrm>
          <a:off x="4464963" y="35377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E3E19-660E-440E-8494-4B7DB44D7179}">
      <dsp:nvSpPr>
        <dsp:cNvPr id="0" name=""/>
        <dsp:cNvSpPr/>
      </dsp:nvSpPr>
      <dsp:spPr>
        <a:xfrm>
          <a:off x="4085561" y="3674324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الاستدراك</a:t>
          </a:r>
        </a:p>
      </dsp:txBody>
      <dsp:txXfrm>
        <a:off x="4085561" y="3674324"/>
        <a:ext cx="1517606" cy="485634"/>
      </dsp:txXfrm>
    </dsp:sp>
    <dsp:sp modelId="{327D2EE5-CF9C-4E3F-A16F-7765ECD66FAC}">
      <dsp:nvSpPr>
        <dsp:cNvPr id="0" name=""/>
        <dsp:cNvSpPr/>
      </dsp:nvSpPr>
      <dsp:spPr>
        <a:xfrm>
          <a:off x="6875559" y="4615240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672B5-ED44-4E5C-BAD8-969F8AC7A1D3}">
      <dsp:nvSpPr>
        <dsp:cNvPr id="0" name=""/>
        <dsp:cNvSpPr/>
      </dsp:nvSpPr>
      <dsp:spPr>
        <a:xfrm>
          <a:off x="6875559" y="4615240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30E78-317B-4B8D-B201-F72C7BF9BE9D}">
      <dsp:nvSpPr>
        <dsp:cNvPr id="0" name=""/>
        <dsp:cNvSpPr/>
      </dsp:nvSpPr>
      <dsp:spPr>
        <a:xfrm>
          <a:off x="6496158" y="4751825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{وما كفرَ سليمان ولكنّ الشياطين كفروا}</a:t>
          </a:r>
        </a:p>
      </dsp:txBody>
      <dsp:txXfrm>
        <a:off x="6496158" y="4751825"/>
        <a:ext cx="1517606" cy="485634"/>
      </dsp:txXfrm>
    </dsp:sp>
    <dsp:sp modelId="{D09C46BD-3AEB-4283-A673-7C34BB9A6C50}">
      <dsp:nvSpPr>
        <dsp:cNvPr id="0" name=""/>
        <dsp:cNvSpPr/>
      </dsp:nvSpPr>
      <dsp:spPr>
        <a:xfrm>
          <a:off x="7725419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18941-359F-4013-AC75-733EE01C90E7}">
      <dsp:nvSpPr>
        <dsp:cNvPr id="0" name=""/>
        <dsp:cNvSpPr/>
      </dsp:nvSpPr>
      <dsp:spPr>
        <a:xfrm>
          <a:off x="7725419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18BD7-C6F5-4610-ADD8-CFD526C1F518}">
      <dsp:nvSpPr>
        <dsp:cNvPr id="0" name=""/>
        <dsp:cNvSpPr/>
      </dsp:nvSpPr>
      <dsp:spPr>
        <a:xfrm>
          <a:off x="7346017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لعلّ</a:t>
          </a:r>
        </a:p>
      </dsp:txBody>
      <dsp:txXfrm>
        <a:off x="7346017" y="2596823"/>
        <a:ext cx="1517606" cy="485634"/>
      </dsp:txXfrm>
    </dsp:sp>
    <dsp:sp modelId="{086B57CD-AE87-4094-AF67-9D32282F933C}">
      <dsp:nvSpPr>
        <dsp:cNvPr id="0" name=""/>
        <dsp:cNvSpPr/>
      </dsp:nvSpPr>
      <dsp:spPr>
        <a:xfrm>
          <a:off x="7725419" y="35377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84D68-36B3-4DF3-A5B3-55099CCD7152}">
      <dsp:nvSpPr>
        <dsp:cNvPr id="0" name=""/>
        <dsp:cNvSpPr/>
      </dsp:nvSpPr>
      <dsp:spPr>
        <a:xfrm>
          <a:off x="7725419" y="35377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07CD7-4361-4929-A809-22FC5FBA0B2E}">
      <dsp:nvSpPr>
        <dsp:cNvPr id="0" name=""/>
        <dsp:cNvSpPr/>
      </dsp:nvSpPr>
      <dsp:spPr>
        <a:xfrm>
          <a:off x="7346017" y="3674324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الترجي</a:t>
          </a:r>
        </a:p>
      </dsp:txBody>
      <dsp:txXfrm>
        <a:off x="7346017" y="3674324"/>
        <a:ext cx="1517606" cy="485634"/>
      </dsp:txXfrm>
    </dsp:sp>
    <dsp:sp modelId="{EB1A6EBC-F4DF-4EE3-8851-ABB3867AC8B3}">
      <dsp:nvSpPr>
        <dsp:cNvPr id="0" name=""/>
        <dsp:cNvSpPr/>
      </dsp:nvSpPr>
      <dsp:spPr>
        <a:xfrm>
          <a:off x="8711863" y="4615240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611F-85EB-4481-A5DA-8EBD79CD665C}">
      <dsp:nvSpPr>
        <dsp:cNvPr id="0" name=""/>
        <dsp:cNvSpPr/>
      </dsp:nvSpPr>
      <dsp:spPr>
        <a:xfrm>
          <a:off x="8711863" y="4615240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C76E5-9B6A-4B8A-ADFC-FFD0514E819E}">
      <dsp:nvSpPr>
        <dsp:cNvPr id="0" name=""/>
        <dsp:cNvSpPr/>
      </dsp:nvSpPr>
      <dsp:spPr>
        <a:xfrm>
          <a:off x="8332462" y="4751825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{وما يدريك لعل الساعة تكون قريبا}</a:t>
          </a:r>
        </a:p>
      </dsp:txBody>
      <dsp:txXfrm>
        <a:off x="8332462" y="4751825"/>
        <a:ext cx="1517606" cy="485634"/>
      </dsp:txXfrm>
    </dsp:sp>
    <dsp:sp modelId="{95769E89-B403-4576-93A4-BC7DCF6E9868}">
      <dsp:nvSpPr>
        <dsp:cNvPr id="0" name=""/>
        <dsp:cNvSpPr/>
      </dsp:nvSpPr>
      <dsp:spPr>
        <a:xfrm>
          <a:off x="9561723" y="24602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CA447-A57D-4D01-90AF-13727F013093}">
      <dsp:nvSpPr>
        <dsp:cNvPr id="0" name=""/>
        <dsp:cNvSpPr/>
      </dsp:nvSpPr>
      <dsp:spPr>
        <a:xfrm>
          <a:off x="9561723" y="24602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07199-092D-487A-84E9-50318D36B4F8}">
      <dsp:nvSpPr>
        <dsp:cNvPr id="0" name=""/>
        <dsp:cNvSpPr/>
      </dsp:nvSpPr>
      <dsp:spPr>
        <a:xfrm>
          <a:off x="9182321" y="25968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ليت</a:t>
          </a:r>
        </a:p>
      </dsp:txBody>
      <dsp:txXfrm>
        <a:off x="9182321" y="2596823"/>
        <a:ext cx="1517606" cy="485634"/>
      </dsp:txXfrm>
    </dsp:sp>
    <dsp:sp modelId="{A47113A7-459C-4AC7-8343-DDF3DDFEF92A}">
      <dsp:nvSpPr>
        <dsp:cNvPr id="0" name=""/>
        <dsp:cNvSpPr/>
      </dsp:nvSpPr>
      <dsp:spPr>
        <a:xfrm>
          <a:off x="9561723" y="3537739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F1D21-DFFC-4C5D-A058-82E0BA13A3D8}">
      <dsp:nvSpPr>
        <dsp:cNvPr id="0" name=""/>
        <dsp:cNvSpPr/>
      </dsp:nvSpPr>
      <dsp:spPr>
        <a:xfrm>
          <a:off x="9561723" y="3537739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BA6CE-A493-40A2-A09E-64F809A0A1A4}">
      <dsp:nvSpPr>
        <dsp:cNvPr id="0" name=""/>
        <dsp:cNvSpPr/>
      </dsp:nvSpPr>
      <dsp:spPr>
        <a:xfrm>
          <a:off x="9182321" y="3674324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التمني</a:t>
          </a:r>
        </a:p>
      </dsp:txBody>
      <dsp:txXfrm>
        <a:off x="9182321" y="3674324"/>
        <a:ext cx="1517606" cy="485634"/>
      </dsp:txXfrm>
    </dsp:sp>
    <dsp:sp modelId="{1269FBBC-17E7-459B-B987-848354A251D6}">
      <dsp:nvSpPr>
        <dsp:cNvPr id="0" name=""/>
        <dsp:cNvSpPr/>
      </dsp:nvSpPr>
      <dsp:spPr>
        <a:xfrm>
          <a:off x="10548167" y="4615240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AA9BE-273F-4819-A754-EEECDA47941A}">
      <dsp:nvSpPr>
        <dsp:cNvPr id="0" name=""/>
        <dsp:cNvSpPr/>
      </dsp:nvSpPr>
      <dsp:spPr>
        <a:xfrm>
          <a:off x="10548167" y="4615240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DF292-B415-4D7D-993D-7B73188083B3}">
      <dsp:nvSpPr>
        <dsp:cNvPr id="0" name=""/>
        <dsp:cNvSpPr/>
      </dsp:nvSpPr>
      <dsp:spPr>
        <a:xfrm>
          <a:off x="10168766" y="4751825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{ليتني لم أتخذ فلانًا خليلا}</a:t>
          </a:r>
        </a:p>
      </dsp:txBody>
      <dsp:txXfrm>
        <a:off x="10168766" y="4751825"/>
        <a:ext cx="1517606" cy="485634"/>
      </dsp:txXfrm>
    </dsp:sp>
    <dsp:sp modelId="{24A7FD3F-79CF-4872-9049-531CBE7749CC}">
      <dsp:nvSpPr>
        <dsp:cNvPr id="0" name=""/>
        <dsp:cNvSpPr/>
      </dsp:nvSpPr>
      <dsp:spPr>
        <a:xfrm>
          <a:off x="4052811" y="1382738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6198A-D6CC-473B-8469-D3BE5C9C6058}">
      <dsp:nvSpPr>
        <dsp:cNvPr id="0" name=""/>
        <dsp:cNvSpPr/>
      </dsp:nvSpPr>
      <dsp:spPr>
        <a:xfrm>
          <a:off x="4052811" y="1382738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31AE2-45DD-4327-A289-4122BC552DA0}">
      <dsp:nvSpPr>
        <dsp:cNvPr id="0" name=""/>
        <dsp:cNvSpPr/>
      </dsp:nvSpPr>
      <dsp:spPr>
        <a:xfrm>
          <a:off x="3673410" y="1519323"/>
          <a:ext cx="1517606" cy="48563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دلالاتها</a:t>
          </a:r>
        </a:p>
      </dsp:txBody>
      <dsp:txXfrm>
        <a:off x="3673410" y="1519323"/>
        <a:ext cx="1517606" cy="485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C6BE6-083F-48EC-B2EE-C43ED9566A71}">
      <dsp:nvSpPr>
        <dsp:cNvPr id="0" name=""/>
        <dsp:cNvSpPr/>
      </dsp:nvSpPr>
      <dsp:spPr>
        <a:xfrm>
          <a:off x="8818822" y="3311308"/>
          <a:ext cx="257352" cy="614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944"/>
              </a:lnTo>
              <a:lnTo>
                <a:pt x="257352" y="61494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6BB39-CCBE-4A73-8587-39C3DA0CDD3C}">
      <dsp:nvSpPr>
        <dsp:cNvPr id="0" name=""/>
        <dsp:cNvSpPr/>
      </dsp:nvSpPr>
      <dsp:spPr>
        <a:xfrm>
          <a:off x="9459376" y="2093172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5DE13-8200-48C5-9A8D-D927C2C2B195}">
      <dsp:nvSpPr>
        <dsp:cNvPr id="0" name=""/>
        <dsp:cNvSpPr/>
      </dsp:nvSpPr>
      <dsp:spPr>
        <a:xfrm>
          <a:off x="5587361" y="875035"/>
          <a:ext cx="3917735" cy="360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46"/>
              </a:lnTo>
              <a:lnTo>
                <a:pt x="3917735" y="180146"/>
              </a:lnTo>
              <a:lnTo>
                <a:pt x="3917735" y="3602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993D2-F41C-488C-A67F-743C8DDEC5FE}">
      <dsp:nvSpPr>
        <dsp:cNvPr id="0" name=""/>
        <dsp:cNvSpPr/>
      </dsp:nvSpPr>
      <dsp:spPr>
        <a:xfrm>
          <a:off x="7010202" y="4154276"/>
          <a:ext cx="157093" cy="2007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351"/>
              </a:lnTo>
              <a:lnTo>
                <a:pt x="157093" y="2007351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C05BE-F494-4440-AA42-239462AE03D9}">
      <dsp:nvSpPr>
        <dsp:cNvPr id="0" name=""/>
        <dsp:cNvSpPr/>
      </dsp:nvSpPr>
      <dsp:spPr>
        <a:xfrm>
          <a:off x="7010202" y="4154276"/>
          <a:ext cx="157093" cy="789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215"/>
              </a:lnTo>
              <a:lnTo>
                <a:pt x="157093" y="78921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C0843-2889-41A5-9B94-61F58965BE93}">
      <dsp:nvSpPr>
        <dsp:cNvPr id="0" name=""/>
        <dsp:cNvSpPr/>
      </dsp:nvSpPr>
      <dsp:spPr>
        <a:xfrm>
          <a:off x="7383397" y="3311308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A93CD-1C35-4E5F-A86C-EE80D975FB1E}">
      <dsp:nvSpPr>
        <dsp:cNvPr id="0" name=""/>
        <dsp:cNvSpPr/>
      </dsp:nvSpPr>
      <dsp:spPr>
        <a:xfrm>
          <a:off x="7383397" y="2093172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E8C0A-74E0-41E2-8252-2C6C6BEEA0DE}">
      <dsp:nvSpPr>
        <dsp:cNvPr id="0" name=""/>
        <dsp:cNvSpPr/>
      </dsp:nvSpPr>
      <dsp:spPr>
        <a:xfrm>
          <a:off x="5587361" y="875035"/>
          <a:ext cx="1841756" cy="360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46"/>
              </a:lnTo>
              <a:lnTo>
                <a:pt x="1841756" y="180146"/>
              </a:lnTo>
              <a:lnTo>
                <a:pt x="1841756" y="3602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6F5AB-0BB6-4DA5-92FD-5F576EE1D340}">
      <dsp:nvSpPr>
        <dsp:cNvPr id="0" name=""/>
        <dsp:cNvSpPr/>
      </dsp:nvSpPr>
      <dsp:spPr>
        <a:xfrm>
          <a:off x="4666865" y="4529444"/>
          <a:ext cx="257352" cy="789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215"/>
              </a:lnTo>
              <a:lnTo>
                <a:pt x="257352" y="78921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2FB73-35A0-4F25-87CD-336218B8171C}">
      <dsp:nvSpPr>
        <dsp:cNvPr id="0" name=""/>
        <dsp:cNvSpPr/>
      </dsp:nvSpPr>
      <dsp:spPr>
        <a:xfrm>
          <a:off x="5307419" y="3311308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A7483-6947-4D2C-9F91-2E7860B4DCED}">
      <dsp:nvSpPr>
        <dsp:cNvPr id="0" name=""/>
        <dsp:cNvSpPr/>
      </dsp:nvSpPr>
      <dsp:spPr>
        <a:xfrm>
          <a:off x="5307419" y="2093172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EC51D-1E0A-4C22-9F7A-A70A5CA1A400}">
      <dsp:nvSpPr>
        <dsp:cNvPr id="0" name=""/>
        <dsp:cNvSpPr/>
      </dsp:nvSpPr>
      <dsp:spPr>
        <a:xfrm>
          <a:off x="5353139" y="875035"/>
          <a:ext cx="234222" cy="360293"/>
        </a:xfrm>
        <a:custGeom>
          <a:avLst/>
          <a:gdLst/>
          <a:ahLst/>
          <a:cxnLst/>
          <a:rect l="0" t="0" r="0" b="0"/>
          <a:pathLst>
            <a:path>
              <a:moveTo>
                <a:pt x="234222" y="0"/>
              </a:moveTo>
              <a:lnTo>
                <a:pt x="234222" y="180146"/>
              </a:lnTo>
              <a:lnTo>
                <a:pt x="0" y="180146"/>
              </a:lnTo>
              <a:lnTo>
                <a:pt x="0" y="3602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F0FAD-611A-4024-991A-CCFC1A3DA3FA}">
      <dsp:nvSpPr>
        <dsp:cNvPr id="0" name=""/>
        <dsp:cNvSpPr/>
      </dsp:nvSpPr>
      <dsp:spPr>
        <a:xfrm>
          <a:off x="2236993" y="4106785"/>
          <a:ext cx="182324" cy="789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215"/>
              </a:lnTo>
              <a:lnTo>
                <a:pt x="182324" y="78921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92DE5-2E61-4632-9D08-304F4B518BD2}">
      <dsp:nvSpPr>
        <dsp:cNvPr id="0" name=""/>
        <dsp:cNvSpPr/>
      </dsp:nvSpPr>
      <dsp:spPr>
        <a:xfrm>
          <a:off x="1669625" y="3311308"/>
          <a:ext cx="1053565" cy="360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46"/>
              </a:lnTo>
              <a:lnTo>
                <a:pt x="1053565" y="180146"/>
              </a:lnTo>
              <a:lnTo>
                <a:pt x="1053565" y="3602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0B9C6-5FA0-4DE1-A6EC-4A3B5A293CC4}">
      <dsp:nvSpPr>
        <dsp:cNvPr id="0" name=""/>
        <dsp:cNvSpPr/>
      </dsp:nvSpPr>
      <dsp:spPr>
        <a:xfrm>
          <a:off x="142323" y="4100506"/>
          <a:ext cx="201015" cy="1005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344"/>
              </a:lnTo>
              <a:lnTo>
                <a:pt x="201015" y="100534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BCDDE-7291-48C9-820A-A46FBA15C5AD}">
      <dsp:nvSpPr>
        <dsp:cNvPr id="0" name=""/>
        <dsp:cNvSpPr/>
      </dsp:nvSpPr>
      <dsp:spPr>
        <a:xfrm>
          <a:off x="678364" y="3311308"/>
          <a:ext cx="991260" cy="360293"/>
        </a:xfrm>
        <a:custGeom>
          <a:avLst/>
          <a:gdLst/>
          <a:ahLst/>
          <a:cxnLst/>
          <a:rect l="0" t="0" r="0" b="0"/>
          <a:pathLst>
            <a:path>
              <a:moveTo>
                <a:pt x="991260" y="0"/>
              </a:moveTo>
              <a:lnTo>
                <a:pt x="991260" y="180146"/>
              </a:lnTo>
              <a:lnTo>
                <a:pt x="0" y="180146"/>
              </a:lnTo>
              <a:lnTo>
                <a:pt x="0" y="3602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B6283-AB3B-4E27-A10D-EC63620CEE5C}">
      <dsp:nvSpPr>
        <dsp:cNvPr id="0" name=""/>
        <dsp:cNvSpPr/>
      </dsp:nvSpPr>
      <dsp:spPr>
        <a:xfrm>
          <a:off x="1623905" y="2093172"/>
          <a:ext cx="91440" cy="36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2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54EE0-1FA5-4DA9-84E3-4442314DBA23}">
      <dsp:nvSpPr>
        <dsp:cNvPr id="0" name=""/>
        <dsp:cNvSpPr/>
      </dsp:nvSpPr>
      <dsp:spPr>
        <a:xfrm>
          <a:off x="1669625" y="875035"/>
          <a:ext cx="3917735" cy="360293"/>
        </a:xfrm>
        <a:custGeom>
          <a:avLst/>
          <a:gdLst/>
          <a:ahLst/>
          <a:cxnLst/>
          <a:rect l="0" t="0" r="0" b="0"/>
          <a:pathLst>
            <a:path>
              <a:moveTo>
                <a:pt x="3917735" y="0"/>
              </a:moveTo>
              <a:lnTo>
                <a:pt x="3917735" y="180146"/>
              </a:lnTo>
              <a:lnTo>
                <a:pt x="0" y="180146"/>
              </a:lnTo>
              <a:lnTo>
                <a:pt x="0" y="3602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54289-0392-4340-9DB8-154CAB00B8F4}">
      <dsp:nvSpPr>
        <dsp:cNvPr id="0" name=""/>
        <dsp:cNvSpPr/>
      </dsp:nvSpPr>
      <dsp:spPr>
        <a:xfrm>
          <a:off x="4337621" y="17193"/>
          <a:ext cx="2499478" cy="857842"/>
        </a:xfrm>
        <a:prstGeom prst="bracePair">
          <a:avLst/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تخفيف إن وأخواتها</a:t>
          </a:r>
        </a:p>
      </dsp:txBody>
      <dsp:txXfrm>
        <a:off x="4430042" y="109614"/>
        <a:ext cx="2314636" cy="744484"/>
      </dsp:txXfrm>
    </dsp:sp>
    <dsp:sp modelId="{36935910-D788-4393-97E5-27B1ADFFD07B}">
      <dsp:nvSpPr>
        <dsp:cNvPr id="0" name=""/>
        <dsp:cNvSpPr/>
      </dsp:nvSpPr>
      <dsp:spPr>
        <a:xfrm>
          <a:off x="811783" y="1235329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إن</a:t>
          </a:r>
        </a:p>
      </dsp:txBody>
      <dsp:txXfrm>
        <a:off x="904204" y="1327750"/>
        <a:ext cx="1530842" cy="744484"/>
      </dsp:txXfrm>
    </dsp:sp>
    <dsp:sp modelId="{F23327F4-C148-41C8-A84C-70DFB7459789}">
      <dsp:nvSpPr>
        <dsp:cNvPr id="0" name=""/>
        <dsp:cNvSpPr/>
      </dsp:nvSpPr>
      <dsp:spPr>
        <a:xfrm>
          <a:off x="811783" y="2453465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{وإن نظنك لمن الكاذبين}</a:t>
          </a:r>
        </a:p>
      </dsp:txBody>
      <dsp:txXfrm>
        <a:off x="904204" y="2545886"/>
        <a:ext cx="1530842" cy="744484"/>
      </dsp:txXfrm>
    </dsp:sp>
    <dsp:sp modelId="{80C017DF-A5B7-4344-9A8C-A922EF624980}">
      <dsp:nvSpPr>
        <dsp:cNvPr id="0" name=""/>
        <dsp:cNvSpPr/>
      </dsp:nvSpPr>
      <dsp:spPr>
        <a:xfrm>
          <a:off x="8312" y="3671602"/>
          <a:ext cx="1340104" cy="428904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accent6">
                  <a:lumMod val="50000"/>
                </a:schemeClr>
              </a:solidFill>
            </a:rPr>
            <a:t>الإهمال</a:t>
          </a:r>
        </a:p>
      </dsp:txBody>
      <dsp:txXfrm>
        <a:off x="54521" y="3717811"/>
        <a:ext cx="1247686" cy="372227"/>
      </dsp:txXfrm>
    </dsp:sp>
    <dsp:sp modelId="{9DC5F9C0-9832-497F-8A06-EF7BC83F7816}">
      <dsp:nvSpPr>
        <dsp:cNvPr id="0" name=""/>
        <dsp:cNvSpPr/>
      </dsp:nvSpPr>
      <dsp:spPr>
        <a:xfrm>
          <a:off x="343338" y="4460800"/>
          <a:ext cx="1715684" cy="1290100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الأكثر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تلزمها اللام الفارقة بينها وبين إن النافية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{وإن كانت لكبيرة إلا على الذين هدى الله}</a:t>
          </a:r>
        </a:p>
      </dsp:txBody>
      <dsp:txXfrm>
        <a:off x="343338" y="4460800"/>
        <a:ext cx="1715684" cy="1290100"/>
      </dsp:txXfrm>
    </dsp:sp>
    <dsp:sp modelId="{E881C677-894A-47F5-8A1C-0A9606CC2004}">
      <dsp:nvSpPr>
        <dsp:cNvPr id="0" name=""/>
        <dsp:cNvSpPr/>
      </dsp:nvSpPr>
      <dsp:spPr>
        <a:xfrm>
          <a:off x="2115444" y="3671602"/>
          <a:ext cx="1215494" cy="435183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accent6">
                  <a:lumMod val="50000"/>
                </a:schemeClr>
              </a:solidFill>
            </a:rPr>
            <a:t>الإعمال</a:t>
          </a:r>
        </a:p>
      </dsp:txBody>
      <dsp:txXfrm>
        <a:off x="2162329" y="3718487"/>
        <a:ext cx="1121724" cy="377677"/>
      </dsp:txXfrm>
    </dsp:sp>
    <dsp:sp modelId="{8481DD4F-3D15-41AD-ABE2-B31BA5EB6AEA}">
      <dsp:nvSpPr>
        <dsp:cNvPr id="0" name=""/>
        <dsp:cNvSpPr/>
      </dsp:nvSpPr>
      <dsp:spPr>
        <a:xfrm>
          <a:off x="2419317" y="4467079"/>
          <a:ext cx="1715684" cy="85784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accent6">
                  <a:lumMod val="50000"/>
                </a:schemeClr>
              </a:solidFill>
            </a:rPr>
            <a:t>يجوز على قلة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accent6">
                  <a:lumMod val="50000"/>
                </a:schemeClr>
              </a:solidFill>
            </a:rPr>
            <a:t>إنْ زيدًا قائمٌ</a:t>
          </a:r>
        </a:p>
      </dsp:txBody>
      <dsp:txXfrm>
        <a:off x="2419317" y="4467079"/>
        <a:ext cx="1715684" cy="857842"/>
      </dsp:txXfrm>
    </dsp:sp>
    <dsp:sp modelId="{DEDFA375-348C-4374-A3A6-D03291CCC504}">
      <dsp:nvSpPr>
        <dsp:cNvPr id="0" name=""/>
        <dsp:cNvSpPr/>
      </dsp:nvSpPr>
      <dsp:spPr>
        <a:xfrm>
          <a:off x="4495296" y="1235329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أن</a:t>
          </a:r>
        </a:p>
      </dsp:txBody>
      <dsp:txXfrm>
        <a:off x="4587717" y="1327750"/>
        <a:ext cx="1530842" cy="744484"/>
      </dsp:txXfrm>
    </dsp:sp>
    <dsp:sp modelId="{5FC39263-75E5-4716-B1F3-14E22D6CC0C1}">
      <dsp:nvSpPr>
        <dsp:cNvPr id="0" name=""/>
        <dsp:cNvSpPr/>
      </dsp:nvSpPr>
      <dsp:spPr>
        <a:xfrm>
          <a:off x="4495296" y="2453465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{علم أن سيكون منكم مرضى}</a:t>
          </a:r>
        </a:p>
      </dsp:txBody>
      <dsp:txXfrm>
        <a:off x="4587717" y="2545886"/>
        <a:ext cx="1530842" cy="744484"/>
      </dsp:txXfrm>
    </dsp:sp>
    <dsp:sp modelId="{FFFC703C-A483-4788-944A-B3416CFB0840}">
      <dsp:nvSpPr>
        <dsp:cNvPr id="0" name=""/>
        <dsp:cNvSpPr/>
      </dsp:nvSpPr>
      <dsp:spPr>
        <a:xfrm>
          <a:off x="4495296" y="3671602"/>
          <a:ext cx="1715684" cy="85784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يبقى عملها ويجب في اسمها أن يكون ضمير الشأن</a:t>
          </a:r>
        </a:p>
      </dsp:txBody>
      <dsp:txXfrm>
        <a:off x="4495296" y="3671602"/>
        <a:ext cx="1715684" cy="857842"/>
      </dsp:txXfrm>
    </dsp:sp>
    <dsp:sp modelId="{D2273457-2938-4EA6-B130-02052AE04939}">
      <dsp:nvSpPr>
        <dsp:cNvPr id="0" name=""/>
        <dsp:cNvSpPr/>
      </dsp:nvSpPr>
      <dsp:spPr>
        <a:xfrm>
          <a:off x="4924217" y="4889738"/>
          <a:ext cx="1715684" cy="85784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6">
                  <a:lumMod val="50000"/>
                </a:schemeClr>
              </a:solidFill>
            </a:rPr>
            <a:t>{وآخر دعواهم أن الحمد لله رب العالمين}</a:t>
          </a:r>
        </a:p>
      </dsp:txBody>
      <dsp:txXfrm>
        <a:off x="4924217" y="4889738"/>
        <a:ext cx="1715684" cy="857842"/>
      </dsp:txXfrm>
    </dsp:sp>
    <dsp:sp modelId="{9B0EDD24-8CB9-4031-9631-3722ECEFF18E}">
      <dsp:nvSpPr>
        <dsp:cNvPr id="0" name=""/>
        <dsp:cNvSpPr/>
      </dsp:nvSpPr>
      <dsp:spPr>
        <a:xfrm>
          <a:off x="6571275" y="1235329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كأن</a:t>
          </a:r>
        </a:p>
      </dsp:txBody>
      <dsp:txXfrm>
        <a:off x="6663696" y="1327750"/>
        <a:ext cx="1530842" cy="744484"/>
      </dsp:txXfrm>
    </dsp:sp>
    <dsp:sp modelId="{7C3F71A5-0F2F-49F5-B0B9-C7F8D8F35713}">
      <dsp:nvSpPr>
        <dsp:cNvPr id="0" name=""/>
        <dsp:cNvSpPr/>
      </dsp:nvSpPr>
      <dsp:spPr>
        <a:xfrm>
          <a:off x="6571275" y="2453465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{فجعلناها حصيدًا كأن لم تغنَ بالأمس}</a:t>
          </a:r>
        </a:p>
      </dsp:txBody>
      <dsp:txXfrm>
        <a:off x="6663696" y="2545886"/>
        <a:ext cx="1530842" cy="744484"/>
      </dsp:txXfrm>
    </dsp:sp>
    <dsp:sp modelId="{15D167A9-9F0C-4CB2-A810-A2FEAF40CDFE}">
      <dsp:nvSpPr>
        <dsp:cNvPr id="0" name=""/>
        <dsp:cNvSpPr/>
      </dsp:nvSpPr>
      <dsp:spPr>
        <a:xfrm>
          <a:off x="6905473" y="3671602"/>
          <a:ext cx="1047288" cy="482673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accent6">
                  <a:lumMod val="50000"/>
                </a:schemeClr>
              </a:solidFill>
            </a:rPr>
            <a:t>الإعمال</a:t>
          </a:r>
        </a:p>
      </dsp:txBody>
      <dsp:txXfrm>
        <a:off x="6957475" y="3723604"/>
        <a:ext cx="943284" cy="418891"/>
      </dsp:txXfrm>
    </dsp:sp>
    <dsp:sp modelId="{22D34190-8CC1-4CF1-BBF1-B445F9C9082F}">
      <dsp:nvSpPr>
        <dsp:cNvPr id="0" name=""/>
        <dsp:cNvSpPr/>
      </dsp:nvSpPr>
      <dsp:spPr>
        <a:xfrm>
          <a:off x="7167295" y="4514569"/>
          <a:ext cx="1715684" cy="85784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يكون اسمها ضمير الشأن محذوفً وخبرها جملة اسمية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كأن عمرُ خليفةٌ</a:t>
          </a:r>
        </a:p>
      </dsp:txBody>
      <dsp:txXfrm>
        <a:off x="7167295" y="4514569"/>
        <a:ext cx="1715684" cy="857842"/>
      </dsp:txXfrm>
    </dsp:sp>
    <dsp:sp modelId="{86DC2700-54CD-463A-97E6-E01071FB952B}">
      <dsp:nvSpPr>
        <dsp:cNvPr id="0" name=""/>
        <dsp:cNvSpPr/>
      </dsp:nvSpPr>
      <dsp:spPr>
        <a:xfrm>
          <a:off x="7167295" y="5732706"/>
          <a:ext cx="2076030" cy="85784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يكون خبرها جملة فعلية مصدرة بلم وقد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{كأن لم تغن بالأمس}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أفد الترحل غير أن رحالنا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>
              <a:solidFill>
                <a:schemeClr val="accent6">
                  <a:lumMod val="50000"/>
                </a:schemeClr>
              </a:solidFill>
            </a:rPr>
            <a:t>لما تزل بركابنا وكأن قدِ</a:t>
          </a:r>
        </a:p>
      </dsp:txBody>
      <dsp:txXfrm>
        <a:off x="7167295" y="5732706"/>
        <a:ext cx="2076030" cy="857842"/>
      </dsp:txXfrm>
    </dsp:sp>
    <dsp:sp modelId="{4DCEFCAA-EAD0-459B-B6A2-302C9A5D5A19}">
      <dsp:nvSpPr>
        <dsp:cNvPr id="0" name=""/>
        <dsp:cNvSpPr/>
      </dsp:nvSpPr>
      <dsp:spPr>
        <a:xfrm>
          <a:off x="8647254" y="1235329"/>
          <a:ext cx="1715684" cy="857842"/>
        </a:xfrm>
        <a:prstGeom prst="bracePair">
          <a:avLst/>
        </a:prstGeom>
        <a:gradFill rotWithShape="0">
          <a:gsLst>
            <a:gs pos="0">
              <a:srgbClr val="49C0A8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9C0A8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9C0A8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solidFill>
                <a:srgbClr val="FFFFFF"/>
              </a:solidFill>
              <a:latin typeface="Goudy Old Style"/>
              <a:ea typeface="+mn-ea"/>
              <a:cs typeface="+mn-cs"/>
            </a:rPr>
            <a:t>لكن</a:t>
          </a:r>
        </a:p>
      </dsp:txBody>
      <dsp:txXfrm>
        <a:off x="8739675" y="1327750"/>
        <a:ext cx="1530842" cy="744484"/>
      </dsp:txXfrm>
    </dsp:sp>
    <dsp:sp modelId="{18F3BD83-8DE7-4251-AA0A-60768197C7CA}">
      <dsp:nvSpPr>
        <dsp:cNvPr id="0" name=""/>
        <dsp:cNvSpPr/>
      </dsp:nvSpPr>
      <dsp:spPr>
        <a:xfrm>
          <a:off x="8647254" y="2453465"/>
          <a:ext cx="1715684" cy="857842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الحياة غالية لكن ترخص في سبيل الكرامة</a:t>
          </a:r>
        </a:p>
      </dsp:txBody>
      <dsp:txXfrm>
        <a:off x="8739675" y="2545886"/>
        <a:ext cx="1530842" cy="744484"/>
      </dsp:txXfrm>
    </dsp:sp>
    <dsp:sp modelId="{8FE52EEB-2C7E-41FD-A89E-B465144CB51F}">
      <dsp:nvSpPr>
        <dsp:cNvPr id="0" name=""/>
        <dsp:cNvSpPr/>
      </dsp:nvSpPr>
      <dsp:spPr>
        <a:xfrm>
          <a:off x="9076175" y="3671602"/>
          <a:ext cx="1404236" cy="509301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يجب إهمالها</a:t>
          </a:r>
        </a:p>
      </dsp:txBody>
      <dsp:txXfrm>
        <a:off x="9131045" y="3726472"/>
        <a:ext cx="1294496" cy="442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2FB73-35A0-4F25-87CD-336218B8171C}">
      <dsp:nvSpPr>
        <dsp:cNvPr id="0" name=""/>
        <dsp:cNvSpPr/>
      </dsp:nvSpPr>
      <dsp:spPr>
        <a:xfrm>
          <a:off x="9246347" y="1862012"/>
          <a:ext cx="614989" cy="525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180"/>
              </a:lnTo>
              <a:lnTo>
                <a:pt x="614989" y="52518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A7483-6947-4D2C-9F91-2E7860B4DCED}">
      <dsp:nvSpPr>
        <dsp:cNvPr id="0" name=""/>
        <dsp:cNvSpPr/>
      </dsp:nvSpPr>
      <dsp:spPr>
        <a:xfrm>
          <a:off x="9449678" y="820168"/>
          <a:ext cx="276915" cy="51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698"/>
              </a:lnTo>
              <a:lnTo>
                <a:pt x="276915" y="443698"/>
              </a:lnTo>
              <a:lnTo>
                <a:pt x="276915" y="513895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EC51D-1E0A-4C22-9F7A-A70A5CA1A400}">
      <dsp:nvSpPr>
        <dsp:cNvPr id="0" name=""/>
        <dsp:cNvSpPr/>
      </dsp:nvSpPr>
      <dsp:spPr>
        <a:xfrm>
          <a:off x="6239601" y="334269"/>
          <a:ext cx="3210076" cy="15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33"/>
              </a:lnTo>
              <a:lnTo>
                <a:pt x="3210076" y="81433"/>
              </a:lnTo>
              <a:lnTo>
                <a:pt x="3210076" y="15163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613DE-9502-4D7C-92A4-223E5593A079}">
      <dsp:nvSpPr>
        <dsp:cNvPr id="0" name=""/>
        <dsp:cNvSpPr/>
      </dsp:nvSpPr>
      <dsp:spPr>
        <a:xfrm>
          <a:off x="5756565" y="1287687"/>
          <a:ext cx="452734" cy="4244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4745"/>
              </a:lnTo>
              <a:lnTo>
                <a:pt x="452734" y="424474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32858-8300-4CE8-99B0-FC6B303C91E7}">
      <dsp:nvSpPr>
        <dsp:cNvPr id="0" name=""/>
        <dsp:cNvSpPr/>
      </dsp:nvSpPr>
      <dsp:spPr>
        <a:xfrm>
          <a:off x="5756565" y="1287687"/>
          <a:ext cx="448381" cy="4993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3016"/>
              </a:lnTo>
              <a:lnTo>
                <a:pt x="448381" y="499301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272D0-0490-4034-AEAC-12312AEFE0A5}">
      <dsp:nvSpPr>
        <dsp:cNvPr id="0" name=""/>
        <dsp:cNvSpPr/>
      </dsp:nvSpPr>
      <dsp:spPr>
        <a:xfrm>
          <a:off x="5756565" y="1287687"/>
          <a:ext cx="434122" cy="3288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914"/>
              </a:lnTo>
              <a:lnTo>
                <a:pt x="434122" y="328891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18FCB-CEBA-4C82-A0B3-5DE152EB0193}">
      <dsp:nvSpPr>
        <dsp:cNvPr id="0" name=""/>
        <dsp:cNvSpPr/>
      </dsp:nvSpPr>
      <dsp:spPr>
        <a:xfrm>
          <a:off x="5756565" y="1287687"/>
          <a:ext cx="402894" cy="2333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038"/>
              </a:lnTo>
              <a:lnTo>
                <a:pt x="402894" y="233303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469EC-BE8A-4ED2-8DFA-01D9BFDFB76A}">
      <dsp:nvSpPr>
        <dsp:cNvPr id="0" name=""/>
        <dsp:cNvSpPr/>
      </dsp:nvSpPr>
      <dsp:spPr>
        <a:xfrm>
          <a:off x="5756565" y="1287687"/>
          <a:ext cx="399070" cy="1184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402"/>
              </a:lnTo>
              <a:lnTo>
                <a:pt x="399070" y="118440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0A385-9016-4BBB-8072-CB287DD939BA}">
      <dsp:nvSpPr>
        <dsp:cNvPr id="0" name=""/>
        <dsp:cNvSpPr/>
      </dsp:nvSpPr>
      <dsp:spPr>
        <a:xfrm>
          <a:off x="4381787" y="813025"/>
          <a:ext cx="1642194" cy="140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96"/>
              </a:lnTo>
              <a:lnTo>
                <a:pt x="1642194" y="70196"/>
              </a:lnTo>
              <a:lnTo>
                <a:pt x="1642194" y="140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91115-6D04-42B3-B348-B9D97913C4D7}">
      <dsp:nvSpPr>
        <dsp:cNvPr id="0" name=""/>
        <dsp:cNvSpPr/>
      </dsp:nvSpPr>
      <dsp:spPr>
        <a:xfrm>
          <a:off x="3133202" y="1287687"/>
          <a:ext cx="91440" cy="3172602"/>
        </a:xfrm>
        <a:custGeom>
          <a:avLst/>
          <a:gdLst/>
          <a:ahLst/>
          <a:cxnLst/>
          <a:rect l="0" t="0" r="0" b="0"/>
          <a:pathLst>
            <a:path>
              <a:moveTo>
                <a:pt x="87296" y="0"/>
              </a:moveTo>
              <a:lnTo>
                <a:pt x="87296" y="3172602"/>
              </a:lnTo>
              <a:lnTo>
                <a:pt x="45720" y="317260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11BDF-BC44-4D7E-BEB8-C1E803BF9C65}">
      <dsp:nvSpPr>
        <dsp:cNvPr id="0" name=""/>
        <dsp:cNvSpPr/>
      </dsp:nvSpPr>
      <dsp:spPr>
        <a:xfrm>
          <a:off x="3220499" y="1287687"/>
          <a:ext cx="335164" cy="3182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890"/>
              </a:lnTo>
              <a:lnTo>
                <a:pt x="335164" y="318289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BCDE3-73DD-4862-9198-1821D2344E48}">
      <dsp:nvSpPr>
        <dsp:cNvPr id="0" name=""/>
        <dsp:cNvSpPr/>
      </dsp:nvSpPr>
      <dsp:spPr>
        <a:xfrm>
          <a:off x="3157470" y="1287687"/>
          <a:ext cx="91440" cy="2040163"/>
        </a:xfrm>
        <a:custGeom>
          <a:avLst/>
          <a:gdLst/>
          <a:ahLst/>
          <a:cxnLst/>
          <a:rect l="0" t="0" r="0" b="0"/>
          <a:pathLst>
            <a:path>
              <a:moveTo>
                <a:pt x="63028" y="0"/>
              </a:moveTo>
              <a:lnTo>
                <a:pt x="63028" y="2040163"/>
              </a:lnTo>
              <a:lnTo>
                <a:pt x="45720" y="204016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639F3-3A2F-4337-94A7-980A7BACB108}">
      <dsp:nvSpPr>
        <dsp:cNvPr id="0" name=""/>
        <dsp:cNvSpPr/>
      </dsp:nvSpPr>
      <dsp:spPr>
        <a:xfrm>
          <a:off x="3220499" y="1287687"/>
          <a:ext cx="260228" cy="186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996"/>
              </a:lnTo>
              <a:lnTo>
                <a:pt x="260228" y="1867996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92DE5-2E61-4632-9D08-304F4B518BD2}">
      <dsp:nvSpPr>
        <dsp:cNvPr id="0" name=""/>
        <dsp:cNvSpPr/>
      </dsp:nvSpPr>
      <dsp:spPr>
        <a:xfrm>
          <a:off x="3160900" y="1287687"/>
          <a:ext cx="91440" cy="906558"/>
        </a:xfrm>
        <a:custGeom>
          <a:avLst/>
          <a:gdLst/>
          <a:ahLst/>
          <a:cxnLst/>
          <a:rect l="0" t="0" r="0" b="0"/>
          <a:pathLst>
            <a:path>
              <a:moveTo>
                <a:pt x="59598" y="0"/>
              </a:moveTo>
              <a:lnTo>
                <a:pt x="59598" y="906558"/>
              </a:lnTo>
              <a:lnTo>
                <a:pt x="45720" y="90655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BCDDE-7291-48C9-820A-A46FBA15C5AD}">
      <dsp:nvSpPr>
        <dsp:cNvPr id="0" name=""/>
        <dsp:cNvSpPr/>
      </dsp:nvSpPr>
      <dsp:spPr>
        <a:xfrm>
          <a:off x="3220499" y="1287687"/>
          <a:ext cx="100280" cy="645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400"/>
              </a:lnTo>
              <a:lnTo>
                <a:pt x="100280" y="6454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B6283-AB3B-4E27-A10D-EC63620CEE5C}">
      <dsp:nvSpPr>
        <dsp:cNvPr id="0" name=""/>
        <dsp:cNvSpPr/>
      </dsp:nvSpPr>
      <dsp:spPr>
        <a:xfrm>
          <a:off x="3487914" y="813025"/>
          <a:ext cx="893872" cy="140393"/>
        </a:xfrm>
        <a:custGeom>
          <a:avLst/>
          <a:gdLst/>
          <a:ahLst/>
          <a:cxnLst/>
          <a:rect l="0" t="0" r="0" b="0"/>
          <a:pathLst>
            <a:path>
              <a:moveTo>
                <a:pt x="893872" y="0"/>
              </a:moveTo>
              <a:lnTo>
                <a:pt x="893872" y="70196"/>
              </a:lnTo>
              <a:lnTo>
                <a:pt x="0" y="70196"/>
              </a:lnTo>
              <a:lnTo>
                <a:pt x="0" y="140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54EE0-1FA5-4DA9-84E3-4442314DBA23}">
      <dsp:nvSpPr>
        <dsp:cNvPr id="0" name=""/>
        <dsp:cNvSpPr/>
      </dsp:nvSpPr>
      <dsp:spPr>
        <a:xfrm>
          <a:off x="4381787" y="334269"/>
          <a:ext cx="1857814" cy="144487"/>
        </a:xfrm>
        <a:custGeom>
          <a:avLst/>
          <a:gdLst/>
          <a:ahLst/>
          <a:cxnLst/>
          <a:rect l="0" t="0" r="0" b="0"/>
          <a:pathLst>
            <a:path>
              <a:moveTo>
                <a:pt x="1857814" y="0"/>
              </a:moveTo>
              <a:lnTo>
                <a:pt x="1857814" y="74290"/>
              </a:lnTo>
              <a:lnTo>
                <a:pt x="0" y="74290"/>
              </a:lnTo>
              <a:lnTo>
                <a:pt x="0" y="144487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54289-0392-4340-9DB8-154CAB00B8F4}">
      <dsp:nvSpPr>
        <dsp:cNvPr id="0" name=""/>
        <dsp:cNvSpPr/>
      </dsp:nvSpPr>
      <dsp:spPr>
        <a:xfrm>
          <a:off x="5488709" y="0"/>
          <a:ext cx="1501784" cy="334269"/>
        </a:xfrm>
        <a:prstGeom prst="bracePair">
          <a:avLst/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لام الابتداء</a:t>
          </a:r>
        </a:p>
      </dsp:txBody>
      <dsp:txXfrm>
        <a:off x="5524722" y="36013"/>
        <a:ext cx="1429758" cy="290098"/>
      </dsp:txXfrm>
    </dsp:sp>
    <dsp:sp modelId="{36935910-D788-4393-97E5-27B1ADFFD07B}">
      <dsp:nvSpPr>
        <dsp:cNvPr id="0" name=""/>
        <dsp:cNvSpPr/>
      </dsp:nvSpPr>
      <dsp:spPr>
        <a:xfrm>
          <a:off x="3855072" y="478756"/>
          <a:ext cx="1053429" cy="334269"/>
        </a:xfrm>
        <a:prstGeom prst="bracePair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مع خبر إنّ</a:t>
          </a:r>
        </a:p>
      </dsp:txBody>
      <dsp:txXfrm>
        <a:off x="3891085" y="514769"/>
        <a:ext cx="981403" cy="290098"/>
      </dsp:txXfrm>
    </dsp:sp>
    <dsp:sp modelId="{F23327F4-C148-41C8-A84C-70DFB7459789}">
      <dsp:nvSpPr>
        <dsp:cNvPr id="0" name=""/>
        <dsp:cNvSpPr/>
      </dsp:nvSpPr>
      <dsp:spPr>
        <a:xfrm>
          <a:off x="3153645" y="953418"/>
          <a:ext cx="668538" cy="334269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تدخل</a:t>
          </a:r>
        </a:p>
      </dsp:txBody>
      <dsp:txXfrm>
        <a:off x="3189658" y="989431"/>
        <a:ext cx="596512" cy="290098"/>
      </dsp:txXfrm>
    </dsp:sp>
    <dsp:sp modelId="{80C017DF-A5B7-4344-9A8C-A922EF624980}">
      <dsp:nvSpPr>
        <dsp:cNvPr id="0" name=""/>
        <dsp:cNvSpPr/>
      </dsp:nvSpPr>
      <dsp:spPr>
        <a:xfrm>
          <a:off x="3320779" y="1428080"/>
          <a:ext cx="1647351" cy="1010014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الخبر مؤخر مثبت غير ماض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وإنّ صخرًا لتأتمّ الهداةُ به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كأنه علم في رأسه نارُ</a:t>
          </a:r>
        </a:p>
      </dsp:txBody>
      <dsp:txXfrm>
        <a:off x="3429594" y="1536895"/>
        <a:ext cx="1429721" cy="876548"/>
      </dsp:txXfrm>
    </dsp:sp>
    <dsp:sp modelId="{E881C677-894A-47F5-8A1C-0A9606CC2004}">
      <dsp:nvSpPr>
        <dsp:cNvPr id="0" name=""/>
        <dsp:cNvSpPr/>
      </dsp:nvSpPr>
      <dsp:spPr>
        <a:xfrm>
          <a:off x="1636263" y="1852418"/>
          <a:ext cx="1570356" cy="683653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الخبر ماض غير متصرف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إنك لنعلم الفتاة</a:t>
          </a:r>
        </a:p>
      </dsp:txBody>
      <dsp:txXfrm>
        <a:off x="1709917" y="1926072"/>
        <a:ext cx="1423048" cy="593313"/>
      </dsp:txXfrm>
    </dsp:sp>
    <dsp:sp modelId="{00C53B9B-E4B6-4815-8A0D-8F5BA9996E07}">
      <dsp:nvSpPr>
        <dsp:cNvPr id="0" name=""/>
        <dsp:cNvSpPr/>
      </dsp:nvSpPr>
      <dsp:spPr>
        <a:xfrm>
          <a:off x="3480727" y="2807719"/>
          <a:ext cx="1405648" cy="695928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الخبر ماض متصرف مقرون بقد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إن زيدًا لقد قام</a:t>
          </a:r>
        </a:p>
      </dsp:txBody>
      <dsp:txXfrm>
        <a:off x="3555704" y="2882696"/>
        <a:ext cx="1255694" cy="603966"/>
      </dsp:txXfrm>
    </dsp:sp>
    <dsp:sp modelId="{36F4B84C-B5FD-4D89-9F01-C7462A3F1369}">
      <dsp:nvSpPr>
        <dsp:cNvPr id="0" name=""/>
        <dsp:cNvSpPr/>
      </dsp:nvSpPr>
      <dsp:spPr>
        <a:xfrm>
          <a:off x="1664001" y="2988619"/>
          <a:ext cx="1539189" cy="678462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50" kern="1200" dirty="0">
              <a:solidFill>
                <a:schemeClr val="accent6">
                  <a:lumMod val="50000"/>
                </a:schemeClr>
              </a:solidFill>
            </a:rPr>
            <a:t>الخبر مضارع</a:t>
          </a:r>
        </a:p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50" kern="1200" dirty="0">
              <a:solidFill>
                <a:schemeClr val="accent6">
                  <a:lumMod val="50000"/>
                </a:schemeClr>
              </a:solidFill>
            </a:rPr>
            <a:t>{وإن ربك ليعلم ما تكن صدورهم}</a:t>
          </a:r>
        </a:p>
      </dsp:txBody>
      <dsp:txXfrm>
        <a:off x="1737096" y="3061714"/>
        <a:ext cx="1392999" cy="588808"/>
      </dsp:txXfrm>
    </dsp:sp>
    <dsp:sp modelId="{D2080C34-8542-49E1-8B19-AEB4572218CB}">
      <dsp:nvSpPr>
        <dsp:cNvPr id="0" name=""/>
        <dsp:cNvSpPr/>
      </dsp:nvSpPr>
      <dsp:spPr>
        <a:xfrm>
          <a:off x="3555664" y="4215420"/>
          <a:ext cx="1040045" cy="510315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50" kern="1200" dirty="0">
              <a:solidFill>
                <a:schemeClr val="accent6">
                  <a:lumMod val="50000"/>
                </a:schemeClr>
              </a:solidFill>
            </a:rPr>
            <a:t>على ضمير الفصل</a:t>
          </a:r>
        </a:p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50" kern="1200" dirty="0">
              <a:solidFill>
                <a:schemeClr val="accent6">
                  <a:lumMod val="50000"/>
                </a:schemeClr>
              </a:solidFill>
            </a:rPr>
            <a:t>{إن هذا لهو القصص الحق}</a:t>
          </a:r>
        </a:p>
      </dsp:txBody>
      <dsp:txXfrm>
        <a:off x="3610644" y="4270400"/>
        <a:ext cx="930085" cy="442880"/>
      </dsp:txXfrm>
    </dsp:sp>
    <dsp:sp modelId="{D5B5D099-89FE-406D-B638-BCD4E1BFF326}">
      <dsp:nvSpPr>
        <dsp:cNvPr id="0" name=""/>
        <dsp:cNvSpPr/>
      </dsp:nvSpPr>
      <dsp:spPr>
        <a:xfrm>
          <a:off x="1586524" y="4013866"/>
          <a:ext cx="1592398" cy="892846"/>
        </a:xfrm>
        <a:prstGeom prst="bracePair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على معمول الخبر إذا توسط بينه وبين المبتدأ وصح دخول اللام على الخبر</a:t>
          </a:r>
        </a:p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إن زيدًا لطعامك آكلٌ</a:t>
          </a:r>
        </a:p>
      </dsp:txBody>
      <dsp:txXfrm>
        <a:off x="1682716" y="4110058"/>
        <a:ext cx="1400014" cy="774863"/>
      </dsp:txXfrm>
    </dsp:sp>
    <dsp:sp modelId="{34DB3416-A64E-48CE-A677-592FABDE0953}">
      <dsp:nvSpPr>
        <dsp:cNvPr id="0" name=""/>
        <dsp:cNvSpPr/>
      </dsp:nvSpPr>
      <dsp:spPr>
        <a:xfrm>
          <a:off x="5689712" y="953418"/>
          <a:ext cx="668538" cy="334269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لا تدخل</a:t>
          </a:r>
        </a:p>
      </dsp:txBody>
      <dsp:txXfrm>
        <a:off x="5725725" y="989431"/>
        <a:ext cx="596512" cy="290098"/>
      </dsp:txXfrm>
    </dsp:sp>
    <dsp:sp modelId="{FB8C494B-3C98-4001-8EE3-A85D375B0C2C}">
      <dsp:nvSpPr>
        <dsp:cNvPr id="0" name=""/>
        <dsp:cNvSpPr/>
      </dsp:nvSpPr>
      <dsp:spPr>
        <a:xfrm>
          <a:off x="6155636" y="1936296"/>
          <a:ext cx="1893119" cy="1071586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خبر لغير إنّ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أجاز الكوفيون: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يلومونني في حب ليلى عواذلي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ولكنني من حبها لعميدُ</a:t>
          </a:r>
          <a:endParaRPr lang="ar-SA" sz="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155636" y="1936296"/>
        <a:ext cx="1893119" cy="1071586"/>
      </dsp:txXfrm>
    </dsp:sp>
    <dsp:sp modelId="{F5FF97BE-8863-4412-80AC-A2AA533DB153}">
      <dsp:nvSpPr>
        <dsp:cNvPr id="0" name=""/>
        <dsp:cNvSpPr/>
      </dsp:nvSpPr>
      <dsp:spPr>
        <a:xfrm>
          <a:off x="6159460" y="3216086"/>
          <a:ext cx="1709900" cy="809278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خبر المبتدأ، وشذ: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أم الحليس لعجوزٌ </a:t>
          </a:r>
          <a:r>
            <a:rPr lang="ar-SA" sz="1600" kern="1200" dirty="0" err="1">
              <a:solidFill>
                <a:schemeClr val="accent6">
                  <a:lumMod val="50000"/>
                </a:schemeClr>
              </a:solidFill>
            </a:rPr>
            <a:t>شهربه</a:t>
          </a:r>
          <a:endParaRPr lang="ar-SA" sz="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159460" y="3216086"/>
        <a:ext cx="1709900" cy="809278"/>
      </dsp:txXfrm>
    </dsp:sp>
    <dsp:sp modelId="{C719E9EB-BA87-498D-8C8B-B7997B192A4B}">
      <dsp:nvSpPr>
        <dsp:cNvPr id="0" name=""/>
        <dsp:cNvSpPr/>
      </dsp:nvSpPr>
      <dsp:spPr>
        <a:xfrm>
          <a:off x="6190687" y="4175863"/>
          <a:ext cx="1754999" cy="801477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خبر إنّ المنفي، وشذّ: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وأعلم إن تسليمًا وتركًا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 err="1">
              <a:solidFill>
                <a:schemeClr val="accent6">
                  <a:lumMod val="50000"/>
                </a:schemeClr>
              </a:solidFill>
            </a:rPr>
            <a:t>للا</a:t>
          </a: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 متشابهانِ ولا سواءُ</a:t>
          </a:r>
          <a:endParaRPr lang="ar-SA" sz="1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190687" y="4175863"/>
        <a:ext cx="1754999" cy="801477"/>
      </dsp:txXfrm>
    </dsp:sp>
    <dsp:sp modelId="{19AEA0DF-65A4-4A9F-B669-14D48EF3A900}">
      <dsp:nvSpPr>
        <dsp:cNvPr id="0" name=""/>
        <dsp:cNvSpPr/>
      </dsp:nvSpPr>
      <dsp:spPr>
        <a:xfrm>
          <a:off x="6204947" y="6063203"/>
          <a:ext cx="2450233" cy="435001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خبر إن الماضي المتصرف غير مقرون بقد</a:t>
          </a:r>
        </a:p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schemeClr val="accent6">
                  <a:lumMod val="50000"/>
                </a:schemeClr>
              </a:solidFill>
            </a:rPr>
            <a:t>إن زيدًا لرضيَ</a:t>
          </a:r>
        </a:p>
      </dsp:txBody>
      <dsp:txXfrm>
        <a:off x="6204947" y="6063203"/>
        <a:ext cx="2450233" cy="435001"/>
      </dsp:txXfrm>
    </dsp:sp>
    <dsp:sp modelId="{1BA65EC5-236D-440C-AB9C-0E4E0835E7CD}">
      <dsp:nvSpPr>
        <dsp:cNvPr id="0" name=""/>
        <dsp:cNvSpPr/>
      </dsp:nvSpPr>
      <dsp:spPr>
        <a:xfrm>
          <a:off x="6209300" y="5172450"/>
          <a:ext cx="1678077" cy="719965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معمول الخبر حال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6">
                  <a:lumMod val="50000"/>
                </a:schemeClr>
              </a:solidFill>
            </a:rPr>
            <a:t>إن زيدًا لضاحكًا راكبٌ</a:t>
          </a:r>
        </a:p>
      </dsp:txBody>
      <dsp:txXfrm>
        <a:off x="6209300" y="5172450"/>
        <a:ext cx="1678077" cy="719965"/>
      </dsp:txXfrm>
    </dsp:sp>
    <dsp:sp modelId="{DEDFA375-348C-4374-A3A6-D03291CCC504}">
      <dsp:nvSpPr>
        <dsp:cNvPr id="0" name=""/>
        <dsp:cNvSpPr/>
      </dsp:nvSpPr>
      <dsp:spPr>
        <a:xfrm>
          <a:off x="8567893" y="485899"/>
          <a:ext cx="1763570" cy="334269"/>
        </a:xfrm>
        <a:prstGeom prst="bracePair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دخولها على اسم إنّ</a:t>
          </a:r>
        </a:p>
      </dsp:txBody>
      <dsp:txXfrm>
        <a:off x="8603906" y="521912"/>
        <a:ext cx="1691544" cy="290098"/>
      </dsp:txXfrm>
    </dsp:sp>
    <dsp:sp modelId="{5FC39263-75E5-4716-B1F3-14E22D6CC0C1}">
      <dsp:nvSpPr>
        <dsp:cNvPr id="0" name=""/>
        <dsp:cNvSpPr/>
      </dsp:nvSpPr>
      <dsp:spPr>
        <a:xfrm>
          <a:off x="9126286" y="1334064"/>
          <a:ext cx="1200614" cy="527948"/>
        </a:xfrm>
        <a:prstGeom prst="bracePair">
          <a:avLst/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إذا تقدم عليه الخبر شبه الجملة</a:t>
          </a:r>
        </a:p>
      </dsp:txBody>
      <dsp:txXfrm>
        <a:off x="9183165" y="1390943"/>
        <a:ext cx="1086856" cy="458184"/>
      </dsp:txXfrm>
    </dsp:sp>
    <dsp:sp modelId="{FFFC703C-A483-4788-944A-B3416CFB0840}">
      <dsp:nvSpPr>
        <dsp:cNvPr id="0" name=""/>
        <dsp:cNvSpPr/>
      </dsp:nvSpPr>
      <dsp:spPr>
        <a:xfrm>
          <a:off x="9861337" y="2165916"/>
          <a:ext cx="947760" cy="442552"/>
        </a:xfrm>
        <a:prstGeom prst="rect">
          <a:avLst/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{وإن لك لأجرًا غير ممنون}</a:t>
          </a:r>
        </a:p>
      </dsp:txBody>
      <dsp:txXfrm>
        <a:off x="9861337" y="2165916"/>
        <a:ext cx="947760" cy="442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B184E-E0EE-4911-99AA-5151B33A2061}">
      <dsp:nvSpPr>
        <dsp:cNvPr id="0" name=""/>
        <dsp:cNvSpPr/>
      </dsp:nvSpPr>
      <dsp:spPr>
        <a:xfrm>
          <a:off x="3990181" y="1424348"/>
          <a:ext cx="1095375" cy="109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نون الوقاية</a:t>
          </a:r>
        </a:p>
      </dsp:txBody>
      <dsp:txXfrm>
        <a:off x="4043653" y="1477820"/>
        <a:ext cx="988431" cy="988431"/>
      </dsp:txXfrm>
    </dsp:sp>
    <dsp:sp modelId="{1D7BB4F2-E588-4B19-9F88-0C654F5AE2C9}">
      <dsp:nvSpPr>
        <dsp:cNvPr id="0" name=""/>
        <dsp:cNvSpPr/>
      </dsp:nvSpPr>
      <dsp:spPr>
        <a:xfrm rot="16200000">
          <a:off x="4228567" y="1115048"/>
          <a:ext cx="6186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86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7FA1D-9B8C-45C7-BCB9-74AB53E1C845}">
      <dsp:nvSpPr>
        <dsp:cNvPr id="0" name=""/>
        <dsp:cNvSpPr/>
      </dsp:nvSpPr>
      <dsp:spPr>
        <a:xfrm>
          <a:off x="4170917" y="71845"/>
          <a:ext cx="733901" cy="733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إنني</a:t>
          </a:r>
        </a:p>
      </dsp:txBody>
      <dsp:txXfrm>
        <a:off x="4206743" y="107671"/>
        <a:ext cx="662249" cy="662249"/>
      </dsp:txXfrm>
    </dsp:sp>
    <dsp:sp modelId="{7AE56D0C-1BE6-4FCF-9741-7DCB2ECE9A45}">
      <dsp:nvSpPr>
        <dsp:cNvPr id="0" name=""/>
        <dsp:cNvSpPr/>
      </dsp:nvSpPr>
      <dsp:spPr>
        <a:xfrm rot="20520000">
          <a:off x="5071569" y="1705775"/>
          <a:ext cx="5715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153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D590A-91D6-4233-84CE-7BE7FACE2EEA}">
      <dsp:nvSpPr>
        <dsp:cNvPr id="0" name=""/>
        <dsp:cNvSpPr/>
      </dsp:nvSpPr>
      <dsp:spPr>
        <a:xfrm>
          <a:off x="5629115" y="1131288"/>
          <a:ext cx="733901" cy="733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أنني</a:t>
          </a:r>
        </a:p>
      </dsp:txBody>
      <dsp:txXfrm>
        <a:off x="5664941" y="1167114"/>
        <a:ext cx="662249" cy="662249"/>
      </dsp:txXfrm>
    </dsp:sp>
    <dsp:sp modelId="{AC830473-E801-4815-849F-0B18830354F4}">
      <dsp:nvSpPr>
        <dsp:cNvPr id="0" name=""/>
        <dsp:cNvSpPr/>
      </dsp:nvSpPr>
      <dsp:spPr>
        <a:xfrm rot="3240000">
          <a:off x="4852790" y="2682613"/>
          <a:ext cx="402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68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A8683-4E52-4130-99EA-3F32A1F6A833}">
      <dsp:nvSpPr>
        <dsp:cNvPr id="0" name=""/>
        <dsp:cNvSpPr/>
      </dsp:nvSpPr>
      <dsp:spPr>
        <a:xfrm>
          <a:off x="5072133" y="2845502"/>
          <a:ext cx="733901" cy="733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كأنني</a:t>
          </a:r>
        </a:p>
      </dsp:txBody>
      <dsp:txXfrm>
        <a:off x="5107959" y="2881328"/>
        <a:ext cx="662249" cy="662249"/>
      </dsp:txXfrm>
    </dsp:sp>
    <dsp:sp modelId="{60C836E2-DA09-45AF-B6FC-E09561A66261}">
      <dsp:nvSpPr>
        <dsp:cNvPr id="0" name=""/>
        <dsp:cNvSpPr/>
      </dsp:nvSpPr>
      <dsp:spPr>
        <a:xfrm rot="7560000">
          <a:off x="3820261" y="2682613"/>
          <a:ext cx="402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68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A6D9F-10D7-4DB4-B3A6-6700ED208A16}">
      <dsp:nvSpPr>
        <dsp:cNvPr id="0" name=""/>
        <dsp:cNvSpPr/>
      </dsp:nvSpPr>
      <dsp:spPr>
        <a:xfrm>
          <a:off x="3269702" y="2845502"/>
          <a:ext cx="733901" cy="733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لكنني</a:t>
          </a:r>
        </a:p>
      </dsp:txBody>
      <dsp:txXfrm>
        <a:off x="3305528" y="2881328"/>
        <a:ext cx="662249" cy="662249"/>
      </dsp:txXfrm>
    </dsp:sp>
    <dsp:sp modelId="{D005E130-FBC2-41D6-B130-3E7EDA096408}">
      <dsp:nvSpPr>
        <dsp:cNvPr id="0" name=""/>
        <dsp:cNvSpPr/>
      </dsp:nvSpPr>
      <dsp:spPr>
        <a:xfrm rot="11772734">
          <a:off x="3435369" y="1733769"/>
          <a:ext cx="5660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0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B71B7-0EFA-45CA-ACDC-CF5E03ACF19C}">
      <dsp:nvSpPr>
        <dsp:cNvPr id="0" name=""/>
        <dsp:cNvSpPr/>
      </dsp:nvSpPr>
      <dsp:spPr>
        <a:xfrm>
          <a:off x="2712723" y="1181103"/>
          <a:ext cx="733901" cy="733901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ليتني</a:t>
          </a:r>
        </a:p>
      </dsp:txBody>
      <dsp:txXfrm>
        <a:off x="2748549" y="1216929"/>
        <a:ext cx="662249" cy="662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3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0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6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9" r:id="rId5"/>
    <p:sldLayoutId id="2147483679" r:id="rId6"/>
    <p:sldLayoutId id="2147483688" r:id="rId7"/>
    <p:sldLayoutId id="2147483687" r:id="rId8"/>
    <p:sldLayoutId id="2147483686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7">
            <a:extLst>
              <a:ext uri="{FF2B5EF4-FFF2-40B4-BE49-F238E27FC236}">
                <a16:creationId xmlns:a16="http://schemas.microsoft.com/office/drawing/2014/main" id="{3514E073-9268-AD0A-760E-DC591F2CCF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180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0708758A-D5C2-41C4-A245-247136A15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556" y="-196523"/>
            <a:ext cx="3777552" cy="3255264"/>
          </a:xfrm>
        </p:spPr>
        <p:txBody>
          <a:bodyPr>
            <a:normAutofit/>
          </a:bodyPr>
          <a:lstStyle/>
          <a:p>
            <a:r>
              <a:rPr lang="ar-SA" sz="4800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  <a:t>تطبيقات نحوية 2</a:t>
            </a:r>
            <a:br>
              <a:rPr lang="ar-SA" sz="4800" dirty="0">
                <a:latin typeface="B Arabic Style" panose="00000400000000000000" pitchFamily="2" charset="-78"/>
                <a:cs typeface="B Arabic Style" panose="00000400000000000000" pitchFamily="2" charset="-78"/>
              </a:rPr>
            </a:br>
            <a:endParaRPr lang="ar-SA" sz="4800" dirty="0">
              <a:latin typeface="B Arabic Style" panose="00000400000000000000" pitchFamily="2" charset="-78"/>
              <a:cs typeface="B Arabic Style" panose="0000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92CA740-6105-4B3D-81CB-28AD1A04C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295" y="5787846"/>
            <a:ext cx="3685069" cy="91440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>
                    <a:lumMod val="95000"/>
                  </a:schemeClr>
                </a:solidFill>
                <a:latin typeface="B Arabic Style" panose="00000400000000000000" pitchFamily="2" charset="-78"/>
                <a:cs typeface="B Arabic Style" panose="00000400000000000000" pitchFamily="2" charset="-78"/>
              </a:rPr>
              <a:t>د. أسماء بنت إبراهيم الجوير</a:t>
            </a:r>
          </a:p>
        </p:txBody>
      </p:sp>
      <p:graphicFrame>
        <p:nvGraphicFramePr>
          <p:cNvPr id="4" name="جدول 6">
            <a:extLst>
              <a:ext uri="{FF2B5EF4-FFF2-40B4-BE49-F238E27FC236}">
                <a16:creationId xmlns:a16="http://schemas.microsoft.com/office/drawing/2014/main" id="{6E676F7D-A65A-5050-68D9-CB26C7C5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77534"/>
              </p:ext>
            </p:extLst>
          </p:nvPr>
        </p:nvGraphicFramePr>
        <p:xfrm>
          <a:off x="4369263" y="2781227"/>
          <a:ext cx="7642789" cy="2316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1827">
                  <a:extLst>
                    <a:ext uri="{9D8B030D-6E8A-4147-A177-3AD203B41FA5}">
                      <a16:colId xmlns:a16="http://schemas.microsoft.com/office/drawing/2014/main" val="4095528618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154427583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1857158691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2685712163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1881876757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760453447"/>
                    </a:ext>
                  </a:extLst>
                </a:gridCol>
                <a:gridCol w="1091827">
                  <a:extLst>
                    <a:ext uri="{9D8B030D-6E8A-4147-A177-3AD203B41FA5}">
                      <a16:colId xmlns:a16="http://schemas.microsoft.com/office/drawing/2014/main" val="3350284019"/>
                    </a:ext>
                  </a:extLst>
                </a:gridCol>
              </a:tblGrid>
              <a:tr h="103450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الواجبات الفردية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المشاركة الفردية</a:t>
                      </a:r>
                    </a:p>
                    <a:p>
                      <a:pPr algn="ctr" rtl="1"/>
                      <a:endParaRPr lang="ar-SA" sz="2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BO SLMAN Alomar النسخ4" pitchFamily="2" charset="-78"/>
                        <a:cs typeface="ABO SLMAN Alomar النسخ4" pitchFamily="2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الخرائط الفردية</a:t>
                      </a:r>
                    </a:p>
                    <a:p>
                      <a:pPr algn="ctr" rtl="1"/>
                      <a:endParaRPr lang="ar-SA" sz="2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BO SLMAN Alomar النسخ4" pitchFamily="2" charset="-78"/>
                        <a:cs typeface="ABO SLMAN Alomar النسخ4" pitchFamily="2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أنشطة التعلم الذاتي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الفصلي الأول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الفصلي الثاني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BO SLMAN Alomar النسخ4" pitchFamily="2" charset="-78"/>
                          <a:cs typeface="ABO SLMAN Alomar النسخ4" pitchFamily="2" charset="-78"/>
                        </a:rPr>
                        <a:t>الاختبار النهائي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335515"/>
                  </a:ext>
                </a:extLst>
              </a:tr>
              <a:tr h="49229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5 درجات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20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20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latin typeface="ABO SLMAN Alomar النسخ4" pitchFamily="2" charset="-78"/>
                          <a:cs typeface="ABO SLMAN Alomar النسخ4" pitchFamily="2" charset="-78"/>
                        </a:rPr>
                        <a:t>40 درجة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7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فن طلاء الغائم الزيت">
            <a:extLst>
              <a:ext uri="{FF2B5EF4-FFF2-40B4-BE49-F238E27FC236}">
                <a16:creationId xmlns:a16="http://schemas.microsoft.com/office/drawing/2014/main" id="{7F2B596E-E2DC-C3A6-77FC-BDFDEDF40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57" b="47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rgbClr val="000000">
              <a:alpha val="499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0D9A55D7-41DE-BE7E-F5BB-D9EDD8BB9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89" y="1826096"/>
            <a:ext cx="3149221" cy="2149459"/>
          </a:xfrm>
        </p:spPr>
        <p:txBody>
          <a:bodyPr>
            <a:normAutofit/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Goudy Old Style"/>
                <a:ea typeface="+mj-ea"/>
                <a:cs typeface="+mj-cs"/>
              </a:rPr>
              <a:t>تطبيـــــــق</a:t>
            </a:r>
            <a:endParaRPr lang="ar-SA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عنوان فرعي 5">
            <a:extLst>
              <a:ext uri="{FF2B5EF4-FFF2-40B4-BE49-F238E27FC236}">
                <a16:creationId xmlns:a16="http://schemas.microsoft.com/office/drawing/2014/main" id="{4FC351F4-9C29-CD2B-310B-98A870379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0200" y="1897457"/>
            <a:ext cx="6647663" cy="2006735"/>
          </a:xfrm>
        </p:spPr>
        <p:txBody>
          <a:bodyPr/>
          <a:lstStyle/>
          <a:p>
            <a:pPr algn="r"/>
            <a:r>
              <a:rPr lang="ar-SA" b="1" dirty="0"/>
              <a:t>حللي الجملتين:</a:t>
            </a:r>
          </a:p>
          <a:p>
            <a:pPr algn="r"/>
            <a:r>
              <a:rPr lang="ar-SA" b="1" dirty="0"/>
              <a:t>إنما قلت الصواب</a:t>
            </a:r>
          </a:p>
          <a:p>
            <a:pPr algn="r"/>
            <a:r>
              <a:rPr lang="ar-SA" b="1" dirty="0"/>
              <a:t>إنّ ما قلت الصواب</a:t>
            </a:r>
          </a:p>
        </p:txBody>
      </p:sp>
    </p:spTree>
    <p:extLst>
      <p:ext uri="{BB962C8B-B14F-4D97-AF65-F5344CB8AC3E}">
        <p14:creationId xmlns:p14="http://schemas.microsoft.com/office/powerpoint/2010/main" val="383856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فن طلاء الغائم الزيت">
            <a:extLst>
              <a:ext uri="{FF2B5EF4-FFF2-40B4-BE49-F238E27FC236}">
                <a16:creationId xmlns:a16="http://schemas.microsoft.com/office/drawing/2014/main" id="{7F2B596E-E2DC-C3A6-77FC-BDFDEDF40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57" b="47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rgbClr val="000000">
              <a:alpha val="499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0D9A55D7-41DE-BE7E-F5BB-D9EDD8BB9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89" y="1826096"/>
            <a:ext cx="3149221" cy="2149459"/>
          </a:xfrm>
        </p:spPr>
        <p:txBody>
          <a:bodyPr>
            <a:normAutofit/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Goudy Old Style"/>
                <a:ea typeface="+mj-ea"/>
                <a:cs typeface="+mj-cs"/>
              </a:rPr>
              <a:t>إن وأخواتها</a:t>
            </a:r>
            <a:endParaRPr lang="ar-SA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E8FCE5D-5922-8275-38DD-E2255D4EF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9" y="4299045"/>
            <a:ext cx="2775858" cy="1255593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FFFF"/>
                </a:solidFill>
              </a:rPr>
              <a:t>مراجعتها </a:t>
            </a:r>
          </a:p>
          <a:p>
            <a:pPr algn="ctr"/>
            <a:r>
              <a:rPr lang="ar-SA" dirty="0">
                <a:solidFill>
                  <a:srgbClr val="FFFFFF"/>
                </a:solidFill>
              </a:rPr>
              <a:t>وأحكام متصلة بها</a:t>
            </a:r>
          </a:p>
        </p:txBody>
      </p:sp>
    </p:spTree>
    <p:extLst>
      <p:ext uri="{BB962C8B-B14F-4D97-AF65-F5344CB8AC3E}">
        <p14:creationId xmlns:p14="http://schemas.microsoft.com/office/powerpoint/2010/main" val="203098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DFDE6D-10A0-4CEB-9E54-7ACE2F0DB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1E4E0089-8D37-E399-FC62-6247CB9B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960120"/>
            <a:ext cx="5984019" cy="1508760"/>
          </a:xfrm>
        </p:spPr>
        <p:txBody>
          <a:bodyPr anchor="ctr">
            <a:normAutofit/>
          </a:bodyPr>
          <a:lstStyle/>
          <a:p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إن وأخواتها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AADD54-72A3-3AAB-6A84-3578EEB0E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927927"/>
            <a:ext cx="5991639" cy="2977573"/>
          </a:xfrm>
        </p:spPr>
        <p:txBody>
          <a:bodyPr anchor="b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مراجعة عمل إن وأخواتها ومعانيها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ما الزائدة وحكم اتصالها بهذه الأحرف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تخفيف النون وحكم الأحرف المخففة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اللام المزحلقة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تطبيقات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7935F8-81A6-44FF-B896-2E67958AA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3705" y="1907347"/>
            <a:ext cx="2249810" cy="3044131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1285E4-C6FA-43AA-968B-F08BB8541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2500" y="1824533"/>
            <a:ext cx="2372219" cy="3209758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DA9ACA-B2EC-41B5-A8F3-AA69051A8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4543" y="0"/>
            <a:ext cx="2249810" cy="2294745"/>
          </a:xfrm>
          <a:custGeom>
            <a:avLst/>
            <a:gdLst>
              <a:gd name="connsiteX0" fmla="*/ 49162 w 2249810"/>
              <a:gd name="connsiteY0" fmla="*/ 0 h 2294745"/>
              <a:gd name="connsiteX1" fmla="*/ 2200648 w 2249810"/>
              <a:gd name="connsiteY1" fmla="*/ 0 h 2294745"/>
              <a:gd name="connsiteX2" fmla="*/ 2210105 w 2249810"/>
              <a:gd name="connsiteY2" fmla="*/ 23601 h 2294745"/>
              <a:gd name="connsiteX3" fmla="*/ 2249810 w 2249810"/>
              <a:gd name="connsiteY3" fmla="*/ 326933 h 2294745"/>
              <a:gd name="connsiteX4" fmla="*/ 2249810 w 2249810"/>
              <a:gd name="connsiteY4" fmla="*/ 422824 h 2294745"/>
              <a:gd name="connsiteX5" fmla="*/ 2249810 w 2249810"/>
              <a:gd name="connsiteY5" fmla="*/ 696534 h 2294745"/>
              <a:gd name="connsiteX6" fmla="*/ 2249810 w 2249810"/>
              <a:gd name="connsiteY6" fmla="*/ 848826 h 2294745"/>
              <a:gd name="connsiteX7" fmla="*/ 2249810 w 2249810"/>
              <a:gd name="connsiteY7" fmla="*/ 1058531 h 2294745"/>
              <a:gd name="connsiteX8" fmla="*/ 2249810 w 2249810"/>
              <a:gd name="connsiteY8" fmla="*/ 1218426 h 2294745"/>
              <a:gd name="connsiteX9" fmla="*/ 1955981 w 2249810"/>
              <a:gd name="connsiteY9" fmla="*/ 1845313 h 2294745"/>
              <a:gd name="connsiteX10" fmla="*/ 1225437 w 2249810"/>
              <a:gd name="connsiteY10" fmla="*/ 2208220 h 2294745"/>
              <a:gd name="connsiteX11" fmla="*/ 1123061 w 2249810"/>
              <a:gd name="connsiteY11" fmla="*/ 2294745 h 2294745"/>
              <a:gd name="connsiteX12" fmla="*/ 1024372 w 2249810"/>
              <a:gd name="connsiteY12" fmla="*/ 2208220 h 2294745"/>
              <a:gd name="connsiteX13" fmla="*/ 293829 w 2249810"/>
              <a:gd name="connsiteY13" fmla="*/ 1845313 h 2294745"/>
              <a:gd name="connsiteX14" fmla="*/ 0 w 2249810"/>
              <a:gd name="connsiteY14" fmla="*/ 1218426 h 2294745"/>
              <a:gd name="connsiteX15" fmla="*/ 0 w 2249810"/>
              <a:gd name="connsiteY15" fmla="*/ 1058531 h 2294745"/>
              <a:gd name="connsiteX16" fmla="*/ 0 w 2249810"/>
              <a:gd name="connsiteY16" fmla="*/ 848826 h 2294745"/>
              <a:gd name="connsiteX17" fmla="*/ 0 w 2249810"/>
              <a:gd name="connsiteY17" fmla="*/ 696534 h 2294745"/>
              <a:gd name="connsiteX18" fmla="*/ 0 w 2249810"/>
              <a:gd name="connsiteY18" fmla="*/ 422824 h 2294745"/>
              <a:gd name="connsiteX19" fmla="*/ 0 w 2249810"/>
              <a:gd name="connsiteY19" fmla="*/ 326933 h 2294745"/>
              <a:gd name="connsiteX20" fmla="*/ 39706 w 2249810"/>
              <a:gd name="connsiteY20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49810" h="2294745">
                <a:moveTo>
                  <a:pt x="49162" y="0"/>
                </a:moveTo>
                <a:lnTo>
                  <a:pt x="2200648" y="0"/>
                </a:lnTo>
                <a:lnTo>
                  <a:pt x="2210105" y="23601"/>
                </a:lnTo>
                <a:cubicBezTo>
                  <a:pt x="2236898" y="106934"/>
                  <a:pt x="2249810" y="205568"/>
                  <a:pt x="2249810" y="326933"/>
                </a:cubicBezTo>
                <a:lnTo>
                  <a:pt x="2249810" y="422824"/>
                </a:lnTo>
                <a:lnTo>
                  <a:pt x="2249810" y="696534"/>
                </a:lnTo>
                <a:lnTo>
                  <a:pt x="2249810" y="848826"/>
                </a:lnTo>
                <a:lnTo>
                  <a:pt x="2249810" y="1058531"/>
                </a:lnTo>
                <a:lnTo>
                  <a:pt x="2249810" y="1218426"/>
                </a:lnTo>
                <a:cubicBezTo>
                  <a:pt x="2249810" y="1542068"/>
                  <a:pt x="2157989" y="1704061"/>
                  <a:pt x="1955981" y="1845313"/>
                </a:cubicBezTo>
                <a:cubicBezTo>
                  <a:pt x="1745898" y="1967026"/>
                  <a:pt x="1470144" y="2019115"/>
                  <a:pt x="1225437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9" y="1845313"/>
                </a:cubicBezTo>
                <a:cubicBezTo>
                  <a:pt x="91821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3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27535A7-848F-4483-A69C-954C3C2A1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3339" y="0"/>
            <a:ext cx="2372219" cy="2377558"/>
          </a:xfrm>
          <a:custGeom>
            <a:avLst/>
            <a:gdLst>
              <a:gd name="connsiteX0" fmla="*/ 37572 w 2372219"/>
              <a:gd name="connsiteY0" fmla="*/ 0 h 2377558"/>
              <a:gd name="connsiteX1" fmla="*/ 2334647 w 2372219"/>
              <a:gd name="connsiteY1" fmla="*/ 0 h 2377558"/>
              <a:gd name="connsiteX2" fmla="*/ 2353763 w 2372219"/>
              <a:gd name="connsiteY2" fmla="*/ 76379 h 2377558"/>
              <a:gd name="connsiteX3" fmla="*/ 2372219 w 2372219"/>
              <a:gd name="connsiteY3" fmla="*/ 302680 h 2377558"/>
              <a:gd name="connsiteX4" fmla="*/ 2372219 w 2372219"/>
              <a:gd name="connsiteY4" fmla="*/ 403788 h 2377558"/>
              <a:gd name="connsiteX5" fmla="*/ 2372219 w 2372219"/>
              <a:gd name="connsiteY5" fmla="*/ 692390 h 2377558"/>
              <a:gd name="connsiteX6" fmla="*/ 2372219 w 2372219"/>
              <a:gd name="connsiteY6" fmla="*/ 852968 h 2377558"/>
              <a:gd name="connsiteX7" fmla="*/ 2372219 w 2372219"/>
              <a:gd name="connsiteY7" fmla="*/ 1074083 h 2377558"/>
              <a:gd name="connsiteX8" fmla="*/ 2372219 w 2372219"/>
              <a:gd name="connsiteY8" fmla="*/ 1242678 h 2377558"/>
              <a:gd name="connsiteX9" fmla="*/ 2062403 w 2372219"/>
              <a:gd name="connsiteY9" fmla="*/ 1903673 h 2377558"/>
              <a:gd name="connsiteX10" fmla="*/ 1292111 w 2372219"/>
              <a:gd name="connsiteY10" fmla="*/ 2286325 h 2377558"/>
              <a:gd name="connsiteX11" fmla="*/ 1184165 w 2372219"/>
              <a:gd name="connsiteY11" fmla="*/ 2377558 h 2377558"/>
              <a:gd name="connsiteX12" fmla="*/ 1080107 w 2372219"/>
              <a:gd name="connsiteY12" fmla="*/ 2286325 h 2377558"/>
              <a:gd name="connsiteX13" fmla="*/ 309816 w 2372219"/>
              <a:gd name="connsiteY13" fmla="*/ 1903673 h 2377558"/>
              <a:gd name="connsiteX14" fmla="*/ 0 w 2372219"/>
              <a:gd name="connsiteY14" fmla="*/ 1242678 h 2377558"/>
              <a:gd name="connsiteX15" fmla="*/ 0 w 2372219"/>
              <a:gd name="connsiteY15" fmla="*/ 1074083 h 2377558"/>
              <a:gd name="connsiteX16" fmla="*/ 0 w 2372219"/>
              <a:gd name="connsiteY16" fmla="*/ 852968 h 2377558"/>
              <a:gd name="connsiteX17" fmla="*/ 0 w 2372219"/>
              <a:gd name="connsiteY17" fmla="*/ 692390 h 2377558"/>
              <a:gd name="connsiteX18" fmla="*/ 0 w 2372219"/>
              <a:gd name="connsiteY18" fmla="*/ 403788 h 2377558"/>
              <a:gd name="connsiteX19" fmla="*/ 0 w 2372219"/>
              <a:gd name="connsiteY19" fmla="*/ 302680 h 2377558"/>
              <a:gd name="connsiteX20" fmla="*/ 18456 w 2372219"/>
              <a:gd name="connsiteY20" fmla="*/ 76379 h 2377558"/>
              <a:gd name="connsiteX0" fmla="*/ 2334647 w 2426087"/>
              <a:gd name="connsiteY0" fmla="*/ 0 h 2377558"/>
              <a:gd name="connsiteX1" fmla="*/ 2353763 w 2426087"/>
              <a:gd name="connsiteY1" fmla="*/ 76379 h 2377558"/>
              <a:gd name="connsiteX2" fmla="*/ 2372219 w 2426087"/>
              <a:gd name="connsiteY2" fmla="*/ 302680 h 2377558"/>
              <a:gd name="connsiteX3" fmla="*/ 2372219 w 2426087"/>
              <a:gd name="connsiteY3" fmla="*/ 403788 h 2377558"/>
              <a:gd name="connsiteX4" fmla="*/ 2372219 w 2426087"/>
              <a:gd name="connsiteY4" fmla="*/ 692390 h 2377558"/>
              <a:gd name="connsiteX5" fmla="*/ 2372219 w 2426087"/>
              <a:gd name="connsiteY5" fmla="*/ 852968 h 2377558"/>
              <a:gd name="connsiteX6" fmla="*/ 2372219 w 2426087"/>
              <a:gd name="connsiteY6" fmla="*/ 1074083 h 2377558"/>
              <a:gd name="connsiteX7" fmla="*/ 2372219 w 2426087"/>
              <a:gd name="connsiteY7" fmla="*/ 1242678 h 2377558"/>
              <a:gd name="connsiteX8" fmla="*/ 2062403 w 2426087"/>
              <a:gd name="connsiteY8" fmla="*/ 1903673 h 2377558"/>
              <a:gd name="connsiteX9" fmla="*/ 1292111 w 2426087"/>
              <a:gd name="connsiteY9" fmla="*/ 2286325 h 2377558"/>
              <a:gd name="connsiteX10" fmla="*/ 1184165 w 2426087"/>
              <a:gd name="connsiteY10" fmla="*/ 2377558 h 2377558"/>
              <a:gd name="connsiteX11" fmla="*/ 1080107 w 2426087"/>
              <a:gd name="connsiteY11" fmla="*/ 2286325 h 2377558"/>
              <a:gd name="connsiteX12" fmla="*/ 309816 w 2426087"/>
              <a:gd name="connsiteY12" fmla="*/ 1903673 h 2377558"/>
              <a:gd name="connsiteX13" fmla="*/ 0 w 2426087"/>
              <a:gd name="connsiteY13" fmla="*/ 1242678 h 2377558"/>
              <a:gd name="connsiteX14" fmla="*/ 0 w 2426087"/>
              <a:gd name="connsiteY14" fmla="*/ 1074083 h 2377558"/>
              <a:gd name="connsiteX15" fmla="*/ 0 w 2426087"/>
              <a:gd name="connsiteY15" fmla="*/ 852968 h 2377558"/>
              <a:gd name="connsiteX16" fmla="*/ 0 w 2426087"/>
              <a:gd name="connsiteY16" fmla="*/ 692390 h 2377558"/>
              <a:gd name="connsiteX17" fmla="*/ 0 w 2426087"/>
              <a:gd name="connsiteY17" fmla="*/ 403788 h 2377558"/>
              <a:gd name="connsiteX18" fmla="*/ 0 w 2426087"/>
              <a:gd name="connsiteY18" fmla="*/ 302680 h 2377558"/>
              <a:gd name="connsiteX19" fmla="*/ 18456 w 2426087"/>
              <a:gd name="connsiteY19" fmla="*/ 76379 h 2377558"/>
              <a:gd name="connsiteX20" fmla="*/ 37572 w 2426087"/>
              <a:gd name="connsiteY20" fmla="*/ 0 h 2377558"/>
              <a:gd name="connsiteX21" fmla="*/ 2426087 w 2426087"/>
              <a:gd name="connsiteY21" fmla="*/ 9144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3 w 2372219"/>
              <a:gd name="connsiteY8" fmla="*/ 1903673 h 2377558"/>
              <a:gd name="connsiteX9" fmla="*/ 1292111 w 2372219"/>
              <a:gd name="connsiteY9" fmla="*/ 2286325 h 2377558"/>
              <a:gd name="connsiteX10" fmla="*/ 1184165 w 2372219"/>
              <a:gd name="connsiteY10" fmla="*/ 2377558 h 2377558"/>
              <a:gd name="connsiteX11" fmla="*/ 1080107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852968 h 2377558"/>
              <a:gd name="connsiteX16" fmla="*/ 0 w 2372219"/>
              <a:gd name="connsiteY16" fmla="*/ 692390 h 2377558"/>
              <a:gd name="connsiteX17" fmla="*/ 0 w 2372219"/>
              <a:gd name="connsiteY17" fmla="*/ 403788 h 2377558"/>
              <a:gd name="connsiteX18" fmla="*/ 0 w 2372219"/>
              <a:gd name="connsiteY18" fmla="*/ 302680 h 2377558"/>
              <a:gd name="connsiteX19" fmla="*/ 18456 w 2372219"/>
              <a:gd name="connsiteY19" fmla="*/ 76379 h 2377558"/>
              <a:gd name="connsiteX20" fmla="*/ 37572 w 2372219"/>
              <a:gd name="connsiteY20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3 w 2372219"/>
              <a:gd name="connsiteY8" fmla="*/ 1903673 h 2377558"/>
              <a:gd name="connsiteX9" fmla="*/ 1292111 w 2372219"/>
              <a:gd name="connsiteY9" fmla="*/ 2286325 h 2377558"/>
              <a:gd name="connsiteX10" fmla="*/ 1184165 w 2372219"/>
              <a:gd name="connsiteY10" fmla="*/ 2377558 h 2377558"/>
              <a:gd name="connsiteX11" fmla="*/ 1080107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852968 h 2377558"/>
              <a:gd name="connsiteX16" fmla="*/ 0 w 2372219"/>
              <a:gd name="connsiteY16" fmla="*/ 403788 h 2377558"/>
              <a:gd name="connsiteX17" fmla="*/ 0 w 2372219"/>
              <a:gd name="connsiteY17" fmla="*/ 302680 h 2377558"/>
              <a:gd name="connsiteX18" fmla="*/ 18456 w 2372219"/>
              <a:gd name="connsiteY18" fmla="*/ 76379 h 2377558"/>
              <a:gd name="connsiteX19" fmla="*/ 37572 w 2372219"/>
              <a:gd name="connsiteY19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692390 h 2377558"/>
              <a:gd name="connsiteX5" fmla="*/ 2372219 w 2372219"/>
              <a:gd name="connsiteY5" fmla="*/ 852968 h 2377558"/>
              <a:gd name="connsiteX6" fmla="*/ 2372219 w 2372219"/>
              <a:gd name="connsiteY6" fmla="*/ 1074083 h 2377558"/>
              <a:gd name="connsiteX7" fmla="*/ 2372219 w 2372219"/>
              <a:gd name="connsiteY7" fmla="*/ 1242678 h 2377558"/>
              <a:gd name="connsiteX8" fmla="*/ 2062403 w 2372219"/>
              <a:gd name="connsiteY8" fmla="*/ 1903673 h 2377558"/>
              <a:gd name="connsiteX9" fmla="*/ 1292111 w 2372219"/>
              <a:gd name="connsiteY9" fmla="*/ 2286325 h 2377558"/>
              <a:gd name="connsiteX10" fmla="*/ 1184165 w 2372219"/>
              <a:gd name="connsiteY10" fmla="*/ 2377558 h 2377558"/>
              <a:gd name="connsiteX11" fmla="*/ 1080107 w 2372219"/>
              <a:gd name="connsiteY11" fmla="*/ 2286325 h 2377558"/>
              <a:gd name="connsiteX12" fmla="*/ 309816 w 2372219"/>
              <a:gd name="connsiteY12" fmla="*/ 1903673 h 2377558"/>
              <a:gd name="connsiteX13" fmla="*/ 0 w 2372219"/>
              <a:gd name="connsiteY13" fmla="*/ 1242678 h 2377558"/>
              <a:gd name="connsiteX14" fmla="*/ 0 w 2372219"/>
              <a:gd name="connsiteY14" fmla="*/ 1074083 h 2377558"/>
              <a:gd name="connsiteX15" fmla="*/ 0 w 2372219"/>
              <a:gd name="connsiteY15" fmla="*/ 403788 h 2377558"/>
              <a:gd name="connsiteX16" fmla="*/ 0 w 2372219"/>
              <a:gd name="connsiteY16" fmla="*/ 302680 h 2377558"/>
              <a:gd name="connsiteX17" fmla="*/ 18456 w 2372219"/>
              <a:gd name="connsiteY17" fmla="*/ 76379 h 2377558"/>
              <a:gd name="connsiteX18" fmla="*/ 37572 w 2372219"/>
              <a:gd name="connsiteY18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852968 h 2377558"/>
              <a:gd name="connsiteX5" fmla="*/ 2372219 w 2372219"/>
              <a:gd name="connsiteY5" fmla="*/ 1074083 h 2377558"/>
              <a:gd name="connsiteX6" fmla="*/ 2372219 w 2372219"/>
              <a:gd name="connsiteY6" fmla="*/ 1242678 h 2377558"/>
              <a:gd name="connsiteX7" fmla="*/ 2062403 w 2372219"/>
              <a:gd name="connsiteY7" fmla="*/ 1903673 h 2377558"/>
              <a:gd name="connsiteX8" fmla="*/ 1292111 w 2372219"/>
              <a:gd name="connsiteY8" fmla="*/ 2286325 h 2377558"/>
              <a:gd name="connsiteX9" fmla="*/ 1184165 w 2372219"/>
              <a:gd name="connsiteY9" fmla="*/ 2377558 h 2377558"/>
              <a:gd name="connsiteX10" fmla="*/ 1080107 w 2372219"/>
              <a:gd name="connsiteY10" fmla="*/ 2286325 h 2377558"/>
              <a:gd name="connsiteX11" fmla="*/ 309816 w 2372219"/>
              <a:gd name="connsiteY11" fmla="*/ 1903673 h 2377558"/>
              <a:gd name="connsiteX12" fmla="*/ 0 w 2372219"/>
              <a:gd name="connsiteY12" fmla="*/ 1242678 h 2377558"/>
              <a:gd name="connsiteX13" fmla="*/ 0 w 2372219"/>
              <a:gd name="connsiteY13" fmla="*/ 1074083 h 2377558"/>
              <a:gd name="connsiteX14" fmla="*/ 0 w 2372219"/>
              <a:gd name="connsiteY14" fmla="*/ 403788 h 2377558"/>
              <a:gd name="connsiteX15" fmla="*/ 0 w 2372219"/>
              <a:gd name="connsiteY15" fmla="*/ 302680 h 2377558"/>
              <a:gd name="connsiteX16" fmla="*/ 18456 w 2372219"/>
              <a:gd name="connsiteY16" fmla="*/ 76379 h 2377558"/>
              <a:gd name="connsiteX17" fmla="*/ 37572 w 2372219"/>
              <a:gd name="connsiteY17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1074083 h 2377558"/>
              <a:gd name="connsiteX5" fmla="*/ 2372219 w 2372219"/>
              <a:gd name="connsiteY5" fmla="*/ 1242678 h 2377558"/>
              <a:gd name="connsiteX6" fmla="*/ 2062403 w 2372219"/>
              <a:gd name="connsiteY6" fmla="*/ 1903673 h 2377558"/>
              <a:gd name="connsiteX7" fmla="*/ 1292111 w 2372219"/>
              <a:gd name="connsiteY7" fmla="*/ 2286325 h 2377558"/>
              <a:gd name="connsiteX8" fmla="*/ 1184165 w 2372219"/>
              <a:gd name="connsiteY8" fmla="*/ 2377558 h 2377558"/>
              <a:gd name="connsiteX9" fmla="*/ 1080107 w 2372219"/>
              <a:gd name="connsiteY9" fmla="*/ 2286325 h 2377558"/>
              <a:gd name="connsiteX10" fmla="*/ 309816 w 2372219"/>
              <a:gd name="connsiteY10" fmla="*/ 1903673 h 2377558"/>
              <a:gd name="connsiteX11" fmla="*/ 0 w 2372219"/>
              <a:gd name="connsiteY11" fmla="*/ 1242678 h 2377558"/>
              <a:gd name="connsiteX12" fmla="*/ 0 w 2372219"/>
              <a:gd name="connsiteY12" fmla="*/ 1074083 h 2377558"/>
              <a:gd name="connsiteX13" fmla="*/ 0 w 2372219"/>
              <a:gd name="connsiteY13" fmla="*/ 403788 h 2377558"/>
              <a:gd name="connsiteX14" fmla="*/ 0 w 2372219"/>
              <a:gd name="connsiteY14" fmla="*/ 302680 h 2377558"/>
              <a:gd name="connsiteX15" fmla="*/ 18456 w 2372219"/>
              <a:gd name="connsiteY15" fmla="*/ 76379 h 2377558"/>
              <a:gd name="connsiteX16" fmla="*/ 37572 w 2372219"/>
              <a:gd name="connsiteY16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1242678 h 2377558"/>
              <a:gd name="connsiteX5" fmla="*/ 2062403 w 2372219"/>
              <a:gd name="connsiteY5" fmla="*/ 1903673 h 2377558"/>
              <a:gd name="connsiteX6" fmla="*/ 1292111 w 2372219"/>
              <a:gd name="connsiteY6" fmla="*/ 2286325 h 2377558"/>
              <a:gd name="connsiteX7" fmla="*/ 1184165 w 2372219"/>
              <a:gd name="connsiteY7" fmla="*/ 2377558 h 2377558"/>
              <a:gd name="connsiteX8" fmla="*/ 1080107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1074083 h 2377558"/>
              <a:gd name="connsiteX12" fmla="*/ 0 w 2372219"/>
              <a:gd name="connsiteY12" fmla="*/ 403788 h 2377558"/>
              <a:gd name="connsiteX13" fmla="*/ 0 w 2372219"/>
              <a:gd name="connsiteY13" fmla="*/ 302680 h 2377558"/>
              <a:gd name="connsiteX14" fmla="*/ 18456 w 2372219"/>
              <a:gd name="connsiteY14" fmla="*/ 76379 h 2377558"/>
              <a:gd name="connsiteX15" fmla="*/ 37572 w 2372219"/>
              <a:gd name="connsiteY15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1242678 h 2377558"/>
              <a:gd name="connsiteX5" fmla="*/ 2062403 w 2372219"/>
              <a:gd name="connsiteY5" fmla="*/ 1903673 h 2377558"/>
              <a:gd name="connsiteX6" fmla="*/ 1292111 w 2372219"/>
              <a:gd name="connsiteY6" fmla="*/ 2286325 h 2377558"/>
              <a:gd name="connsiteX7" fmla="*/ 1184165 w 2372219"/>
              <a:gd name="connsiteY7" fmla="*/ 2377558 h 2377558"/>
              <a:gd name="connsiteX8" fmla="*/ 1080107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403788 h 2377558"/>
              <a:gd name="connsiteX12" fmla="*/ 0 w 2372219"/>
              <a:gd name="connsiteY12" fmla="*/ 302680 h 2377558"/>
              <a:gd name="connsiteX13" fmla="*/ 18456 w 2372219"/>
              <a:gd name="connsiteY13" fmla="*/ 76379 h 2377558"/>
              <a:gd name="connsiteX14" fmla="*/ 37572 w 2372219"/>
              <a:gd name="connsiteY14" fmla="*/ 0 h 2377558"/>
              <a:gd name="connsiteX0" fmla="*/ 2334647 w 2372219"/>
              <a:gd name="connsiteY0" fmla="*/ 0 h 2377558"/>
              <a:gd name="connsiteX1" fmla="*/ 2353763 w 2372219"/>
              <a:gd name="connsiteY1" fmla="*/ 76379 h 2377558"/>
              <a:gd name="connsiteX2" fmla="*/ 2372219 w 2372219"/>
              <a:gd name="connsiteY2" fmla="*/ 302680 h 2377558"/>
              <a:gd name="connsiteX3" fmla="*/ 2372219 w 2372219"/>
              <a:gd name="connsiteY3" fmla="*/ 403788 h 2377558"/>
              <a:gd name="connsiteX4" fmla="*/ 2372219 w 2372219"/>
              <a:gd name="connsiteY4" fmla="*/ 1242678 h 2377558"/>
              <a:gd name="connsiteX5" fmla="*/ 2062403 w 2372219"/>
              <a:gd name="connsiteY5" fmla="*/ 1903673 h 2377558"/>
              <a:gd name="connsiteX6" fmla="*/ 1292111 w 2372219"/>
              <a:gd name="connsiteY6" fmla="*/ 2286325 h 2377558"/>
              <a:gd name="connsiteX7" fmla="*/ 1184165 w 2372219"/>
              <a:gd name="connsiteY7" fmla="*/ 2377558 h 2377558"/>
              <a:gd name="connsiteX8" fmla="*/ 1080107 w 2372219"/>
              <a:gd name="connsiteY8" fmla="*/ 2286325 h 2377558"/>
              <a:gd name="connsiteX9" fmla="*/ 309816 w 2372219"/>
              <a:gd name="connsiteY9" fmla="*/ 1903673 h 2377558"/>
              <a:gd name="connsiteX10" fmla="*/ 0 w 2372219"/>
              <a:gd name="connsiteY10" fmla="*/ 1242678 h 2377558"/>
              <a:gd name="connsiteX11" fmla="*/ 0 w 2372219"/>
              <a:gd name="connsiteY11" fmla="*/ 302680 h 2377558"/>
              <a:gd name="connsiteX12" fmla="*/ 18456 w 2372219"/>
              <a:gd name="connsiteY12" fmla="*/ 76379 h 2377558"/>
              <a:gd name="connsiteX13" fmla="*/ 37572 w 2372219"/>
              <a:gd name="connsiteY13" fmla="*/ 0 h 237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72219" h="2377558">
                <a:moveTo>
                  <a:pt x="2334647" y="0"/>
                </a:moveTo>
                <a:lnTo>
                  <a:pt x="2353763" y="76379"/>
                </a:lnTo>
                <a:cubicBezTo>
                  <a:pt x="2366168" y="142708"/>
                  <a:pt x="2372219" y="217368"/>
                  <a:pt x="2372219" y="302680"/>
                </a:cubicBezTo>
                <a:lnTo>
                  <a:pt x="2372219" y="403788"/>
                </a:lnTo>
                <a:lnTo>
                  <a:pt x="2372219" y="1242678"/>
                </a:lnTo>
                <a:cubicBezTo>
                  <a:pt x="2372219" y="1583929"/>
                  <a:pt x="2275402" y="1754736"/>
                  <a:pt x="2062403" y="1903673"/>
                </a:cubicBezTo>
                <a:cubicBezTo>
                  <a:pt x="1840890" y="2032009"/>
                  <a:pt x="1550133" y="2086932"/>
                  <a:pt x="1292111" y="2286325"/>
                </a:cubicBezTo>
                <a:lnTo>
                  <a:pt x="1184165" y="2377558"/>
                </a:lnTo>
                <a:lnTo>
                  <a:pt x="1080107" y="2286325"/>
                </a:lnTo>
                <a:cubicBezTo>
                  <a:pt x="822085" y="2086932"/>
                  <a:pt x="531327" y="2032009"/>
                  <a:pt x="309816" y="1903673"/>
                </a:cubicBezTo>
                <a:cubicBezTo>
                  <a:pt x="96817" y="1754736"/>
                  <a:pt x="0" y="1583929"/>
                  <a:pt x="0" y="1242678"/>
                </a:cubicBezTo>
                <a:lnTo>
                  <a:pt x="0" y="302680"/>
                </a:lnTo>
                <a:cubicBezTo>
                  <a:pt x="0" y="217368"/>
                  <a:pt x="6051" y="142708"/>
                  <a:pt x="18456" y="76379"/>
                </a:cubicBezTo>
                <a:lnTo>
                  <a:pt x="37572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E7EF24A-6FE2-49F0-B69A-7780B11F4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4672" y="0"/>
            <a:ext cx="1607328" cy="2294745"/>
          </a:xfrm>
          <a:custGeom>
            <a:avLst/>
            <a:gdLst>
              <a:gd name="connsiteX0" fmla="*/ 49162 w 1607328"/>
              <a:gd name="connsiteY0" fmla="*/ 0 h 2294745"/>
              <a:gd name="connsiteX1" fmla="*/ 1607328 w 1607328"/>
              <a:gd name="connsiteY1" fmla="*/ 0 h 2294745"/>
              <a:gd name="connsiteX2" fmla="*/ 1607328 w 1607328"/>
              <a:gd name="connsiteY2" fmla="*/ 2000018 h 2294745"/>
              <a:gd name="connsiteX3" fmla="*/ 1603693 w 1607328"/>
              <a:gd name="connsiteY3" fmla="*/ 2001495 h 2294745"/>
              <a:gd name="connsiteX4" fmla="*/ 1225436 w 1607328"/>
              <a:gd name="connsiteY4" fmla="*/ 2208220 h 2294745"/>
              <a:gd name="connsiteX5" fmla="*/ 1123061 w 1607328"/>
              <a:gd name="connsiteY5" fmla="*/ 2294745 h 2294745"/>
              <a:gd name="connsiteX6" fmla="*/ 1024372 w 1607328"/>
              <a:gd name="connsiteY6" fmla="*/ 2208220 h 2294745"/>
              <a:gd name="connsiteX7" fmla="*/ 293828 w 1607328"/>
              <a:gd name="connsiteY7" fmla="*/ 1845313 h 2294745"/>
              <a:gd name="connsiteX8" fmla="*/ 0 w 1607328"/>
              <a:gd name="connsiteY8" fmla="*/ 1218426 h 2294745"/>
              <a:gd name="connsiteX9" fmla="*/ 0 w 1607328"/>
              <a:gd name="connsiteY9" fmla="*/ 1058531 h 2294745"/>
              <a:gd name="connsiteX10" fmla="*/ 0 w 1607328"/>
              <a:gd name="connsiteY10" fmla="*/ 848826 h 2294745"/>
              <a:gd name="connsiteX11" fmla="*/ 0 w 1607328"/>
              <a:gd name="connsiteY11" fmla="*/ 696534 h 2294745"/>
              <a:gd name="connsiteX12" fmla="*/ 0 w 1607328"/>
              <a:gd name="connsiteY12" fmla="*/ 422824 h 2294745"/>
              <a:gd name="connsiteX13" fmla="*/ 0 w 1607328"/>
              <a:gd name="connsiteY13" fmla="*/ 326933 h 2294745"/>
              <a:gd name="connsiteX14" fmla="*/ 39706 w 1607328"/>
              <a:gd name="connsiteY14" fmla="*/ 23601 h 22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7328" h="2294745">
                <a:moveTo>
                  <a:pt x="49162" y="0"/>
                </a:moveTo>
                <a:lnTo>
                  <a:pt x="1607328" y="0"/>
                </a:lnTo>
                <a:lnTo>
                  <a:pt x="1607328" y="2000018"/>
                </a:lnTo>
                <a:lnTo>
                  <a:pt x="1603693" y="2001495"/>
                </a:lnTo>
                <a:cubicBezTo>
                  <a:pt x="1477906" y="2053369"/>
                  <a:pt x="1347790" y="2113667"/>
                  <a:pt x="1225436" y="2208220"/>
                </a:cubicBezTo>
                <a:lnTo>
                  <a:pt x="1123061" y="2294745"/>
                </a:lnTo>
                <a:lnTo>
                  <a:pt x="1024372" y="2208220"/>
                </a:lnTo>
                <a:cubicBezTo>
                  <a:pt x="779664" y="2019115"/>
                  <a:pt x="503910" y="1967026"/>
                  <a:pt x="293828" y="1845313"/>
                </a:cubicBezTo>
                <a:cubicBezTo>
                  <a:pt x="91820" y="1704061"/>
                  <a:pt x="0" y="1542068"/>
                  <a:pt x="0" y="1218426"/>
                </a:cubicBezTo>
                <a:lnTo>
                  <a:pt x="0" y="1058531"/>
                </a:lnTo>
                <a:lnTo>
                  <a:pt x="0" y="848826"/>
                </a:lnTo>
                <a:lnTo>
                  <a:pt x="0" y="696534"/>
                </a:lnTo>
                <a:lnTo>
                  <a:pt x="0" y="422824"/>
                </a:lnTo>
                <a:lnTo>
                  <a:pt x="0" y="326933"/>
                </a:lnTo>
                <a:cubicBezTo>
                  <a:pt x="0" y="205568"/>
                  <a:pt x="12912" y="106934"/>
                  <a:pt x="39706" y="23601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CAABBC0-DFAB-42B2-BD8B-247F36AE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23468" y="10053"/>
            <a:ext cx="1664941" cy="2367505"/>
          </a:xfrm>
          <a:custGeom>
            <a:avLst/>
            <a:gdLst>
              <a:gd name="connsiteX0" fmla="*/ 37572 w 1664941"/>
              <a:gd name="connsiteY0" fmla="*/ 0 h 2377558"/>
              <a:gd name="connsiteX1" fmla="*/ 1664941 w 1664941"/>
              <a:gd name="connsiteY1" fmla="*/ 0 h 2377558"/>
              <a:gd name="connsiteX2" fmla="*/ 1664941 w 1664941"/>
              <a:gd name="connsiteY2" fmla="*/ 2079550 h 2377558"/>
              <a:gd name="connsiteX3" fmla="*/ 1590818 w 1664941"/>
              <a:gd name="connsiteY3" fmla="*/ 2111466 h 2377558"/>
              <a:gd name="connsiteX4" fmla="*/ 1292111 w 1664941"/>
              <a:gd name="connsiteY4" fmla="*/ 2286325 h 2377558"/>
              <a:gd name="connsiteX5" fmla="*/ 1184165 w 1664941"/>
              <a:gd name="connsiteY5" fmla="*/ 2377558 h 2377558"/>
              <a:gd name="connsiteX6" fmla="*/ 1080107 w 1664941"/>
              <a:gd name="connsiteY6" fmla="*/ 2286325 h 2377558"/>
              <a:gd name="connsiteX7" fmla="*/ 309815 w 1664941"/>
              <a:gd name="connsiteY7" fmla="*/ 1903673 h 2377558"/>
              <a:gd name="connsiteX8" fmla="*/ 0 w 1664941"/>
              <a:gd name="connsiteY8" fmla="*/ 1242678 h 2377558"/>
              <a:gd name="connsiteX9" fmla="*/ 0 w 1664941"/>
              <a:gd name="connsiteY9" fmla="*/ 1074083 h 2377558"/>
              <a:gd name="connsiteX10" fmla="*/ 0 w 1664941"/>
              <a:gd name="connsiteY10" fmla="*/ 852968 h 2377558"/>
              <a:gd name="connsiteX11" fmla="*/ 0 w 1664941"/>
              <a:gd name="connsiteY11" fmla="*/ 692390 h 2377558"/>
              <a:gd name="connsiteX12" fmla="*/ 0 w 1664941"/>
              <a:gd name="connsiteY12" fmla="*/ 403788 h 2377558"/>
              <a:gd name="connsiteX13" fmla="*/ 0 w 1664941"/>
              <a:gd name="connsiteY13" fmla="*/ 302680 h 2377558"/>
              <a:gd name="connsiteX14" fmla="*/ 18456 w 1664941"/>
              <a:gd name="connsiteY14" fmla="*/ 76379 h 2377558"/>
              <a:gd name="connsiteX0" fmla="*/ 37572 w 1664941"/>
              <a:gd name="connsiteY0" fmla="*/ 0 h 2377558"/>
              <a:gd name="connsiteX1" fmla="*/ 1664941 w 1664941"/>
              <a:gd name="connsiteY1" fmla="*/ 0 h 2377558"/>
              <a:gd name="connsiteX2" fmla="*/ 1664941 w 1664941"/>
              <a:gd name="connsiteY2" fmla="*/ 2079550 h 2377558"/>
              <a:gd name="connsiteX3" fmla="*/ 1590818 w 1664941"/>
              <a:gd name="connsiteY3" fmla="*/ 2111466 h 2377558"/>
              <a:gd name="connsiteX4" fmla="*/ 1292111 w 1664941"/>
              <a:gd name="connsiteY4" fmla="*/ 2286325 h 2377558"/>
              <a:gd name="connsiteX5" fmla="*/ 1184165 w 1664941"/>
              <a:gd name="connsiteY5" fmla="*/ 2377558 h 2377558"/>
              <a:gd name="connsiteX6" fmla="*/ 1080107 w 1664941"/>
              <a:gd name="connsiteY6" fmla="*/ 2286325 h 2377558"/>
              <a:gd name="connsiteX7" fmla="*/ 309815 w 1664941"/>
              <a:gd name="connsiteY7" fmla="*/ 1903673 h 2377558"/>
              <a:gd name="connsiteX8" fmla="*/ 0 w 1664941"/>
              <a:gd name="connsiteY8" fmla="*/ 1242678 h 2377558"/>
              <a:gd name="connsiteX9" fmla="*/ 0 w 1664941"/>
              <a:gd name="connsiteY9" fmla="*/ 1074083 h 2377558"/>
              <a:gd name="connsiteX10" fmla="*/ 0 w 1664941"/>
              <a:gd name="connsiteY10" fmla="*/ 852968 h 2377558"/>
              <a:gd name="connsiteX11" fmla="*/ 0 w 1664941"/>
              <a:gd name="connsiteY11" fmla="*/ 692390 h 2377558"/>
              <a:gd name="connsiteX12" fmla="*/ 0 w 1664941"/>
              <a:gd name="connsiteY12" fmla="*/ 403788 h 2377558"/>
              <a:gd name="connsiteX13" fmla="*/ 0 w 1664941"/>
              <a:gd name="connsiteY13" fmla="*/ 302680 h 2377558"/>
              <a:gd name="connsiteX14" fmla="*/ 18456 w 1664941"/>
              <a:gd name="connsiteY14" fmla="*/ 76379 h 2377558"/>
              <a:gd name="connsiteX15" fmla="*/ 129012 w 1664941"/>
              <a:gd name="connsiteY15" fmla="*/ 91440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1074083 h 2377558"/>
              <a:gd name="connsiteX9" fmla="*/ 0 w 1664941"/>
              <a:gd name="connsiteY9" fmla="*/ 852968 h 2377558"/>
              <a:gd name="connsiteX10" fmla="*/ 0 w 1664941"/>
              <a:gd name="connsiteY10" fmla="*/ 692390 h 2377558"/>
              <a:gd name="connsiteX11" fmla="*/ 0 w 1664941"/>
              <a:gd name="connsiteY11" fmla="*/ 403788 h 2377558"/>
              <a:gd name="connsiteX12" fmla="*/ 0 w 1664941"/>
              <a:gd name="connsiteY12" fmla="*/ 302680 h 2377558"/>
              <a:gd name="connsiteX13" fmla="*/ 18456 w 1664941"/>
              <a:gd name="connsiteY13" fmla="*/ 76379 h 2377558"/>
              <a:gd name="connsiteX14" fmla="*/ 129012 w 1664941"/>
              <a:gd name="connsiteY14" fmla="*/ 91440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1074083 h 2377558"/>
              <a:gd name="connsiteX9" fmla="*/ 0 w 1664941"/>
              <a:gd name="connsiteY9" fmla="*/ 852968 h 2377558"/>
              <a:gd name="connsiteX10" fmla="*/ 0 w 1664941"/>
              <a:gd name="connsiteY10" fmla="*/ 692390 h 2377558"/>
              <a:gd name="connsiteX11" fmla="*/ 0 w 1664941"/>
              <a:gd name="connsiteY11" fmla="*/ 403788 h 2377558"/>
              <a:gd name="connsiteX12" fmla="*/ 0 w 1664941"/>
              <a:gd name="connsiteY12" fmla="*/ 302680 h 2377558"/>
              <a:gd name="connsiteX13" fmla="*/ 18456 w 1664941"/>
              <a:gd name="connsiteY13" fmla="*/ 76379 h 2377558"/>
              <a:gd name="connsiteX14" fmla="*/ 33263 w 1664941"/>
              <a:gd name="connsiteY14" fmla="*/ 10053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1074083 h 2377558"/>
              <a:gd name="connsiteX9" fmla="*/ 0 w 1664941"/>
              <a:gd name="connsiteY9" fmla="*/ 852968 h 2377558"/>
              <a:gd name="connsiteX10" fmla="*/ 0 w 1664941"/>
              <a:gd name="connsiteY10" fmla="*/ 692390 h 2377558"/>
              <a:gd name="connsiteX11" fmla="*/ 0 w 1664941"/>
              <a:gd name="connsiteY11" fmla="*/ 302680 h 2377558"/>
              <a:gd name="connsiteX12" fmla="*/ 18456 w 1664941"/>
              <a:gd name="connsiteY12" fmla="*/ 76379 h 2377558"/>
              <a:gd name="connsiteX13" fmla="*/ 33263 w 1664941"/>
              <a:gd name="connsiteY13" fmla="*/ 10053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1074083 h 2377558"/>
              <a:gd name="connsiteX9" fmla="*/ 0 w 1664941"/>
              <a:gd name="connsiteY9" fmla="*/ 852968 h 2377558"/>
              <a:gd name="connsiteX10" fmla="*/ 0 w 1664941"/>
              <a:gd name="connsiteY10" fmla="*/ 302680 h 2377558"/>
              <a:gd name="connsiteX11" fmla="*/ 18456 w 1664941"/>
              <a:gd name="connsiteY11" fmla="*/ 76379 h 2377558"/>
              <a:gd name="connsiteX12" fmla="*/ 33263 w 1664941"/>
              <a:gd name="connsiteY12" fmla="*/ 10053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1074083 h 2377558"/>
              <a:gd name="connsiteX9" fmla="*/ 0 w 1664941"/>
              <a:gd name="connsiteY9" fmla="*/ 302680 h 2377558"/>
              <a:gd name="connsiteX10" fmla="*/ 18456 w 1664941"/>
              <a:gd name="connsiteY10" fmla="*/ 76379 h 2377558"/>
              <a:gd name="connsiteX11" fmla="*/ 33263 w 1664941"/>
              <a:gd name="connsiteY11" fmla="*/ 10053 h 2377558"/>
              <a:gd name="connsiteX0" fmla="*/ 1664941 w 1664941"/>
              <a:gd name="connsiteY0" fmla="*/ 0 h 2377558"/>
              <a:gd name="connsiteX1" fmla="*/ 1664941 w 1664941"/>
              <a:gd name="connsiteY1" fmla="*/ 2079550 h 2377558"/>
              <a:gd name="connsiteX2" fmla="*/ 1590818 w 1664941"/>
              <a:gd name="connsiteY2" fmla="*/ 2111466 h 2377558"/>
              <a:gd name="connsiteX3" fmla="*/ 1292111 w 1664941"/>
              <a:gd name="connsiteY3" fmla="*/ 2286325 h 2377558"/>
              <a:gd name="connsiteX4" fmla="*/ 1184165 w 1664941"/>
              <a:gd name="connsiteY4" fmla="*/ 2377558 h 2377558"/>
              <a:gd name="connsiteX5" fmla="*/ 1080107 w 1664941"/>
              <a:gd name="connsiteY5" fmla="*/ 2286325 h 2377558"/>
              <a:gd name="connsiteX6" fmla="*/ 309815 w 1664941"/>
              <a:gd name="connsiteY6" fmla="*/ 1903673 h 2377558"/>
              <a:gd name="connsiteX7" fmla="*/ 0 w 1664941"/>
              <a:gd name="connsiteY7" fmla="*/ 1242678 h 2377558"/>
              <a:gd name="connsiteX8" fmla="*/ 0 w 1664941"/>
              <a:gd name="connsiteY8" fmla="*/ 302680 h 2377558"/>
              <a:gd name="connsiteX9" fmla="*/ 18456 w 1664941"/>
              <a:gd name="connsiteY9" fmla="*/ 76379 h 2377558"/>
              <a:gd name="connsiteX10" fmla="*/ 33263 w 1664941"/>
              <a:gd name="connsiteY10" fmla="*/ 10053 h 2377558"/>
              <a:gd name="connsiteX0" fmla="*/ 1664941 w 1664941"/>
              <a:gd name="connsiteY0" fmla="*/ 2069497 h 2367505"/>
              <a:gd name="connsiteX1" fmla="*/ 1590818 w 1664941"/>
              <a:gd name="connsiteY1" fmla="*/ 2101413 h 2367505"/>
              <a:gd name="connsiteX2" fmla="*/ 1292111 w 1664941"/>
              <a:gd name="connsiteY2" fmla="*/ 2276272 h 2367505"/>
              <a:gd name="connsiteX3" fmla="*/ 1184165 w 1664941"/>
              <a:gd name="connsiteY3" fmla="*/ 2367505 h 2367505"/>
              <a:gd name="connsiteX4" fmla="*/ 1080107 w 1664941"/>
              <a:gd name="connsiteY4" fmla="*/ 2276272 h 2367505"/>
              <a:gd name="connsiteX5" fmla="*/ 309815 w 1664941"/>
              <a:gd name="connsiteY5" fmla="*/ 1893620 h 2367505"/>
              <a:gd name="connsiteX6" fmla="*/ 0 w 1664941"/>
              <a:gd name="connsiteY6" fmla="*/ 1232625 h 2367505"/>
              <a:gd name="connsiteX7" fmla="*/ 0 w 1664941"/>
              <a:gd name="connsiteY7" fmla="*/ 292627 h 2367505"/>
              <a:gd name="connsiteX8" fmla="*/ 18456 w 1664941"/>
              <a:gd name="connsiteY8" fmla="*/ 66326 h 2367505"/>
              <a:gd name="connsiteX9" fmla="*/ 33263 w 1664941"/>
              <a:gd name="connsiteY9" fmla="*/ 0 h 236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4941" h="2367505">
                <a:moveTo>
                  <a:pt x="1664941" y="2069497"/>
                </a:moveTo>
                <a:lnTo>
                  <a:pt x="1590818" y="2101413"/>
                </a:lnTo>
                <a:cubicBezTo>
                  <a:pt x="1490231" y="2147043"/>
                  <a:pt x="1388869" y="2201499"/>
                  <a:pt x="1292111" y="2276272"/>
                </a:cubicBezTo>
                <a:lnTo>
                  <a:pt x="1184165" y="2367505"/>
                </a:lnTo>
                <a:lnTo>
                  <a:pt x="1080107" y="2276272"/>
                </a:lnTo>
                <a:cubicBezTo>
                  <a:pt x="822085" y="2076879"/>
                  <a:pt x="531327" y="2021956"/>
                  <a:pt x="309815" y="1893620"/>
                </a:cubicBezTo>
                <a:cubicBezTo>
                  <a:pt x="96816" y="1744683"/>
                  <a:pt x="0" y="1573876"/>
                  <a:pt x="0" y="1232625"/>
                </a:cubicBezTo>
                <a:lnTo>
                  <a:pt x="0" y="292627"/>
                </a:lnTo>
                <a:cubicBezTo>
                  <a:pt x="0" y="207315"/>
                  <a:pt x="6051" y="132655"/>
                  <a:pt x="18456" y="66326"/>
                </a:cubicBezTo>
                <a:cubicBezTo>
                  <a:pt x="24828" y="40866"/>
                  <a:pt x="33263" y="0"/>
                  <a:pt x="33263" y="0"/>
                </a:cubicBez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2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AB9F24F-F44B-4DD4-9A48-A38B261EB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816684"/>
              </p:ext>
            </p:extLst>
          </p:nvPr>
        </p:nvGraphicFramePr>
        <p:xfrm>
          <a:off x="134541" y="900113"/>
          <a:ext cx="11051381" cy="610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ACC5C416-45FB-435F-84AE-74293E086DE6}"/>
              </a:ext>
            </a:extLst>
          </p:cNvPr>
          <p:cNvSpPr txBox="1"/>
          <p:nvPr/>
        </p:nvSpPr>
        <p:spPr>
          <a:xfrm>
            <a:off x="3864769" y="745659"/>
            <a:ext cx="40219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-SA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التـــجــــربـــةُ مُـــفــيــــدةٌ</a:t>
            </a:r>
          </a:p>
        </p:txBody>
      </p:sp>
    </p:spTree>
    <p:extLst>
      <p:ext uri="{BB962C8B-B14F-4D97-AF65-F5344CB8AC3E}">
        <p14:creationId xmlns:p14="http://schemas.microsoft.com/office/powerpoint/2010/main" val="25452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0D34C-6765-471D-AF16-F57421821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20D34C-6765-471D-AF16-F57421821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64A14-66F2-4DEB-8E24-49BDF1748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BC64A14-66F2-4DEB-8E24-49BDF1748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4F69A-D668-44BC-BD04-B56C0F589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4F4F69A-D668-44BC-BD04-B56C0F589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5E924-27C4-4E3C-ACE8-9C105DEC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145E924-27C4-4E3C-ACE8-9C105DEC1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B4111-0D6C-41F6-B4D7-303495C1A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D5B4111-0D6C-41F6-B4D7-303495C1A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FC665-A37E-4CAA-8DA4-A5370843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FBFC665-A37E-4CAA-8DA4-A53708435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35F030-45F3-8EB6-AC28-86608315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582" y="238069"/>
            <a:ext cx="9076329" cy="1064277"/>
          </a:xfrm>
        </p:spPr>
        <p:txBody>
          <a:bodyPr/>
          <a:lstStyle/>
          <a:p>
            <a:r>
              <a:rPr lang="ar-SA" dirty="0"/>
              <a:t>إن وأخواتها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7BCB99D9-2F62-046D-20DF-88040599B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280525"/>
              </p:ext>
            </p:extLst>
          </p:nvPr>
        </p:nvGraphicFramePr>
        <p:xfrm>
          <a:off x="250031" y="992981"/>
          <a:ext cx="11687175" cy="567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موصل: على شكل مرفق 6">
            <a:extLst>
              <a:ext uri="{FF2B5EF4-FFF2-40B4-BE49-F238E27FC236}">
                <a16:creationId xmlns:a16="http://schemas.microsoft.com/office/drawing/2014/main" id="{07EB2B5A-D548-1064-68F8-A7ABD3A1D10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00166" y="4193381"/>
            <a:ext cx="1457323" cy="478632"/>
          </a:xfrm>
          <a:prstGeom prst="bentConnector3">
            <a:avLst>
              <a:gd name="adj1" fmla="val 42157"/>
            </a:avLst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9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73BA69-BD1D-44C6-B8B4-8AA6A6766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E73BA69-BD1D-44C6-B8B4-8AA6A6766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5FF12-D938-4F3B-BC38-3C552BB97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335FF12-D938-4F3B-BC38-3C552BB97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74B54-9584-495B-BF93-14F29ECF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4C474B54-9584-495B-BF93-14F29ECF4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9584A-7284-4CBF-8B52-5B4E67D64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9DC9584A-7284-4CBF-8B52-5B4E67D64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B6198A-D6CC-473B-8469-D3BE5C9C6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8B6198A-D6CC-473B-8469-D3BE5C9C6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7FD3F-79CF-4872-9049-531CBE774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24A7FD3F-79CF-4872-9049-531CBE774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31AE2-45DD-4327-A289-4122BC552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A331AE2-45DD-4327-A289-4122BC552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7774A-7AA5-41F6-A505-75871FDE0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807774A-7AA5-41F6-A505-75871FDE0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690C0-6283-458D-94BD-10B7FE65B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14690C0-6283-458D-94BD-10B7FE65B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41E45-2158-4358-A989-A3AC2654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C941E45-2158-4358-A989-A3AC26541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1D84ED-A677-460C-A01D-C196AB31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B51D84ED-A677-460C-A01D-C196AB310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89F53D-24E9-4597-B9B2-D22443CA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0C89F53D-24E9-4597-B9B2-D22443CAD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B30F80-221F-44EE-A9D4-9ACD40DA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CEB30F80-221F-44EE-A9D4-9ACD40DAB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C7A93A-CF9A-46A4-A160-258B71BB4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0C7A93A-CF9A-46A4-A160-258B71BB4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B50C8B-79BC-4015-8E13-D59B4FEAB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AAB50C8B-79BC-4015-8E13-D59B4FEAB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0A90C7-BB81-47C0-A2F7-5BD037269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CE0A90C7-BB81-47C0-A2F7-5BD037269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310A9-4495-4230-9535-37DF21EF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4F310A9-4495-4230-9535-37DF21EF0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9F4A8-FB9F-4139-BF57-CB711E55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97B9F4A8-FB9F-4139-BF57-CB711E55A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A1567-01BA-4B9E-9D67-371EC5D6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37EA1567-01BA-4B9E-9D67-371EC5D6B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F6F071-5279-41C2-A568-F015C8C9A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1EF6F071-5279-41C2-A568-F015C8C9A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B5F924-D390-4732-8DD6-1FAF1CC92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9BB5F924-D390-4732-8DD6-1FAF1CC92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491935-E830-47C1-939A-26029F7BD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A2491935-E830-47C1-939A-26029F7BD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6AC48-3E69-486D-9930-94265206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F116AC48-3E69-486D-9930-942652064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5A4FA0-F7F7-472E-B95C-A8D8E17B4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0E5A4FA0-F7F7-472E-B95C-A8D8E17B4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18941-359F-4013-AC75-733EE01C9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2B318941-359F-4013-AC75-733EE01C9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C46BD-3AEB-4283-A673-7C34BB9A6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D09C46BD-3AEB-4283-A673-7C34BB9A6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C18BD7-C6F5-4610-ADD8-CFD526C1F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BEC18BD7-C6F5-4610-ADD8-CFD526C1F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57172-D8E4-4B0A-84A5-6F8D304B4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68757172-D8E4-4B0A-84A5-6F8D304B4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69E89-B403-4576-93A4-BC7DCF6E9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95769E89-B403-4576-93A4-BC7DCF6E9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CA447-A57D-4D01-90AF-13727F013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1B4CA447-A57D-4D01-90AF-13727F013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207199-092D-487A-84E9-50318D36B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23207199-092D-487A-84E9-50318D36B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805154-E03F-4C75-A485-02224BE06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41805154-E03F-4C75-A485-02224BE06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4E96B-DC7D-48C2-8059-41E60B52E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D364E96B-DC7D-48C2-8059-41E60B52E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1582D-A289-4E85-90D5-1DA2E32F9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dgm id="{D261582D-A289-4E85-90D5-1DA2E32F9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2DCEE0-D24A-492D-A7F0-9D409D974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graphicEl>
                                              <a:dgm id="{FA2DCEE0-D24A-492D-A7F0-9D409D974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DFE39C-B130-4CC1-B0E3-1E3C38680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graphicEl>
                                              <a:dgm id="{16DFE39C-B130-4CC1-B0E3-1E3C38680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AD9DA-0401-45CE-94BC-8DBBC1D11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graphicEl>
                                              <a:dgm id="{A47AD9DA-0401-45CE-94BC-8DBBC1D11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0D3AF-FCB3-49CD-BBF7-D2D19C3DF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">
                                            <p:graphicEl>
                                              <a:dgm id="{1350D3AF-FCB3-49CD-BBF7-D2D19C3DF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EAD53-BC76-4A00-A637-640E6198E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>
                                            <p:graphicEl>
                                              <a:dgm id="{ED2EAD53-BC76-4A00-A637-640E6198E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20DD9-6F91-4AAB-9BC4-6663B6492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">
                                            <p:graphicEl>
                                              <a:dgm id="{A1020DD9-6F91-4AAB-9BC4-6663B6492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9F9EC2-D62B-4A59-AB88-1858E70C4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dgm id="{DA9F9EC2-D62B-4A59-AB88-1858E70C4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BFFC1-AE46-466C-8DBC-5F7BFC040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">
                                            <p:graphicEl>
                                              <a:dgm id="{5A1BFFC1-AE46-466C-8DBC-5F7BFC040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C6D9B-4961-47D7-8F71-5F89C680E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graphicEl>
                                              <a:dgm id="{396C6D9B-4961-47D7-8F71-5F89C680E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95983-424F-41FF-8FD5-C0B790133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">
                                            <p:graphicEl>
                                              <a:dgm id="{28B95983-424F-41FF-8FD5-C0B790133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0CFF20-C943-479F-AF84-2AE34BDCF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">
                                            <p:graphicEl>
                                              <a:dgm id="{B10CFF20-C943-479F-AF84-2AE34BDCF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BDBAA-B2F5-4362-B9C4-C347F9A2F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">
                                            <p:graphicEl>
                                              <a:dgm id="{1A0BDBAA-B2F5-4362-B9C4-C347F9A2F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E3E19-660E-440E-8494-4B7DB44D7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">
                                            <p:graphicEl>
                                              <a:dgm id="{FDAE3E19-660E-440E-8494-4B7DB44D7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C1B05-300A-4474-8554-BA2EA2D4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">
                                            <p:graphicEl>
                                              <a:dgm id="{361C1B05-300A-4474-8554-BA2EA2D4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D84D68-36B3-4DF3-A5B3-55099CCD7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">
                                            <p:graphicEl>
                                              <a:dgm id="{D5D84D68-36B3-4DF3-A5B3-55099CCD7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6B57CD-AE87-4094-AF67-9D32282F9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">
                                            <p:graphicEl>
                                              <a:dgm id="{086B57CD-AE87-4094-AF67-9D32282F9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07CD7-4361-4929-A809-22FC5FBA0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">
                                            <p:graphicEl>
                                              <a:dgm id="{0F507CD7-4361-4929-A809-22FC5FBA0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147F2-1705-4551-9B1A-BC0D9692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">
                                            <p:graphicEl>
                                              <a:dgm id="{DD9147F2-1705-4551-9B1A-BC0D96924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113A7-459C-4AC7-8343-DDF3DDFEF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">
                                            <p:graphicEl>
                                              <a:dgm id="{A47113A7-459C-4AC7-8343-DDF3DDFEF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F1D21-DFFC-4C5D-A058-82E0BA13A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">
                                            <p:graphicEl>
                                              <a:dgm id="{88FF1D21-DFFC-4C5D-A058-82E0BA13A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4BA6CE-A493-40A2-A09E-64F809A0A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">
                                            <p:graphicEl>
                                              <a:dgm id="{EF4BA6CE-A493-40A2-A09E-64F809A0A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D3E95E-873A-4391-8EA1-316949C64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">
                                            <p:graphicEl>
                                              <a:dgm id="{28D3E95E-873A-4391-8EA1-316949C64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DC578C-7851-40E5-87D8-CD970C57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">
                                            <p:graphicEl>
                                              <a:dgm id="{C5DC578C-7851-40E5-87D8-CD970C57B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9FCC3-7A7D-4DDA-BB63-D486046A4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">
                                            <p:graphicEl>
                                              <a:dgm id="{4039FCC3-7A7D-4DDA-BB63-D486046A4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BC3D5-E94E-4FD0-B846-ABCDD172D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">
                                            <p:graphicEl>
                                              <a:dgm id="{BF7BC3D5-E94E-4FD0-B846-ABCDD172D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CEF9AF-920C-4BB8-B126-EBEAE42CB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">
                                            <p:graphicEl>
                                              <a:dgm id="{DCCEF9AF-920C-4BB8-B126-EBEAE42CB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467A7D-B5DF-4B1A-83E3-65E508009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">
                                            <p:graphicEl>
                                              <a:dgm id="{35467A7D-B5DF-4B1A-83E3-65E508009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44890-CC5C-41F9-846E-6E35F9ABE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">
                                            <p:graphicEl>
                                              <a:dgm id="{38044890-CC5C-41F9-846E-6E35F9ABE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2E74A-7132-453E-AF5B-81A03BB08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">
                                            <p:graphicEl>
                                              <a:dgm id="{1F92E74A-7132-453E-AF5B-81A03BB08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49809B-8040-4408-8316-1AA52DE90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">
                                            <p:graphicEl>
                                              <a:dgm id="{2649809B-8040-4408-8316-1AA52DE90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E9604A-F038-47FC-8BBF-E6E38D9E7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">
                                            <p:graphicEl>
                                              <a:dgm id="{8DE9604A-F038-47FC-8BBF-E6E38D9E7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95137-40AA-4076-AD6B-1349D44B0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">
                                            <p:graphicEl>
                                              <a:dgm id="{00795137-40AA-4076-AD6B-1349D44B0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A8C5B6-546E-4248-804B-E64D11B2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">
                                            <p:graphicEl>
                                              <a:dgm id="{35A8C5B6-546E-4248-804B-E64D11B29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8D9F9-DF2D-48DF-800B-6CDF89D92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">
                                            <p:graphicEl>
                                              <a:dgm id="{5CC8D9F9-DF2D-48DF-800B-6CDF89D92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D2EE5-CF9C-4E3F-A16F-7765ECD66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">
                                            <p:graphicEl>
                                              <a:dgm id="{327D2EE5-CF9C-4E3F-A16F-7765ECD66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672B5-ED44-4E5C-BAD8-969F8AC7A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">
                                            <p:graphicEl>
                                              <a:dgm id="{115672B5-ED44-4E5C-BAD8-969F8AC7A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30E78-317B-4B8D-B201-F72C7BF9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">
                                            <p:graphicEl>
                                              <a:dgm id="{3B830E78-317B-4B8D-B201-F72C7BF9B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16A9FD-BAA5-4644-A7F0-7F7C396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">
                                            <p:graphicEl>
                                              <a:dgm id="{A616A9FD-BAA5-4644-A7F0-7F7C3960D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A6EBC-F4DF-4EE3-8851-ABB3867AC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">
                                            <p:graphicEl>
                                              <a:dgm id="{EB1A6EBC-F4DF-4EE3-8851-ABB3867AC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59611F-85EB-4481-A5DA-8EBD79CD6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">
                                            <p:graphicEl>
                                              <a:dgm id="{A559611F-85EB-4481-A5DA-8EBD79CD6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9C76E5-9B6A-4B8A-ADFC-FFD0514E8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">
                                            <p:graphicEl>
                                              <a:dgm id="{849C76E5-9B6A-4B8A-ADFC-FFD0514E8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EABFC7-D4F2-45C8-9AFF-1B2A12475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">
                                            <p:graphicEl>
                                              <a:dgm id="{FCEABFC7-D4F2-45C8-9AFF-1B2A12475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69FBBC-17E7-459B-B987-848354A2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">
                                            <p:graphicEl>
                                              <a:dgm id="{1269FBBC-17E7-459B-B987-848354A2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AA9BE-273F-4819-A754-EEECDA479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">
                                            <p:graphicEl>
                                              <a:dgm id="{7DCAA9BE-273F-4819-A754-EEECDA479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DF292-B415-4D7D-993D-7B7318808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">
                                            <p:graphicEl>
                                              <a:dgm id="{709DF292-B415-4D7D-993D-7B7318808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D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017AA7D4-343D-729B-1FCD-D73D3E2B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59587"/>
            <a:ext cx="5280912" cy="15073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 Arabic Style" panose="00000400000000000000" pitchFamily="2" charset="-78"/>
                <a:cs typeface="B Arabic Style" panose="00000400000000000000" pitchFamily="2" charset="-78"/>
              </a:rPr>
              <a:t>دخول</a:t>
            </a:r>
            <a:r>
              <a:rPr lang="en-US" b="1" dirty="0">
                <a:latin typeface="B Arabic Style" panose="00000400000000000000" pitchFamily="2" charset="-78"/>
                <a:cs typeface="B Arabic Style" panose="00000400000000000000" pitchFamily="2" charset="-78"/>
              </a:rPr>
              <a:t> </a:t>
            </a:r>
            <a:r>
              <a:rPr lang="en-US" b="1" dirty="0" err="1">
                <a:latin typeface="B Arabic Style" panose="00000400000000000000" pitchFamily="2" charset="-78"/>
                <a:cs typeface="B Arabic Style" panose="00000400000000000000" pitchFamily="2" charset="-78"/>
              </a:rPr>
              <a:t>ما</a:t>
            </a:r>
            <a:r>
              <a:rPr lang="en-US" b="1" dirty="0">
                <a:latin typeface="B Arabic Style" panose="00000400000000000000" pitchFamily="2" charset="-78"/>
                <a:cs typeface="B Arabic Style" panose="00000400000000000000" pitchFamily="2" charset="-78"/>
              </a:rPr>
              <a:t> </a:t>
            </a:r>
            <a:r>
              <a:rPr lang="en-US" b="1" dirty="0" err="1">
                <a:latin typeface="B Arabic Style" panose="00000400000000000000" pitchFamily="2" charset="-78"/>
                <a:cs typeface="B Arabic Style" panose="00000400000000000000" pitchFamily="2" charset="-78"/>
              </a:rPr>
              <a:t>الزائدة</a:t>
            </a:r>
            <a:endParaRPr lang="en-US" b="1" dirty="0">
              <a:latin typeface="B Arabic Style" panose="00000400000000000000" pitchFamily="2" charset="-78"/>
              <a:cs typeface="B Arabic Style" panose="00000400000000000000" pitchFamily="2" charset="-78"/>
            </a:endParaRP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1B2CAA0A-B5D7-A3B3-041B-37C5ADDF2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88" y="2844800"/>
            <a:ext cx="5280912" cy="3060701"/>
          </a:xfrm>
        </p:spPr>
        <p:txBody>
          <a:bodyPr anchor="t">
            <a:normAutofit/>
          </a:bodyPr>
          <a:lstStyle/>
          <a:p>
            <a:r>
              <a:rPr lang="ar-SA" sz="2400" dirty="0"/>
              <a:t>الشرط لكفّ (ما) إنّ وأخواتها عن العمل أن تكون حرفيّة زائدة وليست موصولة بمعنى (الذي)</a:t>
            </a:r>
          </a:p>
          <a:p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إنّ ما عندك حسنٌ.</a:t>
            </a:r>
          </a:p>
          <a:p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إن ما فعلته بوالديك لا يرضي الله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Freeform: Shape 8">
            <a:extLst>
              <a:ext uri="{FF2B5EF4-FFF2-40B4-BE49-F238E27FC236}">
                <a16:creationId xmlns:a16="http://schemas.microsoft.com/office/drawing/2014/main" id="{ABB01071-716F-6543-8D8D-69CC0A2AA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ADDA446B-9201-8E49-8BFA-DC886BA7B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7601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عنصر نائب للمحتوى 4" descr="صورة تحتوي على نص, الخط, خط يد, فن الخط&#10;&#10;تم إنشاء الوصف تلقائياً">
            <a:extLst>
              <a:ext uri="{FF2B5EF4-FFF2-40B4-BE49-F238E27FC236}">
                <a16:creationId xmlns:a16="http://schemas.microsoft.com/office/drawing/2014/main" id="{758119F9-17EE-3022-61A0-36DAD0D18B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9" r="7580"/>
          <a:stretch/>
        </p:blipFill>
        <p:spPr>
          <a:xfrm>
            <a:off x="7215888" y="2061028"/>
            <a:ext cx="3640798" cy="277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3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F376039C-10CD-35BF-AE10-DD9687351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15274"/>
              </p:ext>
            </p:extLst>
          </p:nvPr>
        </p:nvGraphicFramePr>
        <p:xfrm>
          <a:off x="145143" y="83344"/>
          <a:ext cx="10488725" cy="6607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62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F376039C-10CD-35BF-AE10-DD9687351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07486"/>
              </p:ext>
            </p:extLst>
          </p:nvPr>
        </p:nvGraphicFramePr>
        <p:xfrm>
          <a:off x="-1119301" y="126319"/>
          <a:ext cx="11777776" cy="660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17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54289-0392-4340-9DB8-154CAB00B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CF54289-0392-4340-9DB8-154CAB00B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CF54289-0392-4340-9DB8-154CAB00B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CF54289-0392-4340-9DB8-154CAB00B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554EE0-1FA5-4DA9-84E3-4442314DB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E5554EE0-1FA5-4DA9-84E3-4442314DB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5554EE0-1FA5-4DA9-84E3-4442314DB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E5554EE0-1FA5-4DA9-84E3-4442314DB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935910-D788-4393-97E5-27B1ADFFD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36935910-D788-4393-97E5-27B1ADFFD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6935910-D788-4393-97E5-27B1ADFFD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36935910-D788-4393-97E5-27B1ADFFD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4B6283-AB3B-4E27-A10D-EC63620CE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924B6283-AB3B-4E27-A10D-EC63620CE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924B6283-AB3B-4E27-A10D-EC63620CE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924B6283-AB3B-4E27-A10D-EC63620CE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3327F4-C148-41C8-A84C-70DFB7459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23327F4-C148-41C8-A84C-70DFB7459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23327F4-C148-41C8-A84C-70DFB7459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23327F4-C148-41C8-A84C-70DFB7459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BCDDE-7291-48C9-820A-A46FBA15C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F0DBCDDE-7291-48C9-820A-A46FBA15C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0DBCDDE-7291-48C9-820A-A46FBA15C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0DBCDDE-7291-48C9-820A-A46FBA15C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C017DF-A5B7-4344-9A8C-A922EF624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80C017DF-A5B7-4344-9A8C-A922EF624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80C017DF-A5B7-4344-9A8C-A922EF624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0C017DF-A5B7-4344-9A8C-A922EF624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92DE5-2E61-4632-9D08-304F4B518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90F92DE5-2E61-4632-9D08-304F4B518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90F92DE5-2E61-4632-9D08-304F4B518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90F92DE5-2E61-4632-9D08-304F4B518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1C677-894A-47F5-8A1C-0A9606CC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E881C677-894A-47F5-8A1C-0A9606CC2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E881C677-894A-47F5-8A1C-0A9606CC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E881C677-894A-47F5-8A1C-0A9606CC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A639F3-3A2F-4337-94A7-980A7BAC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73A639F3-3A2F-4337-94A7-980A7BACB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73A639F3-3A2F-4337-94A7-980A7BAC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73A639F3-3A2F-4337-94A7-980A7BAC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C53B9B-E4B6-4815-8A0D-8F5BA9996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00C53B9B-E4B6-4815-8A0D-8F5BA9996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00C53B9B-E4B6-4815-8A0D-8F5BA9996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00C53B9B-E4B6-4815-8A0D-8F5BA9996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EBCDE3-73DD-4862-9198-1821D2344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92EBCDE3-73DD-4862-9198-1821D2344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92EBCDE3-73DD-4862-9198-1821D2344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92EBCDE3-73DD-4862-9198-1821D2344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F4B84C-B5FD-4D89-9F01-C7462A3F1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36F4B84C-B5FD-4D89-9F01-C7462A3F13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36F4B84C-B5FD-4D89-9F01-C7462A3F1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36F4B84C-B5FD-4D89-9F01-C7462A3F1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11BDF-BC44-4D7E-BEB8-C1E803BF9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37011BDF-BC44-4D7E-BEB8-C1E803BF9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37011BDF-BC44-4D7E-BEB8-C1E803BF9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37011BDF-BC44-4D7E-BEB8-C1E803BF9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80C34-8542-49E1-8B19-AEB45722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D2080C34-8542-49E1-8B19-AEB457221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D2080C34-8542-49E1-8B19-AEB45722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D2080C34-8542-49E1-8B19-AEB45722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91115-6D04-42B3-B348-B9D97913C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DA691115-6D04-42B3-B348-B9D97913C4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DA691115-6D04-42B3-B348-B9D97913C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DA691115-6D04-42B3-B348-B9D97913C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B5D099-89FE-406D-B638-BCD4E1BFF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graphicEl>
                                              <a:dgm id="{D5B5D099-89FE-406D-B638-BCD4E1BFF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D5B5D099-89FE-406D-B638-BCD4E1BFF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D5B5D099-89FE-406D-B638-BCD4E1BFF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0A385-9016-4BBB-8072-CB287DD93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74B0A385-9016-4BBB-8072-CB287DD939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74B0A385-9016-4BBB-8072-CB287DD93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74B0A385-9016-4BBB-8072-CB287DD93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DB3416-A64E-48CE-A677-592FABDE0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graphicEl>
                                              <a:dgm id="{34DB3416-A64E-48CE-A677-592FABDE0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34DB3416-A64E-48CE-A677-592FABDE0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34DB3416-A64E-48CE-A677-592FABDE0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4469EC-BE8A-4ED2-8DFA-01D9BFDFB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graphicEl>
                                              <a:dgm id="{AF4469EC-BE8A-4ED2-8DFA-01D9BFDFB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AF4469EC-BE8A-4ED2-8DFA-01D9BFDFB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AF4469EC-BE8A-4ED2-8DFA-01D9BFDFB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8C494B-3C98-4001-8EE3-A85D375B0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graphicEl>
                                              <a:dgm id="{FB8C494B-3C98-4001-8EE3-A85D375B0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FB8C494B-3C98-4001-8EE3-A85D375B0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graphicEl>
                                              <a:dgm id="{FB8C494B-3C98-4001-8EE3-A85D375B0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518FCB-CEBA-4C82-A0B3-5DE152EB0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graphicEl>
                                              <a:dgm id="{99518FCB-CEBA-4C82-A0B3-5DE152EB0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99518FCB-CEBA-4C82-A0B3-5DE152EB0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graphicEl>
                                              <a:dgm id="{99518FCB-CEBA-4C82-A0B3-5DE152EB0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F97BE-8863-4412-80AC-A2AA533DB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">
                                            <p:graphicEl>
                                              <a:dgm id="{F5FF97BE-8863-4412-80AC-A2AA533DB1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F5FF97BE-8863-4412-80AC-A2AA533DB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F5FF97BE-8863-4412-80AC-A2AA533DB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1272D0-0490-4034-AEAC-12312AEFE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graphicEl>
                                              <a:dgm id="{761272D0-0490-4034-AEAC-12312AEFE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761272D0-0490-4034-AEAC-12312AEFE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761272D0-0490-4034-AEAC-12312AEFE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9E9EB-BA87-498D-8C8B-B7997B192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>
                                            <p:graphicEl>
                                              <a:dgm id="{C719E9EB-BA87-498D-8C8B-B7997B192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C719E9EB-BA87-498D-8C8B-B7997B192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C719E9EB-BA87-498D-8C8B-B7997B192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532858-8300-4CE8-99B0-FC6B303C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">
                                            <p:graphicEl>
                                              <a:dgm id="{A7532858-8300-4CE8-99B0-FC6B303C9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A7532858-8300-4CE8-99B0-FC6B303C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graphicEl>
                                              <a:dgm id="{A7532858-8300-4CE8-99B0-FC6B303C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EA0DF-65A4-4A9F-B669-14D48EF3A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">
                                            <p:graphicEl>
                                              <a:dgm id="{19AEA0DF-65A4-4A9F-B669-14D48EF3A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19AEA0DF-65A4-4A9F-B669-14D48EF3A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19AEA0DF-65A4-4A9F-B669-14D48EF3A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613DE-9502-4D7C-92A4-223E5593A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">
                                            <p:graphicEl>
                                              <a:dgm id="{A48613DE-9502-4D7C-92A4-223E5593A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A48613DE-9502-4D7C-92A4-223E5593A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graphicEl>
                                              <a:dgm id="{A48613DE-9502-4D7C-92A4-223E5593A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A65EC5-236D-440C-AB9C-0E4E0835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">
                                            <p:graphicEl>
                                              <a:dgm id="{1BA65EC5-236D-440C-AB9C-0E4E0835E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1BA65EC5-236D-440C-AB9C-0E4E0835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1BA65EC5-236D-440C-AB9C-0E4E0835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DEC51D-1E0A-4C22-9F7A-A70A5CA1A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graphicEl>
                                              <a:dgm id="{5EDEC51D-1E0A-4C22-9F7A-A70A5CA1A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5EDEC51D-1E0A-4C22-9F7A-A70A5CA1A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graphicEl>
                                              <a:dgm id="{5EDEC51D-1E0A-4C22-9F7A-A70A5CA1A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FA375-348C-4374-A3A6-D03291CCC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">
                                            <p:graphicEl>
                                              <a:dgm id="{DEDFA375-348C-4374-A3A6-D03291CCC5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">
                                            <p:graphicEl>
                                              <a:dgm id="{DEDFA375-348C-4374-A3A6-D03291CCC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">
                                            <p:graphicEl>
                                              <a:dgm id="{DEDFA375-348C-4374-A3A6-D03291CCC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A7483-6947-4D2C-9F91-2E7860B4D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">
                                            <p:graphicEl>
                                              <a:dgm id="{53CA7483-6947-4D2C-9F91-2E7860B4D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">
                                            <p:graphicEl>
                                              <a:dgm id="{53CA7483-6947-4D2C-9F91-2E7860B4D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>
                                            <p:graphicEl>
                                              <a:dgm id="{53CA7483-6947-4D2C-9F91-2E7860B4D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C39263-75E5-4716-B1F3-14E22D6CC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">
                                            <p:graphicEl>
                                              <a:dgm id="{5FC39263-75E5-4716-B1F3-14E22D6CC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">
                                            <p:graphicEl>
                                              <a:dgm id="{5FC39263-75E5-4716-B1F3-14E22D6CC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">
                                            <p:graphicEl>
                                              <a:dgm id="{5FC39263-75E5-4716-B1F3-14E22D6CC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2FB73-35A0-4F25-87CD-336218B81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">
                                            <p:graphicEl>
                                              <a:dgm id="{1062FB73-35A0-4F25-87CD-336218B81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">
                                            <p:graphicEl>
                                              <a:dgm id="{1062FB73-35A0-4F25-87CD-336218B81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">
                                            <p:graphicEl>
                                              <a:dgm id="{1062FB73-35A0-4F25-87CD-336218B81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FC703C-A483-4788-944A-B3416CFB0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">
                                            <p:graphicEl>
                                              <a:dgm id="{FFFC703C-A483-4788-944A-B3416CFB0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">
                                            <p:graphicEl>
                                              <a:dgm id="{FFFC703C-A483-4788-944A-B3416CFB0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">
                                            <p:graphicEl>
                                              <a:dgm id="{FFFC703C-A483-4788-944A-B3416CFB0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2D577C-82D1-C4CF-4BE9-7F59717C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>نون الوقاية تأتي مع (ليت) وتمتنع عن (لعل) </a:t>
            </a:r>
            <a:br>
              <a:rPr lang="ar-SA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>ومع بقية الأحرف يجوز الإتيان بالنون وتخفيفها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F42FF1C-EAD4-FBD4-3ABD-FB7EC099D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045"/>
              </p:ext>
            </p:extLst>
          </p:nvPr>
        </p:nvGraphicFramePr>
        <p:xfrm>
          <a:off x="966788" y="2247900"/>
          <a:ext cx="9075737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58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B184E-E0EE-4911-99AA-5151B33A2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64B184E-E0EE-4911-99AA-5151B33A2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7BB4F2-E588-4B19-9F88-0C654F5AE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D7BB4F2-E588-4B19-9F88-0C654F5AE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D7FA1D-9B8C-45C7-BCB9-74AB53E1C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6D7FA1D-9B8C-45C7-BCB9-74AB53E1C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56D0C-1BE6-4FCF-9741-7DCB2ECE9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AE56D0C-1BE6-4FCF-9741-7DCB2ECE9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D590A-91D6-4233-84CE-7BE7FACE2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C6D590A-91D6-4233-84CE-7BE7FACE2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30473-E801-4815-849F-0B1883035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C830473-E801-4815-849F-0B1883035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1A8683-4E52-4130-99EA-3F32A1F6A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E1A8683-4E52-4130-99EA-3F32A1F6A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836E2-DA09-45AF-B6FC-E09561A66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0C836E2-DA09-45AF-B6FC-E09561A66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A6D9F-10D7-4DB4-B3A6-6700ED208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50A6D9F-10D7-4DB4-B3A6-6700ED208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5E130-FBC2-41D6-B130-3E7EDA096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005E130-FBC2-41D6-B130-3E7EDA096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B71B7-0EFA-45CA-ACDC-CF5E03ACF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FAB71B7-0EFA-45CA-ACDC-CF5E03ACF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Marrakesh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TM04033927[[fn=الحدث الرئيسي]]</Template>
  <TotalTime>19943</TotalTime>
  <Words>530</Words>
  <Application>Microsoft Office PowerPoint</Application>
  <PresentationFormat>شاشة عريضة</PresentationFormat>
  <Paragraphs>136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ABO SLMAN Alomar النسخ4</vt:lpstr>
      <vt:lpstr>Aldhabi</vt:lpstr>
      <vt:lpstr>Arabic Typesetting</vt:lpstr>
      <vt:lpstr>Arial</vt:lpstr>
      <vt:lpstr>B Arabic Style</vt:lpstr>
      <vt:lpstr>Goudy Old Style</vt:lpstr>
      <vt:lpstr>Wingdings</vt:lpstr>
      <vt:lpstr>MarrakeshVTI</vt:lpstr>
      <vt:lpstr>تطبيقات نحوية 2 </vt:lpstr>
      <vt:lpstr>إن وأخواتها</vt:lpstr>
      <vt:lpstr>إن وأخواتها</vt:lpstr>
      <vt:lpstr>عرض تقديمي في PowerPoint</vt:lpstr>
      <vt:lpstr>إن وأخواتها</vt:lpstr>
      <vt:lpstr>دخول ما الزائدة</vt:lpstr>
      <vt:lpstr>عرض تقديمي في PowerPoint</vt:lpstr>
      <vt:lpstr>عرض تقديمي في PowerPoint</vt:lpstr>
      <vt:lpstr>نون الوقاية تأتي مع (ليت) وتمتنع عن (لعل)  ومع بقية الأحرف يجوز الإتيان بالنون وتخفيفها</vt:lpstr>
      <vt:lpstr>تطبيـــــــق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أسماء .</dc:creator>
  <cp:lastModifiedBy>أسماء .</cp:lastModifiedBy>
  <cp:revision>18</cp:revision>
  <dcterms:created xsi:type="dcterms:W3CDTF">2023-03-11T15:14:58Z</dcterms:created>
  <dcterms:modified xsi:type="dcterms:W3CDTF">2023-08-27T22:41:10Z</dcterms:modified>
</cp:coreProperties>
</file>