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81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9" r:id="rId13"/>
    <p:sldId id="293" r:id="rId14"/>
    <p:sldId id="328" r:id="rId15"/>
    <p:sldId id="330" r:id="rId16"/>
    <p:sldId id="302" r:id="rId17"/>
    <p:sldId id="323" r:id="rId18"/>
    <p:sldId id="331" r:id="rId19"/>
    <p:sldId id="324" r:id="rId20"/>
    <p:sldId id="332" r:id="rId21"/>
    <p:sldId id="325" r:id="rId22"/>
    <p:sldId id="326" r:id="rId23"/>
    <p:sldId id="333" r:id="rId24"/>
    <p:sldId id="327" r:id="rId25"/>
    <p:sldId id="33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7C25"/>
    <a:srgbClr val="FAF786"/>
    <a:srgbClr val="EEF8BA"/>
    <a:srgbClr val="929292"/>
    <a:srgbClr val="7D00D2"/>
    <a:srgbClr val="8F62B2"/>
    <a:srgbClr val="570092"/>
    <a:srgbClr val="542378"/>
    <a:srgbClr val="8F62B1"/>
    <a:srgbClr val="8D6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969674-2210-4C01-B75D-C8AF797A7BFA}" v="2" dt="2021-03-16T14:49:21.932"/>
  </p1510:revLst>
</p1510:revInfo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adah a" userId="94a46422042250b2" providerId="LiveId" clId="{E421F407-44A2-43EF-8049-600ACAACE0FD}"/>
    <pc:docChg chg="modSld">
      <pc:chgData name="Ghadah a" userId="94a46422042250b2" providerId="LiveId" clId="{E421F407-44A2-43EF-8049-600ACAACE0FD}" dt="2019-02-24T15:55:14.017" v="11" actId="20577"/>
      <pc:docMkLst>
        <pc:docMk/>
      </pc:docMkLst>
      <pc:sldChg chg="modSp">
        <pc:chgData name="Ghadah a" userId="94a46422042250b2" providerId="LiveId" clId="{E421F407-44A2-43EF-8049-600ACAACE0FD}" dt="2019-02-24T15:55:14.017" v="11" actId="20577"/>
        <pc:sldMkLst>
          <pc:docMk/>
          <pc:sldMk cId="817136849" sldId="281"/>
        </pc:sldMkLst>
        <pc:spChg chg="mod">
          <ac:chgData name="Ghadah a" userId="94a46422042250b2" providerId="LiveId" clId="{E421F407-44A2-43EF-8049-600ACAACE0FD}" dt="2019-02-24T15:55:14.017" v="11" actId="20577"/>
          <ac:spMkLst>
            <pc:docMk/>
            <pc:sldMk cId="817136849" sldId="281"/>
            <ac:spMk id="7" creationId="{00000000-0000-0000-0000-000000000000}"/>
          </ac:spMkLst>
        </pc:spChg>
      </pc:sldChg>
    </pc:docChg>
  </pc:docChgLst>
  <pc:docChgLst>
    <pc:chgData name="Ghadah a" userId="94a46422042250b2" providerId="LiveId" clId="{13F9FC23-B26D-43FB-A140-AB2E70520F65}"/>
    <pc:docChg chg="undo custSel addSld delSld modSld">
      <pc:chgData name="Ghadah a" userId="94a46422042250b2" providerId="LiveId" clId="{13F9FC23-B26D-43FB-A140-AB2E70520F65}" dt="2019-02-20T17:12:05.186" v="336"/>
      <pc:docMkLst>
        <pc:docMk/>
      </pc:docMkLst>
      <pc:sldChg chg="modSp">
        <pc:chgData name="Ghadah a" userId="94a46422042250b2" providerId="LiveId" clId="{13F9FC23-B26D-43FB-A140-AB2E70520F65}" dt="2019-02-20T16:42:45.973" v="18" actId="207"/>
        <pc:sldMkLst>
          <pc:docMk/>
          <pc:sldMk cId="1775087366" sldId="257"/>
        </pc:sldMkLst>
        <pc:spChg chg="mod">
          <ac:chgData name="Ghadah a" userId="94a46422042250b2" providerId="LiveId" clId="{13F9FC23-B26D-43FB-A140-AB2E70520F65}" dt="2019-02-20T16:42:21.144" v="0" actId="208"/>
          <ac:spMkLst>
            <pc:docMk/>
            <pc:sldMk cId="1775087366" sldId="257"/>
            <ac:spMk id="8" creationId="{00000000-0000-0000-0000-000000000000}"/>
          </ac:spMkLst>
        </pc:spChg>
        <pc:spChg chg="mod">
          <ac:chgData name="Ghadah a" userId="94a46422042250b2" providerId="LiveId" clId="{13F9FC23-B26D-43FB-A140-AB2E70520F65}" dt="2019-02-20T16:42:36.630" v="16" actId="20577"/>
          <ac:spMkLst>
            <pc:docMk/>
            <pc:sldMk cId="1775087366" sldId="257"/>
            <ac:spMk id="12" creationId="{00000000-0000-0000-0000-000000000000}"/>
          </ac:spMkLst>
        </pc:spChg>
        <pc:spChg chg="mod">
          <ac:chgData name="Ghadah a" userId="94a46422042250b2" providerId="LiveId" clId="{13F9FC23-B26D-43FB-A140-AB2E70520F65}" dt="2019-02-20T16:42:45.973" v="18" actId="207"/>
          <ac:spMkLst>
            <pc:docMk/>
            <pc:sldMk cId="1775087366" sldId="257"/>
            <ac:spMk id="13" creationId="{00000000-0000-0000-0000-000000000000}"/>
          </ac:spMkLst>
        </pc:spChg>
      </pc:sldChg>
      <pc:sldChg chg="addSp delSp modSp">
        <pc:chgData name="Ghadah a" userId="94a46422042250b2" providerId="LiveId" clId="{13F9FC23-B26D-43FB-A140-AB2E70520F65}" dt="2019-02-20T16:52:04.781" v="128"/>
        <pc:sldMkLst>
          <pc:docMk/>
          <pc:sldMk cId="817136849" sldId="281"/>
        </pc:sldMkLst>
        <pc:spChg chg="add del">
          <ac:chgData name="Ghadah a" userId="94a46422042250b2" providerId="LiveId" clId="{13F9FC23-B26D-43FB-A140-AB2E70520F65}" dt="2019-02-20T16:52:04.781" v="128"/>
          <ac:spMkLst>
            <pc:docMk/>
            <pc:sldMk cId="817136849" sldId="281"/>
            <ac:spMk id="2" creationId="{5A9E6F26-8953-4337-9CB8-10929B3DC14A}"/>
          </ac:spMkLst>
        </pc:spChg>
        <pc:spChg chg="mod">
          <ac:chgData name="Ghadah a" userId="94a46422042250b2" providerId="LiveId" clId="{13F9FC23-B26D-43FB-A140-AB2E70520F65}" dt="2019-02-20T16:51:40.974" v="126" actId="20577"/>
          <ac:spMkLst>
            <pc:docMk/>
            <pc:sldMk cId="817136849" sldId="281"/>
            <ac:spMk id="7" creationId="{00000000-0000-0000-0000-000000000000}"/>
          </ac:spMkLst>
        </pc:spChg>
        <pc:spChg chg="mod">
          <ac:chgData name="Ghadah a" userId="94a46422042250b2" providerId="LiveId" clId="{13F9FC23-B26D-43FB-A140-AB2E70520F65}" dt="2019-02-20T16:43:13.001" v="22" actId="16037"/>
          <ac:spMkLst>
            <pc:docMk/>
            <pc:sldMk cId="817136849" sldId="281"/>
            <ac:spMk id="10" creationId="{00000000-0000-0000-0000-000000000000}"/>
          </ac:spMkLst>
        </pc:spChg>
        <pc:spChg chg="mod">
          <ac:chgData name="Ghadah a" userId="94a46422042250b2" providerId="LiveId" clId="{13F9FC23-B26D-43FB-A140-AB2E70520F65}" dt="2019-02-20T16:43:35.127" v="39" actId="20577"/>
          <ac:spMkLst>
            <pc:docMk/>
            <pc:sldMk cId="817136849" sldId="281"/>
            <ac:spMk id="11" creationId="{00000000-0000-0000-0000-000000000000}"/>
          </ac:spMkLst>
        </pc:spChg>
      </pc:sldChg>
      <pc:sldChg chg="modSp">
        <pc:chgData name="Ghadah a" userId="94a46422042250b2" providerId="LiveId" clId="{13F9FC23-B26D-43FB-A140-AB2E70520F65}" dt="2019-02-20T16:55:53.578" v="193" actId="208"/>
        <pc:sldMkLst>
          <pc:docMk/>
          <pc:sldMk cId="3882362872" sldId="293"/>
        </pc:sldMkLst>
        <pc:spChg chg="mod">
          <ac:chgData name="Ghadah a" userId="94a46422042250b2" providerId="LiveId" clId="{13F9FC23-B26D-43FB-A140-AB2E70520F65}" dt="2019-02-20T16:55:53.578" v="193" actId="208"/>
          <ac:spMkLst>
            <pc:docMk/>
            <pc:sldMk cId="3882362872" sldId="293"/>
            <ac:spMk id="7" creationId="{00000000-0000-0000-0000-000000000000}"/>
          </ac:spMkLst>
        </pc:spChg>
      </pc:sldChg>
      <pc:sldChg chg="addSp delSp modSp">
        <pc:chgData name="Ghadah a" userId="94a46422042250b2" providerId="LiveId" clId="{13F9FC23-B26D-43FB-A140-AB2E70520F65}" dt="2019-02-20T17:08:17.374" v="296" actId="1076"/>
        <pc:sldMkLst>
          <pc:docMk/>
          <pc:sldMk cId="2698267572" sldId="302"/>
        </pc:sldMkLst>
        <pc:spChg chg="mod">
          <ac:chgData name="Ghadah a" userId="94a46422042250b2" providerId="LiveId" clId="{13F9FC23-B26D-43FB-A140-AB2E70520F65}" dt="2019-02-20T17:06:20.962" v="244"/>
          <ac:spMkLst>
            <pc:docMk/>
            <pc:sldMk cId="2698267572" sldId="302"/>
            <ac:spMk id="3" creationId="{3E0B6149-2346-475E-A0E8-8E88CFA31C68}"/>
          </ac:spMkLst>
        </pc:spChg>
        <pc:spChg chg="mod">
          <ac:chgData name="Ghadah a" userId="94a46422042250b2" providerId="LiveId" clId="{13F9FC23-B26D-43FB-A140-AB2E70520F65}" dt="2019-02-20T16:56:23.420" v="213" actId="208"/>
          <ac:spMkLst>
            <pc:docMk/>
            <pc:sldMk cId="2698267572" sldId="302"/>
            <ac:spMk id="5" creationId="{00000000-0000-0000-0000-000000000000}"/>
          </ac:spMkLst>
        </pc:spChg>
        <pc:spChg chg="mod">
          <ac:chgData name="Ghadah a" userId="94a46422042250b2" providerId="LiveId" clId="{13F9FC23-B26D-43FB-A140-AB2E70520F65}" dt="2019-02-20T16:56:18.841" v="210" actId="20577"/>
          <ac:spMkLst>
            <pc:docMk/>
            <pc:sldMk cId="2698267572" sldId="302"/>
            <ac:spMk id="9" creationId="{00000000-0000-0000-0000-000000000000}"/>
          </ac:spMkLst>
        </pc:spChg>
        <pc:spChg chg="mod">
          <ac:chgData name="Ghadah a" userId="94a46422042250b2" providerId="LiveId" clId="{13F9FC23-B26D-43FB-A140-AB2E70520F65}" dt="2019-02-20T17:08:08.711" v="293" actId="114"/>
          <ac:spMkLst>
            <pc:docMk/>
            <pc:sldMk cId="2698267572" sldId="302"/>
            <ac:spMk id="11" creationId="{00000000-0000-0000-0000-000000000000}"/>
          </ac:spMkLst>
        </pc:spChg>
        <pc:picChg chg="del">
          <ac:chgData name="Ghadah a" userId="94a46422042250b2" providerId="LiveId" clId="{13F9FC23-B26D-43FB-A140-AB2E70520F65}" dt="2019-02-20T17:06:05.981" v="241" actId="478"/>
          <ac:picMkLst>
            <pc:docMk/>
            <pc:sldMk cId="2698267572" sldId="302"/>
            <ac:picMk id="8" creationId="{315FAA9E-7B11-4DA0-A300-3A42CFB560E5}"/>
          </ac:picMkLst>
        </pc:picChg>
        <pc:picChg chg="add mod">
          <ac:chgData name="Ghadah a" userId="94a46422042250b2" providerId="LiveId" clId="{13F9FC23-B26D-43FB-A140-AB2E70520F65}" dt="2019-02-20T17:08:17.374" v="296" actId="1076"/>
          <ac:picMkLst>
            <pc:docMk/>
            <pc:sldMk cId="2698267572" sldId="302"/>
            <ac:picMk id="10" creationId="{77CB28B2-D516-4C63-8BC2-92FE9268724E}"/>
          </ac:picMkLst>
        </pc:picChg>
      </pc:sldChg>
    </pc:docChg>
  </pc:docChgLst>
  <pc:docChgLst>
    <pc:chgData name="Ghadah a" userId="94a46422042250b2" providerId="LiveId" clId="{86969674-2210-4C01-B75D-C8AF797A7BFA}"/>
    <pc:docChg chg="modSld">
      <pc:chgData name="Ghadah a" userId="94a46422042250b2" providerId="LiveId" clId="{86969674-2210-4C01-B75D-C8AF797A7BFA}" dt="2021-03-16T14:49:21.932" v="8" actId="1036"/>
      <pc:docMkLst>
        <pc:docMk/>
      </pc:docMkLst>
      <pc:sldChg chg="modSp mod">
        <pc:chgData name="Ghadah a" userId="94a46422042250b2" providerId="LiveId" clId="{86969674-2210-4C01-B75D-C8AF797A7BFA}" dt="2021-03-16T14:48:35.087" v="6" actId="20577"/>
        <pc:sldMkLst>
          <pc:docMk/>
          <pc:sldMk cId="1185781717" sldId="316"/>
        </pc:sldMkLst>
        <pc:spChg chg="mod">
          <ac:chgData name="Ghadah a" userId="94a46422042250b2" providerId="LiveId" clId="{86969674-2210-4C01-B75D-C8AF797A7BFA}" dt="2021-03-16T14:48:35.087" v="6" actId="20577"/>
          <ac:spMkLst>
            <pc:docMk/>
            <pc:sldMk cId="1185781717" sldId="316"/>
            <ac:spMk id="7" creationId="{00000000-0000-0000-0000-000000000000}"/>
          </ac:spMkLst>
        </pc:spChg>
      </pc:sldChg>
      <pc:sldChg chg="modSp">
        <pc:chgData name="Ghadah a" userId="94a46422042250b2" providerId="LiveId" clId="{86969674-2210-4C01-B75D-C8AF797A7BFA}" dt="2021-03-16T14:49:21.932" v="8" actId="1036"/>
        <pc:sldMkLst>
          <pc:docMk/>
          <pc:sldMk cId="2675399177" sldId="318"/>
        </pc:sldMkLst>
        <pc:picChg chg="mod">
          <ac:chgData name="Ghadah a" userId="94a46422042250b2" providerId="LiveId" clId="{86969674-2210-4C01-B75D-C8AF797A7BFA}" dt="2021-03-16T14:49:21.932" v="8" actId="1036"/>
          <ac:picMkLst>
            <pc:docMk/>
            <pc:sldMk cId="2675399177" sldId="318"/>
            <ac:picMk id="4098" creationId="{2F76ACF6-D2C0-4653-9B00-0D8DBE59BD60}"/>
          </ac:picMkLst>
        </pc:picChg>
      </pc:sldChg>
    </pc:docChg>
  </pc:docChgLst>
  <pc:docChgLst>
    <pc:chgData name="Ghadah a" userId="94a46422042250b2" providerId="LiveId" clId="{84758F18-B95F-45B3-8704-3056AD586E5A}"/>
    <pc:docChg chg="custSel addSld modSld">
      <pc:chgData name="Ghadah a" userId="94a46422042250b2" providerId="LiveId" clId="{84758F18-B95F-45B3-8704-3056AD586E5A}" dt="2019-03-03T17:19:24.927" v="217" actId="113"/>
      <pc:docMkLst>
        <pc:docMk/>
      </pc:docMkLst>
      <pc:sldChg chg="modSp add">
        <pc:chgData name="Ghadah a" userId="94a46422042250b2" providerId="LiveId" clId="{84758F18-B95F-45B3-8704-3056AD586E5A}" dt="2019-03-02T09:44:08.038" v="211" actId="122"/>
        <pc:sldMkLst>
          <pc:docMk/>
          <pc:sldMk cId="3228636221" sldId="313"/>
        </pc:sldMkLst>
        <pc:spChg chg="mod">
          <ac:chgData name="Ghadah a" userId="94a46422042250b2" providerId="LiveId" clId="{84758F18-B95F-45B3-8704-3056AD586E5A}" dt="2019-03-02T09:41:55.443" v="3" actId="207"/>
          <ac:spMkLst>
            <pc:docMk/>
            <pc:sldMk cId="3228636221" sldId="313"/>
            <ac:spMk id="5" creationId="{00000000-0000-0000-0000-000000000000}"/>
          </ac:spMkLst>
        </pc:spChg>
        <pc:spChg chg="mod">
          <ac:chgData name="Ghadah a" userId="94a46422042250b2" providerId="LiveId" clId="{84758F18-B95F-45B3-8704-3056AD586E5A}" dt="2019-03-02T09:44:08.038" v="211" actId="122"/>
          <ac:spMkLst>
            <pc:docMk/>
            <pc:sldMk cId="3228636221" sldId="313"/>
            <ac:spMk id="11" creationId="{00000000-0000-0000-0000-000000000000}"/>
          </ac:spMkLst>
        </pc:spChg>
      </pc:sldChg>
    </pc:docChg>
  </pc:docChgLst>
  <pc:docChgLst>
    <pc:chgData name="Ghadah a" userId="94a46422042250b2" providerId="LiveId" clId="{2B09E0FD-8744-4EFB-8EB7-C8352ED7956E}"/>
    <pc:docChg chg="undo custSel addSld delSld modSld sldOrd">
      <pc:chgData name="Ghadah a" userId="94a46422042250b2" providerId="LiveId" clId="{2B09E0FD-8744-4EFB-8EB7-C8352ED7956E}" dt="2019-03-01T16:45:30.389" v="1173" actId="1076"/>
      <pc:docMkLst>
        <pc:docMk/>
      </pc:docMkLst>
      <pc:sldChg chg="modSp">
        <pc:chgData name="Ghadah a" userId="94a46422042250b2" providerId="LiveId" clId="{2B09E0FD-8744-4EFB-8EB7-C8352ED7956E}" dt="2019-03-01T11:33:30.330" v="3" actId="207"/>
        <pc:sldMkLst>
          <pc:docMk/>
          <pc:sldMk cId="1775087366" sldId="257"/>
        </pc:sldMkLst>
        <pc:spChg chg="mod">
          <ac:chgData name="Ghadah a" userId="94a46422042250b2" providerId="LiveId" clId="{2B09E0FD-8744-4EFB-8EB7-C8352ED7956E}" dt="2019-03-01T11:33:19.329" v="2" actId="208"/>
          <ac:spMkLst>
            <pc:docMk/>
            <pc:sldMk cId="1775087366" sldId="257"/>
            <ac:spMk id="8" creationId="{00000000-0000-0000-0000-000000000000}"/>
          </ac:spMkLst>
        </pc:spChg>
        <pc:spChg chg="mod">
          <ac:chgData name="Ghadah a" userId="94a46422042250b2" providerId="LiveId" clId="{2B09E0FD-8744-4EFB-8EB7-C8352ED7956E}" dt="2019-03-01T11:33:03.782" v="0"/>
          <ac:spMkLst>
            <pc:docMk/>
            <pc:sldMk cId="1775087366" sldId="257"/>
            <ac:spMk id="12" creationId="{00000000-0000-0000-0000-000000000000}"/>
          </ac:spMkLst>
        </pc:spChg>
        <pc:spChg chg="mod">
          <ac:chgData name="Ghadah a" userId="94a46422042250b2" providerId="LiveId" clId="{2B09E0FD-8744-4EFB-8EB7-C8352ED7956E}" dt="2019-03-01T11:33:30.330" v="3" actId="207"/>
          <ac:spMkLst>
            <pc:docMk/>
            <pc:sldMk cId="1775087366" sldId="257"/>
            <ac:spMk id="13" creationId="{00000000-0000-0000-0000-000000000000}"/>
          </ac:spMkLst>
        </pc:spChg>
      </pc:sldChg>
      <pc:sldChg chg="addSp delSp modSp">
        <pc:chgData name="Ghadah a" userId="94a46422042250b2" providerId="LiveId" clId="{2B09E0FD-8744-4EFB-8EB7-C8352ED7956E}" dt="2019-03-01T16:14:57.105" v="769" actId="12"/>
        <pc:sldMkLst>
          <pc:docMk/>
          <pc:sldMk cId="817136849" sldId="281"/>
        </pc:sldMkLst>
        <pc:spChg chg="mod">
          <ac:chgData name="Ghadah a" userId="94a46422042250b2" providerId="LiveId" clId="{2B09E0FD-8744-4EFB-8EB7-C8352ED7956E}" dt="2019-03-01T16:14:57.105" v="769" actId="12"/>
          <ac:spMkLst>
            <pc:docMk/>
            <pc:sldMk cId="817136849" sldId="281"/>
            <ac:spMk id="7" creationId="{00000000-0000-0000-0000-000000000000}"/>
          </ac:spMkLst>
        </pc:spChg>
        <pc:spChg chg="mod">
          <ac:chgData name="Ghadah a" userId="94a46422042250b2" providerId="LiveId" clId="{2B09E0FD-8744-4EFB-8EB7-C8352ED7956E}" dt="2019-03-01T11:33:47.629" v="6" actId="16037"/>
          <ac:spMkLst>
            <pc:docMk/>
            <pc:sldMk cId="817136849" sldId="281"/>
            <ac:spMk id="10" creationId="{00000000-0000-0000-0000-000000000000}"/>
          </ac:spMkLst>
        </pc:spChg>
        <pc:spChg chg="mod">
          <ac:chgData name="Ghadah a" userId="94a46422042250b2" providerId="LiveId" clId="{2B09E0FD-8744-4EFB-8EB7-C8352ED7956E}" dt="2019-03-01T11:35:36.520" v="38" actId="20577"/>
          <ac:spMkLst>
            <pc:docMk/>
            <pc:sldMk cId="817136849" sldId="281"/>
            <ac:spMk id="11" creationId="{00000000-0000-0000-0000-000000000000}"/>
          </ac:spMkLst>
        </pc:spChg>
        <pc:spChg chg="add mod">
          <ac:chgData name="Ghadah a" userId="94a46422042250b2" providerId="LiveId" clId="{2B09E0FD-8744-4EFB-8EB7-C8352ED7956E}" dt="2019-03-01T16:03:43.263" v="399" actId="1076"/>
          <ac:spMkLst>
            <pc:docMk/>
            <pc:sldMk cId="817136849" sldId="281"/>
            <ac:spMk id="19" creationId="{56069757-617E-4BBF-BAD5-7262F9D7B4DE}"/>
          </ac:spMkLst>
        </pc:spChg>
        <pc:spChg chg="add mod">
          <ac:chgData name="Ghadah a" userId="94a46422042250b2" providerId="LiveId" clId="{2B09E0FD-8744-4EFB-8EB7-C8352ED7956E}" dt="2019-03-01T16:03:43.263" v="399" actId="1076"/>
          <ac:spMkLst>
            <pc:docMk/>
            <pc:sldMk cId="817136849" sldId="281"/>
            <ac:spMk id="20" creationId="{17D16A44-6240-4076-A456-78695BA90C01}"/>
          </ac:spMkLst>
        </pc:spChg>
        <pc:spChg chg="add mod">
          <ac:chgData name="Ghadah a" userId="94a46422042250b2" providerId="LiveId" clId="{2B09E0FD-8744-4EFB-8EB7-C8352ED7956E}" dt="2019-03-01T16:03:43.263" v="399" actId="1076"/>
          <ac:spMkLst>
            <pc:docMk/>
            <pc:sldMk cId="817136849" sldId="281"/>
            <ac:spMk id="21" creationId="{46A7128E-E29C-4886-9B2E-42329937EE2B}"/>
          </ac:spMkLst>
        </pc:spChg>
        <pc:spChg chg="add mod">
          <ac:chgData name="Ghadah a" userId="94a46422042250b2" providerId="LiveId" clId="{2B09E0FD-8744-4EFB-8EB7-C8352ED7956E}" dt="2019-03-01T16:03:43.263" v="399" actId="1076"/>
          <ac:spMkLst>
            <pc:docMk/>
            <pc:sldMk cId="817136849" sldId="281"/>
            <ac:spMk id="22" creationId="{9F87C61B-0CEB-401A-A1BB-1B0630A932D8}"/>
          </ac:spMkLst>
        </pc:spChg>
        <pc:spChg chg="add mod">
          <ac:chgData name="Ghadah a" userId="94a46422042250b2" providerId="LiveId" clId="{2B09E0FD-8744-4EFB-8EB7-C8352ED7956E}" dt="2019-03-01T16:03:43.263" v="399" actId="1076"/>
          <ac:spMkLst>
            <pc:docMk/>
            <pc:sldMk cId="817136849" sldId="281"/>
            <ac:spMk id="23" creationId="{E083EEFF-CF82-47F7-A92A-A9581F3581A8}"/>
          </ac:spMkLst>
        </pc:spChg>
        <pc:spChg chg="add mod">
          <ac:chgData name="Ghadah a" userId="94a46422042250b2" providerId="LiveId" clId="{2B09E0FD-8744-4EFB-8EB7-C8352ED7956E}" dt="2019-03-01T16:03:43.263" v="399" actId="1076"/>
          <ac:spMkLst>
            <pc:docMk/>
            <pc:sldMk cId="817136849" sldId="281"/>
            <ac:spMk id="24" creationId="{6BEB0C8E-1EEE-4E3C-B07C-3FA9581C0D4A}"/>
          </ac:spMkLst>
        </pc:spChg>
        <pc:spChg chg="add mod">
          <ac:chgData name="Ghadah a" userId="94a46422042250b2" providerId="LiveId" clId="{2B09E0FD-8744-4EFB-8EB7-C8352ED7956E}" dt="2019-03-01T16:03:43.263" v="399" actId="1076"/>
          <ac:spMkLst>
            <pc:docMk/>
            <pc:sldMk cId="817136849" sldId="281"/>
            <ac:spMk id="25" creationId="{8EF1D680-D3C4-4586-BB3F-EA6DA46D9281}"/>
          </ac:spMkLst>
        </pc:spChg>
        <pc:spChg chg="add mod">
          <ac:chgData name="Ghadah a" userId="94a46422042250b2" providerId="LiveId" clId="{2B09E0FD-8744-4EFB-8EB7-C8352ED7956E}" dt="2019-03-01T16:03:43.263" v="399" actId="1076"/>
          <ac:spMkLst>
            <pc:docMk/>
            <pc:sldMk cId="817136849" sldId="281"/>
            <ac:spMk id="26" creationId="{F7E59906-C5EC-46AD-B621-434B2AF9F6D8}"/>
          </ac:spMkLst>
        </pc:spChg>
        <pc:spChg chg="add mod">
          <ac:chgData name="Ghadah a" userId="94a46422042250b2" providerId="LiveId" clId="{2B09E0FD-8744-4EFB-8EB7-C8352ED7956E}" dt="2019-03-01T16:03:43.263" v="399" actId="1076"/>
          <ac:spMkLst>
            <pc:docMk/>
            <pc:sldMk cId="817136849" sldId="281"/>
            <ac:spMk id="27" creationId="{64143890-CA4A-4DF0-9632-3453538FCF9C}"/>
          </ac:spMkLst>
        </pc:spChg>
        <pc:spChg chg="add mod">
          <ac:chgData name="Ghadah a" userId="94a46422042250b2" providerId="LiveId" clId="{2B09E0FD-8744-4EFB-8EB7-C8352ED7956E}" dt="2019-03-01T16:03:43.263" v="399" actId="1076"/>
          <ac:spMkLst>
            <pc:docMk/>
            <pc:sldMk cId="817136849" sldId="281"/>
            <ac:spMk id="28" creationId="{F3C22D67-9BE6-4604-A049-4B726C39BFFB}"/>
          </ac:spMkLst>
        </pc:spChg>
        <pc:spChg chg="add mod">
          <ac:chgData name="Ghadah a" userId="94a46422042250b2" providerId="LiveId" clId="{2B09E0FD-8744-4EFB-8EB7-C8352ED7956E}" dt="2019-03-01T16:03:43.263" v="399" actId="1076"/>
          <ac:spMkLst>
            <pc:docMk/>
            <pc:sldMk cId="817136849" sldId="281"/>
            <ac:spMk id="29" creationId="{6F274ADB-5194-42FC-8BD1-68A5A293FB70}"/>
          </ac:spMkLst>
        </pc:spChg>
        <pc:spChg chg="add mod">
          <ac:chgData name="Ghadah a" userId="94a46422042250b2" providerId="LiveId" clId="{2B09E0FD-8744-4EFB-8EB7-C8352ED7956E}" dt="2019-03-01T16:03:43.263" v="399" actId="1076"/>
          <ac:spMkLst>
            <pc:docMk/>
            <pc:sldMk cId="817136849" sldId="281"/>
            <ac:spMk id="30" creationId="{20FB20AB-E1E6-4E04-B8A2-BFE5D3D2FAF3}"/>
          </ac:spMkLst>
        </pc:spChg>
        <pc:spChg chg="add mod">
          <ac:chgData name="Ghadah a" userId="94a46422042250b2" providerId="LiveId" clId="{2B09E0FD-8744-4EFB-8EB7-C8352ED7956E}" dt="2019-03-01T16:03:43.263" v="399" actId="1076"/>
          <ac:spMkLst>
            <pc:docMk/>
            <pc:sldMk cId="817136849" sldId="281"/>
            <ac:spMk id="31" creationId="{71560FA3-3EC8-4BB8-8D71-5CF28CEB01D9}"/>
          </ac:spMkLst>
        </pc:spChg>
        <pc:spChg chg="add mod">
          <ac:chgData name="Ghadah a" userId="94a46422042250b2" providerId="LiveId" clId="{2B09E0FD-8744-4EFB-8EB7-C8352ED7956E}" dt="2019-03-01T16:03:43.263" v="399" actId="1076"/>
          <ac:spMkLst>
            <pc:docMk/>
            <pc:sldMk cId="817136849" sldId="281"/>
            <ac:spMk id="32" creationId="{DA495BED-17ED-481C-AE4B-C3200E3C0245}"/>
          </ac:spMkLst>
        </pc:spChg>
        <pc:spChg chg="add mod">
          <ac:chgData name="Ghadah a" userId="94a46422042250b2" providerId="LiveId" clId="{2B09E0FD-8744-4EFB-8EB7-C8352ED7956E}" dt="2019-03-01T16:03:43.263" v="399" actId="1076"/>
          <ac:spMkLst>
            <pc:docMk/>
            <pc:sldMk cId="817136849" sldId="281"/>
            <ac:spMk id="33" creationId="{E11B6A25-DFD4-4955-9C25-606229080022}"/>
          </ac:spMkLst>
        </pc:spChg>
        <pc:spChg chg="add mod">
          <ac:chgData name="Ghadah a" userId="94a46422042250b2" providerId="LiveId" clId="{2B09E0FD-8744-4EFB-8EB7-C8352ED7956E}" dt="2019-03-01T16:03:43.263" v="399" actId="1076"/>
          <ac:spMkLst>
            <pc:docMk/>
            <pc:sldMk cId="817136849" sldId="281"/>
            <ac:spMk id="34" creationId="{7D4C38B2-E0D0-42C8-A0CD-E5FE4B832304}"/>
          </ac:spMkLst>
        </pc:spChg>
        <pc:spChg chg="add mod">
          <ac:chgData name="Ghadah a" userId="94a46422042250b2" providerId="LiveId" clId="{2B09E0FD-8744-4EFB-8EB7-C8352ED7956E}" dt="2019-03-01T16:03:43.263" v="399" actId="1076"/>
          <ac:spMkLst>
            <pc:docMk/>
            <pc:sldMk cId="817136849" sldId="281"/>
            <ac:spMk id="35" creationId="{1D98453D-FE18-4214-93E7-E69CC7DCE02B}"/>
          </ac:spMkLst>
        </pc:spChg>
        <pc:spChg chg="add mod">
          <ac:chgData name="Ghadah a" userId="94a46422042250b2" providerId="LiveId" clId="{2B09E0FD-8744-4EFB-8EB7-C8352ED7956E}" dt="2019-03-01T16:03:43.263" v="399" actId="1076"/>
          <ac:spMkLst>
            <pc:docMk/>
            <pc:sldMk cId="817136849" sldId="281"/>
            <ac:spMk id="36" creationId="{9A0A8ED5-207E-47D2-954E-0B546A9998D8}"/>
          </ac:spMkLst>
        </pc:spChg>
        <pc:spChg chg="add mod">
          <ac:chgData name="Ghadah a" userId="94a46422042250b2" providerId="LiveId" clId="{2B09E0FD-8744-4EFB-8EB7-C8352ED7956E}" dt="2019-03-01T16:03:48.215" v="400" actId="1076"/>
          <ac:spMkLst>
            <pc:docMk/>
            <pc:sldMk cId="817136849" sldId="281"/>
            <ac:spMk id="37" creationId="{AE1A39DC-BFCD-4B6B-A8DE-14021349390D}"/>
          </ac:spMkLst>
        </pc:spChg>
        <pc:spChg chg="add mod">
          <ac:chgData name="Ghadah a" userId="94a46422042250b2" providerId="LiveId" clId="{2B09E0FD-8744-4EFB-8EB7-C8352ED7956E}" dt="2019-03-01T16:03:48.215" v="400" actId="1076"/>
          <ac:spMkLst>
            <pc:docMk/>
            <pc:sldMk cId="817136849" sldId="281"/>
            <ac:spMk id="38" creationId="{626AED2E-A588-4A4D-B6F6-66E19DF773C3}"/>
          </ac:spMkLst>
        </pc:spChg>
        <pc:spChg chg="add mod">
          <ac:chgData name="Ghadah a" userId="94a46422042250b2" providerId="LiveId" clId="{2B09E0FD-8744-4EFB-8EB7-C8352ED7956E}" dt="2019-03-01T16:03:48.215" v="400" actId="1076"/>
          <ac:spMkLst>
            <pc:docMk/>
            <pc:sldMk cId="817136849" sldId="281"/>
            <ac:spMk id="39" creationId="{5A37CDA8-2498-454D-99C5-C37BF9F9F870}"/>
          </ac:spMkLst>
        </pc:spChg>
        <pc:spChg chg="add mod">
          <ac:chgData name="Ghadah a" userId="94a46422042250b2" providerId="LiveId" clId="{2B09E0FD-8744-4EFB-8EB7-C8352ED7956E}" dt="2019-03-01T16:03:48.215" v="400" actId="1076"/>
          <ac:spMkLst>
            <pc:docMk/>
            <pc:sldMk cId="817136849" sldId="281"/>
            <ac:spMk id="40" creationId="{3B31F1EF-8F77-42BA-8B8C-7A303CA1BBB5}"/>
          </ac:spMkLst>
        </pc:spChg>
        <pc:spChg chg="add del mod">
          <ac:chgData name="Ghadah a" userId="94a46422042250b2" providerId="LiveId" clId="{2B09E0FD-8744-4EFB-8EB7-C8352ED7956E}" dt="2019-03-01T15:50:03.749" v="211" actId="478"/>
          <ac:spMkLst>
            <pc:docMk/>
            <pc:sldMk cId="817136849" sldId="281"/>
            <ac:spMk id="41" creationId="{E471E0B2-BBB2-4A04-8516-C63C8297C6E2}"/>
          </ac:spMkLst>
        </pc:spChg>
        <pc:spChg chg="add mod">
          <ac:chgData name="Ghadah a" userId="94a46422042250b2" providerId="LiveId" clId="{2B09E0FD-8744-4EFB-8EB7-C8352ED7956E}" dt="2019-03-01T16:03:48.215" v="400" actId="1076"/>
          <ac:spMkLst>
            <pc:docMk/>
            <pc:sldMk cId="817136849" sldId="281"/>
            <ac:spMk id="42" creationId="{5F0CE1FA-C6AA-4B6D-8D5D-B3D0B307701B}"/>
          </ac:spMkLst>
        </pc:spChg>
        <pc:spChg chg="add mod">
          <ac:chgData name="Ghadah a" userId="94a46422042250b2" providerId="LiveId" clId="{2B09E0FD-8744-4EFB-8EB7-C8352ED7956E}" dt="2019-03-01T16:03:48.215" v="400" actId="1076"/>
          <ac:spMkLst>
            <pc:docMk/>
            <pc:sldMk cId="817136849" sldId="281"/>
            <ac:spMk id="43" creationId="{1FEFCD05-BA71-4BBD-9E7A-8A23FAC26F98}"/>
          </ac:spMkLst>
        </pc:spChg>
        <pc:spChg chg="add mod">
          <ac:chgData name="Ghadah a" userId="94a46422042250b2" providerId="LiveId" clId="{2B09E0FD-8744-4EFB-8EB7-C8352ED7956E}" dt="2019-03-01T16:03:43.263" v="399" actId="1076"/>
          <ac:spMkLst>
            <pc:docMk/>
            <pc:sldMk cId="817136849" sldId="281"/>
            <ac:spMk id="44" creationId="{35CEEA5F-1434-429B-969D-127116ED0A80}"/>
          </ac:spMkLst>
        </pc:spChg>
        <pc:spChg chg="add mod">
          <ac:chgData name="Ghadah a" userId="94a46422042250b2" providerId="LiveId" clId="{2B09E0FD-8744-4EFB-8EB7-C8352ED7956E}" dt="2019-03-01T16:03:43.263" v="399" actId="1076"/>
          <ac:spMkLst>
            <pc:docMk/>
            <pc:sldMk cId="817136849" sldId="281"/>
            <ac:spMk id="45" creationId="{7346CE56-0FAD-46C6-87A0-37A8412D94EF}"/>
          </ac:spMkLst>
        </pc:spChg>
        <pc:spChg chg="add mod">
          <ac:chgData name="Ghadah a" userId="94a46422042250b2" providerId="LiveId" clId="{2B09E0FD-8744-4EFB-8EB7-C8352ED7956E}" dt="2019-03-01T16:03:43.263" v="399" actId="1076"/>
          <ac:spMkLst>
            <pc:docMk/>
            <pc:sldMk cId="817136849" sldId="281"/>
            <ac:spMk id="46" creationId="{001A0B46-4DF2-4B97-8C59-9EB1CF8AFED7}"/>
          </ac:spMkLst>
        </pc:spChg>
        <pc:spChg chg="add mod">
          <ac:chgData name="Ghadah a" userId="94a46422042250b2" providerId="LiveId" clId="{2B09E0FD-8744-4EFB-8EB7-C8352ED7956E}" dt="2019-03-01T16:03:43.263" v="399" actId="1076"/>
          <ac:spMkLst>
            <pc:docMk/>
            <pc:sldMk cId="817136849" sldId="281"/>
            <ac:spMk id="47" creationId="{5AAF6DDD-8148-4DC2-9844-A20E6AC07073}"/>
          </ac:spMkLst>
        </pc:spChg>
        <pc:grpChg chg="add mod">
          <ac:chgData name="Ghadah a" userId="94a46422042250b2" providerId="LiveId" clId="{2B09E0FD-8744-4EFB-8EB7-C8352ED7956E}" dt="2019-03-01T16:03:43.263" v="399" actId="1076"/>
          <ac:grpSpMkLst>
            <pc:docMk/>
            <pc:sldMk cId="817136849" sldId="281"/>
            <ac:grpSpMk id="8" creationId="{C10DCCD2-A350-43AC-9FBD-2A3D54E88958}"/>
          </ac:grpSpMkLst>
        </pc:grpChg>
        <pc:grpChg chg="add mod">
          <ac:chgData name="Ghadah a" userId="94a46422042250b2" providerId="LiveId" clId="{2B09E0FD-8744-4EFB-8EB7-C8352ED7956E}" dt="2019-03-01T16:03:43.263" v="399" actId="1076"/>
          <ac:grpSpMkLst>
            <pc:docMk/>
            <pc:sldMk cId="817136849" sldId="281"/>
            <ac:grpSpMk id="14" creationId="{F439E590-8A65-4642-937E-789F5DAB2FD1}"/>
          </ac:grpSpMkLst>
        </pc:grpChg>
        <pc:cxnChg chg="add mod">
          <ac:chgData name="Ghadah a" userId="94a46422042250b2" providerId="LiveId" clId="{2B09E0FD-8744-4EFB-8EB7-C8352ED7956E}" dt="2019-03-01T11:57:50.022" v="68" actId="164"/>
          <ac:cxnSpMkLst>
            <pc:docMk/>
            <pc:sldMk cId="817136849" sldId="281"/>
            <ac:cxnSpMk id="4" creationId="{D2EDAAEE-0256-4310-914B-123136306DD9}"/>
          </ac:cxnSpMkLst>
        </pc:cxnChg>
        <pc:cxnChg chg="add mod">
          <ac:chgData name="Ghadah a" userId="94a46422042250b2" providerId="LiveId" clId="{2B09E0FD-8744-4EFB-8EB7-C8352ED7956E}" dt="2019-03-01T11:57:50.022" v="68" actId="164"/>
          <ac:cxnSpMkLst>
            <pc:docMk/>
            <pc:sldMk cId="817136849" sldId="281"/>
            <ac:cxnSpMk id="6" creationId="{62C29E55-6454-4DB2-B38B-49C82868B185}"/>
          </ac:cxnSpMkLst>
        </pc:cxnChg>
        <pc:cxnChg chg="add mod">
          <ac:chgData name="Ghadah a" userId="94a46422042250b2" providerId="LiveId" clId="{2B09E0FD-8744-4EFB-8EB7-C8352ED7956E}" dt="2019-03-01T11:57:50.022" v="68" actId="164"/>
          <ac:cxnSpMkLst>
            <pc:docMk/>
            <pc:sldMk cId="817136849" sldId="281"/>
            <ac:cxnSpMk id="12" creationId="{7EFAB7B5-011E-440C-B12C-2B8B51A642DC}"/>
          </ac:cxnSpMkLst>
        </pc:cxnChg>
        <pc:cxnChg chg="add mod">
          <ac:chgData name="Ghadah a" userId="94a46422042250b2" providerId="LiveId" clId="{2B09E0FD-8744-4EFB-8EB7-C8352ED7956E}" dt="2019-03-01T11:57:50.022" v="68" actId="164"/>
          <ac:cxnSpMkLst>
            <pc:docMk/>
            <pc:sldMk cId="817136849" sldId="281"/>
            <ac:cxnSpMk id="13" creationId="{C52F3A75-3F1D-4532-81B4-CBF179CDBB20}"/>
          </ac:cxnSpMkLst>
        </pc:cxnChg>
      </pc:sldChg>
      <pc:sldChg chg="modSp">
        <pc:chgData name="Ghadah a" userId="94a46422042250b2" providerId="LiveId" clId="{2B09E0FD-8744-4EFB-8EB7-C8352ED7956E}" dt="2019-03-01T15:51:29.335" v="278" actId="208"/>
        <pc:sldMkLst>
          <pc:docMk/>
          <pc:sldMk cId="3882362872" sldId="293"/>
        </pc:sldMkLst>
        <pc:spChg chg="mod">
          <ac:chgData name="Ghadah a" userId="94a46422042250b2" providerId="LiveId" clId="{2B09E0FD-8744-4EFB-8EB7-C8352ED7956E}" dt="2019-03-01T15:51:29.335" v="278" actId="208"/>
          <ac:spMkLst>
            <pc:docMk/>
            <pc:sldMk cId="3882362872" sldId="293"/>
            <ac:spMk id="7" creationId="{00000000-0000-0000-0000-000000000000}"/>
          </ac:spMkLst>
        </pc:spChg>
      </pc:sldChg>
      <pc:sldChg chg="addSp delSp modSp">
        <pc:chgData name="Ghadah a" userId="94a46422042250b2" providerId="LiveId" clId="{2B09E0FD-8744-4EFB-8EB7-C8352ED7956E}" dt="2019-03-01T16:19:44.735" v="827" actId="403"/>
        <pc:sldMkLst>
          <pc:docMk/>
          <pc:sldMk cId="2698267572" sldId="302"/>
        </pc:sldMkLst>
        <pc:spChg chg="del">
          <ac:chgData name="Ghadah a" userId="94a46422042250b2" providerId="LiveId" clId="{2B09E0FD-8744-4EFB-8EB7-C8352ED7956E}" dt="2019-03-01T16:10:12.002" v="652" actId="478"/>
          <ac:spMkLst>
            <pc:docMk/>
            <pc:sldMk cId="2698267572" sldId="302"/>
            <ac:spMk id="3" creationId="{3E0B6149-2346-475E-A0E8-8E88CFA31C68}"/>
          </ac:spMkLst>
        </pc:spChg>
        <pc:spChg chg="mod">
          <ac:chgData name="Ghadah a" userId="94a46422042250b2" providerId="LiveId" clId="{2B09E0FD-8744-4EFB-8EB7-C8352ED7956E}" dt="2019-03-01T16:08:42.951" v="612" actId="207"/>
          <ac:spMkLst>
            <pc:docMk/>
            <pc:sldMk cId="2698267572" sldId="302"/>
            <ac:spMk id="5" creationId="{00000000-0000-0000-0000-000000000000}"/>
          </ac:spMkLst>
        </pc:spChg>
        <pc:spChg chg="add mod">
          <ac:chgData name="Ghadah a" userId="94a46422042250b2" providerId="LiveId" clId="{2B09E0FD-8744-4EFB-8EB7-C8352ED7956E}" dt="2019-03-01T16:13:18.941" v="749" actId="1076"/>
          <ac:spMkLst>
            <pc:docMk/>
            <pc:sldMk cId="2698267572" sldId="302"/>
            <ac:spMk id="6" creationId="{AA27C56D-A75F-49B8-B5D4-0B0BF3D37659}"/>
          </ac:spMkLst>
        </pc:spChg>
        <pc:spChg chg="mod">
          <ac:chgData name="Ghadah a" userId="94a46422042250b2" providerId="LiveId" clId="{2B09E0FD-8744-4EFB-8EB7-C8352ED7956E}" dt="2019-03-01T16:10:46.645" v="675"/>
          <ac:spMkLst>
            <pc:docMk/>
            <pc:sldMk cId="2698267572" sldId="302"/>
            <ac:spMk id="9" creationId="{00000000-0000-0000-0000-000000000000}"/>
          </ac:spMkLst>
        </pc:spChg>
        <pc:spChg chg="mod">
          <ac:chgData name="Ghadah a" userId="94a46422042250b2" providerId="LiveId" clId="{2B09E0FD-8744-4EFB-8EB7-C8352ED7956E}" dt="2019-03-01T16:19:44.735" v="827" actId="403"/>
          <ac:spMkLst>
            <pc:docMk/>
            <pc:sldMk cId="2698267572" sldId="302"/>
            <ac:spMk id="11" creationId="{00000000-0000-0000-0000-000000000000}"/>
          </ac:spMkLst>
        </pc:spChg>
        <pc:spChg chg="add del mod">
          <ac:chgData name="Ghadah a" userId="94a46422042250b2" providerId="LiveId" clId="{2B09E0FD-8744-4EFB-8EB7-C8352ED7956E}" dt="2019-03-01T16:12:23.554" v="699" actId="478"/>
          <ac:spMkLst>
            <pc:docMk/>
            <pc:sldMk cId="2698267572" sldId="302"/>
            <ac:spMk id="14" creationId="{9312742F-0B20-4185-AE0A-F81BCD77926B}"/>
          </ac:spMkLst>
        </pc:spChg>
        <pc:spChg chg="add del mod">
          <ac:chgData name="Ghadah a" userId="94a46422042250b2" providerId="LiveId" clId="{2B09E0FD-8744-4EFB-8EB7-C8352ED7956E}" dt="2019-03-01T16:13:14.626" v="748" actId="478"/>
          <ac:spMkLst>
            <pc:docMk/>
            <pc:sldMk cId="2698267572" sldId="302"/>
            <ac:spMk id="15" creationId="{E40E10A3-A9AD-4EE6-ADBB-7E48F91F2965}"/>
          </ac:spMkLst>
        </pc:spChg>
        <pc:spChg chg="add del mod">
          <ac:chgData name="Ghadah a" userId="94a46422042250b2" providerId="LiveId" clId="{2B09E0FD-8744-4EFB-8EB7-C8352ED7956E}" dt="2019-03-01T16:12:57.286" v="743" actId="478"/>
          <ac:spMkLst>
            <pc:docMk/>
            <pc:sldMk cId="2698267572" sldId="302"/>
            <ac:spMk id="17" creationId="{0572EBAD-2727-4FD5-8684-FACE21B65B7D}"/>
          </ac:spMkLst>
        </pc:spChg>
        <pc:spChg chg="add mod">
          <ac:chgData name="Ghadah a" userId="94a46422042250b2" providerId="LiveId" clId="{2B09E0FD-8744-4EFB-8EB7-C8352ED7956E}" dt="2019-03-01T16:13:11.551" v="747" actId="13822"/>
          <ac:spMkLst>
            <pc:docMk/>
            <pc:sldMk cId="2698267572" sldId="302"/>
            <ac:spMk id="19" creationId="{F317A8A3-868B-47A5-A158-42F2A6A70A47}"/>
          </ac:spMkLst>
        </pc:spChg>
        <pc:spChg chg="add mod">
          <ac:chgData name="Ghadah a" userId="94a46422042250b2" providerId="LiveId" clId="{2B09E0FD-8744-4EFB-8EB7-C8352ED7956E}" dt="2019-03-01T16:13:26.444" v="751" actId="122"/>
          <ac:spMkLst>
            <pc:docMk/>
            <pc:sldMk cId="2698267572" sldId="302"/>
            <ac:spMk id="20" creationId="{1D02FD20-685F-4AF1-94A2-5B31E4187E6A}"/>
          </ac:spMkLst>
        </pc:spChg>
        <pc:spChg chg="add mod">
          <ac:chgData name="Ghadah a" userId="94a46422042250b2" providerId="LiveId" clId="{2B09E0FD-8744-4EFB-8EB7-C8352ED7956E}" dt="2019-03-01T16:13:41.070" v="757" actId="115"/>
          <ac:spMkLst>
            <pc:docMk/>
            <pc:sldMk cId="2698267572" sldId="302"/>
            <ac:spMk id="21" creationId="{3DA4E370-3DF1-40BC-B632-F6CEAB26638E}"/>
          </ac:spMkLst>
        </pc:spChg>
        <pc:picChg chg="del">
          <ac:chgData name="Ghadah a" userId="94a46422042250b2" providerId="LiveId" clId="{2B09E0FD-8744-4EFB-8EB7-C8352ED7956E}" dt="2019-03-01T16:10:10.751" v="651" actId="478"/>
          <ac:picMkLst>
            <pc:docMk/>
            <pc:sldMk cId="2698267572" sldId="302"/>
            <ac:picMk id="10" creationId="{77CB28B2-D516-4C63-8BC2-92FE9268724E}"/>
          </ac:picMkLst>
        </pc:picChg>
        <pc:picChg chg="add mod">
          <ac:chgData name="Ghadah a" userId="94a46422042250b2" providerId="LiveId" clId="{2B09E0FD-8744-4EFB-8EB7-C8352ED7956E}" dt="2019-03-01T16:11:35.182" v="683" actId="1076"/>
          <ac:picMkLst>
            <pc:docMk/>
            <pc:sldMk cId="2698267572" sldId="302"/>
            <ac:picMk id="13" creationId="{DF186BC3-5C74-4904-8A74-107CC21941FD}"/>
          </ac:picMkLst>
        </pc:picChg>
        <pc:picChg chg="add mod">
          <ac:chgData name="Ghadah a" userId="94a46422042250b2" providerId="LiveId" clId="{2B09E0FD-8744-4EFB-8EB7-C8352ED7956E}" dt="2019-03-01T16:11:35.182" v="683" actId="1076"/>
          <ac:picMkLst>
            <pc:docMk/>
            <pc:sldMk cId="2698267572" sldId="302"/>
            <ac:picMk id="18" creationId="{F28A680A-3B4B-41B6-A22B-75191A102CA3}"/>
          </ac:picMkLst>
        </pc:picChg>
        <pc:cxnChg chg="add mod">
          <ac:chgData name="Ghadah a" userId="94a46422042250b2" providerId="LiveId" clId="{2B09E0FD-8744-4EFB-8EB7-C8352ED7956E}" dt="2019-03-01T16:11:35.182" v="683" actId="1076"/>
          <ac:cxnSpMkLst>
            <pc:docMk/>
            <pc:sldMk cId="2698267572" sldId="302"/>
            <ac:cxnSpMk id="12" creationId="{7D8236EE-AE7A-4D6E-AEAF-84B41A5808F5}"/>
          </ac:cxnSpMkLst>
        </pc:cxnChg>
        <pc:cxnChg chg="add mod">
          <ac:chgData name="Ghadah a" userId="94a46422042250b2" providerId="LiveId" clId="{2B09E0FD-8744-4EFB-8EB7-C8352ED7956E}" dt="2019-03-01T16:13:11.551" v="747" actId="13822"/>
          <ac:cxnSpMkLst>
            <pc:docMk/>
            <pc:sldMk cId="2698267572" sldId="302"/>
            <ac:cxnSpMk id="16" creationId="{DC89D20B-E306-4CD0-816E-8BD05F41576C}"/>
          </ac:cxnSpMkLst>
        </pc:cxnChg>
      </pc:sldChg>
      <pc:sldChg chg="addSp delSp modSp add">
        <pc:chgData name="Ghadah a" userId="94a46422042250b2" providerId="LiveId" clId="{2B09E0FD-8744-4EFB-8EB7-C8352ED7956E}" dt="2019-03-01T16:39:10.540" v="1058" actId="13900"/>
        <pc:sldMkLst>
          <pc:docMk/>
          <pc:sldMk cId="1973770441" sldId="311"/>
        </pc:sldMkLst>
        <pc:spChg chg="mod">
          <ac:chgData name="Ghadah a" userId="94a46422042250b2" providerId="LiveId" clId="{2B09E0FD-8744-4EFB-8EB7-C8352ED7956E}" dt="2019-03-01T16:35:45.592" v="990" actId="1076"/>
          <ac:spMkLst>
            <pc:docMk/>
            <pc:sldMk cId="1973770441" sldId="311"/>
            <ac:spMk id="2" creationId="{00000000-0000-0000-0000-000000000000}"/>
          </ac:spMkLst>
        </pc:spChg>
        <pc:spChg chg="del mod">
          <ac:chgData name="Ghadah a" userId="94a46422042250b2" providerId="LiveId" clId="{2B09E0FD-8744-4EFB-8EB7-C8352ED7956E}" dt="2019-03-01T16:32:09.543" v="927" actId="478"/>
          <ac:spMkLst>
            <pc:docMk/>
            <pc:sldMk cId="1973770441" sldId="311"/>
            <ac:spMk id="3" creationId="{E482D707-EA57-424B-98DF-81EDB642A0E5}"/>
          </ac:spMkLst>
        </pc:spChg>
        <pc:spChg chg="mod">
          <ac:chgData name="Ghadah a" userId="94a46422042250b2" providerId="LiveId" clId="{2B09E0FD-8744-4EFB-8EB7-C8352ED7956E}" dt="2019-03-01T16:38:07.711" v="1030" actId="1076"/>
          <ac:spMkLst>
            <pc:docMk/>
            <pc:sldMk cId="1973770441" sldId="311"/>
            <ac:spMk id="4" creationId="{00000000-0000-0000-0000-000000000000}"/>
          </ac:spMkLst>
        </pc:spChg>
        <pc:spChg chg="mod">
          <ac:chgData name="Ghadah a" userId="94a46422042250b2" providerId="LiveId" clId="{2B09E0FD-8744-4EFB-8EB7-C8352ED7956E}" dt="2019-03-01T16:38:07.711" v="1030" actId="1076"/>
          <ac:spMkLst>
            <pc:docMk/>
            <pc:sldMk cId="1973770441" sldId="311"/>
            <ac:spMk id="5" creationId="{00000000-0000-0000-0000-000000000000}"/>
          </ac:spMkLst>
        </pc:spChg>
        <pc:spChg chg="add del mod">
          <ac:chgData name="Ghadah a" userId="94a46422042250b2" providerId="LiveId" clId="{2B09E0FD-8744-4EFB-8EB7-C8352ED7956E}" dt="2019-03-01T16:33:27.061" v="944"/>
          <ac:spMkLst>
            <pc:docMk/>
            <pc:sldMk cId="1973770441" sldId="311"/>
            <ac:spMk id="6" creationId="{115A27BB-FB81-40C7-BC37-F5A43EC47723}"/>
          </ac:spMkLst>
        </pc:spChg>
        <pc:spChg chg="del mod">
          <ac:chgData name="Ghadah a" userId="94a46422042250b2" providerId="LiveId" clId="{2B09E0FD-8744-4EFB-8EB7-C8352ED7956E}" dt="2019-03-01T16:31:59.794" v="923" actId="478"/>
          <ac:spMkLst>
            <pc:docMk/>
            <pc:sldMk cId="1973770441" sldId="311"/>
            <ac:spMk id="7" creationId="{6C3C1529-824A-400B-854E-B0D500161CAC}"/>
          </ac:spMkLst>
        </pc:spChg>
        <pc:spChg chg="mod">
          <ac:chgData name="Ghadah a" userId="94a46422042250b2" providerId="LiveId" clId="{2B09E0FD-8744-4EFB-8EB7-C8352ED7956E}" dt="2019-03-01T16:35:45.592" v="990" actId="1076"/>
          <ac:spMkLst>
            <pc:docMk/>
            <pc:sldMk cId="1973770441" sldId="311"/>
            <ac:spMk id="8" creationId="{A56EA056-94CD-4252-B951-6FDAB5CCC082}"/>
          </ac:spMkLst>
        </pc:spChg>
        <pc:spChg chg="mod">
          <ac:chgData name="Ghadah a" userId="94a46422042250b2" providerId="LiveId" clId="{2B09E0FD-8744-4EFB-8EB7-C8352ED7956E}" dt="2019-03-01T16:38:07.711" v="1030" actId="1076"/>
          <ac:spMkLst>
            <pc:docMk/>
            <pc:sldMk cId="1973770441" sldId="311"/>
            <ac:spMk id="9" creationId="{00000000-0000-0000-0000-000000000000}"/>
          </ac:spMkLst>
        </pc:spChg>
        <pc:spChg chg="add del mod">
          <ac:chgData name="Ghadah a" userId="94a46422042250b2" providerId="LiveId" clId="{2B09E0FD-8744-4EFB-8EB7-C8352ED7956E}" dt="2019-03-01T16:34:27.136" v="970"/>
          <ac:spMkLst>
            <pc:docMk/>
            <pc:sldMk cId="1973770441" sldId="311"/>
            <ac:spMk id="13" creationId="{15F5C839-A6B0-4352-A138-F29E1974F844}"/>
          </ac:spMkLst>
        </pc:spChg>
        <pc:spChg chg="add mod">
          <ac:chgData name="Ghadah a" userId="94a46422042250b2" providerId="LiveId" clId="{2B09E0FD-8744-4EFB-8EB7-C8352ED7956E}" dt="2019-03-01T16:37:47.913" v="1028" actId="1076"/>
          <ac:spMkLst>
            <pc:docMk/>
            <pc:sldMk cId="1973770441" sldId="311"/>
            <ac:spMk id="14" creationId="{300FBF56-FD89-4791-9DEC-CF563F994101}"/>
          </ac:spMkLst>
        </pc:spChg>
        <pc:spChg chg="add del mod">
          <ac:chgData name="Ghadah a" userId="94a46422042250b2" providerId="LiveId" clId="{2B09E0FD-8744-4EFB-8EB7-C8352ED7956E}" dt="2019-03-01T16:34:46.622" v="980"/>
          <ac:spMkLst>
            <pc:docMk/>
            <pc:sldMk cId="1973770441" sldId="311"/>
            <ac:spMk id="15" creationId="{EC6DCA4D-D690-4F06-8FEE-DDEF558466D5}"/>
          </ac:spMkLst>
        </pc:spChg>
        <pc:spChg chg="add mod">
          <ac:chgData name="Ghadah a" userId="94a46422042250b2" providerId="LiveId" clId="{2B09E0FD-8744-4EFB-8EB7-C8352ED7956E}" dt="2019-03-01T16:39:10.540" v="1058" actId="13900"/>
          <ac:spMkLst>
            <pc:docMk/>
            <pc:sldMk cId="1973770441" sldId="311"/>
            <ac:spMk id="16" creationId="{93B020BE-9005-4655-9B57-5CB79522B67A}"/>
          </ac:spMkLst>
        </pc:spChg>
        <pc:spChg chg="add mod">
          <ac:chgData name="Ghadah a" userId="94a46422042250b2" providerId="LiveId" clId="{2B09E0FD-8744-4EFB-8EB7-C8352ED7956E}" dt="2019-03-01T16:39:10.540" v="1058" actId="13900"/>
          <ac:spMkLst>
            <pc:docMk/>
            <pc:sldMk cId="1973770441" sldId="311"/>
            <ac:spMk id="17" creationId="{8BD0B3B1-1E1C-41A3-9039-210CA8B78019}"/>
          </ac:spMkLst>
        </pc:spChg>
        <pc:spChg chg="add del mod">
          <ac:chgData name="Ghadah a" userId="94a46422042250b2" providerId="LiveId" clId="{2B09E0FD-8744-4EFB-8EB7-C8352ED7956E}" dt="2019-03-01T16:35:50.940" v="993"/>
          <ac:spMkLst>
            <pc:docMk/>
            <pc:sldMk cId="1973770441" sldId="311"/>
            <ac:spMk id="19" creationId="{41A17C2D-CC8A-4534-9EE6-2944451D54EE}"/>
          </ac:spMkLst>
        </pc:spChg>
        <pc:spChg chg="add mod">
          <ac:chgData name="Ghadah a" userId="94a46422042250b2" providerId="LiveId" clId="{2B09E0FD-8744-4EFB-8EB7-C8352ED7956E}" dt="2019-03-01T16:39:10.540" v="1058" actId="13900"/>
          <ac:spMkLst>
            <pc:docMk/>
            <pc:sldMk cId="1973770441" sldId="311"/>
            <ac:spMk id="20" creationId="{1A33781B-4FB3-483C-B9D8-9559F6A61BF0}"/>
          </ac:spMkLst>
        </pc:spChg>
        <pc:spChg chg="add mod">
          <ac:chgData name="Ghadah a" userId="94a46422042250b2" providerId="LiveId" clId="{2B09E0FD-8744-4EFB-8EB7-C8352ED7956E}" dt="2019-03-01T16:38:54.688" v="1056" actId="1076"/>
          <ac:spMkLst>
            <pc:docMk/>
            <pc:sldMk cId="1973770441" sldId="311"/>
            <ac:spMk id="21" creationId="{BCBED7C6-5D9F-47FD-83B7-0B0173D8C22E}"/>
          </ac:spMkLst>
        </pc:spChg>
        <pc:picChg chg="del">
          <ac:chgData name="Ghadah a" userId="94a46422042250b2" providerId="LiveId" clId="{2B09E0FD-8744-4EFB-8EB7-C8352ED7956E}" dt="2019-03-01T16:32:06.870" v="925" actId="478"/>
          <ac:picMkLst>
            <pc:docMk/>
            <pc:sldMk cId="1973770441" sldId="311"/>
            <ac:picMk id="10" creationId="{E77E3C2D-F73B-49A1-97A3-4771D64B2480}"/>
          </ac:picMkLst>
        </pc:picChg>
        <pc:picChg chg="add mod">
          <ac:chgData name="Ghadah a" userId="94a46422042250b2" providerId="LiveId" clId="{2B09E0FD-8744-4EFB-8EB7-C8352ED7956E}" dt="2019-03-01T16:38:49.590" v="1053" actId="1076"/>
          <ac:picMkLst>
            <pc:docMk/>
            <pc:sldMk cId="1973770441" sldId="311"/>
            <ac:picMk id="11" creationId="{A3A093E2-A27B-41B0-8689-3A74BCB3CF40}"/>
          </ac:picMkLst>
        </pc:picChg>
        <pc:picChg chg="add mod">
          <ac:chgData name="Ghadah a" userId="94a46422042250b2" providerId="LiveId" clId="{2B09E0FD-8744-4EFB-8EB7-C8352ED7956E}" dt="2019-03-01T16:38:49.590" v="1053" actId="1076"/>
          <ac:picMkLst>
            <pc:docMk/>
            <pc:sldMk cId="1973770441" sldId="311"/>
            <ac:picMk id="12" creationId="{F173C460-009C-46CC-87D1-1E36A7BE7945}"/>
          </ac:picMkLst>
        </pc:picChg>
        <pc:picChg chg="add mod">
          <ac:chgData name="Ghadah a" userId="94a46422042250b2" providerId="LiveId" clId="{2B09E0FD-8744-4EFB-8EB7-C8352ED7956E}" dt="2019-03-01T16:38:51.389" v="1054" actId="1076"/>
          <ac:picMkLst>
            <pc:docMk/>
            <pc:sldMk cId="1973770441" sldId="311"/>
            <ac:picMk id="18" creationId="{03983074-53AF-4B16-A235-AE58B4D66256}"/>
          </ac:picMkLst>
        </pc:picChg>
        <pc:picChg chg="add mod">
          <ac:chgData name="Ghadah a" userId="94a46422042250b2" providerId="LiveId" clId="{2B09E0FD-8744-4EFB-8EB7-C8352ED7956E}" dt="2019-03-01T16:38:53.100" v="1055" actId="1076"/>
          <ac:picMkLst>
            <pc:docMk/>
            <pc:sldMk cId="1973770441" sldId="311"/>
            <ac:picMk id="3074" creationId="{3AC44E0A-C22B-48EC-98E3-337EE99A3BAA}"/>
          </ac:picMkLst>
        </pc:picChg>
      </pc:sldChg>
    </pc:docChg>
  </pc:docChgLst>
  <pc:docChgLst>
    <pc:chgData name="Ghadah a" userId="94a46422042250b2" providerId="LiveId" clId="{A2CF6CC9-9F5B-41D9-B836-D303D702F17E}"/>
    <pc:docChg chg="undo custSel addSld delSld modSld sldOrd">
      <pc:chgData name="Ghadah a" userId="94a46422042250b2" providerId="LiveId" clId="{A2CF6CC9-9F5B-41D9-B836-D303D702F17E}" dt="2019-03-07T21:41:52.541" v="736" actId="732"/>
      <pc:docMkLst>
        <pc:docMk/>
      </pc:docMkLst>
      <pc:sldChg chg="modSp">
        <pc:chgData name="Ghadah a" userId="94a46422042250b2" providerId="LiveId" clId="{A2CF6CC9-9F5B-41D9-B836-D303D702F17E}" dt="2019-03-07T21:01:04.503" v="13" actId="207"/>
        <pc:sldMkLst>
          <pc:docMk/>
          <pc:sldMk cId="1775087366" sldId="257"/>
        </pc:sldMkLst>
        <pc:spChg chg="mod">
          <ac:chgData name="Ghadah a" userId="94a46422042250b2" providerId="LiveId" clId="{A2CF6CC9-9F5B-41D9-B836-D303D702F17E}" dt="2019-03-07T20:59:28.950" v="4" actId="208"/>
          <ac:spMkLst>
            <pc:docMk/>
            <pc:sldMk cId="1775087366" sldId="257"/>
            <ac:spMk id="8" creationId="{00000000-0000-0000-0000-000000000000}"/>
          </ac:spMkLst>
        </pc:spChg>
        <pc:spChg chg="mod">
          <ac:chgData name="Ghadah a" userId="94a46422042250b2" providerId="LiveId" clId="{A2CF6CC9-9F5B-41D9-B836-D303D702F17E}" dt="2019-03-07T21:00:50.093" v="10" actId="403"/>
          <ac:spMkLst>
            <pc:docMk/>
            <pc:sldMk cId="1775087366" sldId="257"/>
            <ac:spMk id="12" creationId="{00000000-0000-0000-0000-000000000000}"/>
          </ac:spMkLst>
        </pc:spChg>
        <pc:spChg chg="mod">
          <ac:chgData name="Ghadah a" userId="94a46422042250b2" providerId="LiveId" clId="{A2CF6CC9-9F5B-41D9-B836-D303D702F17E}" dt="2019-03-07T21:01:04.503" v="13" actId="207"/>
          <ac:spMkLst>
            <pc:docMk/>
            <pc:sldMk cId="1775087366" sldId="257"/>
            <ac:spMk id="13" creationId="{00000000-0000-0000-0000-000000000000}"/>
          </ac:spMkLst>
        </pc:spChg>
      </pc:sldChg>
      <pc:sldChg chg="del">
        <pc:chgData name="Ghadah a" userId="94a46422042250b2" providerId="LiveId" clId="{A2CF6CC9-9F5B-41D9-B836-D303D702F17E}" dt="2019-03-07T21:24:25.777" v="529" actId="2696"/>
        <pc:sldMkLst>
          <pc:docMk/>
          <pc:sldMk cId="3400288435" sldId="268"/>
        </pc:sldMkLst>
      </pc:sldChg>
      <pc:sldChg chg="delSp modSp">
        <pc:chgData name="Ghadah a" userId="94a46422042250b2" providerId="LiveId" clId="{A2CF6CC9-9F5B-41D9-B836-D303D702F17E}" dt="2019-03-07T21:03:05.566" v="55" actId="20577"/>
        <pc:sldMkLst>
          <pc:docMk/>
          <pc:sldMk cId="817136849" sldId="281"/>
        </pc:sldMkLst>
        <pc:spChg chg="mod">
          <ac:chgData name="Ghadah a" userId="94a46422042250b2" providerId="LiveId" clId="{A2CF6CC9-9F5B-41D9-B836-D303D702F17E}" dt="2019-03-07T21:03:05.566" v="55" actId="20577"/>
          <ac:spMkLst>
            <pc:docMk/>
            <pc:sldMk cId="817136849" sldId="281"/>
            <ac:spMk id="7" creationId="{00000000-0000-0000-0000-000000000000}"/>
          </ac:spMkLst>
        </pc:spChg>
        <pc:spChg chg="mod">
          <ac:chgData name="Ghadah a" userId="94a46422042250b2" providerId="LiveId" clId="{A2CF6CC9-9F5B-41D9-B836-D303D702F17E}" dt="2019-03-07T21:00:05.551" v="6" actId="208"/>
          <ac:spMkLst>
            <pc:docMk/>
            <pc:sldMk cId="817136849" sldId="281"/>
            <ac:spMk id="10" creationId="{00000000-0000-0000-0000-000000000000}"/>
          </ac:spMkLst>
        </pc:spChg>
        <pc:spChg chg="mod">
          <ac:chgData name="Ghadah a" userId="94a46422042250b2" providerId="LiveId" clId="{A2CF6CC9-9F5B-41D9-B836-D303D702F17E}" dt="2019-03-07T21:01:27.610" v="16" actId="20577"/>
          <ac:spMkLst>
            <pc:docMk/>
            <pc:sldMk cId="817136849" sldId="281"/>
            <ac:spMk id="11" creationId="{00000000-0000-0000-0000-000000000000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19" creationId="{56069757-617E-4BBF-BAD5-7262F9D7B4DE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20" creationId="{17D16A44-6240-4076-A456-78695BA90C01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21" creationId="{46A7128E-E29C-4886-9B2E-42329937EE2B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22" creationId="{9F87C61B-0CEB-401A-A1BB-1B0630A932D8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23" creationId="{E083EEFF-CF82-47F7-A92A-A9581F3581A8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24" creationId="{6BEB0C8E-1EEE-4E3C-B07C-3FA9581C0D4A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25" creationId="{8EF1D680-D3C4-4586-BB3F-EA6DA46D9281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26" creationId="{F7E59906-C5EC-46AD-B621-434B2AF9F6D8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27" creationId="{64143890-CA4A-4DF0-9632-3453538FCF9C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28" creationId="{F3C22D67-9BE6-4604-A049-4B726C39BFFB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29" creationId="{6F274ADB-5194-42FC-8BD1-68A5A293FB70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30" creationId="{20FB20AB-E1E6-4E04-B8A2-BFE5D3D2FAF3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31" creationId="{71560FA3-3EC8-4BB8-8D71-5CF28CEB01D9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32" creationId="{DA495BED-17ED-481C-AE4B-C3200E3C0245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33" creationId="{E11B6A25-DFD4-4955-9C25-606229080022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34" creationId="{7D4C38B2-E0D0-42C8-A0CD-E5FE4B832304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35" creationId="{1D98453D-FE18-4214-93E7-E69CC7DCE02B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36" creationId="{9A0A8ED5-207E-47D2-954E-0B546A9998D8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37" creationId="{AE1A39DC-BFCD-4B6B-A8DE-14021349390D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38" creationId="{626AED2E-A588-4A4D-B6F6-66E19DF773C3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39" creationId="{5A37CDA8-2498-454D-99C5-C37BF9F9F870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40" creationId="{3B31F1EF-8F77-42BA-8B8C-7A303CA1BBB5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42" creationId="{5F0CE1FA-C6AA-4B6D-8D5D-B3D0B307701B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43" creationId="{1FEFCD05-BA71-4BBD-9E7A-8A23FAC26F98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44" creationId="{35CEEA5F-1434-429B-969D-127116ED0A80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45" creationId="{7346CE56-0FAD-46C6-87A0-37A8412D94EF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46" creationId="{001A0B46-4DF2-4B97-8C59-9EB1CF8AFED7}"/>
          </ac:spMkLst>
        </pc:spChg>
        <pc:spChg chg="del">
          <ac:chgData name="Ghadah a" userId="94a46422042250b2" providerId="LiveId" clId="{A2CF6CC9-9F5B-41D9-B836-D303D702F17E}" dt="2019-03-07T21:01:33.363" v="17" actId="478"/>
          <ac:spMkLst>
            <pc:docMk/>
            <pc:sldMk cId="817136849" sldId="281"/>
            <ac:spMk id="47" creationId="{5AAF6DDD-8148-4DC2-9844-A20E6AC07073}"/>
          </ac:spMkLst>
        </pc:spChg>
        <pc:grpChg chg="del">
          <ac:chgData name="Ghadah a" userId="94a46422042250b2" providerId="LiveId" clId="{A2CF6CC9-9F5B-41D9-B836-D303D702F17E}" dt="2019-03-07T21:01:33.363" v="17" actId="478"/>
          <ac:grpSpMkLst>
            <pc:docMk/>
            <pc:sldMk cId="817136849" sldId="281"/>
            <ac:grpSpMk id="8" creationId="{C10DCCD2-A350-43AC-9FBD-2A3D54E88958}"/>
          </ac:grpSpMkLst>
        </pc:grpChg>
        <pc:grpChg chg="del">
          <ac:chgData name="Ghadah a" userId="94a46422042250b2" providerId="LiveId" clId="{A2CF6CC9-9F5B-41D9-B836-D303D702F17E}" dt="2019-03-07T21:01:33.363" v="17" actId="478"/>
          <ac:grpSpMkLst>
            <pc:docMk/>
            <pc:sldMk cId="817136849" sldId="281"/>
            <ac:grpSpMk id="14" creationId="{F439E590-8A65-4642-937E-789F5DAB2FD1}"/>
          </ac:grpSpMkLst>
        </pc:grpChg>
      </pc:sldChg>
      <pc:sldChg chg="modSp">
        <pc:chgData name="Ghadah a" userId="94a46422042250b2" providerId="LiveId" clId="{A2CF6CC9-9F5B-41D9-B836-D303D702F17E}" dt="2019-03-07T21:30:09.199" v="617" actId="207"/>
        <pc:sldMkLst>
          <pc:docMk/>
          <pc:sldMk cId="3882362872" sldId="293"/>
        </pc:sldMkLst>
        <pc:spChg chg="mod">
          <ac:chgData name="Ghadah a" userId="94a46422042250b2" providerId="LiveId" clId="{A2CF6CC9-9F5B-41D9-B836-D303D702F17E}" dt="2019-03-07T21:30:09.199" v="617" actId="207"/>
          <ac:spMkLst>
            <pc:docMk/>
            <pc:sldMk cId="3882362872" sldId="293"/>
            <ac:spMk id="7" creationId="{00000000-0000-0000-0000-000000000000}"/>
          </ac:spMkLst>
        </pc:spChg>
      </pc:sldChg>
      <pc:sldChg chg="addSp delSp modSp">
        <pc:chgData name="Ghadah a" userId="94a46422042250b2" providerId="LiveId" clId="{A2CF6CC9-9F5B-41D9-B836-D303D702F17E}" dt="2019-03-07T21:32:08.050" v="654" actId="1076"/>
        <pc:sldMkLst>
          <pc:docMk/>
          <pc:sldMk cId="2698267572" sldId="302"/>
        </pc:sldMkLst>
        <pc:spChg chg="mod">
          <ac:chgData name="Ghadah a" userId="94a46422042250b2" providerId="LiveId" clId="{A2CF6CC9-9F5B-41D9-B836-D303D702F17E}" dt="2019-03-07T21:30:31.897" v="620" actId="207"/>
          <ac:spMkLst>
            <pc:docMk/>
            <pc:sldMk cId="2698267572" sldId="302"/>
            <ac:spMk id="5" creationId="{00000000-0000-0000-0000-000000000000}"/>
          </ac:spMkLst>
        </pc:spChg>
        <pc:spChg chg="del">
          <ac:chgData name="Ghadah a" userId="94a46422042250b2" providerId="LiveId" clId="{A2CF6CC9-9F5B-41D9-B836-D303D702F17E}" dt="2019-03-07T21:30:41.195" v="624" actId="478"/>
          <ac:spMkLst>
            <pc:docMk/>
            <pc:sldMk cId="2698267572" sldId="302"/>
            <ac:spMk id="6" creationId="{AA27C56D-A75F-49B8-B5D4-0B0BF3D37659}"/>
          </ac:spMkLst>
        </pc:spChg>
        <pc:spChg chg="mod">
          <ac:chgData name="Ghadah a" userId="94a46422042250b2" providerId="LiveId" clId="{A2CF6CC9-9F5B-41D9-B836-D303D702F17E}" dt="2019-03-07T21:30:35.560" v="623" actId="20577"/>
          <ac:spMkLst>
            <pc:docMk/>
            <pc:sldMk cId="2698267572" sldId="302"/>
            <ac:spMk id="9" creationId="{00000000-0000-0000-0000-000000000000}"/>
          </ac:spMkLst>
        </pc:spChg>
        <pc:spChg chg="mod">
          <ac:chgData name="Ghadah a" userId="94a46422042250b2" providerId="LiveId" clId="{A2CF6CC9-9F5B-41D9-B836-D303D702F17E}" dt="2019-03-07T21:32:05.346" v="653" actId="403"/>
          <ac:spMkLst>
            <pc:docMk/>
            <pc:sldMk cId="2698267572" sldId="302"/>
            <ac:spMk id="11" creationId="{00000000-0000-0000-0000-000000000000}"/>
          </ac:spMkLst>
        </pc:spChg>
        <pc:spChg chg="del">
          <ac:chgData name="Ghadah a" userId="94a46422042250b2" providerId="LiveId" clId="{A2CF6CC9-9F5B-41D9-B836-D303D702F17E}" dt="2019-03-07T21:30:41.195" v="624" actId="478"/>
          <ac:spMkLst>
            <pc:docMk/>
            <pc:sldMk cId="2698267572" sldId="302"/>
            <ac:spMk id="19" creationId="{F317A8A3-868B-47A5-A158-42F2A6A70A47}"/>
          </ac:spMkLst>
        </pc:spChg>
        <pc:spChg chg="del">
          <ac:chgData name="Ghadah a" userId="94a46422042250b2" providerId="LiveId" clId="{A2CF6CC9-9F5B-41D9-B836-D303D702F17E}" dt="2019-03-07T21:30:42.329" v="625" actId="478"/>
          <ac:spMkLst>
            <pc:docMk/>
            <pc:sldMk cId="2698267572" sldId="302"/>
            <ac:spMk id="20" creationId="{1D02FD20-685F-4AF1-94A2-5B31E4187E6A}"/>
          </ac:spMkLst>
        </pc:spChg>
        <pc:spChg chg="del">
          <ac:chgData name="Ghadah a" userId="94a46422042250b2" providerId="LiveId" clId="{A2CF6CC9-9F5B-41D9-B836-D303D702F17E}" dt="2019-03-07T21:30:41.195" v="624" actId="478"/>
          <ac:spMkLst>
            <pc:docMk/>
            <pc:sldMk cId="2698267572" sldId="302"/>
            <ac:spMk id="21" creationId="{3DA4E370-3DF1-40BC-B632-F6CEAB26638E}"/>
          </ac:spMkLst>
        </pc:spChg>
        <pc:picChg chg="del">
          <ac:chgData name="Ghadah a" userId="94a46422042250b2" providerId="LiveId" clId="{A2CF6CC9-9F5B-41D9-B836-D303D702F17E}" dt="2019-03-07T21:30:43.245" v="626" actId="478"/>
          <ac:picMkLst>
            <pc:docMk/>
            <pc:sldMk cId="2698267572" sldId="302"/>
            <ac:picMk id="13" creationId="{DF186BC3-5C74-4904-8A74-107CC21941FD}"/>
          </ac:picMkLst>
        </pc:picChg>
        <pc:picChg chg="add mod modCrop">
          <ac:chgData name="Ghadah a" userId="94a46422042250b2" providerId="LiveId" clId="{A2CF6CC9-9F5B-41D9-B836-D303D702F17E}" dt="2019-03-07T21:32:08.050" v="654" actId="1076"/>
          <ac:picMkLst>
            <pc:docMk/>
            <pc:sldMk cId="2698267572" sldId="302"/>
            <ac:picMk id="15" creationId="{CFF27ED9-03DA-437B-A4BD-E20C7E95CC66}"/>
          </ac:picMkLst>
        </pc:picChg>
        <pc:picChg chg="del">
          <ac:chgData name="Ghadah a" userId="94a46422042250b2" providerId="LiveId" clId="{A2CF6CC9-9F5B-41D9-B836-D303D702F17E}" dt="2019-03-07T21:30:41.195" v="624" actId="478"/>
          <ac:picMkLst>
            <pc:docMk/>
            <pc:sldMk cId="2698267572" sldId="302"/>
            <ac:picMk id="18" creationId="{F28A680A-3B4B-41B6-A22B-75191A102CA3}"/>
          </ac:picMkLst>
        </pc:picChg>
        <pc:cxnChg chg="del">
          <ac:chgData name="Ghadah a" userId="94a46422042250b2" providerId="LiveId" clId="{A2CF6CC9-9F5B-41D9-B836-D303D702F17E}" dt="2019-03-07T21:30:41.195" v="624" actId="478"/>
          <ac:cxnSpMkLst>
            <pc:docMk/>
            <pc:sldMk cId="2698267572" sldId="302"/>
            <ac:cxnSpMk id="12" creationId="{7D8236EE-AE7A-4D6E-AEAF-84B41A5808F5}"/>
          </ac:cxnSpMkLst>
        </pc:cxnChg>
        <pc:cxnChg chg="del">
          <ac:chgData name="Ghadah a" userId="94a46422042250b2" providerId="LiveId" clId="{A2CF6CC9-9F5B-41D9-B836-D303D702F17E}" dt="2019-03-07T21:30:41.195" v="624" actId="478"/>
          <ac:cxnSpMkLst>
            <pc:docMk/>
            <pc:sldMk cId="2698267572" sldId="302"/>
            <ac:cxnSpMk id="16" creationId="{DC89D20B-E306-4CD0-816E-8BD05F41576C}"/>
          </ac:cxnSpMkLst>
        </pc:cxnChg>
      </pc:sldChg>
      <pc:sldChg chg="del">
        <pc:chgData name="Ghadah a" userId="94a46422042250b2" providerId="LiveId" clId="{A2CF6CC9-9F5B-41D9-B836-D303D702F17E}" dt="2019-03-07T21:32:41.877" v="655" actId="2696"/>
        <pc:sldMkLst>
          <pc:docMk/>
          <pc:sldMk cId="3476013041" sldId="303"/>
        </pc:sldMkLst>
      </pc:sldChg>
      <pc:sldChg chg="del">
        <pc:chgData name="Ghadah a" userId="94a46422042250b2" providerId="LiveId" clId="{A2CF6CC9-9F5B-41D9-B836-D303D702F17E}" dt="2019-03-07T21:03:07.970" v="56" actId="2696"/>
        <pc:sldMkLst>
          <pc:docMk/>
          <pc:sldMk cId="1847191588" sldId="304"/>
        </pc:sldMkLst>
      </pc:sldChg>
      <pc:sldChg chg="del">
        <pc:chgData name="Ghadah a" userId="94a46422042250b2" providerId="LiveId" clId="{A2CF6CC9-9F5B-41D9-B836-D303D702F17E}" dt="2019-03-07T21:03:08.526" v="57" actId="2696"/>
        <pc:sldMkLst>
          <pc:docMk/>
          <pc:sldMk cId="2971822158" sldId="305"/>
        </pc:sldMkLst>
      </pc:sldChg>
      <pc:sldChg chg="del">
        <pc:chgData name="Ghadah a" userId="94a46422042250b2" providerId="LiveId" clId="{A2CF6CC9-9F5B-41D9-B836-D303D702F17E}" dt="2019-03-07T21:03:09.048" v="58" actId="2696"/>
        <pc:sldMkLst>
          <pc:docMk/>
          <pc:sldMk cId="385650073" sldId="306"/>
        </pc:sldMkLst>
      </pc:sldChg>
      <pc:sldChg chg="del">
        <pc:chgData name="Ghadah a" userId="94a46422042250b2" providerId="LiveId" clId="{A2CF6CC9-9F5B-41D9-B836-D303D702F17E}" dt="2019-03-07T21:32:43.188" v="656" actId="2696"/>
        <pc:sldMkLst>
          <pc:docMk/>
          <pc:sldMk cId="863051585" sldId="307"/>
        </pc:sldMkLst>
      </pc:sldChg>
      <pc:sldChg chg="del">
        <pc:chgData name="Ghadah a" userId="94a46422042250b2" providerId="LiveId" clId="{A2CF6CC9-9F5B-41D9-B836-D303D702F17E}" dt="2019-03-07T21:32:44.397" v="657" actId="2696"/>
        <pc:sldMkLst>
          <pc:docMk/>
          <pc:sldMk cId="1533677975" sldId="308"/>
        </pc:sldMkLst>
      </pc:sldChg>
      <pc:sldChg chg="del">
        <pc:chgData name="Ghadah a" userId="94a46422042250b2" providerId="LiveId" clId="{A2CF6CC9-9F5B-41D9-B836-D303D702F17E}" dt="2019-03-07T21:24:24.121" v="528" actId="2696"/>
        <pc:sldMkLst>
          <pc:docMk/>
          <pc:sldMk cId="2387315587" sldId="309"/>
        </pc:sldMkLst>
      </pc:sldChg>
      <pc:sldChg chg="del">
        <pc:chgData name="Ghadah a" userId="94a46422042250b2" providerId="LiveId" clId="{A2CF6CC9-9F5B-41D9-B836-D303D702F17E}" dt="2019-03-07T21:24:20.525" v="527" actId="2696"/>
        <pc:sldMkLst>
          <pc:docMk/>
          <pc:sldMk cId="796052268" sldId="310"/>
        </pc:sldMkLst>
      </pc:sldChg>
      <pc:sldChg chg="del">
        <pc:chgData name="Ghadah a" userId="94a46422042250b2" providerId="LiveId" clId="{A2CF6CC9-9F5B-41D9-B836-D303D702F17E}" dt="2019-03-07T21:24:15.728" v="526" actId="2696"/>
        <pc:sldMkLst>
          <pc:docMk/>
          <pc:sldMk cId="876104286" sldId="312"/>
        </pc:sldMkLst>
      </pc:sldChg>
      <pc:sldChg chg="modSp">
        <pc:chgData name="Ghadah a" userId="94a46422042250b2" providerId="LiveId" clId="{A2CF6CC9-9F5B-41D9-B836-D303D702F17E}" dt="2019-03-07T21:24:13.002" v="525" actId="208"/>
        <pc:sldMkLst>
          <pc:docMk/>
          <pc:sldMk cId="3228636221" sldId="313"/>
        </pc:sldMkLst>
        <pc:spChg chg="mod">
          <ac:chgData name="Ghadah a" userId="94a46422042250b2" providerId="LiveId" clId="{A2CF6CC9-9F5B-41D9-B836-D303D702F17E}" dt="2019-03-07T21:24:13.002" v="525" actId="208"/>
          <ac:spMkLst>
            <pc:docMk/>
            <pc:sldMk cId="3228636221" sldId="313"/>
            <ac:spMk id="5" creationId="{00000000-0000-0000-0000-000000000000}"/>
          </ac:spMkLst>
        </pc:spChg>
        <pc:spChg chg="mod">
          <ac:chgData name="Ghadah a" userId="94a46422042250b2" providerId="LiveId" clId="{A2CF6CC9-9F5B-41D9-B836-D303D702F17E}" dt="2019-03-07T21:24:01.825" v="521" actId="20577"/>
          <ac:spMkLst>
            <pc:docMk/>
            <pc:sldMk cId="3228636221" sldId="313"/>
            <ac:spMk id="11" creationId="{00000000-0000-0000-0000-000000000000}"/>
          </ac:spMkLst>
        </pc:spChg>
      </pc:sldChg>
      <pc:sldChg chg="addSp delSp modSp add">
        <pc:chgData name="Ghadah a" userId="94a46422042250b2" providerId="LiveId" clId="{A2CF6CC9-9F5B-41D9-B836-D303D702F17E}" dt="2019-03-07T21:22:27.121" v="406" actId="1076"/>
        <pc:sldMkLst>
          <pc:docMk/>
          <pc:sldMk cId="2852358338" sldId="314"/>
        </pc:sldMkLst>
        <pc:spChg chg="mod">
          <ac:chgData name="Ghadah a" userId="94a46422042250b2" providerId="LiveId" clId="{A2CF6CC9-9F5B-41D9-B836-D303D702F17E}" dt="2019-03-07T21:22:24.450" v="405" actId="20577"/>
          <ac:spMkLst>
            <pc:docMk/>
            <pc:sldMk cId="2852358338" sldId="314"/>
            <ac:spMk id="7" creationId="{00000000-0000-0000-0000-000000000000}"/>
          </ac:spMkLst>
        </pc:spChg>
        <pc:spChg chg="mod">
          <ac:chgData name="Ghadah a" userId="94a46422042250b2" providerId="LiveId" clId="{A2CF6CC9-9F5B-41D9-B836-D303D702F17E}" dt="2019-03-07T21:03:20.481" v="66" actId="20577"/>
          <ac:spMkLst>
            <pc:docMk/>
            <pc:sldMk cId="2852358338" sldId="314"/>
            <ac:spMk id="11" creationId="{00000000-0000-0000-0000-000000000000}"/>
          </ac:spMkLst>
        </pc:spChg>
        <pc:picChg chg="add mod">
          <ac:chgData name="Ghadah a" userId="94a46422042250b2" providerId="LiveId" clId="{A2CF6CC9-9F5B-41D9-B836-D303D702F17E}" dt="2019-03-07T21:22:27.121" v="406" actId="1076"/>
          <ac:picMkLst>
            <pc:docMk/>
            <pc:sldMk cId="2852358338" sldId="314"/>
            <ac:picMk id="1026" creationId="{9A71AED8-3FCA-4709-92AE-BE93803CC27C}"/>
          </ac:picMkLst>
        </pc:picChg>
        <pc:picChg chg="add del">
          <ac:chgData name="Ghadah a" userId="94a46422042250b2" providerId="LiveId" clId="{A2CF6CC9-9F5B-41D9-B836-D303D702F17E}" dt="2019-03-07T21:05:51.721" v="109" actId="478"/>
          <ac:picMkLst>
            <pc:docMk/>
            <pc:sldMk cId="2852358338" sldId="314"/>
            <ac:picMk id="1028" creationId="{260EFE3E-D30D-4C75-AC78-18E83854E05A}"/>
          </ac:picMkLst>
        </pc:picChg>
      </pc:sldChg>
      <pc:sldChg chg="addSp delSp modSp add">
        <pc:chgData name="Ghadah a" userId="94a46422042250b2" providerId="LiveId" clId="{A2CF6CC9-9F5B-41D9-B836-D303D702F17E}" dt="2019-03-07T21:08:45.698" v="198" actId="20577"/>
        <pc:sldMkLst>
          <pc:docMk/>
          <pc:sldMk cId="1903997904" sldId="315"/>
        </pc:sldMkLst>
        <pc:spChg chg="mod">
          <ac:chgData name="Ghadah a" userId="94a46422042250b2" providerId="LiveId" clId="{A2CF6CC9-9F5B-41D9-B836-D303D702F17E}" dt="2019-03-07T21:08:05.587" v="187" actId="20577"/>
          <ac:spMkLst>
            <pc:docMk/>
            <pc:sldMk cId="1903997904" sldId="315"/>
            <ac:spMk id="7" creationId="{00000000-0000-0000-0000-000000000000}"/>
          </ac:spMkLst>
        </pc:spChg>
        <pc:spChg chg="mod">
          <ac:chgData name="Ghadah a" userId="94a46422042250b2" providerId="LiveId" clId="{A2CF6CC9-9F5B-41D9-B836-D303D702F17E}" dt="2019-03-07T21:08:45.698" v="198" actId="20577"/>
          <ac:spMkLst>
            <pc:docMk/>
            <pc:sldMk cId="1903997904" sldId="315"/>
            <ac:spMk id="11" creationId="{00000000-0000-0000-0000-000000000000}"/>
          </ac:spMkLst>
        </pc:spChg>
        <pc:picChg chg="add mod">
          <ac:chgData name="Ghadah a" userId="94a46422042250b2" providerId="LiveId" clId="{A2CF6CC9-9F5B-41D9-B836-D303D702F17E}" dt="2019-03-07T21:08:32.051" v="193" actId="1076"/>
          <ac:picMkLst>
            <pc:docMk/>
            <pc:sldMk cId="1903997904" sldId="315"/>
            <ac:picMk id="8" creationId="{532977CA-C51A-437A-9FB1-3CE96216A03C}"/>
          </ac:picMkLst>
        </pc:picChg>
        <pc:picChg chg="add mod">
          <ac:chgData name="Ghadah a" userId="94a46422042250b2" providerId="LiveId" clId="{A2CF6CC9-9F5B-41D9-B836-D303D702F17E}" dt="2019-03-07T21:08:39.609" v="195" actId="1076"/>
          <ac:picMkLst>
            <pc:docMk/>
            <pc:sldMk cId="1903997904" sldId="315"/>
            <ac:picMk id="12" creationId="{1D0CD50F-54C5-466E-B491-590122E18BEC}"/>
          </ac:picMkLst>
        </pc:picChg>
        <pc:picChg chg="del">
          <ac:chgData name="Ghadah a" userId="94a46422042250b2" providerId="LiveId" clId="{A2CF6CC9-9F5B-41D9-B836-D303D702F17E}" dt="2019-03-07T21:06:21.438" v="136" actId="478"/>
          <ac:picMkLst>
            <pc:docMk/>
            <pc:sldMk cId="1903997904" sldId="315"/>
            <ac:picMk id="1026" creationId="{9A71AED8-3FCA-4709-92AE-BE93803CC27C}"/>
          </ac:picMkLst>
        </pc:picChg>
      </pc:sldChg>
      <pc:sldChg chg="addSp delSp modSp add">
        <pc:chgData name="Ghadah a" userId="94a46422042250b2" providerId="LiveId" clId="{A2CF6CC9-9F5B-41D9-B836-D303D702F17E}" dt="2019-03-07T21:12:44.480" v="282" actId="1076"/>
        <pc:sldMkLst>
          <pc:docMk/>
          <pc:sldMk cId="1185781717" sldId="316"/>
        </pc:sldMkLst>
        <pc:spChg chg="mod">
          <ac:chgData name="Ghadah a" userId="94a46422042250b2" providerId="LiveId" clId="{A2CF6CC9-9F5B-41D9-B836-D303D702F17E}" dt="2019-03-07T21:12:39.133" v="279" actId="113"/>
          <ac:spMkLst>
            <pc:docMk/>
            <pc:sldMk cId="1185781717" sldId="316"/>
            <ac:spMk id="7" creationId="{00000000-0000-0000-0000-000000000000}"/>
          </ac:spMkLst>
        </pc:spChg>
        <pc:spChg chg="mod">
          <ac:chgData name="Ghadah a" userId="94a46422042250b2" providerId="LiveId" clId="{A2CF6CC9-9F5B-41D9-B836-D303D702F17E}" dt="2019-03-07T21:12:01.292" v="267" actId="20577"/>
          <ac:spMkLst>
            <pc:docMk/>
            <pc:sldMk cId="1185781717" sldId="316"/>
            <ac:spMk id="11" creationId="{00000000-0000-0000-0000-000000000000}"/>
          </ac:spMkLst>
        </pc:spChg>
        <pc:picChg chg="del">
          <ac:chgData name="Ghadah a" userId="94a46422042250b2" providerId="LiveId" clId="{A2CF6CC9-9F5B-41D9-B836-D303D702F17E}" dt="2019-03-07T21:10:27.499" v="247" actId="478"/>
          <ac:picMkLst>
            <pc:docMk/>
            <pc:sldMk cId="1185781717" sldId="316"/>
            <ac:picMk id="8" creationId="{532977CA-C51A-437A-9FB1-3CE96216A03C}"/>
          </ac:picMkLst>
        </pc:picChg>
        <pc:picChg chg="del">
          <ac:chgData name="Ghadah a" userId="94a46422042250b2" providerId="LiveId" clId="{A2CF6CC9-9F5B-41D9-B836-D303D702F17E}" dt="2019-03-07T21:10:26.709" v="246" actId="478"/>
          <ac:picMkLst>
            <pc:docMk/>
            <pc:sldMk cId="1185781717" sldId="316"/>
            <ac:picMk id="12" creationId="{1D0CD50F-54C5-466E-B491-590122E18BEC}"/>
          </ac:picMkLst>
        </pc:picChg>
        <pc:picChg chg="add mod">
          <ac:chgData name="Ghadah a" userId="94a46422042250b2" providerId="LiveId" clId="{A2CF6CC9-9F5B-41D9-B836-D303D702F17E}" dt="2019-03-07T21:12:44.480" v="282" actId="1076"/>
          <ac:picMkLst>
            <pc:docMk/>
            <pc:sldMk cId="1185781717" sldId="316"/>
            <ac:picMk id="13" creationId="{0FB6A3B7-DF43-4A77-899C-3C1B17D46B37}"/>
          </ac:picMkLst>
        </pc:picChg>
        <pc:picChg chg="add del">
          <ac:chgData name="Ghadah a" userId="94a46422042250b2" providerId="LiveId" clId="{A2CF6CC9-9F5B-41D9-B836-D303D702F17E}" dt="2019-03-07T21:12:10.691" v="271" actId="478"/>
          <ac:picMkLst>
            <pc:docMk/>
            <pc:sldMk cId="1185781717" sldId="316"/>
            <ac:picMk id="14" creationId="{090B7FA8-80D3-4484-8627-4FB24EAB0275}"/>
          </ac:picMkLst>
        </pc:picChg>
        <pc:picChg chg="add del">
          <ac:chgData name="Ghadah a" userId="94a46422042250b2" providerId="LiveId" clId="{A2CF6CC9-9F5B-41D9-B836-D303D702F17E}" dt="2019-03-07T21:12:15.708" v="273" actId="478"/>
          <ac:picMkLst>
            <pc:docMk/>
            <pc:sldMk cId="1185781717" sldId="316"/>
            <ac:picMk id="2050" creationId="{3F1EF7FA-0007-40A3-BBC3-2F6840AE391A}"/>
          </ac:picMkLst>
        </pc:picChg>
      </pc:sldChg>
      <pc:sldChg chg="addSp delSp modSp add">
        <pc:chgData name="Ghadah a" userId="94a46422042250b2" providerId="LiveId" clId="{A2CF6CC9-9F5B-41D9-B836-D303D702F17E}" dt="2019-03-07T21:13:41.322" v="298" actId="1076"/>
        <pc:sldMkLst>
          <pc:docMk/>
          <pc:sldMk cId="2164253963" sldId="317"/>
        </pc:sldMkLst>
        <pc:spChg chg="del">
          <ac:chgData name="Ghadah a" userId="94a46422042250b2" providerId="LiveId" clId="{A2CF6CC9-9F5B-41D9-B836-D303D702F17E}" dt="2019-03-07T21:13:06.619" v="286" actId="478"/>
          <ac:spMkLst>
            <pc:docMk/>
            <pc:sldMk cId="2164253963" sldId="317"/>
            <ac:spMk id="7" creationId="{00000000-0000-0000-0000-000000000000}"/>
          </ac:spMkLst>
        </pc:spChg>
        <pc:spChg chg="mod">
          <ac:chgData name="Ghadah a" userId="94a46422042250b2" providerId="LiveId" clId="{A2CF6CC9-9F5B-41D9-B836-D303D702F17E}" dt="2019-03-07T21:13:03.824" v="285" actId="20577"/>
          <ac:spMkLst>
            <pc:docMk/>
            <pc:sldMk cId="2164253963" sldId="317"/>
            <ac:spMk id="11" creationId="{00000000-0000-0000-0000-000000000000}"/>
          </ac:spMkLst>
        </pc:spChg>
        <pc:picChg chg="add mod">
          <ac:chgData name="Ghadah a" userId="94a46422042250b2" providerId="LiveId" clId="{A2CF6CC9-9F5B-41D9-B836-D303D702F17E}" dt="2019-03-07T21:13:39.503" v="297" actId="1076"/>
          <ac:picMkLst>
            <pc:docMk/>
            <pc:sldMk cId="2164253963" sldId="317"/>
            <ac:picMk id="2" creationId="{5C29CEE6-E5DE-4C3F-94CD-DF7F59DBFA0B}"/>
          </ac:picMkLst>
        </pc:picChg>
        <pc:picChg chg="del">
          <ac:chgData name="Ghadah a" userId="94a46422042250b2" providerId="LiveId" clId="{A2CF6CC9-9F5B-41D9-B836-D303D702F17E}" dt="2019-03-07T21:13:07.470" v="287" actId="478"/>
          <ac:picMkLst>
            <pc:docMk/>
            <pc:sldMk cId="2164253963" sldId="317"/>
            <ac:picMk id="13" creationId="{0FB6A3B7-DF43-4A77-899C-3C1B17D46B37}"/>
          </ac:picMkLst>
        </pc:picChg>
        <pc:picChg chg="mod">
          <ac:chgData name="Ghadah a" userId="94a46422042250b2" providerId="LiveId" clId="{A2CF6CC9-9F5B-41D9-B836-D303D702F17E}" dt="2019-03-07T21:13:41.322" v="298" actId="1076"/>
          <ac:picMkLst>
            <pc:docMk/>
            <pc:sldMk cId="2164253963" sldId="317"/>
            <ac:picMk id="2050" creationId="{3F1EF7FA-0007-40A3-BBC3-2F6840AE391A}"/>
          </ac:picMkLst>
        </pc:picChg>
      </pc:sldChg>
      <pc:sldChg chg="addSp delSp modSp add">
        <pc:chgData name="Ghadah a" userId="94a46422042250b2" providerId="LiveId" clId="{A2CF6CC9-9F5B-41D9-B836-D303D702F17E}" dt="2019-03-07T21:15:22.332" v="310" actId="1076"/>
        <pc:sldMkLst>
          <pc:docMk/>
          <pc:sldMk cId="2675399177" sldId="318"/>
        </pc:sldMkLst>
        <pc:spChg chg="mod">
          <ac:chgData name="Ghadah a" userId="94a46422042250b2" providerId="LiveId" clId="{A2CF6CC9-9F5B-41D9-B836-D303D702F17E}" dt="2019-03-07T21:14:15.695" v="302" actId="207"/>
          <ac:spMkLst>
            <pc:docMk/>
            <pc:sldMk cId="2675399177" sldId="318"/>
            <ac:spMk id="10" creationId="{8E91F757-C0F2-4606-A0BA-E866A0DF709D}"/>
          </ac:spMkLst>
        </pc:spChg>
        <pc:picChg chg="add del mod">
          <ac:chgData name="Ghadah a" userId="94a46422042250b2" providerId="LiveId" clId="{A2CF6CC9-9F5B-41D9-B836-D303D702F17E}" dt="2019-03-07T21:15:15.747" v="307" actId="478"/>
          <ac:picMkLst>
            <pc:docMk/>
            <pc:sldMk cId="2675399177" sldId="318"/>
            <ac:picMk id="6" creationId="{751D7F56-A8B3-4035-B752-83721859ADED}"/>
          </ac:picMkLst>
        </pc:picChg>
        <pc:picChg chg="add del mod">
          <ac:chgData name="Ghadah a" userId="94a46422042250b2" providerId="LiveId" clId="{A2CF6CC9-9F5B-41D9-B836-D303D702F17E}" dt="2019-03-07T21:15:15.747" v="307" actId="478"/>
          <ac:picMkLst>
            <pc:docMk/>
            <pc:sldMk cId="2675399177" sldId="318"/>
            <ac:picMk id="7" creationId="{2A877D37-CAC1-48C7-8BA7-7CC8741E973B}"/>
          </ac:picMkLst>
        </pc:picChg>
        <pc:picChg chg="del">
          <ac:chgData name="Ghadah a" userId="94a46422042250b2" providerId="LiveId" clId="{A2CF6CC9-9F5B-41D9-B836-D303D702F17E}" dt="2019-03-07T21:14:10.385" v="300" actId="478"/>
          <ac:picMkLst>
            <pc:docMk/>
            <pc:sldMk cId="2675399177" sldId="318"/>
            <ac:picMk id="1028" creationId="{073D4FE1-8A1E-48FD-B130-69613C24D10A}"/>
          </ac:picMkLst>
        </pc:picChg>
        <pc:picChg chg="add mod">
          <ac:chgData name="Ghadah a" userId="94a46422042250b2" providerId="LiveId" clId="{A2CF6CC9-9F5B-41D9-B836-D303D702F17E}" dt="2019-03-07T21:15:22.332" v="310" actId="1076"/>
          <ac:picMkLst>
            <pc:docMk/>
            <pc:sldMk cId="2675399177" sldId="318"/>
            <ac:picMk id="4098" creationId="{2F76ACF6-D2C0-4653-9B00-0D8DBE59BD60}"/>
          </ac:picMkLst>
        </pc:picChg>
      </pc:sldChg>
      <pc:sldChg chg="addSp delSp modSp add">
        <pc:chgData name="Ghadah a" userId="94a46422042250b2" providerId="LiveId" clId="{A2CF6CC9-9F5B-41D9-B836-D303D702F17E}" dt="2019-03-07T21:18:49.563" v="355" actId="1076"/>
        <pc:sldMkLst>
          <pc:docMk/>
          <pc:sldMk cId="2158451728" sldId="319"/>
        </pc:sldMkLst>
        <pc:spChg chg="add del mod">
          <ac:chgData name="Ghadah a" userId="94a46422042250b2" providerId="LiveId" clId="{A2CF6CC9-9F5B-41D9-B836-D303D702F17E}" dt="2019-03-07T21:18:38.295" v="351" actId="113"/>
          <ac:spMkLst>
            <pc:docMk/>
            <pc:sldMk cId="2158451728" sldId="319"/>
            <ac:spMk id="4" creationId="{7F1C1BC4-D60B-4F4C-9BAC-D9134D899665}"/>
          </ac:spMkLst>
        </pc:spChg>
        <pc:spChg chg="mod">
          <ac:chgData name="Ghadah a" userId="94a46422042250b2" providerId="LiveId" clId="{A2CF6CC9-9F5B-41D9-B836-D303D702F17E}" dt="2019-03-07T21:15:52.542" v="312"/>
          <ac:spMkLst>
            <pc:docMk/>
            <pc:sldMk cId="2158451728" sldId="319"/>
            <ac:spMk id="11" creationId="{00000000-0000-0000-0000-000000000000}"/>
          </ac:spMkLst>
        </pc:spChg>
        <pc:spChg chg="add mod">
          <ac:chgData name="Ghadah a" userId="94a46422042250b2" providerId="LiveId" clId="{A2CF6CC9-9F5B-41D9-B836-D303D702F17E}" dt="2019-03-07T21:18:49.563" v="355" actId="1076"/>
          <ac:spMkLst>
            <pc:docMk/>
            <pc:sldMk cId="2158451728" sldId="319"/>
            <ac:spMk id="12" creationId="{B113AE57-20A7-440D-B9C0-878BC48C7828}"/>
          </ac:spMkLst>
        </pc:spChg>
        <pc:picChg chg="del">
          <ac:chgData name="Ghadah a" userId="94a46422042250b2" providerId="LiveId" clId="{A2CF6CC9-9F5B-41D9-B836-D303D702F17E}" dt="2019-03-07T21:15:57.657" v="314" actId="478"/>
          <ac:picMkLst>
            <pc:docMk/>
            <pc:sldMk cId="2158451728" sldId="319"/>
            <ac:picMk id="2" creationId="{5C29CEE6-E5DE-4C3F-94CD-DF7F59DBFA0B}"/>
          </ac:picMkLst>
        </pc:picChg>
        <pc:picChg chg="add mod modCrop">
          <ac:chgData name="Ghadah a" userId="94a46422042250b2" providerId="LiveId" clId="{A2CF6CC9-9F5B-41D9-B836-D303D702F17E}" dt="2019-03-07T21:18:09.335" v="339" actId="1076"/>
          <ac:picMkLst>
            <pc:docMk/>
            <pc:sldMk cId="2158451728" sldId="319"/>
            <ac:picMk id="8" creationId="{79EBBABD-619B-487F-8E18-59BDB873F086}"/>
          </ac:picMkLst>
        </pc:picChg>
        <pc:picChg chg="del">
          <ac:chgData name="Ghadah a" userId="94a46422042250b2" providerId="LiveId" clId="{A2CF6CC9-9F5B-41D9-B836-D303D702F17E}" dt="2019-03-07T21:15:56.306" v="313" actId="478"/>
          <ac:picMkLst>
            <pc:docMk/>
            <pc:sldMk cId="2158451728" sldId="319"/>
            <ac:picMk id="2050" creationId="{3F1EF7FA-0007-40A3-BBC3-2F6840AE391A}"/>
          </ac:picMkLst>
        </pc:picChg>
        <pc:picChg chg="add mod">
          <ac:chgData name="Ghadah a" userId="94a46422042250b2" providerId="LiveId" clId="{A2CF6CC9-9F5B-41D9-B836-D303D702F17E}" dt="2019-03-07T21:17:37.510" v="330" actId="1440"/>
          <ac:picMkLst>
            <pc:docMk/>
            <pc:sldMk cId="2158451728" sldId="319"/>
            <ac:picMk id="6146" creationId="{986A5D1B-B3FF-4C6A-8FFB-7E843C1B998E}"/>
          </ac:picMkLst>
        </pc:picChg>
        <pc:picChg chg="add del">
          <ac:chgData name="Ghadah a" userId="94a46422042250b2" providerId="LiveId" clId="{A2CF6CC9-9F5B-41D9-B836-D303D702F17E}" dt="2019-03-07T21:18:27.048" v="345"/>
          <ac:picMkLst>
            <pc:docMk/>
            <pc:sldMk cId="2158451728" sldId="319"/>
            <ac:picMk id="6148" creationId="{D6B386CB-48F0-48C3-AF53-6AA99BC2AF54}"/>
          </ac:picMkLst>
        </pc:picChg>
      </pc:sldChg>
      <pc:sldChg chg="delSp modSp add ord">
        <pc:chgData name="Ghadah a" userId="94a46422042250b2" providerId="LiveId" clId="{A2CF6CC9-9F5B-41D9-B836-D303D702F17E}" dt="2019-03-07T21:24:57.170" v="544" actId="20577"/>
        <pc:sldMkLst>
          <pc:docMk/>
          <pc:sldMk cId="1418895040" sldId="320"/>
        </pc:sldMkLst>
        <pc:spChg chg="mod">
          <ac:chgData name="Ghadah a" userId="94a46422042250b2" providerId="LiveId" clId="{A2CF6CC9-9F5B-41D9-B836-D303D702F17E}" dt="2019-03-07T21:24:57.170" v="544" actId="20577"/>
          <ac:spMkLst>
            <pc:docMk/>
            <pc:sldMk cId="1418895040" sldId="320"/>
            <ac:spMk id="7" creationId="{00000000-0000-0000-0000-000000000000}"/>
          </ac:spMkLst>
        </pc:spChg>
        <pc:spChg chg="mod">
          <ac:chgData name="Ghadah a" userId="94a46422042250b2" providerId="LiveId" clId="{A2CF6CC9-9F5B-41D9-B836-D303D702F17E}" dt="2019-03-07T21:19:24.478" v="389" actId="313"/>
          <ac:spMkLst>
            <pc:docMk/>
            <pc:sldMk cId="1418895040" sldId="320"/>
            <ac:spMk id="11" creationId="{00000000-0000-0000-0000-000000000000}"/>
          </ac:spMkLst>
        </pc:spChg>
        <pc:picChg chg="del">
          <ac:chgData name="Ghadah a" userId="94a46422042250b2" providerId="LiveId" clId="{A2CF6CC9-9F5B-41D9-B836-D303D702F17E}" dt="2019-03-07T21:19:25.452" v="390" actId="478"/>
          <ac:picMkLst>
            <pc:docMk/>
            <pc:sldMk cId="1418895040" sldId="320"/>
            <ac:picMk id="13" creationId="{0FB6A3B7-DF43-4A77-899C-3C1B17D46B37}"/>
          </ac:picMkLst>
        </pc:picChg>
      </pc:sldChg>
      <pc:sldChg chg="addSp delSp modSp add">
        <pc:chgData name="Ghadah a" userId="94a46422042250b2" providerId="LiveId" clId="{A2CF6CC9-9F5B-41D9-B836-D303D702F17E}" dt="2019-03-07T21:28:09.899" v="581" actId="1076"/>
        <pc:sldMkLst>
          <pc:docMk/>
          <pc:sldMk cId="470780184" sldId="321"/>
        </pc:sldMkLst>
        <pc:spChg chg="mod">
          <ac:chgData name="Ghadah a" userId="94a46422042250b2" providerId="LiveId" clId="{A2CF6CC9-9F5B-41D9-B836-D303D702F17E}" dt="2019-03-07T21:28:08.166" v="580" actId="20577"/>
          <ac:spMkLst>
            <pc:docMk/>
            <pc:sldMk cId="470780184" sldId="321"/>
            <ac:spMk id="7" creationId="{00000000-0000-0000-0000-000000000000}"/>
          </ac:spMkLst>
        </pc:spChg>
        <pc:spChg chg="mod">
          <ac:chgData name="Ghadah a" userId="94a46422042250b2" providerId="LiveId" clId="{A2CF6CC9-9F5B-41D9-B836-D303D702F17E}" dt="2019-03-07T21:27:00.827" v="569"/>
          <ac:spMkLst>
            <pc:docMk/>
            <pc:sldMk cId="470780184" sldId="321"/>
            <ac:spMk id="11" creationId="{00000000-0000-0000-0000-000000000000}"/>
          </ac:spMkLst>
        </pc:spChg>
        <pc:picChg chg="add del mod">
          <ac:chgData name="Ghadah a" userId="94a46422042250b2" providerId="LiveId" clId="{A2CF6CC9-9F5B-41D9-B836-D303D702F17E}" dt="2019-03-07T21:27:24.799" v="573"/>
          <ac:picMkLst>
            <pc:docMk/>
            <pc:sldMk cId="470780184" sldId="321"/>
            <ac:picMk id="7170" creationId="{C3FCE5D2-391F-4600-BAC1-6EA3A950EAA2}"/>
          </ac:picMkLst>
        </pc:picChg>
        <pc:picChg chg="add mod">
          <ac:chgData name="Ghadah a" userId="94a46422042250b2" providerId="LiveId" clId="{A2CF6CC9-9F5B-41D9-B836-D303D702F17E}" dt="2019-03-07T21:28:09.899" v="581" actId="1076"/>
          <ac:picMkLst>
            <pc:docMk/>
            <pc:sldMk cId="470780184" sldId="321"/>
            <ac:picMk id="7172" creationId="{3D8456CE-7B9F-429E-9FB1-EF4F91C114FE}"/>
          </ac:picMkLst>
        </pc:picChg>
      </pc:sldChg>
      <pc:sldChg chg="addSp delSp modSp add">
        <pc:chgData name="Ghadah a" userId="94a46422042250b2" providerId="LiveId" clId="{A2CF6CC9-9F5B-41D9-B836-D303D702F17E}" dt="2019-03-07T21:29:49.110" v="611" actId="113"/>
        <pc:sldMkLst>
          <pc:docMk/>
          <pc:sldMk cId="1179714038" sldId="322"/>
        </pc:sldMkLst>
        <pc:spChg chg="mod">
          <ac:chgData name="Ghadah a" userId="94a46422042250b2" providerId="LiveId" clId="{A2CF6CC9-9F5B-41D9-B836-D303D702F17E}" dt="2019-03-07T21:29:49.110" v="611" actId="113"/>
          <ac:spMkLst>
            <pc:docMk/>
            <pc:sldMk cId="1179714038" sldId="322"/>
            <ac:spMk id="7" creationId="{00000000-0000-0000-0000-000000000000}"/>
          </ac:spMkLst>
        </pc:spChg>
        <pc:spChg chg="mod">
          <ac:chgData name="Ghadah a" userId="94a46422042250b2" providerId="LiveId" clId="{A2CF6CC9-9F5B-41D9-B836-D303D702F17E}" dt="2019-03-07T21:28:44.978" v="598" actId="20577"/>
          <ac:spMkLst>
            <pc:docMk/>
            <pc:sldMk cId="1179714038" sldId="322"/>
            <ac:spMk id="11" creationId="{00000000-0000-0000-0000-000000000000}"/>
          </ac:spMkLst>
        </pc:spChg>
        <pc:picChg chg="add mod">
          <ac:chgData name="Ghadah a" userId="94a46422042250b2" providerId="LiveId" clId="{A2CF6CC9-9F5B-41D9-B836-D303D702F17E}" dt="2019-03-07T21:28:24.929" v="586" actId="14100"/>
          <ac:picMkLst>
            <pc:docMk/>
            <pc:sldMk cId="1179714038" sldId="322"/>
            <ac:picMk id="8" creationId="{82C531CC-AB04-413D-A3C9-CC3BA3060DEA}"/>
          </ac:picMkLst>
        </pc:picChg>
        <pc:picChg chg="del">
          <ac:chgData name="Ghadah a" userId="94a46422042250b2" providerId="LiveId" clId="{A2CF6CC9-9F5B-41D9-B836-D303D702F17E}" dt="2019-03-07T21:28:21.735" v="583" actId="478"/>
          <ac:picMkLst>
            <pc:docMk/>
            <pc:sldMk cId="1179714038" sldId="322"/>
            <ac:picMk id="7172" creationId="{3D8456CE-7B9F-429E-9FB1-EF4F91C114FE}"/>
          </ac:picMkLst>
        </pc:picChg>
      </pc:sldChg>
      <pc:sldChg chg="addSp delSp modSp add">
        <pc:chgData name="Ghadah a" userId="94a46422042250b2" providerId="LiveId" clId="{A2CF6CC9-9F5B-41D9-B836-D303D702F17E}" dt="2019-03-07T21:33:45.654" v="675" actId="1076"/>
        <pc:sldMkLst>
          <pc:docMk/>
          <pc:sldMk cId="1667648584" sldId="323"/>
        </pc:sldMkLst>
        <pc:spChg chg="mod">
          <ac:chgData name="Ghadah a" userId="94a46422042250b2" providerId="LiveId" clId="{A2CF6CC9-9F5B-41D9-B836-D303D702F17E}" dt="2019-03-07T21:33:16.503" v="666" actId="20577"/>
          <ac:spMkLst>
            <pc:docMk/>
            <pc:sldMk cId="1667648584" sldId="323"/>
            <ac:spMk id="9" creationId="{00000000-0000-0000-0000-000000000000}"/>
          </ac:spMkLst>
        </pc:spChg>
        <pc:spChg chg="mod">
          <ac:chgData name="Ghadah a" userId="94a46422042250b2" providerId="LiveId" clId="{A2CF6CC9-9F5B-41D9-B836-D303D702F17E}" dt="2019-03-07T21:33:31.209" v="671" actId="20577"/>
          <ac:spMkLst>
            <pc:docMk/>
            <pc:sldMk cId="1667648584" sldId="323"/>
            <ac:spMk id="11" creationId="{00000000-0000-0000-0000-000000000000}"/>
          </ac:spMkLst>
        </pc:spChg>
        <pc:picChg chg="add mod">
          <ac:chgData name="Ghadah a" userId="94a46422042250b2" providerId="LiveId" clId="{A2CF6CC9-9F5B-41D9-B836-D303D702F17E}" dt="2019-03-07T21:33:45.654" v="675" actId="1076"/>
          <ac:picMkLst>
            <pc:docMk/>
            <pc:sldMk cId="1667648584" sldId="323"/>
            <ac:picMk id="8" creationId="{9C48E420-9DB1-47D7-B247-AC10550251F1}"/>
          </ac:picMkLst>
        </pc:picChg>
        <pc:picChg chg="del">
          <ac:chgData name="Ghadah a" userId="94a46422042250b2" providerId="LiveId" clId="{A2CF6CC9-9F5B-41D9-B836-D303D702F17E}" dt="2019-03-07T21:33:32.556" v="672" actId="478"/>
          <ac:picMkLst>
            <pc:docMk/>
            <pc:sldMk cId="1667648584" sldId="323"/>
            <ac:picMk id="15" creationId="{CFF27ED9-03DA-437B-A4BD-E20C7E95CC66}"/>
          </ac:picMkLst>
        </pc:picChg>
      </pc:sldChg>
      <pc:sldChg chg="addSp delSp modSp add">
        <pc:chgData name="Ghadah a" userId="94a46422042250b2" providerId="LiveId" clId="{A2CF6CC9-9F5B-41D9-B836-D303D702F17E}" dt="2019-03-07T21:36:23.540" v="718" actId="1076"/>
        <pc:sldMkLst>
          <pc:docMk/>
          <pc:sldMk cId="1267618159" sldId="324"/>
        </pc:sldMkLst>
        <pc:spChg chg="mod">
          <ac:chgData name="Ghadah a" userId="94a46422042250b2" providerId="LiveId" clId="{A2CF6CC9-9F5B-41D9-B836-D303D702F17E}" dt="2019-03-07T21:34:27.450" v="680"/>
          <ac:spMkLst>
            <pc:docMk/>
            <pc:sldMk cId="1267618159" sldId="324"/>
            <ac:spMk id="9" creationId="{00000000-0000-0000-0000-000000000000}"/>
          </ac:spMkLst>
        </pc:spChg>
        <pc:spChg chg="mod">
          <ac:chgData name="Ghadah a" userId="94a46422042250b2" providerId="LiveId" clId="{A2CF6CC9-9F5B-41D9-B836-D303D702F17E}" dt="2019-03-07T21:36:20.094" v="717" actId="20577"/>
          <ac:spMkLst>
            <pc:docMk/>
            <pc:sldMk cId="1267618159" sldId="324"/>
            <ac:spMk id="11" creationId="{00000000-0000-0000-0000-000000000000}"/>
          </ac:spMkLst>
        </pc:spChg>
        <pc:picChg chg="del">
          <ac:chgData name="Ghadah a" userId="94a46422042250b2" providerId="LiveId" clId="{A2CF6CC9-9F5B-41D9-B836-D303D702F17E}" dt="2019-03-07T21:34:43.550" v="684" actId="478"/>
          <ac:picMkLst>
            <pc:docMk/>
            <pc:sldMk cId="1267618159" sldId="324"/>
            <ac:picMk id="8" creationId="{9C48E420-9DB1-47D7-B247-AC10550251F1}"/>
          </ac:picMkLst>
        </pc:picChg>
        <pc:picChg chg="add mod">
          <ac:chgData name="Ghadah a" userId="94a46422042250b2" providerId="LiveId" clId="{A2CF6CC9-9F5B-41D9-B836-D303D702F17E}" dt="2019-03-07T21:36:23.540" v="718" actId="1076"/>
          <ac:picMkLst>
            <pc:docMk/>
            <pc:sldMk cId="1267618159" sldId="324"/>
            <ac:picMk id="10" creationId="{32C46762-AE6C-4B7F-8F38-5B6C6C0C7880}"/>
          </ac:picMkLst>
        </pc:picChg>
      </pc:sldChg>
      <pc:sldChg chg="addSp delSp modSp add">
        <pc:chgData name="Ghadah a" userId="94a46422042250b2" providerId="LiveId" clId="{A2CF6CC9-9F5B-41D9-B836-D303D702F17E}" dt="2019-03-07T21:41:34.349" v="732"/>
        <pc:sldMkLst>
          <pc:docMk/>
          <pc:sldMk cId="3162072114" sldId="325"/>
        </pc:sldMkLst>
        <pc:spChg chg="add del">
          <ac:chgData name="Ghadah a" userId="94a46422042250b2" providerId="LiveId" clId="{A2CF6CC9-9F5B-41D9-B836-D303D702F17E}" dt="2019-03-07T21:41:34.349" v="732"/>
          <ac:spMkLst>
            <pc:docMk/>
            <pc:sldMk cId="3162072114" sldId="325"/>
            <ac:spMk id="3" creationId="{D3C24171-1D5A-495E-B39B-C6A7E2E51738}"/>
          </ac:spMkLst>
        </pc:spChg>
        <pc:spChg chg="mod">
          <ac:chgData name="Ghadah a" userId="94a46422042250b2" providerId="LiveId" clId="{A2CF6CC9-9F5B-41D9-B836-D303D702F17E}" dt="2019-03-07T21:36:53.011" v="721"/>
          <ac:spMkLst>
            <pc:docMk/>
            <pc:sldMk cId="3162072114" sldId="325"/>
            <ac:spMk id="9" creationId="{00000000-0000-0000-0000-000000000000}"/>
          </ac:spMkLst>
        </pc:spChg>
        <pc:spChg chg="mod">
          <ac:chgData name="Ghadah a" userId="94a46422042250b2" providerId="LiveId" clId="{A2CF6CC9-9F5B-41D9-B836-D303D702F17E}" dt="2019-03-07T21:38:14.639" v="726" actId="20577"/>
          <ac:spMkLst>
            <pc:docMk/>
            <pc:sldMk cId="3162072114" sldId="325"/>
            <ac:spMk id="11" creationId="{00000000-0000-0000-0000-000000000000}"/>
          </ac:spMkLst>
        </pc:spChg>
        <pc:picChg chg="del">
          <ac:chgData name="Ghadah a" userId="94a46422042250b2" providerId="LiveId" clId="{A2CF6CC9-9F5B-41D9-B836-D303D702F17E}" dt="2019-03-07T21:37:06.860" v="725" actId="478"/>
          <ac:picMkLst>
            <pc:docMk/>
            <pc:sldMk cId="3162072114" sldId="325"/>
            <ac:picMk id="10" creationId="{32C46762-AE6C-4B7F-8F38-5B6C6C0C7880}"/>
          </ac:picMkLst>
        </pc:picChg>
        <pc:picChg chg="add mod">
          <ac:chgData name="Ghadah a" userId="94a46422042250b2" providerId="LiveId" clId="{A2CF6CC9-9F5B-41D9-B836-D303D702F17E}" dt="2019-03-07T21:38:24.908" v="730" actId="1076"/>
          <ac:picMkLst>
            <pc:docMk/>
            <pc:sldMk cId="3162072114" sldId="325"/>
            <ac:picMk id="9218" creationId="{4276294F-24CA-4CC4-96CE-778D948F5C0B}"/>
          </ac:picMkLst>
        </pc:picChg>
      </pc:sldChg>
      <pc:sldChg chg="addSp delSp modSp add">
        <pc:chgData name="Ghadah a" userId="94a46422042250b2" providerId="LiveId" clId="{A2CF6CC9-9F5B-41D9-B836-D303D702F17E}" dt="2019-03-07T21:41:52.541" v="736" actId="732"/>
        <pc:sldMkLst>
          <pc:docMk/>
          <pc:sldMk cId="26874871" sldId="326"/>
        </pc:sldMkLst>
        <pc:picChg chg="add mod modCrop">
          <ac:chgData name="Ghadah a" userId="94a46422042250b2" providerId="LiveId" clId="{A2CF6CC9-9F5B-41D9-B836-D303D702F17E}" dt="2019-03-07T21:41:52.541" v="736" actId="732"/>
          <ac:picMkLst>
            <pc:docMk/>
            <pc:sldMk cId="26874871" sldId="326"/>
            <ac:picMk id="2" creationId="{F92660C3-F9C0-46E5-8FA1-44655264A91E}"/>
          </ac:picMkLst>
        </pc:picChg>
        <pc:picChg chg="del">
          <ac:chgData name="Ghadah a" userId="94a46422042250b2" providerId="LiveId" clId="{A2CF6CC9-9F5B-41D9-B836-D303D702F17E}" dt="2019-03-07T21:41:42.232" v="734" actId="478"/>
          <ac:picMkLst>
            <pc:docMk/>
            <pc:sldMk cId="26874871" sldId="326"/>
            <ac:picMk id="4098" creationId="{2F76ACF6-D2C0-4653-9B00-0D8DBE59BD60}"/>
          </ac:picMkLst>
        </pc:picChg>
      </pc:sldChg>
    </pc:docChg>
  </pc:docChgLst>
  <pc:docChgLst>
    <pc:chgData name="Ghadah a" userId="94a46422042250b2" providerId="LiveId" clId="{FF248D23-0C0D-4577-AE07-5C6141DE685A}"/>
    <pc:docChg chg="custSel addSld delSld modSld sldOrd">
      <pc:chgData name="Ghadah a" userId="94a46422042250b2" providerId="LiveId" clId="{FF248D23-0C0D-4577-AE07-5C6141DE685A}" dt="2019-03-07T21:54:19.738" v="31" actId="1076"/>
      <pc:docMkLst>
        <pc:docMk/>
      </pc:docMkLst>
      <pc:sldChg chg="del">
        <pc:chgData name="Ghadah a" userId="94a46422042250b2" providerId="LiveId" clId="{FF248D23-0C0D-4577-AE07-5C6141DE685A}" dt="2019-03-07T21:51:26.997" v="14" actId="2696"/>
        <pc:sldMkLst>
          <pc:docMk/>
          <pc:sldMk cId="1973770441" sldId="311"/>
        </pc:sldMkLst>
      </pc:sldChg>
      <pc:sldChg chg="addSp modSp">
        <pc:chgData name="Ghadah a" userId="94a46422042250b2" providerId="LiveId" clId="{FF248D23-0C0D-4577-AE07-5C6141DE685A}" dt="2019-03-07T21:51:22.240" v="13" actId="1076"/>
        <pc:sldMkLst>
          <pc:docMk/>
          <pc:sldMk cId="26874871" sldId="326"/>
        </pc:sldMkLst>
        <pc:spChg chg="add mod">
          <ac:chgData name="Ghadah a" userId="94a46422042250b2" providerId="LiveId" clId="{FF248D23-0C0D-4577-AE07-5C6141DE685A}" dt="2019-03-07T21:51:22.240" v="13" actId="1076"/>
          <ac:spMkLst>
            <pc:docMk/>
            <pc:sldMk cId="26874871" sldId="326"/>
            <ac:spMk id="3" creationId="{2C9DBCBE-C860-4506-BAAC-0F15CE297410}"/>
          </ac:spMkLst>
        </pc:spChg>
        <pc:picChg chg="mod modCrop">
          <ac:chgData name="Ghadah a" userId="94a46422042250b2" providerId="LiveId" clId="{FF248D23-0C0D-4577-AE07-5C6141DE685A}" dt="2019-03-07T21:50:43.985" v="3" actId="1076"/>
          <ac:picMkLst>
            <pc:docMk/>
            <pc:sldMk cId="26874871" sldId="326"/>
            <ac:picMk id="2" creationId="{F92660C3-F9C0-46E5-8FA1-44655264A91E}"/>
          </ac:picMkLst>
        </pc:picChg>
      </pc:sldChg>
      <pc:sldChg chg="addSp delSp modSp add ord">
        <pc:chgData name="Ghadah a" userId="94a46422042250b2" providerId="LiveId" clId="{FF248D23-0C0D-4577-AE07-5C6141DE685A}" dt="2019-03-07T21:54:19.738" v="31" actId="1076"/>
        <pc:sldMkLst>
          <pc:docMk/>
          <pc:sldMk cId="1006206657" sldId="327"/>
        </pc:sldMkLst>
        <pc:spChg chg="mod">
          <ac:chgData name="Ghadah a" userId="94a46422042250b2" providerId="LiveId" clId="{FF248D23-0C0D-4577-AE07-5C6141DE685A}" dt="2019-03-07T21:52:06.882" v="19"/>
          <ac:spMkLst>
            <pc:docMk/>
            <pc:sldMk cId="1006206657" sldId="327"/>
            <ac:spMk id="9" creationId="{00000000-0000-0000-0000-000000000000}"/>
          </ac:spMkLst>
        </pc:spChg>
        <pc:spChg chg="mod">
          <ac:chgData name="Ghadah a" userId="94a46422042250b2" providerId="LiveId" clId="{FF248D23-0C0D-4577-AE07-5C6141DE685A}" dt="2019-03-07T21:52:28.493" v="25" actId="5793"/>
          <ac:spMkLst>
            <pc:docMk/>
            <pc:sldMk cId="1006206657" sldId="327"/>
            <ac:spMk id="11" creationId="{00000000-0000-0000-0000-000000000000}"/>
          </ac:spMkLst>
        </pc:spChg>
        <pc:picChg chg="add mod">
          <ac:chgData name="Ghadah a" userId="94a46422042250b2" providerId="LiveId" clId="{FF248D23-0C0D-4577-AE07-5C6141DE685A}" dt="2019-03-07T21:54:19.738" v="31" actId="1076"/>
          <ac:picMkLst>
            <pc:docMk/>
            <pc:sldMk cId="1006206657" sldId="327"/>
            <ac:picMk id="1026" creationId="{8DFF5431-755B-478D-97E7-F4ADFB784FD4}"/>
          </ac:picMkLst>
        </pc:picChg>
        <pc:picChg chg="del">
          <ac:chgData name="Ghadah a" userId="94a46422042250b2" providerId="LiveId" clId="{FF248D23-0C0D-4577-AE07-5C6141DE685A}" dt="2019-03-07T21:52:29.829" v="26" actId="478"/>
          <ac:picMkLst>
            <pc:docMk/>
            <pc:sldMk cId="1006206657" sldId="327"/>
            <ac:picMk id="9218" creationId="{4276294F-24CA-4CC4-96CE-778D948F5C0B}"/>
          </ac:picMkLst>
        </pc:picChg>
      </pc:sldChg>
    </pc:docChg>
  </pc:docChgLst>
  <pc:docChgLst>
    <pc:chgData name="Ghadah a" userId="94a46422042250b2" providerId="LiveId" clId="{142590F8-6008-4442-8785-2A4B843B7F76}"/>
    <pc:docChg chg="undo custSel addSld delSld modSld sldOrd">
      <pc:chgData name="Ghadah a" userId="94a46422042250b2" providerId="LiveId" clId="{142590F8-6008-4442-8785-2A4B843B7F76}" dt="2019-02-18T07:11:11.482" v="899" actId="20577"/>
      <pc:docMkLst>
        <pc:docMk/>
      </pc:docMkLst>
      <pc:sldChg chg="modSp">
        <pc:chgData name="Ghadah a" userId="94a46422042250b2" providerId="LiveId" clId="{142590F8-6008-4442-8785-2A4B843B7F76}" dt="2019-02-16T11:47:47.958" v="13" actId="1076"/>
        <pc:sldMkLst>
          <pc:docMk/>
          <pc:sldMk cId="1775087366" sldId="257"/>
        </pc:sldMkLst>
        <pc:spChg chg="mod">
          <ac:chgData name="Ghadah a" userId="94a46422042250b2" providerId="LiveId" clId="{142590F8-6008-4442-8785-2A4B843B7F76}" dt="2019-02-16T11:47:47.958" v="13" actId="1076"/>
          <ac:spMkLst>
            <pc:docMk/>
            <pc:sldMk cId="1775087366" sldId="257"/>
            <ac:spMk id="12" creationId="{00000000-0000-0000-0000-000000000000}"/>
          </ac:spMkLst>
        </pc:spChg>
        <pc:spChg chg="mod">
          <ac:chgData name="Ghadah a" userId="94a46422042250b2" providerId="LiveId" clId="{142590F8-6008-4442-8785-2A4B843B7F76}" dt="2019-02-16T11:47:14.720" v="0" actId="20577"/>
          <ac:spMkLst>
            <pc:docMk/>
            <pc:sldMk cId="1775087366" sldId="257"/>
            <ac:spMk id="13" creationId="{00000000-0000-0000-0000-000000000000}"/>
          </ac:spMkLst>
        </pc:spChg>
      </pc:sldChg>
      <pc:sldChg chg="delSp modSp">
        <pc:chgData name="Ghadah a" userId="94a46422042250b2" providerId="LiveId" clId="{142590F8-6008-4442-8785-2A4B843B7F76}" dt="2019-02-16T11:52:43.208" v="214" actId="20577"/>
        <pc:sldMkLst>
          <pc:docMk/>
          <pc:sldMk cId="817136849" sldId="281"/>
        </pc:sldMkLst>
        <pc:spChg chg="mod">
          <ac:chgData name="Ghadah a" userId="94a46422042250b2" providerId="LiveId" clId="{142590F8-6008-4442-8785-2A4B843B7F76}" dt="2019-02-16T11:52:43.208" v="214" actId="20577"/>
          <ac:spMkLst>
            <pc:docMk/>
            <pc:sldMk cId="817136849" sldId="281"/>
            <ac:spMk id="7" creationId="{00000000-0000-0000-0000-000000000000}"/>
          </ac:spMkLst>
        </pc:spChg>
        <pc:spChg chg="mod">
          <ac:chgData name="Ghadah a" userId="94a46422042250b2" providerId="LiveId" clId="{142590F8-6008-4442-8785-2A4B843B7F76}" dt="2019-02-16T11:48:37.973" v="36" actId="20577"/>
          <ac:spMkLst>
            <pc:docMk/>
            <pc:sldMk cId="817136849" sldId="281"/>
            <ac:spMk id="11" creationId="{00000000-0000-0000-0000-000000000000}"/>
          </ac:spMkLst>
        </pc:spChg>
        <pc:picChg chg="del">
          <ac:chgData name="Ghadah a" userId="94a46422042250b2" providerId="LiveId" clId="{142590F8-6008-4442-8785-2A4B843B7F76}" dt="2019-02-16T11:48:41.510" v="37" actId="478"/>
          <ac:picMkLst>
            <pc:docMk/>
            <pc:sldMk cId="817136849" sldId="281"/>
            <ac:picMk id="8" creationId="{00000000-0000-0000-0000-000000000000}"/>
          </ac:picMkLst>
        </pc:picChg>
      </pc:sldChg>
      <pc:sldChg chg="addSp delSp modSp add ord">
        <pc:chgData name="Ghadah a" userId="94a46422042250b2" providerId="LiveId" clId="{142590F8-6008-4442-8785-2A4B843B7F76}" dt="2019-02-16T12:28:18.846" v="847" actId="20577"/>
        <pc:sldMkLst>
          <pc:docMk/>
          <pc:sldMk cId="2698267572" sldId="302"/>
        </pc:sldMkLst>
        <pc:spChg chg="add mod">
          <ac:chgData name="Ghadah a" userId="94a46422042250b2" providerId="LiveId" clId="{142590F8-6008-4442-8785-2A4B843B7F76}" dt="2019-02-16T12:26:28.912" v="841" actId="1076"/>
          <ac:spMkLst>
            <pc:docMk/>
            <pc:sldMk cId="2698267572" sldId="302"/>
            <ac:spMk id="3" creationId="{3E0B6149-2346-475E-A0E8-8E88CFA31C68}"/>
          </ac:spMkLst>
        </pc:spChg>
        <pc:spChg chg="mod">
          <ac:chgData name="Ghadah a" userId="94a46422042250b2" providerId="LiveId" clId="{142590F8-6008-4442-8785-2A4B843B7F76}" dt="2019-02-16T12:28:18.846" v="847" actId="20577"/>
          <ac:spMkLst>
            <pc:docMk/>
            <pc:sldMk cId="2698267572" sldId="302"/>
            <ac:spMk id="9" creationId="{00000000-0000-0000-0000-000000000000}"/>
          </ac:spMkLst>
        </pc:spChg>
        <pc:spChg chg="mod">
          <ac:chgData name="Ghadah a" userId="94a46422042250b2" providerId="LiveId" clId="{142590F8-6008-4442-8785-2A4B843B7F76}" dt="2019-02-16T12:21:31.154" v="771" actId="114"/>
          <ac:spMkLst>
            <pc:docMk/>
            <pc:sldMk cId="2698267572" sldId="302"/>
            <ac:spMk id="11" creationId="{00000000-0000-0000-0000-000000000000}"/>
          </ac:spMkLst>
        </pc:spChg>
        <pc:picChg chg="add mod">
          <ac:chgData name="Ghadah a" userId="94a46422042250b2" providerId="LiveId" clId="{142590F8-6008-4442-8785-2A4B843B7F76}" dt="2019-02-16T12:21:35.098" v="772" actId="1076"/>
          <ac:picMkLst>
            <pc:docMk/>
            <pc:sldMk cId="2698267572" sldId="302"/>
            <ac:picMk id="8" creationId="{315FAA9E-7B11-4DA0-A300-3A42CFB560E5}"/>
          </ac:picMkLst>
        </pc:picChg>
        <pc:picChg chg="del">
          <ac:chgData name="Ghadah a" userId="94a46422042250b2" providerId="LiveId" clId="{142590F8-6008-4442-8785-2A4B843B7F76}" dt="2019-02-16T12:18:03.770" v="754" actId="478"/>
          <ac:picMkLst>
            <pc:docMk/>
            <pc:sldMk cId="2698267572" sldId="302"/>
            <ac:picMk id="10" creationId="{63C66882-AE19-4CE8-B5AF-FA9875ECF7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9602A-52EB-49C1-BDE6-AF74D4AE31F0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94D3C-CB68-4073-B6F4-BBD496548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74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A050A-16D4-4942-932B-07C6754451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9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E8901-FAF8-49CC-8DD5-1D6F904C24E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27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Heating only can’t brake</a:t>
            </a:r>
            <a:r>
              <a:rPr lang="en-GB" baseline="0" dirty="0"/>
              <a:t> the </a:t>
            </a:r>
            <a:r>
              <a:rPr lang="en-GB" baseline="0" dirty="0" err="1"/>
              <a:t>glycosidic</a:t>
            </a:r>
            <a:r>
              <a:rPr lang="en-GB" baseline="0" dirty="0"/>
              <a:t> bond,  there is should be an acid to act on.</a:t>
            </a:r>
          </a:p>
          <a:p>
            <a:endParaRPr lang="en-GB" baseline="0" dirty="0"/>
          </a:p>
          <a:p>
            <a:r>
              <a:rPr lang="en-GB" baseline="0" dirty="0"/>
              <a:t>Sucrose is non-reducing :</a:t>
            </a:r>
          </a:p>
          <a:p>
            <a:r>
              <a:rPr lang="en-GB" dirty="0"/>
              <a:t>http://upload.wikimedia.org/wikipedia/commons/1/1c/Reducing_or_non_reducing_sugar.jpg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48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Heating only can’t brake</a:t>
            </a:r>
            <a:r>
              <a:rPr lang="en-GB" baseline="0" dirty="0"/>
              <a:t> the </a:t>
            </a:r>
            <a:r>
              <a:rPr lang="en-GB" baseline="0" dirty="0" err="1"/>
              <a:t>glycosidic</a:t>
            </a:r>
            <a:r>
              <a:rPr lang="en-GB" baseline="0" dirty="0"/>
              <a:t> bond,  there is should be an acid to act on.</a:t>
            </a:r>
          </a:p>
          <a:p>
            <a:endParaRPr lang="en-GB" baseline="0" dirty="0"/>
          </a:p>
          <a:p>
            <a:r>
              <a:rPr lang="en-GB" baseline="0" dirty="0"/>
              <a:t>Sucrose is non-reducing :</a:t>
            </a:r>
          </a:p>
          <a:p>
            <a:r>
              <a:rPr lang="en-GB" dirty="0"/>
              <a:t>http://upload.wikimedia.org/wikipedia/commons/1/1c/Reducing_or_non_reducing_sugar.jpg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08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Heating only can’t brake</a:t>
            </a:r>
            <a:r>
              <a:rPr lang="en-GB" baseline="0" dirty="0"/>
              <a:t> the </a:t>
            </a:r>
            <a:r>
              <a:rPr lang="en-GB" baseline="0" dirty="0" err="1"/>
              <a:t>glycosidic</a:t>
            </a:r>
            <a:r>
              <a:rPr lang="en-GB" baseline="0" dirty="0"/>
              <a:t> bond,  there is should be an acid to act on.</a:t>
            </a:r>
          </a:p>
          <a:p>
            <a:endParaRPr lang="en-GB" baseline="0" dirty="0"/>
          </a:p>
          <a:p>
            <a:r>
              <a:rPr lang="en-GB" baseline="0" dirty="0"/>
              <a:t>Sucrose is non-reducing :</a:t>
            </a:r>
          </a:p>
          <a:p>
            <a:r>
              <a:rPr lang="en-GB" dirty="0"/>
              <a:t>http://upload.wikimedia.org/wikipedia/commons/1/1c/Reducing_or_non_reducing_sugar.jpg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940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Heating only can’t brake</a:t>
            </a:r>
            <a:r>
              <a:rPr lang="en-GB" baseline="0" dirty="0"/>
              <a:t> the </a:t>
            </a:r>
            <a:r>
              <a:rPr lang="en-GB" baseline="0" dirty="0" err="1"/>
              <a:t>glycosidic</a:t>
            </a:r>
            <a:r>
              <a:rPr lang="en-GB" baseline="0" dirty="0"/>
              <a:t> bond,  there is should be an acid to act on.</a:t>
            </a:r>
          </a:p>
          <a:p>
            <a:endParaRPr lang="en-GB" baseline="0" dirty="0"/>
          </a:p>
          <a:p>
            <a:r>
              <a:rPr lang="en-GB" baseline="0" dirty="0"/>
              <a:t>Sucrose is non-reducing :</a:t>
            </a:r>
          </a:p>
          <a:p>
            <a:r>
              <a:rPr lang="en-GB" dirty="0"/>
              <a:t>http://upload.wikimedia.org/wikipedia/commons/1/1c/Reducing_or_non_reducing_sugar.jpg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76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Heating only can’t brake</a:t>
            </a:r>
            <a:r>
              <a:rPr lang="en-GB" baseline="0" dirty="0"/>
              <a:t> the </a:t>
            </a:r>
            <a:r>
              <a:rPr lang="en-GB" baseline="0" dirty="0" err="1"/>
              <a:t>glycosidic</a:t>
            </a:r>
            <a:r>
              <a:rPr lang="en-GB" baseline="0" dirty="0"/>
              <a:t> bond,  there is should be an acid to act on.</a:t>
            </a:r>
          </a:p>
          <a:p>
            <a:endParaRPr lang="en-GB" baseline="0" dirty="0"/>
          </a:p>
          <a:p>
            <a:r>
              <a:rPr lang="en-GB" baseline="0" dirty="0"/>
              <a:t>Sucrose is non-reducing :</a:t>
            </a:r>
          </a:p>
          <a:p>
            <a:r>
              <a:rPr lang="en-GB" dirty="0"/>
              <a:t>http://upload.wikimedia.org/wikipedia/commons/1/1c/Reducing_or_non_reducing_sugar.jpg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33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8883-428A-4D08-ABF7-E497D2DFEAEA}" type="datetime1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39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52A7-6E58-4BAB-BF76-1D0407B9E9F2}" type="datetime1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2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5E86-FFB3-40A9-861E-B02402148741}" type="datetime1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32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594F-7ED2-410F-A3A5-3C501A925989}" type="datetime1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5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7693-5485-4745-9C30-42C9D0550F9B}" type="datetime1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87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604C-1D3A-41B6-8DDB-30CA83410966}" type="datetime1">
              <a:rPr lang="en-GB" smtClean="0"/>
              <a:t>28/10/2024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52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3CCB-6A09-4023-A136-455748526118}" type="datetime1">
              <a:rPr lang="en-GB" smtClean="0"/>
              <a:t>28/10/2024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15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F7CC-BA2F-4499-825A-59612123C274}" type="datetime1">
              <a:rPr lang="en-GB" smtClean="0"/>
              <a:t>28/10/2024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83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6441-70AC-4436-8879-16C2DEFFFC79}" type="datetime1">
              <a:rPr lang="en-GB" smtClean="0"/>
              <a:t>28/10/2024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65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79C0-8A0A-432D-B397-033A366A45B0}" type="datetime1">
              <a:rPr lang="en-GB" smtClean="0"/>
              <a:t>28/10/2024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64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8E67-3050-4B09-A01D-08EEF5A8DB77}" type="datetime1">
              <a:rPr lang="en-GB" smtClean="0"/>
              <a:t>28/10/2024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43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D2769-0292-4B69-B4AF-54A7509C82F8}" type="datetime1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33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2655070"/>
            <a:ext cx="7137105" cy="1371598"/>
          </a:xfrm>
          <a:prstGeom prst="rect">
            <a:avLst/>
          </a:prstGeom>
          <a:solidFill>
            <a:srgbClr val="93939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/>
        </p:nvSpPr>
        <p:spPr>
          <a:xfrm>
            <a:off x="7312542" y="2655070"/>
            <a:ext cx="1831458" cy="1371598"/>
          </a:xfrm>
          <a:prstGeom prst="rect">
            <a:avLst/>
          </a:prstGeom>
          <a:solidFill>
            <a:srgbClr val="FAF786"/>
          </a:solidFill>
          <a:ln>
            <a:solidFill>
              <a:srgbClr val="FAF78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2044" y="2655070"/>
            <a:ext cx="6518134" cy="106261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n-GB" sz="3200" b="1" dirty="0">
                <a:ln w="9525">
                  <a:solidFill>
                    <a:srgbClr val="7F7F7F"/>
                  </a:solidFill>
                  <a:prstDash val="solid"/>
                </a:ln>
                <a:solidFill>
                  <a:sysClr val="window" lastClr="FFFFFF"/>
                </a:solidFill>
                <a:effectLst>
                  <a:outerShdw blurRad="12700" dist="38100" dir="2700000" algn="tl" rotWithShape="0">
                    <a:srgbClr val="7F7F7F">
                      <a:lumMod val="50000"/>
                    </a:srgbClr>
                  </a:outerShdw>
                </a:effectLst>
                <a:latin typeface="Calibri" panose="020F0502020204030204" pitchFamily="34" charset="0"/>
              </a:rPr>
              <a:t>Effect of various factors on polyphenol oxidase activity </a:t>
            </a:r>
            <a:endParaRPr lang="en-GB" sz="3200" b="1" dirty="0">
              <a:ln w="9525">
                <a:solidFill>
                  <a:srgbClr val="7F7F7F"/>
                </a:solidFill>
                <a:prstDash val="solid"/>
              </a:ln>
              <a:solidFill>
                <a:sysClr val="window" lastClr="FFFFFF"/>
              </a:solidFill>
              <a:effectLst>
                <a:outerShdw blurRad="12700" dist="38100" dir="2700000" algn="tl" rotWithShape="0">
                  <a:srgbClr val="7F7F7F">
                    <a:lumMod val="50000"/>
                  </a:srgbClr>
                </a:outerShdw>
              </a:effectLst>
              <a:latin typeface="Trebuchet MS" panose="020B0603020202020204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37786" y="5253670"/>
            <a:ext cx="6119609" cy="8382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  <a:defRPr/>
            </a:pPr>
            <a:r>
              <a:rPr lang="en-GB" sz="1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BCH303 [Practical]</a:t>
            </a:r>
          </a:p>
        </p:txBody>
      </p:sp>
    </p:spTree>
    <p:extLst>
      <p:ext uri="{BB962C8B-B14F-4D97-AF65-F5344CB8AC3E}">
        <p14:creationId xmlns:p14="http://schemas.microsoft.com/office/powerpoint/2010/main" val="17750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10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FAF786"/>
          </a:solidFill>
          <a:ln>
            <a:solidFill>
              <a:srgbClr val="FAF78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extBox 10"/>
          <p:cNvSpPr txBox="1"/>
          <p:nvPr/>
        </p:nvSpPr>
        <p:spPr>
          <a:xfrm>
            <a:off x="-71441" y="529234"/>
            <a:ext cx="841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Enzyme browning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080" y="1656314"/>
            <a:ext cx="8417687" cy="2039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occurs when the phenolic compounds present in them react with </a:t>
            </a: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polyphenol oxidase.</a:t>
            </a:r>
          </a:p>
          <a:p>
            <a:pPr marL="257175" indent="-257175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endParaRPr lang="en-GB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ØµÙØ±Ø© Ø°Ø§Øª ØµÙØ©">
            <a:extLst>
              <a:ext uri="{FF2B5EF4-FFF2-40B4-BE49-F238E27FC236}">
                <a16:creationId xmlns:a16="http://schemas.microsoft.com/office/drawing/2014/main" id="{3D8456CE-7B9F-429E-9FB1-EF4F91C11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34349"/>
            <a:ext cx="3272561" cy="25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780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11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FAF786"/>
          </a:solidFill>
          <a:ln>
            <a:solidFill>
              <a:srgbClr val="FAF78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extBox 10"/>
          <p:cNvSpPr txBox="1"/>
          <p:nvPr/>
        </p:nvSpPr>
        <p:spPr>
          <a:xfrm>
            <a:off x="-71441" y="529234"/>
            <a:ext cx="841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Polyphenol oxidase (PPO):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080" y="1656314"/>
            <a:ext cx="8417687" cy="212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copper-containing enzyme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catalyse the </a:t>
            </a:r>
            <a:r>
              <a:rPr lang="en-GB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oxidation of dihydroxy-and trihydroxy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phenol to corresponding quinone which has a </a:t>
            </a:r>
            <a:r>
              <a:rPr lang="en-GB" dirty="0">
                <a:solidFill>
                  <a:srgbClr val="000000"/>
                </a:solidFill>
                <a:effectLst>
                  <a:glow rad="101600">
                    <a:srgbClr val="AD7C25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brown </a:t>
            </a:r>
            <a:r>
              <a:rPr lang="en-GB" dirty="0" err="1">
                <a:solidFill>
                  <a:srgbClr val="000000"/>
                </a:solidFill>
                <a:effectLst>
                  <a:glow rad="101600">
                    <a:srgbClr val="AD7C25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dirty="0">
                <a:solidFill>
                  <a:srgbClr val="000000"/>
                </a:solidFill>
                <a:effectLst>
                  <a:glow rad="101600">
                    <a:srgbClr val="AD7C25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57175" indent="-257175"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lab, activity of polyphenol oxidase extracted from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potato will be examined qualitatively.</a:t>
            </a:r>
          </a:p>
        </p:txBody>
      </p:sp>
      <p:pic>
        <p:nvPicPr>
          <p:cNvPr id="8" name="Picture 2" descr="ÙØªÙØ¬Ø© Ø¨Ø­Ø« Ø§ÙØµÙØ± Ø¹Ù âªpotatoâ¬â">
            <a:extLst>
              <a:ext uri="{FF2B5EF4-FFF2-40B4-BE49-F238E27FC236}">
                <a16:creationId xmlns:a16="http://schemas.microsoft.com/office/drawing/2014/main" id="{82C531CC-AB04-413D-A3C9-CC3BA3060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80" y="3947742"/>
            <a:ext cx="3113609" cy="249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71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4A7D3FF-5604-5935-3A40-9F2982F2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12</a:t>
            </a:fld>
            <a:endParaRPr lang="en-GB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6C79307-40B8-A988-C5CB-24639C9F1BB1}"/>
              </a:ext>
            </a:extLst>
          </p:cNvPr>
          <p:cNvGrpSpPr/>
          <p:nvPr/>
        </p:nvGrpSpPr>
        <p:grpSpPr>
          <a:xfrm>
            <a:off x="208128" y="2946779"/>
            <a:ext cx="8707272" cy="2006221"/>
            <a:chOff x="208128" y="2946779"/>
            <a:chExt cx="8707272" cy="20062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41F75E-066F-C803-79AC-A5E1BBEBF7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" t="24067" r="32240" b="48507"/>
            <a:stretch/>
          </p:blipFill>
          <p:spPr bwMode="auto">
            <a:xfrm>
              <a:off x="208128" y="2946779"/>
              <a:ext cx="8707272" cy="200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">
              <a:extLst>
                <a:ext uri="{FF2B5EF4-FFF2-40B4-BE49-F238E27FC236}">
                  <a16:creationId xmlns:a16="http://schemas.microsoft.com/office/drawing/2014/main" id="{2023203A-AEC5-1AA1-4DD7-4DB1DF42E8AC}"/>
                </a:ext>
              </a:extLst>
            </p:cNvPr>
            <p:cNvSpPr txBox="1"/>
            <p:nvPr/>
          </p:nvSpPr>
          <p:spPr>
            <a:xfrm>
              <a:off x="3581400" y="3420070"/>
              <a:ext cx="2397075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/>
                <a:t>Polyphenol oxidase</a:t>
              </a:r>
            </a:p>
            <a:p>
              <a:pPr algn="ctr"/>
              <a:endParaRPr lang="en-US" b="1" dirty="0"/>
            </a:p>
            <a:p>
              <a:pPr algn="ctr"/>
              <a:r>
                <a:rPr lang="ar-SA" b="1" dirty="0"/>
                <a:t>بولي فينول أكسيديز</a:t>
              </a:r>
            </a:p>
          </p:txBody>
        </p:sp>
      </p:grpSp>
      <p:sp>
        <p:nvSpPr>
          <p:cNvPr id="5" name="TextBox 9">
            <a:extLst>
              <a:ext uri="{FF2B5EF4-FFF2-40B4-BE49-F238E27FC236}">
                <a16:creationId xmlns:a16="http://schemas.microsoft.com/office/drawing/2014/main" id="{A12B6569-2B7A-637D-F9F5-9AC77C12E72F}"/>
              </a:ext>
            </a:extLst>
          </p:cNvPr>
          <p:cNvSpPr txBox="1"/>
          <p:nvPr/>
        </p:nvSpPr>
        <p:spPr>
          <a:xfrm>
            <a:off x="76200" y="4953000"/>
            <a:ext cx="19747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C000"/>
                </a:solidFill>
              </a:rPr>
              <a:t>ثنائي هيدروكسي فينول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8D0C009F-54E6-BD40-8A22-4D462C4859AB}"/>
              </a:ext>
            </a:extLst>
          </p:cNvPr>
          <p:cNvSpPr txBox="1"/>
          <p:nvPr/>
        </p:nvSpPr>
        <p:spPr>
          <a:xfrm>
            <a:off x="5953454" y="5137666"/>
            <a:ext cx="197475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ar-SA" sz="2000" b="1" dirty="0">
                <a:solidFill>
                  <a:srgbClr val="AD7C25"/>
                </a:solidFill>
              </a:rPr>
              <a:t>كينون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ar-SA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rgbClr val="AD7C25"/>
                </a:solidFill>
              </a:rPr>
              <a:t>لون بني</a:t>
            </a:r>
          </a:p>
        </p:txBody>
      </p:sp>
    </p:spTree>
    <p:extLst>
      <p:ext uri="{BB962C8B-B14F-4D97-AF65-F5344CB8AC3E}">
        <p14:creationId xmlns:p14="http://schemas.microsoft.com/office/powerpoint/2010/main" val="1459330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13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2740795"/>
            <a:ext cx="7137105" cy="1371598"/>
          </a:xfrm>
          <a:prstGeom prst="rect">
            <a:avLst/>
          </a:prstGeom>
          <a:solidFill>
            <a:srgbClr val="93939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/>
          <p:cNvSpPr/>
          <p:nvPr/>
        </p:nvSpPr>
        <p:spPr>
          <a:xfrm>
            <a:off x="7312542" y="2740797"/>
            <a:ext cx="1831458" cy="1371598"/>
          </a:xfrm>
          <a:prstGeom prst="rect">
            <a:avLst/>
          </a:prstGeom>
          <a:solidFill>
            <a:srgbClr val="FAF786"/>
          </a:solidFill>
          <a:ln>
            <a:solidFill>
              <a:srgbClr val="FAF78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/>
        </p:nvSpPr>
        <p:spPr>
          <a:xfrm>
            <a:off x="1930763" y="3003373"/>
            <a:ext cx="32755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Practical part</a:t>
            </a:r>
          </a:p>
        </p:txBody>
      </p:sp>
    </p:spTree>
    <p:extLst>
      <p:ext uri="{BB962C8B-B14F-4D97-AF65-F5344CB8AC3E}">
        <p14:creationId xmlns:p14="http://schemas.microsoft.com/office/powerpoint/2010/main" val="388236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6F16B4F-7768-B345-5F31-32020FE56B43}"/>
              </a:ext>
            </a:extLst>
          </p:cNvPr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7CC2DD2C-1292-F6B1-1880-9D868929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+mn-lt"/>
              </a:rPr>
              <a:t>The principle of studying the activity of enzymes in a practical way:</a:t>
            </a:r>
            <a:endParaRPr lang="ar-SA" sz="2400" b="1" dirty="0">
              <a:latin typeface="+mn-lt"/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C432F6A6-0D54-A09D-C084-E2E7BD95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14</a:t>
            </a:fld>
            <a:endParaRPr lang="en-GB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3143B51-3999-BE68-3573-D70D6BDE8F12}"/>
              </a:ext>
            </a:extLst>
          </p:cNvPr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FAF786"/>
          </a:solidFill>
          <a:ln>
            <a:solidFill>
              <a:srgbClr val="FAF78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4" name="Picture 4" descr="Kinetic Curve">
            <a:extLst>
              <a:ext uri="{FF2B5EF4-FFF2-40B4-BE49-F238E27FC236}">
                <a16:creationId xmlns:a16="http://schemas.microsoft.com/office/drawing/2014/main" id="{8E7DE128-6F35-BCF6-0801-AD4CF320C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/>
          <a:stretch/>
        </p:blipFill>
        <p:spPr bwMode="auto">
          <a:xfrm>
            <a:off x="467520" y="3221765"/>
            <a:ext cx="3455992" cy="24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hange in Concentration of Reactants">
            <a:extLst>
              <a:ext uri="{FF2B5EF4-FFF2-40B4-BE49-F238E27FC236}">
                <a16:creationId xmlns:a16="http://schemas.microsoft.com/office/drawing/2014/main" id="{B3E690DA-D814-E7AF-2495-21D551740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32" y="3045267"/>
            <a:ext cx="3201825" cy="250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E1BDF086-BB05-B372-A9D7-2BFA5C70FA30}"/>
              </a:ext>
            </a:extLst>
          </p:cNvPr>
          <p:cNvSpPr txBox="1"/>
          <p:nvPr/>
        </p:nvSpPr>
        <p:spPr>
          <a:xfrm>
            <a:off x="1420026" y="2403249"/>
            <a:ext cx="1828800" cy="381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/>
              <a:t>تركيز المواد الناتجة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20C5DA-E9D8-96C0-0C53-FE5156FE6C97}"/>
              </a:ext>
            </a:extLst>
          </p:cNvPr>
          <p:cNvSpPr txBox="1"/>
          <p:nvPr/>
        </p:nvSpPr>
        <p:spPr>
          <a:xfrm>
            <a:off x="6296826" y="2235609"/>
            <a:ext cx="1828800" cy="381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/>
              <a:t>تركيز المواد المتفاعلة </a:t>
            </a:r>
          </a:p>
        </p:txBody>
      </p:sp>
    </p:spTree>
    <p:extLst>
      <p:ext uri="{BB962C8B-B14F-4D97-AF65-F5344CB8AC3E}">
        <p14:creationId xmlns:p14="http://schemas.microsoft.com/office/powerpoint/2010/main" val="4222168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25AE7B6-CBAD-F545-BE97-A6C94075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15</a:t>
            </a:fld>
            <a:endParaRPr lang="en-GB"/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025F888C-6E49-C0AC-EAAF-F8D4637B30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r="16104"/>
          <a:stretch/>
        </p:blipFill>
        <p:spPr>
          <a:xfrm>
            <a:off x="4069591" y="2427718"/>
            <a:ext cx="4776717" cy="167640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99F25FB-17C4-7C35-1878-BA92697131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74" b="54397"/>
          <a:stretch/>
        </p:blipFill>
        <p:spPr>
          <a:xfrm>
            <a:off x="159508" y="2199117"/>
            <a:ext cx="3810000" cy="2142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0211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FAF786"/>
          </a:solidFill>
          <a:ln>
            <a:solidFill>
              <a:srgbClr val="FAF78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0" y="464592"/>
            <a:ext cx="782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Experiment (1): Examine the protein nature of polyphenol oxidase</a:t>
            </a:r>
            <a:endParaRPr lang="en-US" sz="28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16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7661" y="1555037"/>
            <a:ext cx="8874889" cy="1975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Aim: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 the protein nature of polyphenol oxidase by biuret test.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F27ED9-03DA-437B-A4BD-E20C7E95CC6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8"/>
          <a:stretch/>
        </p:blipFill>
        <p:spPr bwMode="auto">
          <a:xfrm>
            <a:off x="1077032" y="3995151"/>
            <a:ext cx="6409618" cy="2442402"/>
          </a:xfrm>
          <a:prstGeom prst="rect">
            <a:avLst/>
          </a:prstGeom>
          <a:noFill/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0364CD4B-5717-A49F-57C4-9134227DA2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5" t="12278" r="14436" b="27220"/>
          <a:stretch/>
        </p:blipFill>
        <p:spPr>
          <a:xfrm>
            <a:off x="7640652" y="3845121"/>
            <a:ext cx="1118787" cy="2197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98267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FAF786"/>
          </a:solidFill>
          <a:ln>
            <a:solidFill>
              <a:srgbClr val="FAF78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0" y="464592"/>
            <a:ext cx="782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Experiment (2): Test the activity of polyphenol oxidase</a:t>
            </a:r>
            <a:endParaRPr lang="en-US" sz="28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17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7661" y="1555037"/>
            <a:ext cx="8874889" cy="2437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Aim: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demonstrate activity of the enzyme.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investigate the effect of incubation time on enzyme activity.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04A3193-6E3B-E9E0-E668-191E55CCD9F9}"/>
              </a:ext>
            </a:extLst>
          </p:cNvPr>
          <p:cNvGrpSpPr/>
          <p:nvPr/>
        </p:nvGrpSpPr>
        <p:grpSpPr>
          <a:xfrm>
            <a:off x="366911" y="4214141"/>
            <a:ext cx="8410177" cy="1767916"/>
            <a:chOff x="208128" y="2946779"/>
            <a:chExt cx="8707272" cy="2006221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5C57C1FC-74DC-37C9-3388-6E819BB3E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" t="24067" r="32240" b="48507"/>
            <a:stretch/>
          </p:blipFill>
          <p:spPr bwMode="auto">
            <a:xfrm>
              <a:off x="208128" y="2946779"/>
              <a:ext cx="8707272" cy="200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54EAAF5B-F3FE-5F91-84AC-F566838EB66F}"/>
                </a:ext>
              </a:extLst>
            </p:cNvPr>
            <p:cNvSpPr txBox="1"/>
            <p:nvPr/>
          </p:nvSpPr>
          <p:spPr>
            <a:xfrm>
              <a:off x="3581400" y="3420070"/>
              <a:ext cx="2397075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/>
                <a:t>Polyphenol oxidase</a:t>
              </a:r>
            </a:p>
            <a:p>
              <a:pPr algn="ctr"/>
              <a:endParaRPr lang="en-US" b="1" dirty="0"/>
            </a:p>
            <a:p>
              <a:pPr algn="ctr"/>
              <a:r>
                <a:rPr lang="ar-SA" b="1" dirty="0"/>
                <a:t>بولي فينول أكسيديز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7648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E4AA385-88AB-7327-0FE9-A790B407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6" descr="C:\Users\jaqy_jasmine\Pictures\IMG-20150330-WA0014.jpg">
            <a:extLst>
              <a:ext uri="{FF2B5EF4-FFF2-40B4-BE49-F238E27FC236}">
                <a16:creationId xmlns:a16="http://schemas.microsoft.com/office/drawing/2014/main" id="{8B37B1A2-62B2-A9AE-E2C3-B9FD6F8E319E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01" r="12177" b="43783"/>
          <a:stretch/>
        </p:blipFill>
        <p:spPr bwMode="auto">
          <a:xfrm>
            <a:off x="1790700" y="386474"/>
            <a:ext cx="54102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A1744507-60A3-255F-3564-DB84DCDE4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575" y="3352800"/>
            <a:ext cx="276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Calibri"/>
                <a:ea typeface="Calibri"/>
                <a:cs typeface="Arial"/>
              </a:rPr>
              <a:t>ب</a:t>
            </a:r>
            <a:endParaRPr lang="en-US" sz="28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981225C2-76E1-876F-08AD-E6C190DDC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383755"/>
            <a:ext cx="276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Calibri"/>
                <a:ea typeface="Calibri"/>
                <a:cs typeface="Arial"/>
              </a:rPr>
              <a:t>ج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58BC7624-9049-5912-CA0E-C417026EC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20979"/>
            <a:ext cx="276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Calibri"/>
                <a:ea typeface="Calibri"/>
                <a:cs typeface="Arial"/>
              </a:rPr>
              <a:t>أ</a:t>
            </a:r>
            <a:endParaRPr lang="en-US" sz="28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820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FAF786"/>
          </a:solidFill>
          <a:ln>
            <a:solidFill>
              <a:srgbClr val="FAF78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0" y="464592"/>
            <a:ext cx="782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Experiment (3): Demonstrate the chemical nature of polyphenol oxidase</a:t>
            </a:r>
            <a:endParaRPr lang="en-US" sz="28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19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7661" y="1555037"/>
            <a:ext cx="8874889" cy="2899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Aim: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examine the chemical nature of polyphenol oxidase.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Cofactor.</a:t>
            </a:r>
          </a:p>
        </p:txBody>
      </p:sp>
      <p:pic>
        <p:nvPicPr>
          <p:cNvPr id="10" name="Picture 2" descr="http://www.abc.net.au/science/basics/img/vitamins.jpg">
            <a:extLst>
              <a:ext uri="{FF2B5EF4-FFF2-40B4-BE49-F238E27FC236}">
                <a16:creationId xmlns:a16="http://schemas.microsoft.com/office/drawing/2014/main" id="{32C46762-AE6C-4B7F-8F38-5B6C6C0C7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6402" r="1565" b="20186"/>
          <a:stretch/>
        </p:blipFill>
        <p:spPr bwMode="auto">
          <a:xfrm>
            <a:off x="1894230" y="4098089"/>
            <a:ext cx="6024367" cy="240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1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2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FAF786"/>
          </a:solidFill>
          <a:ln>
            <a:solidFill>
              <a:srgbClr val="FAF78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extBox 10"/>
          <p:cNvSpPr txBox="1"/>
          <p:nvPr/>
        </p:nvSpPr>
        <p:spPr>
          <a:xfrm>
            <a:off x="97661" y="614277"/>
            <a:ext cx="749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Catalyst: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661" y="1662865"/>
            <a:ext cx="841768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substance that speeds up a chemical reaction.</a:t>
            </a:r>
          </a:p>
          <a:p>
            <a:pPr marL="257175" indent="-257175"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GB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consumed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reaction.</a:t>
            </a:r>
          </a:p>
          <a:p>
            <a:pPr marL="257175" indent="-257175"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endParaRPr lang="en-GB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catalysts for biochemical reactions that occur in the living organisms are called </a:t>
            </a:r>
            <a:r>
              <a:rPr lang="en-GB" sz="2800" b="1" u="sng" dirty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enzymes.</a:t>
            </a:r>
            <a:endParaRPr lang="en-US" b="1" u="sng" dirty="0">
              <a:solidFill>
                <a:srgbClr val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36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A56FA6E-1B35-DC90-E9AB-5446945C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20</a:t>
            </a:fld>
            <a:endParaRPr lang="en-GB"/>
          </a:p>
        </p:txBody>
      </p:sp>
      <p:pic>
        <p:nvPicPr>
          <p:cNvPr id="3" name="Picture 5" descr="C:\Users\jaqy_jasmine\Pictures\IMG-20150330-WA0017.jpg">
            <a:extLst>
              <a:ext uri="{FF2B5EF4-FFF2-40B4-BE49-F238E27FC236}">
                <a16:creationId xmlns:a16="http://schemas.microsoft.com/office/drawing/2014/main" id="{0A7C6B0A-F732-5E3A-D494-3E9391196648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2" t="32868" r="6819" b="34747"/>
          <a:stretch/>
        </p:blipFill>
        <p:spPr bwMode="auto">
          <a:xfrm>
            <a:off x="2277454" y="1204957"/>
            <a:ext cx="4343400" cy="2876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62B92C72-4D37-C2FE-0E17-B00DC9980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9454" y="3610019"/>
            <a:ext cx="276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Calibri"/>
                <a:ea typeface="Calibri"/>
                <a:cs typeface="Arial"/>
              </a:rPr>
              <a:t>A</a:t>
            </a:r>
            <a:endParaRPr lang="en-US" sz="2400" b="1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D7ADEC42-42DF-FB22-F3EE-CFDF92E5C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929" y="3608404"/>
            <a:ext cx="276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Calibri"/>
                <a:ea typeface="Calibri"/>
                <a:cs typeface="Arial"/>
              </a:rPr>
              <a:t>B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F19FE21-2B64-964E-C3E4-CEF24C404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457" y="3610019"/>
            <a:ext cx="276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Calibri"/>
                <a:ea typeface="Calibri"/>
                <a:cs typeface="Arial"/>
              </a:rPr>
              <a:t>C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613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FAF786"/>
          </a:solidFill>
          <a:ln>
            <a:solidFill>
              <a:srgbClr val="FAF78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0" y="464592"/>
            <a:ext cx="782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Experiment (4): Investigating the substrate specificity of polyphenol oxidase</a:t>
            </a:r>
            <a:endParaRPr lang="en-US" sz="28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21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7661" y="1555037"/>
            <a:ext cx="8874889" cy="1975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Aim: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investigate the substrate specificity of the enzyme using structurally related chemicals.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</a:p>
        </p:txBody>
      </p:sp>
      <p:pic>
        <p:nvPicPr>
          <p:cNvPr id="9218" name="Picture 2" descr="http://droualb.faculty.mjc.edu/Course%20Materials/Physiology%20101/Chapter%20Notes/Fall%202011/figure_03_06b_labeled.jpg">
            <a:extLst>
              <a:ext uri="{FF2B5EF4-FFF2-40B4-BE49-F238E27FC236}">
                <a16:creationId xmlns:a16="http://schemas.microsoft.com/office/drawing/2014/main" id="{4276294F-24CA-4CC4-96CE-778D948F5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08" y="4379192"/>
            <a:ext cx="3088173" cy="184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72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4C1621-B942-420C-92F2-EB4C926534C7}"/>
              </a:ext>
            </a:extLst>
          </p:cNvPr>
          <p:cNvSpPr/>
          <p:nvPr/>
        </p:nvSpPr>
        <p:spPr>
          <a:xfrm>
            <a:off x="0" y="6086475"/>
            <a:ext cx="7711263" cy="518337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91F757-C0F2-4606-A0BA-E866A0DF709D}"/>
              </a:ext>
            </a:extLst>
          </p:cNvPr>
          <p:cNvSpPr/>
          <p:nvPr/>
        </p:nvSpPr>
        <p:spPr>
          <a:xfrm>
            <a:off x="7902648" y="6086475"/>
            <a:ext cx="1225403" cy="518337"/>
          </a:xfrm>
          <a:prstGeom prst="rect">
            <a:avLst/>
          </a:prstGeom>
          <a:solidFill>
            <a:srgbClr val="FAF786"/>
          </a:solidFill>
          <a:ln>
            <a:solidFill>
              <a:srgbClr val="FAF78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56A4277B-79D3-41F2-A1A7-1F0C8245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EC6028D-1F15-4850-8A34-92A1EBB36BD9}" type="slidenum">
              <a:rPr lang="en-GB" smtClean="0"/>
              <a:t>22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2660C3-F9C0-46E5-8FA1-44655264A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54" t="43168" r="28424" b="35770"/>
          <a:stretch/>
        </p:blipFill>
        <p:spPr>
          <a:xfrm>
            <a:off x="1182434" y="2304789"/>
            <a:ext cx="6720214" cy="20592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9DBCBE-C860-4506-BAAC-0F15CE297410}"/>
              </a:ext>
            </a:extLst>
          </p:cNvPr>
          <p:cNvSpPr/>
          <p:nvPr/>
        </p:nvSpPr>
        <p:spPr>
          <a:xfrm>
            <a:off x="212943" y="570003"/>
            <a:ext cx="8398702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three compounds (mono-and di-hydroxyl phenol) will be used to find out which one of them is a substrate for PPO.</a:t>
            </a:r>
          </a:p>
        </p:txBody>
      </p:sp>
    </p:spTree>
    <p:extLst>
      <p:ext uri="{BB962C8B-B14F-4D97-AF65-F5344CB8AC3E}">
        <p14:creationId xmlns:p14="http://schemas.microsoft.com/office/powerpoint/2010/main" val="26874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87D69A9-A6BE-858E-1DE1-C79874FF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23</a:t>
            </a:fld>
            <a:endParaRPr lang="en-GB"/>
          </a:p>
        </p:txBody>
      </p:sp>
      <p:pic>
        <p:nvPicPr>
          <p:cNvPr id="3" name="Picture 5" descr="C:\Users\jaqy_jasmine\Pictures\IMG-20150330-WA0017.jpg">
            <a:extLst>
              <a:ext uri="{FF2B5EF4-FFF2-40B4-BE49-F238E27FC236}">
                <a16:creationId xmlns:a16="http://schemas.microsoft.com/office/drawing/2014/main" id="{C8EE6857-F8BB-E98C-6448-376FF18E5C64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2" t="32868" r="38322" b="34747"/>
          <a:stretch/>
        </p:blipFill>
        <p:spPr bwMode="auto">
          <a:xfrm>
            <a:off x="3374877" y="1397950"/>
            <a:ext cx="2514600" cy="3147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4584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FAF786"/>
          </a:solidFill>
          <a:ln>
            <a:solidFill>
              <a:srgbClr val="FAF78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0" y="464592"/>
            <a:ext cx="782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Experiment (5): Investigating the effect of temperature on polyphenol oxidase activity</a:t>
            </a:r>
            <a:endParaRPr lang="en-US" sz="28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24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7661" y="1555037"/>
            <a:ext cx="8874889" cy="1975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Aim: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investigate the effects of temperature on the enzyme activity.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96A3BB39-3FC8-82D7-52C2-6F4168220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14" y="4114800"/>
            <a:ext cx="3844636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1837A5D-36C4-979A-2E6D-3299966402DC}"/>
              </a:ext>
            </a:extLst>
          </p:cNvPr>
          <p:cNvSpPr/>
          <p:nvPr/>
        </p:nvSpPr>
        <p:spPr>
          <a:xfrm>
            <a:off x="2743200" y="593038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37°C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06206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498052C-AD35-2DCE-8ACF-FC325903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25</a:t>
            </a:fld>
            <a:endParaRPr lang="en-GB"/>
          </a:p>
        </p:txBody>
      </p:sp>
      <p:pic>
        <p:nvPicPr>
          <p:cNvPr id="3" name="Picture 6" descr="C:\Users\jaqy_jasmine\Pictures\DSC_1359.JPG">
            <a:extLst>
              <a:ext uri="{FF2B5EF4-FFF2-40B4-BE49-F238E27FC236}">
                <a16:creationId xmlns:a16="http://schemas.microsoft.com/office/drawing/2014/main" id="{B54FCEFD-6DEC-3938-6B73-56FF7BC456C9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7" t="29475" b="30350"/>
          <a:stretch/>
        </p:blipFill>
        <p:spPr bwMode="auto">
          <a:xfrm>
            <a:off x="2724150" y="1420738"/>
            <a:ext cx="3733800" cy="3387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38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3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FAF786"/>
          </a:solidFill>
          <a:ln>
            <a:solidFill>
              <a:srgbClr val="FAF78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extBox 10"/>
          <p:cNvSpPr txBox="1"/>
          <p:nvPr/>
        </p:nvSpPr>
        <p:spPr>
          <a:xfrm>
            <a:off x="97661" y="614277"/>
            <a:ext cx="749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Enzymes: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661" y="1662865"/>
            <a:ext cx="841768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specialized </a:t>
            </a: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proteins.</a:t>
            </a:r>
          </a:p>
          <a:p>
            <a:pPr marL="257175" indent="-257175"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endParaRPr lang="en-GB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 and RNA.</a:t>
            </a:r>
          </a:p>
          <a:p>
            <a:pPr marL="257175" indent="-257175"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75" indent="-257175"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Accelerate chemical reactions (INCREASE RATE OF REACTION).</a:t>
            </a:r>
          </a:p>
          <a:p>
            <a:pPr marL="257175" indent="-257175"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sz="200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HOW ? </a:t>
            </a:r>
            <a:endParaRPr lang="en-GB" b="1" dirty="0">
              <a:solidFill>
                <a:srgbClr val="0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ÙØªÙØ¬Ø© Ø¨Ø­Ø« Ø§ÙØµÙØ± Ø¹Ù âªenzymesâ¬â">
            <a:extLst>
              <a:ext uri="{FF2B5EF4-FFF2-40B4-BE49-F238E27FC236}">
                <a16:creationId xmlns:a16="http://schemas.microsoft.com/office/drawing/2014/main" id="{9A71AED8-3FCA-4709-92AE-BE93803CC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301" y="3588659"/>
            <a:ext cx="5639071" cy="313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4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FAF786"/>
          </a:solidFill>
          <a:ln>
            <a:solidFill>
              <a:srgbClr val="FAF78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extBox 10"/>
          <p:cNvSpPr txBox="1"/>
          <p:nvPr/>
        </p:nvSpPr>
        <p:spPr>
          <a:xfrm>
            <a:off x="-71441" y="479130"/>
            <a:ext cx="841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How can enzyme increase the rate of a biochemical reactions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661" y="1662865"/>
            <a:ext cx="841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Enzymes perform the critical task of lowering a reaction's activation energy.</a:t>
            </a:r>
          </a:p>
          <a:p>
            <a:pPr marL="257175" indent="-257175"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://www.nature.com/scitable/content/ne0000/ne0000/ne0000/ne0000/14747799/U1CP3-3_EnzymeActivation_revised.jpg">
            <a:extLst>
              <a:ext uri="{FF2B5EF4-FFF2-40B4-BE49-F238E27FC236}">
                <a16:creationId xmlns:a16="http://schemas.microsoft.com/office/drawing/2014/main" id="{532977CA-C51A-437A-9FB1-3CE96216A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1"/>
          <a:stretch/>
        </p:blipFill>
        <p:spPr bwMode="auto">
          <a:xfrm>
            <a:off x="246799" y="2745521"/>
            <a:ext cx="4459405" cy="305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nature.com/scitable/content/ne0000/ne0000/ne0000/ne0000/14747799/U1CP3-3_EnzymeActivation_revised.jpg">
            <a:extLst>
              <a:ext uri="{FF2B5EF4-FFF2-40B4-BE49-F238E27FC236}">
                <a16:creationId xmlns:a16="http://schemas.microsoft.com/office/drawing/2014/main" id="{1D0CD50F-54C5-466E-B491-590122E18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0" r="654" b="-766"/>
          <a:stretch/>
        </p:blipFill>
        <p:spPr bwMode="auto">
          <a:xfrm>
            <a:off x="4803731" y="2745521"/>
            <a:ext cx="4183693" cy="308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99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5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FAF786"/>
          </a:solidFill>
          <a:ln>
            <a:solidFill>
              <a:srgbClr val="FAF78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extBox 10"/>
          <p:cNvSpPr txBox="1"/>
          <p:nvPr/>
        </p:nvSpPr>
        <p:spPr>
          <a:xfrm>
            <a:off x="-71441" y="529234"/>
            <a:ext cx="841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Enzyme active site and substrate: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661" y="1662865"/>
            <a:ext cx="8417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catalyse a reaction, an enzyme will bind to one or more reactant molecules. These molecules are the enzyme's </a:t>
            </a:r>
            <a:r>
              <a:rPr lang="en-GB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substrates.</a:t>
            </a:r>
          </a:p>
          <a:p>
            <a:pPr marL="257175" indent="-257175"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endParaRPr lang="en-GB" b="1" u="sng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distinguishing feature of an enzyme-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catalyzed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reaction is that it takes place within the confines of a pocket on the enzyme called the </a:t>
            </a:r>
            <a:r>
              <a:rPr lang="en-GB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site.</a:t>
            </a:r>
          </a:p>
          <a:p>
            <a:pPr marL="257175" indent="-257175"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endParaRPr lang="en-GB" b="1" u="sng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://cdn1.askiitians.com/Images/2014109-113342892-2996-enzyme-activiyt.PNG">
            <a:extLst>
              <a:ext uri="{FF2B5EF4-FFF2-40B4-BE49-F238E27FC236}">
                <a16:creationId xmlns:a16="http://schemas.microsoft.com/office/drawing/2014/main" id="{0FB6A3B7-DF43-4A77-899C-3C1B17D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238" y="3307873"/>
            <a:ext cx="3759025" cy="304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8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6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FAF786"/>
          </a:solidFill>
          <a:ln>
            <a:solidFill>
              <a:srgbClr val="FAF78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extBox 10"/>
          <p:cNvSpPr txBox="1"/>
          <p:nvPr/>
        </p:nvSpPr>
        <p:spPr>
          <a:xfrm>
            <a:off x="-71441" y="529234"/>
            <a:ext cx="841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Enzymatic reaction :</a:t>
            </a:r>
          </a:p>
        </p:txBody>
      </p:sp>
      <p:pic>
        <p:nvPicPr>
          <p:cNvPr id="2050" name="Picture 2" descr="ÙØªÙØ¬Ø© Ø¨Ø­Ø« Ø§ÙØµÙØ± Ø¹Ù âªenzymesâ¬â">
            <a:extLst>
              <a:ext uri="{FF2B5EF4-FFF2-40B4-BE49-F238E27FC236}">
                <a16:creationId xmlns:a16="http://schemas.microsoft.com/office/drawing/2014/main" id="{3F1EF7FA-0007-40A3-BBC3-2F6840AE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2" y="3075139"/>
            <a:ext cx="8896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29CEE6-E5DE-4C3F-94CD-DF7F59DBF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94716" y="1872483"/>
            <a:ext cx="17900694" cy="6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5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4C1621-B942-420C-92F2-EB4C926534C7}"/>
              </a:ext>
            </a:extLst>
          </p:cNvPr>
          <p:cNvSpPr/>
          <p:nvPr/>
        </p:nvSpPr>
        <p:spPr>
          <a:xfrm>
            <a:off x="0" y="6086475"/>
            <a:ext cx="7711263" cy="518337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91F757-C0F2-4606-A0BA-E866A0DF709D}"/>
              </a:ext>
            </a:extLst>
          </p:cNvPr>
          <p:cNvSpPr/>
          <p:nvPr/>
        </p:nvSpPr>
        <p:spPr>
          <a:xfrm>
            <a:off x="7902648" y="6086475"/>
            <a:ext cx="1225403" cy="518337"/>
          </a:xfrm>
          <a:prstGeom prst="rect">
            <a:avLst/>
          </a:prstGeom>
          <a:solidFill>
            <a:srgbClr val="FAF786"/>
          </a:solidFill>
          <a:ln>
            <a:solidFill>
              <a:srgbClr val="FAF78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56A4277B-79D3-41F2-A1A7-1F0C8245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EC6028D-1F15-4850-8A34-92A1EBB36BD9}" type="slidenum">
              <a:rPr lang="en-GB" smtClean="0"/>
              <a:t>7</a:t>
            </a:fld>
            <a:endParaRPr lang="en-GB"/>
          </a:p>
        </p:txBody>
      </p:sp>
      <p:pic>
        <p:nvPicPr>
          <p:cNvPr id="4098" name="Picture 2" descr="ÙØªÙØ¬Ø© Ø¨Ø­Ø« Ø§ÙØµÙØ± Ø¹Ù âªenzymatic reaction catabolic anabolicâ¬â">
            <a:extLst>
              <a:ext uri="{FF2B5EF4-FFF2-40B4-BE49-F238E27FC236}">
                <a16:creationId xmlns:a16="http://schemas.microsoft.com/office/drawing/2014/main" id="{2F76ACF6-D2C0-4653-9B00-0D8DBE59B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26" y="890391"/>
            <a:ext cx="6135324" cy="406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399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8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FAF786"/>
          </a:solidFill>
          <a:ln>
            <a:solidFill>
              <a:srgbClr val="FAF78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extBox 10"/>
          <p:cNvSpPr txBox="1"/>
          <p:nvPr/>
        </p:nvSpPr>
        <p:spPr>
          <a:xfrm>
            <a:off x="-71441" y="529234"/>
            <a:ext cx="841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How can substrate bind to the Enzyme?</a:t>
            </a:r>
          </a:p>
        </p:txBody>
      </p:sp>
      <p:pic>
        <p:nvPicPr>
          <p:cNvPr id="8" name="Picture 4" descr="http://2012books.lardbucket.org/books/introduction-to-chemistry-general-organic-and-biological/section_21/494a8e8421b688f627e00d62c7fd6522.jpg">
            <a:extLst>
              <a:ext uri="{FF2B5EF4-FFF2-40B4-BE49-F238E27FC236}">
                <a16:creationId xmlns:a16="http://schemas.microsoft.com/office/drawing/2014/main" id="{79EBBABD-619B-487F-8E18-59BDB873F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5623" r="4867" b="4782"/>
          <a:stretch/>
        </p:blipFill>
        <p:spPr bwMode="auto">
          <a:xfrm>
            <a:off x="220151" y="2887088"/>
            <a:ext cx="3973404" cy="2523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ÙØªÙØ¬Ø© Ø¨Ø­Ø« Ø§ÙØµÙØ± Ø¹Ù âªinduced fitâ¬â">
            <a:extLst>
              <a:ext uri="{FF2B5EF4-FFF2-40B4-BE49-F238E27FC236}">
                <a16:creationId xmlns:a16="http://schemas.microsoft.com/office/drawing/2014/main" id="{986A5D1B-B3FF-4C6A-8FFB-7E843C1B9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2887088"/>
            <a:ext cx="3973404" cy="2523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1C1BC4-D60B-4F4C-9BAC-D9134D899665}"/>
              </a:ext>
            </a:extLst>
          </p:cNvPr>
          <p:cNvSpPr txBox="1"/>
          <p:nvPr/>
        </p:nvSpPr>
        <p:spPr>
          <a:xfrm>
            <a:off x="1816100" y="2289159"/>
            <a:ext cx="1238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b="1" dirty="0">
                <a:cs typeface="+mj-cs"/>
              </a:rPr>
              <a:t>(1)</a:t>
            </a:r>
            <a:endParaRPr lang="ar-SA" b="1" dirty="0"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13AE57-20A7-440D-B9C0-878BC48C7828}"/>
              </a:ext>
            </a:extLst>
          </p:cNvPr>
          <p:cNvSpPr txBox="1"/>
          <p:nvPr/>
        </p:nvSpPr>
        <p:spPr>
          <a:xfrm>
            <a:off x="6343650" y="2289159"/>
            <a:ext cx="1238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b="1" dirty="0">
                <a:cs typeface="+mj-cs"/>
              </a:rPr>
              <a:t>(2)</a:t>
            </a:r>
            <a:endParaRPr lang="ar-SA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845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9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FAF786"/>
          </a:solidFill>
          <a:ln>
            <a:solidFill>
              <a:srgbClr val="FAF78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extBox 10"/>
          <p:cNvSpPr txBox="1"/>
          <p:nvPr/>
        </p:nvSpPr>
        <p:spPr>
          <a:xfrm>
            <a:off x="-71441" y="529234"/>
            <a:ext cx="841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Importance of studying enzymes: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080" y="1656314"/>
            <a:ext cx="8417687" cy="277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Diseases.</a:t>
            </a:r>
          </a:p>
          <a:p>
            <a:pPr marL="257175" indent="-257175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Food.</a:t>
            </a:r>
          </a:p>
          <a:p>
            <a:pPr marL="257175" indent="-257175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Agriculture.</a:t>
            </a:r>
          </a:p>
          <a:p>
            <a:pPr marL="257175" indent="-257175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industry.</a:t>
            </a:r>
          </a:p>
          <a:p>
            <a:pPr marL="257175" indent="-257175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..etc</a:t>
            </a:r>
          </a:p>
        </p:txBody>
      </p:sp>
    </p:spTree>
    <p:extLst>
      <p:ext uri="{BB962C8B-B14F-4D97-AF65-F5344CB8AC3E}">
        <p14:creationId xmlns:p14="http://schemas.microsoft.com/office/powerpoint/2010/main" val="141889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FAE862"/>
      </a:accent2>
      <a:accent3>
        <a:srgbClr val="FAE862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1800</TotalTime>
  <Words>734</Words>
  <Application>Microsoft Office PowerPoint</Application>
  <PresentationFormat>عرض على الشاشة (4:3)</PresentationFormat>
  <Paragraphs>141</Paragraphs>
  <Slides>25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2" baseType="lpstr">
      <vt:lpstr>Aparajita</vt:lpstr>
      <vt:lpstr>Arial</vt:lpstr>
      <vt:lpstr>Calibri</vt:lpstr>
      <vt:lpstr>Calibri Light</vt:lpstr>
      <vt:lpstr>Times New Roman</vt:lpstr>
      <vt:lpstr>Trebuchet MS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The principle of studying the activity of enzymes in a practical way: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Ghadah a</dc:creator>
  <cp:lastModifiedBy>ls s</cp:lastModifiedBy>
  <cp:revision>47</cp:revision>
  <dcterms:created xsi:type="dcterms:W3CDTF">2015-02-02T06:41:37Z</dcterms:created>
  <dcterms:modified xsi:type="dcterms:W3CDTF">2024-10-28T07:02:52Z</dcterms:modified>
</cp:coreProperties>
</file>