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7" r:id="rId2"/>
    <p:sldId id="278" r:id="rId3"/>
    <p:sldId id="296" r:id="rId4"/>
    <p:sldId id="301" r:id="rId5"/>
    <p:sldId id="295" r:id="rId6"/>
    <p:sldId id="297" r:id="rId7"/>
    <p:sldId id="265" r:id="rId8"/>
    <p:sldId id="298" r:id="rId9"/>
    <p:sldId id="299" r:id="rId10"/>
    <p:sldId id="300" r:id="rId11"/>
    <p:sldId id="285" r:id="rId12"/>
    <p:sldId id="30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D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1" autoAdjust="0"/>
    <p:restoredTop sz="81055" autoAdjust="0"/>
  </p:normalViewPr>
  <p:slideViewPr>
    <p:cSldViewPr snapToGrid="0">
      <p:cViewPr varScale="1">
        <p:scale>
          <a:sx n="90" d="100"/>
          <a:sy n="90" d="100"/>
        </p:scale>
        <p:origin x="20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hadah a" userId="94a46422042250b2" providerId="LiveId" clId="{14225ACD-6E3B-438E-8C8E-8365E0DDF34C}"/>
    <pc:docChg chg="undo custSel modSld sldOrd">
      <pc:chgData name="Ghadah a" userId="94a46422042250b2" providerId="LiveId" clId="{14225ACD-6E3B-438E-8C8E-8365E0DDF34C}" dt="2023-08-20T18:22:20.665" v="3" actId="27309"/>
      <pc:docMkLst>
        <pc:docMk/>
      </pc:docMkLst>
      <pc:sldChg chg="addSp delSp modSp mod ord">
        <pc:chgData name="Ghadah a" userId="94a46422042250b2" providerId="LiveId" clId="{14225ACD-6E3B-438E-8C8E-8365E0DDF34C}" dt="2023-08-20T18:22:20.665" v="3" actId="27309"/>
        <pc:sldMkLst>
          <pc:docMk/>
          <pc:sldMk cId="549152762" sldId="300"/>
        </pc:sldMkLst>
        <pc:graphicFrameChg chg="add del modGraphic">
          <ac:chgData name="Ghadah a" userId="94a46422042250b2" providerId="LiveId" clId="{14225ACD-6E3B-438E-8C8E-8365E0DDF34C}" dt="2023-08-20T18:22:20.665" v="3" actId="27309"/>
          <ac:graphicFrameMkLst>
            <pc:docMk/>
            <pc:sldMk cId="549152762" sldId="300"/>
            <ac:graphicFrameMk id="6" creationId="{6ECA9C7B-70A4-F2FA-D659-FEB363EE7ACA}"/>
          </ac:graphicFrameMkLst>
        </pc:graphicFrameChg>
      </pc:sldChg>
    </pc:docChg>
  </pc:docChgLst>
  <pc:docChgLst>
    <pc:chgData name="Ghadah a" userId="94a46422042250b2" providerId="LiveId" clId="{AABF8950-2472-44E3-87D5-213E5C21E5D8}"/>
    <pc:docChg chg="undo custSel addSld delSld modSld sldOrd">
      <pc:chgData name="Ghadah a" userId="94a46422042250b2" providerId="LiveId" clId="{AABF8950-2472-44E3-87D5-213E5C21E5D8}" dt="2019-02-27T08:10:25.716" v="719" actId="20577"/>
      <pc:docMkLst>
        <pc:docMk/>
      </pc:docMkLst>
      <pc:sldChg chg="modSp">
        <pc:chgData name="Ghadah a" userId="94a46422042250b2" providerId="LiveId" clId="{AABF8950-2472-44E3-87D5-213E5C21E5D8}" dt="2019-02-09T13:11:57.623" v="2" actId="1076"/>
        <pc:sldMkLst>
          <pc:docMk/>
          <pc:sldMk cId="1616201573" sldId="257"/>
        </pc:sldMkLst>
        <pc:spChg chg="mod">
          <ac:chgData name="Ghadah a" userId="94a46422042250b2" providerId="LiveId" clId="{AABF8950-2472-44E3-87D5-213E5C21E5D8}" dt="2019-02-09T13:11:57.623" v="2" actId="1076"/>
          <ac:spMkLst>
            <pc:docMk/>
            <pc:sldMk cId="1616201573" sldId="257"/>
            <ac:spMk id="12" creationId="{00000000-0000-0000-0000-000000000000}"/>
          </ac:spMkLst>
        </pc:spChg>
        <pc:spChg chg="mod">
          <ac:chgData name="Ghadah a" userId="94a46422042250b2" providerId="LiveId" clId="{AABF8950-2472-44E3-87D5-213E5C21E5D8}" dt="2019-02-09T13:11:50.012" v="0" actId="20577"/>
          <ac:spMkLst>
            <pc:docMk/>
            <pc:sldMk cId="1616201573" sldId="257"/>
            <ac:spMk id="13" creationId="{00000000-0000-0000-0000-000000000000}"/>
          </ac:spMkLst>
        </pc:spChg>
      </pc:sldChg>
      <pc:sldChg chg="addSp delSp modSp">
        <pc:chgData name="Ghadah a" userId="94a46422042250b2" providerId="LiveId" clId="{AABF8950-2472-44E3-87D5-213E5C21E5D8}" dt="2019-02-09T13:15:37.030" v="52" actId="1076"/>
        <pc:sldMkLst>
          <pc:docMk/>
          <pc:sldMk cId="3460546004" sldId="278"/>
        </pc:sldMkLst>
        <pc:spChg chg="mod">
          <ac:chgData name="Ghadah a" userId="94a46422042250b2" providerId="LiveId" clId="{AABF8950-2472-44E3-87D5-213E5C21E5D8}" dt="2019-02-09T13:13:50.016" v="47" actId="20577"/>
          <ac:spMkLst>
            <pc:docMk/>
            <pc:sldMk cId="3460546004" sldId="278"/>
            <ac:spMk id="8" creationId="{00000000-0000-0000-0000-000000000000}"/>
          </ac:spMkLst>
        </pc:spChg>
        <pc:spChg chg="mod">
          <ac:chgData name="Ghadah a" userId="94a46422042250b2" providerId="LiveId" clId="{AABF8950-2472-44E3-87D5-213E5C21E5D8}" dt="2019-02-09T13:12:36.453" v="30" actId="20577"/>
          <ac:spMkLst>
            <pc:docMk/>
            <pc:sldMk cId="3460546004" sldId="278"/>
            <ac:spMk id="9" creationId="{00000000-0000-0000-0000-000000000000}"/>
          </ac:spMkLst>
        </pc:spChg>
        <pc:picChg chg="del">
          <ac:chgData name="Ghadah a" userId="94a46422042250b2" providerId="LiveId" clId="{AABF8950-2472-44E3-87D5-213E5C21E5D8}" dt="2019-02-09T13:12:40.193" v="31" actId="478"/>
          <ac:picMkLst>
            <pc:docMk/>
            <pc:sldMk cId="3460546004" sldId="278"/>
            <ac:picMk id="10" creationId="{00000000-0000-0000-0000-000000000000}"/>
          </ac:picMkLst>
        </pc:picChg>
        <pc:picChg chg="del">
          <ac:chgData name="Ghadah a" userId="94a46422042250b2" providerId="LiveId" clId="{AABF8950-2472-44E3-87D5-213E5C21E5D8}" dt="2019-02-09T13:12:41.012" v="32" actId="478"/>
          <ac:picMkLst>
            <pc:docMk/>
            <pc:sldMk cId="3460546004" sldId="278"/>
            <ac:picMk id="13" creationId="{00000000-0000-0000-0000-000000000000}"/>
          </ac:picMkLst>
        </pc:picChg>
        <pc:picChg chg="add mod">
          <ac:chgData name="Ghadah a" userId="94a46422042250b2" providerId="LiveId" clId="{AABF8950-2472-44E3-87D5-213E5C21E5D8}" dt="2019-02-09T13:15:37.030" v="52" actId="1076"/>
          <ac:picMkLst>
            <pc:docMk/>
            <pc:sldMk cId="3460546004" sldId="278"/>
            <ac:picMk id="1026" creationId="{83352097-06A6-43E7-AC17-C68D499C7224}"/>
          </ac:picMkLst>
        </pc:picChg>
      </pc:sldChg>
      <pc:sldChg chg="modSp">
        <pc:chgData name="Ghadah a" userId="94a46422042250b2" providerId="LiveId" clId="{AABF8950-2472-44E3-87D5-213E5C21E5D8}" dt="2019-02-09T13:34:39.381" v="487" actId="1076"/>
        <pc:sldMkLst>
          <pc:docMk/>
          <pc:sldMk cId="501554606" sldId="285"/>
        </pc:sldMkLst>
        <pc:spChg chg="mod">
          <ac:chgData name="Ghadah a" userId="94a46422042250b2" providerId="LiveId" clId="{AABF8950-2472-44E3-87D5-213E5C21E5D8}" dt="2019-02-09T13:34:39.381" v="487" actId="1076"/>
          <ac:spMkLst>
            <pc:docMk/>
            <pc:sldMk cId="501554606" sldId="285"/>
            <ac:spMk id="9" creationId="{00000000-0000-0000-0000-000000000000}"/>
          </ac:spMkLst>
        </pc:spChg>
        <pc:spChg chg="mod">
          <ac:chgData name="Ghadah a" userId="94a46422042250b2" providerId="LiveId" clId="{AABF8950-2472-44E3-87D5-213E5C21E5D8}" dt="2019-02-09T13:34:08.166" v="476" actId="20577"/>
          <ac:spMkLst>
            <pc:docMk/>
            <pc:sldMk cId="501554606" sldId="285"/>
            <ac:spMk id="11" creationId="{00000000-0000-0000-0000-000000000000}"/>
          </ac:spMkLst>
        </pc:spChg>
      </pc:sldChg>
      <pc:sldChg chg="modSp">
        <pc:chgData name="Ghadah a" userId="94a46422042250b2" providerId="LiveId" clId="{AABF8950-2472-44E3-87D5-213E5C21E5D8}" dt="2019-02-27T08:10:25.716" v="719" actId="20577"/>
        <pc:sldMkLst>
          <pc:docMk/>
          <pc:sldMk cId="3853302248" sldId="294"/>
        </pc:sldMkLst>
        <pc:spChg chg="mod">
          <ac:chgData name="Ghadah a" userId="94a46422042250b2" providerId="LiveId" clId="{AABF8950-2472-44E3-87D5-213E5C21E5D8}" dt="2019-02-27T08:10:25.716" v="719" actId="20577"/>
          <ac:spMkLst>
            <pc:docMk/>
            <pc:sldMk cId="3853302248" sldId="294"/>
            <ac:spMk id="7" creationId="{00000000-0000-0000-0000-000000000000}"/>
          </ac:spMkLst>
        </pc:spChg>
      </pc:sldChg>
      <pc:sldChg chg="addSp delSp modSp add">
        <pc:chgData name="Ghadah a" userId="94a46422042250b2" providerId="LiveId" clId="{AABF8950-2472-44E3-87D5-213E5C21E5D8}" dt="2019-02-09T13:20:17.969" v="246" actId="20577"/>
        <pc:sldMkLst>
          <pc:docMk/>
          <pc:sldMk cId="948513415" sldId="295"/>
        </pc:sldMkLst>
        <pc:spChg chg="mod">
          <ac:chgData name="Ghadah a" userId="94a46422042250b2" providerId="LiveId" clId="{AABF8950-2472-44E3-87D5-213E5C21E5D8}" dt="2019-02-09T13:19:31.318" v="231" actId="20577"/>
          <ac:spMkLst>
            <pc:docMk/>
            <pc:sldMk cId="948513415" sldId="295"/>
            <ac:spMk id="8" creationId="{00000000-0000-0000-0000-000000000000}"/>
          </ac:spMkLst>
        </pc:spChg>
        <pc:spChg chg="mod">
          <ac:chgData name="Ghadah a" userId="94a46422042250b2" providerId="LiveId" clId="{AABF8950-2472-44E3-87D5-213E5C21E5D8}" dt="2019-02-09T13:20:17.969" v="246" actId="20577"/>
          <ac:spMkLst>
            <pc:docMk/>
            <pc:sldMk cId="948513415" sldId="295"/>
            <ac:spMk id="9" creationId="{00000000-0000-0000-0000-000000000000}"/>
          </ac:spMkLst>
        </pc:spChg>
        <pc:picChg chg="add del">
          <ac:chgData name="Ghadah a" userId="94a46422042250b2" providerId="LiveId" clId="{AABF8950-2472-44E3-87D5-213E5C21E5D8}" dt="2019-02-09T13:17:27.051" v="136" actId="478"/>
          <ac:picMkLst>
            <pc:docMk/>
            <pc:sldMk cId="948513415" sldId="295"/>
            <ac:picMk id="3" creationId="{EFD66975-1015-4B2D-8EAF-BA5E879C7C46}"/>
          </ac:picMkLst>
        </pc:picChg>
        <pc:picChg chg="del">
          <ac:chgData name="Ghadah a" userId="94a46422042250b2" providerId="LiveId" clId="{AABF8950-2472-44E3-87D5-213E5C21E5D8}" dt="2019-02-09T13:17:10.994" v="134" actId="478"/>
          <ac:picMkLst>
            <pc:docMk/>
            <pc:sldMk cId="948513415" sldId="295"/>
            <ac:picMk id="1026" creationId="{83352097-06A6-43E7-AC17-C68D499C7224}"/>
          </ac:picMkLst>
        </pc:picChg>
      </pc:sldChg>
      <pc:sldChg chg="addSp delSp modSp add">
        <pc:chgData name="Ghadah a" userId="94a46422042250b2" providerId="LiveId" clId="{AABF8950-2472-44E3-87D5-213E5C21E5D8}" dt="2019-02-09T13:17:08.331" v="133" actId="1076"/>
        <pc:sldMkLst>
          <pc:docMk/>
          <pc:sldMk cId="954399232" sldId="296"/>
        </pc:sldMkLst>
        <pc:spChg chg="del">
          <ac:chgData name="Ghadah a" userId="94a46422042250b2" providerId="LiveId" clId="{AABF8950-2472-44E3-87D5-213E5C21E5D8}" dt="2019-02-09T13:16:34.277" v="79" actId="478"/>
          <ac:spMkLst>
            <pc:docMk/>
            <pc:sldMk cId="954399232" sldId="296"/>
            <ac:spMk id="8" creationId="{00000000-0000-0000-0000-000000000000}"/>
          </ac:spMkLst>
        </pc:spChg>
        <pc:spChg chg="mod">
          <ac:chgData name="Ghadah a" userId="94a46422042250b2" providerId="LiveId" clId="{AABF8950-2472-44E3-87D5-213E5C21E5D8}" dt="2019-02-09T13:16:39.361" v="88" actId="20577"/>
          <ac:spMkLst>
            <pc:docMk/>
            <pc:sldMk cId="954399232" sldId="296"/>
            <ac:spMk id="9" creationId="{00000000-0000-0000-0000-000000000000}"/>
          </ac:spMkLst>
        </pc:spChg>
        <pc:spChg chg="add mod">
          <ac:chgData name="Ghadah a" userId="94a46422042250b2" providerId="LiveId" clId="{AABF8950-2472-44E3-87D5-213E5C21E5D8}" dt="2019-02-09T13:17:00.953" v="131" actId="403"/>
          <ac:spMkLst>
            <pc:docMk/>
            <pc:sldMk cId="954399232" sldId="296"/>
            <ac:spMk id="10" creationId="{BBBE20F3-6366-4734-899F-929A82062DF5}"/>
          </ac:spMkLst>
        </pc:spChg>
        <pc:picChg chg="del">
          <ac:chgData name="Ghadah a" userId="94a46422042250b2" providerId="LiveId" clId="{AABF8950-2472-44E3-87D5-213E5C21E5D8}" dt="2019-02-09T13:16:33.499" v="78" actId="478"/>
          <ac:picMkLst>
            <pc:docMk/>
            <pc:sldMk cId="954399232" sldId="296"/>
            <ac:picMk id="1026" creationId="{83352097-06A6-43E7-AC17-C68D499C7224}"/>
          </ac:picMkLst>
        </pc:picChg>
        <pc:picChg chg="add mod">
          <ac:chgData name="Ghadah a" userId="94a46422042250b2" providerId="LiveId" clId="{AABF8950-2472-44E3-87D5-213E5C21E5D8}" dt="2019-02-09T13:17:08.331" v="133" actId="1076"/>
          <ac:picMkLst>
            <pc:docMk/>
            <pc:sldMk cId="954399232" sldId="296"/>
            <ac:picMk id="2050" creationId="{7FEFC36E-CE9D-4440-876D-17775418330E}"/>
          </ac:picMkLst>
        </pc:picChg>
      </pc:sldChg>
      <pc:sldChg chg="addSp delSp modSp add">
        <pc:chgData name="Ghadah a" userId="94a46422042250b2" providerId="LiveId" clId="{AABF8950-2472-44E3-87D5-213E5C21E5D8}" dt="2019-02-09T13:20:35.864" v="257" actId="1076"/>
        <pc:sldMkLst>
          <pc:docMk/>
          <pc:sldMk cId="1553081234" sldId="297"/>
        </pc:sldMkLst>
        <pc:spChg chg="mod">
          <ac:chgData name="Ghadah a" userId="94a46422042250b2" providerId="LiveId" clId="{AABF8950-2472-44E3-87D5-213E5C21E5D8}" dt="2019-02-09T13:20:27.977" v="254" actId="20577"/>
          <ac:spMkLst>
            <pc:docMk/>
            <pc:sldMk cId="1553081234" sldId="297"/>
            <ac:spMk id="9" creationId="{00000000-0000-0000-0000-000000000000}"/>
          </ac:spMkLst>
        </pc:spChg>
        <pc:spChg chg="del mod">
          <ac:chgData name="Ghadah a" userId="94a46422042250b2" providerId="LiveId" clId="{AABF8950-2472-44E3-87D5-213E5C21E5D8}" dt="2019-02-09T13:19:57.936" v="234" actId="478"/>
          <ac:spMkLst>
            <pc:docMk/>
            <pc:sldMk cId="1553081234" sldId="297"/>
            <ac:spMk id="10" creationId="{BBBE20F3-6366-4734-899F-929A82062DF5}"/>
          </ac:spMkLst>
        </pc:spChg>
        <pc:picChg chg="add mod">
          <ac:chgData name="Ghadah a" userId="94a46422042250b2" providerId="LiveId" clId="{AABF8950-2472-44E3-87D5-213E5C21E5D8}" dt="2019-02-09T13:20:35.864" v="257" actId="1076"/>
          <ac:picMkLst>
            <pc:docMk/>
            <pc:sldMk cId="1553081234" sldId="297"/>
            <ac:picMk id="8" creationId="{AA9C2651-E6D0-436C-8F48-481D9E3AC7BE}"/>
          </ac:picMkLst>
        </pc:picChg>
        <pc:picChg chg="del">
          <ac:chgData name="Ghadah a" userId="94a46422042250b2" providerId="LiveId" clId="{AABF8950-2472-44E3-87D5-213E5C21E5D8}" dt="2019-02-09T13:19:59.108" v="235" actId="478"/>
          <ac:picMkLst>
            <pc:docMk/>
            <pc:sldMk cId="1553081234" sldId="297"/>
            <ac:picMk id="2050" creationId="{7FEFC36E-CE9D-4440-876D-17775418330E}"/>
          </ac:picMkLst>
        </pc:picChg>
      </pc:sldChg>
      <pc:sldChg chg="modSp add ord">
        <pc:chgData name="Ghadah a" userId="94a46422042250b2" providerId="LiveId" clId="{AABF8950-2472-44E3-87D5-213E5C21E5D8}" dt="2019-02-09T13:24:30.218" v="322"/>
        <pc:sldMkLst>
          <pc:docMk/>
          <pc:sldMk cId="3437452743" sldId="298"/>
        </pc:sldMkLst>
        <pc:spChg chg="mod">
          <ac:chgData name="Ghadah a" userId="94a46422042250b2" providerId="LiveId" clId="{AABF8950-2472-44E3-87D5-213E5C21E5D8}" dt="2019-02-09T13:21:06.939" v="271" actId="20577"/>
          <ac:spMkLst>
            <pc:docMk/>
            <pc:sldMk cId="3437452743" sldId="298"/>
            <ac:spMk id="9" creationId="{00000000-0000-0000-0000-000000000000}"/>
          </ac:spMkLst>
        </pc:spChg>
        <pc:spChg chg="mod">
          <ac:chgData name="Ghadah a" userId="94a46422042250b2" providerId="LiveId" clId="{AABF8950-2472-44E3-87D5-213E5C21E5D8}" dt="2019-02-09T13:23:04.400" v="320" actId="113"/>
          <ac:spMkLst>
            <pc:docMk/>
            <pc:sldMk cId="3437452743" sldId="298"/>
            <ac:spMk id="11" creationId="{00000000-0000-0000-0000-000000000000}"/>
          </ac:spMkLst>
        </pc:spChg>
      </pc:sldChg>
      <pc:sldChg chg="addSp delSp modSp add">
        <pc:chgData name="Ghadah a" userId="94a46422042250b2" providerId="LiveId" clId="{AABF8950-2472-44E3-87D5-213E5C21E5D8}" dt="2019-02-09T13:25:04.500" v="354" actId="1076"/>
        <pc:sldMkLst>
          <pc:docMk/>
          <pc:sldMk cId="2073492749" sldId="299"/>
        </pc:sldMkLst>
        <pc:spChg chg="mod">
          <ac:chgData name="Ghadah a" userId="94a46422042250b2" providerId="LiveId" clId="{AABF8950-2472-44E3-87D5-213E5C21E5D8}" dt="2019-02-09T13:24:57.422" v="351" actId="20577"/>
          <ac:spMkLst>
            <pc:docMk/>
            <pc:sldMk cId="2073492749" sldId="299"/>
            <ac:spMk id="9" creationId="{00000000-0000-0000-0000-000000000000}"/>
          </ac:spMkLst>
        </pc:spChg>
        <pc:spChg chg="del mod">
          <ac:chgData name="Ghadah a" userId="94a46422042250b2" providerId="LiveId" clId="{AABF8950-2472-44E3-87D5-213E5C21E5D8}" dt="2019-02-09T13:24:38.644" v="325" actId="478"/>
          <ac:spMkLst>
            <pc:docMk/>
            <pc:sldMk cId="2073492749" sldId="299"/>
            <ac:spMk id="11" creationId="{00000000-0000-0000-0000-000000000000}"/>
          </ac:spMkLst>
        </pc:spChg>
        <pc:picChg chg="add mod">
          <ac:chgData name="Ghadah a" userId="94a46422042250b2" providerId="LiveId" clId="{AABF8950-2472-44E3-87D5-213E5C21E5D8}" dt="2019-02-09T13:25:04.500" v="354" actId="1076"/>
          <ac:picMkLst>
            <pc:docMk/>
            <pc:sldMk cId="2073492749" sldId="299"/>
            <ac:picMk id="4098" creationId="{FAB16CCD-C58A-4D18-9D33-5BA34737CD7A}"/>
          </ac:picMkLst>
        </pc:picChg>
      </pc:sldChg>
      <pc:sldChg chg="addSp delSp modSp add">
        <pc:chgData name="Ghadah a" userId="94a46422042250b2" providerId="LiveId" clId="{AABF8950-2472-44E3-87D5-213E5C21E5D8}" dt="2019-02-09T13:27:05.156" v="363" actId="1076"/>
        <pc:sldMkLst>
          <pc:docMk/>
          <pc:sldMk cId="549152762" sldId="300"/>
        </pc:sldMkLst>
        <pc:spChg chg="mod">
          <ac:chgData name="Ghadah a" userId="94a46422042250b2" providerId="LiveId" clId="{AABF8950-2472-44E3-87D5-213E5C21E5D8}" dt="2019-02-09T13:26:19.175" v="359" actId="20577"/>
          <ac:spMkLst>
            <pc:docMk/>
            <pc:sldMk cId="549152762" sldId="300"/>
            <ac:spMk id="9" creationId="{00000000-0000-0000-0000-000000000000}"/>
          </ac:spMkLst>
        </pc:spChg>
        <pc:picChg chg="del">
          <ac:chgData name="Ghadah a" userId="94a46422042250b2" providerId="LiveId" clId="{AABF8950-2472-44E3-87D5-213E5C21E5D8}" dt="2019-02-09T13:26:15.479" v="357" actId="478"/>
          <ac:picMkLst>
            <pc:docMk/>
            <pc:sldMk cId="549152762" sldId="300"/>
            <ac:picMk id="4098" creationId="{FAB16CCD-C58A-4D18-9D33-5BA34737CD7A}"/>
          </ac:picMkLst>
        </pc:picChg>
        <pc:picChg chg="add mod">
          <ac:chgData name="Ghadah a" userId="94a46422042250b2" providerId="LiveId" clId="{AABF8950-2472-44E3-87D5-213E5C21E5D8}" dt="2019-02-09T13:27:05.156" v="363" actId="1076"/>
          <ac:picMkLst>
            <pc:docMk/>
            <pc:sldMk cId="549152762" sldId="300"/>
            <ac:picMk id="6146" creationId="{83BD049B-F556-4EA2-B618-4AA7F0EDC62D}"/>
          </ac:picMkLst>
        </pc:picChg>
      </pc:sldChg>
      <pc:sldChg chg="add">
        <pc:chgData name="Ghadah a" userId="94a46422042250b2" providerId="LiveId" clId="{AABF8950-2472-44E3-87D5-213E5C21E5D8}" dt="2019-02-09T13:32:30.786" v="450"/>
        <pc:sldMkLst>
          <pc:docMk/>
          <pc:sldMk cId="1034360693" sldId="301"/>
        </pc:sldMkLst>
      </pc:sldChg>
      <pc:sldChg chg="modSp add">
        <pc:chgData name="Ghadah a" userId="94a46422042250b2" providerId="LiveId" clId="{AABF8950-2472-44E3-87D5-213E5C21E5D8}" dt="2019-02-10T17:06:20.367" v="718" actId="20577"/>
        <pc:sldMkLst>
          <pc:docMk/>
          <pc:sldMk cId="3972233360" sldId="302"/>
        </pc:sldMkLst>
        <pc:spChg chg="mod">
          <ac:chgData name="Ghadah a" userId="94a46422042250b2" providerId="LiveId" clId="{AABF8950-2472-44E3-87D5-213E5C21E5D8}" dt="2019-02-09T13:35:06.075" v="518" actId="20577"/>
          <ac:spMkLst>
            <pc:docMk/>
            <pc:sldMk cId="3972233360" sldId="302"/>
            <ac:spMk id="9" creationId="{00000000-0000-0000-0000-000000000000}"/>
          </ac:spMkLst>
        </pc:spChg>
        <pc:spChg chg="mod">
          <ac:chgData name="Ghadah a" userId="94a46422042250b2" providerId="LiveId" clId="{AABF8950-2472-44E3-87D5-213E5C21E5D8}" dt="2019-02-10T17:06:20.367" v="718" actId="20577"/>
          <ac:spMkLst>
            <pc:docMk/>
            <pc:sldMk cId="3972233360" sldId="302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891D8-8DE3-436C-9886-30C733967FFA}" type="datetimeFigureOut">
              <a:rPr lang="en-GB" smtClean="0"/>
              <a:t>29/09/2024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E8901-FAF8-49CC-8DD5-1D6F904C24E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65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2A050A-16D4-4942-932B-07C67544512B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193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glycosidic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  <a:endParaRPr lang="ar-SA" dirty="0"/>
          </a:p>
          <a:p>
            <a:endParaRPr lang="ar-SA" dirty="0"/>
          </a:p>
          <a:p>
            <a:r>
              <a:rPr lang="en-US" dirty="0"/>
              <a:t>"Homogenization." Biology Forums Gallery, 4 Mar. 2014, https://biology-forums.com/index.php?action=gallery;sa=view;id=15348. Accessed 29 Sep. 2024.</a:t>
            </a:r>
          </a:p>
          <a:p>
            <a:r>
              <a:rPr lang="en-US" dirty="0"/>
              <a:t>			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159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AE8901-FAF8-49CC-8DD5-1D6F904C24EC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850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E8901-FAF8-49CC-8DD5-1D6F904C24EC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126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glycosidic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067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glycosidic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846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glycosidic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https://study.com/academy/lesson/cell-fractionation-definition-steps-methods.html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552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glycosidic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8446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Heating only can’t brake</a:t>
            </a:r>
            <a:r>
              <a:rPr lang="en-GB" baseline="0" dirty="0"/>
              <a:t> the glycosidic bond,  there is should be an acid to act on.</a:t>
            </a:r>
          </a:p>
          <a:p>
            <a:endParaRPr lang="en-GB" baseline="0" dirty="0"/>
          </a:p>
          <a:p>
            <a:r>
              <a:rPr lang="en-GB" baseline="0" dirty="0"/>
              <a:t>Sucrose is non-reducing :</a:t>
            </a:r>
          </a:p>
          <a:p>
            <a:r>
              <a:rPr lang="en-GB" dirty="0"/>
              <a:t>http://upload.wikimedia.org/wikipedia/commons/1/1c/Reducing_or_non_reducing_sugar.jpg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274A9-1BB4-40AD-892D-FF6AB75FF67A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576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38A6A-AFE3-49C9-85DD-4EC3F0CBAC90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35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D2DC-1B62-4B2B-8DD8-2BAD6C7E8BF0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54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9B416-CEAA-478E-8D1A-C1FC4239D0B9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40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5512E-DF7B-43A2-B8A9-23D493386B07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71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271C-4AC7-4094-81EB-1D05FAB22263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20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9A46-115C-4944-B8D8-A729526ABA57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781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0E5DC-8148-46C7-9B74-C3044BE45621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575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01750-9BB7-406A-A8CD-4BFD6DC4C684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97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DE62-1D7E-4F9F-B075-3D02560BE2E1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53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72DD8-EED9-450B-B6C8-925273FDF5EF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259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479EF-0C9C-4959-934B-12D540A1CD5B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0288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9C878-9AF4-4727-88D9-F4FE41A1C605}" type="datetime1">
              <a:rPr lang="en-GB" smtClean="0"/>
              <a:t>29/09/2024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AD8E1-0E69-4021-AE29-EAFD1190004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36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rmofisher.com/sa/en/home/life-science/protein-biology/protein-biology-learning-center/protein-biology-resource-library/pierce-protein-methods/traditional-methods-cell-lysis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thermofisher.com/sa/en/home/life-science/protein-biology/protein-purification-isolation/5-steps-fundamental-protein-preparation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655070"/>
            <a:ext cx="7137105" cy="1371598"/>
          </a:xfrm>
          <a:prstGeom prst="rect">
            <a:avLst/>
          </a:prstGeom>
          <a:solidFill>
            <a:srgbClr val="93939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8" name="Rectangle 7"/>
          <p:cNvSpPr/>
          <p:nvPr/>
        </p:nvSpPr>
        <p:spPr>
          <a:xfrm>
            <a:off x="7312542" y="2655070"/>
            <a:ext cx="1831458" cy="137159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32145" y="2825967"/>
            <a:ext cx="5742398" cy="1029803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685800">
              <a:defRPr/>
            </a:pPr>
            <a:r>
              <a:rPr lang="en-GB" sz="3800" b="1" dirty="0">
                <a:ln w="9525">
                  <a:solidFill>
                    <a:srgbClr val="7F7F7F"/>
                  </a:solidFill>
                  <a:prstDash val="solid"/>
                </a:ln>
                <a:solidFill>
                  <a:sysClr val="window" lastClr="FFFFFF"/>
                </a:solidFill>
                <a:effectLst>
                  <a:outerShdw blurRad="12700" dist="38100" dir="2700000" algn="tl" rotWithShape="0">
                    <a:srgbClr val="7F7F7F">
                      <a:lumMod val="50000"/>
                    </a:srgbClr>
                  </a:outerShdw>
                </a:effectLst>
                <a:latin typeface="Calibri" panose="020F0502020204030204" pitchFamily="34" charset="0"/>
              </a:rPr>
              <a:t>Protein extraction from animal and plant source</a:t>
            </a:r>
            <a:endParaRPr lang="en-GB" sz="3800" b="1" dirty="0">
              <a:ln w="9525">
                <a:solidFill>
                  <a:srgbClr val="7F7F7F"/>
                </a:solidFill>
                <a:prstDash val="solid"/>
              </a:ln>
              <a:solidFill>
                <a:sysClr val="window" lastClr="FFFFFF"/>
              </a:solidFill>
              <a:effectLst>
                <a:outerShdw blurRad="12700" dist="38100" dir="2700000" algn="tl" rotWithShape="0">
                  <a:srgbClr val="7F7F7F">
                    <a:lumMod val="50000"/>
                  </a:srgbClr>
                </a:outerShdw>
              </a:effectLst>
              <a:latin typeface="Trebuchet MS" panose="020B0603020202020204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49294" y="5253670"/>
            <a:ext cx="6108101" cy="83826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spcBef>
                <a:spcPts val="750"/>
              </a:spcBef>
              <a:defRPr/>
            </a:pPr>
            <a:r>
              <a:rPr lang="en-GB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BCH303 [Practical]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20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Shear forces using blenders: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10</a:t>
            </a:fld>
            <a:endParaRPr lang="en-GB" dirty="0"/>
          </a:p>
        </p:txBody>
      </p:sp>
      <p:pic>
        <p:nvPicPr>
          <p:cNvPr id="6146" name="Picture 2" descr="http://stevegallik.org/sites/all/images/Homogenize.jpg">
            <a:extLst>
              <a:ext uri="{FF2B5EF4-FFF2-40B4-BE49-F238E27FC236}">
                <a16:creationId xmlns:a16="http://schemas.microsoft.com/office/drawing/2014/main" id="{83BD049B-F556-4EA2-B618-4AA7F0EDC6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37" y="2391687"/>
            <a:ext cx="6798671" cy="253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152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02382"/>
            <a:ext cx="782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Experiment 1 : </a:t>
            </a:r>
            <a:r>
              <a:rPr lang="en-GB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Protease inhibitor extraction from plant source</a:t>
            </a:r>
            <a:endParaRPr lang="en-US" sz="3200" b="1" kern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cs typeface="Aparajit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11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97661" y="1555037"/>
            <a:ext cx="8874889" cy="4572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GB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Aim: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To prepare crude extract from plant source.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Method</a:t>
            </a:r>
            <a:r>
              <a:rPr lang="en-GB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: </a:t>
            </a:r>
            <a:br>
              <a:rPr lang="en-GB" sz="1400" b="1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en-GB" sz="14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1. Weight 12 g of the sample and place it in the blender with 200 ml of the extraction buffer (phosphate buffer 0.1 M, pH 7.0)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2. Incubate the homogenate at room temperature on a rotary shaker for 30 min at 150 rpm.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3. Filter the slurry through cheesecloth and then transfer to centrifuge tube.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4. Centrifuge the filtrate at 10,000 rpm for 10 min at 4 ◦C for the removal of any cell debris that remained in the preparation.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5. Measure the volume of the supernatant.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GB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554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02382"/>
            <a:ext cx="7820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Experiment 2 : </a:t>
            </a:r>
            <a:r>
              <a:rPr lang="en-GB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Lactate dehydrogenase extraction from animal source</a:t>
            </a:r>
            <a:endParaRPr lang="en-US" sz="3200" b="1" kern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cs typeface="Aparajit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12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" y="1563583"/>
            <a:ext cx="9144000" cy="43261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r>
              <a:rPr lang="en-GB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Aim: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To prepare crude extract from animal source.</a:t>
            </a:r>
          </a:p>
          <a:p>
            <a:pPr marL="257168" indent="-257168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Method</a:t>
            </a:r>
            <a:r>
              <a:rPr lang="en-GB" sz="1400" b="1" dirty="0">
                <a:solidFill>
                  <a:srgbClr val="C00000"/>
                </a:solidFill>
                <a:cs typeface="Times New Roman" panose="02020603050405020304" pitchFamily="18" charset="0"/>
              </a:rPr>
              <a:t>: </a:t>
            </a:r>
            <a:br>
              <a:rPr lang="en-GB" sz="1400" b="1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endParaRPr lang="en-GB" sz="14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1. Cut ~7.5 g of muscle tissue from the tissue source. Record the exact weight of tissue used.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2. Cut the tissue into small pieces. Discard the connective tissue and fat.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3. Add 38 ml of cold extraction buffer (0.1 M Tris-HCl, pH 7.4) in a blender with the sample.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4. Transfer the homogenized tissue/buffer mixture into centrifuge tubes.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5. Centrifuge your homogenate for 10 minutes at 7000 rpm.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en-GB" sz="1600" dirty="0">
                <a:cs typeface="Times New Roman" panose="02020603050405020304" pitchFamily="18" charset="0"/>
              </a:rPr>
              <a:t>6. Measure the volume of the supernatant. 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en-GB" sz="1600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3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 Cell lysis and disruption: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2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49861" y="1758902"/>
            <a:ext cx="87968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Cell lysis is the first step in cell fractionation, organelle isolation and </a:t>
            </a:r>
            <a:r>
              <a:rPr lang="en-GB" b="1" dirty="0">
                <a:solidFill>
                  <a:srgbClr val="A20000"/>
                </a:solidFill>
                <a:cs typeface="Times New Roman" panose="02020603050405020304" pitchFamily="18" charset="0"/>
              </a:rPr>
              <a:t>protein extraction and purification.</a:t>
            </a: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b="1" dirty="0">
              <a:solidFill>
                <a:srgbClr val="A20000"/>
              </a:solidFill>
              <a:cs typeface="Times New Roman" panose="02020603050405020304" pitchFamily="18" charset="0"/>
            </a:endParaRP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b="1" dirty="0">
                <a:cs typeface="Times New Roman" panose="02020603050405020304" pitchFamily="18" charset="0"/>
              </a:rPr>
              <a:t>Many techniques  </a:t>
            </a:r>
            <a:r>
              <a:rPr lang="en-GB" b="1" dirty="0">
                <a:solidFill>
                  <a:srgbClr val="A20000"/>
                </a:solidFill>
                <a:cs typeface="Times New Roman" panose="02020603050405020304" pitchFamily="18" charset="0"/>
              </a:rPr>
              <a:t>???</a:t>
            </a:r>
          </a:p>
          <a:p>
            <a:pPr>
              <a:buClr>
                <a:srgbClr val="C00000"/>
              </a:buClr>
            </a:pPr>
            <a:endParaRPr lang="en-GB" b="1" dirty="0">
              <a:solidFill>
                <a:srgbClr val="A20000"/>
              </a:solidFill>
              <a:cs typeface="Times New Roman" panose="02020603050405020304" pitchFamily="18" charset="0"/>
            </a:endParaRP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dirty="0">
              <a:cs typeface="Times New Roman" panose="02020603050405020304" pitchFamily="18" charset="0"/>
            </a:endParaRPr>
          </a:p>
        </p:txBody>
      </p:sp>
      <p:pic>
        <p:nvPicPr>
          <p:cNvPr id="6" name="صورة 5" descr="صورة تحتوي على نص, لقطة شاشة&#10;&#10;تم إنشاء الوصف تلقائياً">
            <a:extLst>
              <a:ext uri="{FF2B5EF4-FFF2-40B4-BE49-F238E27FC236}">
                <a16:creationId xmlns:a16="http://schemas.microsoft.com/office/drawing/2014/main" id="{14B60794-0A33-6DD8-C2A5-C73E99F9AB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84" t="38787"/>
          <a:stretch/>
        </p:blipFill>
        <p:spPr>
          <a:xfrm>
            <a:off x="4104166" y="2711302"/>
            <a:ext cx="5039833" cy="391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46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 Cell lysis and disruption methods: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3</a:t>
            </a:fld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BE20F3-6366-4734-899F-929A82062DF5}"/>
              </a:ext>
            </a:extLst>
          </p:cNvPr>
          <p:cNvSpPr/>
          <p:nvPr/>
        </p:nvSpPr>
        <p:spPr>
          <a:xfrm>
            <a:off x="249861" y="1758902"/>
            <a:ext cx="851875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Mechanical and non-mechanical methods.</a:t>
            </a:r>
            <a:endParaRPr lang="en-GB" sz="2000" b="1" dirty="0">
              <a:solidFill>
                <a:srgbClr val="A20000"/>
              </a:solidFill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en-GB" sz="2000" b="1" dirty="0">
              <a:solidFill>
                <a:srgbClr val="A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25B38427-9564-28C4-32EF-84EBA46D2E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925" t="41817" r="14486" b="11994"/>
          <a:stretch/>
        </p:blipFill>
        <p:spPr>
          <a:xfrm>
            <a:off x="2563739" y="2529555"/>
            <a:ext cx="5435126" cy="3395424"/>
          </a:xfrm>
          <a:prstGeom prst="rect">
            <a:avLst/>
          </a:prstGeom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E094FE84-4480-D261-2F64-9EA77C6A7578}"/>
              </a:ext>
            </a:extLst>
          </p:cNvPr>
          <p:cNvSpPr txBox="1"/>
          <p:nvPr/>
        </p:nvSpPr>
        <p:spPr>
          <a:xfrm>
            <a:off x="2003496" y="6009538"/>
            <a:ext cx="65118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u="none" strike="noStrike" dirty="0">
                <a:effectLst/>
                <a:latin typeface="-apple-system"/>
                <a:hlinkClick r:id="rId3"/>
              </a:rPr>
              <a:t>Traditional Methods for Cell Lysis - Thermo Fisher Scientific</a:t>
            </a:r>
            <a:endParaRPr lang="ar-SA" sz="1200" dirty="0"/>
          </a:p>
        </p:txBody>
      </p:sp>
    </p:spTree>
    <p:extLst>
      <p:ext uri="{BB962C8B-B14F-4D97-AF65-F5344CB8AC3E}">
        <p14:creationId xmlns:p14="http://schemas.microsoft.com/office/powerpoint/2010/main" val="954399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107558" y="450055"/>
            <a:ext cx="74961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8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Cell disruption by different mechanical and non-mechanical methods: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4</a:t>
            </a:fld>
            <a:endParaRPr lang="en-GB" dirty="0"/>
          </a:p>
        </p:txBody>
      </p:sp>
      <p:pic>
        <p:nvPicPr>
          <p:cNvPr id="7170" name="Picture 2" descr="http://stevegallik.org/sites/all/images/homogenize_02.jpg">
            <a:extLst>
              <a:ext uri="{FF2B5EF4-FFF2-40B4-BE49-F238E27FC236}">
                <a16:creationId xmlns:a16="http://schemas.microsoft.com/office/drawing/2014/main" id="{C3723E65-5874-4F44-AB23-B785EA021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261" y="1633711"/>
            <a:ext cx="6847590" cy="490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B25FA3D2-761E-834C-7E71-4A5E35090C26}"/>
              </a:ext>
            </a:extLst>
          </p:cNvPr>
          <p:cNvCxnSpPr/>
          <p:nvPr/>
        </p:nvCxnSpPr>
        <p:spPr>
          <a:xfrm>
            <a:off x="5836778" y="1632247"/>
            <a:ext cx="0" cy="236718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54191B3D-A12F-3FBA-6123-161EA494C970}"/>
              </a:ext>
            </a:extLst>
          </p:cNvPr>
          <p:cNvCxnSpPr/>
          <p:nvPr/>
        </p:nvCxnSpPr>
        <p:spPr>
          <a:xfrm>
            <a:off x="2340124" y="1878650"/>
            <a:ext cx="0" cy="2367185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CF9C3720-082D-3284-1520-AE542305BBA0}"/>
              </a:ext>
            </a:extLst>
          </p:cNvPr>
          <p:cNvCxnSpPr>
            <a:cxnSpLocks/>
          </p:cNvCxnSpPr>
          <p:nvPr/>
        </p:nvCxnSpPr>
        <p:spPr>
          <a:xfrm>
            <a:off x="2278880" y="5140963"/>
            <a:ext cx="0" cy="139795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BEF8C8D5-DEC3-FA63-8F51-418061B46F25}"/>
              </a:ext>
            </a:extLst>
          </p:cNvPr>
          <p:cNvCxnSpPr>
            <a:cxnSpLocks/>
          </p:cNvCxnSpPr>
          <p:nvPr/>
        </p:nvCxnSpPr>
        <p:spPr>
          <a:xfrm>
            <a:off x="5836778" y="5140963"/>
            <a:ext cx="0" cy="139795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496BDCDF-DA70-938F-F20A-D1882108632F}"/>
              </a:ext>
            </a:extLst>
          </p:cNvPr>
          <p:cNvSpPr txBox="1"/>
          <p:nvPr/>
        </p:nvSpPr>
        <p:spPr>
          <a:xfrm>
            <a:off x="394638" y="6660741"/>
            <a:ext cx="86643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"Homogenization." Biology Forums Gallery, 4 Mar. 2014, https://biology-forums.com/index.php?action=gallery;sa=view;id=15348. Accessed 29 Sep. 2024.</a:t>
            </a:r>
          </a:p>
        </p:txBody>
      </p:sp>
    </p:spTree>
    <p:extLst>
      <p:ext uri="{BB962C8B-B14F-4D97-AF65-F5344CB8AC3E}">
        <p14:creationId xmlns:p14="http://schemas.microsoft.com/office/powerpoint/2010/main" val="103436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 Protein extraction/isolation: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5</a:t>
            </a:fld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249861" y="1758902"/>
            <a:ext cx="851875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dirty="0">
                <a:cs typeface="Times New Roman" panose="02020603050405020304" pitchFamily="18" charset="0"/>
              </a:rPr>
              <a:t>There is </a:t>
            </a:r>
            <a:r>
              <a:rPr lang="en-GB" u="sng" dirty="0">
                <a:cs typeface="Times New Roman" panose="02020603050405020304" pitchFamily="18" charset="0"/>
              </a:rPr>
              <a:t>no universal protocol </a:t>
            </a:r>
            <a:r>
              <a:rPr lang="en-GB" dirty="0">
                <a:cs typeface="Times New Roman" panose="02020603050405020304" pitchFamily="18" charset="0"/>
              </a:rPr>
              <a:t>for protein sample preparation. (</a:t>
            </a:r>
            <a:r>
              <a:rPr lang="en-GB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cs typeface="Times New Roman" panose="02020603050405020304" pitchFamily="18" charset="0"/>
              </a:rPr>
              <a:t>WHY?</a:t>
            </a:r>
            <a:r>
              <a:rPr lang="en-GB" dirty="0">
                <a:cs typeface="Times New Roman" panose="02020603050405020304" pitchFamily="18" charset="0"/>
              </a:rPr>
              <a:t>)</a:t>
            </a: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b="1" dirty="0">
              <a:solidFill>
                <a:srgbClr val="A20000"/>
              </a:solidFill>
              <a:cs typeface="Times New Roman" panose="02020603050405020304" pitchFamily="18" charset="0"/>
            </a:endParaRP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A20000"/>
                </a:solidFill>
                <a:cs typeface="Times New Roman" panose="02020603050405020304" pitchFamily="18" charset="0"/>
              </a:rPr>
              <a:t>Factors affecting: </a:t>
            </a: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b="1" dirty="0">
              <a:solidFill>
                <a:srgbClr val="A20000"/>
              </a:solidFill>
              <a:cs typeface="Times New Roman" panose="02020603050405020304" pitchFamily="18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n-GB" dirty="0">
                <a:cs typeface="Times New Roman" panose="02020603050405020304" pitchFamily="18" charset="0"/>
                <a:sym typeface="Wingdings" panose="05000000000000000000" pitchFamily="2" charset="2"/>
              </a:rPr>
              <a:t>Sample.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n-GB" dirty="0">
                <a:cs typeface="Times New Roman" panose="02020603050405020304" pitchFamily="18" charset="0"/>
                <a:sym typeface="Wingdings" panose="05000000000000000000" pitchFamily="2" charset="2"/>
              </a:rPr>
              <a:t>Structure of protein.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n-GB" dirty="0">
                <a:cs typeface="Times New Roman" panose="02020603050405020304" pitchFamily="18" charset="0"/>
                <a:sym typeface="Wingdings" panose="05000000000000000000" pitchFamily="2" charset="2"/>
              </a:rPr>
              <a:t>Location.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è"/>
            </a:pPr>
            <a:r>
              <a:rPr lang="en-GB" dirty="0">
                <a:cs typeface="Times New Roman" panose="02020603050405020304" pitchFamily="18" charset="0"/>
                <a:sym typeface="Wingdings" panose="05000000000000000000" pitchFamily="2" charset="2"/>
              </a:rPr>
              <a:t>Yield.</a:t>
            </a:r>
            <a:endParaRPr lang="en-GB" dirty="0">
              <a:cs typeface="Times New Roman" panose="02020603050405020304" pitchFamily="18" charset="0"/>
            </a:endParaRPr>
          </a:p>
          <a:p>
            <a:pPr marL="257175" indent="-257175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1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 Protein extraction/isolation method: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6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A9C2651-E6D0-436C-8F48-481D9E3AC7B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90389" y="1979273"/>
            <a:ext cx="6673824" cy="4120790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5E086B75-A6DD-5B11-5D75-DE7741BC5948}"/>
              </a:ext>
            </a:extLst>
          </p:cNvPr>
          <p:cNvSpPr txBox="1"/>
          <p:nvPr/>
        </p:nvSpPr>
        <p:spPr>
          <a:xfrm>
            <a:off x="2115879" y="6111122"/>
            <a:ext cx="4572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0" i="0" strike="noStrike" dirty="0">
                <a:effectLst/>
                <a:hlinkClick r:id="rId4"/>
              </a:rPr>
              <a:t>5 Steps to Fundamental Protein Preparation - Thermo Fisher Scientific</a:t>
            </a:r>
            <a:endParaRPr lang="ar-SA" sz="1200" dirty="0"/>
          </a:p>
        </p:txBody>
      </p:sp>
    </p:spTree>
    <p:extLst>
      <p:ext uri="{BB962C8B-B14F-4D97-AF65-F5344CB8AC3E}">
        <p14:creationId xmlns:p14="http://schemas.microsoft.com/office/powerpoint/2010/main" val="155308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AD8E1-0E69-4021-AE29-EAFD11900042}" type="slidenum">
              <a:rPr lang="en-GB" smtClean="0"/>
              <a:t>7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2740795"/>
            <a:ext cx="7137105" cy="1371598"/>
          </a:xfrm>
          <a:prstGeom prst="rect">
            <a:avLst/>
          </a:prstGeom>
          <a:solidFill>
            <a:srgbClr val="939393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7" name="Rectangle 6"/>
          <p:cNvSpPr/>
          <p:nvPr/>
        </p:nvSpPr>
        <p:spPr>
          <a:xfrm>
            <a:off x="7312542" y="2740797"/>
            <a:ext cx="1831458" cy="137159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8" name="Rectangle 7"/>
          <p:cNvSpPr/>
          <p:nvPr/>
        </p:nvSpPr>
        <p:spPr>
          <a:xfrm>
            <a:off x="1930763" y="3003373"/>
            <a:ext cx="327557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Practical part</a:t>
            </a:r>
          </a:p>
        </p:txBody>
      </p:sp>
    </p:spTree>
    <p:extLst>
      <p:ext uri="{BB962C8B-B14F-4D97-AF65-F5344CB8AC3E}">
        <p14:creationId xmlns:p14="http://schemas.microsoft.com/office/powerpoint/2010/main" val="52723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Principle: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8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97661" y="1555037"/>
            <a:ext cx="8874889" cy="411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The initial step of any purification procedure must, of course, be to disrupt the starting tissue to release proteins from within the cell.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Depend on the cell type.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Animal and plant cell ?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Cell disrupting will be achieved using both mechanical and non-mechanical methods.</a:t>
            </a:r>
          </a:p>
          <a:p>
            <a:pPr marL="285750" indent="-28575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A20000"/>
                </a:solidFill>
                <a:cs typeface="Times New Roman" panose="02020603050405020304" pitchFamily="18" charset="0"/>
              </a:rPr>
              <a:t>After extraction, protein concentration determination is a routine requirement during protein purification, which can be achieved by different method (coming labs).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</a:pPr>
            <a:endParaRPr lang="en-GB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452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79130"/>
            <a:ext cx="7711263" cy="925032"/>
          </a:xfrm>
          <a:prstGeom prst="rect">
            <a:avLst/>
          </a:prstGeom>
          <a:solidFill>
            <a:srgbClr val="929292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5" name="Rectangle 4"/>
          <p:cNvSpPr/>
          <p:nvPr/>
        </p:nvSpPr>
        <p:spPr>
          <a:xfrm>
            <a:off x="7918597" y="479130"/>
            <a:ext cx="1225403" cy="9728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dirty="0"/>
          </a:p>
        </p:txBody>
      </p:sp>
      <p:sp>
        <p:nvSpPr>
          <p:cNvPr id="9" name="TextBox 8"/>
          <p:cNvSpPr txBox="1"/>
          <p:nvPr/>
        </p:nvSpPr>
        <p:spPr>
          <a:xfrm>
            <a:off x="97661" y="614277"/>
            <a:ext cx="74961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200" b="1" kern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Aparajita" pitchFamily="34" charset="0"/>
              </a:rPr>
              <a:t>Animal cell vs Plant cell: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6028D-1F15-4850-8A34-92A1EBB36BD9}" type="slidenum">
              <a:rPr lang="en-GB" smtClean="0"/>
              <a:t>9</a:t>
            </a:fld>
            <a:endParaRPr lang="en-GB" dirty="0"/>
          </a:p>
        </p:txBody>
      </p:sp>
      <p:pic>
        <p:nvPicPr>
          <p:cNvPr id="4098" name="Picture 2" descr="ØµÙØ±Ø© Ø°Ø§Øª ØµÙØ©">
            <a:extLst>
              <a:ext uri="{FF2B5EF4-FFF2-40B4-BE49-F238E27FC236}">
                <a16:creationId xmlns:a16="http://schemas.microsoft.com/office/drawing/2014/main" id="{FAB16CCD-C58A-4D18-9D33-5BA34737C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224" y="2428627"/>
            <a:ext cx="7000280" cy="3419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49274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C0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40762EBD-4672-461D-BD04-69CBBBE5CE51}" vid="{9312AE2D-B7D3-4961-AF3C-89D4E5B75C3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3143</TotalTime>
  <Words>845</Words>
  <Application>Microsoft Office PowerPoint</Application>
  <PresentationFormat>عرض على الشاشة (4:3)</PresentationFormat>
  <Paragraphs>110</Paragraphs>
  <Slides>12</Slides>
  <Notes>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21" baseType="lpstr">
      <vt:lpstr>Aparajita</vt:lpstr>
      <vt:lpstr>-apple-system</vt:lpstr>
      <vt:lpstr>Arial</vt:lpstr>
      <vt:lpstr>Calibri</vt:lpstr>
      <vt:lpstr>Calibri Light</vt:lpstr>
      <vt:lpstr>Times New Roman</vt:lpstr>
      <vt:lpstr>Trebuchet MS</vt:lpstr>
      <vt:lpstr>Wingdings</vt:lpstr>
      <vt:lpstr>Theme1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Ghadah a</dc:creator>
  <cp:lastModifiedBy>ls s</cp:lastModifiedBy>
  <cp:revision>52</cp:revision>
  <dcterms:created xsi:type="dcterms:W3CDTF">2015-02-02T13:24:22Z</dcterms:created>
  <dcterms:modified xsi:type="dcterms:W3CDTF">2024-09-29T16:25:45Z</dcterms:modified>
</cp:coreProperties>
</file>