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79" r:id="rId3"/>
    <p:sldId id="305" r:id="rId4"/>
    <p:sldId id="313" r:id="rId5"/>
    <p:sldId id="314" r:id="rId6"/>
    <p:sldId id="308" r:id="rId7"/>
    <p:sldId id="268" r:id="rId8"/>
    <p:sldId id="307" r:id="rId9"/>
    <p:sldId id="284" r:id="rId10"/>
    <p:sldId id="285" r:id="rId11"/>
    <p:sldId id="309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9400" autoAdjust="0"/>
  </p:normalViewPr>
  <p:slideViewPr>
    <p:cSldViewPr snapToGrid="0">
      <p:cViewPr varScale="1">
        <p:scale>
          <a:sx n="91" d="100"/>
          <a:sy n="91" d="100"/>
        </p:scale>
        <p:origin x="822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aDeY\Desktop\&#1575;&#1604;&#1575;&#1593;&#1575;&#1583;&#1577;\BCH333\&#1589;&#1608;&#1585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[Book1.xlsx]ورقة1!$A$2:$A$10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[Book1.xlsx]ورقة1!$B$2:$B$10</c:f>
              <c:numCache>
                <c:formatCode>General</c:formatCode>
                <c:ptCount val="9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0.30000000000000016</c:v>
                </c:pt>
                <c:pt idx="4">
                  <c:v>0.4</c:v>
                </c:pt>
                <c:pt idx="5">
                  <c:v>0.5</c:v>
                </c:pt>
                <c:pt idx="6">
                  <c:v>0.60000000000000031</c:v>
                </c:pt>
                <c:pt idx="7">
                  <c:v>0.70000000000000029</c:v>
                </c:pt>
                <c:pt idx="8">
                  <c:v>0.8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285-4439-AB92-3DE0A48A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240192"/>
        <c:axId val="97242112"/>
      </c:scatterChart>
      <c:valAx>
        <c:axId val="97240192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u="none" strike="noStrike" kern="1200" baseline="0" dirty="0">
                    <a:solidFill>
                      <a:prstClr val="black"/>
                    </a:solidFill>
                  </a:rPr>
                  <a:t>alanine</a:t>
                </a:r>
                <a:r>
                  <a:rPr lang="en-US" dirty="0"/>
                  <a:t> (M)</a:t>
                </a:r>
              </a:p>
              <a:p>
                <a:pPr>
                  <a:defRPr/>
                </a:pPr>
                <a:r>
                  <a:rPr lang="en-US" dirty="0"/>
                  <a:t>[known concentration of </a:t>
                </a:r>
                <a:r>
                  <a:rPr lang="en-US" sz="1800" b="1" i="0" u="none" strike="noStrike" kern="1200" baseline="0" dirty="0">
                    <a:solidFill>
                      <a:prstClr val="black"/>
                    </a:solidFill>
                  </a:rPr>
                  <a:t>alanine</a:t>
                </a:r>
                <a:r>
                  <a:rPr lang="en-US" dirty="0"/>
                  <a:t>] </a:t>
                </a:r>
                <a:endParaRPr lang="ar-SA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242112"/>
        <c:crosses val="autoZero"/>
        <c:crossBetween val="midCat"/>
        <c:majorUnit val="1"/>
      </c:valAx>
      <c:valAx>
        <c:axId val="97242112"/>
        <c:scaling>
          <c:orientation val="minMax"/>
        </c:scaling>
        <c:delete val="0"/>
        <c:axPos val="l"/>
        <c:majorGridlines/>
        <c:minorGridlines>
          <c:spPr>
            <a:ln w="3175"/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>
                    <a:solidFill>
                      <a:srgbClr val="FF0000"/>
                    </a:solidFill>
                  </a:rPr>
                  <a:t>O.D at 570  nm</a:t>
                </a:r>
                <a:endParaRPr lang="ar-SA" dirty="0">
                  <a:solidFill>
                    <a:srgbClr val="FF0000"/>
                  </a:solidFill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24019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 lang="en-US" sz="1800" b="1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ar-S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رابط مستقيم 4"/>
        <cdr:cNvSpPr/>
      </cdr:nvSpPr>
      <cdr:spPr>
        <a:xfrm xmlns:a="http://schemas.openxmlformats.org/drawingml/2006/main">
          <a:off x="-395536" y="-263691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ar-SA"/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0.14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67 100 8960,'0'0'2896,"-3"-6"48,2 7-2830,0-1 1,0 0 0,0 1-1,1-1 1,-1 0 0,0 1-1,0-1 1,1 1 0,-1 0-1,0-1 1,1 1 0,-1-1-1,1 1 1,-1 0 0,1-1-1,-1 1 1,1 0 0,-1 0-1,1 0 1,0-1 0,-1 1-1,1 0 1,0 0 0,-1 1-1,1-1-90,-1 1-1,1-1 1,0 1-1,0-1 1,-1 1-1,1-1 1,0 1-1,0-1 1,0 1-1,0-1 1,1 1-1,-1-1 1,0 1-1,1-1 1,0 2-1,-1-2 6,1-1 0,-1 1 0,1-1-1,0 1 1,-1-1 0,1 0 0,0 1 0,-1-1 0,1 0-1,0 0 1,-1 1 0,1-1 0,0 0 0,0 0 0,-1 0-1,1 0 1,0 0 0,0 0 0,1 0 0,13-2 359,-12 2-236,0-1 0,0-1 0,0 1 0,0 0 0,0-1 0,-1 1 0,1-1 0,0 0 0,4-4 0,-6 5-114,-1 1 0,1-1 0,-1 1 0,1-1 0,-1 0 0,1 1 0,-1-1 0,1 0 0,-1 1 0,0-1 0,1 0 0,-1 0 0,0 1 0,1-1 0,-1 0 0,0 0 0,0 0 0,0 0 0,0 1 0,0-1 0,0 0 0,0 0 0,0 0 0,0 1 0,0-1 0,-1 0 0,1 0 0,0 0 0,0 1 0,-1-1 0,1 0 0,-1 0 0,1 1 0,-1-1 0,1 0 0,-1 1 0,1-1 0,-1 0 0,1 1 0,-2-1 0,0-1-1,-1 0 1,0 0 0,1 0 0,-1 1-1,0 0 1,0-1 0,0 1-1,0 0 1,0 0 0,0 0 0,0 1-1,-1-1 1,-2 1 0,3 0-48,1 0-1,0 0 1,0 0 0,0 0 0,-1 0 0,1 0 0,0 1 0,0-1-1,0 1 1,0 0 0,0 0 0,0 0 0,0 0 0,0 0 0,0 0 0,0 0-1,0 1 1,1-1 0,-3 3 0,4-4 9,-2 2 6,0 0 0,1 0-1,-1 0 1,1 1 0,-1-1 0,1 0 0,-1 4 0,1-5-6,1 0 0,0 0 0,0 0 0,0 0 1,0 0-1,0-1 0,0 1 0,1 0 0,-1 0 0,0 0 1,0 0-1,1 0 0,-1 0 0,0-1 0,1 1 0,-1 0 1,1 0-1,-1 0 0,1-1 0,-1 1 0,1 0 0,0-1 1,-1 1-1,1-1 0,1 2 0,-1-2 16,0 1 0,0-1 1,0 0-1,0 0 0,0 1 0,0-1 0,0 0 1,0 0-1,0 0 0,0 0 0,0 0 1,0 0-1,0-1 0,0 1 0,-1 0 0,1 0 1,0-1-1,2 0 0,3-1 91,0 2-19,0-2 1,-1 1-1,1-1 1,0 0 0,6-3-1,-11 5-65,0-1 0,0 1 0,0-1 0,0 1 0,0-1 0,0 0 0,0 1-1,0-1 1,0 0 0,-1 0 0,1 1 0,0-1 0,0 0 0,-1 0 0,1 0 0,-1 0-1,1 0 1,0 0 0,-1 0 0,0 0 0,1 0 0,-1 0 0,0-1 0,1 1 0,-1 0-1,0 0 1,0 0 0,0 0 0,0 0 0,0-1 0,0 1 0,-1-1 0,0 0 1,0 0 0,0 0 1,0 0-1,0 1 0,-1-1 1,1 0-1,-1 1 0,1-1 0,-1 1 1,1-1-1,-1 1 0,0 0 1,0 0-1,0 0 0,-3-2 1,2 2-22,0 0 0,0 0 0,0 0 0,0 0 0,0 0 1,0 0-1,0 1 0,-1 0 0,-4-1 0,6 2-4,-1-1-1,1 1 1,-1 0-1,1 0 1,-1 0 0,1 0-1,-1 0 1,1 1-1,0-1 1,0 1-1,-4 3 1,5-5 8,1 1 1,-1 0-1,0 0 1,0-1-1,1 1 1,-1 0-1,1 0 0,-1 0 1,1 0-1,-1-1 1,1 1-1,-1 0 1,1 0-1,0 0 1,-1 0-1,1 0 1,0 0-1,0 0 0,0 0 1,0 0-1,0 0 1,0 0-1,0 0 1,0 0-1,0 0 1,1 0-1,-1 0 1,0 0-1,1 0 0,0 1 1,1-1 8,0 0-1,0 0 1,0 0 0,0 0-1,1 0 1,-1-1 0,0 1-1,1-1 1,-1 0 0,0 1-1,4-1 1,-4-1 5,1 1 0,-1 0 0,1-1 0,-1 0 0,1 0 0,-1 0 0,1 0 0,-1 0 0,0 0 0,0 0 1,1-1-1,-1 1 0,0-1 0,0 1 0,0-1 0,-1 0 0,3-2 0,-3 2-16,0 1 0,1 0-1,-1-1 1,-1 1 0,1-1 0,0 1 0,0-1-1,0 1 1,-1-1 0,1 0 0,-1 1 0,1-1-1,-1 0 1,0 1 0,0-1 0,0 0 0,0 0 0,0 1-1,0-1 1,0 0 0,0 0 0,-1 1 0,1-1-1,-1 0 1,1 1 0,-2-4 0,1 5 0,1-1 1,0 1-1,-1-1 1,1 1-1,-1-1 0,1 1 1,-1-1-1,1 1 1,-1-1-1,0 1 1,1 0-1,-1-1 0,1 1 1,-1 0-1,0-1 1,1 1-1,-1 0 1,0 0-1,1 0 0,-1 0 1,0-1-1,-1 1 1,0 1-6,1-1 0,-1 0 0,0 0 0,0 1 1,0-1-1,0 1 0,0 0 0,-2 1 0,-1 0-6,1 1 1,0 0-1,-1 0 0,1 0 0,-7 7 0,10-9 3,0 0 0,0 0 0,1 0 0,-1 0 0,0 0 0,0 0 0,1 0 0,-1 0 0,1 0 0,-1 0 0,1 1 0,-1-1 0,1 0-1,0 0 1,-1 1 0,1-1 0,0 0 0,0 0 0,0 1 0,0-1 0,0 0 0,0 0 0,0 1 0,1-1 0,-1 0 0,0 0 0,1 1 0,-1-1 0,1 0 0,-1 0 0,1 0 0,0 0-1,-1 0 1,1 0 0,0 0 0,0 0 0,0 0 0,-1 0 0,1 0 0,0 0 0,0-1 0,1 1 0,-1 0 0,0-1 0,0 1 0,0-1 0,0 1 0,0-1 0,3 1 0,4 0 24,-1 0 1,1 0-1,0-1 1,0 0 0,0 0-1,0-1 1,0 0-1,-1-1 1,9-2 0,2 0-9,-13 3-7,21-5 85,-24 5-85,-1 1 0,0-1-1,0 1 1,0-1 0,1 0 0,-1 1 0,0-1 0,0 0-1,0 0 1,0 0 0,0 0 0,-1 0 0,1 0 0,0 0 0,0 0-1,-1 0 1,1 0 0,0-2 0,0 1-2,-1 0 0,0 0 0,0 1 0,0-1-1,0 0 1,0 0 0,-1 1 0,1-1 0,0 0 0,-1 0 0,1 1 0,-1-1 0,0 1 0,0-1 0,1 0 0,-1 1-1,0-1 1,0 1 0,0 0 0,-1-1 0,1 1 0,0 0 0,0 0 0,-2-1 0,-1-2-14,0 1 0,0 0-1,-1 1 1,1-1 0,0 1 0,-1 0 0,-7-3 0,9 4 13,-1 0 0,1 1 1,-1-1-1,1 1 0,-1 0 1,1 0-1,-1 0 0,0 1 0,1-1 1,-1 1-1,1-1 0,-1 1 0,1 1 1,0-1-1,-1 0 0,-4 3 1,6-2-7,0-1 1,-1 1-1,1-1 0,0 1 1,0 0-1,0 0 1,1 0-1,-1 0 1,0 0-1,1 1 1,-1-1-1,1 0 1,0 1-1,-1-1 1,1 1-1,1-1 0,-1 1 1,0 0-1,1-1 1,-1 1-1,1 0 1,-1 3-1,1-4 5,0 0 0,0-1 0,0 1 0,1 0 0,-1 0 0,0-1 0,1 1 0,-1 0 0,1-1 0,-1 1 0,1-1 0,0 1 0,0 0 0,-1-1 0,1 0 0,0 1 0,1-1 0,-1 1 0,0-1 1,0 0-1,0 0 0,3 2 0,-1-2 3,-1 0-1,1 0 1,0 0 0,0 0 0,-1 0 0,1-1 0,0 1 0,0-1 0,0 0 0,0 0 0,0 0 0,4 0 0,0-1 3,0 0-1,0-1 1,-1 0 0,1 0 0,-1 0 0,1-1-1,-1 0 1,0 0 0,0 0 0,10-8 0,-15 10-5,0-1 0,1 1 0,-1 0 0,0 0 0,0-1 0,0 1 0,0-1 0,-1 1 0,1-1 1,0 0-1,-1 1 0,1-1 0,-1 1 0,1-1 0,-1 0 0,0 0 0,0 1 0,0-1 0,1 0 1,-2 0-1,1 1 0,0-1 0,0 0 0,-1 1 0,1-1 0,-1 0 0,1 1 0,-1-1 0,0 1 1,1-1-1,-1 0 0,-1 0 0,0-1-2,0 1 0,0-1 1,0 1-1,0 0 0,0 0 1,-1 0-1,1 0 0,-1 0 0,1 0 1,-1 1-1,0-1 0,1 1 1,-1 0-1,0 0 0,0 0 0,0 0 1,0 0-1,-4 0 0,3 1-21,0 0 1,0 0-1,-1 0 0,1 1 0,0 0 0,0-1 0,0 2 1,0-1-1,0 0 0,0 1 0,-6 3 0,8-4 38,-1 1 0,1-1 1,-1 1-1,1 0 0,0 0 0,0 0 0,0 0 0,0 0 1,0 1-1,0-1 0,0 1 0,1-1 0,-1 1 0,1 0 0,0-1 1,0 1-1,-2 5 0,3-6-20,0-1 0,0 0 1,0 1-1,0-1 0,1 1 0,-1-1 0,0 0 1,0 1-1,1-1 0,-1 0 0,1 1 0,0-1 1,-1 0-1,1 0 0,0 1 0,-1-1 0,1 0 1,0 0-1,0 0 0,0 0 0,0 0 1,0 0-1,0 0 0,1-1 0,-1 1 0,0 0 1,0-1-1,0 1 0,1 0 0,1 0 1,2 1 0,0-1 1,1 1-1,-1-1 1,0 0 0,1 0-1,9 1 1,-7-2 8,2 0-16,1 0 0,-1-1 0,16-3 0,-24 4 16,0 0-1,0-1 0,0 1 1,0-1-1,0 0 0,0 0 0,0 0 1,-1 0-1,1 0 0,0 0 1,0 0-1,-1-1 0,1 1 1,-1-1-1,1 1 0,-1-1 0,0 1 1,1-1-1,-1 0 0,0 0 1,0 1-1,0-1 0,1-3 1,-2 5-5,0-1-1,0 0 1,0 0 0,0 0 0,1 0 0,-1 0 0,0 1 0,-1-1 0,1 0 0,0 0 0,0 0 0,0 0 0,0 0 0,-1 1 0,1-1 0,0 0 0,-1 0 0,1 0 0,-1 1 0,1-1 0,-1 0 0,1 0 0,-1 1 0,0-2 0,-2 0-11,1 1 0,0-1 1,0 1-1,-1-1 1,1 1-1,-1 0 0,1 0 1,-4-1-1,-1 0-12,1 1 0,0 0 0,-1 0 0,1 1 0,-1-1 0,-10 2 0,10 0 22,1 1 0,0 0 1,0 0-1,0 1 0,0 0 1,1 0-1,-1 0 0,1 0 1,0 1-1,0 0 0,0 0 1,0 1-1,0-1 0,1 1 1,-6 8-1,9-11 5,0 0 0,0 0 1,0 0-1,0 0 0,0 0 0,1 0 1,-1 0-1,1 0 0,0 0 1,-1 0-1,1 0 0,0 3 0,0-4-80,0 1 0,0-1 0,1 0 0,-1 0 0,0 0 0,0 1 0,1-1 0,-1 0 0,1 0 0,-1 0 0,1 0 0,-1 0 0,1 0 0,0 0 0,0 0 0,-1 0 0,1 0 0,0 0 0,0 0 0,0-1 0,2 3 0,17 0-4363,8-1 1211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8.29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1 241 10880,'4'-59'4928,"13"22"-4289,-9 22 1697,4 4-1408,5-12 128,5 5-640,2-4-64,1 4-224,9-1-1760,-5 12 896,-5-1-5631,1 5 3519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8.66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171 403 10304,'2'-18'1288,"1"-21"2053,-3 38-3386,0-1 290,0-1 1,0 1 0,-1-1-1,1 0 1,-1 1 0,0-4-1,1 5-155,-1 0 0,1 0 0,-1 1 0,1-1 0,-1 0-1,1 1 1,-1-1 0,1 0 0,-1 1 0,0-1 0,1 0 0,-1 1-1,0-1 1,1 1 0,-1-1 0,0 1 0,0 0 0,0-1-1,1 1 1,-1 0 0,0-1 0,0 1 0,0 0 0,0 0 0,-1 0-1,-2 0-28,0 0 0,0 1 0,0-1 0,-1 1 0,1 0 0,0 0 0,1 1-1,-1-1 1,0 1 0,0 0 0,1 0 0,-1 0 0,-4 4 0,-1 0 2,0 2 0,0 0-1,-11 12 1,15-13-14,-1 0 0,1 1 0,1-1 0,-1 1 0,1 1 0,1-1 0,0 0-1,0 1 1,0-1 0,1 1 0,-1 14 0,2-21-24,1 0-1,0 0 1,-1 0-1,1 1 1,0-1 0,1 0-1,-1 0 1,0 0-1,1 0 1,-1 0 0,1 0-1,-1 1 1,1-1-1,0 0 1,0-1-1,0 1 1,0 0 0,0 0-1,1 0 1,2 2-1,-3-3 4,0 0 0,1 0-1,-1-1 1,1 1 0,-1-1-1,1 1 1,-1-1-1,1 0 1,-1 0 0,1 1-1,-1-1 1,1 0-1,0 0 1,-1 0 0,1-1-1,-1 1 1,1 0 0,-1-1-1,1 1 1,-1-1-1,1 1 1,-1-1 0,1 0-1,-1 1 1,0-1-1,1 0 1,-1 0 0,2-1-1,7-7 116,1 1 0,-1-2 0,-1 1 0,0-1 0,10-14 0,36-59 548,-47 69-581,-3 7-72,3-4 75,-1-1 0,-1 0-1,0 0 1,0 0 0,7-26 0,-7 10-73,-1 0 0,-1 0 0,-1 0 0,-1-1 0,-5-49 0,3 75-34,0 0 0,-1 0 1,0 0-1,1 1 1,-1-1-1,0 0 0,-1 1 1,-1-4-1,3 5-7,0 1 0,-1-1 0,1 0 0,-1 1 0,1-1 0,-1 1 0,1 0 0,-1-1 0,1 1 0,-1-1 0,0 1 0,1 0 0,-1-1 0,1 1 0,-1 0 0,0 0 0,1 0 0,-1-1 0,0 1 0,1 0 0,-1 0 0,0 0 0,1 0 0,-1 0 0,0 0 0,0 0 0,1 0 0,-1 1 1,0-1-1,1 0 0,-1 0 0,1 0 0,-1 1 0,0-1 0,1 0 0,-1 1 0,1-1 0,-1 0 0,0 1 0,1-1 0,-1 1 0,-3 3-5,1-1 0,-1 1 0,1 0 0,0 0 0,0 0 0,0 0 0,1 0 0,-1 1 0,1-1 0,-3 10 0,2-5 14,0-1 0,1 1 1,1 0-1,-1 0 0,1 14 1,1-15 4,1-1 0,0 0 0,0 0 0,1 0 0,0 0 0,0 0 0,4 8 1,9 27 57,15 119 330,-13-65-360,5 7-188,-16-83 215,1 0 1,17 38 0,-22-54-308,0-1 1,1 1-1,-1-1 0,1 1 1,0-1-1,0 0 0,3 3 1,6 4-952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9.08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 45 10816,'-8'-44'4864,"37"51"-4224,-21 1 2047,4 0-1599,2 3 768,-2-1-1088,1 6 64,-1 2-512,0 4-192,5 1-64,-4 1-1472,3 2 768,-8 1-6367,1 2 3871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2.19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234 32 8960,'-8'-27'2896,"8"27"-2877,0 0 1,0 0-1,0-1 1,0 1 0,0 0-1,0 0 1,0 0-1,0 0 1,0 0-1,0-1 1,0 1 0,0 0-1,0 0 1,0 0-1,0 0 1,0-1 0,0 1-1,0 0 1,0 0-1,0 0 1,0 0 0,0 0-1,0 0 1,-1-1-1,1 1 1,0 0-1,0 0 1,0 0 0,0 0-1,0 0 1,0 0-1,-1 0 1,1 0 0,0-1-1,0 1 1,0 0-1,0 0 1,0 0-1,-1 0 1,1 0 0,0 0-1,0 0 1,0 0-1,0 0 1,-1 0 0,1 0-1,0 0 1,0 0-1,0 0 1,0 0-1,0 0 1,-1 0 0,1 1-1,0-1 1,0 0-1,0 0 1,-1 0 0,-4 2 511,0 0 1,-1 1-1,1 0 1,0 0 0,0 0-1,-8 7 1,-28 29 1546,40-38-2086,-3 3 63,-9 9 337,1 0 0,0 1 0,-11 18 1,20-28-288,0 1-1,1 0 1,-1-1 0,1 1 0,1 0 0,-1 0 0,1 1 0,0-1 0,0 0-1,0 0 1,1 0 0,-1 1 0,1-1 0,1 0 0,0 9 0,3 0 91,1 1 0,0-1 0,1 0 0,0 0 1,10 15-1,7 15 264,-22-41-418,0-1 0,0 0 0,0 1 0,0-1 0,-1 1 0,1 0 0,-1-1 1,0 1-1,1-1 0,-1 1 0,0 0 0,0-1 0,-1 1 0,1-1 0,-1 1 0,1-1 0,-1 1 0,0-1 0,0 1 0,0-1 1,-1 3-1,0-2-94,0 0 0,-1 0 0,1-1 0,0 0 0,-1 1 1,0-1-1,1 0 0,-1 0 0,0 0 0,0 0 0,0-1 0,0 1 1,0-1-1,-1 0 0,-5 2 0,0-2-3735,-1 1 1,-18 0-1,10-2-543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2.73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26 83 10208,'0'-74'5488,"2"65"-420,-5 19-3011,-2 7-1758,0 1 0,1 0 1,1 0-1,0 0 0,2 0 1,0 25-1,0-19-181,0 56-326,14 137 0,-11-205-1044,0-1 1,4 13 0,1-4-6456,-2-8 2838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3.17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1 266 11136,'7'-4'5056,"23"-70"-4417,-13 37 1089,0 11-1088,3-11-64,4 5-352,2-2-2272,3 12 1120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3.57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176 609 6880,'30'-45'3573,"-6"9"-2560,-19 28-750,0-1-1,-1 0 0,0 0 1,0-1-1,-1 1 0,0-1 1,-1 1-1,1-13 0,-1 9 13,-2-1 0,1 1 0,-2-1 0,0 1 0,-3-20 0,3 29-209,-1-1 1,1 1-1,0 0 1,-1 1-1,0-1 1,0 0-1,0 0 1,-1 1-1,1-1 1,-1 1-1,0 0 1,1 0-1,-2 0 1,1 0-1,0 0 1,-4-2-1,4 3 25,1 1 0,-1-1-1,0 1 1,0 0 0,0 0-1,0 0 1,0 0 0,0 0-1,0 1 1,0-1 0,0 1-1,0 0 1,-1 0 0,1 0-1,0 0 1,0 1 0,0-1-1,0 1 1,0 0 0,0 0-1,0 0 1,-3 1 0,-3 3-151,1 1 1,0-1 0,1 1-1,-1 0 1,1 1 0,0 0 0,1 0-1,0 1 1,-8 10 0,4-1 124,0 0 1,1 0-1,-11 29 1,17-38-134,0 1 0,0 0-1,1 0 1,1 0 0,-1 0-1,1 17 1,1-22 82,0-1-1,0 0 1,1 0-1,-1 0 1,1 0-1,0 0 0,0 0 1,0 0-1,0 0 1,1 0-1,-1 0 1,1-1-1,-1 1 1,1 0-1,0-1 1,0 0-1,1 1 1,-1-1-1,0 0 1,1 0-1,-1 0 1,1 0-1,4 2 0,-2-2 54,-1 0-1,1 0 1,0-1-1,0 1 1,0-1-1,0 0 1,1-1-1,-1 1 0,0-1 1,0 0-1,0 0 1,1-1-1,-1 1 1,0-1-1,0 0 0,5-2 1,-4 1-5,0-1-1,0 1 1,-1-1 0,1 0 0,-1 0 0,1-1-1,-1 0 1,-1 0 0,1 0 0,0 0 0,-1-1-1,0 0 1,6-7 0,2-10 90,0 0 0,-1 0 0,-2-1 0,0 0 0,6-28 0,-2-4 285,7-69 1,-17 103-358,-2 0 0,0 0 0,-1-1 0,-5-33 0,4 51-53,0-1 0,0 1 0,0 0 1,0 0-1,-1 0 0,0 0 0,0 0 1,-3-3-1,5 6-21,0 1 0,0-1 0,-1 1 0,1-1 0,0 1 0,-1-1 0,1 1-1,-1-1 1,1 1 0,-1-1 0,1 1 0,-1 0 0,1-1 0,-1 1 0,1 0 0,-1 0 0,1-1 0,-1 1 0,1 0 0,-1 0 0,0 0 0,1 0-1,-1 0 1,1 0 0,-1-1 0,0 1 0,1 1 0,-1-1 0,1 0 0,-2 0 0,0 1 1,1 0-1,-1-1 1,1 1 0,-1 0-1,1 0 1,-1 0 0,1 1 0,0-1-1,-1 0 1,-1 3 0,-1 2-24,-1 1 1,1-1-1,-7 15 1,9-16 19,1 0 1,0 0-1,0 0 0,0 0 1,0 1-1,1-1 0,0 0 1,0 0-1,1 0 0,-1 1 1,2 5-1,1 10 21,13 269 122,-15-256-143,1-5-871,1 1 0,1 0 0,12 40 0,-7-48-1132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7.88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61 140 12064,'-48'-15'6351,"40"15"-4718,3-2 402,8-8-1210,-2 8-848,2-6 244,1 0 0,0 0 0,0 0 0,0 0 0,1 1 0,11-13 0,-12 16-181,0 0-1,0 0 1,1 1-1,-1-1 1,1 1 0,-1 0-1,1 1 1,0-1-1,0 1 1,0 0-1,1 0 1,-1 1-1,7-2 1,-2 2-16,0 0 0,0 0 0,-1 1 0,1 0 0,19 3 0,-24-2-5,1 1-1,-1-1 1,0 1-1,1 0 0,-1 0 1,0 0-1,0 0 1,-1 1-1,1 0 1,0 0-1,-1 1 0,6 5 1,-8-8-10,-1 0-1,0 1 1,0-1 0,0 0 0,0 1 0,0-1-1,0 1 1,0-1 0,0 1 0,0 0 0,-1-1-1,1 1 1,-1 0 0,1-1 0,-1 1-1,0 0 1,0-1 0,0 1 0,0 0 0,0 0-1,0-1 1,0 1 0,0 0 0,-1 0 0,1-1-1,-1 1 1,1 0 0,-1-1 0,0 1-1,1-1 1,-1 1 0,0-1 0,-1 2 0,-8 9 10,0-1 1,0 0-1,-1 0 1,-16 11 0,1 0-81,5-4-60,10-10 127,1 1 1,0 0 0,0 1-1,1 0 1,0 1 0,-9 14-1,18-24-5,-1-1-1,1 1 1,0-1-1,0 1 0,-1-1 1,1 1-1,0-1 1,0 1-1,-1-1 1,1 1-1,0-1 1,0 1-1,0-1 1,0 1-1,0-1 0,0 1 1,0-1-1,0 1 1,0-1-1,0 1 1,0 0-1,0-1 1,0 1-1,0-1 0,0 1 1,1-1-1,-1 1 1,0-1-1,0 1 1,1-1-1,-1 1 1,0-1-1,1 0 0,-1 1 1,0-1-1,1 1 1,-1-1-1,1 0 1,-1 1-1,1-1 1,-1 0-1,1 0 1,-1 1-1,1-1 0,-1 0 1,1 0-1,-1 0 1,1 1-1,-1-1 1,1 0-1,0 0 1,5 1 37,0-1 0,1 0 1,-1 0-1,6 0 1,0-1-15,80 8-78,-45-2-25,-33-5 73,-12 0 9,1 0 0,-1 0 0,1 0 0,0 0 0,-1 0 0,1 1 0,-1-1 0,1 1 0,-1 0 0,1 0 0,-1 0 0,0 0 0,1 0 0,-1 0 0,0 1 0,0-1 0,3 3 0,-5-4-5,1 1 0,-1-1 0,1 1 1,-1-1-1,0 1 0,0 0 0,1-1 0,-1 1 0,0 0 1,0-1-1,0 1 0,1 0 0,-1-1 0,0 1 0,0 0 1,0-1-1,0 1 0,0 0 0,-1-1 0,1 1 0,0 0 1,0-1-1,0 1 0,0 0 0,-1-1 0,1 1 0,0 0 1,-1-1-1,1 1 0,-1-1 0,1 1 0,0-1 0,-1 1 1,1-1-1,-1 1 0,1-1 0,-1 1 0,0-1 1,1 0-1,-1 1 0,1-1 0,-2 1 0,-4 3 10,0-1 1,-1 1-1,-7 2 0,8-4 54,-141 55-584,112-44-1532,13-5 555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9.77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157 32 7648,'7'-27'2453,"-6"22"-1820,-4 5-295,-60 1 4814,52 1-4653,0 0 1,0 0 0,1 1 0,-1 1 0,1 0 0,0 0 0,-10 6 0,20-10-474,-1 1 0,1-1 0,0 0 0,-1 1 0,1-1-1,0 0 1,0 1 0,-1-1 0,1 0 0,0 1 0,0-1-1,0 0 1,0 1 0,-1-1 0,1 1 0,0-1 0,0 0-1,0 1 1,0-1 0,0 1 0,0-1 0,0 1 0,0-1 0,0 0-1,0 1 1,0-1 0,0 1 0,0-1 0,0 0 0,1 1-1,-1-1 1,0 1 0,0-1 0,0 0 0,1 1 0,-1-1-1,0 0 1,0 1 0,1-1 0,-1 0 0,0 1 0,1-1-1,-1 0 1,0 0 0,1 1 0,-1-1 0,1 0 0,19 13 525,27 5-93,-38-16-398,0 1 0,0 0 1,0 0-1,-1 1 1,0 0-1,0 1 0,0 0 1,0 0-1,11 10 1,-17-13-54,0 0 1,-1 0-1,0 0 1,1-1 0,-1 2-1,0-1 1,0 0 0,0 0-1,0 0 1,0 0-1,-1 1 1,1-1 0,0 0-1,-1 1 1,0-1 0,0 0-1,0 1 1,0-1-1,0 0 1,0 1 0,0-1-1,-1 0 1,1 1-1,-1-1 1,0 0 0,0 0-1,0 1 1,0-1 0,0 0-1,0 0 1,0 0-1,-1 0 1,1 0 0,-3 1-1,1 2-166,-1-1 0,1 0 0,-1-1 0,-1 1 0,1-1 0,0 1 0,-1-1 0,-7 4 0,9-6-560,0 0-1,0 0 1,0 0 0,0 0 0,-1 0 0,1-1-1,0 1 1,0-1 0,-6 0 0,-5-3-2993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0.19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17 8 11232,'-6'-8'2443,"2"9"-183,2 17 1084,1-3-2533,-1 11-11,1 0 0,1 0 0,1 0 0,2 0 0,10 47 0,-13-71-867,8 27 682,14 37 1,-17-55-1030,0-1 1,9 13-1,-9-16-960,0-1-1,0 1 1,1-1-1,6 6 1,0-2-1943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1.56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184 80 6720,'-49'-18'2170,"31"12"-1079,12 7-961,1 1 164,3-2-71,1 0 1,-1 1-1,0 0 0,0 0 1,0-1-1,1 1 0,-1 0 1,0 0-1,1 0 0,-1 1 1,1-1-1,-1 0 0,1 1 0,0-1 1,-1 0-1,0 4 0,-10 7 856,10-10-834,-1 1 1,1-1 0,-1 1 0,1 0 0,0 0-1,0 0 1,0 0 0,-2 6 0,3-9-188,1 1 0,0 0 0,0 0 1,-1 0-1,1-1 0,0 1 0,0 0 0,0 0 1,0 0-1,0 0 0,0 0 0,0 0 0,0-1 1,0 1-1,0 0 0,0 0 0,1 0 0,-1 0 0,0-1 1,1 1-1,-1 0 0,1 0 0,-1-1 0,0 1 1,1 0-1,0 0 0,-1-1 0,1 1 0,-1-1 1,1 1-1,0-1 0,-1 1 0,1-1 0,0 1 1,0-1-1,0 1 0,-1-1 0,1 0 0,0 1 0,0-1 1,0 0-1,1 0 0,1 1 62,0-1 0,0 0 0,0 1 0,0-1 0,1-1-1,-1 1 1,0 0 0,0-1 0,0 0 0,0 1 0,0-1 0,0 0 0,0-1 0,0 1 0,2-2-1,-1 1-7,0-1 0,0 1-1,0-1 1,0 0 0,-1 0-1,1 0 1,-1-1-1,0 1 1,4-6 0,-5 6-70,-1 0 1,1 0 0,0-1-1,-1 1 1,0-1-1,0 1 1,0-1 0,0 0-1,-1 0 1,1 1 0,-1-1-1,0 0 1,0-4 0,0 6-44,-1-1 1,1 0-1,-1 1 1,0-1-1,0 1 0,0-1 1,0 1-1,0 0 1,0-1-1,-1 1 1,1 0-1,-1 0 1,0 0-1,0 0 1,1 0-1,-1 0 1,0 0-1,-1 0 1,-1-1-1,3 2 1,-1 1 0,1-1 0,0 0-1,-1 1 1,1-1 0,0 1 0,-1 0 0,1-1-1,-1 1 1,1 0 0,-1 0 0,1 0 0,0 0-1,-1 0 1,1 0 0,-1 0 0,1 0 0,-1 0 0,1 1-1,-2 0 1,0 0 4,0 1-1,0-1 1,1 1 0,-1 0-1,0 0 1,1 0-1,-1 0 1,-3 5 0,-2 3-29,0 1 1,1 0-1,-8 16 1,15-27 24,-2 3-7,1 0 0,0-1 1,0 1-1,0 0 0,0-1 0,0 1 0,0 0 0,1 0 1,0 0-1,-1 0 0,1 4 0,0-6 10,1 1 0,-1 0-1,1-1 1,-1 1 0,1-1 0,0 1-1,0 0 1,-1-1 0,1 0 0,0 1-1,0-1 1,0 1 0,1-1 0,-1 0-1,0 0 1,0 0 0,1 0 0,-1 0-1,1 0 1,-1 0 0,2 1 0,5 1 19,0 0 1,0 0 0,0 0-1,0-1 1,0 0-1,0-1 1,0 0 0,10 0-1,4-1 186,44-5-1,-65 5-203,29-6 155,-28 5-145,0 1-1,0-1 0,-1 0 1,1 0-1,0 0 0,0 0 0,-1 0 1,1 0-1,-1 0 0,1 0 1,-1-1-1,0 1 0,1-1 1,1-2-1,-2 1-1,1-1-1,-1 0 1,0 0 0,0 1-1,-1-1 1,1 0 0,-1 0-1,0 0 1,0 0 0,0 0-1,0 0 1,-1 0 0,1 1-1,-1-1 1,-2-5 0,2 6-1,0 1 0,0 0 0,0-1 0,-1 1 0,1 0 1,-1 0-1,1 0 0,-1 0 0,0 0 0,0 0 0,0 0 1,0 0-1,0 1 0,0-1 0,0 1 0,-5-3 0,1 2-2,0-1-1,0 1 0,0 1 1,-1-1-1,-7-1 1,9 3-7,-1 0 0,1 0 0,0 0 1,0 1-1,-1 0 0,1 0 0,0 0 1,0 0-1,0 1 0,0 0 0,0 0 1,0 0-1,1 1 0,-1-1 0,-4 5 1,0-1-17,1 1 1,0 0-1,1 1 1,-1 0-1,1 0 0,-7 11 1,13-17 10,-1 0 0,1 1 0,0-1 0,0 0 0,0 0 0,0 0 0,1 1 0,-1-1 0,0 1 0,1-1 0,0 0 0,-1 1 0,1-1 0,0 1 0,1-1 0,-1 4 0,1-4 14,-1 0 0,1-1 0,0 1 0,-1-1 0,1 1 0,0-1 0,0 1 0,0-1 0,0 1 0,0-1 0,0 0 0,1 0 0,-1 1 0,0-1 0,1 0 0,-1 0 0,0 0 0,1-1 0,0 1 0,-1 0 0,1 0 0,-1-1 0,1 1 0,1-1 0,9 2 147,-1 0 0,0-1-1,1-1 1,-1 0 0,0 0 0,1-1 0,-1-1 0,0 0 0,22-7 0,-31 9-206,0-1 1,0 1 0,0-1 0,0 0 0,-1 0 0,1 0 0,0 0 0,0 0 0,-1-1 0,1 1 0,-1 0 0,1-1 0,-1 1 0,0-1 0,1 1 0,-1-1 0,0 0 0,0 0 0,0 1 0,1-4 0,-2 2 25,1 1-1,-1-1 1,0 0 0,0 1 0,0-1-1,0 0 1,0 1 0,0-1 0,-1 0-1,1 1 1,-1-1 0,0 1 0,-2-6-1,0 2 30,-1 0-1,1 0 1,-1 0-1,0 0 1,-1 1-1,1-1 1,-1 1-1,0 0 1,-1 1-1,1-1 1,-9-4-1,9 6 64,0 1 0,0-1-1,-1 2 1,1-1-1,0 0 1,-1 1 0,1 0-1,-1 0 1,0 1 0,1-1-1,-1 1 1,-10 2 0,12-2-69,0 1 0,0 0 0,0 0 0,0 1 1,1-1-1,-1 1 0,0-1 0,1 1 0,-1 0 0,1 1 1,0-1-1,0 1 0,0-1 0,0 1 0,0 0 1,0 0-1,1 0 0,-4 6 0,5-7 12,-4 6-11,0 0 1,1 1 0,0-1-1,-4 15 1,7-21-4,1-1 0,-1 0 0,1 0 0,0 0 0,0 1 0,-1-1 0,1 0 0,0 0 0,0 1 0,0-1 1,0 0-1,1 0 0,-1 1 0,0-1 0,0 0 0,1 0 0,-1 1 0,1-1 0,-1 0 0,1 0 0,0 0 0,-1 0 0,1 0 1,0 0-1,0 0 0,-1 0 0,1 0 0,0 0 0,0-1 0,0 1 0,0 0 0,0 0 0,0-1 0,1 1 0,-1-1 1,0 1-1,0-1 0,0 1 0,0-1 0,1 0 0,-1 0 0,0 0 0,0 1 0,3-1 0,-1 0-6,-1 0 1,1 0-1,0 0 0,0-1 0,0 1 1,0-1-1,0 1 0,-1-1 0,1 0 1,0 0-1,-1 0 0,1 0 0,4-3 0,0-2-74,0 1-1,13-13 0,-14 12 49,-2 3 45,0-1-1,0 0 1,-1 1-1,1-1 1,-1-1 0,0 1-1,0 0 1,-1-1 0,1 0-1,3-9 1,-3 6-34,-4 10-25,-5 14-23,0-5 31,1-5-90,1 1 1,1 0-1,-6 15 1,8-20 98,1-1 0,-1 1 0,1 0 0,0-1 0,-1 1 0,1 0 0,0 0 0,0-1 0,0 1 0,0 0 0,1-1 0,-1 1 0,0 0 0,1-1 0,-1 1 0,1 0 0,-1-1 0,1 1 0,0-1 0,0 1 0,0-1 0,0 1 0,0-1 0,0 0 0,1 2 0,9 4-653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50.55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 82 8896,'-12'-8'4032,"19"5"-3520,-2-1 1920,7 0-1441,5-3 577,0-1-928,3-6-224,5 2-256,4-2-2016,0 6 992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0.55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203 418 7552,'-21'-9'2448,"21"9"-2432,0 0-1,0 0 1,0 0 0,0 0 0,0 0 0,-1 0-1,1 0 1,0-1 0,0 1 0,0 0 0,0 0 0,0 0-1,-1 0 1,1 0 0,0 0 0,0 0 0,0 0-1,0 0 1,0-1 0,0 1 0,0 0 0,-1 0 0,1 0-1,0 0 1,0 0 0,0 0 0,0-1 0,0 1 0,0 0-1,0 0 1,0 0 0,0 0 0,0 0 0,0-1-1,0 1 1,0 0 0,0 0 0,0 0 0,0 0 0,0-1-1,0 1 1,0 0 0,0 0 0,0 0 0,0 0-1,0 0 1,0-1 0,0 1 0,1 0 0,-1 0 0,0 0-1,0 0 1,0 0 0,0 0 0,0 0 0,0-1 0,0 1-1,1 0 1,-1 0 0,3-6 8,12-23 1920,-14 27-1721,0 1 0,-1-1 0,1 0 0,-1 0 0,1 1 0,-1-1 0,1 0 0,-1 0-1,0 0 1,0 0 0,0 1 0,0-1 0,0 0 0,-1-2 0,0 3-127,1 0 0,-1 0-1,0 0 1,0 0 0,1 0 0,-1 0 0,0 1 0,0-1 0,0 0 0,0 1-1,0-1 1,0 1 0,0-1 0,0 1 0,0-1 0,0 1 0,-1 0 0,1-1-1,0 1 1,0 0 0,0 0 0,0 0 0,-1 0 0,1 0 0,0 0 0,0 0-1,-2 1 1,-3 0 145,0 0 0,1 0 0,-10 4 0,7-2-151,1 1 0,-1 0 0,1 1 0,-1-1 0,1 1 0,1 1 0,-1-1 0,-9 12 0,6-6-28,1 0 0,1 1 0,0 0 0,-8 16 0,14-23-36,-1-1 1,1 1-1,1 0 1,-1 0 0,1 0-1,-1 0 1,1 0-1,0 10 1,1-13 4,0 0-1,0-1 1,1 1-1,-1 0 1,1 0-1,-1-1 1,1 1-1,-1 0 1,1-1 0,0 1-1,0 0 1,0-1-1,0 1 1,0-1-1,0 0 1,0 1-1,1-1 1,-1 0-1,0 1 1,1-1 0,-1 0-1,1 0 1,-1 0-1,1-1 1,0 1-1,-1 0 1,1-1-1,3 2 1,-1-1 44,1 0 0,0-1 0,-1 1-1,1-1 1,0 0 0,0 0 0,-1 0 0,1-1 0,0 1 0,-1-1-1,1 0 1,7-3 0,-3 0 46,1 0 0,-1-1 0,0 1 1,16-12-1,-17 8-28,0 1 1,0-1-1,0 0 1,-1-1-1,-1 0 1,0 0-1,0-1 1,0 1 0,-1-1-1,-1 0 1,0-1-1,0 1 1,-1-1-1,3-14 1,-1-1 73,-2-2 1,0 1-1,-2 0 0,-3-48 1,1 58-135,-2-1 0,0 0 0,0 1 0,-8-20 0,8 31-6,1 0 0,-1 0 0,0 0 0,0 1 0,-1-1 0,-6-7-1,8 11-24,0 0-1,-1 0 0,1-1 1,-1 2-1,1-1 0,-1 0 1,0 0-1,1 1 0,-1 0 0,0-1 1,0 1-1,0 0 0,0 0 1,-4 0-1,5 1-12,-1-1 1,1 1-1,-1 0 0,1 0 1,-1 0-1,0 0 0,1 0 1,-1 1-1,1-1 0,-1 1 1,1 0-1,-1-1 1,1 1-1,0 0 0,-1 0 1,1 1-1,-3 1 0,3-1 17,0 0 0,-1 1 0,1 0 1,0-1-1,0 1 0,0 0 0,1 0 0,-1 0 0,1 0 0,-1 0 0,1 1 0,0-1 0,0 4 0,-4 17 33,1 1 0,1 1-1,1-1 1,1 0 0,2 0-1,0 1 1,2-1 0,10 44 0,-4-34-24,2 0 1,1 0 0,2-1-1,1-1 1,29 48 0,-37-70-193,38 57 195,-10-27-4766,-18-26 2396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1.22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57 152 11136,'-29'3'3594,"29"-3"-3555,0 0 1,0 0-1,-1 0 0,1 0 1,0 0-1,0 0 0,0 1 0,-1-1 1,1 0-1,0 0 0,0 0 0,-1 0 1,1 0-1,0 0 0,0-1 0,-1 1 1,1 0-1,0 0 0,0 0 0,-1 0 1,1 0-1,0 0 0,0 0 0,0 0 1,-1 0-1,1-1 0,0 1 0,0 0 1,0 0-1,0 0 0,-1 0 0,1-1 1,0 1-1,0 0 0,0-1 1,-3-4 475,0-1 1,0 0-1,1-1 1,0 1-1,0 0 1,0-1-1,1 1 1,0 0-1,0-8 1,0 10-344,1-1-1,0 1 1,0 0 0,0 0 0,1-1-1,0 1 1,-1 0 0,1 0 0,1 0 0,-1 0-1,0 0 1,1 0 0,0 0 0,0 1-1,5-7 1,-6 9-172,-1 0 0,1 0 0,0 0 0,1 0 1,-1 0-1,0 1 0,0-1 0,0 0 0,0 1 0,0-1 0,1 1 0,-1-1 0,0 1 0,1-1 0,-1 1 0,0 0 0,1 0 0,-1 0 0,0 0 0,1 0 0,0 0 0,1 1 11,0-1 0,-1 1 0,1 0-1,-1 0 1,0 0 0,1 0-1,-1 1 1,0-1 0,5 4 0,1 2 77,-1 0 0,0 1 0,0 0 0,6 9 1,-7-8-37,0 0 0,0 0 1,-1 0-1,0 1 1,-1 0-1,4 10 1,-7-15-19,0 0 1,-1-1 0,1 1 0,-1 0-1,1 0 1,-1-1 0,-1 1-1,1 0 1,-1 0 0,0-1 0,0 1-1,0 0 1,0-1 0,-1 1 0,-3 4-1,-38 65 232,27-50-12,-17 36 0,33-59-217,-1 0 0,1 0 0,-1 1 0,1-1 1,-1 0-1,1 1 0,0-1 0,0 0 0,-1 1 0,1 1 1,0-3-30,0 0 0,0 1 0,1-1 1,-1 0-1,0 0 0,0 1 1,0-1-1,0 0 0,0 0 0,0 0 1,1 1-1,-1-1 0,0 0 0,0 0 1,0 0-1,0 1 0,1-1 0,-1 0 1,0 0-1,0 0 0,0 0 1,1 0-1,-1 0 0,0 1 0,0-1 1,1 0-1,-1 0 0,0 0 0,0 0 1,1 0-1,-1 0 0,4 0 43,-1-1 0,1 0 0,-1 1 0,0-1 0,1 0 0,3-2 0,6-2 134,190-45 12,-76 22-1913,-94 18-1228,-6 2 826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3.47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87 112 7136,'18'-13'2309,"-15"10"-1721,-5-6-280,0 2-216,-9-31 852,10 35-468,0-1 0,-1 1 0,0 0 0,1 0 0,-1 0 0,0 0 0,-1 0 0,1 1 0,0-1 0,-5-3 0,5 5-281,1 0 1,-1 0-1,0 1 0,0-1 1,0 1-1,0 0 1,1-1-1,-1 1 0,0 0 1,0 0-1,0 0 1,0 0-1,0 0 0,0 1 1,1-1-1,-1 0 1,0 1-1,0 0 0,0-1 1,1 1-1,-1 0 1,0 0-1,1 0 0,-1 0 1,1 0-1,-1 0 1,-2 3-1,3-3-115,0 0 0,-1 0 1,1 0-1,0 0 0,0 0 0,0 0 0,0 0 0,0 1 1,0-1-1,1 0 0,-1 1 0,0-1 0,1 1 0,-1-1 1,1 1-1,-1-1 0,1 1 0,0-1 0,-1 1 0,1-1 1,0 1-1,0-1 0,0 1 0,0-1 0,0 1 1,1 0-1,-1-1 0,0 1 0,1-1 0,-1 1 0,1-1 1,0 0-1,1 3 0,0-2-11,0 0 1,0 0-1,0 0 0,0 0 0,1-1 1,-1 1-1,0-1 0,1 0 1,4 2-1,29 8 275,-9-2-53,-16-5-209,-1 0 1,-1 1-1,1 0 0,-1 1 1,0 0-1,10 9 1,-15-12-60,-1 1 1,1 0 0,-1 0 0,1 0 0,-1 0-1,0 1 1,-1-1 0,1 1 0,-1 0-1,0-1 1,0 1 0,0 0 0,-1 0-1,2 10 1,-3-7 4,1-1-1,-1 1 0,-1-1 1,0 0-1,0 1 0,0-1 1,-1 0-1,0 1 0,0-1 1,-1 0-1,-4 9 0,-5 5-639,0-2 0,-20 25-1,-3 2-5664,24-30-912,1-4 2197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3.89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47 101 10208,'-20'-71'3290,"16"58"-2438,6 8-397,7-6 1524,-9 11-1922,0 0 0,0 0 0,0 0 1,0 0-1,0 0 0,0 0 1,0 0-1,0 0 0,0 0 0,0 0 1,0 1-1,1-1 0,-1 0 0,0 0 1,0 0-1,0 0 0,0-1 1,0 1-1,1 0 802,-1 0-802,-1 8 1341,-6 9-593,0 0 0,2 0 0,0 1 0,-3 22 0,7-30-689,0 1-1,1 0 1,0-1 0,0 1 0,1-1-1,1 1 1,0-1 0,5 19 0,11 20-157,-5-16-358,-2 1 0,13 67 0,-21-71-2353,-1-1 784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4.29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1 144 11392,'38'15'5151,"-26"-57"-4479,5 29 1120,3 2-1120,14-8 64,0 4-416,-2-3-384,2 7 32,-10 0-2464,1 3 1376,-8 1-6239,0 4 4095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4.71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242 594 7296,'-14'-31'2368,"14"30"-2285,-1 1 0,1-1 1,-1 0-1,1 1 0,0-1 0,0 0 1,-1 0-1,1 0 0,0 1 0,0-1 1,0 0-1,0 0 0,0 0 1,0 1-1,0-1 0,0 0 0,0 0 1,0-1-1,0 1 77,1 1-1,-1-1 1,0 1-1,0-1 1,0 0-1,0 1 1,0-1-1,0 1 1,0-1-1,0 1 1,0-1-1,0 0 1,0 1-1,-1-1 1,1 1-1,0-1 1,0 1-1,-1-2 1,-2-6 518,0 0 0,-1 1 0,0-1 0,-1 1 0,-5-8 0,8 12-581,0 1 1,0 0-1,-1 0 0,1 0 1,0 1-1,-1-1 0,1 1 1,-1-1-1,1 1 0,-1 0 1,0-1-1,1 1 0,-1 1 1,0-1-1,0 0 0,0 1 0,0-1 1,0 1-1,0 0 0,-4 0 1,0 1-44,1 1 0,-1-1 0,0 1 1,0 0-1,1 1 0,-1 0 1,1 0-1,-1 0 0,1 0 0,1 1 1,-1 0-1,0 1 0,1-1 0,0 1 1,0 0-1,0 0 0,1 1 0,-1-1 1,1 1-1,1 0 0,-1 0 0,-3 9 1,6-13-46,0 1 1,0-1 0,0 1 0,1-1-1,-1 1 1,1-1 0,0 1-1,-1 0 1,1-1 0,0 1-1,1-1 1,0 5 0,-1-6 3,0 0 0,1 1 0,-1-1 0,1 0 0,-1 0 0,1 1 0,-1-1 0,1 0 0,0 0 0,0 0 0,0 0 0,0 0 0,0 0 0,0 0 0,0 0 0,0 0 0,0-1 0,0 1 0,0 0 0,0-1 0,0 1 0,1-1 0,-1 1 0,0-1 0,3 1 0,2-1 83,1 0 0,0 0 0,0-1 0,0 1 0,-1-2 0,1 1 0,0-1 0,-1 0 0,12-5 0,-8 3-18,-1-1 0,1 1 1,-1-2-1,0 1 0,-1-1 1,1-1-1,-1 1 0,0-1 1,9-11-1,-9 8 1,-1-1-1,0 1 1,-1-1 0,0 0 0,0 0-1,-1-1 1,5-18 0,0-13 170,-1-1 0,3-64 0,-10 88-205,-2-1 1,0 0-1,-5-33 1,3 44-28,0 1-1,-1-1 1,0 0 0,0 0 0,-1 1 0,0 0 0,-1 0 0,1 0-1,-8-9 1,11 17-19,0 0-1,1 0 1,-1 0-1,0 0 0,0 0 1,-1 0-1,1 0 1,0 0-1,0 0 1,0 0-1,0 1 1,-1-1-1,1 0 0,-3 0 1,4 1 1,-1 0 0,0 0 1,1 0-1,-1 0 0,0 0 0,1 0 0,-1 0 1,0 1-1,1-1 0,-1 0 0,0 0 1,1 0-1,-1 1 0,0-1 0,1 0 0,-1 1 1,1-1-1,-1 1 0,1-1 0,-1 1 1,0 0-1,-1 2 29,0 0 0,0 0 0,0 0 0,0 0 0,1 1-1,0-1 1,-1 1 0,1-1 0,0 5 0,-2 9 34,1 0 0,1 0 0,0 0-1,4 33 1,16 67 184,-10-80-182,1 0 0,1 0 0,3-1 0,0-1 0,28 46 0,-34-68-347,1 0-1,0-1 1,1 0 0,0 0-1,1-1 1,1 0 0,23 16-1,-34-26 169,14 8-2259,-1-6-2763,2 0 1356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5.08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54 4 12224,'0'4'5535,"0"-12"-4831,-3 8 1600,-1 8-1408,-4 11 576,-1 2-896,-4 24-96,9 2-320,-4 6-32,8-6-64,-5 2-128,10-4 32,-5-8-480,5-5 288,-5-9-3840,3-4 2208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5.46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52 15 7712,'1'0'96,"-1"-1"0,0 1 0,0-1 0,0 1 0,1 0 1,-1-1-1,0 1 0,0-1 0,0 1 0,0-1 0,0 1 0,0 0 1,0-1-1,0 1 0,0-1 0,0 1 0,0-1 0,0 1 0,0 0 1,0-1-1,-1 1 0,1-1 0,0 1 0,0 0 0,0-1 0,-1 1 1,1 0-1,0-1 0,0 1 0,-1 0 0,1-1 0,0 1 0,-1 0 1,1-1-1,-1 1 0,1 0-12,-1 0 0,1 0 1,-1 0-1,1 0 0,-1 0 0,1 0 1,-1 0-1,1 0 0,-1 1 1,1-1-1,-1 0 0,1 0 0,-1 0 1,1 1-1,0-1 0,-1 0 0,1 1 1,-1-1-1,1 0 0,0 1 0,-1-1 1,1 0-1,0 1 0,-1-1 1,1 1-1,0-1 0,0 1 0,-1-1 1,1 1-1,-1 2 282,0-1 0,0 1 1,1 0-1,-1-1 0,1 1 0,0 0 0,-1-1 1,2 5-1,-4 15 1244,-9 7 491,9-21-1555,0 0 0,-5 16 0,7-18-397,0 0 0,0 1 0,1-1 0,0 0 1,0 1-1,2 9 0,-2-13-105,0 0 0,1 0 0,0-1 0,0 1 0,0 0 0,0 0 0,0 0 1,1 0-1,-1-1 0,1 1 0,0-1 0,-1 1 0,1-1 0,0 0 0,5 4 0,-6-5-34,0-1 1,0 1-1,0-1 0,0 1 0,0-1 1,0 0-1,0 1 0,0-1 0,0 0 0,0 0 1,0 0-1,0 0 0,0 0 0,0 0 1,0 0-1,0 0 0,0 0 0,0-1 0,0 1 1,1 0-1,-1-1 0,0 1 0,-1 0 0,1-1 1,0 0-1,1 0 0,0 0-5,0 0 0,0-1 0,-1 1 0,1-1 0,0 1 0,-1-1 0,1 0 0,-1 0 0,2-3 0,10-20-2363,-6 17 934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6.02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51 0 9888,'-40'39'6954,"39"-39"-6833,0 1 0,0 0-1,0 0 1,1-1 0,-1 1 0,0 0-1,1 0 1,-1 0 0,0 0 0,1 0-1,-1 0 1,1 0 0,0 0 0,-1 0-1,1 0 1,0 0 0,0 1 0,0-1-1,-1 0 1,1 0 0,0 0 0,0 0-1,1 0 1,-1 0 0,0 0 0,0 1-1,1-1 1,-1 0 0,0 0 0,1 1-1,1 1 51,-1-1-1,0 0 0,1 1 0,0-1 1,-1 0-1,1 0 0,0 0 0,0 0 1,0 0-1,4 2 0,-1-1-117,-1 0-1,0 0 1,1 0 0,-2 1 0,1 0-1,0 0 1,-1 0 0,1 0 0,-1 0-1,0 0 1,-1 1 0,1 0 0,-1-1-1,0 1 1,0 0 0,0 0 0,-1 0-1,0 0 1,0 1 0,0-1-1,0 0 1,-1 0 0,0 1 0,0-1-1,-1 0 1,-1 9 0,-2 7-312,-2-1-1,0 0 1,-12 24-1,12-30-793,-2 0-5789,2-6 1845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3.45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315 96 8064,'1'-1'186,"-1"0"-1,0 0 1,1 0 0,-1-1 0,0 1-1,0 0 1,0 0 0,0 0 0,0 0-1,0 0 1,0 0 0,0-1 0,0 1-1,0 0 1,-1 0 0,1 0 0,0 0-1,-1 0 1,1 0 0,-2-2 0,2 3-120,-1 0 0,0-1 1,1 1-1,-1 0 1,0 0-1,1 0 1,-1 0-1,0-1 1,0 1-1,1 0 0,-1 0 1,0 0-1,1 1 1,-1-1-1,0 0 1,1 0-1,-1 0 1,0 0-1,1 1 0,-1-1 1,0 0-1,1 1 1,-2 0-1,-2 1 139,0 1 0,0 0 0,0 0-1,0 0 1,0 1 0,1-1 0,0 1-1,-6 7 1,6-4 13,0-1-1,0 1 1,0 0-1,1 0 1,0 0 0,0 0-1,-1 14 1,3-18-128,0 0 0,0 1 0,0-1 0,0 0 0,0 1 0,0-1 0,1 1 0,0-1 0,0 0 0,0 0 0,0 1 0,0-1 0,1 0 0,-1 0 0,1 0 0,0 0 0,0-1 0,3 5 0,-4-6-70,-1-1 0,1 0 1,-1 1-1,1-1 0,0 0 1,-1 0-1,1 0 0,-1 1 0,1-1 1,-1 0-1,1 0 0,0 0 1,-1 0-1,1 0 0,-1 0 0,1 0 1,0 0-1,-1 0 0,1 0 1,-1 0-1,1-1 0,-1 1 0,1 0 1,0 0-1,-1-1 0,1 1 1,-1 0-1,1-1 0,-1 1 0,0 0 1,1-1-1,13-13 466,-13 13-437,3-5 51,0 1 0,0-2 0,-1 1 0,0 0 0,0-1 0,-1 1 1,0-1-1,0 0 0,0 0 0,-1 0 0,0 0 0,0-10 0,0 11-74,-1 0 1,0 0-1,-1 0 0,1 0 1,-1 0-1,0 0 0,-1 0 1,0 0-1,0 0 0,0 1 0,0-1 1,-1 1-1,0-1 0,-6-7 1,8 11-21,0 1 1,0 0 0,-1-1 0,1 1-1,-1 0 1,1 0 0,-1 0-1,1 0 1,-1 0 0,0 0 0,1 0-1,-1 1 1,0-1 0,0 0-1,0 1 1,0 0 0,1-1 0,-1 1-1,0 0 1,0 0 0,0 0-1,0 0 1,0 0 0,0 1 0,1-1-1,-1 0 1,0 1 0,0 0-1,0-1 1,1 1 0,-1 0 0,-3 2-1,0 0-22,0 1 0,-1 0-1,1 0 1,0 1-1,1-1 1,-1 1 0,-6 10-1,4-4 13,0 1-1,1 0 0,0 0 0,0 0 0,-4 17 0,8-22 17,0-1-1,1 1 0,0 0 0,0 0 1,0 0-1,1-1 0,0 1 0,0 0 1,1 0-1,0 0 0,0 0 0,3 6 1,-3-10 19,0-1 1,0 1-1,1 0 1,-1-1-1,1 0 1,-1 1-1,1-1 1,0 0-1,0 0 1,0 0-1,0 0 1,1 0-1,-1 0 1,0 0-1,1-1 1,-1 1-1,1-1 1,0 0-1,-1 0 1,1 0-1,0 0 1,0 0-1,-1-1 1,1 1-1,0-1 1,0 0-1,0 0 1,0 0-1,0 0 1,0 0-1,3-1 1,-1 0 11,-1 0 1,1-1 0,0 0 0,-1 0-1,1 0 1,-1 0 0,0-1 0,0 1-1,0-1 1,0 0 0,0 0 0,3-5-1,-2 3 4,-1-1 0,0 0 0,0 0 0,0 0 0,0 0 0,-1-1 0,3-10 0,-1 1 22,-1-1 1,-1 1-1,0-1 0,-1 0 0,-1 0 1,-2-24-1,1 38-65,0 0 1,0 0 0,-1 0-1,1 0 1,-1 0-1,0 0 1,0 0-1,0 0 1,0 0 0,-1 0-1,1 1 1,-1-1-1,1 0 1,-1 1-1,-2-3 1,2 3 0,0 1 1,0-1-1,0 1 1,0 0-1,-1-1 0,1 1 1,0 0-1,0 1 1,-1-1-1,1 0 1,-1 1-1,1-1 0,-1 1 1,1 0-1,-1-1 1,1 1-1,-1 1 0,1-1 1,0 0-1,-5 1 1,0 1 16,-1 0 0,1 0 0,0 1 1,-1 0-1,1 0 0,1 1 0,-1 0 1,0 0-1,1 0 0,0 1 1,0 0-1,-8 9 0,4-3 236,0 1 1,1 0-1,0 1 1,1 0-1,-9 21 1,14-30-380,1 1 0,1 0 0,-1 0 1,1 0-1,0 0 0,0 1 1,0-1-1,1 0 0,0 9 1,0-10 97,0-1 0,1 1 0,0-1 0,0 1 0,0-1 0,0 1 0,0-1 0,1 1 1,0-1-1,-1 0 0,1 0 0,0 0 0,1 0 0,-1 0 0,4 2 0,-4-2 29,1-1 0,-1 0-1,1-1 1,0 1-1,-1 0 1,1-1 0,0 0-1,0 1 1,1-1 0,-1 0-1,0-1 1,0 1 0,0-1-1,0 1 1,1-1-1,-1 0 1,0 0 0,0 0-1,1-1 1,-1 1 0,0-1-1,0 1 1,0-1 0,0 0-1,1-1 1,-1 1-1,-1 0 1,1-1 0,3-2-1,0 0 10,0 0 0,0 0 0,0 0 0,-1-1 0,0 0 0,0 0 0,0-1-1,-1 1 1,0-1 0,0 0 0,0 0 0,4-11 0,-6 13 21,-1 0 1,1 0-1,-1 0 0,-1 0 1,1-1-1,-1 1 0,1 0 1,-1 0-1,0 0 0,0-1 1,-1 1-1,0 0 0,1 0 1,-1 0-1,-1 0 0,1 0 1,0 0-1,-1 0 0,0 0 1,0 1-1,0-1 0,0 0 1,-1 1-1,0 0 1,1 0-1,-5-4 0,4 4-10,-1 1 1,0 0-1,1-1 0,-1 1 0,0 1 1,0-1-1,0 1 0,0-1 0,0 1 1,0 0-1,0 0 0,0 1 0,-1-1 1,-6 1-1,5 1-36,-1 0 0,1 0 0,0 1 0,0-1 0,0 1 0,0 1 0,0-1 0,0 1 0,-5 3 0,0 2 37,0-1-1,1 2 1,0-1 0,0 1-1,1 1 1,1 0-1,-1 0 1,-12 21 0,17-24-182,1 0 1,-1 0-1,1 0 1,-3 11-1,6-17 165,-1 1-1,1-1 0,0 1 1,-1-1-1,1 1 0,0 0 1,0-1-1,0 1 0,0-1 1,0 1-1,0 0 0,0-1 1,1 1-1,-1-1 0,1 1 1,-1-1-1,1 1 0,-1-1 1,1 1-1,0-1 0,0 0 1,0 1-1,0-1 0,0 0 1,0 0-1,0 0 0,0 0 1,3 2-1,-2-2-20,-1 0 1,1-1-1,0 1 0,0-1 0,0 0 1,0 0-1,0 1 0,0-1 0,0 0 0,0-1 1,0 1-1,0 0 0,0-1 0,0 1 0,0-1 1,0 1-1,0-1 0,0 0 0,0 0 1,-1 0-1,4-2 0,4-3-6,0 0 0,14-12 0,-13 8 25,-1 1 0,0-2 0,0 1 0,13-21 0,-18 24-17,0 0-1,0-1 0,-1 0 0,1 1 0,-2-1 1,1 0-1,-1-1 0,2-13 0,-6 2 56,2 20-46,0 0 0,0 0 0,0 0 0,0 0-1,0 0 1,0 0 0,0-1 0,0 1 0,0 0-1,0 0 1,0 0 0,0 0 0,0 0 0,0 0-1,0 0 1,-1 0 0,1 0 0,0-1 0,0 1-1,0 0 1,0 0 0,0 0 0,0 0 0,0 0-1,0 0 1,0 0 0,0 0 0,-1 0-1,1 0 1,0 0 0,0 0 0,0 0 0,0 0-1,0 0 1,0 0 0,0 0 0,0 0 0,-1 0-1,1 0 1,0 0 0,0 0 0,0 0 0,0 0-1,-5 9-73,1 2 51,2-1 0,-1 1 0,1 1 0,1-1 0,0 0 0,1 22 0,0-25-610,1-1 0,0 1 0,1 0 0,3 11 1,-3-14-337,0-2 1,-1 1 0,1 0 0,1 0-1,-1-1 1,0 1 0,1-1 0,0 1-1,3 2 1,21 14-4786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6.44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146 143 10624,'-7'-45'1357,"-8"-44"2075,15 88-3388,0 1 1,0 0 0,0-1-1,0 1 1,0 0 0,0-1-1,0 1 1,0-1-1,0 1 1,0 0 0,-1-1-1,1 1 1,0 0-1,0 0 1,0-1 0,-1 1-1,1 0 1,0-1 0,0 1-1,-1 0 1,1 0-1,0-1 1,0 1 0,-1 0-1,1 0 1,-7 5 2060,-5 19 272,4-3-1642,1 0 0,1 0 0,-6 42 0,8-23-130,0 48 0,6-58-625,1 0 1,2 0 0,15 55 0,-5-27-2390,-10-26 83,-2-9-2231,-3-19 3259,4 15-2648</inkml:trace>
  <inkml:trace contextRef="#ctx0" brushRef="#br0" timeOffset="1">9 465 10208,'-9'-14'4640,"18"9"-4032,-5 2 1631,0 3-1343,8-7 224,5 3-704,8-6-256,0 2-96,4-3-3392,5 4 1825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7.15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130 584 7136,'10'-11'4891,"-17"13"-238,-14 7-2854,7-4-1541,0 1 0,1 1 0,-21 14 0,13-8-26,20-13-208,0 1-1,0-1 1,0 0-1,0 1 1,0-1 0,1 1-1,-1 0 1,0-1-1,0 1 1,1 0-1,-1-1 1,0 1-1,1 0 1,-1 0-1,1-1 1,-1 1-1,1 0 1,-1 0-1,1 0 1,0 0-1,-1 0 1,1 0-1,0 0 1,0 0-1,0 1 1,0-2 1,0 0 0,0 1 0,0-1 0,0 0 0,1 1 1,-1-1-1,0 0 0,0 1 0,0-1 0,1 0 0,-1 0 0,0 1 0,1-1 0,-1 0 0,0 0 1,1 1-1,-1-1 0,0 0 0,1 0 0,-1 0 0,0 0 0,1 0 0,-1 0 0,17 0 473,-11-2-406,0 1 0,-1-1 0,1 0 0,-1 0 0,1-1 0,-1 1 0,0-1 0,0 0 0,0-1 0,0 1 0,-1-1 0,1 0 0,-1 0 0,0-1 0,0 1 0,-1-1 0,1 0 0,-1 0 0,0 0 0,0 0 0,-1 0 0,1-1 0,1-6 0,9-45 169,-3 0 0,5-71 0,-6 41-233,-1 33-36,-2 13 119,0-50-1,-5 83-73,-2-16 13,1 23-46,0 0-1,0 0 1,0 0 0,0 0 0,0 0 0,-1 0 0,1 0 0,0 1 0,-1-1-1,1 0 1,-1 0 0,1 0 0,-1 0 0,1 1 0,-1-1 0,1 0 0,-1 0-1,-1 0 1,1 1 0,1-1 1,-1 1-1,1 0 0,-1 0 0,1 0 1,-1 0-1,1 1 0,-1-1 0,1 0 1,-1 0-1,1 0 0,-1 0 0,1 0 1,-1 1-1,1-1 0,0 0 0,-1 0 1,1 1-1,-1-1 0,1 0 0,-1 1 1,1-1-1,0 0 0,-1 1 0,1-1 0,0 1 1,0-1-1,-1 0 0,1 1 0,0-1 1,0 1-1,-1-1 0,1 2 0,-8 17-60,7-19 54,-2 13 10,-1 0 0,2 1 0,0-1 0,0 1 1,2-1-1,0 16 0,-1 5 9,1 141 27,1-77 136,-1-83-159,0 0-1,2 0 1,-1 1-1,2-2 1,0 1-1,7 19 0,-8-29-88,-1-1-1,1 1 1,0-1-1,1 0 0,-1 0 1,1 1-1,0-2 0,0 1 1,0 0-1,1-1 1,-1 1-1,1-1 0,0 0 1,0 0-1,0 0 0,0-1 1,0 0-1,1 0 0,-1 0 1,1 0-1,-1 0 1,1-1-1,5 1 0,16 0-3248,2 2 954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7.90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188 15 8480,'-24'-13'2730,"24"13"-2711,0 0-1,-1 0 1,1 0-1,0 0 1,0-1-1,0 1 1,0 0-1,0 0 1,-1 0-1,1 0 1,0 0-1,0 0 1,0 0-1,0 0 1,-1 0-1,1 0 1,0 0-1,0 0 0,0 0 1,-1-1-1,1 2 1,0-1-1,0 0 1,0 0-1,0 0 1,-1 0-1,1 0 1,0 0-1,0 0 1,0 0-1,-1 0 1,1 0-1,0 0 1,0 0-1,0 0 1,0 0-1,0 1 1,-1-1-1,1 0 1,0 0-1,0 0 1,0 0-1,0 0 1,0 1-1,0-1 0,0 0 1,-1 0-1,1 0 1,0 0-1,0 1 1,0-1-1,0 0 1,0 0-1,0 0 1,0 1-1,0-1 1,0 0-1,-6 10 745,0 0 0,-1 0-1,0-1 1,0 0 0,-15 12-1,-43 45 1803,62-64-2441,1 0 0,0 1-1,0-1 1,0 1 0,0-1-1,0 1 1,1 0 0,-1 0-1,1-1 1,0 1 0,0 0-1,0 0 1,0 1 0,0-1-1,1 0 1,-1 0-1,1 0 1,0 0 0,0 1-1,0-1 1,0 0 0,1 0-1,-1 0 1,1 0 0,0 1-1,2 4 1,-2-3 34,0-5 87,6-9-93,11-10 434,-13 13-433,0 0-1,1 0 0,10-8 0,-14 13-124,-1 0 0,1 0-1,-1 0 1,1 0 0,0 0-1,0 1 1,-1-1-1,1 1 1,0-1 0,0 1-1,-1 0 1,1-1 0,0 1-1,0 0 1,0 0-1,0 0 1,0 1 0,-1-1-1,1 0 1,3 2 0,-4-2-21,-1 0-1,1 1 1,-1-1 0,1 0 0,0 1 0,-1-1 0,1 1 0,-1-1 0,0 1 0,1-1 0,-1 1 0,1-1 0,-1 1 0,0-1 0,1 1-1,-1 0 1,0-1 0,0 1 0,0-1 0,1 1 0,-1 0 0,0-1 0,0 1 0,0 0 0,0-1 0,0 1 0,0 0 0,0-1 0,0 1-1,0 0 1,-1 0 0,1 1-2,-1 1 0,1-1 0,-1 0 0,0 0 0,0 1 0,0-1 0,0 0 0,-2 2 0,-4 5-9,-1 0 0,0-1 0,-1 0 0,-11 8 0,-20 12-4776,18-13 2012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09.99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217 43 7808,'-22'9'2506,"22"-9"-2486,0 0 0,0 0 0,0-1-1,0 1 1,0 0 0,0 0-1,0 0 1,0 0 0,0 0 0,0 0-1,0 0 1,0 0 0,0-1 0,0 1-1,0 0 1,0 0 0,0 0 0,0 0-1,0 0 1,0 0 0,0 0-1,0 0 1,0 0 0,0-1 0,0 1-1,0 0 1,0 0 0,0 0 0,-1 0-1,1 0 1,0 0 0,0 0 0,0 0-1,0 0 1,0 0 0,0 0-1,0 0 1,0 0 0,0 0 0,-1 0-1,1 0 1,0 0 0,0 0 0,0 0-1,0 0 1,0 0 0,0 0 0,0 0-1,-1 0 1,8-21 828,1 9 1581,-7 12-2337,-1 0 0,0 0-1,1 0 1,-1-1 0,0 1 0,1 0-1,-1 0 1,0-1 0,0 1 0,1 0-1,-1 0 1,0-1 0,0 1 0,1 0-1,-1-1 1,0 1 0,0 0 0,0-1-1,0 1 1,0 0 0,1-1 0,-1 1-1,0-1 1,0 1 0,0 0-1,0-1 1,0 1 0,0 0 0,0-1-1,0 1 1,0-1 0,0 1 0,-1 0-1,1-1 1,0 1 0,0 0 0,0-1-1,0 1 1,0 0 0,-1-1 0,1 1-1,-1-1 31,0 1-1,0 0 0,0-1 0,1 1 0,-1 0 1,0 0-1,0-1 0,0 1 0,0 0 0,0 0 1,0 0-1,0 0 0,0 1 0,0-1 0,0 0 1,1 0-1,-1 0 0,0 1 0,0-1 0,-1 1 1,-23 11 743,11-6-441,-18 9 571,-54 33-1,84-46-951,-1 0-1,1 0 0,-1 0 1,1 0-1,0 0 0,0 0 1,0 1-1,0-1 0,1 1 1,-1-1-1,1 1 0,-1 0 1,1 0-1,-2 5 0,2 0 77,0 0 1,0 0-1,0-1 0,1 11 0,0-12-80,0-5-15,0 1 1,0-1-1,1 1 1,-1-1-1,0 1 1,1-1-1,-1 1 1,0-1-1,1 1 1,0-1-1,-1 0 1,1 1-1,0-1 1,1 2 0,-1-4-28,0 1 0,-1-1 0,1 0 0,0 1 0,0 0 0,0-1 0,0 1 1,0 0-1,0-1 0,0 1 0,0 0 0,1 0 0,22-5-7,31-11-1,-41 11 13,0 1-1,0 0 1,0 1-1,1 0 1,-1 1-1,29 0 1,-40 2 16,0 1 1,-1-1-1,1 1 1,0-1-1,0 1 1,0 0-1,-1 0 1,1 0 0,0 0-1,-1 0 1,4 3-1,-6-4-10,1 1-1,0-1 0,-1 1 1,1 0-1,-1-1 1,0 1-1,1 0 1,-1-1-1,1 1 0,-1 0 1,0-1-1,0 1 1,1 0-1,-1 0 1,0-1-1,0 1 0,0 1 1,0 0 2,0-1 0,0 1 1,-1 0-1,1-1 0,-1 1 1,1-1-1,-1 1 0,1-1 1,-1 1-1,0-1 0,-1 2 1,-9 12 57,-1-1 0,-16 16 0,-4 3-128,8-5-51,-76 96-1256,93-113 997,-9 11-2207,1-11-2113,-3-3 712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7.91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86 47 7456,'-7'-9'2042,"5"14"700,2-3-2419,0-1 1,0 1 0,0 0-1,0-1 1,-1 1 0,1 0-1,-1-1 1,1 1 0,-1-1-1,1 1 1,-1-1 0,0 1-1,0-1 1,0 1-1,-1 1 1,1-3-115,0 1 0,0 0 0,0 1 0,1-1 0,-1 0 0,0 0 0,1 0 0,-1 0 0,1 0 0,-1 1 0,1-1 0,-1 0 0,1 3 0,0-4-161,0 1 1,0-1-1,0 1 0,0-1 1,0 1-1,0-1 0,0 1 0,1-1 1,-1 1-1,0-1 0,0 0 1,0 1-1,1-1 0,-1 1 1,0-1-1,1 1 0,-1-1 1,0 0-1,1 1 0,-1-1 0,0 0 1,1 0-1,-1 1 0,1-1 1,-1 0-1,1 0 0,-1 1 1,0-1-1,1 0 0,-1 0 1,1 0-1,-1 0 0,1 0 0,-1 0 1,1 0-1,-1 0 0,1 0 1,-1 0-1,1 0 0,0 0 1,1-1-2,1 1 1,-1-1-1,0 0 1,1 0-1,-1-1 1,0 1-1,0 0 1,0-1-1,0 1 1,0-1-1,0 0 1,2-2-1,-1 1 29,-2 2-50,0 0 0,1 0 0,-1-1 0,0 1 0,0-1 0,0 1 0,0-1 0,0 0 0,0 1 0,-1-1 0,1 0 0,0 1 0,0-3 0,-1 3-20,0 1 1,0-1-1,0 1 1,0-1-1,0 1 1,0-1-1,0 1 1,0-1-1,-1 1 1,1-1-1,0 1 1,0-1-1,0 1 1,-1-1-1,1 1 1,0 0-1,0-1 1,-1 1-1,1-1 1,-1 0-1,0 1-3,0-1 0,0 1-1,0-1 1,0 1 0,0-1 0,0 1-1,0 0 1,0-1 0,0 1 0,0 0-1,0 0 1,0 0 0,-2 0 0,-1 1-6,1-1 0,-1 1 0,0 0 0,1 0 0,-1 1 0,1-1 0,0 1 1,-1-1-1,1 1 0,0 0 0,0 1 0,0-1 0,0 0 0,-2 4 0,3-5 12,0 1 1,0 0-1,1-1 0,-1 1 0,1 0 0,-1 0 0,1 0 0,0 0 1,0 0-1,0 0 0,0 1 0,0-1 0,0 0 0,1 0 0,-1 1 1,1-1-1,-1 0 0,1 1 0,0-1 0,0 1 0,0-1 0,0 0 0,1 5 1,0-6 8,-1 0 0,1 0 1,-1 0-1,1 0 0,0 0 0,-1 0 1,1 0-1,0-1 0,0 1 1,0 0-1,0 0 0,-1 0 0,1-1 1,0 1-1,0-1 0,0 1 1,1-1-1,-1 1 0,0-1 1,0 1-1,0-1 0,0 0 0,0 1 1,0-1-1,1 0 0,-1 0 1,0 0-1,0 0 0,0 0 1,0 0-1,1-1 0,-1 1 0,0 0 1,0-1-1,0 1 0,2-1 1,4-2 48,-1 1 1,0-1-1,0 0 1,0-1 0,6-4-1,-11 7-63,3-2 29,0 0-1,0 0 1,0 0 0,6-9-1,-9 12-29,-1-1 0,1 0 0,-1 1 0,1-1 0,-1 0 0,1 0 0,-1 0 0,0 0-1,1 1 1,-1-1 0,0 0 0,0 0 0,0 0 0,1 0 0,-1 0 0,0 0 0,0 0 0,0 0 0,-1 0 0,1 0-1,0 1 1,0-1 0,0 0 0,-1 0 0,1 0 0,0 0 0,-1 0 0,1 1 0,-1-1 0,1 0 0,-1 0 0,1 1-1,-1-1 1,0 0 0,-1-1 0,1 1-2,-1-1-1,0 1 0,0 0 1,0-1-1,0 1 0,0 0 1,0 0-1,0 0 0,0 1 1,0-1-1,0 0 1,-1 1-1,1-1 0,0 1 1,0 0-1,-1 0 0,1 0 1,0 0-1,0 0 0,-1 0 1,1 1-1,0-1 0,0 1 1,-1 0-1,-2 1 1,1-1-2,1 1 0,0 0 0,0 0 0,-1 1 0,1-1 0,1 1 0,-1-1 0,0 1 0,1 0 0,-1 0 0,1 0 1,0 0-1,0 1 0,0-1 0,-2 5 0,4-7 2,0-1 0,-1 1-1,1 0 1,-1-1 0,1 1 0,0 0 0,0 0 0,-1-1-1,1 1 1,0 0 0,0 0 0,0 0 0,0-1 0,0 1-1,0 0 1,0 0 0,0 0 0,0-1 0,1 1 0,-1 0-1,0 0 1,0-1 0,1 1 0,-1 0 0,0 0 0,1-1-1,-1 1 1,1 0 0,-1-1 0,1 1 0,-1-1 0,2 2-1,-1-2 15,0 1 1,0-1-1,1 1 0,-1-1 0,0 0 0,0 0 0,1 1 0,-1-1 0,0 0 0,1 0 0,-1 0 0,0 0 0,1-1 0,-1 1 0,0 0 0,0-1 1,3 0-1,0 0-22,-1-1 0,1 0 1,-1 0-1,1 0 1,-1 0-1,0-1 0,0 1 1,0-1-1,0 0 1,0 0-1,-1 0 0,1 0 1,2-4-1,-3 4 27,-1 0-1,1 0 1,-1 0 0,0 0-1,0 0 1,0 0 0,0 0-1,0 0 1,-1 0 0,0-1-1,1 1 1,-1 0 0,0 0-1,0-1 1,-1 1 0,1 0-1,-2-4 1,2 7-25,0-1-1,0 0 1,0 0 0,0 1 0,-1-1-1,1 0 1,0 1 0,0-1-1,-1 0 1,1 1 0,-1-1 0,1 1-1,0-1 1,-1 1 0,1-1 0,-1 1-1,0-1 1,1 1 0,-1-1 0,1 1-1,-1-1 1,0 1 0,1 0-1,-1-1 1,0 1 0,1 0 0,-1 0-1,0 0 1,1-1 0,-1 1 0,0 0-1,0 0 1,1 0 0,-1 0 0,0 0-1,0 0 1,1 1 0,-1-1-1,0 0 1,0 0 0,-2 1-24,1 1 1,0-1-1,-1 0 1,1 0-1,0 1 1,0-1-1,0 1 1,0 0-1,-3 3 1,4-4 30,-4 5 19,0 0 0,0 0-1,1 1 1,0-1 0,-5 11 0,8-16-4,1 1 1,-1-1-1,1 1 0,-1 0 0,1-1 0,0 1 0,0-1 0,-1 1 0,1 0 0,0-1 0,0 1 1,1-1-1,-1 1 0,0-1 0,1 1 0,-1 0 0,0-1 0,1 1 0,0-1 0,-1 1 1,1-1-1,0 0 0,0 1 0,0-1 0,0 0 0,0 1 0,0-1 0,0 0 0,0 0 0,0 0 1,1 0-1,-1 0 0,3 1 0,-3-1-10,0-1-1,0 1 1,0-1 0,0 0 0,0 1 0,0-1 0,0 0-1,0 0 1,1 1 0,-1-1 0,0 0 0,0 0-1,0 0 1,0 0 0,0-1 0,0 1 0,1 0-1,-1 0 1,0-1 0,0 1 0,0-1 0,0 1-1,0-1 1,0 1 0,1-2 0,2-1 3,0 0 1,-1 0-1,1 0 1,3-6 0,-3 5-6,-2 1 4,0 1 0,0-1 0,0 0 0,0 1 1,-1-1-1,1 0 0,-1 0 0,0 0 1,0 0-1,0 0 0,0-1 0,0-4 0,-1 5 9,0 1 0,0 0 0,0-1-1,0 1 1,0 0 0,0-1 0,-1 1-1,0 0 1,1 0 0,-1 0 0,0-1-1,0 1 1,0 0 0,0 0-1,0 0 1,0 0 0,-1 1 0,1-1-1,-3-2 1,3 3-29,-1 0 0,1 0 0,0 1 0,0-1 1,-1 0-1,1 1 0,-1-1 0,1 1 0,0-1 0,-1 1 0,1 0 0,-1 0 0,1-1 0,-1 1 0,1 0 0,-1 0 0,1 1 0,-1-1 0,1 0 0,-1 0 1,1 1-1,0-1 0,-1 1 0,1-1 0,0 1 0,-1 0 0,1-1 0,-2 3 0,-5 2 9,1 0 1,0 1-1,-10 9 0,8-7-20,7-6 16,0 0 0,1 0 1,-1 0-1,0 1 1,1-1-1,-1 1 1,-1 4-1,2-7 9,1 1 0,0 0 1,-1 0-1,1-1 0,0 1 0,-1 0 0,1 0 0,0 0 0,0 0 0,0 0 0,0-1 0,0 1 1,0 0-1,0 0 0,0 0 0,0 0 0,0 0 0,1-1 0,-1 1 0,0 0 0,0 0 1,1 0-1,-1-1 0,1 1 0,-1 0 0,0 0 0,2 0 0,0 0 10,0-1-1,1 0 0,-1 0 1,0 0-1,0 0 0,1 0 1,-1 0-1,0-1 0,0 1 1,0-1-1,1 1 0,-1-1 1,0 0-1,0 0 0,2-1 1,0-2-31,0 1 0,0-1 0,0 1 0,0-1 0,-1 0 0,5-8 1,-6 11 30,-1-1 1,0 0-1,0 0 0,0 1 1,-1-1-1,1 0 1,0 0-1,-1 0 1,1 0-1,-1 0 1,0 0-1,1 0 0,-1 0 1,0 0-1,0 0 1,0 0-1,-1 0 1,1 0-1,-1-3 1,-8 26-649,5-10-1776,4-1 619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9.83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73 137 7552,'0'0'53,"0"0"0,0 0 0,0 0 1,0 0-1,0 0 0,0 0 0,0 0 0,0 0 1,0 1-1,0-1 0,0 0 0,0 0 0,0 0 1,0 0-1,0 0 0,0 0 0,0 0 0,0 0 1,0 1-1,0-1 0,0 0 0,0 0 0,0 0 1,0 0-1,0 0 0,0 0 0,0 0 0,0 0 1,-1 0-1,1 0 0,0 1 0,0-1 0,0 0 1,0 0-1,0 0 0,0 0 0,0 0 0,0 0 1,0 0-1,-1 0 0,1 0 0,0 0 0,0 0 1,0 0-1,0 0 0,0 0 0,0 0 0,0 0 0,-1 0 1,1 0-1,0 0 0,0 0 0,0 0 0,0 0 1,0 0-1,0 0 0,0 0 0,0 0 0,0 0 1,-1 0-1,1-1 0,0 1 0,0 0 0,0 0 1,0 0-1,0 0 0,0 0 0,-4-11 538,-1-3 2251,4 15-2656,0-1-1,0 0 0,0 1 1,0-1-1,-1 1 1,1-1-1,0 1 0,0 0 1,0-1-1,0 1 1,1 0-1,-1 0 1,0 0-1,0-1 0,0 1 1,0 2-1,-2 2 11,1-1-1,1 1 1,-1 0 0,1 0-1,-2 10 1,3-13-113,0 1 0,0-1 0,0 0 0,0 1 1,0-1-1,0 0 0,0 0 0,1 1 0,-1-1 0,1 0 0,0 0 0,0 1 0,0-1 0,0 0 1,0 0-1,2 3 0,-1-4-34,-1 0 0,1-1 0,-1 1 0,0 0 0,1-1 0,0 1 0,-1-1 0,1 1 1,-1-1-1,1 0 0,-1 0 0,1 1 0,0-1 0,-1 0 0,1-1 0,0 1 0,-1 0 0,1 0 1,-1-1-1,1 1 0,-1-1 0,1 1 0,-1-1 0,1 0 0,-1 0 0,1 1 0,-1-1 0,0 0 0,1 0 1,-1 0-1,0-1 0,0 1 0,2-2 0,-2 0 21,0-1 0,0 0 0,0 0 0,0 0 0,-1 0 0,1 1 0,-1-1 0,0 0 0,0 0 1,-1 0-1,1 0 0,-1 0 0,1 0 0,-1 0 0,-2-3 0,1 1 24,0-1 0,-1 1 0,1 0 0,-1 0 0,-1 1 1,1-1-1,-1 1 0,-6-8 0,3 5-6,3 5-51,1-1 0,-1 0 0,1 1 0,-1 0-1,-6-4 1,10 7-34,-1 0 0,1 0 0,0-1 0,-1 1 0,1 0 1,-1 0-1,1 0 0,-1 0 0,1 0 0,-1 0 0,1 0 0,0 1 0,-1-1 0,1 0 0,-1 0 0,1 0 0,0 0 0,-1 0 0,1 1 0,-1-1 0,1 0 0,0 0 0,-1 1 0,1-1 0,0 0 0,-1 1 0,1-1 0,0 0 1,0 1-1,-1-1 0,1 1 0,-8 13 76,7-11-42,0-1-31,1 0 1,-1 0 0,0 0-1,1 0 1,0 0 0,0 0-1,-1 0 1,1 0 0,0 1-1,1-1 1,-1 0 0,0 0-1,1 0 1,-1 0 0,1 0-1,-1 0 1,1 0 0,1 2-1,2 3 11,0 1-1,0-1 0,6 7 1,-9-13-10,-1-1 0,1 1 1,-1 0-1,1 0 1,-1-1-1,1 1 1,-1 0-1,1-1 0,0 1 1,-1-1-1,1 1 1,0-1-1,0 1 1,-1-1-1,1 1 0,0-1 1,0 0-1,0 1 1,-1-1-1,1 0 0,0 0 1,0 0-1,0 1 1,0-1-1,0 0 1,0 0-1,0 0 0,-1-1 1,1 1-1,0 0 1,0 0-1,0 0 1,0-1-1,0 1 0,-1 0 1,1-1-1,0 1 1,0-1-1,-1 1 1,1-1-1,0 1 0,-1-1 1,1 1-1,0-1 1,-1 0-1,1 1 1,-1-1-1,1 0 0,-1 0 1,1-1-1,4-5 30,-1-1-1,0 1 1,-1-1 0,5-14-1,-7 18-38,0-1 0,-1 1 1,1-1-1,-1 1 0,0 0 0,0-1 0,-1 1 0,1-1 0,-1 1 0,0 0 0,-2-6 0,3 8 4,-1 1 0,1-1 0,-1 1 0,1 0 0,-1-1-1,0 1 1,1-1 0,-1 1 0,0 0 0,0 0 0,0-1 0,0 1-1,0 0 1,0 0 0,0 0 0,-2-1 0,2 2 0,0 0 1,0 0-1,0 0 1,0 0-1,1 0 0,-1 0 1,0 0-1,0 1 1,0-1-1,0 0 0,0 0 1,1 1-1,-1-1 1,0 1-1,0-1 0,0 1 1,1-1-1,-1 1 1,0-1-1,1 1 0,-1 0 1,1-1-1,-1 1 1,0 0-1,1-1 0,-1 1 1,1 0-1,-1 1 1,-1 1-11,0 1 0,0-1 1,1 1-1,-1 0 0,1 0 1,-1 0-1,1 0 0,1 0 1,-1 0-1,0 0 0,1 0 1,0 0-1,0 0 1,0 0-1,1 6 0,0 10 72,-1-20-60,0 1-1,0 0 1,0 0 0,0-1 0,0 1-1,0 0 1,1 0 0,-1 0-1,0-1 1,0 1 0,1 0 0,-1-1-1,0 1 1,1 1 0,-1-2-4,1 0 1,-1 0 0,0 0-1,0 1 1,1-1-1,-1 0 1,0 0-1,0 0 1,1 0 0,-1 0-1,0 0 1,0 0-1,1 0 1,-1 1 0,0-1-1,0 0 1,1 0-1,-1 0 1,0 0 0,1 0-1,-1 0 1,0-1-1,0 1 1,1 0 0,10-7 3,-11 7 1,2-1 7,0 0 1,0-1-1,-1 1 1,1-1-1,-1 0 1,1 1-1,-1-1 1,0 0-1,1 0 1,-1 0-1,0 0 1,0 0-1,0 0 1,-1 0-1,1 0 1,0-1-1,-1 1 0,0 0 1,1 0-1,-1 0 1,0-3-1,0-4 45,-1 1 1,0 0-1,0-1 0,-4-11 0,5 19-52,0 1-1,0-1 1,0 1 0,0-1 0,0 0-1,-1 1 1,1-1 0,0 1 0,0-1-1,0 1 1,-1-1 0,1 1 0,0-1-1,0 1 1,-1-1 0,1 1 0,0-1-1,-1 1 1,1-1 0,-1 1 0,1 0-1,-1-1 1,1 1 0,0 0 0,-1-1-1,1 1 1,-1 0 0,0 0 0,1 0-1,-1-1 1,1 1 0,-1 0 0,1 0-1,-1 0 1,1 0 0,-1 0 0,0 0-1,1 0 1,-2 0 0,1 1 3,0-1 0,0 1 0,0 0 0,0 0 0,0 0 1,1-1-1,-1 1 0,0 0 0,0 0 0,1 0 0,-1 0 0,0 0 0,1 1 0,-1-1 0,1 0 0,-1 0 1,1 0-1,0 0 0,-1 2 0,-3 15-60,1 1 1,0 35-1,3-52-67,0-1 0,0 0-1,0 1 1,0-1 0,0 1-1,0-1 1,1 0 0,-1 1-1,1-1 1,-1 0 0,1 1 0,-1-1-1,1 0 1,0 0 0,0 0-1,0 0 1,-1 1 0,1-1-1,0 0 1,0 0 0,0-1 0,2 2-1,-1-1-219,0 0 1,0 0-1,0 0 0,0 0 0,0-1 0,1 1 0,-1-1 1,0 0-1,0 1 0,0-1 0,0 0 0,1 0 0,1-1 0,17 0-2636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1.12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36 1 11232,'0'0'129,"0"0"1,-1 0-1,1 0 1,0 0-1,0-1 1,0 1-1,-1 0 1,1 0-1,0 0 1,0 0-1,-1 0 1,1 0-1,0 0 1,0 0 0,-1 0-1,1 0 1,0 0-1,0 0 1,0 0-1,-1 0 1,1 0-1,0 0 1,0 1-1,-1-1 1,1 0-1,0 0 1,0 0-1,0 0 1,-1 0-1,1 0 1,0 1-1,0-1 1,0 0 0,0 0-1,-1 0 1,1 1-1,0-1 1,0 0-1,0 0 1,0 0-1,0 1 1,0-1-1,0 0 1,-7 13-519,6-10 1084,-12 28 2841,10-22-2555,2-5-817,0-1 0,1 0 1,-1 1-1,1-1 0,0 0 0,0 1 0,0-1 1,0 1-1,1-1 0,-1 0 0,1 1 0,0-1 0,0 0 1,0 0-1,1 1 0,2 3 0,3 6 60,1 0-1,14 17 1,-13-18-198,-3-4-40,1 1 0,-2 0-1,1 0 1,-2 0 0,6 14 0,-8-17 33,0 0 1,-1 0-1,0 0 0,0 0 1,-1 1-1,0-1 0,0 0 1,0 0-1,0 0 1,-3 11-1,0-7-115,1 0 0,-2 1 0,1-1 0,-1-1-1,-7 12 1,-8 7-3983,10-13 1540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1.55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 91 11552,'14'-37'3728,"-14"37"-3668,0-1 0,1 1 1,-1-1-1,0 0 1,0 1-1,0-1 1,1 1-1,-1-1 1,0 1-1,0-1 0,0 1 1,0-1-1,0 0 1,0 1-1,0-1 1,0 1-1,0-1 1,0 1-1,-1-1 0,1 1 1,0-1-1,0 1 1,-1-2-1,-13-37 2868,11 44 128,3 22-1639,2 0-1,10 49 1,-5-46-1283,1 0 1,2-1-1,1 0 1,20 37-1,-23-52-395,0-1 0,2 0 0,-1 0-1,1-1 1,17 16 0,34 23-4299,-31-29 2314</inkml:trace>
  <inkml:trace contextRef="#ctx0" brushRef="#br0" timeOffset="1">33 428 10720,'-33'-12'4864,"49"-2"-4256,-2 6 2079,-2 5-1599,8-12 352,1 4-864,12-8-384,5 9-96,4-9-2560,-1 7 1344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2.09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103 525 10720,'-1'-15'1326,"-4"-21"2164,4 33-3616,0-2 690,0-1 0,0 0 0,-1 1 0,0 0 0,-4-8 0,6 12-477,-1 0 1,1 0-1,-1 0 1,1 0-1,-1 1 1,0-1-1,1 0 1,-1 0-1,0 1 1,0-1-1,1 0 1,-1 1-1,0-1 1,0 1-1,0-1 1,0 1-1,0-1 1,0 1-1,0 0 1,0-1-1,0 1 1,0 0-1,0 0 1,0 0-1,0 0 1,0 0-1,0 0 1,0 0-1,0 0 1,0 0-1,0 0 1,-1 1-1,1-1 1,0 0-1,1 1 1,-1-1-1,0 1 1,0-1-1,0 1 1,0-1-1,-1 2 1,-1 0-51,0 0 1,0 0-1,0 0 1,0 1-1,0 0 1,0-1-1,1 1 1,-1 0 0,1 1-1,0-1 1,0 0-1,0 1 1,0-1-1,1 1 1,-1-1-1,1 1 1,0 0-1,0-1 1,0 1 0,0 6-1,1-5-36,0 0-1,1-1 1,-1 1 0,1 0-1,0-1 1,0 1 0,1-1-1,-1 1 1,1-1 0,0 0 0,0 0-1,1 0 1,-1 0 0,1 0-1,0 0 1,4 4 0,-6-7 6,0 0 1,0 0 0,-1 0 0,1 0 0,0 0 0,0 0 0,0-1 0,0 1-1,0 0 1,0-1 0,0 1 0,1-1 0,-1 1 0,0-1 0,0 0 0,0 1-1,0-1 1,1 0 0,-1 0 0,0 0 0,0 0 0,1 0 0,-1 0 0,0 0-1,0 0 1,0 0 0,1-1 0,-1 1 0,0 0 0,0-1 0,0 1-1,0-1 1,0 1 0,0-1 0,0 0 0,0 1 0,0-1 0,0 0 0,0 0-1,0 0 1,0 0 0,1-2 0,4-4 59,-1 0 0,0-1 0,-1 0 0,6-13 0,-8 16-36,7-16 106,-2 0 0,0 0 0,-1-1 1,-1 0-1,2-28 0,-3 4 294,-4-74 0,-16-14-122,16 133-305,0-4 13,-1 0-1,0 1 1,0-1 0,0 1-1,0-1 1,-1 1 0,1 0 0,-1-1-1,-4-5 1,6 9-12,-1 1-1,1 0 1,0-1 0,0 1 0,-1 0 0,1 0-1,0-1 1,0 1 0,-1 0 0,1 0-1,0-1 1,-1 1 0,1 0 0,0 0 0,0 0-1,-1-1 1,1 1 0,-1 0 0,1 0 0,0 0-1,-1 0 1,1 0 0,0 0 0,-1 0-1,1 0 1,-1 0 0,1 0 0,0 0 0,-1 0-1,0 1 4,0-1 0,1 0-1,-1 1 1,0 0 0,1-1-1,-1 1 1,1-1 0,-1 1 0,1 0-1,-1-1 1,1 1 0,-1 0-1,0 0 1,-10 33 150,8-26-103,-4 18 7,0-1-1,2 1 1,1 1 0,0-1 0,2 50-1,22 131 390,-16-178-369,1-1 0,15 45 0,-16-61-770,1 0 0,1 0 1,7 10-1,-8-14-1495,1 0 1,0 0-1,0-1 1,13 12-1,-2-5-2542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2.54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196 11 11808,'0'0'391,"-2"-7"1311,2 6-1640,0 1-1,0 0 1,0 0-1,0 0 1,0 0-1,0 0 1,0-1 0,0 1-1,0 0 1,0 0-1,0 0 1,0 0 0,0 0-1,0-1 1,0 1-1,-1 0 1,1 0 0,0 0-1,0 0 1,0 0-1,0 0 1,0 0-1,0 0 1,0 0 0,-1-1-1,1 1 1,0 0-1,0 0 1,0 0 0,0 0-1,0 0 1,-1 0-1,1 0 1,0 0 0,0 0-1,0 0 1,0 0-1,-1 0 1,1 0-1,0 0 1,0 0 0,0 0-1,0 0 1,0 0-1,0 0 1,-1 1 0,1-1-1,0 0 1,0 0-1,0 0 1,0 0-1,-12 13 887,1 0-1,0 0 1,-16 28-1,9-14-395,-7 9 63,14-22-447,1-1-1,0 2 0,2-1 0,-1 1 1,2 1-1,-8 20 0,14-32-133,0 0-1,1 1 0,-1 0 0,1-1 1,0 1-1,0-1 0,0 1 0,1-1 1,0 1-1,0-1 0,0 1 0,0-1 1,1 0-1,-1 1 0,1-1 1,0 0-1,0 0 0,3 4 0,-3-6 7,0 1-1,0-1 1,1 1-1,-1-1 1,0 0-1,1 0 1,-1 0-1,1 0 1,0 0-1,0-1 1,0 1-1,0-1 1,0 1-1,0-1 1,0 0-1,0-1 1,0 1-1,0 0 1,1-1-1,-1 0 0,0 0 1,0 0-1,1 0 1,-1 0-1,5-2 1,0 0 45,-1 0 0,0-1 0,0 0-1,0 0 1,-1-1 0,1 0 0,-1 0 0,0 0 0,0-1 0,0 0 0,0 0 0,-1 0-1,0-1 1,0 0 0,-1 0 0,0 0 0,0-1 0,0 1 0,-1-1 0,1 0 0,-2 0-1,1 0 1,2-14 0,-4 19-55,-1 0-1,1 0 1,-1 0 0,0 0-1,0-1 1,1 1-1,-1 0 1,-1 0 0,1 0-1,0-1 1,-1 1-1,1 0 1,-1 0 0,1 0-1,-1 0 1,0 0-1,0 0 1,0 0 0,-1-2-1,1 3-22,0 0-1,1 0 1,-1 1-1,0-1 0,0 0 1,1 0-1,-1 1 1,0-1-1,0 1 1,0-1-1,0 1 1,0-1-1,0 1 1,0-1-1,0 1 0,0 0 1,0 0-1,0-1 1,0 1-1,0 0 1,0 0-1,0 0 1,0 0-1,0 0 1,0 0-1,0 1 0,-2-1 1,-3 2-45,1 0 0,-1 0 0,1 1-1,-6 2 1,5-1-64,-72 42-2388,29-13-2097,13-6 1536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4.65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191 232 7808,'-4'-33'2506,"4"32"-2444,0 0 0,0 0-1,0 1 1,0-1 0,0 0-1,0 0 1,0 1 0,0-1-1,0 0 1,0 0 0,1 0-1,-1 1 1,0-1 0,0 0-1,1-1 1,1-1 57,1-4 403,0-1 0,-1 0 1,3-13-1,-5 21-458,1-1-1,-1 1 1,0-1 0,0 1 0,0-1-1,0 1 1,0 0 0,1-1 0,-1 1-1,0-1 1,0 1 0,0-1 0,0 1-1,0-1 1,0 1 0,-1-1 0,1 1-1,0 0 1,0-1 0,0 1-1,0-1 1,-1 1 0,1 0 0,0-1-1,0 1 1,0-1 0,-1 1 0,1 0-1,0-1 1,-1 1 0,1 0 0,0-1-1,-1 1 1,1 0 0,-1 0 0,1-1-1,0 1 1,-1 0 0,1 0 0,-1 0-1,1 0 1,0-1 0,-1 1-1,1 0 1,-1 0 0,1 0 0,-1 0-1,0 0 1,0 1 5,0-1-1,-1 0 1,1 1 0,0-1-1,0 1 1,0-1 0,0 1-1,0-1 1,0 1-1,0 0 1,0 0 0,0-1-1,0 1 1,0 0 0,0 0-1,0 0 1,0 0 0,1 0-1,-2 1 1,-2 7 20,0 0 1,1 0 0,0 1 0,0-1-1,1 1 1,1-1 0,-1 1-1,1 0 1,1 0 0,0 10-1,0-18-24,1 1-1,-1-1 0,1 1 0,0-1 0,0 1 0,0-1 0,0 1 0,0-1 0,0 0 1,0 1-1,1-1 0,3 4 0,-5-6-38,1 1 0,-1-1 0,1 1 0,0 0 0,0-1 0,-1 0 0,1 1 0,0-1 0,0 1 0,-1-1 0,1 0 0,0 1 0,0-1 0,0 0 0,0 0 0,-1 0 0,1 0 0,0 0 0,0 0 0,0 0 0,0 0 0,0 0 0,-1 0 0,1 0 0,0 0 0,0-1 0,0 1 0,0 0 0,-1-1 0,1 1 0,0-1 0,0 1 0,-1-1 0,1 1 0,0-1 0,-1 1 0,1-1 0,0 1 0,-1-1 0,1 0 0,-1 0 0,1-1 0,3-3 33,0-2-1,0 1 0,-1 0 1,0-1-1,0 1 0,-1-1 1,1 0-1,-2 0 1,1 0-1,-1 0 0,0 0 1,0-1-1,-1-8 0,0 9 2,0-1-1,-1 0 1,0 1-1,0-1 0,-1 1 1,0-1-1,0 1 1,0 0-1,-1 0 0,-1 0 1,1 0-1,-6-9 1,8 16-50,0-1 0,0 0 0,0 0 0,0 0 0,0 0 0,0 1 0,0-1 0,0 1 0,0-1 0,0 0 0,0 1 0,0 0 0,0-1 0,0 1 0,-1 0 0,1-1 0,0 1 0,0 0 0,0 0 0,-1 0 0,1 0 0,0 0 0,0 0 0,0 1 0,0-1 0,-1 0 0,1 1 0,0-1 0,-2 1 0,-1 1-12,0 0 0,0 0 0,1 1 1,-1-1-1,0 1 0,-5 5 1,4-2 0,0-1 0,0 1 1,1 0-1,0 1 1,0-1-1,1 1 0,-1 0 1,1 0-1,1 0 1,-1 0-1,1 0 0,0 0 1,0 11-1,1-14 25,1 1 0,0 0-1,0 0 1,0 0 0,0 0-1,1 0 1,0 0-1,0-1 1,1 1 0,-1 0-1,1-1 1,0 1 0,0-1-1,0 1 1,1-1 0,-1 0-1,1 0 1,0 0 0,1 0-1,-1-1 1,5 4 0,-7-5-4,1-1 0,0 1 1,0-1-1,0 0 0,0 0 1,0 0-1,0 0 1,0 0-1,0 0 0,0-1 1,0 1-1,1-1 0,-1 1 1,0-1-1,0 0 1,1 0-1,-1 0 0,3 0 1,-2-1-3,0 0 0,0 0 0,-1 0 1,1 0-1,0 0 0,-1-1 0,1 1 1,0-1-1,-1 0 0,0 0 0,1 0 1,1-2-1,3-4 24,-1 0 1,0 0 0,0-1-1,-1 1 1,0-1 0,-1 0-1,4-11 1,-3 6 3,0 0-1,-2 0 1,4-20 0,-6 27-48,-1 1 0,0-1 0,0 0 1,0 1-1,-1-1 0,1 1 0,-2-1 1,1 1-1,-5-12 0,5 16 9,0-1 1,-1 1-1,0-1 0,1 1 0,-1 0 1,0 0-1,0 0 0,0 0 0,0 0 1,-1 0-1,1 0 0,0 1 0,-1-1 0,1 1 1,-1 0-1,0 0 0,1 0 0,-1 0 1,0 0-1,0 0 0,-4 0 0,-3 0 4,0 0 0,0 1 0,0 0 0,-18 3 0,18-1-21,0 0 0,0 0 1,1 1-1,-1 0 0,1 1 0,0 0 1,-15 9-1,21-11 12,-1 0-1,1 1 1,0-1-1,0 1 1,0 0 0,0 0-1,0 0 1,0 0-1,1 0 1,0 0-1,0 1 1,0-1 0,0 1-1,0 0 1,0-1-1,1 1 1,0 0 0,0 0-1,0 0 1,0 0-1,1 5 1,0-6 11,0 0 0,0-1 0,1 1 0,-1 0 1,1-1-1,0 1 0,-1-1 0,1 1 0,1-1 0,-1 1 0,0-1 0,1 1 1,-1-1-1,1 0 0,-1 0 0,1 0 0,0 0 0,0 0 0,0 0 0,0-1 1,0 1-1,1-1 0,-1 1 0,0-1 0,3 1 0,-2 0 2,0-1 0,0 0 0,0 0 0,0-1-1,0 1 1,1-1 0,-1 0 0,0 1 0,0-1 0,0 0-1,0-1 1,0 1 0,1-1 0,-1 1 0,0-1 0,0 0 0,0 0-1,0 0 1,-1-1 0,1 1 0,0-1 0,2-1 0,2-3 17,0 0 1,0 0 0,-1-1 0,0 1 0,-1-1 0,9-14 0,-11 16 2,0 0 1,-1 0-1,1-1 1,-1 1-1,0-1 1,0 1-1,-1-1 1,0 0-1,0 0 1,0 0-1,-1-9 1,0 13-45,0 0 0,0 0 0,0 0 0,-1 0 0,1 0 0,-1 0 0,0 1 0,1-1 0,-1 0 0,0 1 0,0-1 0,0 0 0,0 1 0,0-1 0,-1 1 1,1-1-1,0 1 0,-1 0 0,1-1 0,-1 1 0,1 0 0,-1 0 0,1 0 0,-1 0 0,0 0 0,0 1 0,1-1 0,-1 1 0,0-1 0,0 1 0,0-1 1,0 1-1,0 0 0,0 0 0,0 0 0,-1 0 0,-4 2 18,1 0 1,0 0-1,0 1 1,0-1-1,1 1 1,-1 1-1,1-1 1,-1 1-1,1 0 0,0 0 1,1 1-1,-1-1 1,1 1-1,-6 8 1,7-9-24,-1 1 0,1 0 1,0 0-1,1 0 0,-1 0 1,1 0-1,0 1 0,0-1 1,1 1-1,-1-1 0,1 1 1,0-1-1,1 1 0,0 0 1,0 0-1,1 9 0,-1-13 21,1 0 0,-1 0-1,1-1 1,-1 1 0,1 0-1,0 0 1,0-1-1,0 1 1,0-1 0,0 1-1,0-1 1,0 1 0,0-1-1,1 0 1,-1 1 0,0-1-1,1 0 1,-1 0 0,1 0-1,0 0 1,-1 0 0,1 0-1,0-1 1,-1 1 0,1-1-1,0 1 1,0-1 0,0 1-1,-1-1 1,1 0 0,0 0-1,0 0 1,2 0-1,3-1-116,0 0-1,0 0 0,0 0 0,0-1 0,0 0 0,0-1 0,8-3 0,9-7-2081,-2 1 613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3.32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90 9 11040,'-41'-7'3568,"41"7"-3538,0 0-1,0 0 1,-1 0 0,1 0 0,0-1 0,0 1 0,-1 0 0,1 0 0,0 0 0,0 0 0,-1 0 0,1 0 0,0 0 0,-1 0 0,1 0 0,0 0 0,0 0 0,-1 0 0,1 0 0,0 0 0,0 0 0,-1 0 0,1 0 0,0 0-1,-1 0 1,1 1 0,0-1 0,0 0 0,0 0 0,-1 0 0,1 0 0,0 1 0,0-1 0,0 0 0,-1 0 0,1 0 0,0 1 0,0-1 0,0 0 0,0 0 0,-1 0 0,1 1 0,0-1 0,0 0 0,0 1 0,0-1 0,-2 4-19,-3 10 1413,0-1-1,-4 19 1,1-6 152,6-21-1367,1 0 0,-1 1 0,1-1 0,-1 0 1,2 1-1,-1 6 0,1-4-81,0 0 0,1 0 0,1 0 0,-1 0 0,1 0 1,1 0-1,-1-1 0,5 9 0,4 6 50,19 27 0,-29-48-183,5 8 23,-1 1 0,0 0 0,-1 0 0,0 0 1,0 0-1,-1 1 0,0-1 0,-1 1 0,1 11 0,-2-16 0,-1-1-1,0 1 1,0-1 0,0 1-1,-1-1 1,0 1-1,0-1 1,0 0 0,-1 1-1,0-1 1,0 0-1,0 0 1,0 0 0,-1 0-1,0-1 1,0 1-1,0-1 1,0 0 0,-7 7-1,-27 16-3510,24-17 1418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3.73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134 33 12480,'-39'-17'5583,"30"13"-5380,5 2 373,-1 0-1,1 0 1,-1 0 0,-7-1-1,10 3-427,1 0 1,-1-1-1,1 1 0,-1 0 0,1 0 0,-1 1 1,1-1-1,-1 0 0,1 0 0,0 1 0,-1-1 1,1 1-1,-1-1 0,1 1 0,0-1 0,-1 1 1,1 0-1,0 0 0,0 0 0,0 0 0,-2 1 1,0 1 7,1 1 0,0-1 1,0 1-1,0-1 1,0 1-1,0 0 0,1-1 1,0 1-1,0 0 1,-2 8-1,2 0 1,0-1-1,0 0 1,2 13-1,4 25-239,3 0-1,23 81 1,-7-40-2808,-18-45-389,-3-5 1029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4.14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28 174 11808,'-27'13'5343,"39"-36"-4639,0 12 1440,5 3-1312,15-10 96,10 7-576,12-12-160,1 4-128,-1-2-2016,-8 2 1056,-5 1-8991,-8 3 5439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4.53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122 663 4800,'10'-13'1557,"-10"13"-1546,0 0 0,0 0 0,0 0 0,0-1 0,0 1 0,0 0 0,1 0 0,-1 0 0,0 0 0,0 0 0,0 0 0,0 0 0,0 0 0,0 0-1,0 0 1,0 0 0,0 0 0,0-1 0,0 1 0,0 0 0,0 0 0,0 0 0,0 0 0,0 0 0,0 0 0,0 0 0,0 0 0,0-1 0,0 1 0,0 0 0,0 0 0,0 0 0,0 0 0,0 0 0,0 0 0,0 0 0,0 0 0,0-1-1,0 1 1,0 0 0,0 0 0,0 0 0,0 0 0,0 0 0,0 0 0,0 0 0,0 0 0,0 0 0,-1 0 0,1 0 0,0 0 0,0 0 0,0-1 0,0 1 0,-2-1 62,1 0-1,0-1 1,-1 1 0,1-1 0,0 1-1,0-1 1,0 0 0,0 0 0,0 1-1,0-1 1,0 0 0,1 0 0,-1 0-1,0 0 1,1 0 0,0 0 0,-1-3-1,2 0 553,-1 0 1,1 0-1,-1 0 0,1 0 0,1 0 0,2-8 0,-2 9-151,-1-1 0,0 0-1,0 0 1,-1 0 0,1 1 0,-1-1 0,0 0-1,-1-7 1,1 10-364,0 0 0,-1 1-1,1-1 1,0 1 0,-1-1-1,1 0 1,-1 1 0,1-1-1,-1 1 1,0 0 0,0-1-1,0 1 1,0-1-1,0 1 1,0 0 0,0 0-1,0 0 1,0-1 0,0 1-1,-1 0 1,1 1 0,0-1-1,-1 0 1,1 0 0,-1 0-1,1 1 1,-1-1 0,1 1-1,-1-1 1,-3 1 0,2 0-67,0 0 0,0 0 0,0 0 0,0 0 0,0 1 0,0 0 0,0-1 0,1 1 0,-1 0 0,0 1 0,0-1 0,0 0 0,1 1 0,-1-1 0,1 1 0,-1 0 0,1 0 0,0 0 0,0 0 0,0 0 0,0 1 0,0-1 0,0 1 0,0-1 1,1 1-1,0 0 0,-2 3 0,-2 6-35,0 0 0,1 0 0,1 1 0,0-1 0,-1 18 0,3-22-3,0 1 0,1-1 0,0 0 0,1 1 0,2 8 0,-3-14 5,1-1-1,-1 0 1,1 1-1,0-1 1,0 0-1,0 0 0,0 0 1,0 0-1,1 0 1,1 3-1,-2-4 7,0 0 0,0-1-1,0 1 1,0 0 0,0-1 0,0 1-1,0-1 1,0 1 0,0-1 0,0 1-1,0-1 1,1 0 0,-1 1-1,0-1 1,0 0 0,0 0 0,0 0-1,1 0 1,-1 0 0,0 0 0,0 0-1,2-1 1,2-1 46,0 1 1,-1-1-1,1 0 0,0 0 1,-1-1-1,1 0 0,-1 0 1,0 0-1,0 0 0,0 0 1,3-5-1,8-8 294,16-23-1,-30 37-331,12-15 244,-1 2-49,0 0 0,-1-2 0,-1 1 1,-1-1-1,0-1 0,10-27 0,-8 3-55,-1 0-1,5-54 0,-12 66-95,-2-1-1,0 0 0,-2 0 1,-6-32-1,7 63-67,-2-14 21,-7-23 0,8 35-19,0-1 0,0 0 0,0 0 0,0 1-1,-1-1 1,1 0 0,-1 1 0,0-1 0,1 1-1,-1 0 1,0 0 0,-1 0 0,1 0-1,-4-3 1,5 4 0,0 1 0,1 0 0,-1-1 1,1 1-1,-1 0 0,0 0 0,1 0 0,-1 0 0,1 0 0,-1 0 0,0 0 0,1 0 0,-1 0 0,0 0 0,1 0 0,-1 0 0,0 0 1,1 0-1,-1 1 0,1-1 0,-1 0 0,0 1 0,1-1 0,-1 0 0,1 1 0,-1-1 0,1 0 0,-1 1 0,-10 14 114,7-6-51,0 1-1,1-1 1,0 1 0,-3 19-1,4-19-19,-5 30 67,3 0-1,1 0 0,4 68 1,23 122 272,-23-223-382,23 131-193,-6-81-2274,-5-25 929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4.93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92 13216,'14'0'4261,"-14"0"-4192,0 0 0,1 0 0,-1 0 0,0 0-1,1 0 1,-1 0 0,0 0 0,1 0 0,-1 0 0,0 0 0,0 0 0,1 0 0,-1 1 0,0-1 0,0 0 0,1 0 0,-1 0 0,0 0 0,0 1 0,1-1-1,-1 0 1,0 0 0,0 0 0,1 1 0,-1-1 0,0 0 0,0 0 0,0 1 0,0-1 0,0 0 0,1 0 0,-1 1 0,0-1 0,0 1 0,0-1-46,0 0 1,0 0-1,0 0 1,0 1-1,0-1 1,0 0-1,0 0 1,0 0 0,1 0-1,-1 1 1,0-1-1,0 0 1,0 0-1,0 0 1,0 0 0,1 1-1,-1-1 1,0 0-1,0 0 1,0 0-1,0 0 1,1 0 0,-1 0-1,0 0 1,0 0-1,0 0 1,0 0-1,1 0 1,-1 0-1,0 1 1,0-1 0,0 0-1,1 0 1,-1-1-1,0 1 1,0 0-1,0 0 1,1 0 0,-1 0-1,0 0 1,0 0-1,0 0 1,1 0-1,-1 0 1,0 0 0,0 0-1,0 0 1,0-1-1,1 1 1,-1 0-1,0 0 1,0 0-1,0-1 1,15-7 778,0 0-1,-1-2 1,19-15-1,17-12 644,-48 36-1372,0-1 0,0 1 1,1 0-1,-1 0 1,0 0-1,0 0 1,1 1-1,-1-1 0,0 1 1,5-1-1,-6 1-49,0 0 0,-1 0 1,1 0-1,0 0 0,0 1 0,0-1 0,-1 0 0,1 1 0,0-1 0,0 0 0,-1 1 0,1-1 0,0 1 1,-1-1-1,1 1 0,0-1 0,-1 1 0,1 0 0,-1-1 0,1 1 0,-1 0 0,1 0 0,-1-1 0,0 1 1,1 0-1,-1 0 0,0-1 0,0 1 0,1 0 0,-1 0 0,0 1 0,3 22 206,0-1 1,-2 26-1,1-10-20,3 18-10,23 106 0,-17-126-2778,-10-35 2254,0 0 0,-1-1 1,1 1-1,0 0 0,0-1 1,0 1-1,0 0 0,1-1 1,-1 1-1,0-1 0,0 0 1,1 1-1,-1-1 0,1 0 0,0 0 1,-1 0-1,4 2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5.32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0 185 13888,'22'-11'6271,"3"-18"-5439,-9 13 256,4 9-768,14-19-64,0 1-160,11-12-6080,1 3 3297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5.81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239 66 10208,'14'-43'3290,"-12"32"-1983,-2 10-1189,0 1 1,0-1-1,0 1 0,-1-1 1,1 1-1,0-1 1,0 1-1,0-1 0,0 1 1,-1-1-1,1 1 1,0-1-1,-1 1 0,1 0 1,0-1-1,-1 1 0,1-1 1,0 1-1,-1 0 1,1-1-1,-1 1 0,1 0 1,0 0-1,-1-1 1,1 1-1,-1 0 0,0 0 1,-15 4 4072,8-2-4417,-32 11 1792,23-8-1269,0 0 1,-18 10-1,29-12-234,-10 4 158,1 1-1,-23 17 0,35-24-187,0 1-1,0 0 0,1 0 1,-1 1-1,1-1 0,0 0 1,0 1-1,0 0 0,0-1 0,0 1 1,0 0-1,1 0 0,-1 0 1,1 0-1,0 0 0,0 0 1,0 0-1,0 1 0,1-1 1,-1 7-1,1-8-28,1 1-1,-1 0 1,1-1 0,0 1 0,0-1-1,0 1 1,0-1 0,1 1 0,-1-1-1,1 0 1,-1 1 0,1-1 0,0 0 0,0 0-1,0 0 1,0-1 0,0 1 0,0 0-1,1-1 1,-1 1 0,5 1 0,5 2 16,0 0 1,1 0 0,16 2 0,-17-4-32,2 1-94,1 1 1,-1 0 0,0 0 0,0 1 0,25 16 0,-35-19 50,-1-1 0,0 1 0,0-1 0,0 1 0,-1 0 0,1 0 0,-1 1 0,1-1 0,-1 0 0,0 1 0,3 6-1,-5-7-54,1 0 0,0 0 0,-1 0-1,1 1 1,-1-1 0,0 0 0,0 0-1,0 1 1,-1-1 0,1 0 0,-1 0-1,1 1 1,-1-1 0,0 0 0,-1 0-1,-1 4 1,-15 20-2824,-3 1 847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6.44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46 90 10880,'21'-33'3509,"-20"32"-3480,-1 1 0,0 0 1,0 0-1,1-1 0,-1 1 1,0 0-1,0 0 0,0-1 0,1 1 1,-1 0-1,0 0 0,0-1 0,0 1 1,0 0-1,0-1 0,0 1 1,0 0-1,1-1 0,-1 1 0,0 0 1,0-1-1,0 1 0,0 0 1,0 0-1,-1-1 0,1 1 0,0 0 1,0-1-1,0 1 0,0 0 0,0-1 1,0 1-1,0 0 0,-1-1 1,1 1-1,0 0 0,0 0 0,0-1 1,-1 1-1,1 0 0,0 0 0,0 0 1,-1-1-1,1 1 0,0 0 1,-1 0-1,-7-10 300,5 5 61,-1 0-1,-1 1 1,1-1-1,-1 1 1,-5-4-1,10 8-333,0-1-1,-1 1 1,1 0-1,0 0 1,0 0-1,0-1 0,-1 1 1,1 0-1,0 0 1,0 0-1,-1 0 1,1 0-1,0 0 0,0 0 1,-1-1-1,1 1 1,0 0-1,0 0 1,-1 0-1,1 0 1,0 0-1,-1 0 0,1 0 1,0 0-1,0 0 1,-1 1-1,1-1 1,0 0-1,0 0 0,-1 0 1,1 0-1,0 0 1,0 0-1,-1 0 1,1 1-1,0-1 0,0 0 1,0 0-1,-1 0 1,1 1-1,0-1 1,0 0-1,-5 14 1149,5-11-1053,-5 29 317,1 0 0,2 1-1,1-1 1,2 1 0,9 60 0,44 164-2970,-44-219 1221,2 11-714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6.90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10 174 11040,'-9'-34'5024,"18"20"-4385,-1 2 1569,4 9-1344,10-13 576,7 6-864,20-12-320,5 7-160,9-4-2848,-2 9 1504,-2-1-8031,-8 3 5151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7.32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182 738 9888,'14'-48'3178,"-12"40"-2356,-5 9-385,1 2-192,1-2-139,0 0 1,0 0-1,0 0 0,0 0 1,0 0-1,0 0 1,0-1-1,-1 1 0,1 0 1,0-1-1,0 1 0,-1-1 1,1 1-1,0-1 0,-1 1 1,-1-1-1,2 0-33,0-1 0,1 1 1,-1-1-1,0 1 0,1-1 0,-1 1 0,0-1 0,1 0 1,-1 1-1,1-1 0,-1 0 0,1 1 0,-1-1 0,1 0 1,0 0-1,-1 0 0,1 1 0,0-1 0,-1 0 0,1 0 1,0 0-1,0 0 0,0 0 0,0 1 0,0-2 0,-1-3 238,0 1-112,-7-23 1595,7 26-1689,1 0 1,-1 0 0,1-1-1,-1 1 1,1 0 0,-1 0-1,0 0 1,0 0 0,0 0-1,0 0 1,1 1 0,-1-1-1,0 0 1,0 0 0,-1 1-1,1-1 1,0 0 0,-2 0-1,3 1-76,-1 0-1,0 0 1,1 0 0,-1 0-1,1 0 1,-1 0-1,0 1 1,1-1-1,-1 0 1,1 0-1,-1 0 1,1 1 0,-1-1-1,1 0 1,-1 1-1,1-1 1,-1 0-1,1 1 1,-1-1 0,1 1-1,-1-1 1,0 1-1,-9 14 188,6-9-113,-11 17 163,6-9-111,-14 17 0,13-19-21,0 0 0,-14 22 0,22-32-119,1 1 0,-1 0 0,1-1 0,-1 1 0,1 0 0,0 0 0,0 0-1,0 0 1,1 0 0,-1 0 0,1 0 0,0 0 0,-1 0 0,1 0 0,1 0 0,-1 0-1,0 0 1,1 0 0,-1 0 0,3 5 0,-2-6-1,1 0 1,-1 0 0,1-1-1,-1 1 1,1-1-1,-1 1 1,1-1-1,0 1 1,0-1-1,0 0 1,0 0-1,0 0 1,0 0 0,0 0-1,0 0 1,1-1-1,-1 1 1,0-1-1,0 1 1,1-1-1,-1 0 1,0 0-1,0 0 1,1 0 0,-1-1-1,0 1 1,0 0-1,1-1 1,-1 0-1,0 1 1,0-1-1,3-2 1,3-3 46,0 0 0,-1-1 0,0 0 0,0-1 0,-1 1 0,0-1 0,0-1 0,5-10 0,-2 3 102,-1 0 0,-1 0 0,-1-1 0,7-25-1,9-68 414,-20 99-558,6-35 85,-3 0 0,2-62 0,-9 44-45,-3-1-1,-3 1 0,-18-75 1,17 118-218,4 18 80,4 3 80,1 1 0,0-1-1,-1 0 1,1 0 0,0 1-1,-1-1 1,1 0 0,0 1 0,-1-1-1,1 0 1,0 1 0,0-1-1,0 1 1,-1-1 0,1 1 0,0-1-1,0 0 1,0 1 0,0 0-1,-3 10-9,0 1 0,2-1 0,-1 1 0,1 19 0,1-7 18,-5 76 14,6 1 1,3 0 0,21 113-1,-22-196 2,1-1 0,0 1-1,2-1 1,0 0 0,1-1-1,11 21 1,-14-30-87,1 0 0,0-1 1,0 1-1,0-1 0,1 0 0,0-1 1,0 0-1,0 0 0,1 0 0,-1 0 1,1-1-1,0 0 0,1-1 0,-1 1 1,1-2-1,8 4 0,-4-4-971,-1 0 0,0-1 0,17 1-1,13-4-6913,-11 2 2930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26.44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107 86 5312,'0'0'172,"-1"-1"0,1 0 0,-1 0 1,1 1-1,-1-1 0,1 0 0,-1 0 0,1 0 0,0 0 1,-1 0-1,1 0 0,0 1 0,0-1 0,0-2 0,0 2 75,0 0-1,0 1 1,-1-1-1,1 0 1,0 0-1,0 0 1,0 0-1,-1 0 0,1 1 1,-1-1-1,1 0 1,0 0-1,-1 0 1,1 1-1,-1-1 0,0 0 1,0 0-1,0 0-20,0 0-1,-1 0 1,1 1-1,0-1 1,-1 0-1,1 1 1,-1-1-1,1 1 1,0 0-1,-1-1 1,1 1-1,-1 0 1,1 0-1,-1 0 1,1 0-1,-1 0 1,1 0 0,-1 0-1,1 0 1,-1 1-1,-1 0 1,2-1-178,0 1 1,0-1 0,-1 1 0,1-1 0,0 1 0,0-1 0,1 1 0,-1 0 0,0-1 0,0 1 0,0 0 0,0 0 0,1 0 0,-1-1 0,0 1-1,1 0 1,-1 0 0,0 0 0,1 0 0,0 0 0,-1 0 0,1 0 0,-1 1 0,1-1 0,0 0 0,0 1 0,0-1 10,0-1 0,0 1 0,0-1 0,0 0 1,0 1-1,0-1 0,0 1 0,1-1 0,-1 0 1,0 1-1,0-1 0,0 0 0,1 1 0,-1-1 0,0 0 1,1 1-1,-1-1 0,0 0 0,1 1 0,-1-1 0,0 0 1,1 0-1,-1 0 0,0 1 0,1-1 0,-1 0 1,1 0-1,-1 0 0,0 0 0,1 0 0,-1 0 0,1 1 1,-1-1-1,0 0 0,1 0 0,-1 0 0,1-1 0,-1 1 1,1 0-1,1 0-4,-1 0 1,1 0 0,-1-1-1,0 1 1,1 0 0,-1-1-1,1 0 1,-1 1-1,0-1 1,0 1 0,2-2-1,-1 0-11,-1 0 0,1 0 0,0 0 0,-1 0 0,1 0 0,-1 0 0,0-1-1,0 1 1,0 0 0,0-1 0,0 1 0,-1-1 0,2-2 0,-2 3-31,0 1 0,0-1-1,0 1 1,0-1 0,0 1 0,0 0 0,0-1 0,0 1 0,0-1 0,-1 1-1,1-1 1,-1 1 0,1 0 0,-1-1 0,1 1 0,-1 0 0,0-1 0,0 1 0,1 0-1,-1 0 1,0 0 0,0 0 0,0 0 0,0 0 0,-2-1 0,1 1-4,1 1 0,-1-1 1,0 1-1,1 0 1,-1-1-1,0 1 0,0 0 1,1 0-1,-1 0 0,0 1 1,1-1-1,-1 0 0,0 1 1,1-1-1,-1 1 1,-2 0-1,1 0 2,0 1-1,0-1 1,0 1 0,0-1 0,0 1-1,0 0 1,-4 4 0,5-3 22,0-1 0,0 1 0,0 0 0,1 0-1,-1 1 1,1-1 0,0 0 0,-1 0 0,2 1 0,-1-1 0,0 1 0,1-1 0,-1 0-1,1 1 1,0-1 0,0 1 0,1-1 0,-1 1 0,1-1 0,0 0 0,-1 1 0,2-1-1,-1 0 1,0 1 0,0-1 0,1 0 0,0 0 0,0 0 0,4 5 0,-5-7-9,-1-1 0,1 1 0,0 0 1,0-1-1,0 1 0,0-1 0,0 1 0,0-1 1,0 1-1,0-1 0,0 0 0,0 1 1,0-1-1,0 0 0,0 0 0,0 0 1,0 0-1,0 0 0,0 0 0,0 0 0,0 0 1,0 0-1,0-1 0,0 1 0,0 0 1,0-1-1,0 1 0,0 0 0,0-1 1,0 0-1,0 1 0,1-1 0,0-1-9,1 0-1,-1 0 1,1 0 0,-1 0-1,0 0 1,0 0-1,0-1 1,0 1-1,-1-1 1,3-2 0,-2 0 29,0 0 0,0-1 0,0 1-1,2-10 1,-4 14-44,1 0 0,-1-1-1,0 1 1,0 0 0,0 0-1,0 0 1,0 0 0,0 0-1,0 0 1,-1 0-1,1 0 1,0 0 0,-1 0-1,1 0 1,0 0 0,-1 0-1,1 0 1,-1 0 0,0 0-1,1 0 1,-1 0 0,0 1-1,1-1 1,-1 0-1,0 0 1,0 1 0,0-1-1,0 0 1,1 1 0,-1-1-1,0 1 1,-2-1 0,2 1-8,0 0 1,0 0-1,0 0 0,-1 0 1,1 0-1,0 0 1,0 1-1,0-1 1,-1 0-1,1 1 1,0-1-1,0 1 1,0-1-1,0 1 1,0-1-1,-2 3 1,-15 11 16,16-13 3,1 0-7,-1 1 0,1-1 0,-1 1 1,1-1-1,0 1 0,0-1 0,0 1 0,-1-1 1,1 1-1,1 0 0,-1 0 0,0 0 0,0 0 0,1-1 1,-1 1-1,1 0 0,-1 0 0,1 3 0,0-2 12,1-1 0,-1 1 0,1-1 0,-1 1 0,1-1 0,0 0 0,0 0 0,0 1-1,0-1 1,1 0 0,-1 0 0,0 0 0,1 0 0,2 2 0,-3-3-21,-1 0-1,1-1 1,-1 1 0,1-1-1,0 0 1,-1 1 0,1-1-1,0 1 1,-1-1-1,1 0 1,0 1 0,0-1-1,-1 0 1,1 0 0,0 0-1,0 0 1,0 0 0,-1 0-1,1 0 1,0 0 0,0 0-1,-1 0 1,1 0 0,1-1-1,1 1 16,-1-1 0,1-1 0,-1 1 0,0 0 0,1-1 0,-1 1-1,4-4 1,0-1 33,0 0 0,0 0 0,-1-1-1,6-9 1,-9 14-35,-1 0 0,0-1 0,1 1 0,-1-1 1,0 0-1,0 1 0,-1-1 0,1 0 0,0-5 0,-1 7-6,0 0 0,0 0 0,0-1-1,0 1 1,0 0 0,-1 0 0,1-1 0,-1 1 0,1 0 0,-1 0 0,1 0 0,-1-1-1,0 1 1,1 0 0,-1 0 0,0 0 0,0 0 0,0 0 0,0 1 0,0-1 0,0 0-1,0 0 1,-1 0 0,1 0-3,0 1 0,0 0 0,0 0 0,0 0 0,1 0 0,-1-1 0,0 1 0,0 1 0,0-1 0,0 0 0,0 0 0,0 0 0,1 0 0,-1 0 0,0 1 0,0-1 0,0 0 0,1 1 0,-1-1 0,0 1 0,0-1 0,1 1 0,-1-1 0,-1 2 0,-14 14 0,14-13-18,-1 1-1,1 0 1,-1 0 0,1 0-1,1 0 1,-1 0 0,0 1-1,0 4 1,1-7 29,1 0 0,0-1 1,-1 1-1,1 0 0,0 0 1,0-1-1,0 1 0,1 0 0,-1-1 1,0 1-1,1 0 0,-1-1 1,1 1-1,-1-1 0,1 1 0,0-1 1,0 1-1,-1-1 0,1 1 1,0-1-1,1 1 0,-1-1 0,0 0 1,0 0-1,2 2 0,-2-3-7,0 1 1,0-1-1,0 1 0,0-1 0,0 1 0,1-1 0,-1 0 0,0 0 1,0 0-1,0 1 0,0-1 0,0 0 0,0 0 0,0-1 0,0 1 1,1 0-1,-1 0 0,0 0 0,0-1 0,0 1 0,0-1 1,0 1-1,0 0 0,0-1 0,0 0 0,0 1 0,0-1 0,-1 0 1,1 1-1,0-1 0,0 0 0,0-1 0,5-4-6,-1 0 0,-1 0 0,7-9 0,-9 12 12,-1 0-5,1 1 1,-1-1-1,0 1 1,0-1-1,0 0 0,-1 1 1,1-1-1,0 0 1,-1 0-1,0 1 1,0-1-1,0 0 1,0 0-1,0 0 0,0 1 1,-1-1-1,1 0 1,-1 0-1,0 1 1,0-1-1,-2-4 0,2 5-6,0 1 0,0-1-1,0 1 1,0 0 0,0-1-1,0 1 1,0 0 0,-1 0 0,1 0-1,0 0 1,-1 0 0,1 0-1,-1 0 1,1 0 0,-1 1-1,1-1 1,-1 1 0,0-1-1,1 1 1,-1-1 0,0 1-1,1 0 1,-1 0 0,0 0-1,1 0 1,-1 0 0,0 0-1,1 0 1,-1 1 0,0-1-1,1 1 1,-1-1 0,1 1 0,-1-1-1,0 1 1,1 0 0,-2 1-1,-1 0-5,1 0 0,0 0 0,-1 0 0,1 0 0,0 1 1,0 0-1,0-1 0,1 1 0,-5 6 0,5-7 2,1 0 1,1 0 0,-1 0-1,0 0 1,0 0 0,1 0-1,-1 0 1,1 1 0,-1-1-1,1 0 1,0 0-1,0 0 1,0 0 0,0 1-1,1-1 1,-1 0 0,0 0-1,1 0 1,-1 0 0,1 0-1,1 3 1,3 6-8,-2-2 36,1 0 0,0-1 0,0 1 1,1-1-1,10 14 0,-15-22-13,1 0 1,-1 1-1,0-1 0,1 0 0,-1 1 0,0-1 0,1 0 1,-1 0-1,0 1 0,1-1 0,-1 0 0,1 0 0,-1 0 1,1 0-1,-1 0 0,0 1 0,1-1 0,-1 0 0,1 0 1,-1 0-1,1 0 0,-1 0 0,0 0 0,1 0 0,-1-1 1,1 1-1,-1 0 0,1 0 0,1-1 15,-1 0-1,0 1 1,0-1 0,0 0-1,0 0 1,0 0 0,0 0-1,0 0 1,2-2 0,-1-1 11,1 0 1,-1-1-1,0 1 1,0 0-1,2-8 1,-2 3-22,-1 1 0,0-1 0,0-11 1,-1 17-5,0 0 0,0 0 0,0 1 1,0-1-1,0 0 0,-1 1 1,0-1-1,1 0 0,-1 1 0,0-1 1,0 1-1,0-1 0,-1 1 0,1 0 1,-3-4-1,4 6-11,-1-1 0,1 1 0,-1-1 0,1 1 0,-1 0 0,0-1 0,1 1 0,-1 0 0,1-1 0,-1 1 0,0 0 0,1 0-1,-1 0 1,0-1 0,1 1 0,-1 0 0,0 0 0,1 0 0,-1 0 0,0 0 0,0 0 0,1 0 0,-1 1 0,0-1 0,1 0 0,-1 0 0,1 0 0,-1 1 0,0-1 0,1 0 0,-1 1 0,1-1 0,-1 0 0,0 1 0,1-1 0,-1 1 0,1-1 0,-1 1 0,0 0 0,0 1-17,0 0 0,0-1 1,0 1-1,0 0 0,0 0 0,0 0 1,1-1-1,-1 1 0,1 0 1,-1 0-1,1 0 0,-1 3 1,1 6-254,1 0 0,0-1 0,4 20 1,-4-26-198,0 0 1,1 0-1,0 0 1,-1 0 0,4 5-1,-3-7-339,-1 0-1,0 0 0,1-1 0,0 1 1,-1 0-1,1-1 0,0 1 0,0-1 1,0 0-1,3 2 0,16 6-4660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4:18.32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267 73 10624,'1'-11'1311,"4"-17"2167,-3 20-3146,-2 5 62,0 0 1,1 0-1,0 0 1,-1 0-1,3-5 0,-3 8-343,0 0 0,0 0-1,0 0 1,0-1-1,0 1 1,0 0-1,0 0 1,0 0-1,0 0 1,0 0-1,0 0 1,0 0 0,0 0-1,0 0 1,0-1-1,0 1 1,0 0-1,0 0 1,0 0-1,0 0 1,0 0-1,0 0 1,0 0-1,0 0 1,0 0 0,-1 0-1,1 0 1,0 0-1,0-1 1,0 1-1,0 0 1,0 0-1,0 0 1,0 0-1,0 0 1,0 0 0,-1 0-1,1 0 1,0 0-1,0 0 1,0 0-1,0 0 1,0 0-1,0 0 1,0 0-1,0 0 1,0 0 0,-1 0-1,1 0 1,0 0-1,0 0 1,0 1-1,0-1 1,0 0-1,0 0 1,0 0-1,0 0 1,-1 0 0,-11 4 1167,-13 7-533,-24 15 352,-83 59 0,131-84-1029,-5 3 31,0 0 0,0 0 0,1 1 0,0-1-1,0 1 1,0 0 0,0 1 0,-6 9 0,11-14-34,0 0 0,-1 0 1,1 0-1,0 0 0,-1 0 1,1 0-1,0 0 0,0 0 1,0 0-1,0 0 0,0 0 0,0 0 1,0 0-1,0 1 0,1-1 1,-1 0-1,0 0 0,1 0 1,-1 0-1,0 0 0,1 0 1,-1 0-1,1-1 0,0 1 1,-1 0-1,1 0 0,0 0 1,0 0-1,-1-1 0,1 1 1,0 0-1,0-1 0,1 2 1,5 2 42,0 0 0,0 0 1,12 4-1,-11-5-38,59 23-32,71 34-102,-123-52 109,-1 0 0,-1 1 0,0 0 0,0 1-1,0 0 1,-2 1 0,13 15 0,-19-21 28,-1 1 0,0 0 0,0 0 0,5 12 0,-8-16 6,0 0-1,-1 1 1,1-1-1,0 1 1,-1-1-1,1 1 0,-1 0 1,0-1-1,0 1 1,0-1-1,0 1 0,0 0 1,-1-1-1,1 1 1,-1-1-1,-1 5 1,0-3-23,0 0 1,0-1 0,0 1 0,-1-1 0,1 1 0,-1-1-1,0 0 1,0 0 0,0 0 0,0 0 0,-1-1 0,1 1-1,-1-1 1,0 0 0,1 0 0,-1 0 0,0 0 0,0-1 0,0 1-1,0-1 1,-5 0 0,5 0 34,1-1-1,-1 0 1,1 0-1,-1 0 1,1 0-1,-1-1 1,1 0 0,-1 1-1,1-1 1,0 0-1,-1-1 1,1 1-1,0 0 1,0-1 0,0 0-1,0 0 1,0 0-1,0 0 1,0 0-1,1-1 1,-1 1 0,1-1-1,0 0 1,0 1-1,-3-6 1,2 2 12,0 0 1,1 0-1,0 0 1,0 0-1,1 0 1,0-1-1,0 1 1,0 0-1,1-1 1,0 1-1,0 0 1,2-12-1,1-1 69,0 1-1,13-37 1,-10 35-36,52-155 446,-51 154-452,-6 19-70,6-21 47,-7 23-50,0-1 0,1 0 0,-1 0 1,0 0-1,0 1 0,0-1 0,0 0 1,0 0-1,0 0 0,0 1 1,0-1-1,0 0 0,0 0 0,0 0 1,0 1-1,0-1 0,-1 0 0,1 0 1,0 1-1,-1-1 0,1 0 1,-1 0-1,0 1-8,-1 1 1,1-1 0,0 1-1,-1-1 1,1 1-1,0 0 1,-1-1 0,1 1-1,0 0 1,0 0-1,0 0 1,0 0 0,0 0-1,0 0 1,-1 2-1,-3 2-1358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3.00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106 215 5984,'-2'4'2537,"3"-6"-2155,8-12 3264,-2 3 2203,-5 5-5319,0 1 1,0-1-1,-1 0 1,0 0-1,0 0 1,1-10-1,-2-5-33,-1-29 277,1 46-723,0 0-1,-1 0 1,0 0-1,0 0 1,0 0-1,0 1 1,-1-1-1,1 0 1,-3-3-1,4 6-39,-1 1 0,1-1 0,0 1 0,-1-1 0,1 1 0,-1-1 0,1 1-1,-1-1 1,1 1 0,-1-1 0,1 1 0,-1-1 0,1 1 0,-1 0 0,1 0 0,-1-1-1,0 1 1,1 0 0,-1 0 0,0-1 0,1 1 0,-1 0 0,0 0 0,1 0 0,-1 0-1,0 0 1,1 0 0,-2 0 0,1 1-8,-1 0 0,1-1 0,-1 1 1,1 0-1,0 0 0,-1 0 0,1 0 0,0 0 0,0 0 0,0 0 0,-2 2 1,-2 3-17,0 1 1,1 0 0,-5 9-1,-47 97-3,55-112 19,0 1-1,0 0 1,1 1-1,-1-1 1,1 0-1,-1 0 1,1 0 0,0 0-1,0 0 1,0 0-1,0 0 1,0 1-1,1 3 1,-1-5 22,0 0 1,1 0-1,-1 0 1,0-1-1,1 1 1,-1 0-1,1 0 1,0 0-1,-1 0 1,1 0 0,-1-1-1,1 1 1,0 0-1,0 0 1,0-1-1,-1 1 1,1-1-1,0 1 1,0-1-1,0 1 1,0-1-1,0 1 1,0-1-1,0 0 1,0 0-1,0 1 1,0-1-1,0 0 1,0 0-1,2 0 1,0-2 34,0 1 0,0-1 0,0 1 0,0-1 0,0 0 0,0 0 0,0 0 0,-1-1 0,1 1 0,-1-1 0,4-4 0,-1 1 16,-3 4-33,1-1 0,-1 0 1,0 1-1,0-1 0,0 0 1,0 0-1,-1 0 1,1 0-1,-1-1 0,0 1 1,0 0-1,0 0 0,1-6 1,0-11 51,6-110 492,-3 162-607,-1-18-7,1 22 0,1 92-128,-6-126 140,0 0-1,0 0 1,1 0 0,-1 0 0,1 0-1,-1 0 1,1 0 0,0 0-1,0 0 1,0 0 0,0 0 0,0 0-1,2 1 1,7 6-4054,-7-5 1941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3.71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86 192 9152,'22'-9'2928,"-19"7"-2171,-8-8-352,-7-7-93,4 6 398,1-1 0,0 1 0,-6-15 0,10 19 181,1 0-1,-1 0 1,1 0 0,1 0-1,0 0 1,0-1 0,0-10-1,5 1 442,-2 9-370,-9 15-509,4-1-385,0-1 1,1 1 0,-1-1-1,1 1 1,0 0-1,1 0 1,-2 7-1,-3 47-248,4-35 239,-3 26-21,-2 15 87,3 103 0,5-157-42,0 1 1,6 19-1,3-3-1291,-8-27 656,-1 0 0,0 0 0,1 0 0,-1 0 0,1 0 0,-1 0 0,1 0 0,3 2 0,3-1-5554,1 0 1845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4.57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116 60 6656,'0'-1'159,"0"1"-1,1 0 1,-1-1 0,0 1 0,1 0 0,-1-1 0,0 1-1,1 0 1,-1 0 0,0 0 0,1-1 0,-1 1 0,1 0-1,-1 0 1,0 0 0,1 0 0,-1 0 0,1 0 0,-1 0-1,0 0 1,1 0 0,-1 0 0,1 0 0,0 0 70,-1 0 1,1 0-1,0 0 1,-1-1 0,1 1-1,-1 0 1,1 0-1,-1 0 1,1 0-1,-1-1 1,1 1 0,-1 0-1,1 0 1,-1-1-1,1 1 1,-1 0-1,0-1 1,1 1 0,-1 0-1,1-1 1,-1 1-1,0-1 1,1 1-1,-1-1 1,0 1 0,1-1-1,1-2 255,-1 1 1,1 0-1,-1 0 0,1-1 0,-1 1 0,0-1 1,1 1-1,-1-1 0,1-4 0,-2 6-403,0 1-1,0-1 0,0 0 0,0 1 0,0-1 0,0 0 0,0 1 0,0-1 1,0 0-1,0 1 0,-1-1 0,1 0 0,0 1 0,0-1 0,-1 1 0,1-1 1,0 1-1,-1-2 0,0 1-55,0 1 0,0-1 1,1 1-1,-1-1 0,0 1 0,0-1 1,0 1-1,0 0 0,0-1 1,0 1-1,0 0 0,0 0 0,0 0 1,0 0-1,0 0 0,-1 0 1,-8 0-18,0 1 1,0 1 0,0 0 0,1 0-1,-1 1 1,1 1 0,0-1-1,0 1 1,0 1 0,-13 8 0,21-12-10,0-1 1,0 1-1,0 0 1,0 0-1,0-1 1,0 1-1,0 0 1,0 0-1,0 0 1,1 0-1,-1 0 1,0 0-1,1 0 1,-1 0-1,1 0 1,-1 1-1,1-1 1,-1 2-1,1-2 5,1 1-1,-1-1 1,1 0-1,-1 0 1,1 1-1,-1-1 1,1 0-1,0 0 1,-1 0-1,1 0 1,0 0-1,0 0 1,0 0-1,0 0 0,0 0 1,0 0-1,3 1 1,-1 0 23,0 0 0,0-1 1,0 1-1,0-1 0,1 1 0,-1-1 0,0 0 1,1-1-1,-1 1 0,1 0 0,-1-1 1,1 0-1,-1 0 0,1 0 0,0 0 0,-1-1 1,1 1-1,-1-1 0,0 0 0,1 0 0,-1 0 1,4-2-1,-2 1 16,-1 0 1,-1 0-1,1 0 1,0-1-1,-1 1 1,1-1-1,-1 0 0,1 0 1,-1 0-1,0 0 1,-1 0-1,1-1 1,0 1-1,-1-1 1,0 0-1,0 0 0,3-6 1,-6 10 32,0 1-56,0 1 0,1-1 0,-1 1 0,0-1 0,0 0 0,1 1 0,-1-1 0,1 1 0,-1-1 0,1 1 0,0 0 0,0-1 0,0 1 0,-1-1 0,2 1 0,-1 1 0,1 4-130,0-3 209,0 1 0,0-1 1,1 0-1,-1 0 0,5 7 1,-5-10-181,0 0-1,-1 1 1,1-1 0,1 0 0,-1-1 0,0 1-1,0 0 1,0 0 0,0 0 0,0 0 0,1-1 0,-1 1-1,0-1 1,1 1 0,-1-1 0,1 0 0,-1 1 0,0-1-1,1 0 1,-1 0 0,1 0 0,1 0 0,1 0-465,11 1-5527,-6 1 2815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5.47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40 59 9728,'-18'-2'3120,"18"2"-3096,0 0 0,0 0 0,0 0 0,-1 0 0,1 0 0,0 0 0,0 0 0,0 0 0,0 0 0,0 0 0,0 0 0,-1 0 0,1 0 0,0 0 0,0 0 0,0 0 0,0 0 1,0 0-1,0 0 0,0 0 0,-1 0 0,1 0 0,0-1 0,0 1 0,0 0 0,0 0 0,0 0 0,0 0 0,0 0 0,0 0 0,0 0 0,0 0 0,-1 0 0,1-1 0,0 1 0,0 0 1,0 0-1,0 0 0,0 0 0,0 0 0,0 0 0,0-1 0,0 1 0,0 0 0,0 0 0,0 0 0,0 0 0,0 0 0,0 0 0,0-1 0,0-4 726,0 0 1,0 0-1,1 0 0,-1 0 0,1-1 0,0 1 1,1 0-1,2-6 0,-1 43 1588,1 1-1988,-5-26-213,0 1 1,0-1-1,0 0 1,-1 0-1,0 0 1,-1 0 0,0-1-1,-5 12 1,-3 5 245,11-24-368,0 1 0,0 0 0,0-1 0,0 1 0,0 0 0,0-1 0,0 1 0,0 0 0,0 0 0,1-1 0,-1 1-1,0 0 1,0-1 0,0 1 0,0 0 0,1 0 0,-1-1 0,0 1 0,0 0 0,0 0 0,1-1 0,-1 1 0,0 0 0,0 0 0,1 0-1,-1 0 1,0-1 0,1 1 0,-1 0 0,11-10 43,-2 0 0,15-17-1,4-6-27,-22 26-46,1-1 24,1 1 0,0 0 0,0 0 0,15-10 0,-21 15-3,0 1 0,0 0 0,0 0 0,0 1 0,0-1-1,0 0 1,0 1 0,0-1 0,0 1 0,0-1 0,0 1 0,1 0-1,-1 0 1,0 0 0,0 0 0,0 1 0,0-1 0,1 1 0,-1-1-1,0 1 1,0 0 0,0-1 0,0 1 0,0 0 0,0 0 0,-1 1-1,1-1 1,3 3 0,-3-2-3,1 0-1,-1 0 0,0 1 0,0-1 1,-1 0-1,1 1 0,0-1 1,-1 1-1,0 0 0,1 0 1,-1 0-1,0-1 0,0 1 1,-1 0-1,1 0 0,0 4 1,-1-2 26,0 0 0,0 0 1,-1 0-1,0 0 0,0 0 1,0 0-1,0 0 0,-4 7 1,5-11-49,-1 1 1,1-1-1,0 0 1,-1 1-1,1-1 1,0 1-1,0-1 1,0 1-1,0-1 1,0 1-1,1-1 1,-1 0-1,0 1 1,1-1-1,-1 1 1,1-1-1,1 3 1,0-1-1094,0 1 0,0-1 0,1 0 0,-1 1-1,4 2 1,2 2-1447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5.86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47 158 10816,'8'-10'4864,"-4"50"-4224,-8-17 1215,4-2-1151,-5 5 416,10-4-640,-10-4-96,5 1-224,0-4-96,5 3-32,-5-10-4256,4-5 2305</inkml:trace>
  <inkml:trace contextRef="#ctx0" brushRef="#br0" timeOffset="1">1 32 11392,'0'-26'5151,"7"20"-2559,-2 12-1856,0 2-160,2 7-352,-2-1-2016,3 6 960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7.76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0 79 8224,'1'-3'4013,"8"-37"-997,-7 35 598,1 8-2362,-1 10 122,4 58 928,1 3-1068,-7-73-1149,9-15-53,9-11-133,35-35-1,26-17-31,-78 75 131,1 1 1,0-1-1,-1 1 0,1 0 1,0 0-1,0-1 0,0 1 1,0 0-1,0 0 0,0 1 1,0-1-1,1 0 1,-1 1-1,0-1 0,0 1 1,3 0-1,-3 0 7,-1 0 1,0 0-1,1 1 0,-1-1 1,0 0-1,0 1 1,1-1-1,-1 1 0,0 0 1,0-1-1,0 1 0,0 0 1,0 0-1,0 0 1,0 0-1,0 0 0,0 0 1,0 0-1,0 0 1,-1 0-1,1 0 0,0 0 1,-1 0-1,1 0 0,-1 1 1,1-1-1,-1 0 1,1 2-1,0 1 9,0 1 0,-1-1 0,1 1 1,-1-1-1,0 1 0,0-1 0,-1 1 0,1-1 0,-1 0 1,-2 7-1,2-6 19,0 0 0,0 0 1,0 1-1,1-1 1,-1 0-1,2 10 0,1-3-57,3 31-2224,-2-38-739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13:48.206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73 15 7232,'-1'-1'160,"1"1"0,0 0 1,-1 0-1,1 0 0,-1 0 0,1-1 0,0 1 1,-1 0-1,1 0 0,-1 0 0,1 0 1,0 0-1,-1 0 0,1 0 0,-1 0 1,1 0-1,0 0 0,-1 0 0,1 1 1,-1-1-1,0 0 0,-10 9-120,10-8 475,0 0-318,1-1 0,-1 1 1,0-1-1,1 1 1,-1-1-1,1 1 0,0-1 1,-1 1-1,1 0 0,-1-1 1,1 1-1,0 0 1,-1-1-1,1 1 0,0 0 1,0 0-1,0-1 0,0 1 1,0 0-1,-1-1 1,1 1-1,1 0 0,-1 0 1,0-1-1,0 1 0,0 0 1,0 0-1,0-1 0,1 1 1,-1 0-1,0-1 1,1 2-1,-1-1-30,1-1 0,-1 1-1,0 0 1,1 0 0,-1 0 0,0-1 0,0 1-1,0 0 1,0 0 0,0 0 0,0-1 0,0 1-1,0 0 1,0 0 0,0 0 0,-1 1 0,1-2-127,0 1 0,0-1 1,0 0-1,0 1 0,-1-1 1,1 0-1,0 1 0,0-1 1,0 0-1,0 1 0,0-1 1,0 0-1,0 1 0,0-1 1,0 1-1,0-1 0,0 0 1,0 1-1,0-1 0,1 0 1,-1 1-1,0-1 0,0 0 1,0 1-1,0-1 1,1 0-1,-1 0 0,0 1 1,0-1-1,1 0 0,-1 1 1,1-1-1,0 1 19,0-1 1,0 1-1,0-1 1,0 0-1,0 1 1,0-1-1,0 0 1,1 0-1,-1 1 1,2-1-1,0 0-12,0 0 1,0-1-1,-1 1 0,1 0 1,0-1-1,0 0 0,-1 0 1,1 0-1,5-2 0,-3-1 50,0 0 0,0-1 0,9-10 0,-13 14-88,0 1 0,0-1 0,0-1 0,0 1-1,0 0 1,-1 0 0,1 0 0,0 0 0,-1 0 0,1-1 0,-1 1 0,0 0-1,1 0 1,-1-1 0,0 1 0,0 0 0,1-1 0,-1 1 0,0 0 0,0-1 0,-1 1-1,1 0 1,0-1 0,0 1 0,-1-2 0,-1 2 5,0 0 1,0 0-1,1 0 0,-1 1 1,0-1-1,0 0 0,0 1 1,0-1-1,0 1 1,-1 0-1,1 0 0,-2 0 1,-3 0 67,0 0 1,0 1 0,0 0-1,0 0 1,1 1 0,-12 4-1,14-5-30,1 1 0,-1 0-1,1-1 1,0 2-1,-1-1 1,1 0 0,0 0-1,0 1 1,1 0-1,-1 0 1,0-1 0,1 2-1,-3 2 1,5-5-36,-1 0 1,1 0-1,0-1 1,-1 1-1,1 0 1,0 0-1,0 0 1,0 0-1,-1 0 1,1-1-1,0 1 1,0 0-1,0 0 1,0 0-1,1 0 1,-1 0-1,0 0 1,0-1-1,0 1 1,1 0-1,-1 0 1,1 1-1,1 0 1,-1 1-1,1-1 1,-1 0-1,1 0 1,0-1-1,0 1 1,4 3-1,4 1-37,0 0 0,18 8 0,-25-13 16,5 2 60,0-1 1,0 1-1,-1-2 1,1 1-1,0-1 1,0 0-1,0-1 1,14-1-1,2-1-2099,37-8-1,-27 2-323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31.50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134 154 6304,'-30'-31'2032,"30"31"-2008,0 0 0,-1 0-1,1 0 1,0-1 0,0 1 0,0 0 0,0 0 0,0 0 0,-1 0 0,1-1 0,0 1 0,0 0 0,0 0 0,-1 0-1,1 0 1,0 0 0,0 0 0,0-1 0,-1 1 0,1 0 0,0 0 0,0 0 0,-1 0 0,1 0 0,0 0 0,0 0-1,-1 0 1,1 0 0,0 0 0,0 0 0,-1 0 0,1 0 0,0 0 0,0 1 0,0-1 0,-1 0 0,1 0 0,0 0-1,0 0 1,-1 0 0,1 0 0,0 1 0,0-1 0,0 0 0,0 0 0,-1 0 0,1 0 0,0 1 0,0-1 0,0 0-1,0 0 1,0 0 0,0 1 0,0-1 0,-1 0 0,1 0 0,0 1 0,0-1 0,0 0 0,0 0 0,0 1 0,0-1-1,0 0 1,-1 1 268,0-1-1,0 1 0,0-1 1,0 0-1,0 0 0,0 1 1,0-1-1,0 0 0,0 0 1,0 0-1,0 0 0,-1 0 1,1 0-1,-1-1 0,0 1 246,0 0-393,1 0 0,-1 1 0,1-1 0,0 0 0,-1 0 0,1 1 1,0-1-1,0 1 0,-1 0 0,1-1 0,0 1 0,0 0 0,0-1 0,0 1 0,0 0 0,-2 1 1,-13 20 943,7-10-701,6-8-252,0 0-1,0 0 0,1 1 1,-1-1-1,1 1 1,0-1-1,0 1 0,-1 7 1,2-10-93,1 1-1,-1 0 1,1 0 0,0-1 0,0 1 0,0 0-1,0 0 1,1-1 0,-1 1 0,1 0-1,-1-1 1,1 1 0,0 0 0,0-1-1,0 1 1,2 3 0,-2-5-27,0 0 1,-1 0-1,1-1 1,0 1-1,0 0 1,0 0-1,0-1 1,-1 1-1,1 0 1,0-1-1,0 1 0,1-1 1,-1 1-1,0-1 1,0 1-1,0-1 1,0 0-1,0 0 1,0 1-1,0-1 0,1 0 1,-1 0-1,0 0 1,0 0-1,0-1 1,0 1-1,1 0 1,-1 0-1,0-1 0,0 1 1,0 0-1,0-1 1,0 1-1,2-2 1,3-1 71,0-1 0,-1 0 1,1 0-1,6-6 1,-10 8-47,3-2 41,-1 0 0,0 0 1,0-1-1,-1 1 0,1-1 1,-1 0-1,0 0 0,0 0 0,0 0 1,-1 0-1,0-1 0,2-7 1,-3 10-37,0-1 0,-1 0 0,0 0 1,1 0-1,-1 1 0,-1-1 0,1 0 1,0 0-1,-1 0 0,0 1 0,0-1 0,0 0 1,0 1-1,-1-1 0,0 1 0,1-1 1,-1 1-1,0 0 0,-5-6 0,5 7-24,-1-1-1,1 1 1,-1-1-1,1 1 0,-1 0 1,0 0-1,0 0 1,0 0-1,0 1 1,0-1-1,-1 1 1,1 0-1,0 0 0,-5-1 1,6 2-23,1 0 1,-1 0-1,0 0 1,1 0-1,-1 0 1,1 0-1,-1 0 1,0 1-1,1-1 0,-1 1 1,1-1-1,-1 1 1,1 0-1,-1-1 1,1 1-1,-1 0 1,1 0-1,0 0 0,-1 0 1,1 0-1,0 0 1,0 1-1,0-1 1,0 0-1,0 1 1,0-1-1,0 0 0,0 1 1,1-1-1,-1 1 1,0 2-1,-2 4 6,1 1-1,0-1 0,0 1 0,1 0 0,0 0 1,1 18-1,0-22 13,0 1 0,1 0 0,0 0 0,0 0 0,0-1 0,1 1 1,0 0-1,0-1 0,0 0 0,1 1 0,4 5 0,-6-10-8,-1 0 0,1 0-1,0 0 1,0 0 0,0 0 0,1 0-1,-1 0 1,0-1 0,0 1 0,0 0 0,0-1-1,1 1 1,-1-1 0,0 1 0,1-1 0,-1 0-1,0 0 1,1 1 0,-1-1 0,0 0 0,1 0-1,-1 0 1,0-1 0,1 1 0,1 0 0,2-2-4,0 1 0,1-1 0,-1 0 1,8-5-1,-8 4-68,0 1 60,1-1 1,-1 0-1,0-1 1,1 1-1,-2-1 1,8-6-1,-11 8 9,1 0-1,0-1 1,-1 1-1,1 0 0,-1 0 1,0-1-1,0 1 1,0-1-1,0 1 1,0-1-1,0 0 0,-1 1 1,1-1-1,-1 0 1,0 1-1,0-1 0,0-5 1,-2-4 8,-1 1 0,0-1 0,-1 1 0,0 0 0,-1 0 0,0 0 0,0 0 0,-1 1-1,-1 0 1,0 0 0,0 1 0,-12-12 0,17 19-12,0 0 0,0 1 0,1-1 0,-1 1 0,0 0 0,0-1 0,0 1 0,-1 0 0,1 0 0,0 0 0,0 1-1,-1-1 1,1 0 0,-3 1 0,4 0 1,0 0 0,-1 0-1,1 0 1,0 0 0,0 0-1,0 1 1,0-1 0,-1 0-1,1 1 1,0-1 0,0 1-1,0 0 1,0-1 0,0 1-1,0 0 1,0-1 0,0 1-1,0 0 1,1 0 0,-1 0-1,0 0 1,0 0 0,1 0 0,-1 0-1,1 0 1,-1 0 0,1 0-1,-1 0 1,1 0 0,-1 2-1,-2 7-6,0 1 1,1-1-1,0 1 0,1 0 0,0-1 0,0 1 0,1 0 0,2 17 1,-1-22 5,0-1 0,0 0 0,1 0 0,-1 0 0,1 0 0,0 0 0,0 0 0,1 0 0,-1-1 0,1 1 0,0-1 0,1 0 0,-1 1 0,1-1 0,-1-1 0,1 1 0,0-1 0,1 1 0,6 3 0,-9-6 0,1 0 1,-1 0 0,1 0-1,-1 0 1,1 0 0,-1-1-1,1 1 1,-1-1 0,1 0-1,0 1 1,-1-1 0,1 0-1,-1-1 1,1 1 0,0 0-1,-1-1 1,1 0 0,-1 1-1,4-3 1,-1 2 0,-1-1 0,1-1 0,-1 1 0,1-1 0,-1 0 1,0 0-1,0 0 0,0 0 0,0-1 0,-1 1 0,5-6 0,-7 7 2,0 0 0,0 0 1,0 0-1,0 0 0,0 0 0,0 0 0,-1 0 0,1-1 0,-1 1 0,1 0 1,-1-1-1,0 1 0,0 0 0,0-1 0,0 1 0,0 0 0,-1 0 0,1-1 1,-1 1-1,1 0 0,-1 0 0,0-1 0,0 1 0,-2-3 0,-1-3 17,0 1-1,-1-1 0,0 1 1,0 1-1,-10-10 0,14 14-25,-1 0-1,0 0 1,1 1-1,-1-1 0,0 1 1,0-1-1,0 1 1,-1 0-1,1 0 0,0 0 1,0 0-1,-1 0 1,1 1-1,0-1 1,-1 1-1,1-1 0,0 1 1,-1 0-1,1 0 1,-1 0-1,1 0 0,-5 1 1,4 0 3,-1 0-1,1 1 1,-1 0 0,1-1-1,-1 1 1,1 0 0,0 1-1,0-1 1,0 1 0,0-1-1,1 1 1,-5 6 0,2-3 15,1 0 0,0 1 1,1 0-1,0 0 0,0 0 1,0 0-1,1 0 1,0 0-1,1 1 0,-1-1 1,1 1-1,1-1 0,-1 1 1,1-1-1,1 1 1,-1-1-1,1 1 0,1-1 1,-1 1-1,1-1 0,1 0 1,4 11-1,-6-16-12,1 0 0,0 1 0,-1-1 0,1 0 0,0 0 0,0 0 0,1 0 0,-1 0 1,0-1-1,1 1 0,-1 0 0,1-1 0,-1 0 0,1 0 0,-1 0 0,1 0 0,0 0 0,0 0 0,0-1 0,-1 1 0,1-1 0,0 0 0,0 0 0,0 0 0,0 0 0,0-1 0,0 1 0,-1-1 0,1 1 0,0-1 0,0 0 0,-1 0 0,1 0 0,-1-1 0,1 1 0,-1-1 0,1 1 0,-1-1 0,0 0 0,0 0 1,4-4-1,-1 1 5,-1-1 1,0 0-1,0 0 1,-1 0-1,0 0 1,5-13-1,-7 16 8,0-1-1,-1 0 1,1 0-1,-1-1 1,0 1-1,0 0 1,0 0-1,0 0 1,-1 0-1,0 0 1,1 0 0,-1 0-1,-3-5 1,2 5-24,0-1 1,0 1-1,-1-1 1,1 1 0,-1 0-1,0 0 1,-1 0-1,1 1 1,-8-7 0,10 9 11,0 0 0,0 0 1,0 1-1,0-1 1,0 0-1,0 1 0,0-1 1,-1 1-1,1-1 0,0 1 1,0 0-1,-1-1 0,1 1 1,0 0-1,0 0 0,-1 0 1,1 0-1,0 0 1,-1 0-1,1 0 0,0 0 1,0 1-1,-1-1 0,1 0 1,0 1-1,0-1 0,-1 1 1,1 0-1,0-1 0,0 1 1,0 0-1,0-1 1,0 1-1,0 0 0,0 0 1,0 0-1,1 0 0,-1 0 1,0 0-1,0 0 0,1 0 1,-1 1-1,0 0 1,-2 4-13,0 0 0,1 0 0,0-1 1,0 1-1,1 1 0,-1-1 1,1 0-1,1 0 0,-1 0 1,1 1-1,0-1 0,0 0 0,1 1 1,0-1-1,0 0 0,1 0 1,-1 0-1,5 9 0,-6-14 10,1 1 0,0 0 1,-1-1-1,1 1 0,0 0 0,0-1 0,1 1 0,-1-1 0,0 0 0,0 1 1,1-1-1,-1 0 0,1 0 0,-1 0 0,1 0 0,-1 0 0,1 0 0,-1 0 0,3 0 1,-1 0 0,1 0 1,-1-1-1,0 1 1,0-1-1,0 0 1,0 0 0,0 0-1,0 0 1,1 0-1,5-2 1,-6 1-1,1 0-1,0 0 1,-1-1 0,1 1 0,-1-1-1,1 0 1,-1 0 0,0 0-1,0 0 1,0 0 0,0-1 0,0 1-1,0-1 1,-1 0 0,1 0 0,-1 0-1,0 0 1,0 0 0,3-6 0,-4 4-1,0 1 0,-1-1 0,1 1 0,-1 0 0,0-1 0,0 1 0,-1-1 0,1 1 0,-1 0 0,0-1 0,0 1 0,-1 0 0,-1-5 0,1 5 1,1 1-1,-1-1 0,0 1 1,0 0-1,0-1 0,0 1 1,-1 0-1,1 0 0,-1 1 1,0-1-1,0 0 0,0 1 1,0 0-1,0 0 0,0 0 1,-5-2-1,7 3 4,-1 1 1,1-1-1,0 1 0,-1 0 1,1 0-1,-1-1 0,1 1 1,-1 0-1,1 0 0,0 0 1,-1 1-1,1-1 0,-1 0 1,1 0-1,0 1 0,-1-1 1,1 1-1,0-1 0,-3 2 0,2 0 6,-1 0 0,1 0-1,0 0 1,0 0-1,0 0 1,0 0-1,0 1 1,0-1 0,-1 4-1,-1 0-20,2 0-1,-1 0 1,1 1-1,0-1 0,0 0 1,1 1-1,-1-1 1,1 12-1,1-16-74,0-1-1,0 1 0,0 0 1,1-1-1,-1 1 1,1 0-1,-1-1 0,1 1 1,-1 0-1,1-1 1,0 1-1,0-1 1,0 1-1,0-1 0,0 0 1,0 1-1,1-1 1,-1 0-1,0 0 0,0 0 1,3 2-1,-3-2-337,1 0 0,0 0 0,0-1 0,0 1 0,0 0 0,0-1 0,0 1 0,0-1 0,0 1 0,0-1-1,2 0 1,21 0-2648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33.13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258 54 5632,'-25'-28'1834,"25"27"-1785,-1 0 0,1 0-1,-1 1 1,1-1-1,-1 0 1,1 1-1,-1-1 1,0 0-1,0 1 1,1-1 0,-1 1-1,0-1 1,0 1-1,1 0 1,-1-1-1,0 1 1,0 0-1,0-1 1,0 1 0,0 0-1,-1 0 1,-2-1 264,1 1 24,0-1 0,-1 1 0,1-1-1,0 1 1,-1 1 0,1-1 0,-1 0 0,1 1 0,0-1 0,-1 1 0,1 0 0,0 0 0,0 0 0,0 1 0,0-1 0,-4 4 0,-2 1 199,1 1 0,0 0 0,0 1 1,1 0-1,0 0 0,1 0 1,0 1-1,-9 17 0,11-20-308,0 1-1,1 1 1,0-1 0,1 0-1,0 1 1,0 0 0,0-1-1,0 9 1,2-14-191,0 0 1,-1 1-1,1-1 1,0 0-1,1 0 1,-1 0-1,0 1 1,1-1-1,-1 0 1,1 0-1,-1 0 1,1 0-1,0 0 0,0 0 1,0 0-1,0 0 1,1 0-1,-1 0 1,0 0-1,1-1 1,-1 1-1,1-1 1,-1 1-1,1-1 1,0 1-1,0-1 1,0 0-1,0 0 0,0 0 1,0 0-1,0 0 1,3 0-1,-1 0 5,0 0 0,0-1 0,0 0 0,1 0 0,-1 0 0,0 0 0,0-1 0,0 0-1,0 1 1,0-1 0,5-3 0,-6 3-17,0 0-1,0 0 0,0 0 1,0-1-1,-1 0 0,1 1 1,-1-1-1,1 0 1,-1 0-1,0 0 0,1-1 1,-1 1-1,0 0 0,-1-1 1,1 0-1,2-3 1,-3 3-17,1 1 1,-1-1 0,0 0-1,0 0 1,0 0 0,-1 0 0,1 0-1,0 0 1,-1 0 0,0 0-1,0 0 1,0 0 0,0 0 0,0 0-1,-1 0 1,1 0 0,-1 0-1,0 0 1,0 0 0,0 0 0,0 0-1,-1 1 1,1-1 0,-1 0-1,1 1 1,-1-1 0,0 1 0,0 0-1,-4-4 1,-1 0 16,0 0-1,0 0 1,0 0 0,-1 1-1,0 0 1,0 1 0,0 0-1,-11-4 1,16 7-23,0 0 0,1 0-1,-1 1 1,0-1 0,0 1 0,0-1 0,0 1 0,0 0-1,0 0 1,0 1 0,0-1 0,0 1 0,0-1 0,0 1 0,0 0-1,0 0 1,0 0 0,1 0 0,-1 1 0,0-1 0,1 1-1,-1 0 1,1 0 0,0-1 0,-1 2 0,1-1 0,0 0 0,0 0-1,-3 5 1,4-5 13,0 0 0,0-1 0,0 1 1,0 0-1,0 0 0,1 0 0,-1 0 0,0 0 0,1 0 0,0 0 0,-1 0 0,1 0 0,0 0 0,0 0 0,0 0 0,0 0 0,0 0 0,1 0 0,-1 0 0,1 0 0,-1 0 1,1 0-1,0 0 0,0 0 0,-1 0 0,1 0 0,1-1 0,-1 1 0,0 0 0,0-1 0,1 1 0,-1-1 0,1 1 0,-1-1 0,1 0 0,-1 1 0,1-1 0,0 0 1,0 0-1,0 0 0,0-1 0,-1 1 0,1 0 0,0-1 0,0 1 0,0-1 0,1 0 0,-1 1 0,0-1 0,3 0 0,0-1-5,1 0 0,-1 0 0,0-1-1,0 1 1,1-1 0,-1 0 0,-1-1 0,1 1-1,0-1 1,0 0 0,-1 0 0,0-1-1,0 1 1,4-5 0,-5 6-3,-1 0 1,0-1-1,0 1 0,0-1 0,-1 1 1,1-1-1,0 0 0,-1 0 0,0 0 1,0 0-1,0 0 0,0 0 1,0 0-1,0 0 0,-1 0 0,0 0 1,1 0-1,-1-1 0,0 1 1,-1 0-1,1 0 0,0 0 0,-1 0 1,0 0-1,-1-5 0,0 5-8,1-1 1,-1 1-1,0 0 0,0 0 0,0 0 0,0 0 1,0 0-1,-1 0 0,0 0 0,1 1 0,-1-1 1,0 1-1,0 0 0,-6-4 0,7 5 4,0 1 1,-1-1-1,1 0 0,0 1 0,-1-1 1,1 1-1,0 0 0,0 0 1,-1 0-1,1 0 0,0 0 0,-1 0 1,1 1-1,0-1 0,-1 1 0,1 0 1,0-1-1,0 1 0,0 0 0,0 0 1,0 1-1,0-1 0,0 0 0,-2 2 1,-1 2-7,1 0 0,-1 0 0,1 0 0,0 0 0,0 1 0,0 0 1,1-1-1,0 1 0,0 1 0,1-1 0,0 0 0,0 1 0,0-1 1,1 1-1,0-1 0,0 1 0,0 0 0,1-1 0,0 1 0,1 0 1,-1 0-1,1-1 0,1 1 0,-1-1 0,1 1 0,0-1 0,6 12 1,-7-16 12,-1-1 1,1 1 0,0-1 0,1 0 0,-1 1-1,0-1 1,0 0 0,0 0 0,1 0 0,-1 0 0,0 0-1,1 0 1,-1 0 0,1-1 0,-1 1 0,1 0-1,0-1 1,2 1 0,-1 0 4,-1-1 0,1 0 0,0 0-1,0 0 1,-1-1 0,1 1 0,0-1 0,-1 1 0,1-1 0,5-2-1,-4 1-7,1-1 0,0 1 0,-1-1 0,0 0 0,1 0 0,-1 0 0,0-1 0,-1 0 0,1 1-1,-1-1 1,0-1 0,5-6 0,-6 6 25,0 0 0,0-1-1,-1 1 1,1 0 0,-1 0 0,-1-1 0,1 1-1,-1-1 1,0 1 0,0-1 0,0 1-1,-1 0 1,0-1 0,0 1 0,0 0-1,-1-1 1,0 1 0,0 0 0,0 0-1,0 0 1,-6-7 0,7 11-30,0-1 0,0 1 0,0 0 0,0 0 0,0 0-1,0 0 1,0 1 0,0-1 0,-1 0 0,1 0 0,0 1 0,0-1 0,-1 1 0,1-1 0,-1 1 0,1-1 0,0 1 0,-1 0 0,1 0 0,-1-1-1,1 1 1,-1 0 0,-1 1 0,1-1 0,-1 1-1,1 0 0,0 0 0,-1 0 1,1 0-1,0 1 0,-1-1 0,1 1 1,0-1-1,0 1 0,0 0 1,-1 1-1,-4 5-25,1 0 0,0 0 0,0 0 1,1 1-1,-6 15 0,7-16 94,1 1 0,0 0 0,-3 13 0,6-19-69,-1 0-1,1 0 1,0 0-1,0 0 1,0 0-1,0 0 1,1 0-1,-1 0 1,1-1-1,-1 1 1,1 0-1,0 0 1,0 0-1,3 4 1,-3-6-3,-1 0 1,1 0-1,0 0 1,0 0-1,0 0 1,0 0-1,0 0 1,0-1-1,0 1 1,0 0-1,0-1 1,0 1-1,0-1 1,0 1-1,0-1 1,0 0-1,1 1 1,1-1-1,0 1-5,0-1 0,-1-1-1,1 1 1,0 0 0,0 0 0,0-1-1,-1 0 1,4 0 0,3-3-12,0 0-1,-1 0 1,16-11 0,-20 12 24,0 1 1,-1-1-1,1 0 0,-1 0 0,0 0 0,0 0 0,0-1 1,0 1-1,-1-1 0,1 0 0,2-4 0,-5 6-4,1 0-1,-1 0 1,1 0-1,-1 0 1,0 0-1,0 0 0,0 0 1,0 0-1,0 0 1,0 0-1,0 0 1,0 0-1,-1 0 1,1 0-1,-1 1 0,0-1 1,0 0-1,1 0 1,-1 0-1,0 1 1,0-1-1,-1 0 1,1 1-1,0-1 1,0 1-1,-1-1 0,-2-1 1,3 2 9,0 0 0,-1 0 0,1 0 0,-1 0 0,1 0 0,-1 0 0,1 0 0,-1 1 1,0-1-1,1 0 0,-1 1 0,0 0 0,0-1 0,1 1 0,-1 0 0,0 0 0,-3 0 0,2 0-33,0 1 1,0 0-1,-1 0 0,1 0 0,0 0 0,0 0 1,0 1-1,1-1 0,-5 3 0,3-1 23,0 0 0,0 0 0,1 0 0,-1 0 0,1 1 0,0 0 0,0-1-1,0 1 1,0 0 0,1 0 0,0 1 0,-1-1 0,-1 6 0,4-8 14,-1 0 0,1 0 1,0 0-1,0 0 0,-1-1 0,1 1 0,0 0 1,0 0-1,1 0 0,-1 0 0,0 0 1,1 0-1,-1 0 0,1 0 0,0 0 0,0 0 1,-1 0-1,1-1 0,0 1 0,0 0 0,1-1 1,-1 1-1,2 2 0,-1-3-21,0 0 0,0 0 0,-1 0 0,1 0 0,0 0 0,0 0 0,0 0 1,0-1-1,0 1 0,0-1 0,0 1 0,0-1 0,1 0 0,-1 0 0,0 0 0,0 0 0,0 0 0,0 0 0,0-1 0,0 1 0,0-1 0,4-1 0,-1 0 15,-1 0 0,1 0 0,-1-1 0,0 1-1,0-1 1,0 0 0,0 0 0,0-1 0,0 1 0,-1-1-1,0 0 1,0 0 0,0 0 0,0 0 0,0 0 0,3-9 0,-6 11-11,1 1 1,-1 0-1,0-1 1,0 1-1,1-1 1,-1 1-1,0 0 1,-1-1-1,1 1 1,0-1-1,0 1 1,-1 0-1,1-1 1,0 1-1,-1 0 1,1-1-1,-1 1 1,0 0-1,-1-2 1,1 1-1,-1 0 1,0 0-1,0 0 1,0 0-1,0 1 1,0-1-1,0 0 1,0 1-1,-1 0 1,-3-2-1,4 2 7,0 0 1,0 0-1,-1 0 0,1 1 0,0-1 1,0 1-1,-1-1 0,1 1 0,-1 0 1,1 0-1,0 0 0,-1 0 0,1 0 1,0 0-1,-1 1 0,1-1 0,0 1 1,-1 0-1,1 0 0,0 0 0,0 0 1,0 0-1,0 0 0,0 0 0,0 1 1,-3 2-1,2 0-18,0 0 0,0 0 0,0 1 0,0-1 0,1 1 1,0 0-1,0 0 0,0 0 0,-1 7 0,2-10 22,1 0-1,0 0 1,-1 0 0,1 0-1,0 0 1,0 0-1,1 0 1,-1 0 0,0 0-1,1 0 1,-1 0 0,1 0-1,-1 0 1,1 0-1,0 0 1,0-1 0,0 1-1,0 0 1,0 0 0,1-1-1,-1 1 1,0-1-1,1 1 1,-1-1 0,1 0-1,-1 1 1,3 0 0,-2-1-14,0 0 1,0 0 0,0-1 0,0 1 0,0 0 0,0-1-1,1 0 1,-1 0 0,0 1 0,0-1 0,0 0 0,1-1 0,-1 1-1,0 0 1,0-1 0,0 1 0,0-1 0,1 1 0,-1-1 0,0 0-1,0 0 1,1-1 0,3-2-12,0 1 1,0-1-1,-1 0 0,1 0 1,7-9-1,-10 9 22,0 1 1,-1-1 0,1 0-1,-1 1 1,0-1-1,0 0 1,0 0-1,-1-1 1,1 1-1,-1 0 1,0 0 0,0-1-1,-1 1 1,1-1-1,-1-4 1,0 6-1,0-1 0,-1 0 0,1 1 0,-1-1 0,0 1 1,1-1-1,-2 1 0,1-1 0,0 1 0,-1 0 0,0 0 1,1-1-1,-1 1 0,0 0 0,-1 1 0,1-1 0,0 0 0,-6-4 1,6 6-9,1 0 1,-1 0-1,1 0 1,-1 0 0,1 0-1,-1 0 1,0 0 0,1 1-1,-1-1 1,0 1 0,0-1-1,1 1 1,-1 0 0,0 0-1,0 0 1,0 0 0,0 0-1,1 0 1,-5 1 0,4 0 1,-1 0 1,1 0 0,-1 0 0,1 0 0,0 1 0,-1-1 0,1 1 0,0-1 0,0 1 0,0 0 0,0 0 0,-1 3 0,-1 0-44,0 1-1,0-1 1,1 1 0,0 0-1,0 0 1,1 1 0,0-1-1,0 0 1,-2 13 0,3 11-1079,6-16-1695,4-2-6425,6-4 2625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7.55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163 71 8064,'6'-14'2049,"1"1"1,12-19 0,-19 32-1972,1 0 0,-1 0 0,0-1 0,0 1 0,0 0 0,1 0 0,-1 0 0,0-1 0,0 1 0,0 0 0,0 0 0,0 0 0,0-1 0,0 1 0,1 0 0,-1 0 0,0-1 0,0 1 0,0 0-1,0-1 1,0 1 0,0 0 0,0 0 0,0-1 0,0 1 0,0 0 0,-1 0 0,1-1 0,0 1 0,0 0 0,0 0 0,0 0 0,0-1 0,0 1 0,0 0 0,-1 0 0,1-1 0,0 1 0,-13-2 1514,-19 7-428,23-2-1061,0 0 1,0 1-1,0 0 0,0 1 1,1-1-1,0 1 0,0 1 0,0 0 1,1 0-1,-1 1 0,1-1 1,1 2-1,0-1 0,0 1 0,0-1 1,1 2-1,0-1 0,-7 17 1,11-21-83,0 0 1,-1 1 0,2-1 0,-1 1-1,0-1 1,1 1 0,0-1 0,0 1-1,1-1 1,-1 1 0,1-1 0,0 0-1,0 1 1,0-1 0,1 0 0,-1 1-1,1-1 1,4 7 0,3 2 76,0 0-1,1 0 1,0-1-1,12 11 1,1-2 80,0 0 0,1-2-1,1 0 1,1-2 0,42 22 0,-49-30-92,-8-4-24,0 0-1,-1 1 1,0 0 0,10 8-1,-19-14-52,0 1-1,-1 0 1,1-1 0,0 1-1,0 0 1,-1 0-1,1 0 1,-1-1-1,1 1 1,-1 0 0,1 0-1,-1 0 1,0 0-1,1 0 1,-1 0 0,0 0-1,0 0 1,0 0-1,1 0 1,-1 0-1,0 0 1,0 0 0,-1 0-1,1 0 1,0 0-1,0 0 1,0 0-1,-1 0 1,0 1 0,0 0 2,0 0-1,0 0 1,0-1 0,0 1 0,-1 0 0,1-1 0,-1 1 0,1-1 0,-1 0 0,0 1 0,1-1 0,-1 0 0,-3 1 0,-8 3-107,0-1 0,0-1 0,0 0 0,0-1 0,-1 0 0,-13 0 0,-26 3-1093,46-4-2273,6 3 966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8T18:03:47.87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36 26 9632,'-1'-1'199,"1"1"0,-1-1 0,1 0 0,-1 1 1,1-1-1,0 0 0,-1 1 0,1-1 0,0 0 0,-1 0 1,1 1-1,0-1 0,0 0 0,0 0 0,0 0 0,0 1 1,0-1-1,0 0 0,0 0 0,0 0 0,0 1 1,0-1-1,0 0 0,0 0 0,1-1 0,-1 2-88,0 0-1,0 0 1,0 0-1,0 0 1,0-1 0,0 1-1,0 0 1,0 0-1,0 0 1,0-1-1,0 1 1,0 0-1,0 0 1,0 0 0,0 0-1,0-1 1,-1 1-1,1 0 1,0 0-1,0 0 1,0 0-1,0 0 1,0 0 0,0-1-1,-1 1 1,1 0-1,0 0 1,0 0-1,0 0 1,0 0-1,0 0 1,-1 0 0,1 0-1,0 0 1,0 0-1,0 0 1,-1 0-1,1 0 1,0-1 0,0 1-1,0 1 1,0-1-1,-1 0 1,1 0-1,0 0 1,0 0-1,0 0 1,0 0 0,-1 0-1,1 0 1,0 0-1,0 0 1,0 0-1,-1 1 40,0-1-1,0 0 1,0 1-1,1-1 1,-1 0-1,0 1 1,0-1-1,1 1 1,-1-1-1,0 1 1,1-1-1,-1 1 1,0 0-1,1-1 1,-1 1-1,1 0 1,-1 1-1,-2 7 85,0 1 0,1 0 0,0 0 0,1 0 0,0 0 0,0 1 0,2 13-1,-1-19-173,3 68 76,15 81 0,-8-80-115,-9-60-584,1 0 0,1 1 0,0-1-1,9 23 1,-5-17-3076,-4-7-3713,-1 0 1896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2D116-C0CA-4690-81A0-326FC5CEFDB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274A9-1BB4-40AD-892D-FF6AB75F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A050A-16D4-4942-932B-07C67544512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909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94D3C-CB68-4073-B6F4-BBD4965481C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28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</a:t>
            </a:r>
            <a:r>
              <a:rPr lang="en-GB" baseline="0" dirty="0" err="1"/>
              <a:t>glycosidic</a:t>
            </a:r>
            <a:r>
              <a:rPr lang="en-GB" baseline="0" dirty="0"/>
              <a:t>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4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</a:t>
            </a:r>
            <a:r>
              <a:rPr lang="en-GB" baseline="0" dirty="0" err="1"/>
              <a:t>glycosidic</a:t>
            </a:r>
            <a:r>
              <a:rPr lang="en-GB" baseline="0" dirty="0"/>
              <a:t>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62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</a:t>
            </a:r>
            <a:r>
              <a:rPr lang="en-GB" baseline="0" dirty="0" err="1"/>
              <a:t>glycosidic</a:t>
            </a:r>
            <a:r>
              <a:rPr lang="en-GB" baseline="0" dirty="0"/>
              <a:t>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092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36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5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0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51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6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24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4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58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1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0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49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62BF-FFA9-4C55-9AF5-5B9CAE2D41DD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B8E7-201B-4CA8-B19F-2A67592E1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5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customXml" Target="../ink/ink55.xml"/><Relationship Id="rId18" Type="http://schemas.openxmlformats.org/officeDocument/2006/relationships/image" Target="../media/image60.png"/><Relationship Id="rId3" Type="http://schemas.openxmlformats.org/officeDocument/2006/relationships/image" Target="../media/image52.emf"/><Relationship Id="rId7" Type="http://schemas.openxmlformats.org/officeDocument/2006/relationships/customXml" Target="../ink/ink52.xml"/><Relationship Id="rId12" Type="http://schemas.openxmlformats.org/officeDocument/2006/relationships/image" Target="../media/image57.png"/><Relationship Id="rId17" Type="http://schemas.openxmlformats.org/officeDocument/2006/relationships/customXml" Target="../ink/ink57.xm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customXml" Target="../ink/ink54.xml"/><Relationship Id="rId5" Type="http://schemas.openxmlformats.org/officeDocument/2006/relationships/customXml" Target="../ink/ink51.xml"/><Relationship Id="rId15" Type="http://schemas.openxmlformats.org/officeDocument/2006/relationships/customXml" Target="../ink/ink56.xml"/><Relationship Id="rId10" Type="http://schemas.openxmlformats.org/officeDocument/2006/relationships/image" Target="../media/image56.png"/><Relationship Id="rId4" Type="http://schemas.openxmlformats.org/officeDocument/2006/relationships/image" Target="../media/image53.png"/><Relationship Id="rId9" Type="http://schemas.openxmlformats.org/officeDocument/2006/relationships/customXml" Target="../ink/ink53.xml"/><Relationship Id="rId1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3.png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customXml" Target="../ink/ink23.xml"/><Relationship Id="rId50" Type="http://schemas.openxmlformats.org/officeDocument/2006/relationships/image" Target="../media/image25.png"/><Relationship Id="rId55" Type="http://schemas.openxmlformats.org/officeDocument/2006/relationships/customXml" Target="../ink/ink27.xml"/><Relationship Id="rId63" Type="http://schemas.openxmlformats.org/officeDocument/2006/relationships/customXml" Target="../ink/ink31.xml"/><Relationship Id="rId68" Type="http://schemas.openxmlformats.org/officeDocument/2006/relationships/image" Target="../media/image34.png"/><Relationship Id="rId76" Type="http://schemas.openxmlformats.org/officeDocument/2006/relationships/image" Target="../media/image38.png"/><Relationship Id="rId84" Type="http://schemas.openxmlformats.org/officeDocument/2006/relationships/image" Target="../media/image42.png"/><Relationship Id="rId89" Type="http://schemas.openxmlformats.org/officeDocument/2006/relationships/customXml" Target="../ink/ink44.xml"/><Relationship Id="rId97" Type="http://schemas.openxmlformats.org/officeDocument/2006/relationships/customXml" Target="../ink/ink48.xml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46.png"/><Relationship Id="rId2" Type="http://schemas.openxmlformats.org/officeDocument/2006/relationships/chart" Target="../charts/chart1.xml"/><Relationship Id="rId16" Type="http://schemas.openxmlformats.org/officeDocument/2006/relationships/image" Target="../media/image8.png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29.png"/><Relationship Id="rId66" Type="http://schemas.openxmlformats.org/officeDocument/2006/relationships/image" Target="../media/image33.png"/><Relationship Id="rId74" Type="http://schemas.openxmlformats.org/officeDocument/2006/relationships/image" Target="../media/image37.png"/><Relationship Id="rId79" Type="http://schemas.openxmlformats.org/officeDocument/2006/relationships/customXml" Target="../ink/ink39.xml"/><Relationship Id="rId87" Type="http://schemas.openxmlformats.org/officeDocument/2006/relationships/customXml" Target="../ink/ink43.xml"/><Relationship Id="rId102" Type="http://schemas.openxmlformats.org/officeDocument/2006/relationships/image" Target="../media/image51.png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82" Type="http://schemas.openxmlformats.org/officeDocument/2006/relationships/image" Target="../media/image41.png"/><Relationship Id="rId90" Type="http://schemas.openxmlformats.org/officeDocument/2006/relationships/image" Target="../media/image45.png"/><Relationship Id="rId95" Type="http://schemas.openxmlformats.org/officeDocument/2006/relationships/customXml" Target="../ink/ink47.xml"/><Relationship Id="rId19" Type="http://schemas.openxmlformats.org/officeDocument/2006/relationships/customXml" Target="../ink/ink9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4.png"/><Relationship Id="rId56" Type="http://schemas.openxmlformats.org/officeDocument/2006/relationships/image" Target="../media/image28.png"/><Relationship Id="rId64" Type="http://schemas.openxmlformats.org/officeDocument/2006/relationships/image" Target="../media/image32.png"/><Relationship Id="rId69" Type="http://schemas.openxmlformats.org/officeDocument/2006/relationships/customXml" Target="../ink/ink34.xml"/><Relationship Id="rId77" Type="http://schemas.openxmlformats.org/officeDocument/2006/relationships/customXml" Target="../ink/ink38.xml"/><Relationship Id="rId100" Type="http://schemas.openxmlformats.org/officeDocument/2006/relationships/image" Target="../media/image50.png"/><Relationship Id="rId8" Type="http://schemas.openxmlformats.org/officeDocument/2006/relationships/image" Target="../media/image4.png"/><Relationship Id="rId51" Type="http://schemas.openxmlformats.org/officeDocument/2006/relationships/customXml" Target="../ink/ink25.xml"/><Relationship Id="rId72" Type="http://schemas.openxmlformats.org/officeDocument/2006/relationships/image" Target="../media/image36.png"/><Relationship Id="rId80" Type="http://schemas.openxmlformats.org/officeDocument/2006/relationships/image" Target="../media/image40.png"/><Relationship Id="rId85" Type="http://schemas.openxmlformats.org/officeDocument/2006/relationships/customXml" Target="../ink/ink42.xml"/><Relationship Id="rId93" Type="http://schemas.openxmlformats.org/officeDocument/2006/relationships/customXml" Target="../ink/ink46.xml"/><Relationship Id="rId98" Type="http://schemas.openxmlformats.org/officeDocument/2006/relationships/image" Target="../media/image49.png"/><Relationship Id="rId3" Type="http://schemas.openxmlformats.org/officeDocument/2006/relationships/customXml" Target="../ink/ink1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image" Target="../media/image10.png"/><Relationship Id="rId41" Type="http://schemas.openxmlformats.org/officeDocument/2006/relationships/customXml" Target="../ink/ink20.xml"/><Relationship Id="rId54" Type="http://schemas.openxmlformats.org/officeDocument/2006/relationships/image" Target="../media/image27.png"/><Relationship Id="rId62" Type="http://schemas.openxmlformats.org/officeDocument/2006/relationships/image" Target="../media/image31.png"/><Relationship Id="rId70" Type="http://schemas.openxmlformats.org/officeDocument/2006/relationships/image" Target="../media/image35.png"/><Relationship Id="rId75" Type="http://schemas.openxmlformats.org/officeDocument/2006/relationships/customXml" Target="../ink/ink37.xml"/><Relationship Id="rId83" Type="http://schemas.openxmlformats.org/officeDocument/2006/relationships/customXml" Target="../ink/ink41.xml"/><Relationship Id="rId88" Type="http://schemas.openxmlformats.org/officeDocument/2006/relationships/image" Target="../media/image44.png"/><Relationship Id="rId91" Type="http://schemas.openxmlformats.org/officeDocument/2006/relationships/customXml" Target="../ink/ink45.xml"/><Relationship Id="rId96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5.png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52" Type="http://schemas.openxmlformats.org/officeDocument/2006/relationships/image" Target="../media/image26.png"/><Relationship Id="rId60" Type="http://schemas.openxmlformats.org/officeDocument/2006/relationships/image" Target="../media/image30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78" Type="http://schemas.openxmlformats.org/officeDocument/2006/relationships/image" Target="../media/image39.png"/><Relationship Id="rId81" Type="http://schemas.openxmlformats.org/officeDocument/2006/relationships/customXml" Target="../ink/ink40.xml"/><Relationship Id="rId86" Type="http://schemas.openxmlformats.org/officeDocument/2006/relationships/image" Target="../media/image43.png"/><Relationship Id="rId94" Type="http://schemas.openxmlformats.org/officeDocument/2006/relationships/image" Target="../media/image47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9" Type="http://schemas.openxmlformats.org/officeDocument/2006/relationships/customXml" Target="../ink/ink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1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" y="2655071"/>
            <a:ext cx="7137105" cy="1371598"/>
          </a:xfrm>
          <a:prstGeom prst="rect">
            <a:avLst/>
          </a:prstGeom>
          <a:solidFill>
            <a:srgbClr val="93939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8" name="Rectangle 7"/>
          <p:cNvSpPr/>
          <p:nvPr/>
        </p:nvSpPr>
        <p:spPr>
          <a:xfrm>
            <a:off x="7312542" y="2655071"/>
            <a:ext cx="1831458" cy="137159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58845" y="2825968"/>
            <a:ext cx="6689655" cy="1029803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en-GB" sz="3300" b="1" dirty="0">
                <a:ln w="9525">
                  <a:solidFill>
                    <a:srgbClr val="7F7F7F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12700" dist="38100" dir="2700000" algn="tl" rotWithShape="0">
                    <a:srgbClr val="7F7F7F">
                      <a:lumMod val="50000"/>
                    </a:srgbClr>
                  </a:outerShdw>
                </a:effectLst>
                <a:latin typeface="Calibri" panose="020F0502020204030204" pitchFamily="34" charset="0"/>
              </a:rPr>
              <a:t>Quantitative amino acids estimation by Ninhydrin method</a:t>
            </a:r>
            <a:endParaRPr lang="en-GB" sz="3300" b="1" dirty="0">
              <a:ln w="9525">
                <a:solidFill>
                  <a:srgbClr val="7F7F7F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12700" dist="38100" dir="2700000" algn="tl" rotWithShape="0">
                  <a:srgbClr val="7F7F7F">
                    <a:lumMod val="50000"/>
                  </a:srgbClr>
                </a:outerShdw>
              </a:effectLst>
              <a:latin typeface="Trebuchet MS" panose="020B0603020202020204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49295" y="5253671"/>
            <a:ext cx="6108101" cy="8382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783">
              <a:defRPr/>
            </a:pPr>
            <a:r>
              <a:rPr lang="en-GB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BCH303 [Practical]</a:t>
            </a:r>
          </a:p>
        </p:txBody>
      </p:sp>
    </p:spTree>
    <p:extLst>
      <p:ext uri="{BB962C8B-B14F-4D97-AF65-F5344CB8AC3E}">
        <p14:creationId xmlns:p14="http://schemas.microsoft.com/office/powerpoint/2010/main" val="314219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Aim: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71449" y="1771650"/>
            <a:ext cx="8443161" cy="172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Determination of amino acids quantity using ninhydrin reaction.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16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Principle: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11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71449" y="1771650"/>
            <a:ext cx="8443161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At </a:t>
            </a:r>
            <a:r>
              <a:rPr lang="en-GB" sz="2000" dirty="0" err="1">
                <a:cs typeface="Times New Roman" panose="02020603050405020304" pitchFamily="18" charset="0"/>
              </a:rPr>
              <a:t>nuetral</a:t>
            </a:r>
            <a:r>
              <a:rPr lang="en-GB" sz="2000" dirty="0">
                <a:cs typeface="Times New Roman" panose="02020603050405020304" pitchFamily="18" charset="0"/>
              </a:rPr>
              <a:t> pH, ninhydrin destroys each primary α-amino acid to form </a:t>
            </a:r>
            <a:r>
              <a:rPr lang="en-GB" sz="2000" dirty="0" err="1">
                <a:cs typeface="Times New Roman" panose="02020603050405020304" pitchFamily="18" charset="0"/>
              </a:rPr>
              <a:t>Ruhemann's</a:t>
            </a:r>
            <a:r>
              <a:rPr lang="en-GB" sz="2000" dirty="0">
                <a:cs typeface="Times New Roman" panose="02020603050405020304" pitchFamily="18" charset="0"/>
              </a:rPr>
              <a:t> purple.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Maximum </a:t>
            </a:r>
            <a:r>
              <a:rPr lang="en-GB" sz="2000" b="1" dirty="0">
                <a:cs typeface="Times New Roman" panose="02020603050405020304" pitchFamily="18" charset="0"/>
              </a:rPr>
              <a:t>absorption at about 570 nm. 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intensity of the </a:t>
            </a:r>
            <a:r>
              <a:rPr lang="en-GB" sz="2000" dirty="0" err="1">
                <a:cs typeface="Times New Roman" panose="02020603050405020304" pitchFamily="18" charset="0"/>
              </a:rPr>
              <a:t>color</a:t>
            </a:r>
            <a:r>
              <a:rPr lang="en-GB" sz="2000" dirty="0">
                <a:cs typeface="Times New Roman" panose="02020603050405020304" pitchFamily="18" charset="0"/>
              </a:rPr>
              <a:t> resulted is </a:t>
            </a:r>
            <a:r>
              <a:rPr lang="en-GB" sz="20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linearly proportional </a:t>
            </a:r>
            <a:r>
              <a:rPr lang="en-GB" sz="2000" dirty="0">
                <a:cs typeface="Times New Roman" panose="02020603050405020304" pitchFamily="18" charset="0"/>
              </a:rPr>
              <a:t>to the concentration of the amino acids present in the solution.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20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7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Results: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E9D60F-F3F1-48C1-9CF7-7F61BBCCC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" y="2725510"/>
            <a:ext cx="5161269" cy="32682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0E22E7-4C34-4D93-8C84-62CA7A1A7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603" y="2478517"/>
            <a:ext cx="3968694" cy="275563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DA9446-241E-4ECD-AB1F-94E8B187BB14}"/>
              </a:ext>
            </a:extLst>
          </p:cNvPr>
          <p:cNvSpPr/>
          <p:nvPr/>
        </p:nvSpPr>
        <p:spPr>
          <a:xfrm>
            <a:off x="4972050" y="5351956"/>
            <a:ext cx="4133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ea typeface="Calibri" panose="020F0502020204030204" pitchFamily="34" charset="0"/>
              </a:rPr>
              <a:t>Figure 1. standard curve of amino acid using ninhydrin method.</a:t>
            </a:r>
            <a:endParaRPr lang="ar-SA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170559-507C-412D-82D9-73210393C9A7}"/>
              </a:ext>
            </a:extLst>
          </p:cNvPr>
          <p:cNvSpPr/>
          <p:nvPr/>
        </p:nvSpPr>
        <p:spPr>
          <a:xfrm>
            <a:off x="320703" y="2016852"/>
            <a:ext cx="4638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Table 1. Concentration of standard amino acid solution (alanine) and their absorbance at 570 nm.</a:t>
            </a:r>
            <a:endParaRPr lang="ar-SA" sz="1600" dirty="0">
              <a:cs typeface="Times New Roman" panose="02020603050405020304" pitchFamily="18" charset="0"/>
            </a:endParaRPr>
          </a:p>
        </p:txBody>
      </p:sp>
      <p:grpSp>
        <p:nvGrpSpPr>
          <p:cNvPr id="26" name="مجموعة 25">
            <a:extLst>
              <a:ext uri="{FF2B5EF4-FFF2-40B4-BE49-F238E27FC236}">
                <a16:creationId xmlns:a16="http://schemas.microsoft.com/office/drawing/2014/main" id="{A3B494B9-721D-F77B-1F78-AB105C6F3C61}"/>
              </a:ext>
            </a:extLst>
          </p:cNvPr>
          <p:cNvGrpSpPr/>
          <p:nvPr/>
        </p:nvGrpSpPr>
        <p:grpSpPr>
          <a:xfrm>
            <a:off x="6223403" y="5050742"/>
            <a:ext cx="750960" cy="201960"/>
            <a:chOff x="6223403" y="5050742"/>
            <a:chExt cx="750960" cy="201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8" name="حبر 17">
                  <a:extLst>
                    <a:ext uri="{FF2B5EF4-FFF2-40B4-BE49-F238E27FC236}">
                      <a16:creationId xmlns:a16="http://schemas.microsoft.com/office/drawing/2014/main" id="{7AA5FABA-8136-D0E1-11F2-77832488FCD0}"/>
                    </a:ext>
                  </a:extLst>
                </p14:cNvPr>
                <p14:cNvContentPartPr/>
                <p14:nvPr/>
              </p14:nvContentPartPr>
              <p14:xfrm>
                <a:off x="6223403" y="5153342"/>
                <a:ext cx="53280" cy="90720"/>
              </p14:xfrm>
            </p:contentPart>
          </mc:Choice>
          <mc:Fallback>
            <p:pic>
              <p:nvPicPr>
                <p:cNvPr id="18" name="حبر 17">
                  <a:extLst>
                    <a:ext uri="{FF2B5EF4-FFF2-40B4-BE49-F238E27FC236}">
                      <a16:creationId xmlns:a16="http://schemas.microsoft.com/office/drawing/2014/main" id="{7AA5FABA-8136-D0E1-11F2-77832488FCD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214763" y="5144342"/>
                  <a:ext cx="7092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9" name="حبر 18">
                  <a:extLst>
                    <a:ext uri="{FF2B5EF4-FFF2-40B4-BE49-F238E27FC236}">
                      <a16:creationId xmlns:a16="http://schemas.microsoft.com/office/drawing/2014/main" id="{1168C598-29BB-12FF-38D2-E2763ABDC696}"/>
                    </a:ext>
                  </a:extLst>
                </p14:cNvPr>
                <p14:cNvContentPartPr/>
                <p14:nvPr/>
              </p14:nvContentPartPr>
              <p14:xfrm>
                <a:off x="6321683" y="5050742"/>
                <a:ext cx="39960" cy="196200"/>
              </p14:xfrm>
            </p:contentPart>
          </mc:Choice>
          <mc:Fallback>
            <p:pic>
              <p:nvPicPr>
                <p:cNvPr id="19" name="حبر 18">
                  <a:extLst>
                    <a:ext uri="{FF2B5EF4-FFF2-40B4-BE49-F238E27FC236}">
                      <a16:creationId xmlns:a16="http://schemas.microsoft.com/office/drawing/2014/main" id="{1168C598-29BB-12FF-38D2-E2763ABDC69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313043" y="5042102"/>
                  <a:ext cx="5760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0" name="حبر 19">
                  <a:extLst>
                    <a:ext uri="{FF2B5EF4-FFF2-40B4-BE49-F238E27FC236}">
                      <a16:creationId xmlns:a16="http://schemas.microsoft.com/office/drawing/2014/main" id="{C9FDFCD5-CFFA-7957-EA20-9B8458613812}"/>
                    </a:ext>
                  </a:extLst>
                </p14:cNvPr>
                <p14:cNvContentPartPr/>
                <p14:nvPr/>
              </p14:nvContentPartPr>
              <p14:xfrm>
                <a:off x="6414563" y="5212022"/>
                <a:ext cx="79200" cy="39960"/>
              </p14:xfrm>
            </p:contentPart>
          </mc:Choice>
          <mc:Fallback>
            <p:pic>
              <p:nvPicPr>
                <p:cNvPr id="20" name="حبر 19">
                  <a:extLst>
                    <a:ext uri="{FF2B5EF4-FFF2-40B4-BE49-F238E27FC236}">
                      <a16:creationId xmlns:a16="http://schemas.microsoft.com/office/drawing/2014/main" id="{C9FDFCD5-CFFA-7957-EA20-9B845861381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405923" y="5203382"/>
                  <a:ext cx="9684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1" name="حبر 20">
                  <a:extLst>
                    <a:ext uri="{FF2B5EF4-FFF2-40B4-BE49-F238E27FC236}">
                      <a16:creationId xmlns:a16="http://schemas.microsoft.com/office/drawing/2014/main" id="{BE692769-76A6-FAE9-F943-80BB3CBABAFB}"/>
                    </a:ext>
                  </a:extLst>
                </p14:cNvPr>
                <p14:cNvContentPartPr/>
                <p14:nvPr/>
              </p14:nvContentPartPr>
              <p14:xfrm>
                <a:off x="6540923" y="5181062"/>
                <a:ext cx="87480" cy="66960"/>
              </p14:xfrm>
            </p:contentPart>
          </mc:Choice>
          <mc:Fallback>
            <p:pic>
              <p:nvPicPr>
                <p:cNvPr id="21" name="حبر 20">
                  <a:extLst>
                    <a:ext uri="{FF2B5EF4-FFF2-40B4-BE49-F238E27FC236}">
                      <a16:creationId xmlns:a16="http://schemas.microsoft.com/office/drawing/2014/main" id="{BE692769-76A6-FAE9-F943-80BB3CBABAF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532283" y="5172422"/>
                  <a:ext cx="10512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2" name="حبر 21">
                  <a:extLst>
                    <a:ext uri="{FF2B5EF4-FFF2-40B4-BE49-F238E27FC236}">
                      <a16:creationId xmlns:a16="http://schemas.microsoft.com/office/drawing/2014/main" id="{51856C38-9DEC-E56F-FAD4-BDF04BB46D54}"/>
                    </a:ext>
                  </a:extLst>
                </p14:cNvPr>
                <p14:cNvContentPartPr/>
                <p14:nvPr/>
              </p14:nvContentPartPr>
              <p14:xfrm>
                <a:off x="6656843" y="5098982"/>
                <a:ext cx="21240" cy="130320"/>
              </p14:xfrm>
            </p:contentPart>
          </mc:Choice>
          <mc:Fallback>
            <p:pic>
              <p:nvPicPr>
                <p:cNvPr id="22" name="حبر 21">
                  <a:extLst>
                    <a:ext uri="{FF2B5EF4-FFF2-40B4-BE49-F238E27FC236}">
                      <a16:creationId xmlns:a16="http://schemas.microsoft.com/office/drawing/2014/main" id="{51856C38-9DEC-E56F-FAD4-BDF04BB46D5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648203" y="5089982"/>
                  <a:ext cx="388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4" name="حبر 23">
                  <a:extLst>
                    <a:ext uri="{FF2B5EF4-FFF2-40B4-BE49-F238E27FC236}">
                      <a16:creationId xmlns:a16="http://schemas.microsoft.com/office/drawing/2014/main" id="{F0C1CF6A-4686-BF3A-DAC2-BFBDF2A5572E}"/>
                    </a:ext>
                  </a:extLst>
                </p14:cNvPr>
                <p14:cNvContentPartPr/>
                <p14:nvPr/>
              </p14:nvContentPartPr>
              <p14:xfrm>
                <a:off x="6725603" y="5175662"/>
                <a:ext cx="92520" cy="69480"/>
              </p14:xfrm>
            </p:contentPart>
          </mc:Choice>
          <mc:Fallback>
            <p:pic>
              <p:nvPicPr>
                <p:cNvPr id="24" name="حبر 23">
                  <a:extLst>
                    <a:ext uri="{FF2B5EF4-FFF2-40B4-BE49-F238E27FC236}">
                      <a16:creationId xmlns:a16="http://schemas.microsoft.com/office/drawing/2014/main" id="{F0C1CF6A-4686-BF3A-DAC2-BFBDF2A5572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716603" y="5167022"/>
                  <a:ext cx="11016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3EB4C35E-5994-762C-33C5-A57682FD490B}"/>
                    </a:ext>
                  </a:extLst>
                </p14:cNvPr>
                <p14:cNvContentPartPr/>
                <p14:nvPr/>
              </p14:nvContentPartPr>
              <p14:xfrm>
                <a:off x="6875003" y="5206622"/>
                <a:ext cx="99360" cy="46080"/>
              </p14:xfrm>
            </p:contentPart>
          </mc:Choice>
          <mc:Fallback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id="{3EB4C35E-5994-762C-33C5-A57682FD490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866003" y="5197982"/>
                  <a:ext cx="117000" cy="63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4559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Amino acid quantitation 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97661" y="1587156"/>
            <a:ext cx="8796308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Free amino acids, as well as amino acids released from macromolecules such as peptides, proteins or glycoproteins. Are usually being analysed. When and Why? 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dirty="0"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 err="1">
                <a:cs typeface="Times New Roman" panose="02020603050405020304" pitchFamily="18" charset="0"/>
              </a:rPr>
              <a:t>a.a</a:t>
            </a:r>
            <a:r>
              <a:rPr lang="en-GB" dirty="0">
                <a:cs typeface="Times New Roman" panose="02020603050405020304" pitchFamily="18" charset="0"/>
              </a:rPr>
              <a:t> analysis mean? 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70C0"/>
                </a:solidFill>
                <a:cs typeface="Times New Roman" panose="02020603050405020304" pitchFamily="18" charset="0"/>
              </a:rPr>
              <a:t>Importance ?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68" indent="-257168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7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Ninhydrin reaction: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3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97661" y="1587156"/>
            <a:ext cx="8796308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Sensitive in detecting of total free alpha-amino acids.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Microgram amounts.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dirty="0"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Non-selective ?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Other convenient reagents are available which can react with the alpha amino group to form </a:t>
            </a:r>
            <a:r>
              <a:rPr lang="en-GB" dirty="0" err="1">
                <a:cs typeface="Times New Roman" panose="02020603050405020304" pitchFamily="18" charset="0"/>
              </a:rPr>
              <a:t>colored</a:t>
            </a:r>
            <a:r>
              <a:rPr lang="en-GB" dirty="0">
                <a:cs typeface="Times New Roman" panose="02020603050405020304" pitchFamily="18" charset="0"/>
              </a:rPr>
              <a:t> or fluorescent derivatives. These include </a:t>
            </a:r>
            <a:r>
              <a:rPr lang="en-GB" dirty="0" err="1">
                <a:cs typeface="Times New Roman" panose="02020603050405020304" pitchFamily="18" charset="0"/>
              </a:rPr>
              <a:t>fluorescamine</a:t>
            </a:r>
            <a:r>
              <a:rPr lang="en-GB" dirty="0">
                <a:cs typeface="Times New Roman" panose="02020603050405020304" pitchFamily="18" charset="0"/>
              </a:rPr>
              <a:t>, </a:t>
            </a:r>
            <a:r>
              <a:rPr lang="en-GB" dirty="0" err="1">
                <a:cs typeface="Times New Roman" panose="02020603050405020304" pitchFamily="18" charset="0"/>
              </a:rPr>
              <a:t>dansyl</a:t>
            </a:r>
            <a:r>
              <a:rPr lang="en-GB" dirty="0">
                <a:cs typeface="Times New Roman" panose="02020603050405020304" pitchFamily="18" charset="0"/>
              </a:rPr>
              <a:t> chloride, etc., </a:t>
            </a:r>
            <a:r>
              <a:rPr lang="en-GB" b="1" u="sng" dirty="0">
                <a:cs typeface="Times New Roman" panose="02020603050405020304" pitchFamily="18" charset="0"/>
              </a:rPr>
              <a:t>used in the detection of trace amounts of amino acids at the nanogram level.</a:t>
            </a:r>
            <a:endParaRPr lang="en-US" b="1" u="sng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5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7349A52-C3A1-779A-0F6F-48F582EC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140" t="29522" r="25701" b="16314"/>
          <a:stretch/>
        </p:blipFill>
        <p:spPr>
          <a:xfrm>
            <a:off x="2344352" y="452926"/>
            <a:ext cx="4455296" cy="2761267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E17DDF6E-0F6F-8F25-1868-0E3FF82E826A}"/>
              </a:ext>
            </a:extLst>
          </p:cNvPr>
          <p:cNvSpPr txBox="1"/>
          <p:nvPr/>
        </p:nvSpPr>
        <p:spPr>
          <a:xfrm>
            <a:off x="512746" y="3429000"/>
            <a:ext cx="8252881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 err="1">
                <a:cs typeface="Times New Roman" panose="02020603050405020304" pitchFamily="18" charset="0"/>
              </a:rPr>
              <a:t>Ruhemann's</a:t>
            </a:r>
            <a:r>
              <a:rPr lang="en-GB" dirty="0">
                <a:cs typeface="Times New Roman" panose="02020603050405020304" pitchFamily="18" charset="0"/>
              </a:rPr>
              <a:t> purple formed by the reaction at 570 nm is measured, whereas for </a:t>
            </a:r>
            <a:r>
              <a:rPr lang="en-GB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imino</a:t>
            </a:r>
            <a:r>
              <a:rPr lang="en-GB" b="1" dirty="0">
                <a:solidFill>
                  <a:srgbClr val="0070C0"/>
                </a:solidFill>
                <a:cs typeface="Times New Roman" panose="02020603050405020304" pitchFamily="18" charset="0"/>
              </a:rPr>
              <a:t> acids</a:t>
            </a:r>
            <a:r>
              <a:rPr lang="en-GB" dirty="0">
                <a:cs typeface="Times New Roman" panose="02020603050405020304" pitchFamily="18" charset="0"/>
              </a:rPr>
              <a:t>, the absorption happens at 440 nm.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b="1" u="sng" dirty="0">
                <a:cs typeface="Times New Roman" panose="02020603050405020304" pitchFamily="18" charset="0"/>
              </a:rPr>
              <a:t>The </a:t>
            </a:r>
            <a:r>
              <a:rPr lang="en-GB" b="1" u="sng" dirty="0" err="1">
                <a:cs typeface="Times New Roman" panose="02020603050405020304" pitchFamily="18" charset="0"/>
              </a:rPr>
              <a:t>color</a:t>
            </a:r>
            <a:r>
              <a:rPr lang="en-GB" b="1" u="sng" dirty="0">
                <a:cs typeface="Times New Roman" panose="02020603050405020304" pitchFamily="18" charset="0"/>
              </a:rPr>
              <a:t> intensity produced is proportional to the amino acid concentration.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So ?</a:t>
            </a:r>
            <a:endParaRPr lang="en-US" sz="36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anose="02020603050405020304" pitchFamily="18" charset="0"/>
            </a:endParaRP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1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F494EDF5-9CD2-F06C-CE4C-64005AFEB9F5}"/>
              </a:ext>
            </a:extLst>
          </p:cNvPr>
          <p:cNvSpPr txBox="1"/>
          <p:nvPr/>
        </p:nvSpPr>
        <p:spPr>
          <a:xfrm>
            <a:off x="310054" y="2117835"/>
            <a:ext cx="82874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-Knowing the direct relationship between known concentrations and their absorbance values is beneficial for draw </a:t>
            </a:r>
            <a: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  <a:t>Calibration “Standard ” Curve of concentration</a:t>
            </a:r>
            <a:r>
              <a:rPr lang="en-US" dirty="0">
                <a:solidFill>
                  <a:srgbClr val="000000"/>
                </a:solidFill>
                <a:latin typeface="-apple-system"/>
              </a:rPr>
              <a:t>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/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- Establishing a </a:t>
            </a:r>
            <a: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  <a:t>Standard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 curve allows for the determination of </a:t>
            </a:r>
            <a:r>
              <a:rPr lang="en-US" b="0" i="0" dirty="0">
                <a:solidFill>
                  <a:srgbClr val="FF0000"/>
                </a:solidFill>
                <a:effectLst/>
                <a:latin typeface="-apple-system"/>
              </a:rPr>
              <a:t>unknown concentrations 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by measuring absorbance and applying the linear relationship.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45D8B5-515F-5888-B43F-B8B5428AB71C}"/>
              </a:ext>
            </a:extLst>
          </p:cNvPr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B3A6E9-4D5B-6E9B-BCE4-1728A09FFDB8}"/>
              </a:ext>
            </a:extLst>
          </p:cNvPr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9B5D702E-E3AC-2DA9-60F2-BDBEE759A10E}"/>
              </a:ext>
            </a:extLst>
          </p:cNvPr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“Standard ” Curve of concentration </a:t>
            </a:r>
            <a:r>
              <a:rPr lang="en-GB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1447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6</a:t>
            </a:fld>
            <a:endParaRPr lang="en-GB"/>
          </a:p>
        </p:txBody>
      </p:sp>
      <p:sp>
        <p:nvSpPr>
          <p:cNvPr id="6" name="مربع نص 5"/>
          <p:cNvSpPr txBox="1"/>
          <p:nvPr/>
        </p:nvSpPr>
        <p:spPr>
          <a:xfrm>
            <a:off x="402814" y="1859340"/>
            <a:ext cx="833837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b="1" dirty="0"/>
              <a:t>How to determine unknown concentration </a:t>
            </a:r>
          </a:p>
          <a:p>
            <a:pPr algn="ctr" rtl="0"/>
            <a:r>
              <a:rPr lang="en-US" sz="3200" b="1" dirty="0"/>
              <a:t>of a solution with known absorbance value using </a:t>
            </a:r>
            <a:r>
              <a:rPr lang="en-GB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Standard curve of concentration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?</a:t>
            </a:r>
          </a:p>
          <a:p>
            <a:pPr algn="ctr" rtl="0"/>
            <a:r>
              <a:rPr lang="en-US" sz="3200" b="1" dirty="0"/>
              <a:t>  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209594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1809312731"/>
              </p:ext>
            </p:extLst>
          </p:nvPr>
        </p:nvGraphicFramePr>
        <p:xfrm>
          <a:off x="467544" y="836712"/>
          <a:ext cx="770485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رابط مستقيم 4"/>
          <p:cNvCxnSpPr>
            <a:cxnSpLocks/>
          </p:cNvCxnSpPr>
          <p:nvPr/>
        </p:nvCxnSpPr>
        <p:spPr>
          <a:xfrm>
            <a:off x="1334814" y="3525722"/>
            <a:ext cx="304274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>
            <a:cxnSpLocks/>
          </p:cNvCxnSpPr>
          <p:nvPr/>
        </p:nvCxnSpPr>
        <p:spPr>
          <a:xfrm>
            <a:off x="4377557" y="3525722"/>
            <a:ext cx="0" cy="21602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6"/>
          <p:cNvSpPr txBox="1"/>
          <p:nvPr/>
        </p:nvSpPr>
        <p:spPr>
          <a:xfrm>
            <a:off x="1871700" y="1572333"/>
            <a:ext cx="2448272" cy="80021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GB" sz="1400" dirty="0">
                <a:latin typeface="Calibri" pitchFamily="34" charset="0"/>
              </a:rPr>
              <a:t>Absorbance of the </a:t>
            </a:r>
          </a:p>
          <a:p>
            <a:pPr algn="ctr" rtl="0"/>
            <a:r>
              <a:rPr lang="en-GB" sz="1400" dirty="0">
                <a:latin typeface="Calibri" pitchFamily="34" charset="0"/>
              </a:rPr>
              <a:t>” solution with unknown concentration”  </a:t>
            </a:r>
            <a:r>
              <a:rPr lang="en-GB" b="1" dirty="0">
                <a:solidFill>
                  <a:schemeClr val="accent6"/>
                </a:solidFill>
                <a:latin typeface="Calibri" pitchFamily="34" charset="0"/>
              </a:rPr>
              <a:t>the sample</a:t>
            </a:r>
            <a:endParaRPr lang="ar-SA" sz="14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cxnSp>
        <p:nvCxnSpPr>
          <p:cNvPr id="8" name="رابط كسهم مستقيم 7"/>
          <p:cNvCxnSpPr>
            <a:cxnSpLocks/>
          </p:cNvCxnSpPr>
          <p:nvPr/>
        </p:nvCxnSpPr>
        <p:spPr>
          <a:xfrm flipH="1">
            <a:off x="1566041" y="2417379"/>
            <a:ext cx="725214" cy="1011621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ربع نص 8"/>
          <p:cNvSpPr txBox="1"/>
          <p:nvPr/>
        </p:nvSpPr>
        <p:spPr>
          <a:xfrm>
            <a:off x="5724128" y="4149080"/>
            <a:ext cx="2088232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GB" sz="1400" dirty="0">
                <a:latin typeface="Calibri" pitchFamily="34" charset="0"/>
              </a:rPr>
              <a:t>Concentration of the </a:t>
            </a:r>
          </a:p>
          <a:p>
            <a:pPr algn="ctr" rtl="0"/>
            <a:r>
              <a:rPr lang="en-GB" sz="1400" b="1" dirty="0">
                <a:solidFill>
                  <a:schemeClr val="accent6"/>
                </a:solidFill>
                <a:latin typeface="Calibri" pitchFamily="34" charset="0"/>
              </a:rPr>
              <a:t>the sample</a:t>
            </a:r>
            <a:endParaRPr lang="ar-SA" sz="1400" dirty="0">
              <a:latin typeface="Calibri" pitchFamily="34" charset="0"/>
            </a:endParaRPr>
          </a:p>
        </p:txBody>
      </p:sp>
      <p:cxnSp>
        <p:nvCxnSpPr>
          <p:cNvPr id="10" name="رابط كسهم مستقيم 9"/>
          <p:cNvCxnSpPr>
            <a:cxnSpLocks/>
          </p:cNvCxnSpPr>
          <p:nvPr/>
        </p:nvCxnSpPr>
        <p:spPr>
          <a:xfrm flipH="1">
            <a:off x="4550979" y="4509120"/>
            <a:ext cx="1173149" cy="872177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id="{028A66DF-2AC9-DC86-1A42-F723DF549943}"/>
                  </a:ext>
                </a:extLst>
              </p14:cNvPr>
              <p14:cNvContentPartPr/>
              <p14:nvPr/>
            </p14:nvContentPartPr>
            <p14:xfrm>
              <a:off x="2170163" y="4988102"/>
              <a:ext cx="75600" cy="53280"/>
            </p14:xfrm>
          </p:contentPart>
        </mc:Choice>
        <mc:Fallback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028A66DF-2AC9-DC86-1A42-F723DF5499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1523" y="4979462"/>
                <a:ext cx="9324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0" name="حبر 19">
                <a:extLst>
                  <a:ext uri="{FF2B5EF4-FFF2-40B4-BE49-F238E27FC236}">
                    <a16:creationId xmlns:a16="http://schemas.microsoft.com/office/drawing/2014/main" id="{43C2BAB0-FF6E-784C-278E-72682B7D5319}"/>
                  </a:ext>
                </a:extLst>
              </p14:cNvPr>
              <p14:cNvContentPartPr/>
              <p14:nvPr/>
            </p14:nvContentPartPr>
            <p14:xfrm>
              <a:off x="2875403" y="4490942"/>
              <a:ext cx="102960" cy="68760"/>
            </p14:xfrm>
          </p:contentPart>
        </mc:Choice>
        <mc:Fallback>
          <p:pic>
            <p:nvPicPr>
              <p:cNvPr id="20" name="حبر 19">
                <a:extLst>
                  <a:ext uri="{FF2B5EF4-FFF2-40B4-BE49-F238E27FC236}">
                    <a16:creationId xmlns:a16="http://schemas.microsoft.com/office/drawing/2014/main" id="{43C2BAB0-FF6E-784C-278E-72682B7D53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66403" y="4482302"/>
                <a:ext cx="120600" cy="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1" name="حبر 20">
                <a:extLst>
                  <a:ext uri="{FF2B5EF4-FFF2-40B4-BE49-F238E27FC236}">
                    <a16:creationId xmlns:a16="http://schemas.microsoft.com/office/drawing/2014/main" id="{0CE04129-9F34-2FB5-E0A2-E5AF6B78C310}"/>
                  </a:ext>
                </a:extLst>
              </p14:cNvPr>
              <p14:cNvContentPartPr/>
              <p14:nvPr/>
            </p14:nvContentPartPr>
            <p14:xfrm>
              <a:off x="3584603" y="3976502"/>
              <a:ext cx="120240" cy="107640"/>
            </p14:xfrm>
          </p:contentPart>
        </mc:Choice>
        <mc:Fallback>
          <p:pic>
            <p:nvPicPr>
              <p:cNvPr id="21" name="حبر 20">
                <a:extLst>
                  <a:ext uri="{FF2B5EF4-FFF2-40B4-BE49-F238E27FC236}">
                    <a16:creationId xmlns:a16="http://schemas.microsoft.com/office/drawing/2014/main" id="{0CE04129-9F34-2FB5-E0A2-E5AF6B78C31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75963" y="3967502"/>
                <a:ext cx="13788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2" name="حبر 21">
                <a:extLst>
                  <a:ext uri="{FF2B5EF4-FFF2-40B4-BE49-F238E27FC236}">
                    <a16:creationId xmlns:a16="http://schemas.microsoft.com/office/drawing/2014/main" id="{186D06CB-CB89-E374-2517-9E48E27778BC}"/>
                  </a:ext>
                </a:extLst>
              </p14:cNvPr>
              <p14:cNvContentPartPr/>
              <p14:nvPr/>
            </p14:nvContentPartPr>
            <p14:xfrm>
              <a:off x="4306043" y="3490862"/>
              <a:ext cx="97560" cy="110880"/>
            </p14:xfrm>
          </p:contentPart>
        </mc:Choice>
        <mc:Fallback>
          <p:pic>
            <p:nvPicPr>
              <p:cNvPr id="22" name="حبر 21">
                <a:extLst>
                  <a:ext uri="{FF2B5EF4-FFF2-40B4-BE49-F238E27FC236}">
                    <a16:creationId xmlns:a16="http://schemas.microsoft.com/office/drawing/2014/main" id="{186D06CB-CB89-E374-2517-9E48E27778B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97403" y="3482222"/>
                <a:ext cx="115200" cy="12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3" name="حبر 22">
                <a:extLst>
                  <a:ext uri="{FF2B5EF4-FFF2-40B4-BE49-F238E27FC236}">
                    <a16:creationId xmlns:a16="http://schemas.microsoft.com/office/drawing/2014/main" id="{689D448C-9294-547C-F7BB-5CDD18C2F2EC}"/>
                  </a:ext>
                </a:extLst>
              </p14:cNvPr>
              <p14:cNvContentPartPr/>
              <p14:nvPr/>
            </p14:nvContentPartPr>
            <p14:xfrm>
              <a:off x="5072843" y="3005942"/>
              <a:ext cx="47880" cy="64440"/>
            </p14:xfrm>
          </p:contentPart>
        </mc:Choice>
        <mc:Fallback>
          <p:pic>
            <p:nvPicPr>
              <p:cNvPr id="23" name="حبر 22">
                <a:extLst>
                  <a:ext uri="{FF2B5EF4-FFF2-40B4-BE49-F238E27FC236}">
                    <a16:creationId xmlns:a16="http://schemas.microsoft.com/office/drawing/2014/main" id="{689D448C-9294-547C-F7BB-5CDD18C2F2E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63843" y="2997302"/>
                <a:ext cx="6552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6" name="حبر 25">
                <a:extLst>
                  <a:ext uri="{FF2B5EF4-FFF2-40B4-BE49-F238E27FC236}">
                    <a16:creationId xmlns:a16="http://schemas.microsoft.com/office/drawing/2014/main" id="{EDADD683-C733-155E-23B4-3962F41784D5}"/>
                  </a:ext>
                </a:extLst>
              </p14:cNvPr>
              <p14:cNvContentPartPr/>
              <p14:nvPr/>
            </p14:nvContentPartPr>
            <p14:xfrm>
              <a:off x="6493043" y="1961582"/>
              <a:ext cx="74160" cy="109800"/>
            </p14:xfrm>
          </p:contentPart>
        </mc:Choice>
        <mc:Fallback>
          <p:pic>
            <p:nvPicPr>
              <p:cNvPr id="26" name="حبر 25">
                <a:extLst>
                  <a:ext uri="{FF2B5EF4-FFF2-40B4-BE49-F238E27FC236}">
                    <a16:creationId xmlns:a16="http://schemas.microsoft.com/office/drawing/2014/main" id="{EDADD683-C733-155E-23B4-3962F41784D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84403" y="1952942"/>
                <a:ext cx="918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7" name="حبر 26">
                <a:extLst>
                  <a:ext uri="{FF2B5EF4-FFF2-40B4-BE49-F238E27FC236}">
                    <a16:creationId xmlns:a16="http://schemas.microsoft.com/office/drawing/2014/main" id="{F7216146-7DD2-42D8-7CEC-13BF702470DA}"/>
                  </a:ext>
                </a:extLst>
              </p14:cNvPr>
              <p14:cNvContentPartPr/>
              <p14:nvPr/>
            </p14:nvContentPartPr>
            <p14:xfrm>
              <a:off x="7200803" y="1494662"/>
              <a:ext cx="92880" cy="88920"/>
            </p14:xfrm>
          </p:contentPart>
        </mc:Choice>
        <mc:Fallback>
          <p:pic>
            <p:nvPicPr>
              <p:cNvPr id="27" name="حبر 26">
                <a:extLst>
                  <a:ext uri="{FF2B5EF4-FFF2-40B4-BE49-F238E27FC236}">
                    <a16:creationId xmlns:a16="http://schemas.microsoft.com/office/drawing/2014/main" id="{F7216146-7DD2-42D8-7CEC-13BF702470D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191803" y="1486022"/>
                <a:ext cx="110520" cy="10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مجموعة 49">
            <a:extLst>
              <a:ext uri="{FF2B5EF4-FFF2-40B4-BE49-F238E27FC236}">
                <a16:creationId xmlns:a16="http://schemas.microsoft.com/office/drawing/2014/main" id="{CE0A8EB3-5DFB-5F01-F3DB-C12C1E2D2081}"/>
              </a:ext>
            </a:extLst>
          </p:cNvPr>
          <p:cNvGrpSpPr/>
          <p:nvPr/>
        </p:nvGrpSpPr>
        <p:grpSpPr>
          <a:xfrm>
            <a:off x="2222723" y="4961822"/>
            <a:ext cx="371520" cy="379080"/>
            <a:chOff x="2222723" y="4961822"/>
            <a:chExt cx="371520" cy="37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3" name="حبر 32">
                  <a:extLst>
                    <a:ext uri="{FF2B5EF4-FFF2-40B4-BE49-F238E27FC236}">
                      <a16:creationId xmlns:a16="http://schemas.microsoft.com/office/drawing/2014/main" id="{1BED6AED-C3AF-93AB-80F3-97646B839682}"/>
                    </a:ext>
                  </a:extLst>
                </p14:cNvPr>
                <p14:cNvContentPartPr/>
                <p14:nvPr/>
              </p14:nvContentPartPr>
              <p14:xfrm>
                <a:off x="2222723" y="5047862"/>
                <a:ext cx="128160" cy="202680"/>
              </p14:xfrm>
            </p:contentPart>
          </mc:Choice>
          <mc:Fallback>
            <p:pic>
              <p:nvPicPr>
                <p:cNvPr id="33" name="حبر 32">
                  <a:extLst>
                    <a:ext uri="{FF2B5EF4-FFF2-40B4-BE49-F238E27FC236}">
                      <a16:creationId xmlns:a16="http://schemas.microsoft.com/office/drawing/2014/main" id="{1BED6AED-C3AF-93AB-80F3-97646B83968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213723" y="5039222"/>
                  <a:ext cx="14580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4" name="حبر 33">
                  <a:extLst>
                    <a:ext uri="{FF2B5EF4-FFF2-40B4-BE49-F238E27FC236}">
                      <a16:creationId xmlns:a16="http://schemas.microsoft.com/office/drawing/2014/main" id="{E2CDF09D-C721-A52D-BB54-EDCC0A4062C7}"/>
                    </a:ext>
                  </a:extLst>
                </p14:cNvPr>
                <p14:cNvContentPartPr/>
                <p14:nvPr/>
              </p14:nvContentPartPr>
              <p14:xfrm>
                <a:off x="2375723" y="5021582"/>
                <a:ext cx="23760" cy="198720"/>
              </p14:xfrm>
            </p:contentPart>
          </mc:Choice>
          <mc:Fallback>
            <p:pic>
              <p:nvPicPr>
                <p:cNvPr id="34" name="حبر 33">
                  <a:extLst>
                    <a:ext uri="{FF2B5EF4-FFF2-40B4-BE49-F238E27FC236}">
                      <a16:creationId xmlns:a16="http://schemas.microsoft.com/office/drawing/2014/main" id="{E2CDF09D-C721-A52D-BB54-EDCC0A4062C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366723" y="5012582"/>
                  <a:ext cx="4140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5" name="حبر 34">
                  <a:extLst>
                    <a:ext uri="{FF2B5EF4-FFF2-40B4-BE49-F238E27FC236}">
                      <a16:creationId xmlns:a16="http://schemas.microsoft.com/office/drawing/2014/main" id="{83D1D669-A6DB-8F0A-76ED-C710286BF0BD}"/>
                    </a:ext>
                  </a:extLst>
                </p14:cNvPr>
                <p14:cNvContentPartPr/>
                <p14:nvPr/>
              </p14:nvContentPartPr>
              <p14:xfrm>
                <a:off x="2354123" y="5079902"/>
                <a:ext cx="87120" cy="86760"/>
              </p14:xfrm>
            </p:contentPart>
          </mc:Choice>
          <mc:Fallback>
            <p:pic>
              <p:nvPicPr>
                <p:cNvPr id="35" name="حبر 34">
                  <a:extLst>
                    <a:ext uri="{FF2B5EF4-FFF2-40B4-BE49-F238E27FC236}">
                      <a16:creationId xmlns:a16="http://schemas.microsoft.com/office/drawing/2014/main" id="{83D1D669-A6DB-8F0A-76ED-C710286BF0B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345483" y="5071262"/>
                  <a:ext cx="10476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6" name="حبر 35">
                  <a:extLst>
                    <a:ext uri="{FF2B5EF4-FFF2-40B4-BE49-F238E27FC236}">
                      <a16:creationId xmlns:a16="http://schemas.microsoft.com/office/drawing/2014/main" id="{FDB6EA20-C8C3-33DF-0CC9-E6B51BCDAC1F}"/>
                    </a:ext>
                  </a:extLst>
                </p14:cNvPr>
                <p14:cNvContentPartPr/>
                <p14:nvPr/>
              </p14:nvContentPartPr>
              <p14:xfrm>
                <a:off x="2468243" y="4961822"/>
                <a:ext cx="126000" cy="263520"/>
              </p14:xfrm>
            </p:contentPart>
          </mc:Choice>
          <mc:Fallback>
            <p:pic>
              <p:nvPicPr>
                <p:cNvPr id="36" name="حبر 35">
                  <a:extLst>
                    <a:ext uri="{FF2B5EF4-FFF2-40B4-BE49-F238E27FC236}">
                      <a16:creationId xmlns:a16="http://schemas.microsoft.com/office/drawing/2014/main" id="{FDB6EA20-C8C3-33DF-0CC9-E6B51BCDAC1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459243" y="4952822"/>
                  <a:ext cx="14364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7" name="حبر 36">
                  <a:extLst>
                    <a:ext uri="{FF2B5EF4-FFF2-40B4-BE49-F238E27FC236}">
                      <a16:creationId xmlns:a16="http://schemas.microsoft.com/office/drawing/2014/main" id="{CAD7856A-DB89-EFA9-DB8A-4A89BB4B712E}"/>
                    </a:ext>
                  </a:extLst>
                </p14:cNvPr>
                <p14:cNvContentPartPr/>
                <p14:nvPr/>
              </p14:nvContentPartPr>
              <p14:xfrm>
                <a:off x="2457803" y="5258102"/>
                <a:ext cx="63360" cy="82800"/>
              </p14:xfrm>
            </p:contentPart>
          </mc:Choice>
          <mc:Fallback>
            <p:pic>
              <p:nvPicPr>
                <p:cNvPr id="37" name="حبر 36">
                  <a:extLst>
                    <a:ext uri="{FF2B5EF4-FFF2-40B4-BE49-F238E27FC236}">
                      <a16:creationId xmlns:a16="http://schemas.microsoft.com/office/drawing/2014/main" id="{CAD7856A-DB89-EFA9-DB8A-4A89BB4B712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448803" y="5249462"/>
                  <a:ext cx="81000" cy="10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مجموعة 51">
            <a:extLst>
              <a:ext uri="{FF2B5EF4-FFF2-40B4-BE49-F238E27FC236}">
                <a16:creationId xmlns:a16="http://schemas.microsoft.com/office/drawing/2014/main" id="{E91DC174-8705-A33B-4A22-E5C968190084}"/>
              </a:ext>
            </a:extLst>
          </p:cNvPr>
          <p:cNvGrpSpPr/>
          <p:nvPr/>
        </p:nvGrpSpPr>
        <p:grpSpPr>
          <a:xfrm>
            <a:off x="3639323" y="4098182"/>
            <a:ext cx="298800" cy="481680"/>
            <a:chOff x="3639323" y="4098182"/>
            <a:chExt cx="298800" cy="4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43" name="حبر 42">
                  <a:extLst>
                    <a:ext uri="{FF2B5EF4-FFF2-40B4-BE49-F238E27FC236}">
                      <a16:creationId xmlns:a16="http://schemas.microsoft.com/office/drawing/2014/main" id="{E388895E-5747-D353-D8E4-EDD0719136C8}"/>
                    </a:ext>
                  </a:extLst>
                </p14:cNvPr>
                <p14:cNvContentPartPr/>
                <p14:nvPr/>
              </p14:nvContentPartPr>
              <p14:xfrm>
                <a:off x="3639323" y="4209782"/>
                <a:ext cx="84600" cy="170640"/>
              </p14:xfrm>
            </p:contentPart>
          </mc:Choice>
          <mc:Fallback>
            <p:pic>
              <p:nvPicPr>
                <p:cNvPr id="43" name="حبر 42">
                  <a:extLst>
                    <a:ext uri="{FF2B5EF4-FFF2-40B4-BE49-F238E27FC236}">
                      <a16:creationId xmlns:a16="http://schemas.microsoft.com/office/drawing/2014/main" id="{E388895E-5747-D353-D8E4-EDD0719136C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630323" y="4200782"/>
                  <a:ext cx="1022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4" name="حبر 43">
                  <a:extLst>
                    <a:ext uri="{FF2B5EF4-FFF2-40B4-BE49-F238E27FC236}">
                      <a16:creationId xmlns:a16="http://schemas.microsoft.com/office/drawing/2014/main" id="{0567DB3E-E1B4-8EA1-1167-56794DEE9D23}"/>
                    </a:ext>
                  </a:extLst>
                </p14:cNvPr>
                <p14:cNvContentPartPr/>
                <p14:nvPr/>
              </p14:nvContentPartPr>
              <p14:xfrm>
                <a:off x="3766043" y="4127702"/>
                <a:ext cx="12960" cy="201600"/>
              </p14:xfrm>
            </p:contentPart>
          </mc:Choice>
          <mc:Fallback>
            <p:pic>
              <p:nvPicPr>
                <p:cNvPr id="44" name="حبر 43">
                  <a:extLst>
                    <a:ext uri="{FF2B5EF4-FFF2-40B4-BE49-F238E27FC236}">
                      <a16:creationId xmlns:a16="http://schemas.microsoft.com/office/drawing/2014/main" id="{0567DB3E-E1B4-8EA1-1167-56794DEE9D2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757403" y="4118702"/>
                  <a:ext cx="306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45" name="حبر 44">
                  <a:extLst>
                    <a:ext uri="{FF2B5EF4-FFF2-40B4-BE49-F238E27FC236}">
                      <a16:creationId xmlns:a16="http://schemas.microsoft.com/office/drawing/2014/main" id="{9AA11EB3-D99B-A872-1627-2DFB339D850F}"/>
                    </a:ext>
                  </a:extLst>
                </p14:cNvPr>
                <p14:cNvContentPartPr/>
                <p14:nvPr/>
              </p14:nvContentPartPr>
              <p14:xfrm>
                <a:off x="3723203" y="4225622"/>
                <a:ext cx="61920" cy="96120"/>
              </p14:xfrm>
            </p:contentPart>
          </mc:Choice>
          <mc:Fallback>
            <p:pic>
              <p:nvPicPr>
                <p:cNvPr id="45" name="حبر 44">
                  <a:extLst>
                    <a:ext uri="{FF2B5EF4-FFF2-40B4-BE49-F238E27FC236}">
                      <a16:creationId xmlns:a16="http://schemas.microsoft.com/office/drawing/2014/main" id="{9AA11EB3-D99B-A872-1627-2DFB339D850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714563" y="4216622"/>
                  <a:ext cx="795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6" name="حبر 45">
                  <a:extLst>
                    <a:ext uri="{FF2B5EF4-FFF2-40B4-BE49-F238E27FC236}">
                      <a16:creationId xmlns:a16="http://schemas.microsoft.com/office/drawing/2014/main" id="{AED0F527-836C-E0F0-C0DF-51EE61951F71}"/>
                    </a:ext>
                  </a:extLst>
                </p14:cNvPr>
                <p14:cNvContentPartPr/>
                <p14:nvPr/>
              </p14:nvContentPartPr>
              <p14:xfrm>
                <a:off x="3824363" y="4098182"/>
                <a:ext cx="113760" cy="234000"/>
              </p14:xfrm>
            </p:contentPart>
          </mc:Choice>
          <mc:Fallback>
            <p:pic>
              <p:nvPicPr>
                <p:cNvPr id="46" name="حبر 45">
                  <a:extLst>
                    <a:ext uri="{FF2B5EF4-FFF2-40B4-BE49-F238E27FC236}">
                      <a16:creationId xmlns:a16="http://schemas.microsoft.com/office/drawing/2014/main" id="{AED0F527-836C-E0F0-C0DF-51EE61951F7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815723" y="4089182"/>
                  <a:ext cx="13140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1" name="حبر 50">
                  <a:extLst>
                    <a:ext uri="{FF2B5EF4-FFF2-40B4-BE49-F238E27FC236}">
                      <a16:creationId xmlns:a16="http://schemas.microsoft.com/office/drawing/2014/main" id="{C8F48D22-A87C-945C-7975-885094C03D79}"/>
                    </a:ext>
                  </a:extLst>
                </p14:cNvPr>
                <p14:cNvContentPartPr/>
                <p14:nvPr/>
              </p14:nvContentPartPr>
              <p14:xfrm>
                <a:off x="3749123" y="4416062"/>
                <a:ext cx="122400" cy="163800"/>
              </p14:xfrm>
            </p:contentPart>
          </mc:Choice>
          <mc:Fallback>
            <p:pic>
              <p:nvPicPr>
                <p:cNvPr id="51" name="حبر 50">
                  <a:extLst>
                    <a:ext uri="{FF2B5EF4-FFF2-40B4-BE49-F238E27FC236}">
                      <a16:creationId xmlns:a16="http://schemas.microsoft.com/office/drawing/2014/main" id="{C8F48D22-A87C-945C-7975-885094C03D7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740123" y="4407422"/>
                  <a:ext cx="140040" cy="18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id="{C7AB239B-555A-758D-1561-8FFFC5BB4E66}"/>
              </a:ext>
            </a:extLst>
          </p:cNvPr>
          <p:cNvGrpSpPr/>
          <p:nvPr/>
        </p:nvGrpSpPr>
        <p:grpSpPr>
          <a:xfrm>
            <a:off x="2908883" y="4579502"/>
            <a:ext cx="342720" cy="486360"/>
            <a:chOff x="2908883" y="4579502"/>
            <a:chExt cx="342720" cy="48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8" name="حبر 37">
                  <a:extLst>
                    <a:ext uri="{FF2B5EF4-FFF2-40B4-BE49-F238E27FC236}">
                      <a16:creationId xmlns:a16="http://schemas.microsoft.com/office/drawing/2014/main" id="{8F76F8C6-5F99-BD30-AD6D-F9C500D24DAD}"/>
                    </a:ext>
                  </a:extLst>
                </p14:cNvPr>
                <p14:cNvContentPartPr/>
                <p14:nvPr/>
              </p14:nvContentPartPr>
              <p14:xfrm>
                <a:off x="2908883" y="4774262"/>
                <a:ext cx="66960" cy="90360"/>
              </p14:xfrm>
            </p:contentPart>
          </mc:Choice>
          <mc:Fallback>
            <p:pic>
              <p:nvPicPr>
                <p:cNvPr id="38" name="حبر 37">
                  <a:extLst>
                    <a:ext uri="{FF2B5EF4-FFF2-40B4-BE49-F238E27FC236}">
                      <a16:creationId xmlns:a16="http://schemas.microsoft.com/office/drawing/2014/main" id="{8F76F8C6-5F99-BD30-AD6D-F9C500D24DA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900243" y="4765262"/>
                  <a:ext cx="846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9" name="حبر 38">
                  <a:extLst>
                    <a:ext uri="{FF2B5EF4-FFF2-40B4-BE49-F238E27FC236}">
                      <a16:creationId xmlns:a16="http://schemas.microsoft.com/office/drawing/2014/main" id="{43186A0E-F525-7AB8-DFCB-2725D0C3AACF}"/>
                    </a:ext>
                  </a:extLst>
                </p14:cNvPr>
                <p14:cNvContentPartPr/>
                <p14:nvPr/>
              </p14:nvContentPartPr>
              <p14:xfrm>
                <a:off x="3032723" y="4655102"/>
                <a:ext cx="42120" cy="153720"/>
              </p14:xfrm>
            </p:contentPart>
          </mc:Choice>
          <mc:Fallback>
            <p:pic>
              <p:nvPicPr>
                <p:cNvPr id="39" name="حبر 38">
                  <a:extLst>
                    <a:ext uri="{FF2B5EF4-FFF2-40B4-BE49-F238E27FC236}">
                      <a16:creationId xmlns:a16="http://schemas.microsoft.com/office/drawing/2014/main" id="{43186A0E-F525-7AB8-DFCB-2725D0C3AAC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024083" y="4646102"/>
                  <a:ext cx="597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0" name="حبر 39">
                  <a:extLst>
                    <a:ext uri="{FF2B5EF4-FFF2-40B4-BE49-F238E27FC236}">
                      <a16:creationId xmlns:a16="http://schemas.microsoft.com/office/drawing/2014/main" id="{E39A1FFF-BDDE-CC36-04FE-BADDFD2C5682}"/>
                    </a:ext>
                  </a:extLst>
                </p14:cNvPr>
                <p14:cNvContentPartPr/>
                <p14:nvPr/>
              </p14:nvContentPartPr>
              <p14:xfrm>
                <a:off x="3029843" y="4777862"/>
                <a:ext cx="58320" cy="29520"/>
              </p14:xfrm>
            </p:contentPart>
          </mc:Choice>
          <mc:Fallback>
            <p:pic>
              <p:nvPicPr>
                <p:cNvPr id="40" name="حبر 39">
                  <a:extLst>
                    <a:ext uri="{FF2B5EF4-FFF2-40B4-BE49-F238E27FC236}">
                      <a16:creationId xmlns:a16="http://schemas.microsoft.com/office/drawing/2014/main" id="{E39A1FFF-BDDE-CC36-04FE-BADDFD2C5682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021203" y="4768862"/>
                  <a:ext cx="7596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3" name="حبر 52">
                  <a:extLst>
                    <a:ext uri="{FF2B5EF4-FFF2-40B4-BE49-F238E27FC236}">
                      <a16:creationId xmlns:a16="http://schemas.microsoft.com/office/drawing/2014/main" id="{CFF8A266-160C-BA3D-C831-F9D468CB2C59}"/>
                    </a:ext>
                  </a:extLst>
                </p14:cNvPr>
                <p14:cNvContentPartPr/>
                <p14:nvPr/>
              </p14:nvContentPartPr>
              <p14:xfrm>
                <a:off x="3139643" y="4579502"/>
                <a:ext cx="111960" cy="257400"/>
              </p14:xfrm>
            </p:contentPart>
          </mc:Choice>
          <mc:Fallback>
            <p:pic>
              <p:nvPicPr>
                <p:cNvPr id="53" name="حبر 52">
                  <a:extLst>
                    <a:ext uri="{FF2B5EF4-FFF2-40B4-BE49-F238E27FC236}">
                      <a16:creationId xmlns:a16="http://schemas.microsoft.com/office/drawing/2014/main" id="{CFF8A266-160C-BA3D-C831-F9D468CB2C5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131003" y="4570862"/>
                  <a:ext cx="1296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4" name="حبر 53">
                  <a:extLst>
                    <a:ext uri="{FF2B5EF4-FFF2-40B4-BE49-F238E27FC236}">
                      <a16:creationId xmlns:a16="http://schemas.microsoft.com/office/drawing/2014/main" id="{538A93A3-E3FF-8348-7968-57148FEB8771}"/>
                    </a:ext>
                  </a:extLst>
                </p14:cNvPr>
                <p14:cNvContentPartPr/>
                <p14:nvPr/>
              </p14:nvContentPartPr>
              <p14:xfrm>
                <a:off x="3052883" y="4922942"/>
                <a:ext cx="176760" cy="142920"/>
              </p14:xfrm>
            </p:contentPart>
          </mc:Choice>
          <mc:Fallback>
            <p:pic>
              <p:nvPicPr>
                <p:cNvPr id="54" name="حبر 53">
                  <a:extLst>
                    <a:ext uri="{FF2B5EF4-FFF2-40B4-BE49-F238E27FC236}">
                      <a16:creationId xmlns:a16="http://schemas.microsoft.com/office/drawing/2014/main" id="{538A93A3-E3FF-8348-7968-57148FEB877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043883" y="4914302"/>
                  <a:ext cx="194400" cy="16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5C2F1B30-219D-85EB-7873-D087B21E21E6}"/>
              </a:ext>
            </a:extLst>
          </p:cNvPr>
          <p:cNvGrpSpPr/>
          <p:nvPr/>
        </p:nvGrpSpPr>
        <p:grpSpPr>
          <a:xfrm>
            <a:off x="4437443" y="3454142"/>
            <a:ext cx="473400" cy="413640"/>
            <a:chOff x="4437443" y="3454142"/>
            <a:chExt cx="473400" cy="413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6" name="حبر 55">
                  <a:extLst>
                    <a:ext uri="{FF2B5EF4-FFF2-40B4-BE49-F238E27FC236}">
                      <a16:creationId xmlns:a16="http://schemas.microsoft.com/office/drawing/2014/main" id="{D0196CAD-DA78-A341-08F9-54111BCFEFB2}"/>
                    </a:ext>
                  </a:extLst>
                </p14:cNvPr>
                <p14:cNvContentPartPr/>
                <p14:nvPr/>
              </p14:nvContentPartPr>
              <p14:xfrm>
                <a:off x="4437443" y="3687422"/>
                <a:ext cx="77760" cy="172080"/>
              </p14:xfrm>
            </p:contentPart>
          </mc:Choice>
          <mc:Fallback>
            <p:pic>
              <p:nvPicPr>
                <p:cNvPr id="56" name="حبر 55">
                  <a:extLst>
                    <a:ext uri="{FF2B5EF4-FFF2-40B4-BE49-F238E27FC236}">
                      <a16:creationId xmlns:a16="http://schemas.microsoft.com/office/drawing/2014/main" id="{D0196CAD-DA78-A341-08F9-54111BCFEFB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428443" y="3678782"/>
                  <a:ext cx="9540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7" name="حبر 56">
                  <a:extLst>
                    <a:ext uri="{FF2B5EF4-FFF2-40B4-BE49-F238E27FC236}">
                      <a16:creationId xmlns:a16="http://schemas.microsoft.com/office/drawing/2014/main" id="{C337F1FD-79F8-6F7C-DD7B-178B3CA9EE70}"/>
                    </a:ext>
                  </a:extLst>
                </p14:cNvPr>
                <p14:cNvContentPartPr/>
                <p14:nvPr/>
              </p14:nvContentPartPr>
              <p14:xfrm>
                <a:off x="4595843" y="3551702"/>
                <a:ext cx="30240" cy="182520"/>
              </p14:xfrm>
            </p:contentPart>
          </mc:Choice>
          <mc:Fallback>
            <p:pic>
              <p:nvPicPr>
                <p:cNvPr id="57" name="حبر 56">
                  <a:extLst>
                    <a:ext uri="{FF2B5EF4-FFF2-40B4-BE49-F238E27FC236}">
                      <a16:creationId xmlns:a16="http://schemas.microsoft.com/office/drawing/2014/main" id="{C337F1FD-79F8-6F7C-DD7B-178B3CA9EE7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587203" y="3543062"/>
                  <a:ext cx="4788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8" name="حبر 57">
                  <a:extLst>
                    <a:ext uri="{FF2B5EF4-FFF2-40B4-BE49-F238E27FC236}">
                      <a16:creationId xmlns:a16="http://schemas.microsoft.com/office/drawing/2014/main" id="{408ADDEF-6513-9916-65BF-7FD84ACD575E}"/>
                    </a:ext>
                  </a:extLst>
                </p14:cNvPr>
                <p14:cNvContentPartPr/>
                <p14:nvPr/>
              </p14:nvContentPartPr>
              <p14:xfrm>
                <a:off x="4528523" y="3679862"/>
                <a:ext cx="109800" cy="57240"/>
              </p14:xfrm>
            </p:contentPart>
          </mc:Choice>
          <mc:Fallback>
            <p:pic>
              <p:nvPicPr>
                <p:cNvPr id="58" name="حبر 57">
                  <a:extLst>
                    <a:ext uri="{FF2B5EF4-FFF2-40B4-BE49-F238E27FC236}">
                      <a16:creationId xmlns:a16="http://schemas.microsoft.com/office/drawing/2014/main" id="{408ADDEF-6513-9916-65BF-7FD84ACD575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519883" y="3671222"/>
                  <a:ext cx="12744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9" name="حبر 58">
                  <a:extLst>
                    <a:ext uri="{FF2B5EF4-FFF2-40B4-BE49-F238E27FC236}">
                      <a16:creationId xmlns:a16="http://schemas.microsoft.com/office/drawing/2014/main" id="{05822C1C-616E-3B92-C3F8-939BBE9B5472}"/>
                    </a:ext>
                  </a:extLst>
                </p14:cNvPr>
                <p14:cNvContentPartPr/>
                <p14:nvPr/>
              </p14:nvContentPartPr>
              <p14:xfrm>
                <a:off x="4667843" y="3454142"/>
                <a:ext cx="165600" cy="240840"/>
              </p14:xfrm>
            </p:contentPart>
          </mc:Choice>
          <mc:Fallback>
            <p:pic>
              <p:nvPicPr>
                <p:cNvPr id="59" name="حبر 58">
                  <a:extLst>
                    <a:ext uri="{FF2B5EF4-FFF2-40B4-BE49-F238E27FC236}">
                      <a16:creationId xmlns:a16="http://schemas.microsoft.com/office/drawing/2014/main" id="{05822C1C-616E-3B92-C3F8-939BBE9B547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658843" y="3445142"/>
                  <a:ext cx="18324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0" name="حبر 59">
                  <a:extLst>
                    <a:ext uri="{FF2B5EF4-FFF2-40B4-BE49-F238E27FC236}">
                      <a16:creationId xmlns:a16="http://schemas.microsoft.com/office/drawing/2014/main" id="{17286E8F-FE99-55E3-086E-72B040268CC2}"/>
                    </a:ext>
                  </a:extLst>
                </p14:cNvPr>
                <p14:cNvContentPartPr/>
                <p14:nvPr/>
              </p14:nvContentPartPr>
              <p14:xfrm>
                <a:off x="4891043" y="3707582"/>
                <a:ext cx="19800" cy="160200"/>
              </p14:xfrm>
            </p:contentPart>
          </mc:Choice>
          <mc:Fallback>
            <p:pic>
              <p:nvPicPr>
                <p:cNvPr id="60" name="حبر 59">
                  <a:extLst>
                    <a:ext uri="{FF2B5EF4-FFF2-40B4-BE49-F238E27FC236}">
                      <a16:creationId xmlns:a16="http://schemas.microsoft.com/office/drawing/2014/main" id="{17286E8F-FE99-55E3-086E-72B040268CC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882043" y="3698582"/>
                  <a:ext cx="374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1" name="حبر 60">
                  <a:extLst>
                    <a:ext uri="{FF2B5EF4-FFF2-40B4-BE49-F238E27FC236}">
                      <a16:creationId xmlns:a16="http://schemas.microsoft.com/office/drawing/2014/main" id="{4D5E74C4-17A0-B86E-CD21-BA6E16650D03}"/>
                    </a:ext>
                  </a:extLst>
                </p14:cNvPr>
                <p14:cNvContentPartPr/>
                <p14:nvPr/>
              </p14:nvContentPartPr>
              <p14:xfrm>
                <a:off x="4842443" y="3746102"/>
                <a:ext cx="33840" cy="83520"/>
              </p14:xfrm>
            </p:contentPart>
          </mc:Choice>
          <mc:Fallback>
            <p:pic>
              <p:nvPicPr>
                <p:cNvPr id="61" name="حبر 60">
                  <a:extLst>
                    <a:ext uri="{FF2B5EF4-FFF2-40B4-BE49-F238E27FC236}">
                      <a16:creationId xmlns:a16="http://schemas.microsoft.com/office/drawing/2014/main" id="{4D5E74C4-17A0-B86E-CD21-BA6E16650D0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833803" y="3737462"/>
                  <a:ext cx="51480" cy="10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63" name="حبر 62">
                <a:extLst>
                  <a:ext uri="{FF2B5EF4-FFF2-40B4-BE49-F238E27FC236}">
                    <a16:creationId xmlns:a16="http://schemas.microsoft.com/office/drawing/2014/main" id="{7703BF0F-FE48-9E2A-6FA1-268072FB1257}"/>
                  </a:ext>
                </a:extLst>
              </p14:cNvPr>
              <p14:cNvContentPartPr/>
              <p14:nvPr/>
            </p14:nvContentPartPr>
            <p14:xfrm>
              <a:off x="5088683" y="3216182"/>
              <a:ext cx="31320" cy="132480"/>
            </p14:xfrm>
          </p:contentPart>
        </mc:Choice>
        <mc:Fallback>
          <p:pic>
            <p:nvPicPr>
              <p:cNvPr id="63" name="حبر 62">
                <a:extLst>
                  <a:ext uri="{FF2B5EF4-FFF2-40B4-BE49-F238E27FC236}">
                    <a16:creationId xmlns:a16="http://schemas.microsoft.com/office/drawing/2014/main" id="{7703BF0F-FE48-9E2A-6FA1-268072FB1257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5079683" y="3207182"/>
                <a:ext cx="489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64" name="حبر 63">
                <a:extLst>
                  <a:ext uri="{FF2B5EF4-FFF2-40B4-BE49-F238E27FC236}">
                    <a16:creationId xmlns:a16="http://schemas.microsoft.com/office/drawing/2014/main" id="{61783834-B2F7-1AA4-6647-76396248CDA0}"/>
                  </a:ext>
                </a:extLst>
              </p14:cNvPr>
              <p14:cNvContentPartPr/>
              <p14:nvPr/>
            </p14:nvContentPartPr>
            <p14:xfrm>
              <a:off x="5141243" y="3091622"/>
              <a:ext cx="57240" cy="214560"/>
            </p14:xfrm>
          </p:contentPart>
        </mc:Choice>
        <mc:Fallback>
          <p:pic>
            <p:nvPicPr>
              <p:cNvPr id="64" name="حبر 63">
                <a:extLst>
                  <a:ext uri="{FF2B5EF4-FFF2-40B4-BE49-F238E27FC236}">
                    <a16:creationId xmlns:a16="http://schemas.microsoft.com/office/drawing/2014/main" id="{61783834-B2F7-1AA4-6647-76396248CDA0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132243" y="3082982"/>
                <a:ext cx="7488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65" name="حبر 64">
                <a:extLst>
                  <a:ext uri="{FF2B5EF4-FFF2-40B4-BE49-F238E27FC236}">
                    <a16:creationId xmlns:a16="http://schemas.microsoft.com/office/drawing/2014/main" id="{29FA17F7-5584-19F5-1FD1-851BC798FAAA}"/>
                  </a:ext>
                </a:extLst>
              </p14:cNvPr>
              <p14:cNvContentPartPr/>
              <p14:nvPr/>
            </p14:nvContentPartPr>
            <p14:xfrm>
              <a:off x="5289203" y="3015662"/>
              <a:ext cx="113040" cy="238320"/>
            </p14:xfrm>
          </p:contentPart>
        </mc:Choice>
        <mc:Fallback>
          <p:pic>
            <p:nvPicPr>
              <p:cNvPr id="65" name="حبر 64">
                <a:extLst>
                  <a:ext uri="{FF2B5EF4-FFF2-40B4-BE49-F238E27FC236}">
                    <a16:creationId xmlns:a16="http://schemas.microsoft.com/office/drawing/2014/main" id="{29FA17F7-5584-19F5-1FD1-851BC798FAAA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5280563" y="3006662"/>
                <a:ext cx="130680" cy="255960"/>
              </a:xfrm>
              <a:prstGeom prst="rect">
                <a:avLst/>
              </a:prstGeom>
            </p:spPr>
          </p:pic>
        </mc:Fallback>
      </mc:AlternateContent>
      <p:grpSp>
        <p:nvGrpSpPr>
          <p:cNvPr id="87" name="مجموعة 86">
            <a:extLst>
              <a:ext uri="{FF2B5EF4-FFF2-40B4-BE49-F238E27FC236}">
                <a16:creationId xmlns:a16="http://schemas.microsoft.com/office/drawing/2014/main" id="{1A2AE7D9-B369-AB97-7F2B-90430A07702F}"/>
              </a:ext>
            </a:extLst>
          </p:cNvPr>
          <p:cNvGrpSpPr/>
          <p:nvPr/>
        </p:nvGrpSpPr>
        <p:grpSpPr>
          <a:xfrm>
            <a:off x="5340323" y="3376382"/>
            <a:ext cx="99360" cy="195840"/>
            <a:chOff x="5340323" y="3376382"/>
            <a:chExt cx="99360" cy="195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6" name="حبر 65">
                  <a:extLst>
                    <a:ext uri="{FF2B5EF4-FFF2-40B4-BE49-F238E27FC236}">
                      <a16:creationId xmlns:a16="http://schemas.microsoft.com/office/drawing/2014/main" id="{469AC106-ACD7-E754-0757-C32B884FB616}"/>
                    </a:ext>
                  </a:extLst>
                </p14:cNvPr>
                <p14:cNvContentPartPr/>
                <p14:nvPr/>
              </p14:nvContentPartPr>
              <p14:xfrm>
                <a:off x="5340323" y="3376382"/>
                <a:ext cx="68040" cy="106920"/>
              </p14:xfrm>
            </p:contentPart>
          </mc:Choice>
          <mc:Fallback>
            <p:pic>
              <p:nvPicPr>
                <p:cNvPr id="66" name="حبر 65">
                  <a:extLst>
                    <a:ext uri="{FF2B5EF4-FFF2-40B4-BE49-F238E27FC236}">
                      <a16:creationId xmlns:a16="http://schemas.microsoft.com/office/drawing/2014/main" id="{469AC106-ACD7-E754-0757-C32B884FB616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331683" y="3367382"/>
                  <a:ext cx="8568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8" name="حبر 67">
                  <a:extLst>
                    <a:ext uri="{FF2B5EF4-FFF2-40B4-BE49-F238E27FC236}">
                      <a16:creationId xmlns:a16="http://schemas.microsoft.com/office/drawing/2014/main" id="{DD045490-75A7-59D2-56B2-F0531E8F8BE7}"/>
                    </a:ext>
                  </a:extLst>
                </p14:cNvPr>
                <p14:cNvContentPartPr/>
                <p14:nvPr/>
              </p14:nvContentPartPr>
              <p14:xfrm>
                <a:off x="5342123" y="3394022"/>
                <a:ext cx="97560" cy="178200"/>
              </p14:xfrm>
            </p:contentPart>
          </mc:Choice>
          <mc:Fallback>
            <p:pic>
              <p:nvPicPr>
                <p:cNvPr id="68" name="حبر 67">
                  <a:extLst>
                    <a:ext uri="{FF2B5EF4-FFF2-40B4-BE49-F238E27FC236}">
                      <a16:creationId xmlns:a16="http://schemas.microsoft.com/office/drawing/2014/main" id="{DD045490-75A7-59D2-56B2-F0531E8F8BE7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333123" y="3385022"/>
                  <a:ext cx="115200" cy="195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مجموعة 85">
            <a:extLst>
              <a:ext uri="{FF2B5EF4-FFF2-40B4-BE49-F238E27FC236}">
                <a16:creationId xmlns:a16="http://schemas.microsoft.com/office/drawing/2014/main" id="{0DC951AA-8DB7-98AB-978E-3318CEA0D927}"/>
              </a:ext>
            </a:extLst>
          </p:cNvPr>
          <p:cNvGrpSpPr/>
          <p:nvPr/>
        </p:nvGrpSpPr>
        <p:grpSpPr>
          <a:xfrm>
            <a:off x="5760803" y="2492582"/>
            <a:ext cx="294120" cy="516960"/>
            <a:chOff x="5760803" y="2492582"/>
            <a:chExt cx="294120" cy="51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24" name="حبر 23">
                  <a:extLst>
                    <a:ext uri="{FF2B5EF4-FFF2-40B4-BE49-F238E27FC236}">
                      <a16:creationId xmlns:a16="http://schemas.microsoft.com/office/drawing/2014/main" id="{82EE5FE4-5AD2-707A-84C5-6EC636538803}"/>
                    </a:ext>
                  </a:extLst>
                </p14:cNvPr>
                <p14:cNvContentPartPr/>
                <p14:nvPr/>
              </p14:nvContentPartPr>
              <p14:xfrm>
                <a:off x="5760803" y="2535422"/>
                <a:ext cx="51120" cy="49680"/>
              </p14:xfrm>
            </p:contentPart>
          </mc:Choice>
          <mc:Fallback>
            <p:pic>
              <p:nvPicPr>
                <p:cNvPr id="24" name="حبر 23">
                  <a:extLst>
                    <a:ext uri="{FF2B5EF4-FFF2-40B4-BE49-F238E27FC236}">
                      <a16:creationId xmlns:a16="http://schemas.microsoft.com/office/drawing/2014/main" id="{82EE5FE4-5AD2-707A-84C5-6EC636538803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752163" y="2526422"/>
                  <a:ext cx="687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0CD6B2E3-E848-AEB8-9293-A4D9958CAC27}"/>
                    </a:ext>
                  </a:extLst>
                </p14:cNvPr>
                <p14:cNvContentPartPr/>
                <p14:nvPr/>
              </p14:nvContentPartPr>
              <p14:xfrm>
                <a:off x="5781323" y="2492582"/>
                <a:ext cx="36000" cy="77040"/>
              </p14:xfrm>
            </p:contentPart>
          </mc:Choice>
          <mc:Fallback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id="{0CD6B2E3-E848-AEB8-9293-A4D9958CAC2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772323" y="2483942"/>
                  <a:ext cx="5364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9" name="حبر 68">
                  <a:extLst>
                    <a:ext uri="{FF2B5EF4-FFF2-40B4-BE49-F238E27FC236}">
                      <a16:creationId xmlns:a16="http://schemas.microsoft.com/office/drawing/2014/main" id="{2A746677-D08D-8389-5BF5-6B844E39A44D}"/>
                    </a:ext>
                  </a:extLst>
                </p14:cNvPr>
                <p14:cNvContentPartPr/>
                <p14:nvPr/>
              </p14:nvContentPartPr>
              <p14:xfrm>
                <a:off x="5770883" y="2721182"/>
                <a:ext cx="37440" cy="161640"/>
              </p14:xfrm>
            </p:contentPart>
          </mc:Choice>
          <mc:Fallback>
            <p:pic>
              <p:nvPicPr>
                <p:cNvPr id="69" name="حبر 68">
                  <a:extLst>
                    <a:ext uri="{FF2B5EF4-FFF2-40B4-BE49-F238E27FC236}">
                      <a16:creationId xmlns:a16="http://schemas.microsoft.com/office/drawing/2014/main" id="{2A746677-D08D-8389-5BF5-6B844E39A44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762243" y="2712182"/>
                  <a:ext cx="550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0" name="حبر 69">
                  <a:extLst>
                    <a:ext uri="{FF2B5EF4-FFF2-40B4-BE49-F238E27FC236}">
                      <a16:creationId xmlns:a16="http://schemas.microsoft.com/office/drawing/2014/main" id="{098A7BE7-FA7A-A1CC-1ECF-0267481F911F}"/>
                    </a:ext>
                  </a:extLst>
                </p14:cNvPr>
                <p14:cNvContentPartPr/>
                <p14:nvPr/>
              </p14:nvContentPartPr>
              <p14:xfrm>
                <a:off x="5827403" y="2630102"/>
                <a:ext cx="91800" cy="175320"/>
              </p14:xfrm>
            </p:contentPart>
          </mc:Choice>
          <mc:Fallback>
            <p:pic>
              <p:nvPicPr>
                <p:cNvPr id="70" name="حبر 69">
                  <a:extLst>
                    <a:ext uri="{FF2B5EF4-FFF2-40B4-BE49-F238E27FC236}">
                      <a16:creationId xmlns:a16="http://schemas.microsoft.com/office/drawing/2014/main" id="{098A7BE7-FA7A-A1CC-1ECF-0267481F911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818403" y="2621462"/>
                  <a:ext cx="10944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71" name="حبر 70">
                  <a:extLst>
                    <a:ext uri="{FF2B5EF4-FFF2-40B4-BE49-F238E27FC236}">
                      <a16:creationId xmlns:a16="http://schemas.microsoft.com/office/drawing/2014/main" id="{3030396D-2216-1C0A-0D89-0DEA2DBEA1D1}"/>
                    </a:ext>
                  </a:extLst>
                </p14:cNvPr>
                <p14:cNvContentPartPr/>
                <p14:nvPr/>
              </p14:nvContentPartPr>
              <p14:xfrm>
                <a:off x="5983643" y="2524262"/>
                <a:ext cx="71280" cy="258120"/>
              </p14:xfrm>
            </p:contentPart>
          </mc:Choice>
          <mc:Fallback>
            <p:pic>
              <p:nvPicPr>
                <p:cNvPr id="71" name="حبر 70">
                  <a:extLst>
                    <a:ext uri="{FF2B5EF4-FFF2-40B4-BE49-F238E27FC236}">
                      <a16:creationId xmlns:a16="http://schemas.microsoft.com/office/drawing/2014/main" id="{3030396D-2216-1C0A-0D89-0DEA2DBEA1D1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975003" y="2515622"/>
                  <a:ext cx="8892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2" name="حبر 71">
                  <a:extLst>
                    <a:ext uri="{FF2B5EF4-FFF2-40B4-BE49-F238E27FC236}">
                      <a16:creationId xmlns:a16="http://schemas.microsoft.com/office/drawing/2014/main" id="{452F99DA-4DB7-5907-6C85-252592AAF66A}"/>
                    </a:ext>
                  </a:extLst>
                </p14:cNvPr>
                <p14:cNvContentPartPr/>
                <p14:nvPr/>
              </p14:nvContentPartPr>
              <p14:xfrm>
                <a:off x="5951243" y="2870222"/>
                <a:ext cx="86400" cy="139320"/>
              </p14:xfrm>
            </p:contentPart>
          </mc:Choice>
          <mc:Fallback>
            <p:pic>
              <p:nvPicPr>
                <p:cNvPr id="72" name="حبر 71">
                  <a:extLst>
                    <a:ext uri="{FF2B5EF4-FFF2-40B4-BE49-F238E27FC236}">
                      <a16:creationId xmlns:a16="http://schemas.microsoft.com/office/drawing/2014/main" id="{452F99DA-4DB7-5907-6C85-252592AAF66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5942603" y="2861222"/>
                  <a:ext cx="104040" cy="15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مجموعة 84">
            <a:extLst>
              <a:ext uri="{FF2B5EF4-FFF2-40B4-BE49-F238E27FC236}">
                <a16:creationId xmlns:a16="http://schemas.microsoft.com/office/drawing/2014/main" id="{A36ECAD3-9A65-1A43-B86A-340DFAEA1E73}"/>
              </a:ext>
            </a:extLst>
          </p:cNvPr>
          <p:cNvGrpSpPr/>
          <p:nvPr/>
        </p:nvGrpSpPr>
        <p:grpSpPr>
          <a:xfrm>
            <a:off x="6474683" y="1961222"/>
            <a:ext cx="342000" cy="593640"/>
            <a:chOff x="6474683" y="1961222"/>
            <a:chExt cx="342000" cy="593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3" name="حبر 72">
                  <a:extLst>
                    <a:ext uri="{FF2B5EF4-FFF2-40B4-BE49-F238E27FC236}">
                      <a16:creationId xmlns:a16="http://schemas.microsoft.com/office/drawing/2014/main" id="{004957EA-0072-7B2A-EFC8-216F31491CD7}"/>
                    </a:ext>
                  </a:extLst>
                </p14:cNvPr>
                <p14:cNvContentPartPr/>
                <p14:nvPr/>
              </p14:nvContentPartPr>
              <p14:xfrm>
                <a:off x="6474683" y="2125742"/>
                <a:ext cx="36720" cy="197280"/>
              </p14:xfrm>
            </p:contentPart>
          </mc:Choice>
          <mc:Fallback>
            <p:pic>
              <p:nvPicPr>
                <p:cNvPr id="73" name="حبر 72">
                  <a:extLst>
                    <a:ext uri="{FF2B5EF4-FFF2-40B4-BE49-F238E27FC236}">
                      <a16:creationId xmlns:a16="http://schemas.microsoft.com/office/drawing/2014/main" id="{004957EA-0072-7B2A-EFC8-216F31491CD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466043" y="2117102"/>
                  <a:ext cx="543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4" name="حبر 73">
                  <a:extLst>
                    <a:ext uri="{FF2B5EF4-FFF2-40B4-BE49-F238E27FC236}">
                      <a16:creationId xmlns:a16="http://schemas.microsoft.com/office/drawing/2014/main" id="{54001988-2BC2-5315-CF85-41197E3B2FCF}"/>
                    </a:ext>
                  </a:extLst>
                </p14:cNvPr>
                <p14:cNvContentPartPr/>
                <p14:nvPr/>
              </p14:nvContentPartPr>
              <p14:xfrm>
                <a:off x="6615083" y="2076062"/>
                <a:ext cx="48240" cy="187560"/>
              </p14:xfrm>
            </p:contentPart>
          </mc:Choice>
          <mc:Fallback>
            <p:pic>
              <p:nvPicPr>
                <p:cNvPr id="74" name="حبر 73">
                  <a:extLst>
                    <a:ext uri="{FF2B5EF4-FFF2-40B4-BE49-F238E27FC236}">
                      <a16:creationId xmlns:a16="http://schemas.microsoft.com/office/drawing/2014/main" id="{54001988-2BC2-5315-CF85-41197E3B2FCF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606083" y="2067062"/>
                  <a:ext cx="658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5" name="حبر 74">
                  <a:extLst>
                    <a:ext uri="{FF2B5EF4-FFF2-40B4-BE49-F238E27FC236}">
                      <a16:creationId xmlns:a16="http://schemas.microsoft.com/office/drawing/2014/main" id="{E34972F6-DFD3-518E-E602-1327EC8F65D5}"/>
                    </a:ext>
                  </a:extLst>
                </p14:cNvPr>
                <p14:cNvContentPartPr/>
                <p14:nvPr/>
              </p14:nvContentPartPr>
              <p14:xfrm>
                <a:off x="6520763" y="2177942"/>
                <a:ext cx="143640" cy="67320"/>
              </p14:xfrm>
            </p:contentPart>
          </mc:Choice>
          <mc:Fallback>
            <p:pic>
              <p:nvPicPr>
                <p:cNvPr id="75" name="حبر 74">
                  <a:extLst>
                    <a:ext uri="{FF2B5EF4-FFF2-40B4-BE49-F238E27FC236}">
                      <a16:creationId xmlns:a16="http://schemas.microsoft.com/office/drawing/2014/main" id="{E34972F6-DFD3-518E-E602-1327EC8F65D5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512123" y="2169302"/>
                  <a:ext cx="16128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76" name="حبر 75">
                  <a:extLst>
                    <a:ext uri="{FF2B5EF4-FFF2-40B4-BE49-F238E27FC236}">
                      <a16:creationId xmlns:a16="http://schemas.microsoft.com/office/drawing/2014/main" id="{44AFE221-8023-F3F3-5EF7-7697BAE9830A}"/>
                    </a:ext>
                  </a:extLst>
                </p14:cNvPr>
                <p14:cNvContentPartPr/>
                <p14:nvPr/>
              </p14:nvContentPartPr>
              <p14:xfrm>
                <a:off x="6715163" y="1961222"/>
                <a:ext cx="101520" cy="284040"/>
              </p14:xfrm>
            </p:contentPart>
          </mc:Choice>
          <mc:Fallback>
            <p:pic>
              <p:nvPicPr>
                <p:cNvPr id="76" name="حبر 75">
                  <a:extLst>
                    <a:ext uri="{FF2B5EF4-FFF2-40B4-BE49-F238E27FC236}">
                      <a16:creationId xmlns:a16="http://schemas.microsoft.com/office/drawing/2014/main" id="{44AFE221-8023-F3F3-5EF7-7697BAE9830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706163" y="1952582"/>
                  <a:ext cx="1191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77" name="حبر 76">
                  <a:extLst>
                    <a:ext uri="{FF2B5EF4-FFF2-40B4-BE49-F238E27FC236}">
                      <a16:creationId xmlns:a16="http://schemas.microsoft.com/office/drawing/2014/main" id="{79F67E9A-3BA0-4F45-78B8-5855B3DFC872}"/>
                    </a:ext>
                  </a:extLst>
                </p14:cNvPr>
                <p14:cNvContentPartPr/>
                <p14:nvPr/>
              </p14:nvContentPartPr>
              <p14:xfrm>
                <a:off x="6634163" y="2396822"/>
                <a:ext cx="101880" cy="158040"/>
              </p14:xfrm>
            </p:contentPart>
          </mc:Choice>
          <mc:Fallback>
            <p:pic>
              <p:nvPicPr>
                <p:cNvPr id="77" name="حبر 76">
                  <a:extLst>
                    <a:ext uri="{FF2B5EF4-FFF2-40B4-BE49-F238E27FC236}">
                      <a16:creationId xmlns:a16="http://schemas.microsoft.com/office/drawing/2014/main" id="{79F67E9A-3BA0-4F45-78B8-5855B3DFC872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625523" y="2388182"/>
                  <a:ext cx="11952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78" name="حبر 77">
                  <a:extLst>
                    <a:ext uri="{FF2B5EF4-FFF2-40B4-BE49-F238E27FC236}">
                      <a16:creationId xmlns:a16="http://schemas.microsoft.com/office/drawing/2014/main" id="{75A57E8F-6DB6-FF02-A985-F8A5E0817686}"/>
                    </a:ext>
                  </a:extLst>
                </p14:cNvPr>
                <p14:cNvContentPartPr/>
                <p14:nvPr/>
              </p14:nvContentPartPr>
              <p14:xfrm>
                <a:off x="6689603" y="2485742"/>
                <a:ext cx="87120" cy="66600"/>
              </p14:xfrm>
            </p:contentPart>
          </mc:Choice>
          <mc:Fallback>
            <p:pic>
              <p:nvPicPr>
                <p:cNvPr id="78" name="حبر 77">
                  <a:extLst>
                    <a:ext uri="{FF2B5EF4-FFF2-40B4-BE49-F238E27FC236}">
                      <a16:creationId xmlns:a16="http://schemas.microsoft.com/office/drawing/2014/main" id="{75A57E8F-6DB6-FF02-A985-F8A5E0817686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680603" y="2476742"/>
                  <a:ext cx="104760" cy="8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F375555-D55D-D11B-EBE6-A601C5FABE7A}"/>
              </a:ext>
            </a:extLst>
          </p:cNvPr>
          <p:cNvGrpSpPr/>
          <p:nvPr/>
        </p:nvGrpSpPr>
        <p:grpSpPr>
          <a:xfrm>
            <a:off x="7059323" y="1574222"/>
            <a:ext cx="457560" cy="621000"/>
            <a:chOff x="7059323" y="1574222"/>
            <a:chExt cx="457560" cy="62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79" name="حبر 78">
                  <a:extLst>
                    <a:ext uri="{FF2B5EF4-FFF2-40B4-BE49-F238E27FC236}">
                      <a16:creationId xmlns:a16="http://schemas.microsoft.com/office/drawing/2014/main" id="{EF28CF9D-EE0E-52C8-E5C9-03CD7A8A0B9D}"/>
                    </a:ext>
                  </a:extLst>
                </p14:cNvPr>
                <p14:cNvContentPartPr/>
                <p14:nvPr/>
              </p14:nvContentPartPr>
              <p14:xfrm>
                <a:off x="7059323" y="1872302"/>
                <a:ext cx="95400" cy="154440"/>
              </p14:xfrm>
            </p:contentPart>
          </mc:Choice>
          <mc:Fallback>
            <p:pic>
              <p:nvPicPr>
                <p:cNvPr id="79" name="حبر 78">
                  <a:extLst>
                    <a:ext uri="{FF2B5EF4-FFF2-40B4-BE49-F238E27FC236}">
                      <a16:creationId xmlns:a16="http://schemas.microsoft.com/office/drawing/2014/main" id="{EF28CF9D-EE0E-52C8-E5C9-03CD7A8A0B9D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050683" y="1863662"/>
                  <a:ext cx="11304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80" name="حبر 79">
                  <a:extLst>
                    <a:ext uri="{FF2B5EF4-FFF2-40B4-BE49-F238E27FC236}">
                      <a16:creationId xmlns:a16="http://schemas.microsoft.com/office/drawing/2014/main" id="{14D8E104-D57B-E1DF-2AF8-A4630A6E74A0}"/>
                    </a:ext>
                  </a:extLst>
                </p14:cNvPr>
                <p14:cNvContentPartPr/>
                <p14:nvPr/>
              </p14:nvContentPartPr>
              <p14:xfrm>
                <a:off x="7218443" y="1741262"/>
                <a:ext cx="31680" cy="222840"/>
              </p14:xfrm>
            </p:contentPart>
          </mc:Choice>
          <mc:Fallback>
            <p:pic>
              <p:nvPicPr>
                <p:cNvPr id="80" name="حبر 79">
                  <a:extLst>
                    <a:ext uri="{FF2B5EF4-FFF2-40B4-BE49-F238E27FC236}">
                      <a16:creationId xmlns:a16="http://schemas.microsoft.com/office/drawing/2014/main" id="{14D8E104-D57B-E1DF-2AF8-A4630A6E74A0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209443" y="1732262"/>
                  <a:ext cx="493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81" name="حبر 80">
                  <a:extLst>
                    <a:ext uri="{FF2B5EF4-FFF2-40B4-BE49-F238E27FC236}">
                      <a16:creationId xmlns:a16="http://schemas.microsoft.com/office/drawing/2014/main" id="{6C1159A8-D83B-7ADE-6B09-F1AA82AB3FE3}"/>
                    </a:ext>
                  </a:extLst>
                </p14:cNvPr>
                <p14:cNvContentPartPr/>
                <p14:nvPr/>
              </p14:nvContentPartPr>
              <p14:xfrm>
                <a:off x="7179203" y="1874822"/>
                <a:ext cx="150480" cy="63000"/>
              </p14:xfrm>
            </p:contentPart>
          </mc:Choice>
          <mc:Fallback>
            <p:pic>
              <p:nvPicPr>
                <p:cNvPr id="81" name="حبر 80">
                  <a:extLst>
                    <a:ext uri="{FF2B5EF4-FFF2-40B4-BE49-F238E27FC236}">
                      <a16:creationId xmlns:a16="http://schemas.microsoft.com/office/drawing/2014/main" id="{6C1159A8-D83B-7ADE-6B09-F1AA82AB3FE3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170563" y="1865822"/>
                  <a:ext cx="16812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82" name="حبر 81">
                  <a:extLst>
                    <a:ext uri="{FF2B5EF4-FFF2-40B4-BE49-F238E27FC236}">
                      <a16:creationId xmlns:a16="http://schemas.microsoft.com/office/drawing/2014/main" id="{8E368096-BD24-D1F1-30D7-21FD604E1223}"/>
                    </a:ext>
                  </a:extLst>
                </p14:cNvPr>
                <p14:cNvContentPartPr/>
                <p14:nvPr/>
              </p14:nvContentPartPr>
              <p14:xfrm>
                <a:off x="7344803" y="1574222"/>
                <a:ext cx="172080" cy="312840"/>
              </p14:xfrm>
            </p:contentPart>
          </mc:Choice>
          <mc:Fallback>
            <p:pic>
              <p:nvPicPr>
                <p:cNvPr id="82" name="حبر 81">
                  <a:extLst>
                    <a:ext uri="{FF2B5EF4-FFF2-40B4-BE49-F238E27FC236}">
                      <a16:creationId xmlns:a16="http://schemas.microsoft.com/office/drawing/2014/main" id="{8E368096-BD24-D1F1-30D7-21FD604E1223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335803" y="1565222"/>
                  <a:ext cx="18972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83" name="حبر 82">
                  <a:extLst>
                    <a:ext uri="{FF2B5EF4-FFF2-40B4-BE49-F238E27FC236}">
                      <a16:creationId xmlns:a16="http://schemas.microsoft.com/office/drawing/2014/main" id="{125AFA5A-60C1-4333-0FB6-CCE17FC848D3}"/>
                    </a:ext>
                  </a:extLst>
                </p14:cNvPr>
                <p14:cNvContentPartPr/>
                <p14:nvPr/>
              </p14:nvContentPartPr>
              <p14:xfrm>
                <a:off x="7282523" y="1993622"/>
                <a:ext cx="149040" cy="201600"/>
              </p14:xfrm>
            </p:contentPart>
          </mc:Choice>
          <mc:Fallback>
            <p:pic>
              <p:nvPicPr>
                <p:cNvPr id="83" name="حبر 82">
                  <a:extLst>
                    <a:ext uri="{FF2B5EF4-FFF2-40B4-BE49-F238E27FC236}">
                      <a16:creationId xmlns:a16="http://schemas.microsoft.com/office/drawing/2014/main" id="{125AFA5A-60C1-4333-0FB6-CCE17FC848D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273883" y="1984622"/>
                  <a:ext cx="166680" cy="219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3571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Standard curve of concentration: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8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97661" y="1587156"/>
            <a:ext cx="8796308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Direct relationship between </a:t>
            </a:r>
            <a:r>
              <a:rPr lang="en-GB" sz="2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color</a:t>
            </a:r>
            <a:r>
              <a:rPr lang="en-GB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and concentration </a:t>
            </a:r>
            <a:r>
              <a:rPr lang="en-GB" sz="2000" b="1" dirty="0">
                <a:solidFill>
                  <a:srgbClr val="0070C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 direct relationship between concentration and absorbance. 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So , to draw the curve we must prepare the standard solutions.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 standard solution </a:t>
            </a:r>
            <a:r>
              <a:rPr lang="en-US" sz="2000" dirty="0"/>
              <a:t>is a solution containing a precisely </a:t>
            </a:r>
            <a:r>
              <a:rPr lang="en-US" sz="2000" u="sng" dirty="0"/>
              <a:t>known concentration </a:t>
            </a:r>
            <a:r>
              <a:rPr lang="en-US" sz="2000" dirty="0"/>
              <a:t>of an element or a substance . </a:t>
            </a:r>
            <a:endParaRPr lang="en-GB" sz="2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4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9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2740795"/>
            <a:ext cx="7137105" cy="1371598"/>
          </a:xfrm>
          <a:prstGeom prst="rect">
            <a:avLst/>
          </a:prstGeom>
          <a:solidFill>
            <a:srgbClr val="93939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/>
          <p:cNvSpPr/>
          <p:nvPr/>
        </p:nvSpPr>
        <p:spPr>
          <a:xfrm>
            <a:off x="7312542" y="2740797"/>
            <a:ext cx="1831458" cy="137159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" name="Rectangle 9"/>
          <p:cNvSpPr/>
          <p:nvPr/>
        </p:nvSpPr>
        <p:spPr>
          <a:xfrm>
            <a:off x="1930763" y="3041873"/>
            <a:ext cx="32755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Practical part</a:t>
            </a:r>
          </a:p>
        </p:txBody>
      </p:sp>
    </p:spTree>
    <p:extLst>
      <p:ext uri="{BB962C8B-B14F-4D97-AF65-F5344CB8AC3E}">
        <p14:creationId xmlns:p14="http://schemas.microsoft.com/office/powerpoint/2010/main" val="28351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8A1FA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9500</TotalTime>
  <Words>551</Words>
  <Application>Microsoft Office PowerPoint</Application>
  <PresentationFormat>عرض على الشاشة (4:3)</PresentationFormat>
  <Paragraphs>77</Paragraphs>
  <Slides>12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20" baseType="lpstr">
      <vt:lpstr>Aparajita</vt:lpstr>
      <vt:lpstr>-apple-system</vt:lpstr>
      <vt:lpstr>Arial</vt:lpstr>
      <vt:lpstr>Calibri</vt:lpstr>
      <vt:lpstr>Calibri Light</vt:lpstr>
      <vt:lpstr>Times New Roman</vt:lpstr>
      <vt:lpstr>Trebuchet MS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Ghadah a</dc:creator>
  <cp:lastModifiedBy>Leenah Saleeh Alsuhaibani</cp:lastModifiedBy>
  <cp:revision>93</cp:revision>
  <dcterms:created xsi:type="dcterms:W3CDTF">2015-02-03T15:51:22Z</dcterms:created>
  <dcterms:modified xsi:type="dcterms:W3CDTF">2024-09-08T18:14:27Z</dcterms:modified>
</cp:coreProperties>
</file>