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11" r:id="rId1"/>
  </p:sldMasterIdLst>
  <p:notesMasterIdLst>
    <p:notesMasterId r:id="rId14"/>
  </p:notesMasterIdLst>
  <p:sldIdLst>
    <p:sldId id="259" r:id="rId2"/>
    <p:sldId id="278" r:id="rId3"/>
    <p:sldId id="280" r:id="rId4"/>
    <p:sldId id="281" r:id="rId5"/>
    <p:sldId id="283" r:id="rId6"/>
    <p:sldId id="288" r:id="rId7"/>
    <p:sldId id="284" r:id="rId8"/>
    <p:sldId id="285" r:id="rId9"/>
    <p:sldId id="287" r:id="rId10"/>
    <p:sldId id="272" r:id="rId11"/>
    <p:sldId id="27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70F4"/>
    <a:srgbClr val="FA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13075-6923-B6AE-2F2B-DD672F7008CA}" v="23" dt="2024-02-11T13:44:06.1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5" autoAdjust="0"/>
    <p:restoredTop sz="94649"/>
  </p:normalViewPr>
  <p:slideViewPr>
    <p:cSldViewPr snapToGrid="0">
      <p:cViewPr>
        <p:scale>
          <a:sx n="86" d="100"/>
          <a:sy n="86" d="100"/>
        </p:scale>
        <p:origin x="30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nah Saleeh Alsuhaibani" userId="S::lalsuhaibani@ksu.edu.sa::9fd300a6-3fa2-4af8-a179-161e7df9720f" providerId="AD" clId="Web-{58813075-6923-B6AE-2F2B-DD672F7008CA}"/>
    <pc:docChg chg="modSld">
      <pc:chgData name="Leenah Saleeh Alsuhaibani" userId="S::lalsuhaibani@ksu.edu.sa::9fd300a6-3fa2-4af8-a179-161e7df9720f" providerId="AD" clId="Web-{58813075-6923-B6AE-2F2B-DD672F7008CA}" dt="2024-02-11T13:44:04.683" v="21" actId="20577"/>
      <pc:docMkLst>
        <pc:docMk/>
      </pc:docMkLst>
      <pc:sldChg chg="modSp">
        <pc:chgData name="Leenah Saleeh Alsuhaibani" userId="S::lalsuhaibani@ksu.edu.sa::9fd300a6-3fa2-4af8-a179-161e7df9720f" providerId="AD" clId="Web-{58813075-6923-B6AE-2F2B-DD672F7008CA}" dt="2024-02-11T13:44:04.683" v="21" actId="20577"/>
        <pc:sldMkLst>
          <pc:docMk/>
          <pc:sldMk cId="1256336343" sldId="284"/>
        </pc:sldMkLst>
        <pc:spChg chg="mod">
          <ac:chgData name="Leenah Saleeh Alsuhaibani" userId="S::lalsuhaibani@ksu.edu.sa::9fd300a6-3fa2-4af8-a179-161e7df9720f" providerId="AD" clId="Web-{58813075-6923-B6AE-2F2B-DD672F7008CA}" dt="2024-02-11T13:44:04.683" v="21" actId="20577"/>
          <ac:spMkLst>
            <pc:docMk/>
            <pc:sldMk cId="1256336343" sldId="284"/>
            <ac:spMk id="2" creationId="{00000000-0000-0000-0000-000000000000}"/>
          </ac:spMkLst>
        </pc:spChg>
        <pc:spChg chg="mod">
          <ac:chgData name="Leenah Saleeh Alsuhaibani" userId="S::lalsuhaibani@ksu.edu.sa::9fd300a6-3fa2-4af8-a179-161e7df9720f" providerId="AD" clId="Web-{58813075-6923-B6AE-2F2B-DD672F7008CA}" dt="2024-02-11T13:43:28.433" v="9" actId="20577"/>
          <ac:spMkLst>
            <pc:docMk/>
            <pc:sldMk cId="1256336343" sldId="284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A7534-6E72-4AEA-BE7B-CD9F892D617B}" type="doc">
      <dgm:prSet loTypeId="urn:microsoft.com/office/officeart/2005/8/layout/orgChart1" loCatId="hierarchy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4D77600B-9933-4CC3-A834-E0E2B126C722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3200" b="1" dirty="0">
              <a:latin typeface="Calibri" panose="020F0502020204030204" pitchFamily="34" charset="0"/>
              <a:cs typeface="Calibri" panose="020F0502020204030204" pitchFamily="34" charset="0"/>
            </a:rPr>
            <a:t>DNA characterization </a:t>
          </a:r>
        </a:p>
      </dgm:t>
    </dgm:pt>
    <dgm:pt modelId="{07C031E3-7FC5-4344-BF8F-D1BAF1B7E4B4}" type="parTrans" cxnId="{BFCCC0C8-7F72-4FAD-BC4E-42E77112522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C2E4A8-0ED2-4ABC-B895-12F56244AFA1}" type="sibTrans" cxnId="{BFCCC0C8-7F72-4FAD-BC4E-42E77112522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1CFA48-9C9A-44C9-AEC2-A6F68CD54FEB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Quantitative analysis, </a:t>
          </a: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using </a:t>
          </a:r>
        </a:p>
        <a:p>
          <a:pPr rtl="0"/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spectrophotometer</a:t>
          </a: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C38C39B-9348-4039-9B8E-31AD61A17E5D}" type="parTrans" cxnId="{2AABBD2E-7FE9-41B4-8FB9-10599D0B9D77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46E8DC-E563-4F9C-AAD6-1E2C051F4A6C}" type="sibTrans" cxnId="{2AABBD2E-7FE9-41B4-8FB9-10599D0B9D77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2EF3C8-310A-4D9C-ABE9-321EB28509B7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Qualitative analysis, using Agarose gel electrophoresis</a:t>
          </a:r>
          <a:endParaRPr lang="en-GB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75E38EB-B768-4085-85D7-2E30D911BAA5}" type="parTrans" cxnId="{32C7F9A3-4A3D-4B1C-8D8B-9601507262A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7D724-9A18-498D-8BF8-91A96609BA12}" type="sibTrans" cxnId="{32C7F9A3-4A3D-4B1C-8D8B-9601507262A8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826406-A243-4AA1-8830-C3C05F89E390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DNA purity and concentration</a:t>
          </a:r>
        </a:p>
      </dgm:t>
    </dgm:pt>
    <dgm:pt modelId="{A9F56BB1-3415-4262-BA2D-2FC3C0EABDED}" type="parTrans" cxnId="{F6D1A0DD-BC9A-4862-B9BE-4AC5A3080B64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B81D2-C4F2-4CBA-A89A-5546C8A9F21D}" type="sibTrans" cxnId="{F6D1A0DD-BC9A-4862-B9BE-4AC5A3080B64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CB6FE1-2C5A-479A-B890-8DA6286077BB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DNA integrity and its size.</a:t>
          </a:r>
        </a:p>
      </dgm:t>
    </dgm:pt>
    <dgm:pt modelId="{A5089413-CD53-4E29-B2E9-002C3A0C271B}" type="parTrans" cxnId="{FF7339F7-7D62-4828-954E-93973DA50BDE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4F256-3ACC-44AE-8F19-577E40902A02}" type="sibTrans" cxnId="{FF7339F7-7D62-4828-954E-93973DA50BDE}">
      <dgm:prSet/>
      <dgm:spPr/>
      <dgm:t>
        <a:bodyPr/>
        <a:lstStyle/>
        <a:p>
          <a:endParaRPr lang="en-GB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A41FBD-3048-4987-91BF-22DDDDBD2899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GC content</a:t>
          </a:r>
        </a:p>
      </dgm:t>
    </dgm:pt>
    <dgm:pt modelId="{61807A92-9790-44FD-A9C7-C98D4832B62D}" type="parTrans" cxnId="{3274ED0F-BFAA-4AC9-8B56-DB6C0DF292F0}">
      <dgm:prSet/>
      <dgm:spPr/>
      <dgm:t>
        <a:bodyPr/>
        <a:lstStyle/>
        <a:p>
          <a:endParaRPr lang="en-GB"/>
        </a:p>
      </dgm:t>
    </dgm:pt>
    <dgm:pt modelId="{8268E833-0B98-4ED6-A414-6A0FA97C9E9E}" type="sibTrans" cxnId="{3274ED0F-BFAA-4AC9-8B56-DB6C0DF292F0}">
      <dgm:prSet/>
      <dgm:spPr/>
      <dgm:t>
        <a:bodyPr/>
        <a:lstStyle/>
        <a:p>
          <a:endParaRPr lang="en-GB"/>
        </a:p>
      </dgm:t>
    </dgm:pt>
    <dgm:pt modelId="{583026BE-D167-4068-A393-31A0563395B1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Determine Tm</a:t>
          </a:r>
        </a:p>
      </dgm:t>
    </dgm:pt>
    <dgm:pt modelId="{CE5951AF-A489-40B4-9164-361B7D21F275}" type="parTrans" cxnId="{E25D9B06-8EFF-4592-83B5-8256CB039D6F}">
      <dgm:prSet/>
      <dgm:spPr/>
      <dgm:t>
        <a:bodyPr/>
        <a:lstStyle/>
        <a:p>
          <a:endParaRPr lang="en-GB"/>
        </a:p>
      </dgm:t>
    </dgm:pt>
    <dgm:pt modelId="{AFA0A33D-4624-4F8E-8EF1-FAED1D28254E}" type="sibTrans" cxnId="{E25D9B06-8EFF-4592-83B5-8256CB039D6F}">
      <dgm:prSet/>
      <dgm:spPr/>
      <dgm:t>
        <a:bodyPr/>
        <a:lstStyle/>
        <a:p>
          <a:endParaRPr lang="en-GB"/>
        </a:p>
      </dgm:t>
    </dgm:pt>
    <dgm:pt modelId="{7EE722EF-2835-40B1-9BC8-061493810CB8}" type="pres">
      <dgm:prSet presAssocID="{7F6A7534-6E72-4AEA-BE7B-CD9F892D61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2450C3-5B74-4FA1-A758-4672F5AC3C9E}" type="pres">
      <dgm:prSet presAssocID="{4D77600B-9933-4CC3-A834-E0E2B126C722}" presName="hierRoot1" presStyleCnt="0">
        <dgm:presLayoutVars>
          <dgm:hierBranch val="init"/>
        </dgm:presLayoutVars>
      </dgm:prSet>
      <dgm:spPr/>
    </dgm:pt>
    <dgm:pt modelId="{B4CD3539-F0C9-4636-B003-D4A4A27EC662}" type="pres">
      <dgm:prSet presAssocID="{4D77600B-9933-4CC3-A834-E0E2B126C722}" presName="rootComposite1" presStyleCnt="0"/>
      <dgm:spPr/>
    </dgm:pt>
    <dgm:pt modelId="{2D558477-00D9-439F-AC7B-2F52CB2F325E}" type="pres">
      <dgm:prSet presAssocID="{4D77600B-9933-4CC3-A834-E0E2B126C722}" presName="rootText1" presStyleLbl="node0" presStyleIdx="0" presStyleCnt="1" custScaleX="137628" custScaleY="87053" custLinFactNeighborX="353" custLinFactNeighborY="-66335">
        <dgm:presLayoutVars>
          <dgm:chPref val="3"/>
        </dgm:presLayoutVars>
      </dgm:prSet>
      <dgm:spPr/>
    </dgm:pt>
    <dgm:pt modelId="{F11117E0-93DE-430D-8F69-C73B89D48694}" type="pres">
      <dgm:prSet presAssocID="{4D77600B-9933-4CC3-A834-E0E2B126C722}" presName="rootConnector1" presStyleLbl="node1" presStyleIdx="0" presStyleCnt="0"/>
      <dgm:spPr/>
    </dgm:pt>
    <dgm:pt modelId="{51E0AD68-768A-40F7-8104-75163481F1D7}" type="pres">
      <dgm:prSet presAssocID="{4D77600B-9933-4CC3-A834-E0E2B126C722}" presName="hierChild2" presStyleCnt="0"/>
      <dgm:spPr/>
    </dgm:pt>
    <dgm:pt modelId="{39B08087-609B-4C93-B829-49A5C075434C}" type="pres">
      <dgm:prSet presAssocID="{BC38C39B-9348-4039-9B8E-31AD61A17E5D}" presName="Name37" presStyleLbl="parChTrans1D2" presStyleIdx="0" presStyleCnt="2"/>
      <dgm:spPr/>
    </dgm:pt>
    <dgm:pt modelId="{157D3B53-B768-42E8-952D-BF4FB83B83EF}" type="pres">
      <dgm:prSet presAssocID="{6A1CFA48-9C9A-44C9-AEC2-A6F68CD54FEB}" presName="hierRoot2" presStyleCnt="0">
        <dgm:presLayoutVars>
          <dgm:hierBranch/>
        </dgm:presLayoutVars>
      </dgm:prSet>
      <dgm:spPr/>
    </dgm:pt>
    <dgm:pt modelId="{80CEB78D-D5B1-47C3-A148-94D550D9EE15}" type="pres">
      <dgm:prSet presAssocID="{6A1CFA48-9C9A-44C9-AEC2-A6F68CD54FEB}" presName="rootComposite" presStyleCnt="0"/>
      <dgm:spPr/>
    </dgm:pt>
    <dgm:pt modelId="{BF7DE442-81F2-43D7-BEA3-A37607B89AAB}" type="pres">
      <dgm:prSet presAssocID="{6A1CFA48-9C9A-44C9-AEC2-A6F68CD54FEB}" presName="rootText" presStyleLbl="node2" presStyleIdx="0" presStyleCnt="2" custScaleX="64571" custScaleY="60496" custLinFactNeighborX="-24222" custLinFactNeighborY="-3274">
        <dgm:presLayoutVars>
          <dgm:chPref val="3"/>
        </dgm:presLayoutVars>
      </dgm:prSet>
      <dgm:spPr/>
    </dgm:pt>
    <dgm:pt modelId="{0615276E-665F-42D0-89D8-EE740E3C17BD}" type="pres">
      <dgm:prSet presAssocID="{6A1CFA48-9C9A-44C9-AEC2-A6F68CD54FEB}" presName="rootConnector" presStyleLbl="node2" presStyleIdx="0" presStyleCnt="2"/>
      <dgm:spPr/>
    </dgm:pt>
    <dgm:pt modelId="{FBD0E637-674A-4849-84A4-EA6B84D734A5}" type="pres">
      <dgm:prSet presAssocID="{6A1CFA48-9C9A-44C9-AEC2-A6F68CD54FEB}" presName="hierChild4" presStyleCnt="0"/>
      <dgm:spPr/>
    </dgm:pt>
    <dgm:pt modelId="{23D74ED6-FF9B-47FC-A937-16C45F1DE963}" type="pres">
      <dgm:prSet presAssocID="{61807A92-9790-44FD-A9C7-C98D4832B62D}" presName="Name35" presStyleLbl="parChTrans1D3" presStyleIdx="0" presStyleCnt="3"/>
      <dgm:spPr/>
    </dgm:pt>
    <dgm:pt modelId="{1500066F-ECEF-472A-9844-94F682418436}" type="pres">
      <dgm:prSet presAssocID="{9FA41FBD-3048-4987-91BF-22DDDDBD2899}" presName="hierRoot2" presStyleCnt="0">
        <dgm:presLayoutVars>
          <dgm:hierBranch/>
        </dgm:presLayoutVars>
      </dgm:prSet>
      <dgm:spPr/>
    </dgm:pt>
    <dgm:pt modelId="{6DA4BE90-62F5-4297-87DB-9844E91B2C61}" type="pres">
      <dgm:prSet presAssocID="{9FA41FBD-3048-4987-91BF-22DDDDBD2899}" presName="rootComposite" presStyleCnt="0"/>
      <dgm:spPr/>
    </dgm:pt>
    <dgm:pt modelId="{F1CADFB8-05E1-425A-A8AC-80A97080A3D2}" type="pres">
      <dgm:prSet presAssocID="{9FA41FBD-3048-4987-91BF-22DDDDBD2899}" presName="rootText" presStyleLbl="node3" presStyleIdx="0" presStyleCnt="3" custScaleX="44140" custScaleY="28255" custLinFactNeighborX="-6913" custLinFactNeighborY="-613">
        <dgm:presLayoutVars>
          <dgm:chPref val="3"/>
        </dgm:presLayoutVars>
      </dgm:prSet>
      <dgm:spPr/>
    </dgm:pt>
    <dgm:pt modelId="{EC2EF44C-1D8C-44BB-9C63-7BECD7EBF7ED}" type="pres">
      <dgm:prSet presAssocID="{9FA41FBD-3048-4987-91BF-22DDDDBD2899}" presName="rootConnector" presStyleLbl="node3" presStyleIdx="0" presStyleCnt="3"/>
      <dgm:spPr/>
    </dgm:pt>
    <dgm:pt modelId="{EFEF7013-C0CD-4901-AC93-B7639CC5B279}" type="pres">
      <dgm:prSet presAssocID="{9FA41FBD-3048-4987-91BF-22DDDDBD2899}" presName="hierChild4" presStyleCnt="0"/>
      <dgm:spPr/>
    </dgm:pt>
    <dgm:pt modelId="{71283F76-532F-4325-991A-CAA81861F3F9}" type="pres">
      <dgm:prSet presAssocID="{CE5951AF-A489-40B4-9164-361B7D21F275}" presName="Name35" presStyleLbl="parChTrans1D4" presStyleIdx="0" presStyleCnt="1"/>
      <dgm:spPr/>
    </dgm:pt>
    <dgm:pt modelId="{EF23B6FC-EB23-461F-A6E4-692DA7C463D2}" type="pres">
      <dgm:prSet presAssocID="{583026BE-D167-4068-A393-31A0563395B1}" presName="hierRoot2" presStyleCnt="0">
        <dgm:presLayoutVars>
          <dgm:hierBranch/>
        </dgm:presLayoutVars>
      </dgm:prSet>
      <dgm:spPr/>
    </dgm:pt>
    <dgm:pt modelId="{46FD3A16-DED4-4F60-8574-5A12BE9935FE}" type="pres">
      <dgm:prSet presAssocID="{583026BE-D167-4068-A393-31A0563395B1}" presName="rootComposite" presStyleCnt="0"/>
      <dgm:spPr/>
    </dgm:pt>
    <dgm:pt modelId="{C10FD4B8-8CDE-4FD8-90C1-331FB9022117}" type="pres">
      <dgm:prSet presAssocID="{583026BE-D167-4068-A393-31A0563395B1}" presName="rootText" presStyleLbl="node4" presStyleIdx="0" presStyleCnt="1" custScaleX="43981" custScaleY="46208" custLinFactNeighborX="-6210" custLinFactNeighborY="-17903">
        <dgm:presLayoutVars>
          <dgm:chPref val="3"/>
        </dgm:presLayoutVars>
      </dgm:prSet>
      <dgm:spPr/>
    </dgm:pt>
    <dgm:pt modelId="{7592FA1E-A4F4-46FF-919E-EFAAD153C477}" type="pres">
      <dgm:prSet presAssocID="{583026BE-D167-4068-A393-31A0563395B1}" presName="rootConnector" presStyleLbl="node4" presStyleIdx="0" presStyleCnt="1"/>
      <dgm:spPr/>
    </dgm:pt>
    <dgm:pt modelId="{9040E2B0-A1C6-4EEF-92A5-029A9C5F539D}" type="pres">
      <dgm:prSet presAssocID="{583026BE-D167-4068-A393-31A0563395B1}" presName="hierChild4" presStyleCnt="0"/>
      <dgm:spPr/>
    </dgm:pt>
    <dgm:pt modelId="{486596DB-929A-425A-8EE1-68A7E2E31B81}" type="pres">
      <dgm:prSet presAssocID="{583026BE-D167-4068-A393-31A0563395B1}" presName="hierChild5" presStyleCnt="0"/>
      <dgm:spPr/>
    </dgm:pt>
    <dgm:pt modelId="{3331074F-D321-475A-96F5-42F27E2315AF}" type="pres">
      <dgm:prSet presAssocID="{9FA41FBD-3048-4987-91BF-22DDDDBD2899}" presName="hierChild5" presStyleCnt="0"/>
      <dgm:spPr/>
    </dgm:pt>
    <dgm:pt modelId="{6A8BE306-5D83-4B17-9638-C60E8DEA9751}" type="pres">
      <dgm:prSet presAssocID="{A9F56BB1-3415-4262-BA2D-2FC3C0EABDED}" presName="Name35" presStyleLbl="parChTrans1D3" presStyleIdx="1" presStyleCnt="3"/>
      <dgm:spPr/>
    </dgm:pt>
    <dgm:pt modelId="{99BEEBEA-CE80-4B89-B57D-3C6B964AD61C}" type="pres">
      <dgm:prSet presAssocID="{79826406-A243-4AA1-8830-C3C05F89E390}" presName="hierRoot2" presStyleCnt="0">
        <dgm:presLayoutVars>
          <dgm:hierBranch/>
        </dgm:presLayoutVars>
      </dgm:prSet>
      <dgm:spPr/>
    </dgm:pt>
    <dgm:pt modelId="{7993C77A-9034-46C6-8E6A-97B55122C939}" type="pres">
      <dgm:prSet presAssocID="{79826406-A243-4AA1-8830-C3C05F89E390}" presName="rootComposite" presStyleCnt="0"/>
      <dgm:spPr/>
    </dgm:pt>
    <dgm:pt modelId="{35F4F775-9B16-458F-99BD-F2A643F47715}" type="pres">
      <dgm:prSet presAssocID="{79826406-A243-4AA1-8830-C3C05F89E390}" presName="rootText" presStyleLbl="node3" presStyleIdx="1" presStyleCnt="3" custScaleX="61977" custScaleY="28798" custLinFactNeighborX="-21536">
        <dgm:presLayoutVars>
          <dgm:chPref val="3"/>
        </dgm:presLayoutVars>
      </dgm:prSet>
      <dgm:spPr/>
    </dgm:pt>
    <dgm:pt modelId="{CFF7393D-BECB-4F06-A8D2-0D1A70905989}" type="pres">
      <dgm:prSet presAssocID="{79826406-A243-4AA1-8830-C3C05F89E390}" presName="rootConnector" presStyleLbl="node3" presStyleIdx="1" presStyleCnt="3"/>
      <dgm:spPr/>
    </dgm:pt>
    <dgm:pt modelId="{9CD65430-7207-4D49-9DE0-38F3EC2A61DD}" type="pres">
      <dgm:prSet presAssocID="{79826406-A243-4AA1-8830-C3C05F89E390}" presName="hierChild4" presStyleCnt="0"/>
      <dgm:spPr/>
    </dgm:pt>
    <dgm:pt modelId="{6D6DDF40-B85D-4414-9D0B-CA431A324BA6}" type="pres">
      <dgm:prSet presAssocID="{79826406-A243-4AA1-8830-C3C05F89E390}" presName="hierChild5" presStyleCnt="0"/>
      <dgm:spPr/>
    </dgm:pt>
    <dgm:pt modelId="{636517A6-307A-4535-BC07-EB4B824E70CE}" type="pres">
      <dgm:prSet presAssocID="{6A1CFA48-9C9A-44C9-AEC2-A6F68CD54FEB}" presName="hierChild5" presStyleCnt="0"/>
      <dgm:spPr/>
    </dgm:pt>
    <dgm:pt modelId="{2566669E-CC48-4EAE-96CC-F515BA2EA780}" type="pres">
      <dgm:prSet presAssocID="{275E38EB-B768-4085-85D7-2E30D911BAA5}" presName="Name37" presStyleLbl="parChTrans1D2" presStyleIdx="1" presStyleCnt="2"/>
      <dgm:spPr/>
    </dgm:pt>
    <dgm:pt modelId="{AE23E579-2D37-4DFF-8E98-CD0A815BD657}" type="pres">
      <dgm:prSet presAssocID="{1C2EF3C8-310A-4D9C-ABE9-321EB28509B7}" presName="hierRoot2" presStyleCnt="0">
        <dgm:presLayoutVars>
          <dgm:hierBranch/>
        </dgm:presLayoutVars>
      </dgm:prSet>
      <dgm:spPr/>
    </dgm:pt>
    <dgm:pt modelId="{43998DAE-0FE1-4D4B-821E-B3A5E950177E}" type="pres">
      <dgm:prSet presAssocID="{1C2EF3C8-310A-4D9C-ABE9-321EB28509B7}" presName="rootComposite" presStyleCnt="0"/>
      <dgm:spPr/>
    </dgm:pt>
    <dgm:pt modelId="{846D8DCC-D748-4AFB-84D1-6742963391DA}" type="pres">
      <dgm:prSet presAssocID="{1C2EF3C8-310A-4D9C-ABE9-321EB28509B7}" presName="rootText" presStyleLbl="node2" presStyleIdx="1" presStyleCnt="2" custScaleX="86277" custScaleY="58712" custLinFactNeighborX="16002">
        <dgm:presLayoutVars>
          <dgm:chPref val="3"/>
        </dgm:presLayoutVars>
      </dgm:prSet>
      <dgm:spPr/>
    </dgm:pt>
    <dgm:pt modelId="{AA734C85-A623-414C-AC35-15F59272DAE5}" type="pres">
      <dgm:prSet presAssocID="{1C2EF3C8-310A-4D9C-ABE9-321EB28509B7}" presName="rootConnector" presStyleLbl="node2" presStyleIdx="1" presStyleCnt="2"/>
      <dgm:spPr/>
    </dgm:pt>
    <dgm:pt modelId="{1160C406-8C2D-41FF-B3C6-FF552D91F7DF}" type="pres">
      <dgm:prSet presAssocID="{1C2EF3C8-310A-4D9C-ABE9-321EB28509B7}" presName="hierChild4" presStyleCnt="0"/>
      <dgm:spPr/>
    </dgm:pt>
    <dgm:pt modelId="{D423B320-2269-470F-88E6-075F90289117}" type="pres">
      <dgm:prSet presAssocID="{A5089413-CD53-4E29-B2E9-002C3A0C271B}" presName="Name35" presStyleLbl="parChTrans1D3" presStyleIdx="2" presStyleCnt="3"/>
      <dgm:spPr/>
    </dgm:pt>
    <dgm:pt modelId="{21D042B1-031B-4485-904B-C956167C04E1}" type="pres">
      <dgm:prSet presAssocID="{96CB6FE1-2C5A-479A-B890-8DA6286077BB}" presName="hierRoot2" presStyleCnt="0">
        <dgm:presLayoutVars>
          <dgm:hierBranch/>
        </dgm:presLayoutVars>
      </dgm:prSet>
      <dgm:spPr/>
    </dgm:pt>
    <dgm:pt modelId="{D5AEE2DB-AF9E-4229-B8F9-5DAB3DD80E7A}" type="pres">
      <dgm:prSet presAssocID="{96CB6FE1-2C5A-479A-B890-8DA6286077BB}" presName="rootComposite" presStyleCnt="0"/>
      <dgm:spPr/>
    </dgm:pt>
    <dgm:pt modelId="{D0E82855-3E93-47B9-8B34-31649D6FBE5F}" type="pres">
      <dgm:prSet presAssocID="{96CB6FE1-2C5A-479A-B890-8DA6286077BB}" presName="rootText" presStyleLbl="node3" presStyleIdx="2" presStyleCnt="3" custScaleX="51645" custScaleY="32138" custLinFactNeighborX="15750">
        <dgm:presLayoutVars>
          <dgm:chPref val="3"/>
        </dgm:presLayoutVars>
      </dgm:prSet>
      <dgm:spPr/>
    </dgm:pt>
    <dgm:pt modelId="{A8D1A680-3C46-4EF1-B3E9-9FC63C5B1A6E}" type="pres">
      <dgm:prSet presAssocID="{96CB6FE1-2C5A-479A-B890-8DA6286077BB}" presName="rootConnector" presStyleLbl="node3" presStyleIdx="2" presStyleCnt="3"/>
      <dgm:spPr/>
    </dgm:pt>
    <dgm:pt modelId="{FF623A92-19C5-4A68-8FD2-07750F39B3A8}" type="pres">
      <dgm:prSet presAssocID="{96CB6FE1-2C5A-479A-B890-8DA6286077BB}" presName="hierChild4" presStyleCnt="0"/>
      <dgm:spPr/>
    </dgm:pt>
    <dgm:pt modelId="{EAC0EDCD-B95B-4517-BE70-249CA2852497}" type="pres">
      <dgm:prSet presAssocID="{96CB6FE1-2C5A-479A-B890-8DA6286077BB}" presName="hierChild5" presStyleCnt="0"/>
      <dgm:spPr/>
    </dgm:pt>
    <dgm:pt modelId="{83084551-508D-4D14-860D-B32DF47B4FD1}" type="pres">
      <dgm:prSet presAssocID="{1C2EF3C8-310A-4D9C-ABE9-321EB28509B7}" presName="hierChild5" presStyleCnt="0"/>
      <dgm:spPr/>
    </dgm:pt>
    <dgm:pt modelId="{57AE5821-D94B-46A7-A8F4-5D9ECE2B0E51}" type="pres">
      <dgm:prSet presAssocID="{4D77600B-9933-4CC3-A834-E0E2B126C722}" presName="hierChild3" presStyleCnt="0"/>
      <dgm:spPr/>
    </dgm:pt>
  </dgm:ptLst>
  <dgm:cxnLst>
    <dgm:cxn modelId="{E25D9B06-8EFF-4592-83B5-8256CB039D6F}" srcId="{9FA41FBD-3048-4987-91BF-22DDDDBD2899}" destId="{583026BE-D167-4068-A393-31A0563395B1}" srcOrd="0" destOrd="0" parTransId="{CE5951AF-A489-40B4-9164-361B7D21F275}" sibTransId="{AFA0A33D-4624-4F8E-8EF1-FAED1D28254E}"/>
    <dgm:cxn modelId="{3274ED0F-BFAA-4AC9-8B56-DB6C0DF292F0}" srcId="{6A1CFA48-9C9A-44C9-AEC2-A6F68CD54FEB}" destId="{9FA41FBD-3048-4987-91BF-22DDDDBD2899}" srcOrd="0" destOrd="0" parTransId="{61807A92-9790-44FD-A9C7-C98D4832B62D}" sibTransId="{8268E833-0B98-4ED6-A414-6A0FA97C9E9E}"/>
    <dgm:cxn modelId="{A3A18F1F-162E-C045-8267-A9F480BB79C2}" type="presOf" srcId="{96CB6FE1-2C5A-479A-B890-8DA6286077BB}" destId="{D0E82855-3E93-47B9-8B34-31649D6FBE5F}" srcOrd="0" destOrd="0" presId="urn:microsoft.com/office/officeart/2005/8/layout/orgChart1"/>
    <dgm:cxn modelId="{2AABBD2E-7FE9-41B4-8FB9-10599D0B9D77}" srcId="{4D77600B-9933-4CC3-A834-E0E2B126C722}" destId="{6A1CFA48-9C9A-44C9-AEC2-A6F68CD54FEB}" srcOrd="0" destOrd="0" parTransId="{BC38C39B-9348-4039-9B8E-31AD61A17E5D}" sibTransId="{1646E8DC-E563-4F9C-AAD6-1E2C051F4A6C}"/>
    <dgm:cxn modelId="{DCE1492F-7161-374B-931C-8943FB94E6C9}" type="presOf" srcId="{79826406-A243-4AA1-8830-C3C05F89E390}" destId="{CFF7393D-BECB-4F06-A8D2-0D1A70905989}" srcOrd="1" destOrd="0" presId="urn:microsoft.com/office/officeart/2005/8/layout/orgChart1"/>
    <dgm:cxn modelId="{74572634-54C9-1A4C-95B3-E0A7D73E86E7}" type="presOf" srcId="{9FA41FBD-3048-4987-91BF-22DDDDBD2899}" destId="{EC2EF44C-1D8C-44BB-9C63-7BECD7EBF7ED}" srcOrd="1" destOrd="0" presId="urn:microsoft.com/office/officeart/2005/8/layout/orgChart1"/>
    <dgm:cxn modelId="{B9446540-139A-264D-AF67-9834CE059D41}" type="presOf" srcId="{1C2EF3C8-310A-4D9C-ABE9-321EB28509B7}" destId="{846D8DCC-D748-4AFB-84D1-6742963391DA}" srcOrd="0" destOrd="0" presId="urn:microsoft.com/office/officeart/2005/8/layout/orgChart1"/>
    <dgm:cxn modelId="{4C07DA49-DEF7-E04E-B370-E2256045C2EB}" type="presOf" srcId="{7F6A7534-6E72-4AEA-BE7B-CD9F892D617B}" destId="{7EE722EF-2835-40B1-9BC8-061493810CB8}" srcOrd="0" destOrd="0" presId="urn:microsoft.com/office/officeart/2005/8/layout/orgChart1"/>
    <dgm:cxn modelId="{DFA6AE4D-65BF-024A-9144-F0D3CDE36277}" type="presOf" srcId="{A5089413-CD53-4E29-B2E9-002C3A0C271B}" destId="{D423B320-2269-470F-88E6-075F90289117}" srcOrd="0" destOrd="0" presId="urn:microsoft.com/office/officeart/2005/8/layout/orgChart1"/>
    <dgm:cxn modelId="{AE56916F-31F9-CA4B-A1E5-CDC170E847E0}" type="presOf" srcId="{1C2EF3C8-310A-4D9C-ABE9-321EB28509B7}" destId="{AA734C85-A623-414C-AC35-15F59272DAE5}" srcOrd="1" destOrd="0" presId="urn:microsoft.com/office/officeart/2005/8/layout/orgChart1"/>
    <dgm:cxn modelId="{F5A2BA74-09EA-8442-9071-86EEB480F399}" type="presOf" srcId="{583026BE-D167-4068-A393-31A0563395B1}" destId="{C10FD4B8-8CDE-4FD8-90C1-331FB9022117}" srcOrd="0" destOrd="0" presId="urn:microsoft.com/office/officeart/2005/8/layout/orgChart1"/>
    <dgm:cxn modelId="{75CEBC74-5748-A24B-A06E-2188036E4D6E}" type="presOf" srcId="{96CB6FE1-2C5A-479A-B890-8DA6286077BB}" destId="{A8D1A680-3C46-4EF1-B3E9-9FC63C5B1A6E}" srcOrd="1" destOrd="0" presId="urn:microsoft.com/office/officeart/2005/8/layout/orgChart1"/>
    <dgm:cxn modelId="{B9A4C087-E03F-2E43-B0F0-D4866D947D6A}" type="presOf" srcId="{6A1CFA48-9C9A-44C9-AEC2-A6F68CD54FEB}" destId="{0615276E-665F-42D0-89D8-EE740E3C17BD}" srcOrd="1" destOrd="0" presId="urn:microsoft.com/office/officeart/2005/8/layout/orgChart1"/>
    <dgm:cxn modelId="{05836394-0D40-F548-8ABF-1D5E5850EB1A}" type="presOf" srcId="{61807A92-9790-44FD-A9C7-C98D4832B62D}" destId="{23D74ED6-FF9B-47FC-A937-16C45F1DE963}" srcOrd="0" destOrd="0" presId="urn:microsoft.com/office/officeart/2005/8/layout/orgChart1"/>
    <dgm:cxn modelId="{623BC194-94A4-EA4C-9962-7941E94F20E2}" type="presOf" srcId="{A9F56BB1-3415-4262-BA2D-2FC3C0EABDED}" destId="{6A8BE306-5D83-4B17-9638-C60E8DEA9751}" srcOrd="0" destOrd="0" presId="urn:microsoft.com/office/officeart/2005/8/layout/orgChart1"/>
    <dgm:cxn modelId="{05AB159D-7157-8D4A-8D49-608367270F52}" type="presOf" srcId="{275E38EB-B768-4085-85D7-2E30D911BAA5}" destId="{2566669E-CC48-4EAE-96CC-F515BA2EA780}" srcOrd="0" destOrd="0" presId="urn:microsoft.com/office/officeart/2005/8/layout/orgChart1"/>
    <dgm:cxn modelId="{0F94A69E-5459-A64E-80AC-F2522CC8B1E3}" type="presOf" srcId="{583026BE-D167-4068-A393-31A0563395B1}" destId="{7592FA1E-A4F4-46FF-919E-EFAAD153C477}" srcOrd="1" destOrd="0" presId="urn:microsoft.com/office/officeart/2005/8/layout/orgChart1"/>
    <dgm:cxn modelId="{32C7F9A3-4A3D-4B1C-8D8B-9601507262A8}" srcId="{4D77600B-9933-4CC3-A834-E0E2B126C722}" destId="{1C2EF3C8-310A-4D9C-ABE9-321EB28509B7}" srcOrd="1" destOrd="0" parTransId="{275E38EB-B768-4085-85D7-2E30D911BAA5}" sibTransId="{B2E7D724-9A18-498D-8BF8-91A96609BA12}"/>
    <dgm:cxn modelId="{4B9AF9A6-FE67-E441-BDEA-A389E33A154E}" type="presOf" srcId="{CE5951AF-A489-40B4-9164-361B7D21F275}" destId="{71283F76-532F-4325-991A-CAA81861F3F9}" srcOrd="0" destOrd="0" presId="urn:microsoft.com/office/officeart/2005/8/layout/orgChart1"/>
    <dgm:cxn modelId="{CA8357AC-942C-3549-A120-409A23B321D2}" type="presOf" srcId="{BC38C39B-9348-4039-9B8E-31AD61A17E5D}" destId="{39B08087-609B-4C93-B829-49A5C075434C}" srcOrd="0" destOrd="0" presId="urn:microsoft.com/office/officeart/2005/8/layout/orgChart1"/>
    <dgm:cxn modelId="{2C0DD8C7-1B2D-2F47-B72F-49B055BB2DA0}" type="presOf" srcId="{4D77600B-9933-4CC3-A834-E0E2B126C722}" destId="{2D558477-00D9-439F-AC7B-2F52CB2F325E}" srcOrd="0" destOrd="0" presId="urn:microsoft.com/office/officeart/2005/8/layout/orgChart1"/>
    <dgm:cxn modelId="{BFCCC0C8-7F72-4FAD-BC4E-42E771125228}" srcId="{7F6A7534-6E72-4AEA-BE7B-CD9F892D617B}" destId="{4D77600B-9933-4CC3-A834-E0E2B126C722}" srcOrd="0" destOrd="0" parTransId="{07C031E3-7FC5-4344-BF8F-D1BAF1B7E4B4}" sibTransId="{29C2E4A8-0ED2-4ABC-B895-12F56244AFA1}"/>
    <dgm:cxn modelId="{28D7B6D2-C694-2A4B-B47D-AA27356B8CB3}" type="presOf" srcId="{79826406-A243-4AA1-8830-C3C05F89E390}" destId="{35F4F775-9B16-458F-99BD-F2A643F47715}" srcOrd="0" destOrd="0" presId="urn:microsoft.com/office/officeart/2005/8/layout/orgChart1"/>
    <dgm:cxn modelId="{F6D1A0DD-BC9A-4862-B9BE-4AC5A3080B64}" srcId="{6A1CFA48-9C9A-44C9-AEC2-A6F68CD54FEB}" destId="{79826406-A243-4AA1-8830-C3C05F89E390}" srcOrd="1" destOrd="0" parTransId="{A9F56BB1-3415-4262-BA2D-2FC3C0EABDED}" sibTransId="{C27B81D2-C4F2-4CBA-A89A-5546C8A9F21D}"/>
    <dgm:cxn modelId="{B84474E6-2089-CF4E-A837-449A5F4FC6E2}" type="presOf" srcId="{9FA41FBD-3048-4987-91BF-22DDDDBD2899}" destId="{F1CADFB8-05E1-425A-A8AC-80A97080A3D2}" srcOrd="0" destOrd="0" presId="urn:microsoft.com/office/officeart/2005/8/layout/orgChart1"/>
    <dgm:cxn modelId="{C64873F1-E60D-DE4F-B5AD-735F1D73554E}" type="presOf" srcId="{6A1CFA48-9C9A-44C9-AEC2-A6F68CD54FEB}" destId="{BF7DE442-81F2-43D7-BEA3-A37607B89AAB}" srcOrd="0" destOrd="0" presId="urn:microsoft.com/office/officeart/2005/8/layout/orgChart1"/>
    <dgm:cxn modelId="{FF7339F7-7D62-4828-954E-93973DA50BDE}" srcId="{1C2EF3C8-310A-4D9C-ABE9-321EB28509B7}" destId="{96CB6FE1-2C5A-479A-B890-8DA6286077BB}" srcOrd="0" destOrd="0" parTransId="{A5089413-CD53-4E29-B2E9-002C3A0C271B}" sibTransId="{0804F256-3ACC-44AE-8F19-577E40902A02}"/>
    <dgm:cxn modelId="{49F3B0FC-F08D-FF4E-9F17-3566935F3D78}" type="presOf" srcId="{4D77600B-9933-4CC3-A834-E0E2B126C722}" destId="{F11117E0-93DE-430D-8F69-C73B89D48694}" srcOrd="1" destOrd="0" presId="urn:microsoft.com/office/officeart/2005/8/layout/orgChart1"/>
    <dgm:cxn modelId="{9CCFAA04-3286-CF42-B516-46C2B14C8E34}" type="presParOf" srcId="{7EE722EF-2835-40B1-9BC8-061493810CB8}" destId="{232450C3-5B74-4FA1-A758-4672F5AC3C9E}" srcOrd="0" destOrd="0" presId="urn:microsoft.com/office/officeart/2005/8/layout/orgChart1"/>
    <dgm:cxn modelId="{126696EA-24DF-AF47-A5EE-EDD88CECDAEC}" type="presParOf" srcId="{232450C3-5B74-4FA1-A758-4672F5AC3C9E}" destId="{B4CD3539-F0C9-4636-B003-D4A4A27EC662}" srcOrd="0" destOrd="0" presId="urn:microsoft.com/office/officeart/2005/8/layout/orgChart1"/>
    <dgm:cxn modelId="{22F33615-A073-8C43-A84D-DD6EE77B9C77}" type="presParOf" srcId="{B4CD3539-F0C9-4636-B003-D4A4A27EC662}" destId="{2D558477-00D9-439F-AC7B-2F52CB2F325E}" srcOrd="0" destOrd="0" presId="urn:microsoft.com/office/officeart/2005/8/layout/orgChart1"/>
    <dgm:cxn modelId="{FF9E969A-4DA4-3B41-A572-2798E29728FE}" type="presParOf" srcId="{B4CD3539-F0C9-4636-B003-D4A4A27EC662}" destId="{F11117E0-93DE-430D-8F69-C73B89D48694}" srcOrd="1" destOrd="0" presId="urn:microsoft.com/office/officeart/2005/8/layout/orgChart1"/>
    <dgm:cxn modelId="{5D1C2C9F-76CE-E247-B860-D9360A821ACE}" type="presParOf" srcId="{232450C3-5B74-4FA1-A758-4672F5AC3C9E}" destId="{51E0AD68-768A-40F7-8104-75163481F1D7}" srcOrd="1" destOrd="0" presId="urn:microsoft.com/office/officeart/2005/8/layout/orgChart1"/>
    <dgm:cxn modelId="{1797EC16-9E99-164D-95F3-A1347A79D914}" type="presParOf" srcId="{51E0AD68-768A-40F7-8104-75163481F1D7}" destId="{39B08087-609B-4C93-B829-49A5C075434C}" srcOrd="0" destOrd="0" presId="urn:microsoft.com/office/officeart/2005/8/layout/orgChart1"/>
    <dgm:cxn modelId="{F6341CEB-8C58-DE42-9183-33DD26042608}" type="presParOf" srcId="{51E0AD68-768A-40F7-8104-75163481F1D7}" destId="{157D3B53-B768-42E8-952D-BF4FB83B83EF}" srcOrd="1" destOrd="0" presId="urn:microsoft.com/office/officeart/2005/8/layout/orgChart1"/>
    <dgm:cxn modelId="{76B03A8E-9075-654F-8C1D-F5ED4A6964D4}" type="presParOf" srcId="{157D3B53-B768-42E8-952D-BF4FB83B83EF}" destId="{80CEB78D-D5B1-47C3-A148-94D550D9EE15}" srcOrd="0" destOrd="0" presId="urn:microsoft.com/office/officeart/2005/8/layout/orgChart1"/>
    <dgm:cxn modelId="{69616B86-D947-C64B-ABEE-D967A96046DC}" type="presParOf" srcId="{80CEB78D-D5B1-47C3-A148-94D550D9EE15}" destId="{BF7DE442-81F2-43D7-BEA3-A37607B89AAB}" srcOrd="0" destOrd="0" presId="urn:microsoft.com/office/officeart/2005/8/layout/orgChart1"/>
    <dgm:cxn modelId="{5B95EA18-1F49-3F42-8178-588AB3D88E2E}" type="presParOf" srcId="{80CEB78D-D5B1-47C3-A148-94D550D9EE15}" destId="{0615276E-665F-42D0-89D8-EE740E3C17BD}" srcOrd="1" destOrd="0" presId="urn:microsoft.com/office/officeart/2005/8/layout/orgChart1"/>
    <dgm:cxn modelId="{F6FCB37F-2DD8-8A4B-B9C6-93BAA9BA4FE8}" type="presParOf" srcId="{157D3B53-B768-42E8-952D-BF4FB83B83EF}" destId="{FBD0E637-674A-4849-84A4-EA6B84D734A5}" srcOrd="1" destOrd="0" presId="urn:microsoft.com/office/officeart/2005/8/layout/orgChart1"/>
    <dgm:cxn modelId="{140B4238-E573-444C-A25D-D70ED440ECB2}" type="presParOf" srcId="{FBD0E637-674A-4849-84A4-EA6B84D734A5}" destId="{23D74ED6-FF9B-47FC-A937-16C45F1DE963}" srcOrd="0" destOrd="0" presId="urn:microsoft.com/office/officeart/2005/8/layout/orgChart1"/>
    <dgm:cxn modelId="{F1F1D233-A262-264F-8BEC-17BFD4F09B2E}" type="presParOf" srcId="{FBD0E637-674A-4849-84A4-EA6B84D734A5}" destId="{1500066F-ECEF-472A-9844-94F682418436}" srcOrd="1" destOrd="0" presId="urn:microsoft.com/office/officeart/2005/8/layout/orgChart1"/>
    <dgm:cxn modelId="{4541D002-86AB-CD49-A26F-016597A3425B}" type="presParOf" srcId="{1500066F-ECEF-472A-9844-94F682418436}" destId="{6DA4BE90-62F5-4297-87DB-9844E91B2C61}" srcOrd="0" destOrd="0" presId="urn:microsoft.com/office/officeart/2005/8/layout/orgChart1"/>
    <dgm:cxn modelId="{A2391F8C-09A7-C54A-931A-648B39D8FF8C}" type="presParOf" srcId="{6DA4BE90-62F5-4297-87DB-9844E91B2C61}" destId="{F1CADFB8-05E1-425A-A8AC-80A97080A3D2}" srcOrd="0" destOrd="0" presId="urn:microsoft.com/office/officeart/2005/8/layout/orgChart1"/>
    <dgm:cxn modelId="{654B3520-2BBA-D34D-905F-46420E5A711C}" type="presParOf" srcId="{6DA4BE90-62F5-4297-87DB-9844E91B2C61}" destId="{EC2EF44C-1D8C-44BB-9C63-7BECD7EBF7ED}" srcOrd="1" destOrd="0" presId="urn:microsoft.com/office/officeart/2005/8/layout/orgChart1"/>
    <dgm:cxn modelId="{47BD1CC3-7C69-1C4D-93F7-EBFF2E75043E}" type="presParOf" srcId="{1500066F-ECEF-472A-9844-94F682418436}" destId="{EFEF7013-C0CD-4901-AC93-B7639CC5B279}" srcOrd="1" destOrd="0" presId="urn:microsoft.com/office/officeart/2005/8/layout/orgChart1"/>
    <dgm:cxn modelId="{FEFE0073-3016-6B45-A8E7-C35A4521F146}" type="presParOf" srcId="{EFEF7013-C0CD-4901-AC93-B7639CC5B279}" destId="{71283F76-532F-4325-991A-CAA81861F3F9}" srcOrd="0" destOrd="0" presId="urn:microsoft.com/office/officeart/2005/8/layout/orgChart1"/>
    <dgm:cxn modelId="{490AAF90-E5A5-A445-8881-F52114206789}" type="presParOf" srcId="{EFEF7013-C0CD-4901-AC93-B7639CC5B279}" destId="{EF23B6FC-EB23-461F-A6E4-692DA7C463D2}" srcOrd="1" destOrd="0" presId="urn:microsoft.com/office/officeart/2005/8/layout/orgChart1"/>
    <dgm:cxn modelId="{66EBCE4D-AC83-FD48-BB9C-A6A36D7021D9}" type="presParOf" srcId="{EF23B6FC-EB23-461F-A6E4-692DA7C463D2}" destId="{46FD3A16-DED4-4F60-8574-5A12BE9935FE}" srcOrd="0" destOrd="0" presId="urn:microsoft.com/office/officeart/2005/8/layout/orgChart1"/>
    <dgm:cxn modelId="{910CAC9F-36AC-5B41-9ABD-53C417061A2A}" type="presParOf" srcId="{46FD3A16-DED4-4F60-8574-5A12BE9935FE}" destId="{C10FD4B8-8CDE-4FD8-90C1-331FB9022117}" srcOrd="0" destOrd="0" presId="urn:microsoft.com/office/officeart/2005/8/layout/orgChart1"/>
    <dgm:cxn modelId="{B9CE0E82-3B5F-644A-A72E-70B59631A538}" type="presParOf" srcId="{46FD3A16-DED4-4F60-8574-5A12BE9935FE}" destId="{7592FA1E-A4F4-46FF-919E-EFAAD153C477}" srcOrd="1" destOrd="0" presId="urn:microsoft.com/office/officeart/2005/8/layout/orgChart1"/>
    <dgm:cxn modelId="{21AAAF2C-293C-3944-A31E-BFBFF23CDD3A}" type="presParOf" srcId="{EF23B6FC-EB23-461F-A6E4-692DA7C463D2}" destId="{9040E2B0-A1C6-4EEF-92A5-029A9C5F539D}" srcOrd="1" destOrd="0" presId="urn:microsoft.com/office/officeart/2005/8/layout/orgChart1"/>
    <dgm:cxn modelId="{F609A9F4-300F-7F4E-AE11-EC4387051523}" type="presParOf" srcId="{EF23B6FC-EB23-461F-A6E4-692DA7C463D2}" destId="{486596DB-929A-425A-8EE1-68A7E2E31B81}" srcOrd="2" destOrd="0" presId="urn:microsoft.com/office/officeart/2005/8/layout/orgChart1"/>
    <dgm:cxn modelId="{0BCD5CF8-9FC9-B941-A2E4-AD4306680F15}" type="presParOf" srcId="{1500066F-ECEF-472A-9844-94F682418436}" destId="{3331074F-D321-475A-96F5-42F27E2315AF}" srcOrd="2" destOrd="0" presId="urn:microsoft.com/office/officeart/2005/8/layout/orgChart1"/>
    <dgm:cxn modelId="{2B9AA4B7-B845-C64D-9010-99F63B20DA4E}" type="presParOf" srcId="{FBD0E637-674A-4849-84A4-EA6B84D734A5}" destId="{6A8BE306-5D83-4B17-9638-C60E8DEA9751}" srcOrd="2" destOrd="0" presId="urn:microsoft.com/office/officeart/2005/8/layout/orgChart1"/>
    <dgm:cxn modelId="{8C9BF5D8-12B3-6B49-90A8-8302E3347399}" type="presParOf" srcId="{FBD0E637-674A-4849-84A4-EA6B84D734A5}" destId="{99BEEBEA-CE80-4B89-B57D-3C6B964AD61C}" srcOrd="3" destOrd="0" presId="urn:microsoft.com/office/officeart/2005/8/layout/orgChart1"/>
    <dgm:cxn modelId="{E4C68DD0-6762-4746-938B-328261E4E7CE}" type="presParOf" srcId="{99BEEBEA-CE80-4B89-B57D-3C6B964AD61C}" destId="{7993C77A-9034-46C6-8E6A-97B55122C939}" srcOrd="0" destOrd="0" presId="urn:microsoft.com/office/officeart/2005/8/layout/orgChart1"/>
    <dgm:cxn modelId="{E54DD03F-FCF7-CA40-8961-80425BC0360D}" type="presParOf" srcId="{7993C77A-9034-46C6-8E6A-97B55122C939}" destId="{35F4F775-9B16-458F-99BD-F2A643F47715}" srcOrd="0" destOrd="0" presId="urn:microsoft.com/office/officeart/2005/8/layout/orgChart1"/>
    <dgm:cxn modelId="{9A43DCC1-F1AE-D64C-9E68-B59AA28EAC0C}" type="presParOf" srcId="{7993C77A-9034-46C6-8E6A-97B55122C939}" destId="{CFF7393D-BECB-4F06-A8D2-0D1A70905989}" srcOrd="1" destOrd="0" presId="urn:microsoft.com/office/officeart/2005/8/layout/orgChart1"/>
    <dgm:cxn modelId="{D92FFA0E-73B5-B548-8C01-DE8F4D543299}" type="presParOf" srcId="{99BEEBEA-CE80-4B89-B57D-3C6B964AD61C}" destId="{9CD65430-7207-4D49-9DE0-38F3EC2A61DD}" srcOrd="1" destOrd="0" presId="urn:microsoft.com/office/officeart/2005/8/layout/orgChart1"/>
    <dgm:cxn modelId="{44802109-C1CB-C046-B3E3-D7F2AF4CD177}" type="presParOf" srcId="{99BEEBEA-CE80-4B89-B57D-3C6B964AD61C}" destId="{6D6DDF40-B85D-4414-9D0B-CA431A324BA6}" srcOrd="2" destOrd="0" presId="urn:microsoft.com/office/officeart/2005/8/layout/orgChart1"/>
    <dgm:cxn modelId="{C6624C0C-686A-C444-89FD-7FFA9ECE73E9}" type="presParOf" srcId="{157D3B53-B768-42E8-952D-BF4FB83B83EF}" destId="{636517A6-307A-4535-BC07-EB4B824E70CE}" srcOrd="2" destOrd="0" presId="urn:microsoft.com/office/officeart/2005/8/layout/orgChart1"/>
    <dgm:cxn modelId="{C61FF269-E809-9642-852E-0DA51F826D0A}" type="presParOf" srcId="{51E0AD68-768A-40F7-8104-75163481F1D7}" destId="{2566669E-CC48-4EAE-96CC-F515BA2EA780}" srcOrd="2" destOrd="0" presId="urn:microsoft.com/office/officeart/2005/8/layout/orgChart1"/>
    <dgm:cxn modelId="{B0C90670-C9E3-3446-A433-69BDC0A36F2B}" type="presParOf" srcId="{51E0AD68-768A-40F7-8104-75163481F1D7}" destId="{AE23E579-2D37-4DFF-8E98-CD0A815BD657}" srcOrd="3" destOrd="0" presId="urn:microsoft.com/office/officeart/2005/8/layout/orgChart1"/>
    <dgm:cxn modelId="{6AF4E857-32EE-AF44-9FC0-D81D42273F83}" type="presParOf" srcId="{AE23E579-2D37-4DFF-8E98-CD0A815BD657}" destId="{43998DAE-0FE1-4D4B-821E-B3A5E950177E}" srcOrd="0" destOrd="0" presId="urn:microsoft.com/office/officeart/2005/8/layout/orgChart1"/>
    <dgm:cxn modelId="{FFCE4D69-1371-4C41-9F5E-B1E270B833E4}" type="presParOf" srcId="{43998DAE-0FE1-4D4B-821E-B3A5E950177E}" destId="{846D8DCC-D748-4AFB-84D1-6742963391DA}" srcOrd="0" destOrd="0" presId="urn:microsoft.com/office/officeart/2005/8/layout/orgChart1"/>
    <dgm:cxn modelId="{BF5C10D6-02A2-9E4D-9D9B-A97E75ACE42C}" type="presParOf" srcId="{43998DAE-0FE1-4D4B-821E-B3A5E950177E}" destId="{AA734C85-A623-414C-AC35-15F59272DAE5}" srcOrd="1" destOrd="0" presId="urn:microsoft.com/office/officeart/2005/8/layout/orgChart1"/>
    <dgm:cxn modelId="{D8ECC586-BA9D-8049-8BEC-C2FF476CA740}" type="presParOf" srcId="{AE23E579-2D37-4DFF-8E98-CD0A815BD657}" destId="{1160C406-8C2D-41FF-B3C6-FF552D91F7DF}" srcOrd="1" destOrd="0" presId="urn:microsoft.com/office/officeart/2005/8/layout/orgChart1"/>
    <dgm:cxn modelId="{15D53F93-CF63-374F-9971-76E78DDAE950}" type="presParOf" srcId="{1160C406-8C2D-41FF-B3C6-FF552D91F7DF}" destId="{D423B320-2269-470F-88E6-075F90289117}" srcOrd="0" destOrd="0" presId="urn:microsoft.com/office/officeart/2005/8/layout/orgChart1"/>
    <dgm:cxn modelId="{44223EFE-281C-A543-BE3F-364EB77DBCE4}" type="presParOf" srcId="{1160C406-8C2D-41FF-B3C6-FF552D91F7DF}" destId="{21D042B1-031B-4485-904B-C956167C04E1}" srcOrd="1" destOrd="0" presId="urn:microsoft.com/office/officeart/2005/8/layout/orgChart1"/>
    <dgm:cxn modelId="{FF967AD9-6225-DD4A-BAC1-A0BFD8B14D80}" type="presParOf" srcId="{21D042B1-031B-4485-904B-C956167C04E1}" destId="{D5AEE2DB-AF9E-4229-B8F9-5DAB3DD80E7A}" srcOrd="0" destOrd="0" presId="urn:microsoft.com/office/officeart/2005/8/layout/orgChart1"/>
    <dgm:cxn modelId="{F73ABA4A-92A5-6C42-8FFD-A69D7CE1DA82}" type="presParOf" srcId="{D5AEE2DB-AF9E-4229-B8F9-5DAB3DD80E7A}" destId="{D0E82855-3E93-47B9-8B34-31649D6FBE5F}" srcOrd="0" destOrd="0" presId="urn:microsoft.com/office/officeart/2005/8/layout/orgChart1"/>
    <dgm:cxn modelId="{14BA0229-199C-4549-B2B2-7753CF79C394}" type="presParOf" srcId="{D5AEE2DB-AF9E-4229-B8F9-5DAB3DD80E7A}" destId="{A8D1A680-3C46-4EF1-B3E9-9FC63C5B1A6E}" srcOrd="1" destOrd="0" presId="urn:microsoft.com/office/officeart/2005/8/layout/orgChart1"/>
    <dgm:cxn modelId="{E2FA8F39-F21C-5D47-A91E-8D3F20158182}" type="presParOf" srcId="{21D042B1-031B-4485-904B-C956167C04E1}" destId="{FF623A92-19C5-4A68-8FD2-07750F39B3A8}" srcOrd="1" destOrd="0" presId="urn:microsoft.com/office/officeart/2005/8/layout/orgChart1"/>
    <dgm:cxn modelId="{95BF48ED-98F7-4344-83A9-2C68A1E74919}" type="presParOf" srcId="{21D042B1-031B-4485-904B-C956167C04E1}" destId="{EAC0EDCD-B95B-4517-BE70-249CA2852497}" srcOrd="2" destOrd="0" presId="urn:microsoft.com/office/officeart/2005/8/layout/orgChart1"/>
    <dgm:cxn modelId="{7590D5FC-AD4E-BC46-BD6E-4D6F2FE567C7}" type="presParOf" srcId="{AE23E579-2D37-4DFF-8E98-CD0A815BD657}" destId="{83084551-508D-4D14-860D-B32DF47B4FD1}" srcOrd="2" destOrd="0" presId="urn:microsoft.com/office/officeart/2005/8/layout/orgChart1"/>
    <dgm:cxn modelId="{DC6DC3B5-E9DE-1041-A008-E9720C28330E}" type="presParOf" srcId="{232450C3-5B74-4FA1-A758-4672F5AC3C9E}" destId="{57AE5821-D94B-46A7-A8F4-5D9ECE2B0E5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3B320-2269-470F-88E6-075F90289117}">
      <dsp:nvSpPr>
        <dsp:cNvPr id="0" name=""/>
        <dsp:cNvSpPr/>
      </dsp:nvSpPr>
      <dsp:spPr>
        <a:xfrm>
          <a:off x="7206961" y="3205383"/>
          <a:ext cx="91440" cy="716963"/>
        </a:xfrm>
        <a:custGeom>
          <a:avLst/>
          <a:gdLst/>
          <a:ahLst/>
          <a:cxnLst/>
          <a:rect l="0" t="0" r="0" b="0"/>
          <a:pathLst>
            <a:path>
              <a:moveTo>
                <a:pt x="54323" y="0"/>
              </a:moveTo>
              <a:lnTo>
                <a:pt x="54323" y="358481"/>
              </a:lnTo>
              <a:lnTo>
                <a:pt x="45720" y="358481"/>
              </a:lnTo>
              <a:lnTo>
                <a:pt x="45720" y="716963"/>
              </a:lnTo>
            </a:path>
          </a:pathLst>
        </a:custGeom>
        <a:noFill/>
        <a:ln w="12700" cap="flat" cmpd="sng" algn="in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6669E-CC48-4EAE-96CC-F515BA2EA780}">
      <dsp:nvSpPr>
        <dsp:cNvPr id="0" name=""/>
        <dsp:cNvSpPr/>
      </dsp:nvSpPr>
      <dsp:spPr>
        <a:xfrm>
          <a:off x="5028013" y="1486042"/>
          <a:ext cx="2233271" cy="7170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612"/>
              </a:lnTo>
              <a:lnTo>
                <a:pt x="2233271" y="358612"/>
              </a:lnTo>
              <a:lnTo>
                <a:pt x="2233271" y="717094"/>
              </a:lnTo>
            </a:path>
          </a:pathLst>
        </a:custGeom>
        <a:noFill/>
        <a:ln w="12700" cap="flat" cmpd="sng" algn="in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BE306-5D83-4B17-9638-C60E8DEA9751}">
      <dsp:nvSpPr>
        <dsp:cNvPr id="0" name=""/>
        <dsp:cNvSpPr/>
      </dsp:nvSpPr>
      <dsp:spPr>
        <a:xfrm>
          <a:off x="2119464" y="3179948"/>
          <a:ext cx="1203678" cy="772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370"/>
              </a:lnTo>
              <a:lnTo>
                <a:pt x="1203678" y="414370"/>
              </a:lnTo>
              <a:lnTo>
                <a:pt x="1203678" y="772852"/>
              </a:lnTo>
            </a:path>
          </a:pathLst>
        </a:custGeom>
        <a:noFill/>
        <a:ln w="12700" cap="flat" cmpd="sng" algn="in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83F76-532F-4325-991A-CAA81861F3F9}">
      <dsp:nvSpPr>
        <dsp:cNvPr id="0" name=""/>
        <dsp:cNvSpPr/>
      </dsp:nvSpPr>
      <dsp:spPr>
        <a:xfrm>
          <a:off x="1248229" y="4424664"/>
          <a:ext cx="91440" cy="4218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331"/>
              </a:lnTo>
              <a:lnTo>
                <a:pt x="69721" y="63331"/>
              </a:lnTo>
              <a:lnTo>
                <a:pt x="69721" y="421813"/>
              </a:lnTo>
            </a:path>
          </a:pathLst>
        </a:custGeom>
        <a:noFill/>
        <a:ln w="12700" cap="flat" cmpd="sng" algn="in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74ED6-FF9B-47FC-A937-16C45F1DE963}">
      <dsp:nvSpPr>
        <dsp:cNvPr id="0" name=""/>
        <dsp:cNvSpPr/>
      </dsp:nvSpPr>
      <dsp:spPr>
        <a:xfrm>
          <a:off x="1293949" y="3179948"/>
          <a:ext cx="825514" cy="762387"/>
        </a:xfrm>
        <a:custGeom>
          <a:avLst/>
          <a:gdLst/>
          <a:ahLst/>
          <a:cxnLst/>
          <a:rect l="0" t="0" r="0" b="0"/>
          <a:pathLst>
            <a:path>
              <a:moveTo>
                <a:pt x="825514" y="0"/>
              </a:moveTo>
              <a:lnTo>
                <a:pt x="825514" y="403906"/>
              </a:lnTo>
              <a:lnTo>
                <a:pt x="0" y="403906"/>
              </a:lnTo>
              <a:lnTo>
                <a:pt x="0" y="762387"/>
              </a:lnTo>
            </a:path>
          </a:pathLst>
        </a:custGeom>
        <a:noFill/>
        <a:ln w="12700" cap="flat" cmpd="sng" algn="in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08087-609B-4C93-B829-49A5C075434C}">
      <dsp:nvSpPr>
        <dsp:cNvPr id="0" name=""/>
        <dsp:cNvSpPr/>
      </dsp:nvSpPr>
      <dsp:spPr>
        <a:xfrm>
          <a:off x="2119464" y="1486042"/>
          <a:ext cx="2908548" cy="661205"/>
        </a:xfrm>
        <a:custGeom>
          <a:avLst/>
          <a:gdLst/>
          <a:ahLst/>
          <a:cxnLst/>
          <a:rect l="0" t="0" r="0" b="0"/>
          <a:pathLst>
            <a:path>
              <a:moveTo>
                <a:pt x="2908548" y="0"/>
              </a:moveTo>
              <a:lnTo>
                <a:pt x="2908548" y="302723"/>
              </a:lnTo>
              <a:lnTo>
                <a:pt x="0" y="302723"/>
              </a:lnTo>
              <a:lnTo>
                <a:pt x="0" y="661205"/>
              </a:lnTo>
            </a:path>
          </a:pathLst>
        </a:custGeom>
        <a:noFill/>
        <a:ln w="12700" cap="flat" cmpd="sng" algn="in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58477-00D9-439F-AC7B-2F52CB2F325E}">
      <dsp:nvSpPr>
        <dsp:cNvPr id="0" name=""/>
        <dsp:cNvSpPr/>
      </dsp:nvSpPr>
      <dsp:spPr>
        <a:xfrm>
          <a:off x="2678627" y="0"/>
          <a:ext cx="4698771" cy="1486042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 dirty="0">
              <a:latin typeface="Calibri" panose="020F0502020204030204" pitchFamily="34" charset="0"/>
              <a:cs typeface="Calibri" panose="020F0502020204030204" pitchFamily="34" charset="0"/>
            </a:rPr>
            <a:t>DNA characterization </a:t>
          </a:r>
        </a:p>
      </dsp:txBody>
      <dsp:txXfrm>
        <a:off x="2678627" y="0"/>
        <a:ext cx="4698771" cy="1486042"/>
      </dsp:txXfrm>
    </dsp:sp>
    <dsp:sp modelId="{BF7DE442-81F2-43D7-BEA3-A37607B89AAB}">
      <dsp:nvSpPr>
        <dsp:cNvPr id="0" name=""/>
        <dsp:cNvSpPr/>
      </dsp:nvSpPr>
      <dsp:spPr>
        <a:xfrm>
          <a:off x="1017201" y="2147248"/>
          <a:ext cx="2204525" cy="1032700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Quantitative analysis, </a:t>
          </a:r>
          <a:r>
            <a:rPr lang="en-GB" sz="1600" kern="1200" dirty="0">
              <a:latin typeface="Calibri" panose="020F0502020204030204" pitchFamily="34" charset="0"/>
              <a:cs typeface="Calibri" panose="020F0502020204030204" pitchFamily="34" charset="0"/>
            </a:rPr>
            <a:t>using </a:t>
          </a:r>
        </a:p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Calibri" panose="020F0502020204030204" pitchFamily="34" charset="0"/>
              <a:cs typeface="Calibri" panose="020F0502020204030204" pitchFamily="34" charset="0"/>
            </a:rPr>
            <a:t>spectrophotometer</a:t>
          </a:r>
          <a:endParaRPr lang="en-GB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017201" y="2147248"/>
        <a:ext cx="2204525" cy="1032700"/>
      </dsp:txXfrm>
    </dsp:sp>
    <dsp:sp modelId="{F1CADFB8-05E1-425A-A8AC-80A97080A3D2}">
      <dsp:nvSpPr>
        <dsp:cNvPr id="0" name=""/>
        <dsp:cNvSpPr/>
      </dsp:nvSpPr>
      <dsp:spPr>
        <a:xfrm>
          <a:off x="540455" y="3942335"/>
          <a:ext cx="1506988" cy="482328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libri" panose="020F0502020204030204" pitchFamily="34" charset="0"/>
              <a:cs typeface="Calibri" panose="020F0502020204030204" pitchFamily="34" charset="0"/>
            </a:rPr>
            <a:t>GC content</a:t>
          </a:r>
        </a:p>
      </dsp:txBody>
      <dsp:txXfrm>
        <a:off x="540455" y="3942335"/>
        <a:ext cx="1506988" cy="482328"/>
      </dsp:txXfrm>
    </dsp:sp>
    <dsp:sp modelId="{C10FD4B8-8CDE-4FD8-90C1-331FB9022117}">
      <dsp:nvSpPr>
        <dsp:cNvPr id="0" name=""/>
        <dsp:cNvSpPr/>
      </dsp:nvSpPr>
      <dsp:spPr>
        <a:xfrm>
          <a:off x="567170" y="4846477"/>
          <a:ext cx="1501559" cy="788796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libri" panose="020F0502020204030204" pitchFamily="34" charset="0"/>
              <a:cs typeface="Calibri" panose="020F0502020204030204" pitchFamily="34" charset="0"/>
            </a:rPr>
            <a:t>Determine Tm</a:t>
          </a:r>
        </a:p>
      </dsp:txBody>
      <dsp:txXfrm>
        <a:off x="567170" y="4846477"/>
        <a:ext cx="1501559" cy="788796"/>
      </dsp:txXfrm>
    </dsp:sp>
    <dsp:sp modelId="{35F4F775-9B16-458F-99BD-F2A643F47715}">
      <dsp:nvSpPr>
        <dsp:cNvPr id="0" name=""/>
        <dsp:cNvSpPr/>
      </dsp:nvSpPr>
      <dsp:spPr>
        <a:xfrm>
          <a:off x="2265161" y="3952800"/>
          <a:ext cx="2115963" cy="491597"/>
        </a:xfrm>
        <a:prstGeom prst="rect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Calibri" panose="020F0502020204030204" pitchFamily="34" charset="0"/>
              <a:cs typeface="Calibri" panose="020F0502020204030204" pitchFamily="34" charset="0"/>
            </a:rPr>
            <a:t>DNA purity and concentration</a:t>
          </a:r>
        </a:p>
      </dsp:txBody>
      <dsp:txXfrm>
        <a:off x="2265161" y="3952800"/>
        <a:ext cx="2115963" cy="491597"/>
      </dsp:txXfrm>
    </dsp:sp>
    <dsp:sp modelId="{846D8DCC-D748-4AFB-84D1-6742963391DA}">
      <dsp:nvSpPr>
        <dsp:cNvPr id="0" name=""/>
        <dsp:cNvSpPr/>
      </dsp:nvSpPr>
      <dsp:spPr>
        <a:xfrm>
          <a:off x="5788489" y="2203137"/>
          <a:ext cx="2945591" cy="1002246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Qualitative analysis, using Agarose gel electrophoresis</a:t>
          </a:r>
          <a:endParaRPr lang="en-GB" sz="16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88489" y="2203137"/>
        <a:ext cx="2945591" cy="1002246"/>
      </dsp:txXfrm>
    </dsp:sp>
    <dsp:sp modelId="{D0E82855-3E93-47B9-8B34-31649D6FBE5F}">
      <dsp:nvSpPr>
        <dsp:cNvPr id="0" name=""/>
        <dsp:cNvSpPr/>
      </dsp:nvSpPr>
      <dsp:spPr>
        <a:xfrm>
          <a:off x="6371072" y="3922346"/>
          <a:ext cx="1763217" cy="54861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DNA integrity and its size.</a:t>
          </a:r>
        </a:p>
      </dsp:txBody>
      <dsp:txXfrm>
        <a:off x="6371072" y="3922346"/>
        <a:ext cx="1763217" cy="5486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4B644-776E-49A8-A184-FA9EB9CB03C0}" type="datetimeFigureOut">
              <a:rPr lang="en-GB" smtClean="0"/>
              <a:t>11/02/2024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E661C-5D88-456F-B5AA-C77C3F62A1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7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E661C-5D88-456F-B5AA-C77C3F62A1E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663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E661C-5D88-456F-B5AA-C77C3F62A1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308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E661C-5D88-456F-B5AA-C77C3F62A1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377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E661C-5D88-456F-B5AA-C77C3F62A1E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99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E661C-5D88-456F-B5AA-C77C3F62A1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767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E661C-5D88-456F-B5AA-C77C3F62A1E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7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87F612-8F28-49D2-A40E-FD2BD77D3F7B}" type="datetime1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62608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7A995-F654-4629-A8E5-E0FAE72A5728}" type="datetime1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09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F295-3C98-4C0A-9767-008D32DA2470}" type="datetime1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530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AA595-F96D-4CA4-925A-AC80B151FFA4}" type="datetime1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85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12384A-8300-4575-8B4C-6A77473D5E31}" type="datetime1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3372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B88E6-178A-4E9D-A34B-993417325393}" type="datetime1">
              <a:rPr lang="en-GB" smtClean="0"/>
              <a:t>11/02/2024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416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5A2C1-F823-4EB2-A286-BF8A051EE461}" type="datetime1">
              <a:rPr lang="en-GB" smtClean="0"/>
              <a:t>11/02/2024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968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8A587-5C33-411D-9A41-259600787599}" type="datetime1">
              <a:rPr lang="en-GB" smtClean="0"/>
              <a:t>11/02/2024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18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E3FA-C9FE-420C-A7EA-DF7D633BF03B}" type="datetime1">
              <a:rPr lang="en-GB" smtClean="0"/>
              <a:t>11/02/2024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283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66C1BCB-2619-48D8-8EE3-C2340BB40956}" type="datetime1">
              <a:rPr lang="en-GB" smtClean="0"/>
              <a:t>11/02/2024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7540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7C7DCEE-5F43-4E47-9CFC-17ADF26B71F1}" type="datetime1">
              <a:rPr lang="en-GB" smtClean="0"/>
              <a:t>11/02/2024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4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AB09AB-6BBD-40CF-9EB9-B2EBB0D2A2BB}" type="datetime1">
              <a:rPr lang="en-GB" smtClean="0"/>
              <a:t>11/02/2024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B0DF843-7263-4FD0-B579-6ACCFAFFC44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743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574415" y="-313738"/>
            <a:ext cx="3649846" cy="7713012"/>
            <a:chOff x="-893947" y="-466138"/>
            <a:chExt cx="3649846" cy="7713012"/>
          </a:xfrm>
        </p:grpSpPr>
        <p:pic>
          <p:nvPicPr>
            <p:cNvPr id="3" name="Picture 4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-558293" y="3275713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4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-558292" y="-466138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1279909" y="-240679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416750" y="667908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1270241" y="5809601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-893947" y="-330741"/>
              <a:ext cx="3649846" cy="7577615"/>
            </a:xfrm>
            <a:prstGeom prst="rect">
              <a:avLst/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1270241" y="1724334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9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374285" y="4827092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416749" y="2784459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1270241" y="3844588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-534225" y="1159161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 descr="صورة ذات صلة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866940">
              <a:off x="-606209" y="5569598"/>
              <a:ext cx="1389538" cy="13895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Subtitle 2"/>
          <p:cNvSpPr txBox="1">
            <a:spLocks/>
          </p:cNvSpPr>
          <p:nvPr/>
        </p:nvSpPr>
        <p:spPr>
          <a:xfrm>
            <a:off x="9781185" y="6473894"/>
            <a:ext cx="2805518" cy="74227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BCH361- Practical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970832" y="1740534"/>
            <a:ext cx="9514232" cy="2475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0000" kern="1200" cap="all" spc="8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cap="none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Characterization of The DNA by Spectrophotometric Assay and Melting Temperature (TM)</a:t>
            </a:r>
          </a:p>
          <a:p>
            <a:endParaRPr lang="en-GB" sz="4400" b="1" cap="none" spc="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ea typeface="Segoe UI Black" panose="020B0A02040204020203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76525" y="3610466"/>
            <a:ext cx="66960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1675564" y="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66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145729" y="2911658"/>
            <a:ext cx="3830952" cy="14104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2"/>
              </a:buClr>
              <a:buNone/>
            </a:pPr>
            <a:r>
              <a:rPr lang="en-GB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Practical Part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712637" y="0"/>
            <a:ext cx="12256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10601" y="6375679"/>
            <a:ext cx="2819399" cy="345796"/>
          </a:xfrm>
        </p:spPr>
        <p:txBody>
          <a:bodyPr/>
          <a:lstStyle/>
          <a:p>
            <a:fld id="{EB0DF843-7263-4FD0-B579-6ACCFAFFC441}" type="slidenum">
              <a:rPr lang="en-GB" smtClean="0"/>
              <a:t>10</a:t>
            </a:fld>
            <a:endParaRPr lang="en-GB"/>
          </a:p>
        </p:txBody>
      </p: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3761873" y="3593900"/>
            <a:ext cx="3604334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4434" y="8214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65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5" y="209759"/>
            <a:ext cx="10349345" cy="813454"/>
          </a:xfrm>
        </p:spPr>
        <p:txBody>
          <a:bodyPr>
            <a:normAutofit/>
          </a:bodyPr>
          <a:lstStyle/>
          <a:p>
            <a:r>
              <a:rPr lang="en-GB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Aim: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11</a:t>
            </a:fld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8927" y="1836667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80655" y="981678"/>
            <a:ext cx="10124748" cy="1655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Determination the concentration and purity of extracted DNA using spectrophotometer. </a:t>
            </a:r>
          </a:p>
          <a:p>
            <a:pPr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charset="0"/>
              <a:buChar char="•"/>
            </a:pPr>
            <a:r>
              <a:rPr lang="en-US" sz="1800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Determination of DNA melting temperature and GC content percentage.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080655" y="2678904"/>
            <a:ext cx="10349345" cy="8134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Principle: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305252" y="3793120"/>
            <a:ext cx="10124748" cy="2069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>
                  <a:lumMod val="65000"/>
                  <a:lumOff val="35000"/>
                </a:schemeClr>
              </a:buClr>
              <a:buFont typeface=".HelveticaNeueDeskInterface-Regular" charset="-120"/>
              <a:buChar char="-"/>
            </a:pPr>
            <a:r>
              <a:rPr lang="en-US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dsDNA will be separated to ssDNA by heat (denaturation).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n-US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O.D at 260 nm will increase during denaturation... 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Why? 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buFont typeface=".HelveticaNeueDeskInterface-Regular" charset="-120"/>
              <a:buChar char="-"/>
            </a:pPr>
            <a:r>
              <a:rPr lang="en-US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Temperature for midpoint of denaturation gives Tm. 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 it is </a:t>
            </a:r>
            <a:r>
              <a:rPr lang="en-GB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important to know Tm of DNA?</a:t>
            </a:r>
            <a:endParaRPr lang="en-US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US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The DNA of each species has a specific denaturation curve.. 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Why?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4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5" y="209759"/>
            <a:ext cx="10349345" cy="813454"/>
          </a:xfrm>
        </p:spPr>
        <p:txBody>
          <a:bodyPr>
            <a:normAutofit/>
          </a:bodyPr>
          <a:lstStyle/>
          <a:p>
            <a:r>
              <a:rPr lang="en-GB" sz="4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Results: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12</a:t>
            </a:fld>
            <a:endParaRPr lang="en-GB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68927" y="1836667"/>
            <a:ext cx="10972801" cy="1142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305252" y="1323975"/>
            <a:ext cx="10124748" cy="1655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2"/>
              </a:buClr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in the lab sheet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18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1" y="66173"/>
            <a:ext cx="6721422" cy="1279858"/>
          </a:xfrm>
        </p:spPr>
        <p:txBody>
          <a:bodyPr>
            <a:normAutofit fontScale="90000"/>
          </a:bodyPr>
          <a:lstStyle/>
          <a:p>
            <a:r>
              <a:rPr lang="en-GB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What NEXT, After DNA Extraction…</a:t>
            </a:r>
            <a:br>
              <a:rPr lang="en-GB" sz="3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649852731"/>
              </p:ext>
            </p:extLst>
          </p:nvPr>
        </p:nvGraphicFramePr>
        <p:xfrm>
          <a:off x="894556" y="914399"/>
          <a:ext cx="8964228" cy="5941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Rectangle 17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09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6" y="372533"/>
            <a:ext cx="9064830" cy="1289575"/>
          </a:xfrm>
        </p:spPr>
        <p:txBody>
          <a:bodyPr>
            <a:normAutofit fontScale="90000"/>
          </a:bodyPr>
          <a:lstStyle/>
          <a:p>
            <a:r>
              <a:rPr lang="en-US" sz="44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1. Determination of DNA concentration</a:t>
            </a:r>
            <a:endParaRPr lang="en-GB" sz="44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612897"/>
            <a:ext cx="10178322" cy="4784726"/>
          </a:xfrm>
        </p:spPr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AutoNum type="arabicPeriod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determined by measuring absorbance at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260 nm. </a:t>
            </a:r>
            <a:r>
              <a:rPr lang="en-US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Why?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At 260 nm double-stranded DNA has specific absorption coefficient of 0.02 (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μg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/ml)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cm</a:t>
            </a:r>
            <a:r>
              <a:rPr lang="en-GB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buClr>
                <a:schemeClr val="accent1"/>
              </a:buClr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So: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Concentration of DNA=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(A260 / ε L) x Dilution Factor (DF).</a:t>
            </a:r>
          </a:p>
          <a:p>
            <a:pPr>
              <a:buClr>
                <a:schemeClr val="accent1"/>
              </a:buClr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3</a:t>
            </a:fld>
            <a:endParaRPr lang="en-GB"/>
          </a:p>
        </p:txBody>
      </p:sp>
      <p:sp>
        <p:nvSpPr>
          <p:cNvPr id="13" name="Cloud Callout 12"/>
          <p:cNvSpPr/>
          <p:nvPr/>
        </p:nvSpPr>
        <p:spPr>
          <a:xfrm>
            <a:off x="7884160" y="4319268"/>
            <a:ext cx="3139440" cy="1847851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Beer‐Lambert Law:</a:t>
            </a:r>
          </a:p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ɛcl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92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6" y="169977"/>
            <a:ext cx="3386050" cy="955012"/>
          </a:xfrm>
        </p:spPr>
        <p:txBody>
          <a:bodyPr>
            <a:normAutofit/>
          </a:bodyPr>
          <a:lstStyle/>
          <a:p>
            <a:r>
              <a:rPr lang="en-GB" sz="4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2. DNA purity: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036637"/>
            <a:ext cx="10178322" cy="5616570"/>
          </a:xfrm>
        </p:spPr>
        <p:txBody>
          <a:bodyPr>
            <a:normAutofit/>
          </a:bodyPr>
          <a:lstStyle/>
          <a:p>
            <a:pPr marL="0" indent="0">
              <a:buClr>
                <a:schemeClr val="accent1"/>
              </a:buClr>
              <a:buNone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1. To detect nucleic acid purity from proteins contamination: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Calculate </a:t>
            </a:r>
            <a:r>
              <a:rPr lang="en-GB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800" b="1" baseline="-25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260</a:t>
            </a:r>
            <a:r>
              <a:rPr lang="en-GB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/A</a:t>
            </a:r>
            <a:r>
              <a:rPr lang="en-GB" sz="1800" b="1" baseline="-25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280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Highly purified DNA samples have a A</a:t>
            </a:r>
            <a:r>
              <a:rPr lang="en-GB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260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/A</a:t>
            </a:r>
            <a:r>
              <a:rPr lang="en-GB" sz="18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280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nm ratio of (</a:t>
            </a:r>
            <a:r>
              <a:rPr lang="en-GB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1.8-1.9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è"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What if the ration is below 1.8? What that means?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è"/>
            </a:pPr>
            <a:r>
              <a:rPr lang="en-US" sz="1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 high ratio (typically around 1.8-2.0) indicates relatively pure nucleic acid, while lower ratios suggest the presence of contaminants.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è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è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0" indent="0">
              <a:buClr>
                <a:schemeClr val="accent1"/>
              </a:buClr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2. To detect nucleic acid purity from carbohydrates,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-apple-system"/>
              </a:rPr>
              <a:t>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salts,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 peptides, ethanol or any organic compounds: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</a:t>
            </a:r>
            <a:r>
              <a:rPr lang="en-GB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Calculate </a:t>
            </a:r>
            <a:r>
              <a:rPr lang="en-GB" sz="1800" b="1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1800" b="1" baseline="-25000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260</a:t>
            </a:r>
            <a:r>
              <a:rPr lang="en-GB" sz="1800" b="1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/A</a:t>
            </a:r>
            <a:r>
              <a:rPr lang="en-GB" sz="1800" b="1" baseline="-25000" dirty="0">
                <a:solidFill>
                  <a:schemeClr val="accent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230</a:t>
            </a:r>
            <a:endParaRPr lang="en-GB" sz="1800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Purified DNA samples have a A</a:t>
            </a:r>
            <a:r>
              <a:rPr lang="en-GB" sz="1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260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/A</a:t>
            </a:r>
            <a:r>
              <a:rPr lang="en-GB" sz="1800" b="1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230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 nm ratio of (</a:t>
            </a:r>
            <a:r>
              <a:rPr lang="en-GB" sz="1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2-2.2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>
              <a:buClr>
                <a:schemeClr val="accent1"/>
              </a:buClr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4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3" y="330175"/>
            <a:ext cx="13072225" cy="1492132"/>
          </a:xfrm>
        </p:spPr>
        <p:txBody>
          <a:bodyPr>
            <a:normAutofit/>
          </a:bodyPr>
          <a:lstStyle/>
          <a:p>
            <a:pPr algn="ctr"/>
            <a:r>
              <a:rPr lang="en-GB" sz="4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DNA and protein absorption spectrum: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5</a:t>
            </a:fld>
            <a:endParaRPr lang="en-GB"/>
          </a:p>
        </p:txBody>
      </p:sp>
      <p:pic>
        <p:nvPicPr>
          <p:cNvPr id="13" name="Picture 2" descr="نتيجة بحث الصور عن ‪DNA absorption spectrum‬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34" y="1985961"/>
            <a:ext cx="8201711" cy="4062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>
            <a:extLst>
              <a:ext uri="{FF2B5EF4-FFF2-40B4-BE49-F238E27FC236}">
                <a16:creationId xmlns:a16="http://schemas.microsoft.com/office/drawing/2014/main" id="{2880BBA1-19AE-4F1E-4F99-C9D39203D4C7}"/>
              </a:ext>
            </a:extLst>
          </p:cNvPr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6" name="Picture 2" descr="نتيجة بحث الصور عن ‪dna‬‏">
              <a:extLst>
                <a:ext uri="{FF2B5EF4-FFF2-40B4-BE49-F238E27FC236}">
                  <a16:creationId xmlns:a16="http://schemas.microsoft.com/office/drawing/2014/main" id="{610F1D94-DD3C-C85F-EED0-8DFD6A1C5E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>
              <a:extLst>
                <a:ext uri="{FF2B5EF4-FFF2-40B4-BE49-F238E27FC236}">
                  <a16:creationId xmlns:a16="http://schemas.microsoft.com/office/drawing/2014/main" id="{DFB1DE8A-3E3D-DD55-DEB3-84F74D8780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>
              <a:extLst>
                <a:ext uri="{FF2B5EF4-FFF2-40B4-BE49-F238E27FC236}">
                  <a16:creationId xmlns:a16="http://schemas.microsoft.com/office/drawing/2014/main" id="{30164345-52AF-D27E-4EDA-589DEFD917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>
              <a:extLst>
                <a:ext uri="{FF2B5EF4-FFF2-40B4-BE49-F238E27FC236}">
                  <a16:creationId xmlns:a16="http://schemas.microsoft.com/office/drawing/2014/main" id="{2E21BE8F-9FAE-4B08-291F-5FF51F9116A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نتيجة بحث الصور عن ‪dna‬‏">
              <a:extLst>
                <a:ext uri="{FF2B5EF4-FFF2-40B4-BE49-F238E27FC236}">
                  <a16:creationId xmlns:a16="http://schemas.microsoft.com/office/drawing/2014/main" id="{8EA46353-F048-F613-3B48-133985C21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نتيجة بحث الصور عن ‪dna‬‏">
              <a:extLst>
                <a:ext uri="{FF2B5EF4-FFF2-40B4-BE49-F238E27FC236}">
                  <a16:creationId xmlns:a16="http://schemas.microsoft.com/office/drawing/2014/main" id="{4A59AF77-85D4-E3C0-A7B0-BFBD01F03F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BE2ABC00-24C1-C635-811E-CB4904A7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6</a:t>
            </a:fld>
            <a:endParaRPr lang="en-GB"/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A1AEFF35-3345-E50D-86BE-305C67FD6AC2}"/>
              </a:ext>
            </a:extLst>
          </p:cNvPr>
          <p:cNvSpPr txBox="1"/>
          <p:nvPr/>
        </p:nvSpPr>
        <p:spPr>
          <a:xfrm>
            <a:off x="320522" y="2219621"/>
            <a:ext cx="116835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Denaturation or melting of a DNA: </a:t>
            </a:r>
            <a:r>
              <a:rPr lang="en-US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is when the double-stranded DNA (dsDNA) unwinds {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dissociated "melted"} </a:t>
            </a:r>
            <a:r>
              <a:rPr lang="en-US" dirty="0">
                <a:latin typeface="Calibri" panose="020F0502020204030204" pitchFamily="34" charset="0"/>
                <a:ea typeface="Times New Roman" charset="0"/>
                <a:cs typeface="Calibri" panose="020F0502020204030204" pitchFamily="34" charset="0"/>
              </a:rPr>
              <a:t>and separates into single-stranded (ssDNA) by heat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or altered pH, which breaks the hydrogen bonds between complementary bases (A＝T and G≡C).</a:t>
            </a:r>
          </a:p>
          <a:p>
            <a:pPr>
              <a:buClr>
                <a:schemeClr val="accent1"/>
              </a:buClr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we cooldown the separated DNA solution? </a:t>
            </a:r>
            <a:r>
              <a:rPr lang="en-US" b="0" i="0" dirty="0">
                <a:effectLst/>
                <a:latin typeface="-apple-system"/>
              </a:rPr>
              <a:t>DNA strands can re-anneal or reassociate to form double-stranded DNA again.</a:t>
            </a:r>
          </a:p>
          <a:p>
            <a:pPr algn="ctr">
              <a:buClr>
                <a:schemeClr val="accent1"/>
              </a:buClr>
            </a:pPr>
            <a:r>
              <a:rPr lang="en-US" dirty="0">
                <a:latin typeface="-apple-system"/>
                <a:cs typeface="Calibri" panose="020F0502020204030204" pitchFamily="34" charset="0"/>
              </a:rPr>
              <a:t>But&gt;&gt;&gt;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63623CF0-228D-9566-4C5C-23AF514DCBA8}"/>
              </a:ext>
            </a:extLst>
          </p:cNvPr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599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91" y="136525"/>
            <a:ext cx="10951171" cy="1492132"/>
          </a:xfrm>
        </p:spPr>
        <p:txBody>
          <a:bodyPr>
            <a:normAutofit/>
          </a:bodyPr>
          <a:lstStyle/>
          <a:p>
            <a:r>
              <a:rPr lang="en-GB" sz="4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Calibri"/>
                <a:cs typeface="Calibri"/>
              </a:rPr>
              <a:t>3. GC content and melting temperature ™: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768" y="1279530"/>
            <a:ext cx="10751667" cy="56165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Clr>
                <a:schemeClr val="accent1"/>
              </a:buClr>
              <a:buNone/>
            </a:pP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melting temperature (Tm)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is the temperature at which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50% of the DNA </a:t>
            </a:r>
            <a:r>
              <a:rPr lang="en-US" b="0" i="0" dirty="0">
                <a:solidFill>
                  <a:srgbClr val="000000"/>
                </a:solidFill>
                <a:effectLst/>
                <a:latin typeface="-apple-system"/>
              </a:rPr>
              <a:t>strand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is unpaired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(denatured).</a:t>
            </a:r>
          </a:p>
          <a:p>
            <a:pPr>
              <a:buClr>
                <a:schemeClr val="accent1"/>
              </a:buClr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è"/>
            </a:pP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Note: </a:t>
            </a:r>
            <a:r>
              <a:rPr lang="en-US" sz="1600" dirty="0">
                <a:solidFill>
                  <a:srgbClr val="FF0000"/>
                </a:solidFill>
              </a:rPr>
              <a:t>The Tm is depending on both length of DNA molecule and its GC content. </a:t>
            </a:r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Hyperchromic and hypochromic effect.</a:t>
            </a:r>
          </a:p>
          <a:p>
            <a:pPr>
              <a:buClr>
                <a:schemeClr val="accent1"/>
              </a:buClr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Clr>
                <a:schemeClr val="accent1"/>
              </a:buClr>
              <a:buNone/>
            </a:pPr>
            <a:r>
              <a:rPr lang="en-GB" sz="2400" b="1" dirty="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GC content: what does it mean? And how to calculate it</a:t>
            </a:r>
            <a:endParaRPr lang="en-GB" sz="2400" dirty="0">
              <a:solidFill>
                <a:schemeClr val="accent1"/>
              </a:solidFill>
              <a:latin typeface="Calibri"/>
              <a:ea typeface="Calibri"/>
              <a:cs typeface="Calibri"/>
            </a:endParaRPr>
          </a:p>
          <a:p>
            <a:pPr>
              <a:buClr>
                <a:schemeClr val="accent1"/>
              </a:buClr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1"/>
              </a:buClr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GC content can be calculated by generating Tm profile (</a:t>
            </a:r>
            <a:r>
              <a:rPr lang="en-GB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DNA melting curve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>
              <a:buClr>
                <a:schemeClr val="accent1"/>
              </a:buClr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%(G+C) = 2.44 (Tm - 69.3) </a:t>
            </a: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è"/>
            </a:pPr>
            <a:endParaRPr lang="en-GB" sz="1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7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3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6" y="169977"/>
            <a:ext cx="4305992" cy="1492132"/>
          </a:xfrm>
        </p:spPr>
        <p:txBody>
          <a:bodyPr>
            <a:normAutofit/>
          </a:bodyPr>
          <a:lstStyle/>
          <a:p>
            <a:r>
              <a:rPr lang="en-GB" sz="4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DNA melting curve: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8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l="24916" t="13334" r="9918" b="9630"/>
          <a:stretch/>
        </p:blipFill>
        <p:spPr>
          <a:xfrm>
            <a:off x="1080655" y="858982"/>
            <a:ext cx="10681976" cy="587942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6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656" y="254642"/>
            <a:ext cx="8757612" cy="1153997"/>
          </a:xfrm>
        </p:spPr>
        <p:txBody>
          <a:bodyPr>
            <a:normAutofit/>
          </a:bodyPr>
          <a:lstStyle/>
          <a:p>
            <a:r>
              <a:rPr lang="en-GB" sz="4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Relationship between Tm and GC%: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0"/>
            <a:ext cx="419103" cy="6896100"/>
            <a:chOff x="0" y="0"/>
            <a:chExt cx="419103" cy="6896100"/>
          </a:xfrm>
        </p:grpSpPr>
        <p:pic>
          <p:nvPicPr>
            <p:cNvPr id="102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6" y="45243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177641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3100384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4457696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نتيجة بحث الصور عن ‪dna‬‏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452435" y="5781670"/>
              <a:ext cx="1323974" cy="419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نتيجة بحث الصور عن ‪dna‬‏"/>
            <p:cNvPicPr>
              <a:picLocks noChangeAspect="1" noChangeArrowheads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654"/>
            <a:stretch/>
          </p:blipFill>
          <p:spPr bwMode="auto">
            <a:xfrm rot="16200000">
              <a:off x="88105" y="6565104"/>
              <a:ext cx="242892" cy="419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712519" y="0"/>
            <a:ext cx="368136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DF843-7263-4FD0-B579-6ACCFAFFC441}" type="slidenum">
              <a:rPr lang="en-GB" smtClean="0"/>
              <a:t>9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256282" y="2645663"/>
            <a:ext cx="46625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do you notice in the relation between GC content and Tm?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36951" y="1429380"/>
            <a:ext cx="5811253" cy="5037921"/>
            <a:chOff x="1080655" y="1294528"/>
            <a:chExt cx="5094249" cy="45618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5"/>
            <a:srcRect l="15750" t="15705" r="50917" b="17777"/>
            <a:stretch/>
          </p:blipFill>
          <p:spPr>
            <a:xfrm>
              <a:off x="1080655" y="1294528"/>
              <a:ext cx="4937760" cy="4561840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1080655" y="5409121"/>
              <a:ext cx="5094249" cy="4133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28183" y="5175955"/>
              <a:ext cx="1939238" cy="4133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905454" y="-2581"/>
            <a:ext cx="287836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947</TotalTime>
  <Words>521</Words>
  <Application>Microsoft Office PowerPoint</Application>
  <PresentationFormat>Widescreen</PresentationFormat>
  <Paragraphs>80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Badge</vt:lpstr>
      <vt:lpstr>PowerPoint Presentation</vt:lpstr>
      <vt:lpstr>What NEXT, After DNA Extraction… </vt:lpstr>
      <vt:lpstr>1. Determination of DNA concentration</vt:lpstr>
      <vt:lpstr>2. DNA purity:</vt:lpstr>
      <vt:lpstr>DNA and protein absorption spectrum:</vt:lpstr>
      <vt:lpstr>PowerPoint Presentation</vt:lpstr>
      <vt:lpstr>3. GC content and melting temperature ™:</vt:lpstr>
      <vt:lpstr>DNA melting curve:</vt:lpstr>
      <vt:lpstr>Relationship between Tm and GC%:</vt:lpstr>
      <vt:lpstr>PowerPoint Presentation</vt:lpstr>
      <vt:lpstr>Aim:</vt:lpstr>
      <vt:lpstr>Results: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Ghadah a</dc:creator>
  <cp:lastModifiedBy>ls s</cp:lastModifiedBy>
  <cp:revision>88</cp:revision>
  <dcterms:created xsi:type="dcterms:W3CDTF">2017-12-25T14:59:51Z</dcterms:created>
  <dcterms:modified xsi:type="dcterms:W3CDTF">2024-02-11T13:44:09Z</dcterms:modified>
</cp:coreProperties>
</file>