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dah a" userId="94a46422042250b2" providerId="LiveId" clId="{FC3C8DE5-A096-405D-8AF2-5C175D81D079}"/>
    <pc:docChg chg="delSld">
      <pc:chgData name="Ghadah a" userId="94a46422042250b2" providerId="LiveId" clId="{FC3C8DE5-A096-405D-8AF2-5C175D81D079}" dt="2024-08-26T11:34:42.964" v="0" actId="47"/>
      <pc:docMkLst>
        <pc:docMk/>
      </pc:docMkLst>
      <pc:sldChg chg="del">
        <pc:chgData name="Ghadah a" userId="94a46422042250b2" providerId="LiveId" clId="{FC3C8DE5-A096-405D-8AF2-5C175D81D079}" dt="2024-08-26T11:34:42.964" v="0" actId="47"/>
        <pc:sldMkLst>
          <pc:docMk/>
          <pc:sldMk cId="189744880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275A-4545-5FCD-C4C8-389CEBEE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A6C82-B0AC-7F83-4BC3-962EFA53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93CE-91C5-41A8-988E-7FF0FFD107E6}" type="datetimeFigureOut">
              <a:rPr lang="ar-SA" smtClean="0"/>
              <a:t>21/02/1446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DA4FF-DAEB-7F0D-23EC-0696A690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4A4C-8BE9-2C3D-DEAD-02F17889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1B7A-C2CD-4016-A2F0-E798755936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0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0E3B6-F2B8-417C-6344-B1C3241C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91E17-BBBC-614C-BFA7-6E6615708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7E012-0A4E-77A4-FB9E-EC135EC8E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593CE-91C5-41A8-988E-7FF0FFD107E6}" type="datetimeFigureOut">
              <a:rPr lang="ar-SA" smtClean="0"/>
              <a:t>21/02/1446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3B1C2-75C5-D19C-F671-39C0D7C40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B47DE-CE44-B88D-4529-E76CF66EA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61B7A-C2CD-4016-A2F0-E798755936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23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E6A112-F0C9-126C-8725-8D22D84D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B2BD6-C6B3-A6FA-00CB-D0B70EBC4B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68739C-A8DA-6017-D68C-77D52D15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How to search in PubMed:</a:t>
            </a:r>
            <a:endParaRPr lang="en-GB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E9EAF-DE1E-2523-C48D-13DE47BFC9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67A20-E2D3-1946-41D1-3F9C23CF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How to search in PubMed:</a:t>
            </a:r>
            <a:endParaRPr lang="en-GB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8C08D-942B-ABD3-5766-6634E7B4B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B92DE6-6C2F-E596-3165-46165405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is Molecular Biology ?</a:t>
            </a:r>
            <a:endParaRPr lang="en-GB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3B4A1-0C4C-8E47-4261-7E987097BC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BBBB65-DD6C-35C3-27ED-5177787C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Understanding Molecular Biology….</a:t>
            </a:r>
            <a:br>
              <a:rPr lang="en-GB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GB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Why it is important?</a:t>
            </a:r>
            <a:endParaRPr lang="en-GB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7ADD0-1264-CA82-070B-932FF17C8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14ADA9-C9F7-CA5D-DDA9-92A4DDCE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Things you need to Know :</a:t>
            </a:r>
            <a:endParaRPr lang="en-GB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BE1F0-0BBA-D51B-147D-D87C77C35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56ABE-4729-B72C-EFBE-9EA9368D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690BE-4E62-D168-37AA-B315A013F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228160-273D-21A7-7409-B36412AD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Types of Hazards:</a:t>
            </a:r>
            <a:endParaRPr lang="en-GB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6D563-E768-60F2-A08D-9C93AA238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51B42-60CF-E95E-80E8-75E1E0E8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Conducting a Successful Molecular Biology Experiment</a:t>
            </a:r>
            <a:endParaRPr lang="en-GB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9C94F-26F8-4CC0-EBA7-8A96B42CE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500CC-5E4D-23F2-9F47-F94CC5CA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Searching the scientific literature:</a:t>
            </a:r>
            <a:endParaRPr lang="en-GB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7E1A7-D8E2-A969-ABB3-D2B29A531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B50FD-7A41-B11C-E13C-C1F7541E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Types of scientific articles:</a:t>
            </a:r>
            <a:endParaRPr lang="en-GB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FC003-1A9F-C8E9-0872-B1552DB082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What is Molecular Biology ?</vt:lpstr>
      <vt:lpstr>Understanding Molecular Biology…. Why it is important?</vt:lpstr>
      <vt:lpstr>Things you need to Know :</vt:lpstr>
      <vt:lpstr>PowerPoint Presentation</vt:lpstr>
      <vt:lpstr>Types of Hazards:</vt:lpstr>
      <vt:lpstr>Conducting a Successful Molecular Biology Experiment</vt:lpstr>
      <vt:lpstr>Searching the scientific literature:</vt:lpstr>
      <vt:lpstr>Types of scientific articles:</vt:lpstr>
      <vt:lpstr>How to search in PubMed:</vt:lpstr>
      <vt:lpstr>How to search in PubMed: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Ghadah a</dc:creator>
  <cp:lastModifiedBy>Ghadah a</cp:lastModifiedBy>
  <cp:revision>1</cp:revision>
  <dcterms:created xsi:type="dcterms:W3CDTF">2024-08-26T11:34:29Z</dcterms:created>
  <dcterms:modified xsi:type="dcterms:W3CDTF">2024-08-26T11:34:43Z</dcterms:modified>
</cp:coreProperties>
</file>