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1" r:id="rId1"/>
  </p:sldMasterIdLst>
  <p:notesMasterIdLst>
    <p:notesMasterId r:id="rId15"/>
  </p:notesMasterIdLst>
  <p:sldIdLst>
    <p:sldId id="259" r:id="rId2"/>
    <p:sldId id="270" r:id="rId3"/>
    <p:sldId id="274" r:id="rId4"/>
    <p:sldId id="260" r:id="rId5"/>
    <p:sldId id="263" r:id="rId6"/>
    <p:sldId id="264" r:id="rId7"/>
    <p:sldId id="265" r:id="rId8"/>
    <p:sldId id="266" r:id="rId9"/>
    <p:sldId id="267" r:id="rId10"/>
    <p:sldId id="268" r:id="rId11"/>
    <p:sldId id="271"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70F4"/>
    <a:srgbClr val="FAB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86" autoAdjust="0"/>
    <p:restoredTop sz="94586"/>
  </p:normalViewPr>
  <p:slideViewPr>
    <p:cSldViewPr snapToGrid="0">
      <p:cViewPr varScale="1">
        <p:scale>
          <a:sx n="103" d="100"/>
          <a:sy n="103" d="100"/>
        </p:scale>
        <p:origin x="11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63425-A886-4991-BF3D-9782755F2CCD}" type="doc">
      <dgm:prSet loTypeId="urn:microsoft.com/office/officeart/2005/8/layout/arrow2" loCatId="process" qsTypeId="urn:microsoft.com/office/officeart/2005/8/quickstyle/simple1" qsCatId="simple" csTypeId="urn:microsoft.com/office/officeart/2005/8/colors/accent1_2" csCatId="accent1" phldr="1"/>
      <dgm:spPr/>
    </dgm:pt>
    <dgm:pt modelId="{20FE1525-1CE4-419D-98A8-D69909701849}">
      <dgm:prSet phldrT="[Text]" custT="1"/>
      <dgm:spPr/>
      <dgm:t>
        <a:bodyPr/>
        <a:lstStyle/>
        <a:p>
          <a:pPr algn="ctr"/>
          <a:r>
            <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Understanding the molecular basis of process and diseases</a:t>
          </a:r>
          <a:r>
            <a:rPr lang="en-GB" sz="2200" kern="1200" dirty="0">
              <a:latin typeface="Times New Roman" panose="02020603050405020304" pitchFamily="18" charset="0"/>
              <a:cs typeface="Times New Roman" panose="02020603050405020304" pitchFamily="18" charset="0"/>
            </a:rPr>
            <a:t>.</a:t>
          </a:r>
        </a:p>
      </dgm:t>
    </dgm:pt>
    <dgm:pt modelId="{C0ACB291-1684-49D1-B090-62FCECFD905B}" type="parTrans" cxnId="{3DC03228-E6D5-4F4E-A5E6-88D87828286E}">
      <dgm:prSet/>
      <dgm:spPr/>
      <dgm:t>
        <a:bodyPr/>
        <a:lstStyle/>
        <a:p>
          <a:endParaRPr lang="en-GB"/>
        </a:p>
      </dgm:t>
    </dgm:pt>
    <dgm:pt modelId="{BA989C49-84F5-41B1-85E8-13A50ABED5A9}" type="sibTrans" cxnId="{3DC03228-E6D5-4F4E-A5E6-88D87828286E}">
      <dgm:prSet/>
      <dgm:spPr/>
      <dgm:t>
        <a:bodyPr/>
        <a:lstStyle/>
        <a:p>
          <a:endParaRPr lang="en-GB"/>
        </a:p>
      </dgm:t>
    </dgm:pt>
    <dgm:pt modelId="{A6DFBB35-C660-44CC-9357-D12501CAA8D2}">
      <dgm:prSet phldrT="[Text]" custT="1"/>
      <dgm:spPr/>
      <dgm:t>
        <a:bodyPr/>
        <a:lstStyle/>
        <a:p>
          <a:pPr algn="ctr"/>
          <a:r>
            <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Improves diagnostic tests for genetic diseases, forensic DNA analysis, medicine, modern agriculture…</a:t>
          </a:r>
          <a:r>
            <a:rPr lang="en-GB" sz="2100" kern="1200" dirty="0" err="1">
              <a:solidFill>
                <a:prstClr val="black">
                  <a:hueOff val="0"/>
                  <a:satOff val="0"/>
                  <a:lumOff val="0"/>
                  <a:alphaOff val="0"/>
                </a:prstClr>
              </a:solidFill>
              <a:latin typeface="Calibri" panose="020F0502020204030204" pitchFamily="34" charset="0"/>
              <a:ea typeface="+mn-ea"/>
              <a:cs typeface="Calibri" panose="020F0502020204030204" pitchFamily="34" charset="0"/>
            </a:rPr>
            <a:t>etc</a:t>
          </a:r>
          <a:endPar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9BF14E11-D633-40C5-8510-E8D28B01F2C1}" type="parTrans" cxnId="{62937708-CB76-451D-8D41-B1FF69CABAA8}">
      <dgm:prSet/>
      <dgm:spPr/>
      <dgm:t>
        <a:bodyPr/>
        <a:lstStyle/>
        <a:p>
          <a:endParaRPr lang="en-GB"/>
        </a:p>
      </dgm:t>
    </dgm:pt>
    <dgm:pt modelId="{6342F18D-D87C-4C8D-942E-FEF985E92318}" type="sibTrans" cxnId="{62937708-CB76-451D-8D41-B1FF69CABAA8}">
      <dgm:prSet/>
      <dgm:spPr/>
      <dgm:t>
        <a:bodyPr/>
        <a:lstStyle/>
        <a:p>
          <a:endParaRPr lang="en-GB"/>
        </a:p>
      </dgm:t>
    </dgm:pt>
    <dgm:pt modelId="{6FA00403-9BC4-4D7F-B8DA-314AF7F504CA}">
      <dgm:prSet phldrT="[Text]"/>
      <dgm:spPr/>
      <dgm:t>
        <a:bodyPr/>
        <a:lstStyle/>
        <a:p>
          <a:pPr algn="ctr"/>
          <a:r>
            <a:rPr lang="en-GB" dirty="0">
              <a:latin typeface="Calibri" panose="020F0502020204030204" pitchFamily="34" charset="0"/>
              <a:cs typeface="Calibri" panose="020F0502020204030204" pitchFamily="34" charset="0"/>
            </a:rPr>
            <a:t>Find more effective treatment.</a:t>
          </a:r>
        </a:p>
      </dgm:t>
    </dgm:pt>
    <dgm:pt modelId="{DFD3D008-4BFC-43D7-A403-EE3BDE077EB9}" type="parTrans" cxnId="{28846429-8BBE-40B3-A985-BAF173D0F46A}">
      <dgm:prSet/>
      <dgm:spPr/>
      <dgm:t>
        <a:bodyPr/>
        <a:lstStyle/>
        <a:p>
          <a:endParaRPr lang="en-GB"/>
        </a:p>
      </dgm:t>
    </dgm:pt>
    <dgm:pt modelId="{554A4F27-D3ED-4A05-B335-60AB7146FA04}" type="sibTrans" cxnId="{28846429-8BBE-40B3-A985-BAF173D0F46A}">
      <dgm:prSet/>
      <dgm:spPr/>
      <dgm:t>
        <a:bodyPr/>
        <a:lstStyle/>
        <a:p>
          <a:endParaRPr lang="en-GB"/>
        </a:p>
      </dgm:t>
    </dgm:pt>
    <dgm:pt modelId="{44E2208A-B3A7-4CAF-A99F-52205CF10ABC}" type="pres">
      <dgm:prSet presAssocID="{89F63425-A886-4991-BF3D-9782755F2CCD}" presName="arrowDiagram" presStyleCnt="0">
        <dgm:presLayoutVars>
          <dgm:chMax val="5"/>
          <dgm:dir/>
          <dgm:resizeHandles val="exact"/>
        </dgm:presLayoutVars>
      </dgm:prSet>
      <dgm:spPr/>
    </dgm:pt>
    <dgm:pt modelId="{66D3D2A6-5F50-4B60-A4C8-6105710BA93C}" type="pres">
      <dgm:prSet presAssocID="{89F63425-A886-4991-BF3D-9782755F2CCD}" presName="arrow" presStyleLbl="bgShp" presStyleIdx="0" presStyleCnt="1"/>
      <dgm:spPr/>
    </dgm:pt>
    <dgm:pt modelId="{BC0E14E8-CB0E-44A3-8698-2BC1D29B711D}" type="pres">
      <dgm:prSet presAssocID="{89F63425-A886-4991-BF3D-9782755F2CCD}" presName="arrowDiagram3" presStyleCnt="0"/>
      <dgm:spPr/>
    </dgm:pt>
    <dgm:pt modelId="{66E2C7EB-A7A7-45D5-8FB5-A51029F7151A}" type="pres">
      <dgm:prSet presAssocID="{20FE1525-1CE4-419D-98A8-D69909701849}" presName="bullet3a" presStyleLbl="node1" presStyleIdx="0" presStyleCnt="3"/>
      <dgm:spPr/>
    </dgm:pt>
    <dgm:pt modelId="{572C63FC-74FC-47CA-BFC2-5149DE184ACE}" type="pres">
      <dgm:prSet presAssocID="{20FE1525-1CE4-419D-98A8-D69909701849}" presName="textBox3a" presStyleLbl="revTx" presStyleIdx="0" presStyleCnt="3" custLinFactNeighborX="-8047" custLinFactNeighborY="12003">
        <dgm:presLayoutVars>
          <dgm:bulletEnabled val="1"/>
        </dgm:presLayoutVars>
      </dgm:prSet>
      <dgm:spPr/>
    </dgm:pt>
    <dgm:pt modelId="{A5E4D146-32A1-4DB4-A4D0-2D73F99387EA}" type="pres">
      <dgm:prSet presAssocID="{A6DFBB35-C660-44CC-9357-D12501CAA8D2}" presName="bullet3b" presStyleLbl="node1" presStyleIdx="1" presStyleCnt="3"/>
      <dgm:spPr/>
    </dgm:pt>
    <dgm:pt modelId="{35155A8D-4628-48B1-BC1E-3A4C3C84B0E4}" type="pres">
      <dgm:prSet presAssocID="{A6DFBB35-C660-44CC-9357-D12501CAA8D2}" presName="textBox3b" presStyleLbl="revTx" presStyleIdx="1" presStyleCnt="3" custScaleX="139567" custLinFactNeighborX="21425" custLinFactNeighborY="3906">
        <dgm:presLayoutVars>
          <dgm:bulletEnabled val="1"/>
        </dgm:presLayoutVars>
      </dgm:prSet>
      <dgm:spPr/>
    </dgm:pt>
    <dgm:pt modelId="{2723F426-D58C-4C04-A6CF-E8AE2FA15AFC}" type="pres">
      <dgm:prSet presAssocID="{6FA00403-9BC4-4D7F-B8DA-314AF7F504CA}" presName="bullet3c" presStyleLbl="node1" presStyleIdx="2" presStyleCnt="3"/>
      <dgm:spPr/>
    </dgm:pt>
    <dgm:pt modelId="{37680A71-81A1-439E-BC18-CF7649C2F71C}" type="pres">
      <dgm:prSet presAssocID="{6FA00403-9BC4-4D7F-B8DA-314AF7F504CA}" presName="textBox3c" presStyleLbl="revTx" presStyleIdx="2" presStyleCnt="3">
        <dgm:presLayoutVars>
          <dgm:bulletEnabled val="1"/>
        </dgm:presLayoutVars>
      </dgm:prSet>
      <dgm:spPr/>
    </dgm:pt>
  </dgm:ptLst>
  <dgm:cxnLst>
    <dgm:cxn modelId="{62937708-CB76-451D-8D41-B1FF69CABAA8}" srcId="{89F63425-A886-4991-BF3D-9782755F2CCD}" destId="{A6DFBB35-C660-44CC-9357-D12501CAA8D2}" srcOrd="1" destOrd="0" parTransId="{9BF14E11-D633-40C5-8510-E8D28B01F2C1}" sibTransId="{6342F18D-D87C-4C8D-942E-FEF985E92318}"/>
    <dgm:cxn modelId="{B7C42316-3386-4A93-A772-3C0DEE3C688D}" type="presOf" srcId="{A6DFBB35-C660-44CC-9357-D12501CAA8D2}" destId="{35155A8D-4628-48B1-BC1E-3A4C3C84B0E4}" srcOrd="0" destOrd="0" presId="urn:microsoft.com/office/officeart/2005/8/layout/arrow2"/>
    <dgm:cxn modelId="{AFD36317-0851-4BD5-BA33-39639E95323B}" type="presOf" srcId="{89F63425-A886-4991-BF3D-9782755F2CCD}" destId="{44E2208A-B3A7-4CAF-A99F-52205CF10ABC}" srcOrd="0" destOrd="0" presId="urn:microsoft.com/office/officeart/2005/8/layout/arrow2"/>
    <dgm:cxn modelId="{3DC03228-E6D5-4F4E-A5E6-88D87828286E}" srcId="{89F63425-A886-4991-BF3D-9782755F2CCD}" destId="{20FE1525-1CE4-419D-98A8-D69909701849}" srcOrd="0" destOrd="0" parTransId="{C0ACB291-1684-49D1-B090-62FCECFD905B}" sibTransId="{BA989C49-84F5-41B1-85E8-13A50ABED5A9}"/>
    <dgm:cxn modelId="{28846429-8BBE-40B3-A985-BAF173D0F46A}" srcId="{89F63425-A886-4991-BF3D-9782755F2CCD}" destId="{6FA00403-9BC4-4D7F-B8DA-314AF7F504CA}" srcOrd="2" destOrd="0" parTransId="{DFD3D008-4BFC-43D7-A403-EE3BDE077EB9}" sibTransId="{554A4F27-D3ED-4A05-B335-60AB7146FA04}"/>
    <dgm:cxn modelId="{BDDD5690-6AF2-4AF9-AAE0-839748166639}" type="presOf" srcId="{20FE1525-1CE4-419D-98A8-D69909701849}" destId="{572C63FC-74FC-47CA-BFC2-5149DE184ACE}" srcOrd="0" destOrd="0" presId="urn:microsoft.com/office/officeart/2005/8/layout/arrow2"/>
    <dgm:cxn modelId="{CA2A5EA2-DCCB-4CA2-BF2E-5F08E3D7F435}" type="presOf" srcId="{6FA00403-9BC4-4D7F-B8DA-314AF7F504CA}" destId="{37680A71-81A1-439E-BC18-CF7649C2F71C}" srcOrd="0" destOrd="0" presId="urn:microsoft.com/office/officeart/2005/8/layout/arrow2"/>
    <dgm:cxn modelId="{D8D103BC-0F4A-4D90-B2F5-355369872DD3}" type="presParOf" srcId="{44E2208A-B3A7-4CAF-A99F-52205CF10ABC}" destId="{66D3D2A6-5F50-4B60-A4C8-6105710BA93C}" srcOrd="0" destOrd="0" presId="urn:microsoft.com/office/officeart/2005/8/layout/arrow2"/>
    <dgm:cxn modelId="{41FC4040-6B46-4300-ABFA-6EB428B69963}" type="presParOf" srcId="{44E2208A-B3A7-4CAF-A99F-52205CF10ABC}" destId="{BC0E14E8-CB0E-44A3-8698-2BC1D29B711D}" srcOrd="1" destOrd="0" presId="urn:microsoft.com/office/officeart/2005/8/layout/arrow2"/>
    <dgm:cxn modelId="{68FE6734-F728-4395-B818-9569D05BC8B1}" type="presParOf" srcId="{BC0E14E8-CB0E-44A3-8698-2BC1D29B711D}" destId="{66E2C7EB-A7A7-45D5-8FB5-A51029F7151A}" srcOrd="0" destOrd="0" presId="urn:microsoft.com/office/officeart/2005/8/layout/arrow2"/>
    <dgm:cxn modelId="{63329079-9ACD-4B91-83BE-6918C2FF0571}" type="presParOf" srcId="{BC0E14E8-CB0E-44A3-8698-2BC1D29B711D}" destId="{572C63FC-74FC-47CA-BFC2-5149DE184ACE}" srcOrd="1" destOrd="0" presId="urn:microsoft.com/office/officeart/2005/8/layout/arrow2"/>
    <dgm:cxn modelId="{577EBAF1-AE90-4529-8094-15CCDF164DD5}" type="presParOf" srcId="{BC0E14E8-CB0E-44A3-8698-2BC1D29B711D}" destId="{A5E4D146-32A1-4DB4-A4D0-2D73F99387EA}" srcOrd="2" destOrd="0" presId="urn:microsoft.com/office/officeart/2005/8/layout/arrow2"/>
    <dgm:cxn modelId="{0EF7158F-7810-4463-9687-2C9B35CD2A86}" type="presParOf" srcId="{BC0E14E8-CB0E-44A3-8698-2BC1D29B711D}" destId="{35155A8D-4628-48B1-BC1E-3A4C3C84B0E4}" srcOrd="3" destOrd="0" presId="urn:microsoft.com/office/officeart/2005/8/layout/arrow2"/>
    <dgm:cxn modelId="{8803D395-E8E3-4727-8EA2-B55A94D1DA01}" type="presParOf" srcId="{BC0E14E8-CB0E-44A3-8698-2BC1D29B711D}" destId="{2723F426-D58C-4C04-A6CF-E8AE2FA15AFC}" srcOrd="4" destOrd="0" presId="urn:microsoft.com/office/officeart/2005/8/layout/arrow2"/>
    <dgm:cxn modelId="{7C60295F-AF94-41C1-9AC4-345BAFE3E391}" type="presParOf" srcId="{BC0E14E8-CB0E-44A3-8698-2BC1D29B711D}" destId="{37680A71-81A1-439E-BC18-CF7649C2F71C}" srcOrd="5"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02935-BF6F-4F15-BD02-357DFF41DB68}" type="doc">
      <dgm:prSet loTypeId="urn:microsoft.com/office/officeart/2005/8/layout/radial3" loCatId="relationship" qsTypeId="urn:microsoft.com/office/officeart/2005/8/quickstyle/simple1" qsCatId="simple" csTypeId="urn:microsoft.com/office/officeart/2005/8/colors/colorful2" csCatId="colorful" phldr="1"/>
      <dgm:spPr/>
      <dgm:t>
        <a:bodyPr/>
        <a:lstStyle/>
        <a:p>
          <a:endParaRPr lang="en-GB"/>
        </a:p>
      </dgm:t>
    </dgm:pt>
    <dgm:pt modelId="{9E495719-30D9-4024-B2E0-C25788276DAF}">
      <dgm:prSet phldrT="[Text]" custT="1"/>
      <dgm:spPr/>
      <dgm:t>
        <a:bodyPr/>
        <a:lstStyle/>
        <a:p>
          <a:r>
            <a:rPr lang="en-GB" sz="3200" b="1" dirty="0">
              <a:latin typeface="Calibri" panose="020F0502020204030204" pitchFamily="34" charset="0"/>
              <a:cs typeface="Calibri" panose="020F0502020204030204" pitchFamily="34" charset="0"/>
            </a:rPr>
            <a:t>Molecular Biologist</a:t>
          </a:r>
        </a:p>
        <a:p>
          <a:r>
            <a:rPr lang="en-GB" sz="3200" b="1" dirty="0">
              <a:latin typeface="Calibri" panose="020F0502020204030204" pitchFamily="34" charset="0"/>
              <a:cs typeface="Calibri" panose="020F0502020204030204" pitchFamily="34" charset="0"/>
            </a:rPr>
            <a:t>Or any dep.</a:t>
          </a:r>
        </a:p>
      </dgm:t>
    </dgm:pt>
    <dgm:pt modelId="{6500464B-3DC3-4BE6-8797-5F13F80AF20F}" type="parTrans" cxnId="{6210950B-336B-43CA-8D46-6094679A6C0F}">
      <dgm:prSet/>
      <dgm:spPr/>
      <dgm:t>
        <a:bodyPr/>
        <a:lstStyle/>
        <a:p>
          <a:endParaRPr lang="en-GB" sz="4000"/>
        </a:p>
      </dgm:t>
    </dgm:pt>
    <dgm:pt modelId="{59259BB0-4D65-4259-A8D6-9400D3F72585}" type="sibTrans" cxnId="{6210950B-336B-43CA-8D46-6094679A6C0F}">
      <dgm:prSet/>
      <dgm:spPr/>
      <dgm:t>
        <a:bodyPr/>
        <a:lstStyle/>
        <a:p>
          <a:endParaRPr lang="en-GB" sz="4000"/>
        </a:p>
      </dgm:t>
    </dgm:pt>
    <dgm:pt modelId="{774006BC-CD93-4F1A-87DA-C1546EE0B274}">
      <dgm:prSet phldrT="[Text]" custT="1"/>
      <dgm:spPr>
        <a:solidFill>
          <a:srgbClr val="FAB8E9">
            <a:alpha val="49804"/>
          </a:srgbClr>
        </a:solidFill>
      </dgm:spPr>
      <dgm:t>
        <a:bodyPr/>
        <a:lstStyle/>
        <a:p>
          <a:r>
            <a:rPr lang="en-GB" sz="2000" dirty="0">
              <a:latin typeface="Calibri" panose="020F0502020204030204" pitchFamily="34" charset="0"/>
              <a:cs typeface="Calibri" panose="020F0502020204030204" pitchFamily="34" charset="0"/>
            </a:rPr>
            <a:t>Basic molecular biology background</a:t>
          </a:r>
        </a:p>
        <a:p>
          <a:endParaRPr lang="en-GB" sz="2000" dirty="0"/>
        </a:p>
      </dgm:t>
    </dgm:pt>
    <dgm:pt modelId="{E425F821-F095-4A4A-8926-BB3C55C7F232}" type="parTrans" cxnId="{DFFD226C-461F-4184-A61F-B2C719D04E67}">
      <dgm:prSet/>
      <dgm:spPr/>
      <dgm:t>
        <a:bodyPr/>
        <a:lstStyle/>
        <a:p>
          <a:endParaRPr lang="en-GB" sz="4000"/>
        </a:p>
      </dgm:t>
    </dgm:pt>
    <dgm:pt modelId="{B3692DEE-AF90-4C26-80FE-02930E950FF3}" type="sibTrans" cxnId="{DFFD226C-461F-4184-A61F-B2C719D04E67}">
      <dgm:prSet/>
      <dgm:spPr/>
      <dgm:t>
        <a:bodyPr/>
        <a:lstStyle/>
        <a:p>
          <a:endParaRPr lang="en-GB" sz="4000"/>
        </a:p>
      </dgm:t>
    </dgm:pt>
    <dgm:pt modelId="{F3EDE292-C294-4FDA-AD8C-E6079C70A92F}">
      <dgm:prSet phldrT="[Text]" custT="1"/>
      <dgm:spPr>
        <a:solidFill>
          <a:schemeClr val="accent4">
            <a:lumMod val="40000"/>
            <a:lumOff val="60000"/>
            <a:alpha val="50000"/>
          </a:schemeClr>
        </a:solidFill>
      </dgm:spPr>
      <dgm:t>
        <a:bodyPr/>
        <a:lstStyle/>
        <a:p>
          <a:r>
            <a:rPr lang="en-GB" sz="2000" dirty="0">
              <a:latin typeface="Calibri" panose="020F0502020204030204" pitchFamily="34" charset="0"/>
              <a:cs typeface="Calibri" panose="020F0502020204030204" pitchFamily="34" charset="0"/>
            </a:rPr>
            <a:t>Techniques</a:t>
          </a:r>
        </a:p>
      </dgm:t>
    </dgm:pt>
    <dgm:pt modelId="{3B760994-42A7-433B-97BE-3589387C1547}" type="parTrans" cxnId="{F591FA6B-955B-4B5C-B3BE-F8B840B23808}">
      <dgm:prSet/>
      <dgm:spPr/>
      <dgm:t>
        <a:bodyPr/>
        <a:lstStyle/>
        <a:p>
          <a:endParaRPr lang="en-GB" sz="4000"/>
        </a:p>
      </dgm:t>
    </dgm:pt>
    <dgm:pt modelId="{D0787692-E5EB-4D5C-AE1B-BFC5A4D242D8}" type="sibTrans" cxnId="{F591FA6B-955B-4B5C-B3BE-F8B840B23808}">
      <dgm:prSet/>
      <dgm:spPr/>
      <dgm:t>
        <a:bodyPr/>
        <a:lstStyle/>
        <a:p>
          <a:endParaRPr lang="en-GB" sz="4000"/>
        </a:p>
      </dgm:t>
    </dgm:pt>
    <dgm:pt modelId="{686C54D8-4ACF-4C5F-8D19-6A871BA6CEA9}">
      <dgm:prSet phldrT="[Text]" custT="1"/>
      <dgm:spPr>
        <a:solidFill>
          <a:srgbClr val="B270F4">
            <a:alpha val="49804"/>
          </a:srgbClr>
        </a:solidFill>
      </dgm:spPr>
      <dgm:t>
        <a:bodyPr/>
        <a:lstStyle/>
        <a:p>
          <a:r>
            <a:rPr lang="en-GB" sz="2400" dirty="0">
              <a:latin typeface="Calibri" panose="020F0502020204030204" pitchFamily="34" charset="0"/>
              <a:cs typeface="Calibri" panose="020F0502020204030204" pitchFamily="34" charset="0"/>
            </a:rPr>
            <a:t>Lab safety</a:t>
          </a:r>
          <a:endParaRPr lang="en-GB" sz="2000" dirty="0">
            <a:latin typeface="Calibri" panose="020F0502020204030204" pitchFamily="34" charset="0"/>
            <a:cs typeface="Calibri" panose="020F0502020204030204" pitchFamily="34" charset="0"/>
          </a:endParaRPr>
        </a:p>
      </dgm:t>
    </dgm:pt>
    <dgm:pt modelId="{81CA9EA9-F36A-489E-88DC-FD3CC0CD4A8B}" type="parTrans" cxnId="{5B551324-CAA6-4E2C-8D8E-A000B88FBA3F}">
      <dgm:prSet/>
      <dgm:spPr/>
      <dgm:t>
        <a:bodyPr/>
        <a:lstStyle/>
        <a:p>
          <a:endParaRPr lang="en-GB" sz="4000"/>
        </a:p>
      </dgm:t>
    </dgm:pt>
    <dgm:pt modelId="{8A6F543C-4E33-4AC9-B2B0-5E4A9411E072}" type="sibTrans" cxnId="{5B551324-CAA6-4E2C-8D8E-A000B88FBA3F}">
      <dgm:prSet/>
      <dgm:spPr/>
      <dgm:t>
        <a:bodyPr/>
        <a:lstStyle/>
        <a:p>
          <a:endParaRPr lang="en-GB" sz="4000"/>
        </a:p>
      </dgm:t>
    </dgm:pt>
    <dgm:pt modelId="{A2DFC8CD-5C02-4D96-82AC-8C9561057966}">
      <dgm:prSet custT="1"/>
      <dgm:spPr>
        <a:solidFill>
          <a:schemeClr val="accent6">
            <a:lumMod val="40000"/>
            <a:lumOff val="60000"/>
            <a:alpha val="50000"/>
          </a:schemeClr>
        </a:solidFill>
      </dgm:spPr>
      <dgm:t>
        <a:bodyPr/>
        <a:lstStyle/>
        <a:p>
          <a:r>
            <a:rPr lang="en-GB" sz="2000" dirty="0">
              <a:latin typeface="Calibri" panose="020F0502020204030204" pitchFamily="34" charset="0"/>
              <a:cs typeface="Calibri" panose="020F0502020204030204" pitchFamily="34" charset="0"/>
            </a:rPr>
            <a:t>Website Sources of information</a:t>
          </a:r>
        </a:p>
      </dgm:t>
    </dgm:pt>
    <dgm:pt modelId="{1E00EDA5-7633-4D44-ABC5-46DD836D0C90}" type="parTrans" cxnId="{28CFA124-7B81-495E-870A-563F39AEB41A}">
      <dgm:prSet/>
      <dgm:spPr/>
      <dgm:t>
        <a:bodyPr/>
        <a:lstStyle/>
        <a:p>
          <a:endParaRPr lang="en-GB" sz="4000"/>
        </a:p>
      </dgm:t>
    </dgm:pt>
    <dgm:pt modelId="{E08BDD74-0361-4E3D-84E6-8CCCBD7E7435}" type="sibTrans" cxnId="{28CFA124-7B81-495E-870A-563F39AEB41A}">
      <dgm:prSet/>
      <dgm:spPr/>
      <dgm:t>
        <a:bodyPr/>
        <a:lstStyle/>
        <a:p>
          <a:endParaRPr lang="en-GB" sz="4000"/>
        </a:p>
      </dgm:t>
    </dgm:pt>
    <dgm:pt modelId="{405220FA-AFA0-4820-859D-F9D0BA66313D}" type="pres">
      <dgm:prSet presAssocID="{FE402935-BF6F-4F15-BD02-357DFF41DB68}" presName="composite" presStyleCnt="0">
        <dgm:presLayoutVars>
          <dgm:chMax val="1"/>
          <dgm:dir/>
          <dgm:resizeHandles val="exact"/>
        </dgm:presLayoutVars>
      </dgm:prSet>
      <dgm:spPr/>
    </dgm:pt>
    <dgm:pt modelId="{A3D558C2-27EB-479B-8F79-C13359F3F995}" type="pres">
      <dgm:prSet presAssocID="{FE402935-BF6F-4F15-BD02-357DFF41DB68}" presName="radial" presStyleCnt="0">
        <dgm:presLayoutVars>
          <dgm:animLvl val="ctr"/>
        </dgm:presLayoutVars>
      </dgm:prSet>
      <dgm:spPr/>
    </dgm:pt>
    <dgm:pt modelId="{708F67C7-FFD7-4B9B-BD00-53E88B6F3D47}" type="pres">
      <dgm:prSet presAssocID="{9E495719-30D9-4024-B2E0-C25788276DAF}" presName="centerShape" presStyleLbl="vennNode1" presStyleIdx="0" presStyleCnt="5" custScaleX="113645" custScaleY="93140"/>
      <dgm:spPr/>
    </dgm:pt>
    <dgm:pt modelId="{65D4C493-BAA0-460B-B54B-931853B7FDBE}" type="pres">
      <dgm:prSet presAssocID="{774006BC-CD93-4F1A-87DA-C1546EE0B274}" presName="node" presStyleLbl="vennNode1" presStyleIdx="1" presStyleCnt="5" custScaleX="139618" custScaleY="135315">
        <dgm:presLayoutVars>
          <dgm:bulletEnabled val="1"/>
        </dgm:presLayoutVars>
      </dgm:prSet>
      <dgm:spPr/>
    </dgm:pt>
    <dgm:pt modelId="{F32F55AE-49F3-4F34-92AE-874470773C2D}" type="pres">
      <dgm:prSet presAssocID="{F3EDE292-C294-4FDA-AD8C-E6079C70A92F}" presName="node" presStyleLbl="vennNode1" presStyleIdx="2" presStyleCnt="5" custScaleX="130333" custScaleY="132488" custRadScaleRad="113918" custRadScaleInc="165">
        <dgm:presLayoutVars>
          <dgm:bulletEnabled val="1"/>
        </dgm:presLayoutVars>
      </dgm:prSet>
      <dgm:spPr/>
    </dgm:pt>
    <dgm:pt modelId="{14C71B86-FE74-4E05-A465-7C2D30C961F9}" type="pres">
      <dgm:prSet presAssocID="{686C54D8-4ACF-4C5F-8D19-6A871BA6CEA9}" presName="node" presStyleLbl="vennNode1" presStyleIdx="3" presStyleCnt="5" custScaleX="134236" custScaleY="124745">
        <dgm:presLayoutVars>
          <dgm:bulletEnabled val="1"/>
        </dgm:presLayoutVars>
      </dgm:prSet>
      <dgm:spPr/>
    </dgm:pt>
    <dgm:pt modelId="{8F4EE4EB-3415-4145-9BFD-DBA89BDCBC04}" type="pres">
      <dgm:prSet presAssocID="{A2DFC8CD-5C02-4D96-82AC-8C9561057966}" presName="node" presStyleLbl="vennNode1" presStyleIdx="4" presStyleCnt="5" custScaleX="134665" custScaleY="125237" custRadScaleRad="118688" custRadScaleInc="201">
        <dgm:presLayoutVars>
          <dgm:bulletEnabled val="1"/>
        </dgm:presLayoutVars>
      </dgm:prSet>
      <dgm:spPr/>
    </dgm:pt>
  </dgm:ptLst>
  <dgm:cxnLst>
    <dgm:cxn modelId="{F45D6F08-4C93-4DB7-84AE-ADA9E80801E1}" type="presOf" srcId="{686C54D8-4ACF-4C5F-8D19-6A871BA6CEA9}" destId="{14C71B86-FE74-4E05-A465-7C2D30C961F9}" srcOrd="0" destOrd="0" presId="urn:microsoft.com/office/officeart/2005/8/layout/radial3"/>
    <dgm:cxn modelId="{6210950B-336B-43CA-8D46-6094679A6C0F}" srcId="{FE402935-BF6F-4F15-BD02-357DFF41DB68}" destId="{9E495719-30D9-4024-B2E0-C25788276DAF}" srcOrd="0" destOrd="0" parTransId="{6500464B-3DC3-4BE6-8797-5F13F80AF20F}" sibTransId="{59259BB0-4D65-4259-A8D6-9400D3F72585}"/>
    <dgm:cxn modelId="{AEA79C15-27C2-4D29-BE1F-7695D485190A}" type="presOf" srcId="{774006BC-CD93-4F1A-87DA-C1546EE0B274}" destId="{65D4C493-BAA0-460B-B54B-931853B7FDBE}" srcOrd="0" destOrd="0" presId="urn:microsoft.com/office/officeart/2005/8/layout/radial3"/>
    <dgm:cxn modelId="{5B551324-CAA6-4E2C-8D8E-A000B88FBA3F}" srcId="{9E495719-30D9-4024-B2E0-C25788276DAF}" destId="{686C54D8-4ACF-4C5F-8D19-6A871BA6CEA9}" srcOrd="2" destOrd="0" parTransId="{81CA9EA9-F36A-489E-88DC-FD3CC0CD4A8B}" sibTransId="{8A6F543C-4E33-4AC9-B2B0-5E4A9411E072}"/>
    <dgm:cxn modelId="{28CFA124-7B81-495E-870A-563F39AEB41A}" srcId="{9E495719-30D9-4024-B2E0-C25788276DAF}" destId="{A2DFC8CD-5C02-4D96-82AC-8C9561057966}" srcOrd="3" destOrd="0" parTransId="{1E00EDA5-7633-4D44-ABC5-46DD836D0C90}" sibTransId="{E08BDD74-0361-4E3D-84E6-8CCCBD7E7435}"/>
    <dgm:cxn modelId="{C2AE0047-A841-4D98-82B2-0BCA2EBC09A2}" type="presOf" srcId="{F3EDE292-C294-4FDA-AD8C-E6079C70A92F}" destId="{F32F55AE-49F3-4F34-92AE-874470773C2D}" srcOrd="0" destOrd="0" presId="urn:microsoft.com/office/officeart/2005/8/layout/radial3"/>
    <dgm:cxn modelId="{F591FA6B-955B-4B5C-B3BE-F8B840B23808}" srcId="{9E495719-30D9-4024-B2E0-C25788276DAF}" destId="{F3EDE292-C294-4FDA-AD8C-E6079C70A92F}" srcOrd="1" destOrd="0" parTransId="{3B760994-42A7-433B-97BE-3589387C1547}" sibTransId="{D0787692-E5EB-4D5C-AE1B-BFC5A4D242D8}"/>
    <dgm:cxn modelId="{DFFD226C-461F-4184-A61F-B2C719D04E67}" srcId="{9E495719-30D9-4024-B2E0-C25788276DAF}" destId="{774006BC-CD93-4F1A-87DA-C1546EE0B274}" srcOrd="0" destOrd="0" parTransId="{E425F821-F095-4A4A-8926-BB3C55C7F232}" sibTransId="{B3692DEE-AF90-4C26-80FE-02930E950FF3}"/>
    <dgm:cxn modelId="{A04BCAA7-3933-4B0B-9521-702C3E0EC1EE}" type="presOf" srcId="{9E495719-30D9-4024-B2E0-C25788276DAF}" destId="{708F67C7-FFD7-4B9B-BD00-53E88B6F3D47}" srcOrd="0" destOrd="0" presId="urn:microsoft.com/office/officeart/2005/8/layout/radial3"/>
    <dgm:cxn modelId="{9448EFC6-342E-4FD7-AB7E-B73CE4ED3601}" type="presOf" srcId="{A2DFC8CD-5C02-4D96-82AC-8C9561057966}" destId="{8F4EE4EB-3415-4145-9BFD-DBA89BDCBC04}" srcOrd="0" destOrd="0" presId="urn:microsoft.com/office/officeart/2005/8/layout/radial3"/>
    <dgm:cxn modelId="{C587DFE1-F4CA-475A-99EE-D60FB30F1F81}" type="presOf" srcId="{FE402935-BF6F-4F15-BD02-357DFF41DB68}" destId="{405220FA-AFA0-4820-859D-F9D0BA66313D}" srcOrd="0" destOrd="0" presId="urn:microsoft.com/office/officeart/2005/8/layout/radial3"/>
    <dgm:cxn modelId="{40F79497-07D9-4908-B78B-71B10D29A1BF}" type="presParOf" srcId="{405220FA-AFA0-4820-859D-F9D0BA66313D}" destId="{A3D558C2-27EB-479B-8F79-C13359F3F995}" srcOrd="0" destOrd="0" presId="urn:microsoft.com/office/officeart/2005/8/layout/radial3"/>
    <dgm:cxn modelId="{23866360-E6ED-405E-9BDB-6C7BC836E935}" type="presParOf" srcId="{A3D558C2-27EB-479B-8F79-C13359F3F995}" destId="{708F67C7-FFD7-4B9B-BD00-53E88B6F3D47}" srcOrd="0" destOrd="0" presId="urn:microsoft.com/office/officeart/2005/8/layout/radial3"/>
    <dgm:cxn modelId="{E867B4D2-5555-41BF-9D1A-2227BEC3D78B}" type="presParOf" srcId="{A3D558C2-27EB-479B-8F79-C13359F3F995}" destId="{65D4C493-BAA0-460B-B54B-931853B7FDBE}" srcOrd="1" destOrd="0" presId="urn:microsoft.com/office/officeart/2005/8/layout/radial3"/>
    <dgm:cxn modelId="{9EAF9936-7709-46B1-8E9F-89B9B8E399F3}" type="presParOf" srcId="{A3D558C2-27EB-479B-8F79-C13359F3F995}" destId="{F32F55AE-49F3-4F34-92AE-874470773C2D}" srcOrd="2" destOrd="0" presId="urn:microsoft.com/office/officeart/2005/8/layout/radial3"/>
    <dgm:cxn modelId="{BB61513D-1410-4FA3-A890-2E82A366F2D5}" type="presParOf" srcId="{A3D558C2-27EB-479B-8F79-C13359F3F995}" destId="{14C71B86-FE74-4E05-A465-7C2D30C961F9}" srcOrd="3" destOrd="0" presId="urn:microsoft.com/office/officeart/2005/8/layout/radial3"/>
    <dgm:cxn modelId="{6391DE0B-78F2-4185-952C-54327D563355}" type="presParOf" srcId="{A3D558C2-27EB-479B-8F79-C13359F3F995}" destId="{8F4EE4EB-3415-4145-9BFD-DBA89BDCBC04}" srcOrd="4"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860CA-834E-4465-87A8-644A6E04B81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GB"/>
        </a:p>
      </dgm:t>
    </dgm:pt>
    <dgm:pt modelId="{F5A01266-5385-4160-BDA1-0AFB127AEE8A}">
      <dgm:prSet phldrT="[Text]" custT="1"/>
      <dgm:spPr/>
      <dgm:t>
        <a:bodyPr/>
        <a:lstStyle/>
        <a:p>
          <a:r>
            <a:rPr lang="en-GB" sz="5100" b="1" kern="12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mj-ea"/>
              <a:cs typeface="Calibri" panose="020F0502020204030204" pitchFamily="34" charset="0"/>
            </a:rPr>
            <a:t>Safety</a:t>
          </a:r>
        </a:p>
      </dgm:t>
    </dgm:pt>
    <dgm:pt modelId="{EC500776-9186-4BB7-A85D-7D41E33471BB}" type="parTrans" cxnId="{A1B83FEE-401D-4A7C-8FC6-D01B60AF0641}">
      <dgm:prSet/>
      <dgm:spPr/>
      <dgm:t>
        <a:bodyPr/>
        <a:lstStyle/>
        <a:p>
          <a:endParaRPr lang="en-GB"/>
        </a:p>
      </dgm:t>
    </dgm:pt>
    <dgm:pt modelId="{22A264E6-0B46-4A47-812F-1BCAA3EE6C3C}" type="sibTrans" cxnId="{A1B83FEE-401D-4A7C-8FC6-D01B60AF0641}">
      <dgm:prSet/>
      <dgm:spPr/>
      <dgm:t>
        <a:bodyPr/>
        <a:lstStyle/>
        <a:p>
          <a:endParaRPr lang="en-GB"/>
        </a:p>
      </dgm:t>
    </dgm:pt>
    <dgm:pt modelId="{B4FB6B8D-BF52-4EF2-BD3C-482B2CEF1744}">
      <dgm:prSet phldrT="[Text]" custT="1"/>
      <dgm:spPr/>
      <dgm:t>
        <a:bodyPr/>
        <a:lstStyle/>
        <a:p>
          <a:r>
            <a:rPr lang="en-US"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Before Start Working</a:t>
          </a:r>
          <a:endPar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endParaRPr>
        </a:p>
      </dgm:t>
    </dgm:pt>
    <dgm:pt modelId="{A7A8C999-632E-4A7A-BFCD-5DB3B4344940}" type="parTrans" cxnId="{136D30AE-95F1-42AA-BE35-253607EC490F}">
      <dgm:prSet/>
      <dgm:spPr/>
      <dgm:t>
        <a:bodyPr/>
        <a:lstStyle/>
        <a:p>
          <a:endParaRPr lang="en-GB"/>
        </a:p>
      </dgm:t>
    </dgm:pt>
    <dgm:pt modelId="{F5ACE509-201D-4EC6-B60E-30D9CDB36088}" type="sibTrans" cxnId="{136D30AE-95F1-42AA-BE35-253607EC490F}">
      <dgm:prSet/>
      <dgm:spPr/>
      <dgm:t>
        <a:bodyPr/>
        <a:lstStyle/>
        <a:p>
          <a:endParaRPr lang="en-GB"/>
        </a:p>
      </dgm:t>
    </dgm:pt>
    <dgm:pt modelId="{74EAE145-079D-494C-AF13-9334FC6F85F4}">
      <dgm:prSet phldrT="[Text]" custT="1"/>
      <dgm:spPr/>
      <dgm:t>
        <a:bodyPr/>
        <a:lstStyle/>
        <a:p>
          <a:r>
            <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While Working</a:t>
          </a:r>
        </a:p>
      </dgm:t>
    </dgm:pt>
    <dgm:pt modelId="{ABA26B42-D0F8-4D60-9B8B-DFFA725ED778}" type="parTrans" cxnId="{072424ED-6244-4049-83CC-B2E434CB0134}">
      <dgm:prSet/>
      <dgm:spPr/>
      <dgm:t>
        <a:bodyPr/>
        <a:lstStyle/>
        <a:p>
          <a:endParaRPr lang="en-GB"/>
        </a:p>
      </dgm:t>
    </dgm:pt>
    <dgm:pt modelId="{23C856F2-5849-4773-8221-C7D74BB6A554}" type="sibTrans" cxnId="{072424ED-6244-4049-83CC-B2E434CB0134}">
      <dgm:prSet/>
      <dgm:spPr/>
      <dgm:t>
        <a:bodyPr/>
        <a:lstStyle/>
        <a:p>
          <a:endParaRPr lang="en-GB"/>
        </a:p>
      </dgm:t>
    </dgm:pt>
    <dgm:pt modelId="{E736BD23-734F-430E-879D-FEAA1A94DDD0}">
      <dgm:prSet phldrT="[Text]" custT="1"/>
      <dgm:spPr/>
      <dgm:t>
        <a:bodyPr/>
        <a:lstStyle/>
        <a:p>
          <a:r>
            <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After Working</a:t>
          </a:r>
        </a:p>
      </dgm:t>
    </dgm:pt>
    <dgm:pt modelId="{51E5FC5B-22F8-41AD-8800-ABDE24F9CCFE}" type="parTrans" cxnId="{A1491635-8464-4148-AA86-4AAC5598F002}">
      <dgm:prSet/>
      <dgm:spPr/>
      <dgm:t>
        <a:bodyPr/>
        <a:lstStyle/>
        <a:p>
          <a:endParaRPr lang="en-GB"/>
        </a:p>
      </dgm:t>
    </dgm:pt>
    <dgm:pt modelId="{ED0C0E6A-D758-4271-8D64-164DBD85351A}" type="sibTrans" cxnId="{A1491635-8464-4148-AA86-4AAC5598F002}">
      <dgm:prSet/>
      <dgm:spPr/>
      <dgm:t>
        <a:bodyPr/>
        <a:lstStyle/>
        <a:p>
          <a:endParaRPr lang="en-GB"/>
        </a:p>
      </dgm:t>
    </dgm:pt>
    <dgm:pt modelId="{D4315B32-1057-484A-9298-73E3AF7C2029}" type="pres">
      <dgm:prSet presAssocID="{449860CA-834E-4465-87A8-644A6E04B81A}" presName="Name0" presStyleCnt="0">
        <dgm:presLayoutVars>
          <dgm:orgChart val="1"/>
          <dgm:chPref val="1"/>
          <dgm:dir/>
          <dgm:animOne val="branch"/>
          <dgm:animLvl val="lvl"/>
          <dgm:resizeHandles/>
        </dgm:presLayoutVars>
      </dgm:prSet>
      <dgm:spPr/>
    </dgm:pt>
    <dgm:pt modelId="{110BEF66-E252-433A-A0F7-6DDCB72F1C79}" type="pres">
      <dgm:prSet presAssocID="{F5A01266-5385-4160-BDA1-0AFB127AEE8A}" presName="hierRoot1" presStyleCnt="0">
        <dgm:presLayoutVars>
          <dgm:hierBranch val="init"/>
        </dgm:presLayoutVars>
      </dgm:prSet>
      <dgm:spPr/>
    </dgm:pt>
    <dgm:pt modelId="{39E0B9B3-40DC-4D71-945D-A06AD5C3425B}" type="pres">
      <dgm:prSet presAssocID="{F5A01266-5385-4160-BDA1-0AFB127AEE8A}" presName="rootComposite1" presStyleCnt="0"/>
      <dgm:spPr/>
    </dgm:pt>
    <dgm:pt modelId="{B98ED152-F65F-4954-A821-8A484FC8C568}" type="pres">
      <dgm:prSet presAssocID="{F5A01266-5385-4160-BDA1-0AFB127AEE8A}" presName="rootText1" presStyleLbl="alignAcc1" presStyleIdx="0" presStyleCnt="0" custLinFactNeighborX="-636" custLinFactNeighborY="-1077">
        <dgm:presLayoutVars>
          <dgm:chPref val="3"/>
        </dgm:presLayoutVars>
      </dgm:prSet>
      <dgm:spPr/>
    </dgm:pt>
    <dgm:pt modelId="{2251C73A-6AD0-4B34-9260-EFFDD5A7BF3F}" type="pres">
      <dgm:prSet presAssocID="{F5A01266-5385-4160-BDA1-0AFB127AEE8A}" presName="topArc1" presStyleLbl="parChTrans1D1" presStyleIdx="0" presStyleCnt="8"/>
      <dgm:spPr/>
    </dgm:pt>
    <dgm:pt modelId="{D4263D76-134D-4727-9EFD-FAA53FBB0690}" type="pres">
      <dgm:prSet presAssocID="{F5A01266-5385-4160-BDA1-0AFB127AEE8A}" presName="bottomArc1" presStyleLbl="parChTrans1D1" presStyleIdx="1" presStyleCnt="8"/>
      <dgm:spPr/>
    </dgm:pt>
    <dgm:pt modelId="{41A6B8E5-DAEF-4254-9DBF-1B5313ED7EF6}" type="pres">
      <dgm:prSet presAssocID="{F5A01266-5385-4160-BDA1-0AFB127AEE8A}" presName="topConnNode1" presStyleLbl="node1" presStyleIdx="0" presStyleCnt="0"/>
      <dgm:spPr/>
    </dgm:pt>
    <dgm:pt modelId="{B280B07B-3A8E-4163-9A4E-76D3EC403AC0}" type="pres">
      <dgm:prSet presAssocID="{F5A01266-5385-4160-BDA1-0AFB127AEE8A}" presName="hierChild2" presStyleCnt="0"/>
      <dgm:spPr/>
    </dgm:pt>
    <dgm:pt modelId="{16917AC3-C751-40AE-859B-25B3A59E2EEB}" type="pres">
      <dgm:prSet presAssocID="{A7A8C999-632E-4A7A-BFCD-5DB3B4344940}" presName="Name28" presStyleLbl="parChTrans1D2" presStyleIdx="0" presStyleCnt="3"/>
      <dgm:spPr/>
    </dgm:pt>
    <dgm:pt modelId="{14895DC2-4B9B-4409-A17A-7544127D657E}" type="pres">
      <dgm:prSet presAssocID="{B4FB6B8D-BF52-4EF2-BD3C-482B2CEF1744}" presName="hierRoot2" presStyleCnt="0">
        <dgm:presLayoutVars>
          <dgm:hierBranch val="init"/>
        </dgm:presLayoutVars>
      </dgm:prSet>
      <dgm:spPr/>
    </dgm:pt>
    <dgm:pt modelId="{77C17930-630B-483A-82E8-0FBB224580A3}" type="pres">
      <dgm:prSet presAssocID="{B4FB6B8D-BF52-4EF2-BD3C-482B2CEF1744}" presName="rootComposite2" presStyleCnt="0"/>
      <dgm:spPr/>
    </dgm:pt>
    <dgm:pt modelId="{98D37279-DF19-426E-9AC9-1633B19B9B8B}" type="pres">
      <dgm:prSet presAssocID="{B4FB6B8D-BF52-4EF2-BD3C-482B2CEF1744}" presName="rootText2" presStyleLbl="alignAcc1" presStyleIdx="0" presStyleCnt="0" custLinFactNeighborX="-33289" custLinFactNeighborY="-2821">
        <dgm:presLayoutVars>
          <dgm:chPref val="3"/>
        </dgm:presLayoutVars>
      </dgm:prSet>
      <dgm:spPr/>
    </dgm:pt>
    <dgm:pt modelId="{610C447C-ECFC-4D79-97B5-178CCF22361A}" type="pres">
      <dgm:prSet presAssocID="{B4FB6B8D-BF52-4EF2-BD3C-482B2CEF1744}" presName="topArc2" presStyleLbl="parChTrans1D1" presStyleIdx="2" presStyleCnt="8"/>
      <dgm:spPr/>
    </dgm:pt>
    <dgm:pt modelId="{C7C2A677-4590-4928-B705-F8DD18BF4EA9}" type="pres">
      <dgm:prSet presAssocID="{B4FB6B8D-BF52-4EF2-BD3C-482B2CEF1744}" presName="bottomArc2" presStyleLbl="parChTrans1D1" presStyleIdx="3" presStyleCnt="8"/>
      <dgm:spPr/>
    </dgm:pt>
    <dgm:pt modelId="{24A73D6F-ECE7-492C-B921-7643CA879364}" type="pres">
      <dgm:prSet presAssocID="{B4FB6B8D-BF52-4EF2-BD3C-482B2CEF1744}" presName="topConnNode2" presStyleLbl="node2" presStyleIdx="0" presStyleCnt="0"/>
      <dgm:spPr/>
    </dgm:pt>
    <dgm:pt modelId="{39835F71-564D-496F-B2D4-DC1269E1777B}" type="pres">
      <dgm:prSet presAssocID="{B4FB6B8D-BF52-4EF2-BD3C-482B2CEF1744}" presName="hierChild4" presStyleCnt="0"/>
      <dgm:spPr/>
    </dgm:pt>
    <dgm:pt modelId="{A6A95412-CCA9-4D20-95D2-D83700B3B2D7}" type="pres">
      <dgm:prSet presAssocID="{B4FB6B8D-BF52-4EF2-BD3C-482B2CEF1744}" presName="hierChild5" presStyleCnt="0"/>
      <dgm:spPr/>
    </dgm:pt>
    <dgm:pt modelId="{01062392-47C9-4413-A464-D81FC369B45D}" type="pres">
      <dgm:prSet presAssocID="{ABA26B42-D0F8-4D60-9B8B-DFFA725ED778}" presName="Name28" presStyleLbl="parChTrans1D2" presStyleIdx="1" presStyleCnt="3"/>
      <dgm:spPr/>
    </dgm:pt>
    <dgm:pt modelId="{8099466A-65CB-4845-B601-A1A20456ED8C}" type="pres">
      <dgm:prSet presAssocID="{74EAE145-079D-494C-AF13-9334FC6F85F4}" presName="hierRoot2" presStyleCnt="0">
        <dgm:presLayoutVars>
          <dgm:hierBranch val="init"/>
        </dgm:presLayoutVars>
      </dgm:prSet>
      <dgm:spPr/>
    </dgm:pt>
    <dgm:pt modelId="{DD661AD0-06B7-45C1-B02F-5E7D38C5C83F}" type="pres">
      <dgm:prSet presAssocID="{74EAE145-079D-494C-AF13-9334FC6F85F4}" presName="rootComposite2" presStyleCnt="0"/>
      <dgm:spPr/>
    </dgm:pt>
    <dgm:pt modelId="{AAF6F640-4EA5-4588-A116-A4EB34EC276E}" type="pres">
      <dgm:prSet presAssocID="{74EAE145-079D-494C-AF13-9334FC6F85F4}" presName="rootText2" presStyleLbl="alignAcc1" presStyleIdx="0" presStyleCnt="0" custLinFactNeighborX="-1933" custLinFactNeighborY="-3979">
        <dgm:presLayoutVars>
          <dgm:chPref val="3"/>
        </dgm:presLayoutVars>
      </dgm:prSet>
      <dgm:spPr/>
    </dgm:pt>
    <dgm:pt modelId="{BD5FAB2F-6CF2-49B5-A039-AA81CAF0E662}" type="pres">
      <dgm:prSet presAssocID="{74EAE145-079D-494C-AF13-9334FC6F85F4}" presName="topArc2" presStyleLbl="parChTrans1D1" presStyleIdx="4" presStyleCnt="8"/>
      <dgm:spPr/>
    </dgm:pt>
    <dgm:pt modelId="{3F101929-F749-4EFF-9182-F06D5AF49FD2}" type="pres">
      <dgm:prSet presAssocID="{74EAE145-079D-494C-AF13-9334FC6F85F4}" presName="bottomArc2" presStyleLbl="parChTrans1D1" presStyleIdx="5" presStyleCnt="8"/>
      <dgm:spPr/>
    </dgm:pt>
    <dgm:pt modelId="{344AE930-2036-4CF4-B924-C593B852A0DC}" type="pres">
      <dgm:prSet presAssocID="{74EAE145-079D-494C-AF13-9334FC6F85F4}" presName="topConnNode2" presStyleLbl="node2" presStyleIdx="0" presStyleCnt="0"/>
      <dgm:spPr/>
    </dgm:pt>
    <dgm:pt modelId="{D5667CD9-C869-49EB-A00E-533E5F3C821A}" type="pres">
      <dgm:prSet presAssocID="{74EAE145-079D-494C-AF13-9334FC6F85F4}" presName="hierChild4" presStyleCnt="0"/>
      <dgm:spPr/>
    </dgm:pt>
    <dgm:pt modelId="{30DF040F-3C09-4A26-8201-3110A2335543}" type="pres">
      <dgm:prSet presAssocID="{74EAE145-079D-494C-AF13-9334FC6F85F4}" presName="hierChild5" presStyleCnt="0"/>
      <dgm:spPr/>
    </dgm:pt>
    <dgm:pt modelId="{9EC36D99-24A7-4F62-8498-9F58307DFE03}" type="pres">
      <dgm:prSet presAssocID="{51E5FC5B-22F8-41AD-8800-ABDE24F9CCFE}" presName="Name28" presStyleLbl="parChTrans1D2" presStyleIdx="2" presStyleCnt="3"/>
      <dgm:spPr/>
    </dgm:pt>
    <dgm:pt modelId="{93B4C383-D262-4F40-A678-FAF3344C0AF2}" type="pres">
      <dgm:prSet presAssocID="{E736BD23-734F-430E-879D-FEAA1A94DDD0}" presName="hierRoot2" presStyleCnt="0">
        <dgm:presLayoutVars>
          <dgm:hierBranch val="init"/>
        </dgm:presLayoutVars>
      </dgm:prSet>
      <dgm:spPr/>
    </dgm:pt>
    <dgm:pt modelId="{8551067F-ED9F-4B4F-9AD8-6BD0B6593628}" type="pres">
      <dgm:prSet presAssocID="{E736BD23-734F-430E-879D-FEAA1A94DDD0}" presName="rootComposite2" presStyleCnt="0"/>
      <dgm:spPr/>
    </dgm:pt>
    <dgm:pt modelId="{B27FB227-5C76-4086-BDCC-B7081C92A498}" type="pres">
      <dgm:prSet presAssocID="{E736BD23-734F-430E-879D-FEAA1A94DDD0}" presName="rootText2" presStyleLbl="alignAcc1" presStyleIdx="0" presStyleCnt="0" custLinFactNeighborX="31611" custLinFactNeighborY="-5829">
        <dgm:presLayoutVars>
          <dgm:chPref val="3"/>
        </dgm:presLayoutVars>
      </dgm:prSet>
      <dgm:spPr/>
    </dgm:pt>
    <dgm:pt modelId="{ECEF16C6-A43A-4CE1-9B77-47EE8209ABC6}" type="pres">
      <dgm:prSet presAssocID="{E736BD23-734F-430E-879D-FEAA1A94DDD0}" presName="topArc2" presStyleLbl="parChTrans1D1" presStyleIdx="6" presStyleCnt="8"/>
      <dgm:spPr/>
    </dgm:pt>
    <dgm:pt modelId="{AF199E1D-BCB3-44FE-BE58-0B247288E47A}" type="pres">
      <dgm:prSet presAssocID="{E736BD23-734F-430E-879D-FEAA1A94DDD0}" presName="bottomArc2" presStyleLbl="parChTrans1D1" presStyleIdx="7" presStyleCnt="8"/>
      <dgm:spPr/>
    </dgm:pt>
    <dgm:pt modelId="{C622A556-CAC3-47F0-9530-415EC53C27DC}" type="pres">
      <dgm:prSet presAssocID="{E736BD23-734F-430E-879D-FEAA1A94DDD0}" presName="topConnNode2" presStyleLbl="node2" presStyleIdx="0" presStyleCnt="0"/>
      <dgm:spPr/>
    </dgm:pt>
    <dgm:pt modelId="{7A46F3CB-AD00-4D8E-AE26-3020EBC668C9}" type="pres">
      <dgm:prSet presAssocID="{E736BD23-734F-430E-879D-FEAA1A94DDD0}" presName="hierChild4" presStyleCnt="0"/>
      <dgm:spPr/>
    </dgm:pt>
    <dgm:pt modelId="{625C1364-5E60-4BCA-9F82-F92D1CEA21B2}" type="pres">
      <dgm:prSet presAssocID="{E736BD23-734F-430E-879D-FEAA1A94DDD0}" presName="hierChild5" presStyleCnt="0"/>
      <dgm:spPr/>
    </dgm:pt>
    <dgm:pt modelId="{95852B63-3008-426C-8D45-A6168762F48A}" type="pres">
      <dgm:prSet presAssocID="{F5A01266-5385-4160-BDA1-0AFB127AEE8A}" presName="hierChild3" presStyleCnt="0"/>
      <dgm:spPr/>
    </dgm:pt>
  </dgm:ptLst>
  <dgm:cxnLst>
    <dgm:cxn modelId="{96545E11-58C7-4CF6-8BE8-A59B796B474A}" type="presOf" srcId="{A7A8C999-632E-4A7A-BFCD-5DB3B4344940}" destId="{16917AC3-C751-40AE-859B-25B3A59E2EEB}" srcOrd="0" destOrd="0" presId="urn:microsoft.com/office/officeart/2008/layout/HalfCircleOrganizationChart"/>
    <dgm:cxn modelId="{78BAF315-A497-4EBF-8AFC-2F934B8084BB}" type="presOf" srcId="{74EAE145-079D-494C-AF13-9334FC6F85F4}" destId="{344AE930-2036-4CF4-B924-C593B852A0DC}" srcOrd="1" destOrd="0" presId="urn:microsoft.com/office/officeart/2008/layout/HalfCircleOrganizationChart"/>
    <dgm:cxn modelId="{43411F20-DFA0-42F6-90F0-51E974B5AB4C}" type="presOf" srcId="{ABA26B42-D0F8-4D60-9B8B-DFFA725ED778}" destId="{01062392-47C9-4413-A464-D81FC369B45D}" srcOrd="0" destOrd="0" presId="urn:microsoft.com/office/officeart/2008/layout/HalfCircleOrganizationChart"/>
    <dgm:cxn modelId="{A1491635-8464-4148-AA86-4AAC5598F002}" srcId="{F5A01266-5385-4160-BDA1-0AFB127AEE8A}" destId="{E736BD23-734F-430E-879D-FEAA1A94DDD0}" srcOrd="2" destOrd="0" parTransId="{51E5FC5B-22F8-41AD-8800-ABDE24F9CCFE}" sibTransId="{ED0C0E6A-D758-4271-8D64-164DBD85351A}"/>
    <dgm:cxn modelId="{95D59936-9618-49E9-A50A-431870302C1E}" type="presOf" srcId="{74EAE145-079D-494C-AF13-9334FC6F85F4}" destId="{AAF6F640-4EA5-4588-A116-A4EB34EC276E}" srcOrd="0" destOrd="0" presId="urn:microsoft.com/office/officeart/2008/layout/HalfCircleOrganizationChart"/>
    <dgm:cxn modelId="{6B8F588C-634B-436F-90B8-218B1DBA5672}" type="presOf" srcId="{51E5FC5B-22F8-41AD-8800-ABDE24F9CCFE}" destId="{9EC36D99-24A7-4F62-8498-9F58307DFE03}" srcOrd="0" destOrd="0" presId="urn:microsoft.com/office/officeart/2008/layout/HalfCircleOrganizationChart"/>
    <dgm:cxn modelId="{619A6699-A97B-4CAC-869D-0EF26D2D83B3}" type="presOf" srcId="{F5A01266-5385-4160-BDA1-0AFB127AEE8A}" destId="{B98ED152-F65F-4954-A821-8A484FC8C568}" srcOrd="0" destOrd="0" presId="urn:microsoft.com/office/officeart/2008/layout/HalfCircleOrganizationChart"/>
    <dgm:cxn modelId="{136D30AE-95F1-42AA-BE35-253607EC490F}" srcId="{F5A01266-5385-4160-BDA1-0AFB127AEE8A}" destId="{B4FB6B8D-BF52-4EF2-BD3C-482B2CEF1744}" srcOrd="0" destOrd="0" parTransId="{A7A8C999-632E-4A7A-BFCD-5DB3B4344940}" sibTransId="{F5ACE509-201D-4EC6-B60E-30D9CDB36088}"/>
    <dgm:cxn modelId="{962AABAF-2878-4F3B-B619-D36B1B0D4800}" type="presOf" srcId="{B4FB6B8D-BF52-4EF2-BD3C-482B2CEF1744}" destId="{98D37279-DF19-426E-9AC9-1633B19B9B8B}" srcOrd="0" destOrd="0" presId="urn:microsoft.com/office/officeart/2008/layout/HalfCircleOrganizationChart"/>
    <dgm:cxn modelId="{6D4933BE-53A4-4D99-B0FF-185FA7233877}" type="presOf" srcId="{449860CA-834E-4465-87A8-644A6E04B81A}" destId="{D4315B32-1057-484A-9298-73E3AF7C2029}" srcOrd="0" destOrd="0" presId="urn:microsoft.com/office/officeart/2008/layout/HalfCircleOrganizationChart"/>
    <dgm:cxn modelId="{3879B6C7-1DA3-408B-8C7E-DC56F65282E8}" type="presOf" srcId="{E736BD23-734F-430E-879D-FEAA1A94DDD0}" destId="{B27FB227-5C76-4086-BDCC-B7081C92A498}" srcOrd="0" destOrd="0" presId="urn:microsoft.com/office/officeart/2008/layout/HalfCircleOrganizationChart"/>
    <dgm:cxn modelId="{C86EFBD4-20D2-47C9-B692-4E8179DFAC6B}" type="presOf" srcId="{F5A01266-5385-4160-BDA1-0AFB127AEE8A}" destId="{41A6B8E5-DAEF-4254-9DBF-1B5313ED7EF6}" srcOrd="1" destOrd="0" presId="urn:microsoft.com/office/officeart/2008/layout/HalfCircleOrganizationChart"/>
    <dgm:cxn modelId="{208092E5-6958-46E1-B640-34E4B5488C3C}" type="presOf" srcId="{E736BD23-734F-430E-879D-FEAA1A94DDD0}" destId="{C622A556-CAC3-47F0-9530-415EC53C27DC}" srcOrd="1" destOrd="0" presId="urn:microsoft.com/office/officeart/2008/layout/HalfCircleOrganizationChart"/>
    <dgm:cxn modelId="{072424ED-6244-4049-83CC-B2E434CB0134}" srcId="{F5A01266-5385-4160-BDA1-0AFB127AEE8A}" destId="{74EAE145-079D-494C-AF13-9334FC6F85F4}" srcOrd="1" destOrd="0" parTransId="{ABA26B42-D0F8-4D60-9B8B-DFFA725ED778}" sibTransId="{23C856F2-5849-4773-8221-C7D74BB6A554}"/>
    <dgm:cxn modelId="{A1B83FEE-401D-4A7C-8FC6-D01B60AF0641}" srcId="{449860CA-834E-4465-87A8-644A6E04B81A}" destId="{F5A01266-5385-4160-BDA1-0AFB127AEE8A}" srcOrd="0" destOrd="0" parTransId="{EC500776-9186-4BB7-A85D-7D41E33471BB}" sibTransId="{22A264E6-0B46-4A47-812F-1BCAA3EE6C3C}"/>
    <dgm:cxn modelId="{DE4C40FB-2D02-4EE9-9481-FBF67F08C6FD}" type="presOf" srcId="{B4FB6B8D-BF52-4EF2-BD3C-482B2CEF1744}" destId="{24A73D6F-ECE7-492C-B921-7643CA879364}" srcOrd="1" destOrd="0" presId="urn:microsoft.com/office/officeart/2008/layout/HalfCircleOrganizationChart"/>
    <dgm:cxn modelId="{0C33D52A-9367-4B17-AFD6-8E3A1123F051}" type="presParOf" srcId="{D4315B32-1057-484A-9298-73E3AF7C2029}" destId="{110BEF66-E252-433A-A0F7-6DDCB72F1C79}" srcOrd="0" destOrd="0" presId="urn:microsoft.com/office/officeart/2008/layout/HalfCircleOrganizationChart"/>
    <dgm:cxn modelId="{F829E745-2C21-48A9-AF97-C644DCD4176D}" type="presParOf" srcId="{110BEF66-E252-433A-A0F7-6DDCB72F1C79}" destId="{39E0B9B3-40DC-4D71-945D-A06AD5C3425B}" srcOrd="0" destOrd="0" presId="urn:microsoft.com/office/officeart/2008/layout/HalfCircleOrganizationChart"/>
    <dgm:cxn modelId="{D0A94783-A371-40EE-AE23-1CC5C09A19DC}" type="presParOf" srcId="{39E0B9B3-40DC-4D71-945D-A06AD5C3425B}" destId="{B98ED152-F65F-4954-A821-8A484FC8C568}" srcOrd="0" destOrd="0" presId="urn:microsoft.com/office/officeart/2008/layout/HalfCircleOrganizationChart"/>
    <dgm:cxn modelId="{5D51C2EA-41B1-4221-9ACF-A16DBCA4F290}" type="presParOf" srcId="{39E0B9B3-40DC-4D71-945D-A06AD5C3425B}" destId="{2251C73A-6AD0-4B34-9260-EFFDD5A7BF3F}" srcOrd="1" destOrd="0" presId="urn:microsoft.com/office/officeart/2008/layout/HalfCircleOrganizationChart"/>
    <dgm:cxn modelId="{A6E4BB9C-5425-4EC1-8490-217204DCC62C}" type="presParOf" srcId="{39E0B9B3-40DC-4D71-945D-A06AD5C3425B}" destId="{D4263D76-134D-4727-9EFD-FAA53FBB0690}" srcOrd="2" destOrd="0" presId="urn:microsoft.com/office/officeart/2008/layout/HalfCircleOrganizationChart"/>
    <dgm:cxn modelId="{ECB2DFAB-467F-4E58-A426-E8A41C10474E}" type="presParOf" srcId="{39E0B9B3-40DC-4D71-945D-A06AD5C3425B}" destId="{41A6B8E5-DAEF-4254-9DBF-1B5313ED7EF6}" srcOrd="3" destOrd="0" presId="urn:microsoft.com/office/officeart/2008/layout/HalfCircleOrganizationChart"/>
    <dgm:cxn modelId="{550B332A-578F-4BA9-814B-E5E91F68B893}" type="presParOf" srcId="{110BEF66-E252-433A-A0F7-6DDCB72F1C79}" destId="{B280B07B-3A8E-4163-9A4E-76D3EC403AC0}" srcOrd="1" destOrd="0" presId="urn:microsoft.com/office/officeart/2008/layout/HalfCircleOrganizationChart"/>
    <dgm:cxn modelId="{4BAB66AE-96DD-4F0D-9B63-52A0142960A9}" type="presParOf" srcId="{B280B07B-3A8E-4163-9A4E-76D3EC403AC0}" destId="{16917AC3-C751-40AE-859B-25B3A59E2EEB}" srcOrd="0" destOrd="0" presId="urn:microsoft.com/office/officeart/2008/layout/HalfCircleOrganizationChart"/>
    <dgm:cxn modelId="{CB39D393-424D-4152-8484-9EC9E9A5B440}" type="presParOf" srcId="{B280B07B-3A8E-4163-9A4E-76D3EC403AC0}" destId="{14895DC2-4B9B-4409-A17A-7544127D657E}" srcOrd="1" destOrd="0" presId="urn:microsoft.com/office/officeart/2008/layout/HalfCircleOrganizationChart"/>
    <dgm:cxn modelId="{8AA9A131-F54D-4727-8E8C-BE593E29A1D2}" type="presParOf" srcId="{14895DC2-4B9B-4409-A17A-7544127D657E}" destId="{77C17930-630B-483A-82E8-0FBB224580A3}" srcOrd="0" destOrd="0" presId="urn:microsoft.com/office/officeart/2008/layout/HalfCircleOrganizationChart"/>
    <dgm:cxn modelId="{4B326A72-D2E3-4129-9A46-27C936775605}" type="presParOf" srcId="{77C17930-630B-483A-82E8-0FBB224580A3}" destId="{98D37279-DF19-426E-9AC9-1633B19B9B8B}" srcOrd="0" destOrd="0" presId="urn:microsoft.com/office/officeart/2008/layout/HalfCircleOrganizationChart"/>
    <dgm:cxn modelId="{57F40CFF-7682-4D5A-9528-B07847B7B0F9}" type="presParOf" srcId="{77C17930-630B-483A-82E8-0FBB224580A3}" destId="{610C447C-ECFC-4D79-97B5-178CCF22361A}" srcOrd="1" destOrd="0" presId="urn:microsoft.com/office/officeart/2008/layout/HalfCircleOrganizationChart"/>
    <dgm:cxn modelId="{15E2302A-6CC1-4654-9F33-F80E469702D7}" type="presParOf" srcId="{77C17930-630B-483A-82E8-0FBB224580A3}" destId="{C7C2A677-4590-4928-B705-F8DD18BF4EA9}" srcOrd="2" destOrd="0" presId="urn:microsoft.com/office/officeart/2008/layout/HalfCircleOrganizationChart"/>
    <dgm:cxn modelId="{C8FE1998-83D7-4ADC-AEDB-36F90D55E31D}" type="presParOf" srcId="{77C17930-630B-483A-82E8-0FBB224580A3}" destId="{24A73D6F-ECE7-492C-B921-7643CA879364}" srcOrd="3" destOrd="0" presId="urn:microsoft.com/office/officeart/2008/layout/HalfCircleOrganizationChart"/>
    <dgm:cxn modelId="{29766933-CA4E-4944-B7D6-42A886E2655A}" type="presParOf" srcId="{14895DC2-4B9B-4409-A17A-7544127D657E}" destId="{39835F71-564D-496F-B2D4-DC1269E1777B}" srcOrd="1" destOrd="0" presId="urn:microsoft.com/office/officeart/2008/layout/HalfCircleOrganizationChart"/>
    <dgm:cxn modelId="{B930E271-28FD-456D-9F79-9DAB6A4AB1EC}" type="presParOf" srcId="{14895DC2-4B9B-4409-A17A-7544127D657E}" destId="{A6A95412-CCA9-4D20-95D2-D83700B3B2D7}" srcOrd="2" destOrd="0" presId="urn:microsoft.com/office/officeart/2008/layout/HalfCircleOrganizationChart"/>
    <dgm:cxn modelId="{409BBDB3-E7BB-49EE-901D-D5AF7CD261EC}" type="presParOf" srcId="{B280B07B-3A8E-4163-9A4E-76D3EC403AC0}" destId="{01062392-47C9-4413-A464-D81FC369B45D}" srcOrd="2" destOrd="0" presId="urn:microsoft.com/office/officeart/2008/layout/HalfCircleOrganizationChart"/>
    <dgm:cxn modelId="{FD6B489A-2226-4040-9BB9-FCEBAE99E9AE}" type="presParOf" srcId="{B280B07B-3A8E-4163-9A4E-76D3EC403AC0}" destId="{8099466A-65CB-4845-B601-A1A20456ED8C}" srcOrd="3" destOrd="0" presId="urn:microsoft.com/office/officeart/2008/layout/HalfCircleOrganizationChart"/>
    <dgm:cxn modelId="{3825DD32-11EB-454C-A48D-A89CB5CD9E6A}" type="presParOf" srcId="{8099466A-65CB-4845-B601-A1A20456ED8C}" destId="{DD661AD0-06B7-45C1-B02F-5E7D38C5C83F}" srcOrd="0" destOrd="0" presId="urn:microsoft.com/office/officeart/2008/layout/HalfCircleOrganizationChart"/>
    <dgm:cxn modelId="{C0895DF5-233C-4ECB-AF18-C56A70A59EC9}" type="presParOf" srcId="{DD661AD0-06B7-45C1-B02F-5E7D38C5C83F}" destId="{AAF6F640-4EA5-4588-A116-A4EB34EC276E}" srcOrd="0" destOrd="0" presId="urn:microsoft.com/office/officeart/2008/layout/HalfCircleOrganizationChart"/>
    <dgm:cxn modelId="{5EAC4183-2196-4B17-BDF7-69FB139AE1D8}" type="presParOf" srcId="{DD661AD0-06B7-45C1-B02F-5E7D38C5C83F}" destId="{BD5FAB2F-6CF2-49B5-A039-AA81CAF0E662}" srcOrd="1" destOrd="0" presId="urn:microsoft.com/office/officeart/2008/layout/HalfCircleOrganizationChart"/>
    <dgm:cxn modelId="{B2EA83FE-D078-499E-BBC2-E9C62DE89E3E}" type="presParOf" srcId="{DD661AD0-06B7-45C1-B02F-5E7D38C5C83F}" destId="{3F101929-F749-4EFF-9182-F06D5AF49FD2}" srcOrd="2" destOrd="0" presId="urn:microsoft.com/office/officeart/2008/layout/HalfCircleOrganizationChart"/>
    <dgm:cxn modelId="{4F499F6A-6334-4081-901F-8CEFD798465E}" type="presParOf" srcId="{DD661AD0-06B7-45C1-B02F-5E7D38C5C83F}" destId="{344AE930-2036-4CF4-B924-C593B852A0DC}" srcOrd="3" destOrd="0" presId="urn:microsoft.com/office/officeart/2008/layout/HalfCircleOrganizationChart"/>
    <dgm:cxn modelId="{F55F77B0-9921-465A-9DCF-1BF08208C620}" type="presParOf" srcId="{8099466A-65CB-4845-B601-A1A20456ED8C}" destId="{D5667CD9-C869-49EB-A00E-533E5F3C821A}" srcOrd="1" destOrd="0" presId="urn:microsoft.com/office/officeart/2008/layout/HalfCircleOrganizationChart"/>
    <dgm:cxn modelId="{0CAC8817-9E2A-43C0-80F7-DE4B668F5D6F}" type="presParOf" srcId="{8099466A-65CB-4845-B601-A1A20456ED8C}" destId="{30DF040F-3C09-4A26-8201-3110A2335543}" srcOrd="2" destOrd="0" presId="urn:microsoft.com/office/officeart/2008/layout/HalfCircleOrganizationChart"/>
    <dgm:cxn modelId="{9FD53BD6-3C8C-4CE4-BD4A-DEB57ABC0072}" type="presParOf" srcId="{B280B07B-3A8E-4163-9A4E-76D3EC403AC0}" destId="{9EC36D99-24A7-4F62-8498-9F58307DFE03}" srcOrd="4" destOrd="0" presId="urn:microsoft.com/office/officeart/2008/layout/HalfCircleOrganizationChart"/>
    <dgm:cxn modelId="{5DD2C39D-6A12-4C3E-B8BB-224E21EC0243}" type="presParOf" srcId="{B280B07B-3A8E-4163-9A4E-76D3EC403AC0}" destId="{93B4C383-D262-4F40-A678-FAF3344C0AF2}" srcOrd="5" destOrd="0" presId="urn:microsoft.com/office/officeart/2008/layout/HalfCircleOrganizationChart"/>
    <dgm:cxn modelId="{618BEA35-5353-4E58-A698-F23CFD076D0A}" type="presParOf" srcId="{93B4C383-D262-4F40-A678-FAF3344C0AF2}" destId="{8551067F-ED9F-4B4F-9AD8-6BD0B6593628}" srcOrd="0" destOrd="0" presId="urn:microsoft.com/office/officeart/2008/layout/HalfCircleOrganizationChart"/>
    <dgm:cxn modelId="{1F7A4200-58F5-493F-B331-F57D4E433EF9}" type="presParOf" srcId="{8551067F-ED9F-4B4F-9AD8-6BD0B6593628}" destId="{B27FB227-5C76-4086-BDCC-B7081C92A498}" srcOrd="0" destOrd="0" presId="urn:microsoft.com/office/officeart/2008/layout/HalfCircleOrganizationChart"/>
    <dgm:cxn modelId="{A1C0EC4F-DF8D-40CE-B0E4-32D5FD9CB64B}" type="presParOf" srcId="{8551067F-ED9F-4B4F-9AD8-6BD0B6593628}" destId="{ECEF16C6-A43A-4CE1-9B77-47EE8209ABC6}" srcOrd="1" destOrd="0" presId="urn:microsoft.com/office/officeart/2008/layout/HalfCircleOrganizationChart"/>
    <dgm:cxn modelId="{CC603EF8-64BF-4482-A6B3-103694121B2F}" type="presParOf" srcId="{8551067F-ED9F-4B4F-9AD8-6BD0B6593628}" destId="{AF199E1D-BCB3-44FE-BE58-0B247288E47A}" srcOrd="2" destOrd="0" presId="urn:microsoft.com/office/officeart/2008/layout/HalfCircleOrganizationChart"/>
    <dgm:cxn modelId="{A2266B18-1C2B-4C28-8E5D-01A8207B9468}" type="presParOf" srcId="{8551067F-ED9F-4B4F-9AD8-6BD0B6593628}" destId="{C622A556-CAC3-47F0-9530-415EC53C27DC}" srcOrd="3" destOrd="0" presId="urn:microsoft.com/office/officeart/2008/layout/HalfCircleOrganizationChart"/>
    <dgm:cxn modelId="{1DFB1ACF-213B-4956-A3EC-DE617FB7DA34}" type="presParOf" srcId="{93B4C383-D262-4F40-A678-FAF3344C0AF2}" destId="{7A46F3CB-AD00-4D8E-AE26-3020EBC668C9}" srcOrd="1" destOrd="0" presId="urn:microsoft.com/office/officeart/2008/layout/HalfCircleOrganizationChart"/>
    <dgm:cxn modelId="{904D4D9A-1A1B-4883-B2DB-836C13278B8F}" type="presParOf" srcId="{93B4C383-D262-4F40-A678-FAF3344C0AF2}" destId="{625C1364-5E60-4BCA-9F82-F92D1CEA21B2}" srcOrd="2" destOrd="0" presId="urn:microsoft.com/office/officeart/2008/layout/HalfCircleOrganizationChart"/>
    <dgm:cxn modelId="{125287D8-1873-4B19-BF46-C12B12D142D3}" type="presParOf" srcId="{110BEF66-E252-433A-A0F7-6DDCB72F1C79}" destId="{95852B63-3008-426C-8D45-A6168762F48A}" srcOrd="2" destOrd="0" presId="urn:microsoft.com/office/officeart/2008/layout/HalfCircleOrganizationChart"/>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0E105-D94C-954F-9D68-CA3464F79066}" type="doc">
      <dgm:prSet loTypeId="urn:microsoft.com/office/officeart/2005/8/layout/orgChart1" loCatId="" qsTypeId="urn:microsoft.com/office/officeart/2005/8/quickstyle/simple4" qsCatId="simple" csTypeId="urn:microsoft.com/office/officeart/2005/8/colors/accent2_1" csCatId="accent2" phldr="1"/>
      <dgm:spPr/>
      <dgm:t>
        <a:bodyPr/>
        <a:lstStyle/>
        <a:p>
          <a:endParaRPr lang="en-US"/>
        </a:p>
      </dgm:t>
    </dgm:pt>
    <dgm:pt modelId="{3FC33A57-4B8E-ED42-8B38-7AF9CCC83893}">
      <dgm:prSet phldrT="[Text]" custT="1"/>
      <dgm:spPr/>
      <dgm:t>
        <a:bodyPr/>
        <a:lstStyle/>
        <a:p>
          <a:r>
            <a:rPr lang="en-US" sz="2400" dirty="0">
              <a:latin typeface="Calibri" panose="020F0502020204030204" pitchFamily="34" charset="0"/>
              <a:ea typeface="Times New Roman" charset="0"/>
              <a:cs typeface="Calibri" panose="020F0502020204030204" pitchFamily="34" charset="0"/>
            </a:rPr>
            <a:t>Total = 30</a:t>
          </a:r>
        </a:p>
      </dgm:t>
    </dgm:pt>
    <dgm:pt modelId="{83BB5AC0-ABB7-7645-89C9-3B58FCFCE84F}" type="parTrans" cxnId="{37EA6584-DC36-9743-B25F-A9E78B638985}">
      <dgm:prSet/>
      <dgm:spPr/>
      <dgm:t>
        <a:bodyPr/>
        <a:lstStyle/>
        <a:p>
          <a:endParaRPr lang="en-US" sz="2800"/>
        </a:p>
      </dgm:t>
    </dgm:pt>
    <dgm:pt modelId="{41DC556D-59F6-C640-B60F-2AD4FFDBE030}" type="sibTrans" cxnId="{37EA6584-DC36-9743-B25F-A9E78B638985}">
      <dgm:prSet/>
      <dgm:spPr/>
      <dgm:t>
        <a:bodyPr/>
        <a:lstStyle/>
        <a:p>
          <a:endParaRPr lang="en-US" sz="2800"/>
        </a:p>
      </dgm:t>
    </dgm:pt>
    <dgm:pt modelId="{BDA77B84-8B32-E24D-8C2E-65ECF6F07F46}">
      <dgm:prSet phldrT="[Text]" custT="1"/>
      <dgm:spPr/>
      <dgm:t>
        <a:bodyPr/>
        <a:lstStyle/>
        <a:p>
          <a:r>
            <a:rPr lang="en-US" sz="2400" dirty="0">
              <a:latin typeface="Calibri" panose="020F0502020204030204" pitchFamily="34" charset="0"/>
              <a:ea typeface="Times New Roman" charset="0"/>
              <a:cs typeface="Calibri" panose="020F0502020204030204" pitchFamily="34" charset="0"/>
            </a:rPr>
            <a:t>Quiz = 7</a:t>
          </a:r>
        </a:p>
      </dgm:t>
    </dgm:pt>
    <dgm:pt modelId="{C2A05C9A-48A4-9B4D-921E-C281E7955899}" type="parTrans" cxnId="{5CC59193-C617-4B4E-BFF7-417AE05A23C0}">
      <dgm:prSet/>
      <dgm:spPr/>
      <dgm:t>
        <a:bodyPr/>
        <a:lstStyle/>
        <a:p>
          <a:endParaRPr lang="en-US" sz="2800">
            <a:latin typeface="Times New Roman" charset="0"/>
            <a:ea typeface="Times New Roman" charset="0"/>
            <a:cs typeface="Times New Roman" charset="0"/>
          </a:endParaRPr>
        </a:p>
      </dgm:t>
    </dgm:pt>
    <dgm:pt modelId="{B0001AB5-CEDD-844C-B145-3CAD1D8228B7}" type="sibTrans" cxnId="{5CC59193-C617-4B4E-BFF7-417AE05A23C0}">
      <dgm:prSet/>
      <dgm:spPr/>
      <dgm:t>
        <a:bodyPr/>
        <a:lstStyle/>
        <a:p>
          <a:endParaRPr lang="en-US" sz="2800"/>
        </a:p>
      </dgm:t>
    </dgm:pt>
    <dgm:pt modelId="{125B1F68-91C4-EF42-A07B-91DF78A5C4CE}">
      <dgm:prSet phldrT="[Text]" custT="1"/>
      <dgm:spPr/>
      <dgm:t>
        <a:bodyPr/>
        <a:lstStyle/>
        <a:p>
          <a:r>
            <a:rPr lang="en-US" sz="2400" dirty="0">
              <a:latin typeface="Calibri" panose="020F0502020204030204" pitchFamily="34" charset="0"/>
              <a:ea typeface="Times New Roman" charset="0"/>
              <a:cs typeface="Calibri" panose="020F0502020204030204" pitchFamily="34" charset="0"/>
            </a:rPr>
            <a:t>Report = 5</a:t>
          </a:r>
        </a:p>
      </dgm:t>
    </dgm:pt>
    <dgm:pt modelId="{626472FA-7B65-0840-A060-9B9C3B7A0ECC}" type="parTrans" cxnId="{D6CC4E85-D746-8546-8235-95896DCDA5A2}">
      <dgm:prSet/>
      <dgm:spPr/>
      <dgm:t>
        <a:bodyPr/>
        <a:lstStyle/>
        <a:p>
          <a:endParaRPr lang="en-US" sz="2800">
            <a:latin typeface="Times New Roman" charset="0"/>
            <a:ea typeface="Times New Roman" charset="0"/>
            <a:cs typeface="Times New Roman" charset="0"/>
          </a:endParaRPr>
        </a:p>
      </dgm:t>
    </dgm:pt>
    <dgm:pt modelId="{B2D1ECA8-1284-5B48-BB03-97A66D40BCE6}" type="sibTrans" cxnId="{D6CC4E85-D746-8546-8235-95896DCDA5A2}">
      <dgm:prSet/>
      <dgm:spPr/>
      <dgm:t>
        <a:bodyPr/>
        <a:lstStyle/>
        <a:p>
          <a:endParaRPr lang="en-US" sz="2800"/>
        </a:p>
      </dgm:t>
    </dgm:pt>
    <dgm:pt modelId="{AD1E5742-4963-084D-AD36-85C723CED395}">
      <dgm:prSet phldrT="[Text]" custT="1"/>
      <dgm:spPr/>
      <dgm:t>
        <a:bodyPr/>
        <a:lstStyle/>
        <a:p>
          <a:r>
            <a:rPr lang="en-US" sz="2400" dirty="0">
              <a:latin typeface="Calibri" panose="020F0502020204030204" pitchFamily="34" charset="0"/>
              <a:ea typeface="Times New Roman" charset="0"/>
              <a:cs typeface="Calibri" panose="020F0502020204030204" pitchFamily="34" charset="0"/>
            </a:rPr>
            <a:t>Final =15</a:t>
          </a:r>
          <a:endParaRPr lang="ar-SA" sz="2400" dirty="0">
            <a:latin typeface="Calibri" panose="020F0502020204030204" pitchFamily="34" charset="0"/>
            <a:ea typeface="Times New Roman" charset="0"/>
            <a:cs typeface="Calibri" panose="020F0502020204030204" pitchFamily="34" charset="0"/>
          </a:endParaRPr>
        </a:p>
      </dgm:t>
    </dgm:pt>
    <dgm:pt modelId="{7DF379C3-ECAD-744B-98F1-E03052BFBA82}" type="sibTrans" cxnId="{2593887E-EE25-E642-8A0D-961CA16046A5}">
      <dgm:prSet/>
      <dgm:spPr/>
      <dgm:t>
        <a:bodyPr/>
        <a:lstStyle/>
        <a:p>
          <a:endParaRPr lang="en-US" sz="2800"/>
        </a:p>
      </dgm:t>
    </dgm:pt>
    <dgm:pt modelId="{C116C554-0C1F-5245-9F55-243C719DB4B2}" type="parTrans" cxnId="{2593887E-EE25-E642-8A0D-961CA16046A5}">
      <dgm:prSet/>
      <dgm:spPr/>
      <dgm:t>
        <a:bodyPr/>
        <a:lstStyle/>
        <a:p>
          <a:endParaRPr lang="en-US" sz="2800">
            <a:latin typeface="Times New Roman" charset="0"/>
            <a:ea typeface="Times New Roman" charset="0"/>
            <a:cs typeface="Times New Roman" charset="0"/>
          </a:endParaRPr>
        </a:p>
      </dgm:t>
    </dgm:pt>
    <dgm:pt modelId="{0E45180D-50EB-D444-A349-BB3757465727}">
      <dgm:prSet phldrT="[Text]" custT="1"/>
      <dgm:spPr/>
      <dgm:t>
        <a:bodyPr/>
        <a:lstStyle/>
        <a:p>
          <a:r>
            <a:rPr lang="en-GB" sz="2400" dirty="0">
              <a:latin typeface="Calibri" panose="020F0502020204030204" pitchFamily="34" charset="0"/>
              <a:ea typeface="Times New Roman" charset="0"/>
              <a:cs typeface="Calibri" panose="020F0502020204030204" pitchFamily="34" charset="0"/>
            </a:rPr>
            <a:t>Performance=3</a:t>
          </a:r>
          <a:endParaRPr lang="en-US" sz="2400" dirty="0">
            <a:latin typeface="Calibri" panose="020F0502020204030204" pitchFamily="34" charset="0"/>
            <a:ea typeface="Times New Roman" charset="0"/>
            <a:cs typeface="Calibri" panose="020F0502020204030204" pitchFamily="34" charset="0"/>
          </a:endParaRPr>
        </a:p>
      </dgm:t>
    </dgm:pt>
    <dgm:pt modelId="{D05D1250-D184-5A4B-A972-E8E8C928B3AE}" type="parTrans" cxnId="{63E1DB9F-991A-E94B-95B0-3A5A6A3164C1}">
      <dgm:prSet/>
      <dgm:spPr/>
      <dgm:t>
        <a:bodyPr/>
        <a:lstStyle/>
        <a:p>
          <a:endParaRPr lang="en-US" sz="2800"/>
        </a:p>
      </dgm:t>
    </dgm:pt>
    <dgm:pt modelId="{10AFC24F-58CD-D84F-B19D-35AB6647E2E8}" type="sibTrans" cxnId="{63E1DB9F-991A-E94B-95B0-3A5A6A3164C1}">
      <dgm:prSet/>
      <dgm:spPr/>
      <dgm:t>
        <a:bodyPr/>
        <a:lstStyle/>
        <a:p>
          <a:endParaRPr lang="en-US" sz="2800"/>
        </a:p>
      </dgm:t>
    </dgm:pt>
    <dgm:pt modelId="{F57034F8-B7B5-1944-8D75-008A9BE4E004}" type="pres">
      <dgm:prSet presAssocID="{9640E105-D94C-954F-9D68-CA3464F79066}" presName="hierChild1" presStyleCnt="0">
        <dgm:presLayoutVars>
          <dgm:orgChart val="1"/>
          <dgm:chPref val="1"/>
          <dgm:dir/>
          <dgm:animOne val="branch"/>
          <dgm:animLvl val="lvl"/>
          <dgm:resizeHandles/>
        </dgm:presLayoutVars>
      </dgm:prSet>
      <dgm:spPr/>
    </dgm:pt>
    <dgm:pt modelId="{F6B16DB7-5C7D-1941-AFAD-FC510400FE05}" type="pres">
      <dgm:prSet presAssocID="{3FC33A57-4B8E-ED42-8B38-7AF9CCC83893}" presName="hierRoot1" presStyleCnt="0">
        <dgm:presLayoutVars>
          <dgm:hierBranch val="init"/>
        </dgm:presLayoutVars>
      </dgm:prSet>
      <dgm:spPr/>
    </dgm:pt>
    <dgm:pt modelId="{14E04230-5ADD-C941-B4CB-C4184A1E2475}" type="pres">
      <dgm:prSet presAssocID="{3FC33A57-4B8E-ED42-8B38-7AF9CCC83893}" presName="rootComposite1" presStyleCnt="0"/>
      <dgm:spPr/>
    </dgm:pt>
    <dgm:pt modelId="{91906F85-3C6E-4E4F-9106-9E458D27CCBC}" type="pres">
      <dgm:prSet presAssocID="{3FC33A57-4B8E-ED42-8B38-7AF9CCC83893}" presName="rootText1" presStyleLbl="node0" presStyleIdx="0" presStyleCnt="1" custScaleY="108855" custLinFactNeighborY="-95947">
        <dgm:presLayoutVars>
          <dgm:chPref val="3"/>
        </dgm:presLayoutVars>
      </dgm:prSet>
      <dgm:spPr/>
    </dgm:pt>
    <dgm:pt modelId="{DE5857AE-F6F7-7D4D-A141-31203C0E10E0}" type="pres">
      <dgm:prSet presAssocID="{3FC33A57-4B8E-ED42-8B38-7AF9CCC83893}" presName="rootConnector1" presStyleLbl="node1" presStyleIdx="0" presStyleCnt="0"/>
      <dgm:spPr/>
    </dgm:pt>
    <dgm:pt modelId="{69A7A758-B424-464A-A7AA-C043D54D81FF}" type="pres">
      <dgm:prSet presAssocID="{3FC33A57-4B8E-ED42-8B38-7AF9CCC83893}" presName="hierChild2" presStyleCnt="0"/>
      <dgm:spPr/>
    </dgm:pt>
    <dgm:pt modelId="{051567DC-50ED-E646-9612-A684EC6F78ED}" type="pres">
      <dgm:prSet presAssocID="{C116C554-0C1F-5245-9F55-243C719DB4B2}" presName="Name37" presStyleLbl="parChTrans1D2" presStyleIdx="0" presStyleCnt="4"/>
      <dgm:spPr/>
    </dgm:pt>
    <dgm:pt modelId="{027BC5D0-2CD3-304C-926B-7C5D62A86382}" type="pres">
      <dgm:prSet presAssocID="{AD1E5742-4963-084D-AD36-85C723CED395}" presName="hierRoot2" presStyleCnt="0">
        <dgm:presLayoutVars>
          <dgm:hierBranch val="init"/>
        </dgm:presLayoutVars>
      </dgm:prSet>
      <dgm:spPr/>
    </dgm:pt>
    <dgm:pt modelId="{81755B3B-5123-CC4B-88D9-3516EE521253}" type="pres">
      <dgm:prSet presAssocID="{AD1E5742-4963-084D-AD36-85C723CED395}" presName="rootComposite" presStyleCnt="0"/>
      <dgm:spPr/>
    </dgm:pt>
    <dgm:pt modelId="{9515415C-5A16-5348-B4AE-DECCF433202A}" type="pres">
      <dgm:prSet presAssocID="{AD1E5742-4963-084D-AD36-85C723CED395}" presName="rootText" presStyleLbl="node2" presStyleIdx="0" presStyleCnt="4">
        <dgm:presLayoutVars>
          <dgm:chPref val="3"/>
        </dgm:presLayoutVars>
      </dgm:prSet>
      <dgm:spPr/>
    </dgm:pt>
    <dgm:pt modelId="{78F84F39-105E-E045-85DA-685948B98D8D}" type="pres">
      <dgm:prSet presAssocID="{AD1E5742-4963-084D-AD36-85C723CED395}" presName="rootConnector" presStyleLbl="node2" presStyleIdx="0" presStyleCnt="4"/>
      <dgm:spPr/>
    </dgm:pt>
    <dgm:pt modelId="{35D53F55-AB1E-C248-A45F-76C569FC9F33}" type="pres">
      <dgm:prSet presAssocID="{AD1E5742-4963-084D-AD36-85C723CED395}" presName="hierChild4" presStyleCnt="0"/>
      <dgm:spPr/>
    </dgm:pt>
    <dgm:pt modelId="{9616029F-27FC-4A43-B597-A6FA7CB8240C}" type="pres">
      <dgm:prSet presAssocID="{AD1E5742-4963-084D-AD36-85C723CED395}" presName="hierChild5" presStyleCnt="0"/>
      <dgm:spPr/>
    </dgm:pt>
    <dgm:pt modelId="{306025DE-BDEF-EB48-B8C5-E9A9C9BE5143}" type="pres">
      <dgm:prSet presAssocID="{C2A05C9A-48A4-9B4D-921E-C281E7955899}" presName="Name37" presStyleLbl="parChTrans1D2" presStyleIdx="1" presStyleCnt="4"/>
      <dgm:spPr/>
    </dgm:pt>
    <dgm:pt modelId="{02F7EE5F-B55F-7746-AFA2-08A45EC8FD6D}" type="pres">
      <dgm:prSet presAssocID="{BDA77B84-8B32-E24D-8C2E-65ECF6F07F46}" presName="hierRoot2" presStyleCnt="0">
        <dgm:presLayoutVars>
          <dgm:hierBranch val="init"/>
        </dgm:presLayoutVars>
      </dgm:prSet>
      <dgm:spPr/>
    </dgm:pt>
    <dgm:pt modelId="{DE29FB27-A542-6841-A94F-0E716A9398AB}" type="pres">
      <dgm:prSet presAssocID="{BDA77B84-8B32-E24D-8C2E-65ECF6F07F46}" presName="rootComposite" presStyleCnt="0"/>
      <dgm:spPr/>
    </dgm:pt>
    <dgm:pt modelId="{DECD3207-7269-824F-A16C-84FB17162027}" type="pres">
      <dgm:prSet presAssocID="{BDA77B84-8B32-E24D-8C2E-65ECF6F07F46}" presName="rootText" presStyleLbl="node2" presStyleIdx="1" presStyleCnt="4">
        <dgm:presLayoutVars>
          <dgm:chPref val="3"/>
        </dgm:presLayoutVars>
      </dgm:prSet>
      <dgm:spPr/>
    </dgm:pt>
    <dgm:pt modelId="{8C45E6E6-7FE2-3A42-8685-2E24AC64F33B}" type="pres">
      <dgm:prSet presAssocID="{BDA77B84-8B32-E24D-8C2E-65ECF6F07F46}" presName="rootConnector" presStyleLbl="node2" presStyleIdx="1" presStyleCnt="4"/>
      <dgm:spPr/>
    </dgm:pt>
    <dgm:pt modelId="{63D14B72-F1D5-2E49-8B81-CEB315CF3590}" type="pres">
      <dgm:prSet presAssocID="{BDA77B84-8B32-E24D-8C2E-65ECF6F07F46}" presName="hierChild4" presStyleCnt="0"/>
      <dgm:spPr/>
    </dgm:pt>
    <dgm:pt modelId="{1560CB82-7848-A74E-9918-72D5C28C9AEA}" type="pres">
      <dgm:prSet presAssocID="{BDA77B84-8B32-E24D-8C2E-65ECF6F07F46}" presName="hierChild5" presStyleCnt="0"/>
      <dgm:spPr/>
    </dgm:pt>
    <dgm:pt modelId="{76363A49-6950-5C44-AD7D-AE5A4692E2EB}" type="pres">
      <dgm:prSet presAssocID="{626472FA-7B65-0840-A060-9B9C3B7A0ECC}" presName="Name37" presStyleLbl="parChTrans1D2" presStyleIdx="2" presStyleCnt="4"/>
      <dgm:spPr/>
    </dgm:pt>
    <dgm:pt modelId="{08AECCD8-DA15-3B49-B0A2-C4177C48372D}" type="pres">
      <dgm:prSet presAssocID="{125B1F68-91C4-EF42-A07B-91DF78A5C4CE}" presName="hierRoot2" presStyleCnt="0">
        <dgm:presLayoutVars>
          <dgm:hierBranch val="init"/>
        </dgm:presLayoutVars>
      </dgm:prSet>
      <dgm:spPr/>
    </dgm:pt>
    <dgm:pt modelId="{90C47303-4C24-A544-B747-DC37932B8232}" type="pres">
      <dgm:prSet presAssocID="{125B1F68-91C4-EF42-A07B-91DF78A5C4CE}" presName="rootComposite" presStyleCnt="0"/>
      <dgm:spPr/>
    </dgm:pt>
    <dgm:pt modelId="{CC89BA16-4838-4646-AF9A-52F5CD620AB1}" type="pres">
      <dgm:prSet presAssocID="{125B1F68-91C4-EF42-A07B-91DF78A5C4CE}" presName="rootText" presStyleLbl="node2" presStyleIdx="2" presStyleCnt="4">
        <dgm:presLayoutVars>
          <dgm:chPref val="3"/>
        </dgm:presLayoutVars>
      </dgm:prSet>
      <dgm:spPr/>
    </dgm:pt>
    <dgm:pt modelId="{72D626FE-BA07-4B49-A65D-F09E62020622}" type="pres">
      <dgm:prSet presAssocID="{125B1F68-91C4-EF42-A07B-91DF78A5C4CE}" presName="rootConnector" presStyleLbl="node2" presStyleIdx="2" presStyleCnt="4"/>
      <dgm:spPr/>
    </dgm:pt>
    <dgm:pt modelId="{357F9591-0524-6349-B14E-EF0931BF4586}" type="pres">
      <dgm:prSet presAssocID="{125B1F68-91C4-EF42-A07B-91DF78A5C4CE}" presName="hierChild4" presStyleCnt="0"/>
      <dgm:spPr/>
    </dgm:pt>
    <dgm:pt modelId="{FA3D2E6A-C255-8049-B220-937954074C88}" type="pres">
      <dgm:prSet presAssocID="{125B1F68-91C4-EF42-A07B-91DF78A5C4CE}" presName="hierChild5" presStyleCnt="0"/>
      <dgm:spPr/>
    </dgm:pt>
    <dgm:pt modelId="{38A085A4-662B-2B4F-9D8D-498EF8B159D8}" type="pres">
      <dgm:prSet presAssocID="{D05D1250-D184-5A4B-A972-E8E8C928B3AE}" presName="Name37" presStyleLbl="parChTrans1D2" presStyleIdx="3" presStyleCnt="4"/>
      <dgm:spPr/>
    </dgm:pt>
    <dgm:pt modelId="{B6F61CF1-120C-FB4A-AED7-691846473486}" type="pres">
      <dgm:prSet presAssocID="{0E45180D-50EB-D444-A349-BB3757465727}" presName="hierRoot2" presStyleCnt="0">
        <dgm:presLayoutVars>
          <dgm:hierBranch val="init"/>
        </dgm:presLayoutVars>
      </dgm:prSet>
      <dgm:spPr/>
    </dgm:pt>
    <dgm:pt modelId="{ED3634EB-D64B-A742-9A44-6DBD1DAFAE47}" type="pres">
      <dgm:prSet presAssocID="{0E45180D-50EB-D444-A349-BB3757465727}" presName="rootComposite" presStyleCnt="0"/>
      <dgm:spPr/>
    </dgm:pt>
    <dgm:pt modelId="{A310BF9D-2336-D949-96B6-7049524C5C73}" type="pres">
      <dgm:prSet presAssocID="{0E45180D-50EB-D444-A349-BB3757465727}" presName="rootText" presStyleLbl="node2" presStyleIdx="3" presStyleCnt="4" custScaleX="100447">
        <dgm:presLayoutVars>
          <dgm:chPref val="3"/>
        </dgm:presLayoutVars>
      </dgm:prSet>
      <dgm:spPr/>
    </dgm:pt>
    <dgm:pt modelId="{5D2459D8-D575-D84B-83D5-F39E8EBAE980}" type="pres">
      <dgm:prSet presAssocID="{0E45180D-50EB-D444-A349-BB3757465727}" presName="rootConnector" presStyleLbl="node2" presStyleIdx="3" presStyleCnt="4"/>
      <dgm:spPr/>
    </dgm:pt>
    <dgm:pt modelId="{523F0738-ADF1-694A-BAF3-F364E470BC15}" type="pres">
      <dgm:prSet presAssocID="{0E45180D-50EB-D444-A349-BB3757465727}" presName="hierChild4" presStyleCnt="0"/>
      <dgm:spPr/>
    </dgm:pt>
    <dgm:pt modelId="{59F5744E-D826-CE40-AAD8-96A608322383}" type="pres">
      <dgm:prSet presAssocID="{0E45180D-50EB-D444-A349-BB3757465727}" presName="hierChild5" presStyleCnt="0"/>
      <dgm:spPr/>
    </dgm:pt>
    <dgm:pt modelId="{10B8BCD5-E42F-C94B-B94A-7DBA3AFA3934}" type="pres">
      <dgm:prSet presAssocID="{3FC33A57-4B8E-ED42-8B38-7AF9CCC83893}" presName="hierChild3" presStyleCnt="0"/>
      <dgm:spPr/>
    </dgm:pt>
  </dgm:ptLst>
  <dgm:cxnLst>
    <dgm:cxn modelId="{5E3C5A06-32EA-7045-BC07-6D83F8FE5F6C}" type="presOf" srcId="{9640E105-D94C-954F-9D68-CA3464F79066}" destId="{F57034F8-B7B5-1944-8D75-008A9BE4E004}" srcOrd="0" destOrd="0" presId="urn:microsoft.com/office/officeart/2005/8/layout/orgChart1"/>
    <dgm:cxn modelId="{5129A81E-50DC-BB4E-9027-E9B216461C99}" type="presOf" srcId="{BDA77B84-8B32-E24D-8C2E-65ECF6F07F46}" destId="{DECD3207-7269-824F-A16C-84FB17162027}" srcOrd="0" destOrd="0" presId="urn:microsoft.com/office/officeart/2005/8/layout/orgChart1"/>
    <dgm:cxn modelId="{385B891F-78DC-2B4D-B5D2-E233BE0DC0C0}" type="presOf" srcId="{125B1F68-91C4-EF42-A07B-91DF78A5C4CE}" destId="{72D626FE-BA07-4B49-A65D-F09E62020622}" srcOrd="1" destOrd="0" presId="urn:microsoft.com/office/officeart/2005/8/layout/orgChart1"/>
    <dgm:cxn modelId="{3FF7F42D-847B-9D44-8A70-C7DEF67EB91C}" type="presOf" srcId="{3FC33A57-4B8E-ED42-8B38-7AF9CCC83893}" destId="{DE5857AE-F6F7-7D4D-A141-31203C0E10E0}" srcOrd="1" destOrd="0" presId="urn:microsoft.com/office/officeart/2005/8/layout/orgChart1"/>
    <dgm:cxn modelId="{3017CF3B-D8D0-2240-B452-B06F06BE9E23}" type="presOf" srcId="{C116C554-0C1F-5245-9F55-243C719DB4B2}" destId="{051567DC-50ED-E646-9612-A684EC6F78ED}" srcOrd="0" destOrd="0" presId="urn:microsoft.com/office/officeart/2005/8/layout/orgChart1"/>
    <dgm:cxn modelId="{477B2F3D-532C-0043-95EE-70DBF5294E72}" type="presOf" srcId="{125B1F68-91C4-EF42-A07B-91DF78A5C4CE}" destId="{CC89BA16-4838-4646-AF9A-52F5CD620AB1}" srcOrd="0" destOrd="0" presId="urn:microsoft.com/office/officeart/2005/8/layout/orgChart1"/>
    <dgm:cxn modelId="{0948AC60-C7DD-7345-B7D8-56172552DCA4}" type="presOf" srcId="{AD1E5742-4963-084D-AD36-85C723CED395}" destId="{78F84F39-105E-E045-85DA-685948B98D8D}" srcOrd="1" destOrd="0" presId="urn:microsoft.com/office/officeart/2005/8/layout/orgChart1"/>
    <dgm:cxn modelId="{79E44941-F5AC-584F-BE00-D69CAA729630}" type="presOf" srcId="{AD1E5742-4963-084D-AD36-85C723CED395}" destId="{9515415C-5A16-5348-B4AE-DECCF433202A}" srcOrd="0" destOrd="0" presId="urn:microsoft.com/office/officeart/2005/8/layout/orgChart1"/>
    <dgm:cxn modelId="{DC439A42-DA4A-1B4D-8D8A-7457D1F58333}" type="presOf" srcId="{C2A05C9A-48A4-9B4D-921E-C281E7955899}" destId="{306025DE-BDEF-EB48-B8C5-E9A9C9BE5143}" srcOrd="0" destOrd="0" presId="urn:microsoft.com/office/officeart/2005/8/layout/orgChart1"/>
    <dgm:cxn modelId="{AAE5C548-D604-434A-8947-4D170DBD7DD6}" type="presOf" srcId="{0E45180D-50EB-D444-A349-BB3757465727}" destId="{A310BF9D-2336-D949-96B6-7049524C5C73}" srcOrd="0" destOrd="0" presId="urn:microsoft.com/office/officeart/2005/8/layout/orgChart1"/>
    <dgm:cxn modelId="{179BA54E-F1B9-8A43-9BEC-566C74783440}" type="presOf" srcId="{D05D1250-D184-5A4B-A972-E8E8C928B3AE}" destId="{38A085A4-662B-2B4F-9D8D-498EF8B159D8}" srcOrd="0" destOrd="0" presId="urn:microsoft.com/office/officeart/2005/8/layout/orgChart1"/>
    <dgm:cxn modelId="{5AF12976-B84F-0C42-BD6F-9911D40B6DA6}" type="presOf" srcId="{626472FA-7B65-0840-A060-9B9C3B7A0ECC}" destId="{76363A49-6950-5C44-AD7D-AE5A4692E2EB}" srcOrd="0" destOrd="0" presId="urn:microsoft.com/office/officeart/2005/8/layout/orgChart1"/>
    <dgm:cxn modelId="{2593887E-EE25-E642-8A0D-961CA16046A5}" srcId="{3FC33A57-4B8E-ED42-8B38-7AF9CCC83893}" destId="{AD1E5742-4963-084D-AD36-85C723CED395}" srcOrd="0" destOrd="0" parTransId="{C116C554-0C1F-5245-9F55-243C719DB4B2}" sibTransId="{7DF379C3-ECAD-744B-98F1-E03052BFBA82}"/>
    <dgm:cxn modelId="{37EA6584-DC36-9743-B25F-A9E78B638985}" srcId="{9640E105-D94C-954F-9D68-CA3464F79066}" destId="{3FC33A57-4B8E-ED42-8B38-7AF9CCC83893}" srcOrd="0" destOrd="0" parTransId="{83BB5AC0-ABB7-7645-89C9-3B58FCFCE84F}" sibTransId="{41DC556D-59F6-C640-B60F-2AD4FFDBE030}"/>
    <dgm:cxn modelId="{D6CC4E85-D746-8546-8235-95896DCDA5A2}" srcId="{3FC33A57-4B8E-ED42-8B38-7AF9CCC83893}" destId="{125B1F68-91C4-EF42-A07B-91DF78A5C4CE}" srcOrd="2" destOrd="0" parTransId="{626472FA-7B65-0840-A060-9B9C3B7A0ECC}" sibTransId="{B2D1ECA8-1284-5B48-BB03-97A66D40BCE6}"/>
    <dgm:cxn modelId="{5CC59193-C617-4B4E-BFF7-417AE05A23C0}" srcId="{3FC33A57-4B8E-ED42-8B38-7AF9CCC83893}" destId="{BDA77B84-8B32-E24D-8C2E-65ECF6F07F46}" srcOrd="1" destOrd="0" parTransId="{C2A05C9A-48A4-9B4D-921E-C281E7955899}" sibTransId="{B0001AB5-CEDD-844C-B145-3CAD1D8228B7}"/>
    <dgm:cxn modelId="{63E1DB9F-991A-E94B-95B0-3A5A6A3164C1}" srcId="{3FC33A57-4B8E-ED42-8B38-7AF9CCC83893}" destId="{0E45180D-50EB-D444-A349-BB3757465727}" srcOrd="3" destOrd="0" parTransId="{D05D1250-D184-5A4B-A972-E8E8C928B3AE}" sibTransId="{10AFC24F-58CD-D84F-B19D-35AB6647E2E8}"/>
    <dgm:cxn modelId="{6E4888A8-6061-8B47-A02D-1818D41141EC}" type="presOf" srcId="{0E45180D-50EB-D444-A349-BB3757465727}" destId="{5D2459D8-D575-D84B-83D5-F39E8EBAE980}" srcOrd="1" destOrd="0" presId="urn:microsoft.com/office/officeart/2005/8/layout/orgChart1"/>
    <dgm:cxn modelId="{36C04AC9-CF07-964C-A7E5-D0C24FDDC838}" type="presOf" srcId="{3FC33A57-4B8E-ED42-8B38-7AF9CCC83893}" destId="{91906F85-3C6E-4E4F-9106-9E458D27CCBC}" srcOrd="0" destOrd="0" presId="urn:microsoft.com/office/officeart/2005/8/layout/orgChart1"/>
    <dgm:cxn modelId="{A8057BE7-D5C3-1D4D-9751-27E481ADD4E0}" type="presOf" srcId="{BDA77B84-8B32-E24D-8C2E-65ECF6F07F46}" destId="{8C45E6E6-7FE2-3A42-8685-2E24AC64F33B}" srcOrd="1" destOrd="0" presId="urn:microsoft.com/office/officeart/2005/8/layout/orgChart1"/>
    <dgm:cxn modelId="{683C66D6-7DBE-EB46-9519-8F3CF28DBA34}" type="presParOf" srcId="{F57034F8-B7B5-1944-8D75-008A9BE4E004}" destId="{F6B16DB7-5C7D-1941-AFAD-FC510400FE05}" srcOrd="0" destOrd="0" presId="urn:microsoft.com/office/officeart/2005/8/layout/orgChart1"/>
    <dgm:cxn modelId="{95CB851B-A57E-E343-9BDE-A697DB5B9F0E}" type="presParOf" srcId="{F6B16DB7-5C7D-1941-AFAD-FC510400FE05}" destId="{14E04230-5ADD-C941-B4CB-C4184A1E2475}" srcOrd="0" destOrd="0" presId="urn:microsoft.com/office/officeart/2005/8/layout/orgChart1"/>
    <dgm:cxn modelId="{040582BC-253D-D648-81B3-90170430F3CC}" type="presParOf" srcId="{14E04230-5ADD-C941-B4CB-C4184A1E2475}" destId="{91906F85-3C6E-4E4F-9106-9E458D27CCBC}" srcOrd="0" destOrd="0" presId="urn:microsoft.com/office/officeart/2005/8/layout/orgChart1"/>
    <dgm:cxn modelId="{5B8363D8-80EE-1941-8DB5-4BF3435874B9}" type="presParOf" srcId="{14E04230-5ADD-C941-B4CB-C4184A1E2475}" destId="{DE5857AE-F6F7-7D4D-A141-31203C0E10E0}" srcOrd="1" destOrd="0" presId="urn:microsoft.com/office/officeart/2005/8/layout/orgChart1"/>
    <dgm:cxn modelId="{804FDF10-A401-E244-A923-4E0EE66A4949}" type="presParOf" srcId="{F6B16DB7-5C7D-1941-AFAD-FC510400FE05}" destId="{69A7A758-B424-464A-A7AA-C043D54D81FF}" srcOrd="1" destOrd="0" presId="urn:microsoft.com/office/officeart/2005/8/layout/orgChart1"/>
    <dgm:cxn modelId="{4765E9A7-68DB-C542-9CC1-008791F5F941}" type="presParOf" srcId="{69A7A758-B424-464A-A7AA-C043D54D81FF}" destId="{051567DC-50ED-E646-9612-A684EC6F78ED}" srcOrd="0" destOrd="0" presId="urn:microsoft.com/office/officeart/2005/8/layout/orgChart1"/>
    <dgm:cxn modelId="{D00F05E1-13E3-C546-8980-E74C56A42C73}" type="presParOf" srcId="{69A7A758-B424-464A-A7AA-C043D54D81FF}" destId="{027BC5D0-2CD3-304C-926B-7C5D62A86382}" srcOrd="1" destOrd="0" presId="urn:microsoft.com/office/officeart/2005/8/layout/orgChart1"/>
    <dgm:cxn modelId="{6B4590EB-32C6-004F-88E2-54340CAC3E3C}" type="presParOf" srcId="{027BC5D0-2CD3-304C-926B-7C5D62A86382}" destId="{81755B3B-5123-CC4B-88D9-3516EE521253}" srcOrd="0" destOrd="0" presId="urn:microsoft.com/office/officeart/2005/8/layout/orgChart1"/>
    <dgm:cxn modelId="{DBE39D0E-B378-5544-9D8D-3E1CD72CE556}" type="presParOf" srcId="{81755B3B-5123-CC4B-88D9-3516EE521253}" destId="{9515415C-5A16-5348-B4AE-DECCF433202A}" srcOrd="0" destOrd="0" presId="urn:microsoft.com/office/officeart/2005/8/layout/orgChart1"/>
    <dgm:cxn modelId="{C2457486-C1C5-224C-8A39-ACA17C9F1C58}" type="presParOf" srcId="{81755B3B-5123-CC4B-88D9-3516EE521253}" destId="{78F84F39-105E-E045-85DA-685948B98D8D}" srcOrd="1" destOrd="0" presId="urn:microsoft.com/office/officeart/2005/8/layout/orgChart1"/>
    <dgm:cxn modelId="{0AEDBB37-91A4-7143-8CDD-11C858E45785}" type="presParOf" srcId="{027BC5D0-2CD3-304C-926B-7C5D62A86382}" destId="{35D53F55-AB1E-C248-A45F-76C569FC9F33}" srcOrd="1" destOrd="0" presId="urn:microsoft.com/office/officeart/2005/8/layout/orgChart1"/>
    <dgm:cxn modelId="{BEFD05AE-6CCA-FE4C-849F-FC22B48B6859}" type="presParOf" srcId="{027BC5D0-2CD3-304C-926B-7C5D62A86382}" destId="{9616029F-27FC-4A43-B597-A6FA7CB8240C}" srcOrd="2" destOrd="0" presId="urn:microsoft.com/office/officeart/2005/8/layout/orgChart1"/>
    <dgm:cxn modelId="{240135B3-E9E7-324B-89DA-91803B6D6022}" type="presParOf" srcId="{69A7A758-B424-464A-A7AA-C043D54D81FF}" destId="{306025DE-BDEF-EB48-B8C5-E9A9C9BE5143}" srcOrd="2" destOrd="0" presId="urn:microsoft.com/office/officeart/2005/8/layout/orgChart1"/>
    <dgm:cxn modelId="{2D146326-C851-5541-BFFB-E40C7FABAD11}" type="presParOf" srcId="{69A7A758-B424-464A-A7AA-C043D54D81FF}" destId="{02F7EE5F-B55F-7746-AFA2-08A45EC8FD6D}" srcOrd="3" destOrd="0" presId="urn:microsoft.com/office/officeart/2005/8/layout/orgChart1"/>
    <dgm:cxn modelId="{EEF1D7A2-9EB0-8B47-BF21-A7D1C1D7C416}" type="presParOf" srcId="{02F7EE5F-B55F-7746-AFA2-08A45EC8FD6D}" destId="{DE29FB27-A542-6841-A94F-0E716A9398AB}" srcOrd="0" destOrd="0" presId="urn:microsoft.com/office/officeart/2005/8/layout/orgChart1"/>
    <dgm:cxn modelId="{CF96395F-6023-A34B-A27B-F866FBC9DC2B}" type="presParOf" srcId="{DE29FB27-A542-6841-A94F-0E716A9398AB}" destId="{DECD3207-7269-824F-A16C-84FB17162027}" srcOrd="0" destOrd="0" presId="urn:microsoft.com/office/officeart/2005/8/layout/orgChart1"/>
    <dgm:cxn modelId="{4290C783-B3F9-A44A-8CE9-65FA0FF45DEC}" type="presParOf" srcId="{DE29FB27-A542-6841-A94F-0E716A9398AB}" destId="{8C45E6E6-7FE2-3A42-8685-2E24AC64F33B}" srcOrd="1" destOrd="0" presId="urn:microsoft.com/office/officeart/2005/8/layout/orgChart1"/>
    <dgm:cxn modelId="{CE636C1A-F35C-7E45-9E14-A68E79F18E56}" type="presParOf" srcId="{02F7EE5F-B55F-7746-AFA2-08A45EC8FD6D}" destId="{63D14B72-F1D5-2E49-8B81-CEB315CF3590}" srcOrd="1" destOrd="0" presId="urn:microsoft.com/office/officeart/2005/8/layout/orgChart1"/>
    <dgm:cxn modelId="{9896A1D1-9742-C747-818B-D6CFE71CD6B7}" type="presParOf" srcId="{02F7EE5F-B55F-7746-AFA2-08A45EC8FD6D}" destId="{1560CB82-7848-A74E-9918-72D5C28C9AEA}" srcOrd="2" destOrd="0" presId="urn:microsoft.com/office/officeart/2005/8/layout/orgChart1"/>
    <dgm:cxn modelId="{20C372CC-0FC7-AA4F-9864-AF03344002C1}" type="presParOf" srcId="{69A7A758-B424-464A-A7AA-C043D54D81FF}" destId="{76363A49-6950-5C44-AD7D-AE5A4692E2EB}" srcOrd="4" destOrd="0" presId="urn:microsoft.com/office/officeart/2005/8/layout/orgChart1"/>
    <dgm:cxn modelId="{A420E2F9-7F44-424D-8320-63F9D4C2DF63}" type="presParOf" srcId="{69A7A758-B424-464A-A7AA-C043D54D81FF}" destId="{08AECCD8-DA15-3B49-B0A2-C4177C48372D}" srcOrd="5" destOrd="0" presId="urn:microsoft.com/office/officeart/2005/8/layout/orgChart1"/>
    <dgm:cxn modelId="{57AB9908-4685-A847-A390-4C2ED10E9A50}" type="presParOf" srcId="{08AECCD8-DA15-3B49-B0A2-C4177C48372D}" destId="{90C47303-4C24-A544-B747-DC37932B8232}" srcOrd="0" destOrd="0" presId="urn:microsoft.com/office/officeart/2005/8/layout/orgChart1"/>
    <dgm:cxn modelId="{D68BF108-64C1-C34F-B74E-123148E9DD92}" type="presParOf" srcId="{90C47303-4C24-A544-B747-DC37932B8232}" destId="{CC89BA16-4838-4646-AF9A-52F5CD620AB1}" srcOrd="0" destOrd="0" presId="urn:microsoft.com/office/officeart/2005/8/layout/orgChart1"/>
    <dgm:cxn modelId="{E7560758-993E-C54E-AAD6-D1003F7D06E2}" type="presParOf" srcId="{90C47303-4C24-A544-B747-DC37932B8232}" destId="{72D626FE-BA07-4B49-A65D-F09E62020622}" srcOrd="1" destOrd="0" presId="urn:microsoft.com/office/officeart/2005/8/layout/orgChart1"/>
    <dgm:cxn modelId="{F0CDDB78-87D3-624E-B9F2-5F716F4A7A60}" type="presParOf" srcId="{08AECCD8-DA15-3B49-B0A2-C4177C48372D}" destId="{357F9591-0524-6349-B14E-EF0931BF4586}" srcOrd="1" destOrd="0" presId="urn:microsoft.com/office/officeart/2005/8/layout/orgChart1"/>
    <dgm:cxn modelId="{A9DD4BD7-6CCC-2A41-A4EF-8011793945C3}" type="presParOf" srcId="{08AECCD8-DA15-3B49-B0A2-C4177C48372D}" destId="{FA3D2E6A-C255-8049-B220-937954074C88}" srcOrd="2" destOrd="0" presId="urn:microsoft.com/office/officeart/2005/8/layout/orgChart1"/>
    <dgm:cxn modelId="{F3CF6DE1-176C-3F44-A593-A201FA84500F}" type="presParOf" srcId="{69A7A758-B424-464A-A7AA-C043D54D81FF}" destId="{38A085A4-662B-2B4F-9D8D-498EF8B159D8}" srcOrd="6" destOrd="0" presId="urn:microsoft.com/office/officeart/2005/8/layout/orgChart1"/>
    <dgm:cxn modelId="{1E5A6FD6-6DFA-274D-B06A-1F3A5E4440D0}" type="presParOf" srcId="{69A7A758-B424-464A-A7AA-C043D54D81FF}" destId="{B6F61CF1-120C-FB4A-AED7-691846473486}" srcOrd="7" destOrd="0" presId="urn:microsoft.com/office/officeart/2005/8/layout/orgChart1"/>
    <dgm:cxn modelId="{2CC807A4-C867-1944-BE12-DFC78E5FC98C}" type="presParOf" srcId="{B6F61CF1-120C-FB4A-AED7-691846473486}" destId="{ED3634EB-D64B-A742-9A44-6DBD1DAFAE47}" srcOrd="0" destOrd="0" presId="urn:microsoft.com/office/officeart/2005/8/layout/orgChart1"/>
    <dgm:cxn modelId="{7D0430E5-C942-E048-9748-60ACF8DD5FF0}" type="presParOf" srcId="{ED3634EB-D64B-A742-9A44-6DBD1DAFAE47}" destId="{A310BF9D-2336-D949-96B6-7049524C5C73}" srcOrd="0" destOrd="0" presId="urn:microsoft.com/office/officeart/2005/8/layout/orgChart1"/>
    <dgm:cxn modelId="{B5F8576A-7FA7-1444-9C78-517DC3FBD8A5}" type="presParOf" srcId="{ED3634EB-D64B-A742-9A44-6DBD1DAFAE47}" destId="{5D2459D8-D575-D84B-83D5-F39E8EBAE980}" srcOrd="1" destOrd="0" presId="urn:microsoft.com/office/officeart/2005/8/layout/orgChart1"/>
    <dgm:cxn modelId="{653809E0-AC91-254E-9828-7EFEB54EDA71}" type="presParOf" srcId="{B6F61CF1-120C-FB4A-AED7-691846473486}" destId="{523F0738-ADF1-694A-BAF3-F364E470BC15}" srcOrd="1" destOrd="0" presId="urn:microsoft.com/office/officeart/2005/8/layout/orgChart1"/>
    <dgm:cxn modelId="{456DB5E1-9582-1A45-83E8-A5E4FC2D4C79}" type="presParOf" srcId="{B6F61CF1-120C-FB4A-AED7-691846473486}" destId="{59F5744E-D826-CE40-AAD8-96A608322383}" srcOrd="2" destOrd="0" presId="urn:microsoft.com/office/officeart/2005/8/layout/orgChart1"/>
    <dgm:cxn modelId="{514AAA0B-20D4-674A-A63E-A9D3B886B1DC}" type="presParOf" srcId="{F6B16DB7-5C7D-1941-AFAD-FC510400FE05}" destId="{10B8BCD5-E42F-C94B-B94A-7DBA3AFA393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3D2A6-5F50-4B60-A4C8-6105710BA93C}">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E2C7EB-A7A7-45D5-8FB5-A51029F7151A}">
      <dsp:nvSpPr>
        <dsp:cNvPr id="0" name=""/>
        <dsp:cNvSpPr/>
      </dsp:nvSpPr>
      <dsp:spPr>
        <a:xfrm>
          <a:off x="1032256" y="3675549"/>
          <a:ext cx="211328" cy="211328"/>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2C63FC-74FC-47CA-BFC2-5149DE184ACE}">
      <dsp:nvSpPr>
        <dsp:cNvPr id="0" name=""/>
        <dsp:cNvSpPr/>
      </dsp:nvSpPr>
      <dsp:spPr>
        <a:xfrm>
          <a:off x="985523" y="3950547"/>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ctr" defTabSz="933450">
            <a:lnSpc>
              <a:spcPct val="90000"/>
            </a:lnSpc>
            <a:spcBef>
              <a:spcPct val="0"/>
            </a:spcBef>
            <a:spcAft>
              <a:spcPct val="35000"/>
            </a:spcAft>
            <a:buNone/>
          </a:pPr>
          <a:r>
            <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Understanding the molecular basis of process and diseases</a:t>
          </a:r>
          <a:r>
            <a:rPr lang="en-GB" sz="2200" kern="1200" dirty="0">
              <a:latin typeface="Times New Roman" panose="02020603050405020304" pitchFamily="18" charset="0"/>
              <a:cs typeface="Times New Roman" panose="02020603050405020304" pitchFamily="18" charset="0"/>
            </a:rPr>
            <a:t>.</a:t>
          </a:r>
        </a:p>
      </dsp:txBody>
      <dsp:txXfrm>
        <a:off x="985523" y="3950547"/>
        <a:ext cx="1893824" cy="1468120"/>
      </dsp:txXfrm>
    </dsp:sp>
    <dsp:sp modelId="{A5E4D146-32A1-4DB4-A4D0-2D73F99387EA}">
      <dsp:nvSpPr>
        <dsp:cNvPr id="0" name=""/>
        <dsp:cNvSpPr/>
      </dsp:nvSpPr>
      <dsp:spPr>
        <a:xfrm>
          <a:off x="2897632" y="2294805"/>
          <a:ext cx="382016" cy="382016"/>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155A8D-4628-48B1-BC1E-3A4C3C84B0E4}">
      <dsp:nvSpPr>
        <dsp:cNvPr id="0" name=""/>
        <dsp:cNvSpPr/>
      </dsp:nvSpPr>
      <dsp:spPr>
        <a:xfrm>
          <a:off x="3120661" y="2593756"/>
          <a:ext cx="2722561"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ctr" defTabSz="933450">
            <a:lnSpc>
              <a:spcPct val="90000"/>
            </a:lnSpc>
            <a:spcBef>
              <a:spcPct val="0"/>
            </a:spcBef>
            <a:spcAft>
              <a:spcPct val="35000"/>
            </a:spcAft>
            <a:buNone/>
          </a:pPr>
          <a:r>
            <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Improves diagnostic tests for genetic diseases, forensic DNA analysis, medicine, modern agriculture…</a:t>
          </a:r>
          <a:r>
            <a:rPr lang="en-GB" sz="2100" kern="1200" dirty="0" err="1">
              <a:solidFill>
                <a:prstClr val="black">
                  <a:hueOff val="0"/>
                  <a:satOff val="0"/>
                  <a:lumOff val="0"/>
                  <a:alphaOff val="0"/>
                </a:prstClr>
              </a:solidFill>
              <a:latin typeface="Calibri" panose="020F0502020204030204" pitchFamily="34" charset="0"/>
              <a:ea typeface="+mn-ea"/>
              <a:cs typeface="Calibri" panose="020F0502020204030204" pitchFamily="34" charset="0"/>
            </a:rPr>
            <a:t>etc</a:t>
          </a:r>
          <a:endParaRPr lang="en-GB" sz="21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3120661" y="2593756"/>
        <a:ext cx="2722561" cy="2763519"/>
      </dsp:txXfrm>
    </dsp:sp>
    <dsp:sp modelId="{2723F426-D58C-4C04-A6CF-E8AE2FA15AFC}">
      <dsp:nvSpPr>
        <dsp:cNvPr id="0" name=""/>
        <dsp:cNvSpPr/>
      </dsp:nvSpPr>
      <dsp:spPr>
        <a:xfrm>
          <a:off x="5140960" y="1454573"/>
          <a:ext cx="528320" cy="528320"/>
        </a:xfrm>
        <a:prstGeom prst="ellipse">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80A71-81A1-439E-BC18-CF7649C2F71C}">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ctr" defTabSz="1333500">
            <a:lnSpc>
              <a:spcPct val="90000"/>
            </a:lnSpc>
            <a:spcBef>
              <a:spcPct val="0"/>
            </a:spcBef>
            <a:spcAft>
              <a:spcPct val="35000"/>
            </a:spcAft>
            <a:buNone/>
          </a:pPr>
          <a:r>
            <a:rPr lang="en-GB" sz="3000" kern="1200" dirty="0">
              <a:latin typeface="Calibri" panose="020F0502020204030204" pitchFamily="34" charset="0"/>
              <a:cs typeface="Calibri" panose="020F0502020204030204" pitchFamily="34" charset="0"/>
            </a:rPr>
            <a:t>Find more effective treatment.</a:t>
          </a:r>
        </a:p>
      </dsp:txBody>
      <dsp:txXfrm>
        <a:off x="5405120" y="1718733"/>
        <a:ext cx="1950720" cy="353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F67C7-FFD7-4B9B-BD00-53E88B6F3D47}">
      <dsp:nvSpPr>
        <dsp:cNvPr id="0" name=""/>
        <dsp:cNvSpPr/>
      </dsp:nvSpPr>
      <dsp:spPr>
        <a:xfrm>
          <a:off x="2617227" y="1258043"/>
          <a:ext cx="3184755" cy="2610128"/>
        </a:xfrm>
        <a:prstGeom prst="ellipse">
          <a:avLst/>
        </a:prstGeom>
        <a:solidFill>
          <a:schemeClr val="accent2">
            <a:alpha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b="1" kern="1200" dirty="0">
              <a:latin typeface="Calibri" panose="020F0502020204030204" pitchFamily="34" charset="0"/>
              <a:cs typeface="Calibri" panose="020F0502020204030204" pitchFamily="34" charset="0"/>
            </a:rPr>
            <a:t>Molecular Biologist</a:t>
          </a:r>
        </a:p>
        <a:p>
          <a:pPr marL="0" lvl="0" indent="0" algn="ctr" defTabSz="1422400">
            <a:lnSpc>
              <a:spcPct val="90000"/>
            </a:lnSpc>
            <a:spcBef>
              <a:spcPct val="0"/>
            </a:spcBef>
            <a:spcAft>
              <a:spcPct val="35000"/>
            </a:spcAft>
            <a:buNone/>
          </a:pPr>
          <a:r>
            <a:rPr lang="en-GB" sz="3200" b="1" kern="1200" dirty="0">
              <a:latin typeface="Calibri" panose="020F0502020204030204" pitchFamily="34" charset="0"/>
              <a:cs typeface="Calibri" panose="020F0502020204030204" pitchFamily="34" charset="0"/>
            </a:rPr>
            <a:t>Or any dep.</a:t>
          </a:r>
        </a:p>
      </dsp:txBody>
      <dsp:txXfrm>
        <a:off x="3083624" y="1640287"/>
        <a:ext cx="2251961" cy="1845640"/>
      </dsp:txXfrm>
    </dsp:sp>
    <dsp:sp modelId="{65D4C493-BAA0-460B-B54B-931853B7FDBE}">
      <dsp:nvSpPr>
        <dsp:cNvPr id="0" name=""/>
        <dsp:cNvSpPr/>
      </dsp:nvSpPr>
      <dsp:spPr>
        <a:xfrm>
          <a:off x="3231451" y="-209887"/>
          <a:ext cx="1956307" cy="1896014"/>
        </a:xfrm>
        <a:prstGeom prst="ellipse">
          <a:avLst/>
        </a:prstGeom>
        <a:solidFill>
          <a:srgbClr val="FAB8E9">
            <a:alpha val="49804"/>
          </a:srgb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Basic molecular biology background</a:t>
          </a:r>
        </a:p>
        <a:p>
          <a:pPr marL="0" lvl="0" indent="0" algn="ctr" defTabSz="889000">
            <a:lnSpc>
              <a:spcPct val="90000"/>
            </a:lnSpc>
            <a:spcBef>
              <a:spcPct val="0"/>
            </a:spcBef>
            <a:spcAft>
              <a:spcPct val="35000"/>
            </a:spcAft>
            <a:buNone/>
          </a:pPr>
          <a:endParaRPr lang="en-GB" sz="2000" kern="1200" dirty="0"/>
        </a:p>
      </dsp:txBody>
      <dsp:txXfrm>
        <a:off x="3517946" y="67778"/>
        <a:ext cx="1383317" cy="1340684"/>
      </dsp:txXfrm>
    </dsp:sp>
    <dsp:sp modelId="{F32F55AE-49F3-4F34-92AE-874470773C2D}">
      <dsp:nvSpPr>
        <dsp:cNvPr id="0" name=""/>
        <dsp:cNvSpPr/>
      </dsp:nvSpPr>
      <dsp:spPr>
        <a:xfrm>
          <a:off x="5375484" y="1640294"/>
          <a:ext cx="1826207" cy="1856403"/>
        </a:xfrm>
        <a:prstGeom prst="ellipse">
          <a:avLst/>
        </a:prstGeom>
        <a:solidFill>
          <a:schemeClr val="accent4">
            <a:lumMod val="40000"/>
            <a:lumOff val="60000"/>
            <a:alpha val="5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Techniques</a:t>
          </a:r>
        </a:p>
      </dsp:txBody>
      <dsp:txXfrm>
        <a:off x="5642926" y="1912158"/>
        <a:ext cx="1291323" cy="1312675"/>
      </dsp:txXfrm>
    </dsp:sp>
    <dsp:sp modelId="{14C71B86-FE74-4E05-A465-7C2D30C961F9}">
      <dsp:nvSpPr>
        <dsp:cNvPr id="0" name=""/>
        <dsp:cNvSpPr/>
      </dsp:nvSpPr>
      <dsp:spPr>
        <a:xfrm>
          <a:off x="3269156" y="3514141"/>
          <a:ext cx="1880895" cy="1747909"/>
        </a:xfrm>
        <a:prstGeom prst="ellipse">
          <a:avLst/>
        </a:prstGeom>
        <a:solidFill>
          <a:srgbClr val="B270F4">
            <a:alpha val="49804"/>
          </a:srgb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cs typeface="Calibri" panose="020F0502020204030204" pitchFamily="34" charset="0"/>
            </a:rPr>
            <a:t>Lab safety</a:t>
          </a:r>
          <a:endParaRPr lang="en-GB" sz="2000" kern="1200" dirty="0">
            <a:latin typeface="Calibri" panose="020F0502020204030204" pitchFamily="34" charset="0"/>
            <a:cs typeface="Calibri" panose="020F0502020204030204" pitchFamily="34" charset="0"/>
          </a:endParaRPr>
        </a:p>
      </dsp:txBody>
      <dsp:txXfrm>
        <a:off x="3544607" y="3770116"/>
        <a:ext cx="1329993" cy="1235959"/>
      </dsp:txXfrm>
    </dsp:sp>
    <dsp:sp modelId="{8F4EE4EB-3415-4145-9BFD-DBA89BDCBC04}">
      <dsp:nvSpPr>
        <dsp:cNvPr id="0" name=""/>
        <dsp:cNvSpPr/>
      </dsp:nvSpPr>
      <dsp:spPr>
        <a:xfrm>
          <a:off x="1100119" y="1678867"/>
          <a:ext cx="1886906" cy="1754803"/>
        </a:xfrm>
        <a:prstGeom prst="ellipse">
          <a:avLst/>
        </a:prstGeom>
        <a:solidFill>
          <a:schemeClr val="accent6">
            <a:lumMod val="40000"/>
            <a:lumOff val="60000"/>
            <a:alpha val="5000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Calibri" panose="020F0502020204030204" pitchFamily="34" charset="0"/>
              <a:cs typeface="Calibri" panose="020F0502020204030204" pitchFamily="34" charset="0"/>
            </a:rPr>
            <a:t>Website Sources of information</a:t>
          </a:r>
        </a:p>
      </dsp:txBody>
      <dsp:txXfrm>
        <a:off x="1376450" y="1935852"/>
        <a:ext cx="1334244" cy="12408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36D99-24A7-4F62-8498-9F58307DFE03}">
      <dsp:nvSpPr>
        <dsp:cNvPr id="0" name=""/>
        <dsp:cNvSpPr/>
      </dsp:nvSpPr>
      <dsp:spPr>
        <a:xfrm>
          <a:off x="5143102" y="1423007"/>
          <a:ext cx="3747753" cy="557800"/>
        </a:xfrm>
        <a:custGeom>
          <a:avLst/>
          <a:gdLst/>
          <a:ahLst/>
          <a:cxnLst/>
          <a:rect l="0" t="0" r="0" b="0"/>
          <a:pathLst>
            <a:path>
              <a:moveTo>
                <a:pt x="0" y="0"/>
              </a:moveTo>
              <a:lnTo>
                <a:pt x="0" y="257128"/>
              </a:lnTo>
              <a:lnTo>
                <a:pt x="3747753" y="257128"/>
              </a:lnTo>
              <a:lnTo>
                <a:pt x="3747753" y="557800"/>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62392-47C9-4413-A464-D81FC369B45D}">
      <dsp:nvSpPr>
        <dsp:cNvPr id="0" name=""/>
        <dsp:cNvSpPr/>
      </dsp:nvSpPr>
      <dsp:spPr>
        <a:xfrm>
          <a:off x="5060242" y="1423007"/>
          <a:ext cx="91440" cy="574752"/>
        </a:xfrm>
        <a:custGeom>
          <a:avLst/>
          <a:gdLst/>
          <a:ahLst/>
          <a:cxnLst/>
          <a:rect l="0" t="0" r="0" b="0"/>
          <a:pathLst>
            <a:path>
              <a:moveTo>
                <a:pt x="82860" y="0"/>
              </a:moveTo>
              <a:lnTo>
                <a:pt x="82860" y="274080"/>
              </a:lnTo>
              <a:lnTo>
                <a:pt x="45720" y="274080"/>
              </a:lnTo>
              <a:lnTo>
                <a:pt x="45720" y="574752"/>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917AC3-C751-40AE-859B-25B3A59E2EEB}">
      <dsp:nvSpPr>
        <dsp:cNvPr id="0" name=""/>
        <dsp:cNvSpPr/>
      </dsp:nvSpPr>
      <dsp:spPr>
        <a:xfrm>
          <a:off x="1431773" y="1423007"/>
          <a:ext cx="3711329" cy="585363"/>
        </a:xfrm>
        <a:custGeom>
          <a:avLst/>
          <a:gdLst/>
          <a:ahLst/>
          <a:cxnLst/>
          <a:rect l="0" t="0" r="0" b="0"/>
          <a:pathLst>
            <a:path>
              <a:moveTo>
                <a:pt x="3711329" y="0"/>
              </a:moveTo>
              <a:lnTo>
                <a:pt x="3711329" y="284691"/>
              </a:lnTo>
              <a:lnTo>
                <a:pt x="0" y="284691"/>
              </a:lnTo>
              <a:lnTo>
                <a:pt x="0" y="585363"/>
              </a:lnTo>
            </a:path>
          </a:pathLst>
        </a:cu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51C73A-6AD0-4B34-9260-EFFDD5A7BF3F}">
      <dsp:nvSpPr>
        <dsp:cNvPr id="0" name=""/>
        <dsp:cNvSpPr/>
      </dsp:nvSpPr>
      <dsp:spPr>
        <a:xfrm>
          <a:off x="4427215" y="-8766"/>
          <a:ext cx="1431773" cy="143177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263D76-134D-4727-9EFD-FAA53FBB0690}">
      <dsp:nvSpPr>
        <dsp:cNvPr id="0" name=""/>
        <dsp:cNvSpPr/>
      </dsp:nvSpPr>
      <dsp:spPr>
        <a:xfrm>
          <a:off x="4427215" y="-8766"/>
          <a:ext cx="1431773" cy="143177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ED152-F65F-4954-A821-8A484FC8C568}">
      <dsp:nvSpPr>
        <dsp:cNvPr id="0" name=""/>
        <dsp:cNvSpPr/>
      </dsp:nvSpPr>
      <dsp:spPr>
        <a:xfrm>
          <a:off x="3711329" y="248953"/>
          <a:ext cx="2863546" cy="91633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n-GB" sz="5100" b="1" kern="12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mj-ea"/>
              <a:cs typeface="Calibri" panose="020F0502020204030204" pitchFamily="34" charset="0"/>
            </a:rPr>
            <a:t>Safety</a:t>
          </a:r>
        </a:p>
      </dsp:txBody>
      <dsp:txXfrm>
        <a:off x="3711329" y="248953"/>
        <a:ext cx="2863546" cy="916334"/>
      </dsp:txXfrm>
    </dsp:sp>
    <dsp:sp modelId="{610C447C-ECFC-4D79-97B5-178CCF22361A}">
      <dsp:nvSpPr>
        <dsp:cNvPr id="0" name=""/>
        <dsp:cNvSpPr/>
      </dsp:nvSpPr>
      <dsp:spPr>
        <a:xfrm>
          <a:off x="715886" y="2008371"/>
          <a:ext cx="1431773" cy="143177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2A677-4590-4928-B705-F8DD18BF4EA9}">
      <dsp:nvSpPr>
        <dsp:cNvPr id="0" name=""/>
        <dsp:cNvSpPr/>
      </dsp:nvSpPr>
      <dsp:spPr>
        <a:xfrm>
          <a:off x="715886" y="2008371"/>
          <a:ext cx="1431773" cy="143177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7279-DF19-426E-9AC9-1633B19B9B8B}">
      <dsp:nvSpPr>
        <dsp:cNvPr id="0" name=""/>
        <dsp:cNvSpPr/>
      </dsp:nvSpPr>
      <dsp:spPr>
        <a:xfrm>
          <a:off x="0" y="2266090"/>
          <a:ext cx="2863546" cy="91633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Before Start Working</a:t>
          </a:r>
          <a:endPar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endParaRPr>
        </a:p>
      </dsp:txBody>
      <dsp:txXfrm>
        <a:off x="0" y="2266090"/>
        <a:ext cx="2863546" cy="916334"/>
      </dsp:txXfrm>
    </dsp:sp>
    <dsp:sp modelId="{BD5FAB2F-6CF2-49B5-A039-AA81CAF0E662}">
      <dsp:nvSpPr>
        <dsp:cNvPr id="0" name=""/>
        <dsp:cNvSpPr/>
      </dsp:nvSpPr>
      <dsp:spPr>
        <a:xfrm>
          <a:off x="4390075" y="1997759"/>
          <a:ext cx="1431773" cy="143177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01929-F749-4EFF-9182-F06D5AF49FD2}">
      <dsp:nvSpPr>
        <dsp:cNvPr id="0" name=""/>
        <dsp:cNvSpPr/>
      </dsp:nvSpPr>
      <dsp:spPr>
        <a:xfrm>
          <a:off x="4390075" y="1997759"/>
          <a:ext cx="1431773" cy="143177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F6F640-4EA5-4588-A116-A4EB34EC276E}">
      <dsp:nvSpPr>
        <dsp:cNvPr id="0" name=""/>
        <dsp:cNvSpPr/>
      </dsp:nvSpPr>
      <dsp:spPr>
        <a:xfrm>
          <a:off x="3674188" y="2255479"/>
          <a:ext cx="2863546" cy="91633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While Working</a:t>
          </a:r>
        </a:p>
      </dsp:txBody>
      <dsp:txXfrm>
        <a:off x="3674188" y="2255479"/>
        <a:ext cx="2863546" cy="916334"/>
      </dsp:txXfrm>
    </dsp:sp>
    <dsp:sp modelId="{ECEF16C6-A43A-4CE1-9B77-47EE8209ABC6}">
      <dsp:nvSpPr>
        <dsp:cNvPr id="0" name=""/>
        <dsp:cNvSpPr/>
      </dsp:nvSpPr>
      <dsp:spPr>
        <a:xfrm>
          <a:off x="8174968" y="1980807"/>
          <a:ext cx="1431773" cy="1431773"/>
        </a:xfrm>
        <a:prstGeom prst="arc">
          <a:avLst>
            <a:gd name="adj1" fmla="val 13200000"/>
            <a:gd name="adj2" fmla="val 192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199E1D-BCB3-44FE-BE58-0B247288E47A}">
      <dsp:nvSpPr>
        <dsp:cNvPr id="0" name=""/>
        <dsp:cNvSpPr/>
      </dsp:nvSpPr>
      <dsp:spPr>
        <a:xfrm>
          <a:off x="8174968" y="1980807"/>
          <a:ext cx="1431773" cy="1431773"/>
        </a:xfrm>
        <a:prstGeom prst="arc">
          <a:avLst>
            <a:gd name="adj1" fmla="val 2400000"/>
            <a:gd name="adj2" fmla="val 8400000"/>
          </a:avLst>
        </a:prstGeom>
        <a:noFill/>
        <a:ln w="12700"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FB227-5C76-4086-BDCC-B7081C92A498}">
      <dsp:nvSpPr>
        <dsp:cNvPr id="0" name=""/>
        <dsp:cNvSpPr/>
      </dsp:nvSpPr>
      <dsp:spPr>
        <a:xfrm>
          <a:off x="7459082" y="2238526"/>
          <a:ext cx="2863546" cy="916334"/>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Calibri" panose="020F0502020204030204" pitchFamily="34" charset="0"/>
              <a:ea typeface="+mj-ea"/>
              <a:cs typeface="Calibri" panose="020F0502020204030204" pitchFamily="34" charset="0"/>
            </a:rPr>
            <a:t>After Working</a:t>
          </a:r>
        </a:p>
      </dsp:txBody>
      <dsp:txXfrm>
        <a:off x="7459082" y="2238526"/>
        <a:ext cx="2863546" cy="916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085A4-662B-2B4F-9D8D-498EF8B159D8}">
      <dsp:nvSpPr>
        <dsp:cNvPr id="0" name=""/>
        <dsp:cNvSpPr/>
      </dsp:nvSpPr>
      <dsp:spPr>
        <a:xfrm>
          <a:off x="5166360" y="1271608"/>
          <a:ext cx="4046325" cy="1537681"/>
        </a:xfrm>
        <a:custGeom>
          <a:avLst/>
          <a:gdLst/>
          <a:ahLst/>
          <a:cxnLst/>
          <a:rect l="0" t="0" r="0" b="0"/>
          <a:pathLst>
            <a:path>
              <a:moveTo>
                <a:pt x="0" y="0"/>
              </a:moveTo>
              <a:lnTo>
                <a:pt x="0" y="1303596"/>
              </a:lnTo>
              <a:lnTo>
                <a:pt x="4046325" y="1303596"/>
              </a:lnTo>
              <a:lnTo>
                <a:pt x="4046325" y="1537681"/>
              </a:lnTo>
            </a:path>
          </a:pathLst>
        </a:custGeom>
        <a:noFill/>
        <a:ln w="6350" cap="flat" cmpd="sng" algn="in">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363A49-6950-5C44-AD7D-AE5A4692E2EB}">
      <dsp:nvSpPr>
        <dsp:cNvPr id="0" name=""/>
        <dsp:cNvSpPr/>
      </dsp:nvSpPr>
      <dsp:spPr>
        <a:xfrm>
          <a:off x="5166360" y="1271608"/>
          <a:ext cx="1343792" cy="1537681"/>
        </a:xfrm>
        <a:custGeom>
          <a:avLst/>
          <a:gdLst/>
          <a:ahLst/>
          <a:cxnLst/>
          <a:rect l="0" t="0" r="0" b="0"/>
          <a:pathLst>
            <a:path>
              <a:moveTo>
                <a:pt x="0" y="0"/>
              </a:moveTo>
              <a:lnTo>
                <a:pt x="0" y="1303596"/>
              </a:lnTo>
              <a:lnTo>
                <a:pt x="1343792" y="1303596"/>
              </a:lnTo>
              <a:lnTo>
                <a:pt x="1343792" y="1537681"/>
              </a:lnTo>
            </a:path>
          </a:pathLst>
        </a:custGeom>
        <a:noFill/>
        <a:ln w="6350" cap="flat" cmpd="sng" algn="in">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6025DE-BDEF-EB48-B8C5-E9A9C9BE5143}">
      <dsp:nvSpPr>
        <dsp:cNvPr id="0" name=""/>
        <dsp:cNvSpPr/>
      </dsp:nvSpPr>
      <dsp:spPr>
        <a:xfrm>
          <a:off x="3812602" y="1271608"/>
          <a:ext cx="1353757" cy="1537681"/>
        </a:xfrm>
        <a:custGeom>
          <a:avLst/>
          <a:gdLst/>
          <a:ahLst/>
          <a:cxnLst/>
          <a:rect l="0" t="0" r="0" b="0"/>
          <a:pathLst>
            <a:path>
              <a:moveTo>
                <a:pt x="1353757" y="0"/>
              </a:moveTo>
              <a:lnTo>
                <a:pt x="1353757" y="1303596"/>
              </a:lnTo>
              <a:lnTo>
                <a:pt x="0" y="1303596"/>
              </a:lnTo>
              <a:lnTo>
                <a:pt x="0" y="1537681"/>
              </a:lnTo>
            </a:path>
          </a:pathLst>
        </a:custGeom>
        <a:noFill/>
        <a:ln w="6350" cap="flat" cmpd="sng" algn="in">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1567DC-50ED-E646-9612-A684EC6F78ED}">
      <dsp:nvSpPr>
        <dsp:cNvPr id="0" name=""/>
        <dsp:cNvSpPr/>
      </dsp:nvSpPr>
      <dsp:spPr>
        <a:xfrm>
          <a:off x="1115052" y="1271608"/>
          <a:ext cx="4051307" cy="1537681"/>
        </a:xfrm>
        <a:custGeom>
          <a:avLst/>
          <a:gdLst/>
          <a:ahLst/>
          <a:cxnLst/>
          <a:rect l="0" t="0" r="0" b="0"/>
          <a:pathLst>
            <a:path>
              <a:moveTo>
                <a:pt x="4051307" y="0"/>
              </a:moveTo>
              <a:lnTo>
                <a:pt x="4051307" y="1303596"/>
              </a:lnTo>
              <a:lnTo>
                <a:pt x="0" y="1303596"/>
              </a:lnTo>
              <a:lnTo>
                <a:pt x="0" y="1537681"/>
              </a:lnTo>
            </a:path>
          </a:pathLst>
        </a:custGeom>
        <a:noFill/>
        <a:ln w="6350" cap="flat" cmpd="sng" algn="in">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906F85-3C6E-4E4F-9106-9E458D27CCBC}">
      <dsp:nvSpPr>
        <dsp:cNvPr id="0" name=""/>
        <dsp:cNvSpPr/>
      </dsp:nvSpPr>
      <dsp:spPr>
        <a:xfrm>
          <a:off x="4051669" y="58212"/>
          <a:ext cx="2229380" cy="1213395"/>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Times New Roman" charset="0"/>
              <a:cs typeface="Calibri" panose="020F0502020204030204" pitchFamily="34" charset="0"/>
            </a:rPr>
            <a:t>Total = 30</a:t>
          </a:r>
        </a:p>
      </dsp:txBody>
      <dsp:txXfrm>
        <a:off x="4051669" y="58212"/>
        <a:ext cx="2229380" cy="1213395"/>
      </dsp:txXfrm>
    </dsp:sp>
    <dsp:sp modelId="{9515415C-5A16-5348-B4AE-DECCF433202A}">
      <dsp:nvSpPr>
        <dsp:cNvPr id="0" name=""/>
        <dsp:cNvSpPr/>
      </dsp:nvSpPr>
      <dsp:spPr>
        <a:xfrm>
          <a:off x="362" y="2809290"/>
          <a:ext cx="2229380" cy="1114690"/>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Times New Roman" charset="0"/>
              <a:cs typeface="Calibri" panose="020F0502020204030204" pitchFamily="34" charset="0"/>
            </a:rPr>
            <a:t>Final =15</a:t>
          </a:r>
          <a:endParaRPr lang="ar-SA" sz="2400" kern="1200" dirty="0">
            <a:latin typeface="Calibri" panose="020F0502020204030204" pitchFamily="34" charset="0"/>
            <a:ea typeface="Times New Roman" charset="0"/>
            <a:cs typeface="Calibri" panose="020F0502020204030204" pitchFamily="34" charset="0"/>
          </a:endParaRPr>
        </a:p>
      </dsp:txBody>
      <dsp:txXfrm>
        <a:off x="362" y="2809290"/>
        <a:ext cx="2229380" cy="1114690"/>
      </dsp:txXfrm>
    </dsp:sp>
    <dsp:sp modelId="{DECD3207-7269-824F-A16C-84FB17162027}">
      <dsp:nvSpPr>
        <dsp:cNvPr id="0" name=""/>
        <dsp:cNvSpPr/>
      </dsp:nvSpPr>
      <dsp:spPr>
        <a:xfrm>
          <a:off x="2697912" y="2809290"/>
          <a:ext cx="2229380" cy="1114690"/>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Times New Roman" charset="0"/>
              <a:cs typeface="Calibri" panose="020F0502020204030204" pitchFamily="34" charset="0"/>
            </a:rPr>
            <a:t>Quiz = 7</a:t>
          </a:r>
        </a:p>
      </dsp:txBody>
      <dsp:txXfrm>
        <a:off x="2697912" y="2809290"/>
        <a:ext cx="2229380" cy="1114690"/>
      </dsp:txXfrm>
    </dsp:sp>
    <dsp:sp modelId="{CC89BA16-4838-4646-AF9A-52F5CD620AB1}">
      <dsp:nvSpPr>
        <dsp:cNvPr id="0" name=""/>
        <dsp:cNvSpPr/>
      </dsp:nvSpPr>
      <dsp:spPr>
        <a:xfrm>
          <a:off x="5395462" y="2809290"/>
          <a:ext cx="2229380" cy="1114690"/>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alibri" panose="020F0502020204030204" pitchFamily="34" charset="0"/>
              <a:ea typeface="Times New Roman" charset="0"/>
              <a:cs typeface="Calibri" panose="020F0502020204030204" pitchFamily="34" charset="0"/>
            </a:rPr>
            <a:t>Report = 5</a:t>
          </a:r>
        </a:p>
      </dsp:txBody>
      <dsp:txXfrm>
        <a:off x="5395462" y="2809290"/>
        <a:ext cx="2229380" cy="1114690"/>
      </dsp:txXfrm>
    </dsp:sp>
    <dsp:sp modelId="{A310BF9D-2336-D949-96B6-7049524C5C73}">
      <dsp:nvSpPr>
        <dsp:cNvPr id="0" name=""/>
        <dsp:cNvSpPr/>
      </dsp:nvSpPr>
      <dsp:spPr>
        <a:xfrm>
          <a:off x="8093012" y="2809290"/>
          <a:ext cx="2239345" cy="1114690"/>
        </a:xfrm>
        <a:prstGeom prst="rect">
          <a:avLst/>
        </a:prstGeom>
        <a:gradFill rotWithShape="0">
          <a:gsLst>
            <a:gs pos="0">
              <a:schemeClr val="lt1">
                <a:hueOff val="0"/>
                <a:satOff val="0"/>
                <a:lumOff val="0"/>
                <a:alphaOff val="0"/>
                <a:tint val="94000"/>
                <a:satMod val="103000"/>
                <a:lumMod val="102000"/>
              </a:schemeClr>
            </a:gs>
            <a:gs pos="50000">
              <a:schemeClr val="lt1">
                <a:hueOff val="0"/>
                <a:satOff val="0"/>
                <a:lumOff val="0"/>
                <a:alphaOff val="0"/>
                <a:shade val="100000"/>
                <a:satMod val="110000"/>
                <a:lumMod val="100000"/>
              </a:schemeClr>
            </a:gs>
            <a:gs pos="100000">
              <a:schemeClr val="l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Calibri" panose="020F0502020204030204" pitchFamily="34" charset="0"/>
              <a:ea typeface="Times New Roman" charset="0"/>
              <a:cs typeface="Calibri" panose="020F0502020204030204" pitchFamily="34" charset="0"/>
            </a:rPr>
            <a:t>Performance=3</a:t>
          </a:r>
          <a:endParaRPr lang="en-US" sz="2400" kern="1200" dirty="0">
            <a:latin typeface="Calibri" panose="020F0502020204030204" pitchFamily="34" charset="0"/>
            <a:ea typeface="Times New Roman" charset="0"/>
            <a:cs typeface="Calibri" panose="020F0502020204030204" pitchFamily="34" charset="0"/>
          </a:endParaRPr>
        </a:p>
      </dsp:txBody>
      <dsp:txXfrm>
        <a:off x="8093012" y="2809290"/>
        <a:ext cx="2239345" cy="111469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4B644-776E-49A8-A184-FA9EB9CB03C0}" type="datetimeFigureOut">
              <a:rPr lang="en-GB" smtClean="0"/>
              <a:t>27/08/2023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E661C-5D88-456F-B5AA-C77C3F62A1E9}" type="slidenum">
              <a:rPr lang="en-GB" smtClean="0"/>
              <a:t>‹#›</a:t>
            </a:fld>
            <a:endParaRPr lang="en-GB"/>
          </a:p>
        </p:txBody>
      </p:sp>
    </p:spTree>
    <p:extLst>
      <p:ext uri="{BB962C8B-B14F-4D97-AF65-F5344CB8AC3E}">
        <p14:creationId xmlns:p14="http://schemas.microsoft.com/office/powerpoint/2010/main" val="119837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AE661C-5D88-456F-B5AA-C77C3F62A1E9}" type="slidenum">
              <a:rPr lang="en-GB" smtClean="0"/>
              <a:t>1</a:t>
            </a:fld>
            <a:endParaRPr lang="en-GB"/>
          </a:p>
        </p:txBody>
      </p:sp>
    </p:spTree>
    <p:extLst>
      <p:ext uri="{BB962C8B-B14F-4D97-AF65-F5344CB8AC3E}">
        <p14:creationId xmlns:p14="http://schemas.microsoft.com/office/powerpoint/2010/main" val="252366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EAE661C-5D88-456F-B5AA-C77C3F62A1E9}" type="slidenum">
              <a:rPr lang="en-GB" smtClean="0"/>
              <a:t>4</a:t>
            </a:fld>
            <a:endParaRPr lang="en-GB"/>
          </a:p>
        </p:txBody>
      </p:sp>
    </p:spTree>
    <p:extLst>
      <p:ext uri="{BB962C8B-B14F-4D97-AF65-F5344CB8AC3E}">
        <p14:creationId xmlns:p14="http://schemas.microsoft.com/office/powerpoint/2010/main" val="202522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EAE661C-5D88-456F-B5AA-C77C3F62A1E9}" type="slidenum">
              <a:rPr lang="en-GB" smtClean="0"/>
              <a:t>10</a:t>
            </a:fld>
            <a:endParaRPr lang="en-GB"/>
          </a:p>
        </p:txBody>
      </p:sp>
    </p:spTree>
    <p:extLst>
      <p:ext uri="{BB962C8B-B14F-4D97-AF65-F5344CB8AC3E}">
        <p14:creationId xmlns:p14="http://schemas.microsoft.com/office/powerpoint/2010/main" val="336836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B87F612-8F28-49D2-A40E-FD2BD77D3F7B}" type="datetime1">
              <a:rPr lang="en-GB" smtClean="0"/>
              <a:t>27/08/2023</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EB0DF843-7263-4FD0-B579-6ACCFAFFC441}"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626085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D7A995-F654-4629-A8E5-E0FAE72A5728}" type="datetime1">
              <a:rPr lang="en-GB" smtClean="0"/>
              <a:t>27/08/2023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417109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DF295-3C98-4C0A-9767-008D32DA2470}" type="datetime1">
              <a:rPr lang="en-GB" smtClean="0"/>
              <a:t>27/08/2023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16080530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7AA595-F96D-4CA4-925A-AC80B151FFA4}" type="datetime1">
              <a:rPr lang="en-GB" smtClean="0"/>
              <a:t>27/08/2023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373885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312384A-8300-4575-8B4C-6A77473D5E31}" type="datetime1">
              <a:rPr lang="en-GB" smtClean="0"/>
              <a:t>27/08/2023</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EB0DF843-7263-4FD0-B579-6ACCFAFFC441}"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933727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5B88E6-178A-4E9D-A34B-993417325393}" type="datetime1">
              <a:rPr lang="en-GB" smtClean="0"/>
              <a:t>27/08/2023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33596416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5A2C1-F823-4EB2-A286-BF8A051EE461}" type="datetime1">
              <a:rPr lang="en-GB" smtClean="0"/>
              <a:t>27/08/2023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26779689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58A587-5C33-411D-9A41-259600787599}" type="datetime1">
              <a:rPr lang="en-GB" smtClean="0"/>
              <a:t>27/08/2023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181118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AE3FA-C9FE-420C-A7EA-DF7D633BF03B}" type="datetime1">
              <a:rPr lang="en-GB" smtClean="0"/>
              <a:t>27/08/2023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304328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666C1BCB-2619-48D8-8EE3-C2340BB40956}" type="datetime1">
              <a:rPr lang="en-GB" smtClean="0"/>
              <a:t>27/08/2023</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EB0DF843-7263-4FD0-B579-6ACCFAFFC441}"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754000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B7C7DCEE-5F43-4E47-9CFC-17ADF26B71F1}" type="datetime1">
              <a:rPr lang="en-GB" smtClean="0"/>
              <a:t>27/08/2023</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EB0DF843-7263-4FD0-B579-6ACCFAFFC441}" type="slidenum">
              <a:rPr lang="en-GB" smtClean="0"/>
              <a:t>‹#›</a:t>
            </a:fld>
            <a:endParaRPr lang="en-GB"/>
          </a:p>
        </p:txBody>
      </p:sp>
    </p:spTree>
    <p:extLst>
      <p:ext uri="{BB962C8B-B14F-4D97-AF65-F5344CB8AC3E}">
        <p14:creationId xmlns:p14="http://schemas.microsoft.com/office/powerpoint/2010/main" val="112774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A5AB09AB-6BBD-40CF-9EB9-B2EBB0D2A2BB}" type="datetime1">
              <a:rPr lang="en-GB" smtClean="0"/>
              <a:t>27/08/2023</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EB0DF843-7263-4FD0-B579-6ACCFAFFC441}"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7431787"/>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7.png"/><Relationship Id="rId5" Type="http://schemas.openxmlformats.org/officeDocument/2006/relationships/diagramData" Target="../diagrams/data2.xml"/><Relationship Id="rId10" Type="http://schemas.openxmlformats.org/officeDocument/2006/relationships/image" Target="../media/image6.jpeg"/><Relationship Id="rId4" Type="http://schemas.openxmlformats.org/officeDocument/2006/relationships/image" Target="../media/image3.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image" Target="../media/image11.jpeg"/><Relationship Id="rId5" Type="http://schemas.openxmlformats.org/officeDocument/2006/relationships/diagramLayout" Target="../diagrams/layout3.xml"/><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diagramData" Target="../diagrams/data3.xml"/><Relationship Id="rId9" Type="http://schemas.openxmlformats.org/officeDocument/2006/relationships/image" Target="../media/image9.pn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74415" y="-313738"/>
            <a:ext cx="3649846" cy="7713012"/>
            <a:chOff x="-893947" y="-466138"/>
            <a:chExt cx="3649846" cy="7713012"/>
          </a:xfrm>
        </p:grpSpPr>
        <p:pic>
          <p:nvPicPr>
            <p:cNvPr id="3"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558293" y="3275713"/>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558292" y="-466138"/>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1279909" y="-240679"/>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416750" y="667908"/>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1270241" y="5809601"/>
              <a:ext cx="1389538" cy="13895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3947" y="-330741"/>
              <a:ext cx="3649846" cy="7577615"/>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1270241" y="1724334"/>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374285" y="4827092"/>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416749" y="2784459"/>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1270241" y="3844588"/>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534225" y="1159161"/>
              <a:ext cx="1389538" cy="13895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66940">
              <a:off x="-606209" y="5569598"/>
              <a:ext cx="1389538" cy="138953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Subtitle 2"/>
          <p:cNvSpPr txBox="1">
            <a:spLocks/>
          </p:cNvSpPr>
          <p:nvPr/>
        </p:nvSpPr>
        <p:spPr>
          <a:xfrm>
            <a:off x="9781185" y="6473894"/>
            <a:ext cx="2805518" cy="742279"/>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GB" sz="1400" dirty="0">
                <a:solidFill>
                  <a:schemeClr val="accent2"/>
                </a:solidFill>
                <a:latin typeface="Times New Roman" panose="02020603050405020304" pitchFamily="18" charset="0"/>
                <a:cs typeface="Times New Roman" panose="02020603050405020304" pitchFamily="18" charset="0"/>
              </a:rPr>
              <a:t>BCH361- Practical</a:t>
            </a:r>
          </a:p>
        </p:txBody>
      </p:sp>
      <p:sp>
        <p:nvSpPr>
          <p:cNvPr id="16" name="Title 1"/>
          <p:cNvSpPr txBox="1">
            <a:spLocks/>
          </p:cNvSpPr>
          <p:nvPr/>
        </p:nvSpPr>
        <p:spPr>
          <a:xfrm>
            <a:off x="1970832" y="1740534"/>
            <a:ext cx="9514232" cy="247510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10000" kern="1200" cap="all" spc="800" baseline="0">
                <a:solidFill>
                  <a:schemeClr val="tx2"/>
                </a:solidFill>
                <a:latin typeface="+mj-lt"/>
                <a:ea typeface="+mj-ea"/>
                <a:cs typeface="+mj-cs"/>
              </a:defRPr>
            </a:lvl1pPr>
          </a:lstStyle>
          <a:p>
            <a:r>
              <a:rPr lang="en-GB" sz="4400" b="1" cap="none" spc="0" dirty="0">
                <a:solidFill>
                  <a:schemeClr val="tx1">
                    <a:lumMod val="65000"/>
                    <a:lumOff val="35000"/>
                  </a:schemeClr>
                </a:solidFill>
                <a:latin typeface="Calibri" panose="020F0502020204030204" pitchFamily="34" charset="0"/>
                <a:ea typeface="Segoe UI Black" panose="020B0A02040204020203" pitchFamily="34" charset="0"/>
                <a:cs typeface="Calibri" panose="020F0502020204030204" pitchFamily="34" charset="0"/>
              </a:rPr>
              <a:t>	Introduction to Molecular Biology </a:t>
            </a:r>
          </a:p>
        </p:txBody>
      </p:sp>
      <p:cxnSp>
        <p:nvCxnSpPr>
          <p:cNvPr id="19" name="Straight Connector 18"/>
          <p:cNvCxnSpPr/>
          <p:nvPr/>
        </p:nvCxnSpPr>
        <p:spPr>
          <a:xfrm>
            <a:off x="3676525" y="3610466"/>
            <a:ext cx="669600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1" name="Rectangle 20"/>
          <p:cNvSpPr/>
          <p:nvPr/>
        </p:nvSpPr>
        <p:spPr>
          <a:xfrm>
            <a:off x="11675564" y="1"/>
            <a:ext cx="287836"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66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Types of scientific articles:</a:t>
            </a:r>
          </a:p>
        </p:txBody>
      </p:sp>
      <p:pic>
        <p:nvPicPr>
          <p:cNvPr id="102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10</a:t>
            </a:fld>
            <a:endParaRPr lang="en-GB"/>
          </a:p>
        </p:txBody>
      </p:sp>
      <p:sp>
        <p:nvSpPr>
          <p:cNvPr id="14" name="Content Placeholder 2"/>
          <p:cNvSpPr>
            <a:spLocks noGrp="1"/>
          </p:cNvSpPr>
          <p:nvPr>
            <p:ph idx="1"/>
          </p:nvPr>
        </p:nvSpPr>
        <p:spPr>
          <a:xfrm>
            <a:off x="896588" y="1323973"/>
            <a:ext cx="9989586" cy="5329233"/>
          </a:xfrm>
        </p:spPr>
        <p:txBody>
          <a:bodyPr>
            <a:normAutofit/>
          </a:bodyPr>
          <a:lstStyle/>
          <a:p>
            <a:pPr marL="0" indent="0">
              <a:buNone/>
            </a:pPr>
            <a:r>
              <a:rPr lang="en-US" sz="2400" dirty="0">
                <a:solidFill>
                  <a:schemeClr val="accent2"/>
                </a:solidFill>
                <a:latin typeface="Calibri" panose="020F0502020204030204" pitchFamily="34" charset="0"/>
                <a:cs typeface="Calibri" panose="020F0502020204030204" pitchFamily="34" charset="0"/>
              </a:rPr>
              <a:t>1. </a:t>
            </a:r>
            <a:r>
              <a:rPr lang="en-US" sz="2400" b="1" dirty="0">
                <a:solidFill>
                  <a:schemeClr val="accent2"/>
                </a:solidFill>
                <a:latin typeface="Calibri" panose="020F0502020204030204" pitchFamily="34" charset="0"/>
                <a:cs typeface="Calibri" panose="020F0502020204030204" pitchFamily="34" charset="0"/>
              </a:rPr>
              <a:t>Primary research article:</a:t>
            </a: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 Peer-reviewed.</a:t>
            </a: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 New research.</a:t>
            </a: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 Answer a question.</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solidFill>
                  <a:schemeClr val="accent2"/>
                </a:solidFill>
                <a:latin typeface="Calibri" panose="020F0502020204030204" pitchFamily="34" charset="0"/>
                <a:cs typeface="Calibri" panose="020F0502020204030204" pitchFamily="34" charset="0"/>
              </a:rPr>
              <a:t>2. </a:t>
            </a:r>
            <a:r>
              <a:rPr lang="en-US" sz="2400" b="1" dirty="0">
                <a:solidFill>
                  <a:schemeClr val="accent2"/>
                </a:solidFill>
                <a:latin typeface="Calibri" panose="020F0502020204030204" pitchFamily="34" charset="0"/>
                <a:cs typeface="Calibri" panose="020F0502020204030204" pitchFamily="34" charset="0"/>
              </a:rPr>
              <a:t>Review article:</a:t>
            </a: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 Peer-reviewed.</a:t>
            </a: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No new information.</a:t>
            </a:r>
          </a:p>
          <a:p>
            <a:pPr marL="0" indent="0">
              <a:buNone/>
            </a:pPr>
            <a:r>
              <a:rPr lang="en-US" sz="2400" dirty="0">
                <a:latin typeface="Calibri" panose="020F0502020204030204" pitchFamily="34" charset="0"/>
                <a:cs typeface="Calibri" panose="020F0502020204030204" pitchFamily="34" charset="0"/>
                <a:sym typeface="Wingdings" panose="05000000000000000000" pitchFamily="2" charset="2"/>
              </a:rPr>
              <a:t> Good to start with.</a:t>
            </a:r>
          </a:p>
          <a:p>
            <a:pPr marL="0" indent="0">
              <a:buNone/>
            </a:pPr>
            <a:endParaRPr lang="en-US" sz="2400" dirty="0">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rotWithShape="1">
          <a:blip r:embed="rId5"/>
          <a:srcRect l="12290" t="38421" r="31175" b="33902"/>
          <a:stretch/>
        </p:blipFill>
        <p:spPr>
          <a:xfrm>
            <a:off x="5098942" y="1045289"/>
            <a:ext cx="5971299" cy="1602659"/>
          </a:xfrm>
          <a:prstGeom prst="rect">
            <a:avLst/>
          </a:prstGeom>
        </p:spPr>
      </p:pic>
      <p:pic>
        <p:nvPicPr>
          <p:cNvPr id="21" name="Picture 20"/>
          <p:cNvPicPr>
            <a:picLocks noChangeAspect="1"/>
          </p:cNvPicPr>
          <p:nvPr/>
        </p:nvPicPr>
        <p:blipFill rotWithShape="1">
          <a:blip r:embed="rId6"/>
          <a:srcRect l="10925" t="36656" r="31174" b="25957"/>
          <a:stretch/>
        </p:blipFill>
        <p:spPr>
          <a:xfrm>
            <a:off x="4819973" y="3764505"/>
            <a:ext cx="6779967" cy="2364118"/>
          </a:xfrm>
          <a:prstGeom prst="rect">
            <a:avLst/>
          </a:prstGeom>
        </p:spPr>
      </p:pic>
    </p:spTree>
    <p:extLst>
      <p:ext uri="{BB962C8B-B14F-4D97-AF65-F5344CB8AC3E}">
        <p14:creationId xmlns:p14="http://schemas.microsoft.com/office/powerpoint/2010/main" val="10764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2602" b="-1742"/>
          <a:stretch/>
        </p:blipFill>
        <p:spPr>
          <a:xfrm>
            <a:off x="542194" y="484046"/>
            <a:ext cx="10096499" cy="6254883"/>
          </a:xfrm>
          <a:prstGeom prst="rect">
            <a:avLst/>
          </a:prstGeom>
        </p:spPr>
      </p:pic>
      <p:sp>
        <p:nvSpPr>
          <p:cNvPr id="2" name="Title 1"/>
          <p:cNvSpPr>
            <a:spLocks noGrp="1"/>
          </p:cNvSpPr>
          <p:nvPr>
            <p:ph type="title"/>
          </p:nvPr>
        </p:nvSpPr>
        <p:spPr>
          <a:xfrm>
            <a:off x="1080655" y="118225"/>
            <a:ext cx="10178322" cy="1492132"/>
          </a:xfrm>
        </p:spPr>
        <p:txBody>
          <a:bodyPr/>
          <a:lstStyle/>
          <a:p>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How to search in PubMed</a:t>
            </a:r>
            <a:endPar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pic>
        <p:nvPicPr>
          <p:cNvPr id="102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11</a:t>
            </a:fld>
            <a:endParaRPr lang="en-GB"/>
          </a:p>
        </p:txBody>
      </p:sp>
    </p:spTree>
    <p:extLst>
      <p:ext uri="{BB962C8B-B14F-4D97-AF65-F5344CB8AC3E}">
        <p14:creationId xmlns:p14="http://schemas.microsoft.com/office/powerpoint/2010/main" val="126802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How to search in PubMed</a:t>
            </a:r>
            <a:endPar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endParaRP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7" y="812993"/>
            <a:ext cx="11219793" cy="5840215"/>
          </a:xfrm>
          <a:prstGeom prst="rect">
            <a:avLst/>
          </a:prstGeom>
        </p:spPr>
      </p:pic>
      <p:sp>
        <p:nvSpPr>
          <p:cNvPr id="10" name="Slide Number Placeholder 9"/>
          <p:cNvSpPr>
            <a:spLocks noGrp="1"/>
          </p:cNvSpPr>
          <p:nvPr>
            <p:ph type="sldNum" sz="quarter" idx="12"/>
          </p:nvPr>
        </p:nvSpPr>
        <p:spPr/>
        <p:txBody>
          <a:bodyPr/>
          <a:lstStyle/>
          <a:p>
            <a:fld id="{EB0DF843-7263-4FD0-B579-6ACCFAFFC441}" type="slidenum">
              <a:rPr lang="en-GB" smtClean="0"/>
              <a:t>12</a:t>
            </a:fld>
            <a:endParaRPr lang="en-GB"/>
          </a:p>
        </p:txBody>
      </p:sp>
    </p:spTree>
    <p:extLst>
      <p:ext uri="{BB962C8B-B14F-4D97-AF65-F5344CB8AC3E}">
        <p14:creationId xmlns:p14="http://schemas.microsoft.com/office/powerpoint/2010/main" val="108363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Marks Distribution</a:t>
            </a: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13</a:t>
            </a:fld>
            <a:endParaRPr lang="en-GB"/>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1414382504"/>
              </p:ext>
            </p:extLst>
          </p:nvPr>
        </p:nvGraphicFramePr>
        <p:xfrm>
          <a:off x="1097280" y="1323974"/>
          <a:ext cx="10332720" cy="50517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523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What is Molecular Biology ?</a:t>
            </a:r>
          </a:p>
        </p:txBody>
      </p:sp>
      <p:sp>
        <p:nvSpPr>
          <p:cNvPr id="3" name="Content Placeholder 2"/>
          <p:cNvSpPr>
            <a:spLocks noGrp="1"/>
          </p:cNvSpPr>
          <p:nvPr>
            <p:ph idx="1"/>
          </p:nvPr>
        </p:nvSpPr>
        <p:spPr>
          <a:xfrm>
            <a:off x="1080655" y="1206495"/>
            <a:ext cx="10178322" cy="4784726"/>
          </a:xfrm>
        </p:spPr>
        <p:txBody>
          <a:bodyPr>
            <a:normAutofit/>
          </a:bodyPr>
          <a:lstStyle/>
          <a:p>
            <a:pPr>
              <a:buClr>
                <a:schemeClr val="accent1"/>
              </a:buClr>
            </a:pPr>
            <a:r>
              <a:rPr lang="en-GB"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Molecular Biology</a:t>
            </a:r>
            <a:r>
              <a:rPr lang="en-GB" dirty="0">
                <a:latin typeface="Calibri" panose="020F0502020204030204" pitchFamily="34" charset="0"/>
                <a:cs typeface="Calibri" panose="020F0502020204030204" pitchFamily="34" charset="0"/>
              </a:rPr>
              <a:t>" is the study of </a:t>
            </a:r>
            <a:r>
              <a:rPr lang="en-GB" dirty="0">
                <a:solidFill>
                  <a:schemeClr val="accent2"/>
                </a:solidFill>
                <a:latin typeface="Calibri" panose="020F0502020204030204" pitchFamily="34" charset="0"/>
                <a:cs typeface="Calibri" panose="020F0502020204030204" pitchFamily="34" charset="0"/>
              </a:rPr>
              <a:t>biology</a:t>
            </a:r>
            <a:r>
              <a:rPr lang="en-GB" dirty="0">
                <a:latin typeface="Calibri" panose="020F0502020204030204" pitchFamily="34" charset="0"/>
                <a:cs typeface="Calibri" panose="020F0502020204030204" pitchFamily="34" charset="0"/>
              </a:rPr>
              <a:t> at the </a:t>
            </a:r>
            <a:r>
              <a:rPr lang="en-GB" dirty="0">
                <a:solidFill>
                  <a:schemeClr val="accent2"/>
                </a:solidFill>
                <a:latin typeface="Calibri" panose="020F0502020204030204" pitchFamily="34" charset="0"/>
                <a:cs typeface="Calibri" panose="020F0502020204030204" pitchFamily="34" charset="0"/>
              </a:rPr>
              <a:t>molecular level.</a:t>
            </a:r>
          </a:p>
          <a:p>
            <a:pPr>
              <a:buClr>
                <a:schemeClr val="accent1"/>
              </a:buClr>
            </a:pPr>
            <a:endParaRPr lang="en-GB" dirty="0">
              <a:solidFill>
                <a:schemeClr val="accent2"/>
              </a:solidFill>
              <a:latin typeface="Calibri" panose="020F0502020204030204" pitchFamily="34" charset="0"/>
              <a:cs typeface="Calibri" panose="020F0502020204030204" pitchFamily="34" charset="0"/>
            </a:endParaRPr>
          </a:p>
          <a:p>
            <a:pPr>
              <a:buClr>
                <a:schemeClr val="accent1"/>
              </a:buClr>
            </a:pPr>
            <a:r>
              <a:rPr lang="en-GB" dirty="0">
                <a:latin typeface="Calibri" panose="020F0502020204030204" pitchFamily="34" charset="0"/>
                <a:cs typeface="Calibri" panose="020F0502020204030204" pitchFamily="34" charset="0"/>
              </a:rPr>
              <a:t> Molecular biology is the study of  essential cellular macromolecules, including </a:t>
            </a:r>
            <a:r>
              <a:rPr lang="en-GB" b="1" dirty="0">
                <a:latin typeface="Calibri" panose="020F0502020204030204" pitchFamily="34" charset="0"/>
                <a:cs typeface="Calibri" panose="020F0502020204030204" pitchFamily="34" charset="0"/>
              </a:rPr>
              <a:t>DNA, RNA, and proteins</a:t>
            </a:r>
            <a:r>
              <a:rPr lang="en-GB" dirty="0">
                <a:latin typeface="Calibri" panose="020F0502020204030204" pitchFamily="34" charset="0"/>
                <a:cs typeface="Calibri" panose="020F0502020204030204" pitchFamily="34" charset="0"/>
              </a:rPr>
              <a:t>, and the biological pathways between them (replication, transcription, translation). </a:t>
            </a:r>
          </a:p>
          <a:p>
            <a:pPr>
              <a:buClr>
                <a:schemeClr val="accent1"/>
              </a:buClr>
            </a:pPr>
            <a:endParaRPr lang="en-GB" dirty="0">
              <a:solidFill>
                <a:schemeClr val="tx1"/>
              </a:solidFill>
              <a:latin typeface="Calibri" panose="020F0502020204030204" pitchFamily="34" charset="0"/>
              <a:cs typeface="Calibri" panose="020F0502020204030204" pitchFamily="34" charset="0"/>
            </a:endParaRPr>
          </a:p>
          <a:p>
            <a:pPr>
              <a:buClr>
                <a:schemeClr val="accent1"/>
              </a:buClr>
            </a:pPr>
            <a:r>
              <a:rPr lang="en-GB" dirty="0">
                <a:solidFill>
                  <a:schemeClr val="tx1"/>
                </a:solidFill>
                <a:latin typeface="Calibri" panose="020F0502020204030204" pitchFamily="34" charset="0"/>
                <a:cs typeface="Calibri" panose="020F0502020204030204" pitchFamily="34" charset="0"/>
              </a:rPr>
              <a:t>Researchers in Molecular Biology field, design and perform experiments </a:t>
            </a:r>
            <a:br>
              <a:rPr lang="en-GB" dirty="0">
                <a:solidFill>
                  <a:schemeClr val="tx1"/>
                </a:solidFill>
                <a:latin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cs typeface="Calibri" panose="020F0502020204030204" pitchFamily="34" charset="0"/>
              </a:rPr>
              <a:t>to gain insight into </a:t>
            </a:r>
            <a:r>
              <a:rPr lang="en-GB" u="sng" dirty="0">
                <a:solidFill>
                  <a:schemeClr val="tx1"/>
                </a:solidFill>
                <a:latin typeface="Calibri" panose="020F0502020204030204" pitchFamily="34" charset="0"/>
                <a:cs typeface="Calibri" panose="020F0502020204030204" pitchFamily="34" charset="0"/>
              </a:rPr>
              <a:t>how these components operate, organization</a:t>
            </a:r>
            <a:br>
              <a:rPr lang="en-GB" u="sng" dirty="0">
                <a:solidFill>
                  <a:schemeClr val="tx1"/>
                </a:solidFill>
                <a:latin typeface="Calibri" panose="020F0502020204030204" pitchFamily="34" charset="0"/>
                <a:cs typeface="Calibri" panose="020F0502020204030204" pitchFamily="34" charset="0"/>
              </a:rPr>
            </a:br>
            <a:r>
              <a:rPr lang="en-GB" u="sng" dirty="0">
                <a:solidFill>
                  <a:schemeClr val="tx1"/>
                </a:solidFill>
                <a:latin typeface="Calibri" panose="020F0502020204030204" pitchFamily="34" charset="0"/>
                <a:cs typeface="Calibri" panose="020F0502020204030204" pitchFamily="34" charset="0"/>
              </a:rPr>
              <a:t>and communicate. </a:t>
            </a:r>
          </a:p>
          <a:p>
            <a:pPr>
              <a:buClr>
                <a:schemeClr val="accent1"/>
              </a:buClr>
            </a:pPr>
            <a:endParaRPr lang="en-GB" dirty="0">
              <a:solidFill>
                <a:schemeClr val="tx1"/>
              </a:solidFill>
              <a:latin typeface="Calibri" panose="020F0502020204030204" pitchFamily="34" charset="0"/>
              <a:cs typeface="Calibri" panose="020F0502020204030204" pitchFamily="34" charset="0"/>
            </a:endParaRPr>
          </a:p>
          <a:p>
            <a:pPr>
              <a:buClr>
                <a:schemeClr val="accent1"/>
              </a:buClr>
            </a:pPr>
            <a:r>
              <a:rPr lang="en-GB" dirty="0">
                <a:latin typeface="Calibri" panose="020F0502020204030204" pitchFamily="34" charset="0"/>
                <a:cs typeface="Calibri" panose="020F0502020204030204" pitchFamily="34" charset="0"/>
              </a:rPr>
              <a:t>The techniques used for these studies are </a:t>
            </a:r>
            <a:r>
              <a:rPr lang="en-GB" b="1" dirty="0">
                <a:latin typeface="Calibri" panose="020F0502020204030204" pitchFamily="34" charset="0"/>
                <a:cs typeface="Calibri" panose="020F0502020204030204" pitchFamily="34" charset="0"/>
              </a:rPr>
              <a:t>referred to as:</a:t>
            </a:r>
          </a:p>
          <a:p>
            <a:pPr marL="0" indent="0">
              <a:buClr>
                <a:schemeClr val="accent1"/>
              </a:buClr>
              <a:buNone/>
            </a:pPr>
            <a:r>
              <a:rPr lang="en-GB" b="1" dirty="0">
                <a:solidFill>
                  <a:schemeClr val="accent2"/>
                </a:solidFill>
                <a:latin typeface="Calibri" panose="020F0502020204030204" pitchFamily="34" charset="0"/>
                <a:cs typeface="Calibri" panose="020F0502020204030204" pitchFamily="34" charset="0"/>
              </a:rPr>
              <a:t> "Techniques of Molecular Biology". </a:t>
            </a: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صورة ذات صلة"/>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9513" y="3032915"/>
            <a:ext cx="3987496" cy="326866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EB0DF843-7263-4FD0-B579-6ACCFAFFC441}" type="slidenum">
              <a:rPr lang="en-GB" smtClean="0"/>
              <a:t>2</a:t>
            </a:fld>
            <a:endParaRPr lang="en-GB"/>
          </a:p>
        </p:txBody>
      </p:sp>
    </p:spTree>
    <p:extLst>
      <p:ext uri="{BB962C8B-B14F-4D97-AF65-F5344CB8AC3E}">
        <p14:creationId xmlns:p14="http://schemas.microsoft.com/office/powerpoint/2010/main" val="3993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C9904FEF-ED75-1E51-17AB-BCDAE9CA822C}"/>
              </a:ext>
            </a:extLst>
          </p:cNvPr>
          <p:cNvSpPr>
            <a:spLocks noGrp="1"/>
          </p:cNvSpPr>
          <p:nvPr>
            <p:ph type="sldNum" sz="quarter" idx="12"/>
          </p:nvPr>
        </p:nvSpPr>
        <p:spPr/>
        <p:txBody>
          <a:bodyPr/>
          <a:lstStyle/>
          <a:p>
            <a:fld id="{EB0DF843-7263-4FD0-B579-6ACCFAFFC441}" type="slidenum">
              <a:rPr lang="en-GB" smtClean="0"/>
              <a:t>3</a:t>
            </a:fld>
            <a:endParaRPr lang="en-GB"/>
          </a:p>
        </p:txBody>
      </p:sp>
      <p:sp>
        <p:nvSpPr>
          <p:cNvPr id="4" name="مربع نص 3">
            <a:extLst>
              <a:ext uri="{FF2B5EF4-FFF2-40B4-BE49-F238E27FC236}">
                <a16:creationId xmlns:a16="http://schemas.microsoft.com/office/drawing/2014/main" id="{0A192D87-42B4-08C5-9045-71A39C3309F3}"/>
              </a:ext>
            </a:extLst>
          </p:cNvPr>
          <p:cNvSpPr txBox="1"/>
          <p:nvPr/>
        </p:nvSpPr>
        <p:spPr>
          <a:xfrm>
            <a:off x="1091681" y="783772"/>
            <a:ext cx="9171991" cy="1015663"/>
          </a:xfrm>
          <a:prstGeom prst="rect">
            <a:avLst/>
          </a:prstGeom>
          <a:noFill/>
        </p:spPr>
        <p:txBody>
          <a:bodyPr wrap="square">
            <a:spAutoFit/>
          </a:bodyPr>
          <a:lstStyle/>
          <a:p>
            <a:r>
              <a:rPr lang="en-US" sz="2000" dirty="0">
                <a:solidFill>
                  <a:schemeClr val="tx1">
                    <a:lumMod val="65000"/>
                    <a:lumOff val="35000"/>
                  </a:schemeClr>
                </a:solidFill>
                <a:latin typeface="Calibri" panose="020F0502020204030204" pitchFamily="34" charset="0"/>
                <a:cs typeface="Calibri" panose="020F0502020204030204" pitchFamily="34" charset="0"/>
              </a:rPr>
              <a:t>The first step is to isolate DNA or RNA, for these techniques to be carried out. The DNA or RNA can be obtained either from the cells (e.g. plasmid DNA, genomic DNA, mRNA) or can be prepared [complimentary DNA (cDNA)].</a:t>
            </a:r>
            <a:endParaRPr lang="ar-SA" sz="2000" dirty="0">
              <a:solidFill>
                <a:schemeClr val="tx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16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normAutofit/>
          </a:bodyPr>
          <a:lstStyle/>
          <a:p>
            <a:r>
              <a:rPr lang="en-GB"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Understanding Molecular Biology….</a:t>
            </a:r>
            <a:br>
              <a:rPr lang="en-GB"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br>
            <a:r>
              <a:rPr lang="en-GB"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Why it is important?</a:t>
            </a:r>
          </a:p>
        </p:txBody>
      </p:sp>
      <p:pic>
        <p:nvPicPr>
          <p:cNvPr id="102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4</a:t>
            </a:fld>
            <a:endParaRPr lang="en-GB"/>
          </a:p>
        </p:txBody>
      </p:sp>
      <p:graphicFrame>
        <p:nvGraphicFramePr>
          <p:cNvPr id="13" name="Diagram 12"/>
          <p:cNvGraphicFramePr/>
          <p:nvPr>
            <p:extLst>
              <p:ext uri="{D42A27DB-BD31-4B8C-83A1-F6EECF244321}">
                <p14:modId xmlns:p14="http://schemas.microsoft.com/office/powerpoint/2010/main" val="191994438"/>
              </p:ext>
            </p:extLst>
          </p:nvPr>
        </p:nvGraphicFramePr>
        <p:xfrm>
          <a:off x="2105816" y="957012"/>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586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نتيجة بحث الصور عن ‪website infor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8033" y="3508013"/>
            <a:ext cx="2051052" cy="2051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Things you need to Know :</a:t>
            </a:r>
          </a:p>
        </p:txBody>
      </p:sp>
      <p:pic>
        <p:nvPicPr>
          <p:cNvPr id="102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4"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5</a:t>
            </a:fld>
            <a:endParaRPr lang="en-GB"/>
          </a:p>
        </p:txBody>
      </p:sp>
      <p:graphicFrame>
        <p:nvGraphicFramePr>
          <p:cNvPr id="15" name="Diagram 14"/>
          <p:cNvGraphicFramePr/>
          <p:nvPr>
            <p:extLst>
              <p:ext uri="{D42A27DB-BD31-4B8C-83A1-F6EECF244321}">
                <p14:modId xmlns:p14="http://schemas.microsoft.com/office/powerpoint/2010/main" val="3983751104"/>
              </p:ext>
            </p:extLst>
          </p:nvPr>
        </p:nvGraphicFramePr>
        <p:xfrm>
          <a:off x="1975386" y="1323516"/>
          <a:ext cx="8388860" cy="50521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2" descr="نتيجة بحث الصور عن ‪LAB SAFET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3836" y="5085554"/>
            <a:ext cx="1567652" cy="15676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نتيجة بحث الصور عن ‪lab work‬‏"/>
          <p:cNvPicPr>
            <a:picLocks noChangeAspect="1" noChangeArrowheads="1"/>
          </p:cNvPicPr>
          <p:nvPr/>
        </p:nvPicPr>
        <p:blipFill>
          <a:blip r:embed="rId11">
            <a:clrChange>
              <a:clrFrom>
                <a:srgbClr val="B9E8E0"/>
              </a:clrFrom>
              <a:clrTo>
                <a:srgbClr val="B9E8E0">
                  <a:alpha val="0"/>
                </a:srgbClr>
              </a:clrTo>
            </a:clrChange>
            <a:extLst>
              <a:ext uri="{28A0092B-C50C-407E-A947-70E740481C1C}">
                <a14:useLocalDpi xmlns:a14="http://schemas.microsoft.com/office/drawing/2010/main" val="0"/>
              </a:ext>
            </a:extLst>
          </a:blip>
          <a:srcRect/>
          <a:stretch>
            <a:fillRect/>
          </a:stretch>
        </p:blipFill>
        <p:spPr bwMode="auto">
          <a:xfrm>
            <a:off x="8961488" y="2647948"/>
            <a:ext cx="2805515" cy="2104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نتيجة بحث الصور عن ‪molecular biology‬‏"/>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41328" y="864291"/>
            <a:ext cx="1827109" cy="182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11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6</a:t>
            </a:fld>
            <a:endParaRPr lang="en-GB"/>
          </a:p>
        </p:txBody>
      </p:sp>
      <p:graphicFrame>
        <p:nvGraphicFramePr>
          <p:cNvPr id="13" name="Diagram 12"/>
          <p:cNvGraphicFramePr/>
          <p:nvPr>
            <p:extLst>
              <p:ext uri="{D42A27DB-BD31-4B8C-83A1-F6EECF244321}">
                <p14:modId xmlns:p14="http://schemas.microsoft.com/office/powerpoint/2010/main" val="3767813968"/>
              </p:ext>
            </p:extLst>
          </p:nvPr>
        </p:nvGraphicFramePr>
        <p:xfrm>
          <a:off x="896587" y="52449"/>
          <a:ext cx="10322629" cy="34670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descr="نتيجة بحث الصور عن ‪no eating in la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658" y="5329233"/>
            <a:ext cx="1251023" cy="1415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نتيجة بحث الصور عن ‪laboratory coat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0198" y="3710547"/>
            <a:ext cx="1391098" cy="13581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نتيجة بحث الصور عن ‪glov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467" y="3710547"/>
            <a:ext cx="1427685" cy="14276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نتيجة بحث الصور عن ‪70 ethanol‬‏"/>
          <p:cNvPicPr>
            <a:picLocks noChangeAspect="1" noChangeArrowheads="1"/>
          </p:cNvPicPr>
          <p:nvPr/>
        </p:nvPicPr>
        <p:blipFill rotWithShape="1">
          <a:blip r:embed="rId12">
            <a:extLst>
              <a:ext uri="{28A0092B-C50C-407E-A947-70E740481C1C}">
                <a14:useLocalDpi xmlns:a14="http://schemas.microsoft.com/office/drawing/2010/main" val="0"/>
              </a:ext>
            </a:extLst>
          </a:blip>
          <a:srcRect l="24442" r="32253" b="4418"/>
          <a:stretch/>
        </p:blipFill>
        <p:spPr bwMode="auto">
          <a:xfrm>
            <a:off x="2518279" y="5259656"/>
            <a:ext cx="805678" cy="158035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صورة ذات صلة"/>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7087" y="3757514"/>
            <a:ext cx="1264174" cy="1264175"/>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12" descr="نتيجة بحث الصور عن ‪hazard sign chemical‬‏"/>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066" t="6083" r="3230" b="9662"/>
          <a:stretch/>
        </p:blipFill>
        <p:spPr bwMode="auto">
          <a:xfrm>
            <a:off x="6213670" y="3642383"/>
            <a:ext cx="1625262" cy="14944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نتيجة بحث الصور عن ‪uv light dang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814" t="16000" r="2185" b="16667"/>
          <a:stretch/>
        </p:blipFill>
        <p:spPr bwMode="auto">
          <a:xfrm>
            <a:off x="4298676" y="5482615"/>
            <a:ext cx="1824372" cy="12795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usciences.blackboard.com/bbcswebdav/pid-850671-dt-content-rid-1920259_1/orgs/DEHRS/manuals/images/pipette.gi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87724" y="5218922"/>
            <a:ext cx="1613470" cy="16208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نتيجة بحث الصور عن ‪70 ethanol‬‏"/>
          <p:cNvPicPr>
            <a:picLocks noChangeAspect="1" noChangeArrowheads="1"/>
          </p:cNvPicPr>
          <p:nvPr/>
        </p:nvPicPr>
        <p:blipFill rotWithShape="1">
          <a:blip r:embed="rId12">
            <a:extLst>
              <a:ext uri="{28A0092B-C50C-407E-A947-70E740481C1C}">
                <a14:useLocalDpi xmlns:a14="http://schemas.microsoft.com/office/drawing/2010/main" val="0"/>
              </a:ext>
            </a:extLst>
          </a:blip>
          <a:srcRect l="24442" r="32253" b="4418"/>
          <a:stretch/>
        </p:blipFill>
        <p:spPr bwMode="auto">
          <a:xfrm>
            <a:off x="8880979" y="5270779"/>
            <a:ext cx="805678" cy="158035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نتيجة بحث الصور عن ‪wash han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712099" y="5329233"/>
            <a:ext cx="1482304" cy="148230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صورة ذات صلة"/>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26832" y="3678824"/>
            <a:ext cx="1501893" cy="150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83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Types of Hazards:</a:t>
            </a: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7</a:t>
            </a:fld>
            <a:endParaRPr lang="en-GB"/>
          </a:p>
        </p:txBody>
      </p:sp>
      <p:sp>
        <p:nvSpPr>
          <p:cNvPr id="14" name="Content Placeholder 2"/>
          <p:cNvSpPr>
            <a:spLocks noGrp="1"/>
          </p:cNvSpPr>
          <p:nvPr>
            <p:ph idx="1"/>
          </p:nvPr>
        </p:nvSpPr>
        <p:spPr>
          <a:xfrm>
            <a:off x="896587" y="1323974"/>
            <a:ext cx="10972801" cy="4525964"/>
          </a:xfrm>
        </p:spPr>
        <p:txBody>
          <a:bodyPr>
            <a:normAutofit lnSpcReduction="10000"/>
          </a:bodyPr>
          <a:lstStyle/>
          <a:p>
            <a:pPr marL="514350" lvl="0" indent="-514350" algn="l" rtl="0">
              <a:buClr>
                <a:schemeClr val="accent1"/>
              </a:buClr>
              <a:buFont typeface="+mj-lt"/>
              <a:buAutoNum type="arabicPeriod"/>
            </a:pPr>
            <a:r>
              <a:rPr lang="en-US" sz="2400" b="1" dirty="0">
                <a:latin typeface="Calibri" panose="020F0502020204030204" pitchFamily="34" charset="0"/>
                <a:cs typeface="Calibri" panose="020F0502020204030204" pitchFamily="34" charset="0"/>
              </a:rPr>
              <a:t>Biological hazards.</a:t>
            </a:r>
          </a:p>
          <a:p>
            <a:pPr marL="514350" lvl="0" indent="-514350" algn="l" rtl="0">
              <a:buClr>
                <a:schemeClr val="accent1"/>
              </a:buClr>
              <a:buFont typeface="+mj-lt"/>
              <a:buAutoNum type="arabicPeriod"/>
            </a:pPr>
            <a:endParaRPr lang="en-US" sz="2400" dirty="0">
              <a:latin typeface="Times New Roman" panose="02020603050405020304" pitchFamily="18" charset="0"/>
              <a:cs typeface="Times New Roman" panose="02020603050405020304" pitchFamily="18" charset="0"/>
            </a:endParaRPr>
          </a:p>
          <a:p>
            <a:pPr marL="514350" indent="-514350" algn="l" rtl="0">
              <a:buClr>
                <a:schemeClr val="accent1"/>
              </a:buClr>
              <a:buFont typeface="+mj-lt"/>
              <a:buAutoNum type="arabicPeriod"/>
            </a:pPr>
            <a:r>
              <a:rPr lang="en-US" sz="2400" b="1" dirty="0">
                <a:latin typeface="Calibri" panose="020F0502020204030204" pitchFamily="34" charset="0"/>
                <a:cs typeface="Calibri" panose="020F0502020204030204" pitchFamily="34" charset="0"/>
              </a:rPr>
              <a:t>Chemical hazards:</a:t>
            </a:r>
          </a:p>
          <a:p>
            <a:pPr marL="0" indent="0" algn="l" rtl="0">
              <a:buClr>
                <a:schemeClr val="accent1"/>
              </a:buClr>
              <a:buNone/>
            </a:pPr>
            <a:r>
              <a:rPr lang="en-US" sz="2000" dirty="0">
                <a:latin typeface="Calibri" panose="020F0502020204030204" pitchFamily="34" charset="0"/>
                <a:cs typeface="Calibri" panose="020F0502020204030204" pitchFamily="34" charset="0"/>
              </a:rPr>
              <a:t>-Ethidium bromide (EtBr).</a:t>
            </a:r>
          </a:p>
          <a:p>
            <a:pPr marL="0" indent="0" algn="l" rtl="0">
              <a:buClr>
                <a:schemeClr val="accent1"/>
              </a:buClr>
              <a:buNone/>
            </a:pPr>
            <a:r>
              <a:rPr lang="en-US" dirty="0">
                <a:latin typeface="Calibri" panose="020F0502020204030204" pitchFamily="34" charset="0"/>
                <a:cs typeface="Calibri" panose="020F0502020204030204" pitchFamily="34" charset="0"/>
              </a:rPr>
              <a:t>Phenol: cause severe burns</a:t>
            </a:r>
            <a:endParaRPr lang="en-GB" sz="2000" dirty="0">
              <a:latin typeface="Calibri" panose="020F0502020204030204" pitchFamily="34" charset="0"/>
              <a:cs typeface="Calibri" panose="020F0502020204030204" pitchFamily="34" charset="0"/>
            </a:endParaRPr>
          </a:p>
          <a:p>
            <a:pPr marL="514350" indent="-514350" algn="l" rtl="0">
              <a:buClr>
                <a:schemeClr val="accent1"/>
              </a:buClr>
              <a:buFont typeface="+mj-lt"/>
              <a:buAutoNum type="arabicPeriod"/>
            </a:pPr>
            <a:endParaRPr lang="en-US" sz="2400" dirty="0">
              <a:latin typeface="Calibri" panose="020F0502020204030204" pitchFamily="34" charset="0"/>
              <a:cs typeface="Calibri" panose="020F0502020204030204" pitchFamily="34" charset="0"/>
            </a:endParaRPr>
          </a:p>
          <a:p>
            <a:pPr marL="514350" indent="-514350" algn="l" rtl="0">
              <a:buClr>
                <a:schemeClr val="accent1"/>
              </a:buClr>
              <a:buFont typeface="+mj-lt"/>
              <a:buAutoNum type="arabicPeriod" startAt="3"/>
            </a:pPr>
            <a:r>
              <a:rPr lang="en-US" sz="2400" b="1" dirty="0">
                <a:latin typeface="Calibri" panose="020F0502020204030204" pitchFamily="34" charset="0"/>
                <a:cs typeface="Calibri" panose="020F0502020204030204" pitchFamily="34" charset="0"/>
              </a:rPr>
              <a:t>Physical, Electrical and Mechanical hazards:</a:t>
            </a:r>
          </a:p>
          <a:p>
            <a:pPr marL="0" indent="0" algn="l" rtl="0">
              <a:buClr>
                <a:schemeClr val="accent1"/>
              </a:buClr>
              <a:buNone/>
            </a:pPr>
            <a:r>
              <a:rPr lang="en-US" sz="2400"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Ultraviolet (UV) light.</a:t>
            </a:r>
          </a:p>
          <a:p>
            <a:pPr marL="0" indent="0" algn="l" rtl="0">
              <a:buClr>
                <a:schemeClr val="accent1"/>
              </a:buClr>
              <a:buNone/>
            </a:pPr>
            <a:r>
              <a:rPr lang="en-US" sz="2000" dirty="0">
                <a:latin typeface="Calibri" panose="020F0502020204030204" pitchFamily="34" charset="0"/>
                <a:cs typeface="Calibri" panose="020F0502020204030204" pitchFamily="34" charset="0"/>
              </a:rPr>
              <a:t>-Electricity.</a:t>
            </a:r>
          </a:p>
          <a:p>
            <a:pPr marL="0" indent="0" algn="l" rtl="0">
              <a:buClr>
                <a:schemeClr val="accent1"/>
              </a:buClr>
              <a:buNone/>
            </a:pPr>
            <a:r>
              <a:rPr lang="en-US" sz="2000" dirty="0">
                <a:latin typeface="Calibri" panose="020F0502020204030204" pitchFamily="34" charset="0"/>
                <a:cs typeface="Calibri" panose="020F0502020204030204" pitchFamily="34" charset="0"/>
              </a:rPr>
              <a:t>-Centrifugation.</a:t>
            </a:r>
            <a:endParaRPr lang="en-GB" sz="2400" dirty="0">
              <a:latin typeface="Calibri" panose="020F0502020204030204" pitchFamily="34" charset="0"/>
              <a:cs typeface="Calibri" panose="020F0502020204030204" pitchFamily="34" charset="0"/>
            </a:endParaRPr>
          </a:p>
          <a:p>
            <a:pPr lvl="0" algn="l" rtl="0">
              <a:buClr>
                <a:schemeClr val="accent1"/>
              </a:buClr>
            </a:pPr>
            <a:endParaRPr lang="en-GB" sz="2000" dirty="0"/>
          </a:p>
          <a:p>
            <a:pPr algn="l" rtl="0">
              <a:lnSpc>
                <a:spcPct val="150000"/>
              </a:lnSpc>
              <a:buClr>
                <a:schemeClr val="accent1"/>
              </a:buClr>
            </a:pPr>
            <a:endParaRPr lang="en-GB" sz="2000" dirty="0">
              <a:latin typeface="Times New Roman" panose="02020603050405020304" pitchFamily="18" charset="0"/>
              <a:cs typeface="Times New Roman" panose="02020603050405020304" pitchFamily="18" charset="0"/>
            </a:endParaRPr>
          </a:p>
        </p:txBody>
      </p:sp>
      <p:pic>
        <p:nvPicPr>
          <p:cNvPr id="15" name="Picture 2" descr="نتيجة بحث الصور عن ‪Hazard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7419" y="2475969"/>
            <a:ext cx="5492581" cy="351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9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26" y="577908"/>
            <a:ext cx="10178322" cy="1492132"/>
          </a:xfrm>
        </p:spPr>
        <p:txBody>
          <a:bodyPr>
            <a:normAutofit/>
          </a:bodyPr>
          <a:lstStyle/>
          <a:p>
            <a:r>
              <a:rPr lang="en-GB"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Conducting a Successful Molecular Biology Experiment</a:t>
            </a: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8</a:t>
            </a:fld>
            <a:endParaRPr lang="en-GB"/>
          </a:p>
        </p:txBody>
      </p:sp>
      <p:pic>
        <p:nvPicPr>
          <p:cNvPr id="16" name="Picture 15"/>
          <p:cNvPicPr>
            <a:picLocks noChangeAspect="1"/>
          </p:cNvPicPr>
          <p:nvPr/>
        </p:nvPicPr>
        <p:blipFill rotWithShape="1">
          <a:blip r:embed="rId4"/>
          <a:srcRect l="13383" t="30772" r="26258" b="13390"/>
          <a:stretch/>
        </p:blipFill>
        <p:spPr>
          <a:xfrm>
            <a:off x="1293826" y="1431052"/>
            <a:ext cx="9893916" cy="5148415"/>
          </a:xfrm>
          <a:prstGeom prst="rect">
            <a:avLst/>
          </a:prstGeom>
        </p:spPr>
      </p:pic>
    </p:spTree>
    <p:extLst>
      <p:ext uri="{BB962C8B-B14F-4D97-AF65-F5344CB8AC3E}">
        <p14:creationId xmlns:p14="http://schemas.microsoft.com/office/powerpoint/2010/main" val="213483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5" y="118225"/>
            <a:ext cx="10178322" cy="1492132"/>
          </a:xfrm>
        </p:spPr>
        <p:txBody>
          <a:bodyPr/>
          <a:lstStyle/>
          <a:p>
            <a:r>
              <a:rPr lang="en-GB"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Searching the scientific literature:</a:t>
            </a:r>
          </a:p>
        </p:txBody>
      </p:sp>
      <p:pic>
        <p:nvPicPr>
          <p:cNvPr id="1026"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6" y="45243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177641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dna‬‏"/>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3100384"/>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4457696"/>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نتيجة بحث الصور عن ‪dna‬‏"/>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452435" y="5781670"/>
            <a:ext cx="1323974" cy="419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نتيجة بحث الصور عن ‪dna‬‏"/>
          <p:cNvPicPr>
            <a:picLocks noChangeAspect="1" noChangeArrowheads="1"/>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l="81654"/>
          <a:stretch/>
        </p:blipFill>
        <p:spPr bwMode="auto">
          <a:xfrm rot="16200000">
            <a:off x="88105" y="6565104"/>
            <a:ext cx="242892" cy="4190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2519" y="0"/>
            <a:ext cx="3681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9"/>
          <p:cNvSpPr>
            <a:spLocks noGrp="1"/>
          </p:cNvSpPr>
          <p:nvPr>
            <p:ph type="sldNum" sz="quarter" idx="12"/>
          </p:nvPr>
        </p:nvSpPr>
        <p:spPr/>
        <p:txBody>
          <a:bodyPr/>
          <a:lstStyle/>
          <a:p>
            <a:fld id="{EB0DF843-7263-4FD0-B579-6ACCFAFFC441}" type="slidenum">
              <a:rPr lang="en-GB" smtClean="0"/>
              <a:t>9</a:t>
            </a:fld>
            <a:endParaRPr lang="en-GB"/>
          </a:p>
        </p:txBody>
      </p:sp>
      <p:sp>
        <p:nvSpPr>
          <p:cNvPr id="14" name="Content Placeholder 2"/>
          <p:cNvSpPr>
            <a:spLocks noGrp="1"/>
          </p:cNvSpPr>
          <p:nvPr>
            <p:ph idx="1"/>
          </p:nvPr>
        </p:nvSpPr>
        <p:spPr>
          <a:xfrm>
            <a:off x="896588" y="1323974"/>
            <a:ext cx="9989586" cy="4525964"/>
          </a:xfrm>
        </p:spPr>
        <p:txBody>
          <a:bodyPr>
            <a:normAutofit/>
          </a:bodyPr>
          <a:lstStyle/>
          <a:p>
            <a:pPr>
              <a:buClr>
                <a:schemeClr val="accent1"/>
              </a:buClr>
            </a:pPr>
            <a:r>
              <a:rPr lang="en-GB" sz="2400" dirty="0">
                <a:latin typeface="Calibri" panose="020F0502020204030204" pitchFamily="34" charset="0"/>
                <a:cs typeface="Calibri" panose="020F0502020204030204" pitchFamily="34" charset="0"/>
              </a:rPr>
              <a:t>The most fundamental skill in bioinformatics is the ability to carry out an </a:t>
            </a:r>
            <a:r>
              <a:rPr lang="en-GB" sz="2400" b="1" dirty="0">
                <a:latin typeface="Calibri" panose="020F0502020204030204" pitchFamily="34" charset="0"/>
                <a:cs typeface="Calibri" panose="020F0502020204030204" pitchFamily="34" charset="0"/>
              </a:rPr>
              <a:t>efficient </a:t>
            </a:r>
            <a:r>
              <a:rPr lang="en-GB" sz="2400" dirty="0">
                <a:latin typeface="Calibri" panose="020F0502020204030204" pitchFamily="34" charset="0"/>
                <a:cs typeface="Calibri" panose="020F0502020204030204" pitchFamily="34" charset="0"/>
              </a:rPr>
              <a:t>and </a:t>
            </a:r>
            <a:r>
              <a:rPr lang="en-GB" sz="2400" b="1" dirty="0">
                <a:latin typeface="Calibri" panose="020F0502020204030204" pitchFamily="34" charset="0"/>
                <a:cs typeface="Calibri" panose="020F0502020204030204" pitchFamily="34" charset="0"/>
              </a:rPr>
              <a:t>comprehensive</a:t>
            </a:r>
            <a:r>
              <a:rPr lang="en-GB" sz="2400" dirty="0">
                <a:latin typeface="Calibri" panose="020F0502020204030204" pitchFamily="34" charset="0"/>
                <a:cs typeface="Calibri" panose="020F0502020204030204" pitchFamily="34" charset="0"/>
              </a:rPr>
              <a:t> search of the scientific literature to find out what is known about a </a:t>
            </a:r>
            <a:r>
              <a:rPr lang="en-GB" sz="2400" b="1" dirty="0">
                <a:solidFill>
                  <a:schemeClr val="accent2"/>
                </a:solidFill>
                <a:latin typeface="Calibri" panose="020F0502020204030204" pitchFamily="34" charset="0"/>
                <a:cs typeface="Calibri" panose="020F0502020204030204" pitchFamily="34" charset="0"/>
              </a:rPr>
              <a:t>specific subject.</a:t>
            </a:r>
          </a:p>
          <a:p>
            <a:pPr>
              <a:buClr>
                <a:schemeClr val="accent1"/>
              </a:buClr>
            </a:pPr>
            <a:endParaRPr lang="en-GB" sz="2400" b="1" dirty="0">
              <a:solidFill>
                <a:schemeClr val="accent2"/>
              </a:solidFill>
              <a:latin typeface="Calibri" panose="020F0502020204030204" pitchFamily="34" charset="0"/>
              <a:cs typeface="Calibri" panose="020F0502020204030204" pitchFamily="34" charset="0"/>
            </a:endParaRPr>
          </a:p>
          <a:p>
            <a:pPr>
              <a:buClr>
                <a:schemeClr val="accent1"/>
              </a:buClr>
            </a:pPr>
            <a:r>
              <a:rPr lang="en-US" sz="2400" dirty="0">
                <a:latin typeface="Calibri" panose="020F0502020204030204" pitchFamily="34" charset="0"/>
                <a:cs typeface="Calibri" panose="020F0502020204030204" pitchFamily="34" charset="0"/>
              </a:rPr>
              <a:t>Sources of information:</a:t>
            </a:r>
            <a:endParaRPr lang="en-GB" sz="2400" dirty="0">
              <a:latin typeface="Calibri" panose="020F0502020204030204" pitchFamily="34" charset="0"/>
              <a:cs typeface="Calibri" panose="020F0502020204030204" pitchFamily="34" charset="0"/>
            </a:endParaRPr>
          </a:p>
          <a:p>
            <a:pPr>
              <a:buClr>
                <a:schemeClr val="accent1"/>
              </a:buClr>
              <a:buFont typeface="Wingdings" panose="05000000000000000000" pitchFamily="2" charset="2"/>
              <a:buChar char="è"/>
            </a:pPr>
            <a:r>
              <a:rPr lang="en-GB" sz="2400" b="1" dirty="0">
                <a:solidFill>
                  <a:schemeClr val="accent2"/>
                </a:solidFill>
                <a:latin typeface="Calibri" panose="020F0502020204030204" pitchFamily="34" charset="0"/>
                <a:cs typeface="Calibri" panose="020F0502020204030204" pitchFamily="34" charset="0"/>
                <a:sym typeface="Wingdings" panose="05000000000000000000" pitchFamily="2" charset="2"/>
              </a:rPr>
              <a:t>Books, Articles, Websites.</a:t>
            </a:r>
          </a:p>
          <a:p>
            <a:pPr marL="0" indent="0">
              <a:buClr>
                <a:schemeClr val="accent1"/>
              </a:buClr>
              <a:buNone/>
            </a:pPr>
            <a:endParaRPr lang="en-GB" sz="2400" b="1" dirty="0">
              <a:solidFill>
                <a:schemeClr val="accent2"/>
              </a:solidFill>
              <a:latin typeface="Calibri" panose="020F0502020204030204" pitchFamily="34" charset="0"/>
              <a:cs typeface="Calibri" panose="020F0502020204030204" pitchFamily="34" charset="0"/>
            </a:endParaRPr>
          </a:p>
          <a:p>
            <a:pPr>
              <a:lnSpc>
                <a:spcPct val="150000"/>
              </a:lnSpc>
              <a:buClr>
                <a:schemeClr val="accent1"/>
              </a:buClr>
            </a:pPr>
            <a:r>
              <a:rPr lang="en-GB" sz="2400" b="1" dirty="0">
                <a:latin typeface="Calibri" panose="020F0502020204030204" pitchFamily="34" charset="0"/>
                <a:cs typeface="Calibri" panose="020F0502020204030204" pitchFamily="34" charset="0"/>
              </a:rPr>
              <a:t>Some academic research tools:</a:t>
            </a:r>
          </a:p>
        </p:txBody>
      </p:sp>
      <p:pic>
        <p:nvPicPr>
          <p:cNvPr id="3" name="Picture 2"/>
          <p:cNvPicPr>
            <a:picLocks noChangeAspect="1"/>
          </p:cNvPicPr>
          <p:nvPr/>
        </p:nvPicPr>
        <p:blipFill rotWithShape="1">
          <a:blip r:embed="rId4"/>
          <a:srcRect l="20763" t="38175" r="66842" b="52141"/>
          <a:stretch/>
        </p:blipFill>
        <p:spPr>
          <a:xfrm>
            <a:off x="1678262" y="5498887"/>
            <a:ext cx="1511167" cy="664143"/>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rotWithShape="1">
          <a:blip r:embed="rId4"/>
          <a:srcRect l="24237" t="51368" r="63368" b="38948"/>
          <a:stretch/>
        </p:blipFill>
        <p:spPr>
          <a:xfrm>
            <a:off x="3458686" y="5506290"/>
            <a:ext cx="1511167" cy="664143"/>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4"/>
          <a:srcRect l="43264" t="67895" r="44341" b="24352"/>
          <a:stretch/>
        </p:blipFill>
        <p:spPr>
          <a:xfrm>
            <a:off x="5239110" y="5497021"/>
            <a:ext cx="1511167" cy="65674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4"/>
          <a:srcRect l="61745" t="51676" r="25472" b="39351"/>
          <a:stretch/>
        </p:blipFill>
        <p:spPr>
          <a:xfrm>
            <a:off x="6972158" y="5506290"/>
            <a:ext cx="1558543" cy="669496"/>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4"/>
          <a:srcRect l="65863" t="38359" r="21525" b="52122"/>
          <a:stretch/>
        </p:blipFill>
        <p:spPr>
          <a:xfrm>
            <a:off x="8799958" y="5494799"/>
            <a:ext cx="1537689" cy="7102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68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dge">
  <a:themeElements>
    <a:clrScheme name="Custom 101">
      <a:dk1>
        <a:sysClr val="windowText" lastClr="000000"/>
      </a:dk1>
      <a:lt1>
        <a:sysClr val="window" lastClr="FFFFFF"/>
      </a:lt1>
      <a:dk2>
        <a:srgbClr val="FFFFFF"/>
      </a:dk2>
      <a:lt2>
        <a:srgbClr val="E3DED1"/>
      </a:lt2>
      <a:accent1>
        <a:srgbClr val="DED900"/>
      </a:accent1>
      <a:accent2>
        <a:srgbClr val="B4AF00"/>
      </a:accent2>
      <a:accent3>
        <a:srgbClr val="C0CF3A"/>
      </a:accent3>
      <a:accent4>
        <a:srgbClr val="029676"/>
      </a:accent4>
      <a:accent5>
        <a:srgbClr val="4AB5C4"/>
      </a:accent5>
      <a:accent6>
        <a:srgbClr val="0989B1"/>
      </a:accent6>
      <a:hlink>
        <a:srgbClr val="6B9F25"/>
      </a:hlink>
      <a:folHlink>
        <a:srgbClr val="B26B02"/>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2336</TotalTime>
  <Words>409</Words>
  <Application>Microsoft Office PowerPoint</Application>
  <PresentationFormat>شاشة عريضة</PresentationFormat>
  <Paragraphs>80</Paragraphs>
  <Slides>13</Slides>
  <Notes>3</Notes>
  <HiddenSlides>1</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13</vt:i4>
      </vt:variant>
    </vt:vector>
  </HeadingPairs>
  <TitlesOfParts>
    <vt:vector size="20" baseType="lpstr">
      <vt:lpstr>Arial</vt:lpstr>
      <vt:lpstr>Calibri</vt:lpstr>
      <vt:lpstr>Gill Sans MT</vt:lpstr>
      <vt:lpstr>Impact</vt:lpstr>
      <vt:lpstr>Times New Roman</vt:lpstr>
      <vt:lpstr>Wingdings</vt:lpstr>
      <vt:lpstr>Badge</vt:lpstr>
      <vt:lpstr>عرض تقديمي في PowerPoint</vt:lpstr>
      <vt:lpstr>What is Molecular Biology ?</vt:lpstr>
      <vt:lpstr>عرض تقديمي في PowerPoint</vt:lpstr>
      <vt:lpstr>Understanding Molecular Biology…. Why it is important?</vt:lpstr>
      <vt:lpstr>Things you need to Know :</vt:lpstr>
      <vt:lpstr>عرض تقديمي في PowerPoint</vt:lpstr>
      <vt:lpstr>Types of Hazards:</vt:lpstr>
      <vt:lpstr>Conducting a Successful Molecular Biology Experiment</vt:lpstr>
      <vt:lpstr>Searching the scientific literature:</vt:lpstr>
      <vt:lpstr>Types of scientific articles:</vt:lpstr>
      <vt:lpstr>How to search in PubMed</vt:lpstr>
      <vt:lpstr>How to search in PubMed</vt:lpstr>
      <vt:lpstr>Marks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Ghadah a</dc:creator>
  <cp:lastModifiedBy>ls s</cp:lastModifiedBy>
  <cp:revision>54</cp:revision>
  <cp:lastPrinted>2019-09-08T08:18:23Z</cp:lastPrinted>
  <dcterms:created xsi:type="dcterms:W3CDTF">2017-12-25T14:59:51Z</dcterms:created>
  <dcterms:modified xsi:type="dcterms:W3CDTF">2023-08-27T19:01:29Z</dcterms:modified>
</cp:coreProperties>
</file>