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7" r:id="rId1"/>
  </p:sldMasterIdLst>
  <p:sldIdLst>
    <p:sldId id="256" r:id="rId2"/>
    <p:sldId id="258" r:id="rId3"/>
    <p:sldId id="257" r:id="rId4"/>
  </p:sldIdLst>
  <p:sldSz cx="12192000" cy="6858000"/>
  <p:notesSz cx="7010400" cy="9296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443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35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63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29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3735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08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80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8330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235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1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3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24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9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94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851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22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275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8C9AF5-71C7-45D8-95DD-B78C481FC49B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862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alsuhaibani@ksu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5673" y="1122218"/>
            <a:ext cx="944533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المقرر: 252 أثر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العمارة القديمة في الجزيرة العربية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الفصل الدراسي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الأول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1438 – 1439 هـ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أستاذ المقرر: </a:t>
            </a:r>
            <a:r>
              <a:rPr lang="ar-SA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د. عبدالرحمن بن عبدالعزيز السحيباني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أستاذ العمارة القديمة المساعد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البريد الإلكتروني: </a:t>
            </a:r>
            <a:r>
              <a:rPr lang="en-US" sz="24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aaalsuhaibani@ksu.edu.sa</a:t>
            </a: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الساعات المكتبية: الأحد والثلاثاء 9-10 صباحاً، البريد الإلكتروني في أي وقت.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7791" y="519545"/>
            <a:ext cx="9445335" cy="845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تقسيم الدرجات الرئيسي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اختبار 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السادس)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الاختبار الفصلي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الأول: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درجة.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السابع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اختبار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الحادي عشر)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الاختبار الفصلي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الثاني: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درجة. ( الأسبوع الثاني عشر )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اختبار 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الرابع عشر)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6- تكليف بأعمال خلال الفصل 5 درجات.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الاختبار النهائي: 40 درجة.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أعمال إضافية ( 15 درجة 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الحضور: 7 درجات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المشاركة: 8 درجات</a:t>
            </a:r>
            <a:endParaRPr lang="ar-S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93170"/>
              </p:ext>
            </p:extLst>
          </p:nvPr>
        </p:nvGraphicFramePr>
        <p:xfrm>
          <a:off x="1579418" y="210511"/>
          <a:ext cx="9777846" cy="556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4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8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الأسبوع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التاريخ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المحاضرة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الأول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23/ 12/ 1439ـ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التسجيل 2- التسجيل</a:t>
                      </a:r>
                      <a:r>
                        <a:rPr lang="ar-SA" sz="1600" baseline="0" dirty="0" smtClean="0"/>
                        <a:t>  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الثاني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30/ 12/ 1439هـ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تمهيد وتوزيع الدرجات -</a:t>
                      </a:r>
                      <a:r>
                        <a:rPr lang="ar-SA" sz="1600" baseline="0" dirty="0" smtClean="0"/>
                        <a:t> مدخل للعمارة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الثالث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7</a:t>
                      </a:r>
                      <a:r>
                        <a:rPr lang="ar-SA" sz="1600" baseline="0" dirty="0" smtClean="0"/>
                        <a:t>/ 1/ </a:t>
                      </a:r>
                      <a:r>
                        <a:rPr lang="ar-SA" sz="1600" dirty="0" smtClean="0"/>
                        <a:t>1440هـ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مواد وتقنيات العمارة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الرابع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14</a:t>
                      </a:r>
                      <a:r>
                        <a:rPr lang="ar-SA" sz="1600" baseline="0" dirty="0" smtClean="0"/>
                        <a:t>/ 1/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لمحة</a:t>
                      </a:r>
                      <a:r>
                        <a:rPr lang="ar-SA" sz="1600" baseline="0" dirty="0" smtClean="0"/>
                        <a:t> عن العمارة المصرية 2- لمحة عن عمارة بلاد الرافدين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الخامس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21</a:t>
                      </a:r>
                      <a:r>
                        <a:rPr lang="ar-SA" sz="1600" baseline="0" dirty="0" smtClean="0"/>
                        <a:t>/ 1/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لمحة عن العمارة الاغريقية 2-</a:t>
                      </a:r>
                      <a:r>
                        <a:rPr lang="ar-SA" sz="1600" baseline="0" dirty="0" smtClean="0"/>
                        <a:t> لمحة عن العمارة الرومانية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السادس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28</a:t>
                      </a:r>
                      <a:r>
                        <a:rPr lang="ar-SA" sz="1600" baseline="0" dirty="0" smtClean="0"/>
                        <a:t>/ 1/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العمارة</a:t>
                      </a:r>
                      <a:r>
                        <a:rPr lang="ar-SA" sz="1600" baseline="0" dirty="0" smtClean="0"/>
                        <a:t> الدينية في موقع </a:t>
                      </a:r>
                      <a:r>
                        <a:rPr lang="ar-SA" sz="1600" baseline="0" dirty="0" err="1" smtClean="0"/>
                        <a:t>دادان</a:t>
                      </a:r>
                      <a:r>
                        <a:rPr lang="ar-SA" sz="1600" baseline="0" dirty="0" smtClean="0"/>
                        <a:t> + </a:t>
                      </a:r>
                      <a:r>
                        <a:rPr lang="ar-SA" sz="1600" b="1" dirty="0" err="1" smtClean="0"/>
                        <a:t>الكويز</a:t>
                      </a:r>
                      <a:r>
                        <a:rPr lang="ar-SA" sz="1600" b="1" baseline="0" dirty="0" smtClean="0"/>
                        <a:t> الأول</a:t>
                      </a:r>
                      <a:endParaRPr lang="ar-S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السابع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aseline="0" dirty="0" smtClean="0"/>
                        <a:t>6</a:t>
                      </a:r>
                      <a:r>
                        <a:rPr lang="ar-SA" sz="1600" dirty="0" smtClean="0"/>
                        <a:t>/ 2 </a:t>
                      </a:r>
                      <a:r>
                        <a:rPr lang="ar-SA" sz="1600" baseline="0" dirty="0" smtClean="0"/>
                        <a:t>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الاختبار </a:t>
                      </a:r>
                      <a:r>
                        <a:rPr lang="ar-SA" sz="1600" smtClean="0"/>
                        <a:t>الفصلي</a:t>
                      </a:r>
                      <a:r>
                        <a:rPr lang="ar-SA" sz="1600" baseline="0" smtClean="0"/>
                        <a:t> الأول</a:t>
                      </a:r>
                      <a:endParaRPr lang="ar-SA" sz="1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الثامن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13</a:t>
                      </a:r>
                      <a:r>
                        <a:rPr lang="ar-SA" sz="1600" baseline="0" dirty="0" smtClean="0"/>
                        <a:t>/ 2/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العمارة</a:t>
                      </a:r>
                      <a:r>
                        <a:rPr lang="ar-SA" sz="1600" baseline="0" dirty="0" smtClean="0"/>
                        <a:t> الدينية في قصر الحمراء 2- العمارة الدينية في الفاو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التاسع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</a:t>
                      </a:r>
                      <a:r>
                        <a:rPr lang="ar-SA" sz="1600" baseline="0" dirty="0" smtClean="0"/>
                        <a:t>/ 2/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العمارة الدينية في جنوب الجزيرة 2- العمارة</a:t>
                      </a:r>
                      <a:r>
                        <a:rPr lang="ar-SA" sz="1600" baseline="0" dirty="0" smtClean="0"/>
                        <a:t> الدينية في جنوب الجزيرة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العاشر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27</a:t>
                      </a:r>
                      <a:r>
                        <a:rPr lang="ar-SA" sz="1600" baseline="0" dirty="0" smtClean="0"/>
                        <a:t>/ 2/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عمارة</a:t>
                      </a:r>
                      <a:r>
                        <a:rPr lang="ar-SA" sz="1600" baseline="0" dirty="0" smtClean="0"/>
                        <a:t> المسكن النبطي 2- قصر إثرة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الحادي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4</a:t>
                      </a:r>
                      <a:r>
                        <a:rPr lang="ar-SA" sz="1600" baseline="0" dirty="0" smtClean="0"/>
                        <a:t>/ 3/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نموذج للمدينة اليمنية القديمة </a:t>
                      </a:r>
                      <a:r>
                        <a:rPr lang="ar-SA" sz="1600" baseline="0" dirty="0" smtClean="0"/>
                        <a:t>+ </a:t>
                      </a:r>
                      <a:r>
                        <a:rPr lang="ar-SA" sz="1600" b="1" baseline="0" dirty="0" err="1" smtClean="0"/>
                        <a:t>الكويز</a:t>
                      </a:r>
                      <a:r>
                        <a:rPr lang="ar-SA" sz="1600" b="1" baseline="0" dirty="0" smtClean="0"/>
                        <a:t> الثاني </a:t>
                      </a:r>
                      <a:r>
                        <a:rPr lang="ar-SA" sz="1600" dirty="0" smtClean="0"/>
                        <a:t>2-</a:t>
                      </a:r>
                      <a:r>
                        <a:rPr lang="ar-SA" sz="1600" baseline="0" dirty="0" smtClean="0"/>
                        <a:t> نموذج للمدينة اليمنية القديمة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الثاني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11</a:t>
                      </a:r>
                      <a:r>
                        <a:rPr lang="ar-SA" sz="1600" baseline="0" dirty="0" smtClean="0"/>
                        <a:t>/ 3/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الاختبار الفصلي</a:t>
                      </a:r>
                      <a:r>
                        <a:rPr lang="ar-SA" sz="1600" baseline="0" dirty="0" smtClean="0"/>
                        <a:t> الثاني 2- مراجعة ومناقشة الاختبار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الثالث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18</a:t>
                      </a:r>
                      <a:r>
                        <a:rPr lang="ar-SA" sz="1600" baseline="0" dirty="0" smtClean="0"/>
                        <a:t>/ 3/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مغاير شعيب 2- مقابر دادان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الرابع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25</a:t>
                      </a:r>
                      <a:r>
                        <a:rPr lang="ar-SA" sz="1600" baseline="0" dirty="0" smtClean="0"/>
                        <a:t>/ 3/ </a:t>
                      </a:r>
                      <a:r>
                        <a:rPr lang="ar-SA" sz="1600" dirty="0" smtClean="0"/>
                        <a:t>1440هـ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500" dirty="0" smtClean="0"/>
                        <a:t>1- الأسوار</a:t>
                      </a:r>
                      <a:r>
                        <a:rPr lang="ar-SA" sz="1500" baseline="0" dirty="0" smtClean="0"/>
                        <a:t> في الجزيرة العربية 2- العمارة </a:t>
                      </a:r>
                      <a:r>
                        <a:rPr lang="ar-SA" sz="1500" baseline="0" dirty="0" err="1" smtClean="0"/>
                        <a:t>التحصينية</a:t>
                      </a:r>
                      <a:r>
                        <a:rPr lang="ar-SA" sz="1500" baseline="0" dirty="0" smtClean="0"/>
                        <a:t> في جنوب الجزيرة + </a:t>
                      </a:r>
                      <a:r>
                        <a:rPr lang="ar-SA" sz="1500" b="1" baseline="0" dirty="0" err="1" smtClean="0"/>
                        <a:t>الكويز</a:t>
                      </a:r>
                      <a:r>
                        <a:rPr lang="ar-SA" sz="1500" b="1" baseline="0" dirty="0" smtClean="0"/>
                        <a:t> الثالث</a:t>
                      </a:r>
                      <a:endParaRPr lang="ar-SA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</TotalTime>
  <Words>358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Abdulrahman ALSUHAIBANI</dc:creator>
  <cp:lastModifiedBy>Abdulrahman ALSUHAIBANI</cp:lastModifiedBy>
  <cp:revision>17</cp:revision>
  <cp:lastPrinted>2016-09-18T07:25:33Z</cp:lastPrinted>
  <dcterms:created xsi:type="dcterms:W3CDTF">2016-01-25T09:08:54Z</dcterms:created>
  <dcterms:modified xsi:type="dcterms:W3CDTF">2018-09-10T08:30:41Z</dcterms:modified>
</cp:coreProperties>
</file>