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jpeg" ContentType="image/jpeg"/>
  <Default Extension="xml" ContentType="application/xml"/>
  <Override PartName="/ppt/presentation.xml" ContentType="application/vnd.openxmlformats-officedocument.presentationml.presentation.main+xml"/>
  <Override PartName="/ppt/slides/slide40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31.xml" ContentType="application/vnd.openxmlformats-officedocument.presentationml.slide+xml"/>
  <Override PartName="/ppt/slides/slide3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1.xml" ContentType="application/vnd.openxmlformats-officedocument.presentationml.slide+xml"/>
  <Override PartName="/ppt/slides/slide43.xml" ContentType="application/vnd.openxmlformats-officedocument.presentationml.slide+xml"/>
  <Override PartName="/ppt/slides/slide5.xml" ContentType="application/vnd.openxmlformats-officedocument.presentationml.slide+xml"/>
  <Override PartName="/ppt/slides/slide42.xml" ContentType="application/vnd.openxmlformats-officedocument.presentationml.slide+xml"/>
  <Override PartName="/ppt/slides/slide7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97" r:id="rId2"/>
    <p:sldId id="299" r:id="rId3"/>
    <p:sldId id="300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8" r:id="rId4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75" d="100"/>
          <a:sy n="75" d="100"/>
        </p:scale>
        <p:origin x="-372" y="-5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customXml" Target="../customXml/item3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953E-3C4A-4594-BA9E-4D39D6F97A67}" type="datetimeFigureOut">
              <a:rPr lang="ar-SA" smtClean="0"/>
              <a:t>07/05/1438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4E1FF-3065-4FDE-965F-1E605F515BC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953E-3C4A-4594-BA9E-4D39D6F97A67}" type="datetimeFigureOut">
              <a:rPr lang="ar-SA" smtClean="0"/>
              <a:t>07/05/1438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4E1FF-3065-4FDE-965F-1E605F515BC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953E-3C4A-4594-BA9E-4D39D6F97A67}" type="datetimeFigureOut">
              <a:rPr lang="ar-SA" smtClean="0"/>
              <a:t>07/05/1438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4E1FF-3065-4FDE-965F-1E605F515BC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953E-3C4A-4594-BA9E-4D39D6F97A67}" type="datetimeFigureOut">
              <a:rPr lang="ar-SA" smtClean="0"/>
              <a:t>07/05/1438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4E1FF-3065-4FDE-965F-1E605F515BC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953E-3C4A-4594-BA9E-4D39D6F97A67}" type="datetimeFigureOut">
              <a:rPr lang="ar-SA" smtClean="0"/>
              <a:t>07/05/1438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4E1FF-3065-4FDE-965F-1E605F515BC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953E-3C4A-4594-BA9E-4D39D6F97A67}" type="datetimeFigureOut">
              <a:rPr lang="ar-SA" smtClean="0"/>
              <a:t>07/05/1438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4E1FF-3065-4FDE-965F-1E605F515BC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953E-3C4A-4594-BA9E-4D39D6F97A67}" type="datetimeFigureOut">
              <a:rPr lang="ar-SA" smtClean="0"/>
              <a:t>07/05/1438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4E1FF-3065-4FDE-965F-1E605F515BC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953E-3C4A-4594-BA9E-4D39D6F97A67}" type="datetimeFigureOut">
              <a:rPr lang="ar-SA" smtClean="0"/>
              <a:t>07/05/1438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4E1FF-3065-4FDE-965F-1E605F515BC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953E-3C4A-4594-BA9E-4D39D6F97A67}" type="datetimeFigureOut">
              <a:rPr lang="ar-SA" smtClean="0"/>
              <a:t>07/05/1438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4E1FF-3065-4FDE-965F-1E605F515BC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953E-3C4A-4594-BA9E-4D39D6F97A67}" type="datetimeFigureOut">
              <a:rPr lang="ar-SA" smtClean="0"/>
              <a:t>07/05/1438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4E1FF-3065-4FDE-965F-1E605F515BC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7953E-3C4A-4594-BA9E-4D39D6F97A67}" type="datetimeFigureOut">
              <a:rPr lang="ar-SA" smtClean="0"/>
              <a:t>07/05/1438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4E1FF-3065-4FDE-965F-1E605F515BCC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87953E-3C4A-4594-BA9E-4D39D6F97A67}" type="datetimeFigureOut">
              <a:rPr lang="ar-SA" smtClean="0"/>
              <a:t>07/05/1438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4E1FF-3065-4FDE-965F-1E605F515BCC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8434" name="Picture 2" descr="http://www.ar-des.com/sites/default/files/ksu_1.png?139168571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766" t="23810" r="55187" b="34275"/>
          <a:stretch>
            <a:fillRect/>
          </a:stretch>
        </p:blipFill>
        <p:spPr bwMode="auto">
          <a:xfrm>
            <a:off x="7000924" y="121248"/>
            <a:ext cx="1928794" cy="735984"/>
          </a:xfrm>
          <a:prstGeom prst="rect">
            <a:avLst/>
          </a:prstGeom>
          <a:noFill/>
        </p:spPr>
      </p:pic>
      <p:sp>
        <p:nvSpPr>
          <p:cNvPr id="17" name="مربع نص 16"/>
          <p:cNvSpPr txBox="1"/>
          <p:nvPr/>
        </p:nvSpPr>
        <p:spPr>
          <a:xfrm>
            <a:off x="838200" y="1676400"/>
            <a:ext cx="7067962" cy="1323439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8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بسم الله الرحمن الرحيم</a:t>
            </a:r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4659029" y="3202857"/>
            <a:ext cx="3323346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الحمد لله رب العالمين</a:t>
            </a:r>
          </a:p>
        </p:txBody>
      </p:sp>
      <p:sp>
        <p:nvSpPr>
          <p:cNvPr id="20" name="مربع نص 19"/>
          <p:cNvSpPr txBox="1"/>
          <p:nvPr/>
        </p:nvSpPr>
        <p:spPr>
          <a:xfrm>
            <a:off x="1905000" y="3964857"/>
            <a:ext cx="4421403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وأفضل الصلاة وأتم التسليم</a:t>
            </a:r>
          </a:p>
        </p:txBody>
      </p:sp>
      <p:sp>
        <p:nvSpPr>
          <p:cNvPr id="21" name="مربع نص 20"/>
          <p:cNvSpPr txBox="1"/>
          <p:nvPr/>
        </p:nvSpPr>
        <p:spPr>
          <a:xfrm>
            <a:off x="1447800" y="4955457"/>
            <a:ext cx="6452408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على سيدنا محمد وعلى آله وصحبه أجمعين</a:t>
            </a:r>
          </a:p>
        </p:txBody>
      </p:sp>
      <p:cxnSp>
        <p:nvCxnSpPr>
          <p:cNvPr id="24" name="رابط مستقيم 23"/>
          <p:cNvCxnSpPr/>
          <p:nvPr/>
        </p:nvCxnSpPr>
        <p:spPr bwMode="auto">
          <a:xfrm rot="10800000">
            <a:off x="-32" y="150811"/>
            <a:ext cx="6929454" cy="158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رابط مستقيم 24"/>
          <p:cNvCxnSpPr/>
          <p:nvPr/>
        </p:nvCxnSpPr>
        <p:spPr bwMode="auto">
          <a:xfrm rot="10800000">
            <a:off x="-32" y="838201"/>
            <a:ext cx="6929454" cy="1588"/>
          </a:xfrm>
          <a:prstGeom prst="line">
            <a:avLst/>
          </a:prstGeom>
          <a:solidFill>
            <a:schemeClr val="accent1"/>
          </a:solidFill>
          <a:ln w="317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مربع نص 12"/>
          <p:cNvSpPr txBox="1"/>
          <p:nvPr/>
        </p:nvSpPr>
        <p:spPr>
          <a:xfrm>
            <a:off x="0" y="5842337"/>
            <a:ext cx="80663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  <a:hlinkClick r:id="" action="ppaction://hlinkshowjump?jump=nextslide"/>
              </a:rPr>
              <a:t>تابع</a:t>
            </a:r>
            <a:endParaRPr lang="ar-SA" sz="6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 10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765175"/>
            <a:ext cx="763905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71775" y="2276475"/>
            <a:ext cx="4176713" cy="1943100"/>
            <a:chOff x="3787" y="2840"/>
            <a:chExt cx="1316" cy="908"/>
          </a:xfrm>
        </p:grpSpPr>
        <p:sp>
          <p:nvSpPr>
            <p:cNvPr id="8199" name="Oval 4"/>
            <p:cNvSpPr>
              <a:spLocks noChangeArrowheads="1"/>
            </p:cNvSpPr>
            <p:nvPr/>
          </p:nvSpPr>
          <p:spPr bwMode="auto">
            <a:xfrm>
              <a:off x="3787" y="3249"/>
              <a:ext cx="862" cy="499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8200" name="Line 5"/>
            <p:cNvSpPr>
              <a:spLocks noChangeShapeType="1"/>
            </p:cNvSpPr>
            <p:nvPr/>
          </p:nvSpPr>
          <p:spPr bwMode="auto">
            <a:xfrm flipH="1">
              <a:off x="4558" y="2840"/>
              <a:ext cx="545" cy="45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8196" name="Line 6"/>
          <p:cNvSpPr>
            <a:spLocks noChangeShapeType="1"/>
          </p:cNvSpPr>
          <p:nvPr/>
        </p:nvSpPr>
        <p:spPr bwMode="auto">
          <a:xfrm flipH="1">
            <a:off x="3924300" y="4005263"/>
            <a:ext cx="2087563" cy="64770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197" name="Line 8"/>
          <p:cNvSpPr>
            <a:spLocks noChangeShapeType="1"/>
          </p:cNvSpPr>
          <p:nvPr/>
        </p:nvSpPr>
        <p:spPr bwMode="auto">
          <a:xfrm flipH="1">
            <a:off x="2843213" y="5013325"/>
            <a:ext cx="2665412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9" name="مربع نص 8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152400" y="5715000"/>
            <a:ext cx="80663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  <a:hlinkClick r:id="" action="ppaction://hlinkshowjump?jump=nextslide"/>
              </a:rPr>
              <a:t>تابع</a:t>
            </a:r>
            <a:endParaRPr lang="ar-SA" sz="6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 animBg="1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218" name="Picture 5"/>
          <p:cNvPicPr>
            <a:picLocks noChangeAspect="1" noChangeArrowheads="1"/>
          </p:cNvPicPr>
          <p:nvPr/>
        </p:nvPicPr>
        <p:blipFill>
          <a:blip r:embed="rId2"/>
          <a:srcRect t="5888"/>
          <a:stretch>
            <a:fillRect/>
          </a:stretch>
        </p:blipFill>
        <p:spPr bwMode="auto">
          <a:xfrm>
            <a:off x="762000" y="908050"/>
            <a:ext cx="7620000" cy="537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52400" y="5715000"/>
            <a:ext cx="80663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  <a:hlinkClick r:id="" action="ppaction://hlinkshowjump?jump=nextslide"/>
              </a:rPr>
              <a:t>تابع</a:t>
            </a:r>
            <a:endParaRPr lang="ar-SA" sz="6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مستطيل 12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92150"/>
            <a:ext cx="7648575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Oval 4"/>
          <p:cNvSpPr>
            <a:spLocks noChangeArrowheads="1"/>
          </p:cNvSpPr>
          <p:nvPr/>
        </p:nvSpPr>
        <p:spPr bwMode="auto">
          <a:xfrm>
            <a:off x="1692275" y="3952875"/>
            <a:ext cx="2263775" cy="989013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 flipH="1">
            <a:off x="3924300" y="4076700"/>
            <a:ext cx="1800225" cy="288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0245" name="Text Box 6"/>
          <p:cNvSpPr txBox="1">
            <a:spLocks noChangeArrowheads="1"/>
          </p:cNvSpPr>
          <p:nvPr/>
        </p:nvSpPr>
        <p:spPr bwMode="auto">
          <a:xfrm>
            <a:off x="3779838" y="3644900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3300"/>
                </a:solidFill>
              </a:rPr>
              <a:t>1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227763" y="3933825"/>
            <a:ext cx="2303462" cy="1512888"/>
            <a:chOff x="3787" y="2840"/>
            <a:chExt cx="1316" cy="908"/>
          </a:xfrm>
        </p:grpSpPr>
        <p:sp>
          <p:nvSpPr>
            <p:cNvPr id="10249" name="Oval 8"/>
            <p:cNvSpPr>
              <a:spLocks noChangeArrowheads="1"/>
            </p:cNvSpPr>
            <p:nvPr/>
          </p:nvSpPr>
          <p:spPr bwMode="auto">
            <a:xfrm>
              <a:off x="3787" y="3249"/>
              <a:ext cx="862" cy="499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10250" name="Line 9"/>
            <p:cNvSpPr>
              <a:spLocks noChangeShapeType="1"/>
            </p:cNvSpPr>
            <p:nvPr/>
          </p:nvSpPr>
          <p:spPr bwMode="auto">
            <a:xfrm flipH="1">
              <a:off x="4558" y="2840"/>
              <a:ext cx="545" cy="45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247" name="Text Box 10"/>
          <p:cNvSpPr txBox="1">
            <a:spLocks noChangeArrowheads="1"/>
          </p:cNvSpPr>
          <p:nvPr/>
        </p:nvSpPr>
        <p:spPr bwMode="auto">
          <a:xfrm>
            <a:off x="7812088" y="4292600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400" dirty="0">
                <a:solidFill>
                  <a:srgbClr val="FF3300"/>
                </a:solidFill>
              </a:rPr>
              <a:t>2</a:t>
            </a:r>
          </a:p>
        </p:txBody>
      </p:sp>
      <p:sp>
        <p:nvSpPr>
          <p:cNvPr id="11" name="مربع نص 10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152400" y="5715000"/>
            <a:ext cx="80663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  <a:hlinkClick r:id="" action="ppaction://hlinkshowjump?jump=nextslide"/>
              </a:rPr>
              <a:t>تابع</a:t>
            </a:r>
            <a:endParaRPr lang="ar-SA" sz="6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2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nimBg="1"/>
      <p:bldP spid="10244" grpId="0" animBg="1"/>
      <p:bldP spid="10245" grpId="0"/>
      <p:bldP spid="1024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1525" y="671513"/>
            <a:ext cx="760095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Oval 3"/>
          <p:cNvSpPr>
            <a:spLocks noChangeArrowheads="1"/>
          </p:cNvSpPr>
          <p:nvPr/>
        </p:nvSpPr>
        <p:spPr bwMode="auto">
          <a:xfrm>
            <a:off x="1692275" y="2565400"/>
            <a:ext cx="5616575" cy="129540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 flipV="1">
            <a:off x="5508625" y="3860800"/>
            <a:ext cx="1255713" cy="5048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52400" y="5715000"/>
            <a:ext cx="80663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  <a:hlinkClick r:id="" action="ppaction://hlinkshowjump?jump=nextslide"/>
              </a:rPr>
              <a:t>تابع</a:t>
            </a:r>
            <a:endParaRPr lang="ar-SA" sz="6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nimBg="1"/>
      <p:bldP spid="11268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229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66750"/>
            <a:ext cx="76200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Oval 4"/>
          <p:cNvSpPr>
            <a:spLocks noChangeArrowheads="1"/>
          </p:cNvSpPr>
          <p:nvPr/>
        </p:nvSpPr>
        <p:spPr bwMode="auto">
          <a:xfrm>
            <a:off x="5508625" y="3462766"/>
            <a:ext cx="1508803" cy="831422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2294" name="Line 5"/>
          <p:cNvSpPr>
            <a:spLocks noChangeShapeType="1"/>
          </p:cNvSpPr>
          <p:nvPr/>
        </p:nvSpPr>
        <p:spPr bwMode="auto">
          <a:xfrm flipH="1">
            <a:off x="6858146" y="2781300"/>
            <a:ext cx="953942" cy="75644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52400" y="5715000"/>
            <a:ext cx="80663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  <a:hlinkClick r:id="" action="ppaction://hlinkshowjump?jump=nextslide"/>
              </a:rPr>
              <a:t>تابع</a:t>
            </a:r>
            <a:endParaRPr lang="ar-SA" sz="6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 animBg="1"/>
      <p:bldP spid="12294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31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1050" y="676275"/>
            <a:ext cx="7581900" cy="550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Oval 4"/>
          <p:cNvSpPr>
            <a:spLocks noChangeArrowheads="1"/>
          </p:cNvSpPr>
          <p:nvPr/>
        </p:nvSpPr>
        <p:spPr bwMode="auto">
          <a:xfrm>
            <a:off x="5292725" y="3462766"/>
            <a:ext cx="1508803" cy="831422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3318" name="Line 5"/>
          <p:cNvSpPr>
            <a:spLocks noChangeShapeType="1"/>
          </p:cNvSpPr>
          <p:nvPr/>
        </p:nvSpPr>
        <p:spPr bwMode="auto">
          <a:xfrm flipH="1">
            <a:off x="6642246" y="2781300"/>
            <a:ext cx="953942" cy="75644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52400" y="5715000"/>
            <a:ext cx="80663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  <a:hlinkClick r:id="" action="ppaction://hlinkshowjump?jump=nextslide"/>
              </a:rPr>
              <a:t>تابع</a:t>
            </a:r>
            <a:endParaRPr lang="ar-SA" sz="6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13318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338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692150"/>
            <a:ext cx="7591425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Oval 4"/>
          <p:cNvSpPr>
            <a:spLocks noChangeArrowheads="1"/>
          </p:cNvSpPr>
          <p:nvPr/>
        </p:nvSpPr>
        <p:spPr bwMode="auto">
          <a:xfrm>
            <a:off x="4140200" y="3560016"/>
            <a:ext cx="1604468" cy="950072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4345" name="Line 5"/>
          <p:cNvSpPr>
            <a:spLocks noChangeShapeType="1"/>
          </p:cNvSpPr>
          <p:nvPr/>
        </p:nvSpPr>
        <p:spPr bwMode="auto">
          <a:xfrm flipH="1">
            <a:off x="5575287" y="2781300"/>
            <a:ext cx="1014426" cy="86439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4342" name="Oval 10"/>
          <p:cNvSpPr>
            <a:spLocks noChangeArrowheads="1"/>
          </p:cNvSpPr>
          <p:nvPr/>
        </p:nvSpPr>
        <p:spPr bwMode="auto">
          <a:xfrm>
            <a:off x="5867400" y="3790235"/>
            <a:ext cx="896339" cy="79129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4343" name="Line 11"/>
          <p:cNvSpPr>
            <a:spLocks noChangeShapeType="1"/>
          </p:cNvSpPr>
          <p:nvPr/>
        </p:nvSpPr>
        <p:spPr bwMode="auto">
          <a:xfrm flipH="1">
            <a:off x="6669114" y="3141663"/>
            <a:ext cx="566711" cy="719931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10" name="مربع نص 9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52400" y="5715000"/>
            <a:ext cx="80663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  <a:hlinkClick r:id="" action="ppaction://hlinkshowjump?jump=nextslide"/>
              </a:rPr>
              <a:t>تابع</a:t>
            </a:r>
            <a:endParaRPr lang="ar-SA" sz="6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 animBg="1"/>
      <p:bldP spid="14345" grpId="0" animBg="1"/>
      <p:bldP spid="14342" grpId="0" animBg="1"/>
      <p:bldP spid="14343" grpId="0" animBg="1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536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8" y="666750"/>
            <a:ext cx="762952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52400" y="5715000"/>
            <a:ext cx="80663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  <a:hlinkClick r:id="" action="ppaction://hlinkshowjump?jump=nextslide"/>
              </a:rPr>
              <a:t>تابع</a:t>
            </a:r>
            <a:endParaRPr lang="ar-SA" sz="6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6386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666750"/>
            <a:ext cx="761047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908175" y="2636838"/>
            <a:ext cx="5184775" cy="4318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H="1" flipV="1">
            <a:off x="5364163" y="2852738"/>
            <a:ext cx="1368425" cy="720725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52400" y="5715000"/>
            <a:ext cx="80663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  <a:hlinkClick r:id="" action="ppaction://hlinkshowjump?jump=nextslide"/>
              </a:rPr>
              <a:t>تابع</a:t>
            </a:r>
            <a:endParaRPr lang="ar-SA" sz="6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200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8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74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8" y="652463"/>
            <a:ext cx="762952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Oval 4"/>
          <p:cNvSpPr>
            <a:spLocks noChangeArrowheads="1"/>
          </p:cNvSpPr>
          <p:nvPr/>
        </p:nvSpPr>
        <p:spPr bwMode="auto">
          <a:xfrm>
            <a:off x="5292725" y="3462766"/>
            <a:ext cx="1508803" cy="831422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7414" name="Line 5"/>
          <p:cNvSpPr>
            <a:spLocks noChangeShapeType="1"/>
          </p:cNvSpPr>
          <p:nvPr/>
        </p:nvSpPr>
        <p:spPr bwMode="auto">
          <a:xfrm flipH="1">
            <a:off x="6642246" y="2781300"/>
            <a:ext cx="953942" cy="75644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52400" y="5715000"/>
            <a:ext cx="80663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  <a:hlinkClick r:id="" action="ppaction://hlinkshowjump?jump=nextslide"/>
              </a:rPr>
              <a:t>تابع</a:t>
            </a:r>
            <a:endParaRPr lang="ar-SA" sz="6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nimBg="1"/>
      <p:bldP spid="17414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0" y="2514600"/>
            <a:ext cx="9144000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الجزء الأول</a:t>
            </a:r>
            <a:endParaRPr lang="ar-SA" sz="8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0" y="5842337"/>
            <a:ext cx="80663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  <a:hlinkClick r:id="" action="ppaction://hlinkshowjump?jump=nextslide"/>
              </a:rPr>
              <a:t>تابع</a:t>
            </a:r>
            <a:endParaRPr lang="ar-SA" sz="6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843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713" y="652463"/>
            <a:ext cx="7648575" cy="555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Oval 4"/>
          <p:cNvSpPr>
            <a:spLocks noChangeArrowheads="1"/>
          </p:cNvSpPr>
          <p:nvPr/>
        </p:nvSpPr>
        <p:spPr bwMode="auto">
          <a:xfrm>
            <a:off x="5867400" y="3710844"/>
            <a:ext cx="896339" cy="870681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8438" name="Line 5"/>
          <p:cNvSpPr>
            <a:spLocks noChangeShapeType="1"/>
          </p:cNvSpPr>
          <p:nvPr/>
        </p:nvSpPr>
        <p:spPr bwMode="auto">
          <a:xfrm flipH="1">
            <a:off x="6669114" y="2997200"/>
            <a:ext cx="566711" cy="79216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52400" y="5715000"/>
            <a:ext cx="80663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  <a:hlinkClick r:id="" action="ppaction://hlinkshowjump?jump=nextslide"/>
              </a:rPr>
              <a:t>تابع</a:t>
            </a:r>
            <a:endParaRPr lang="ar-SA" sz="6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7" grpId="0" animBg="1"/>
      <p:bldP spid="18438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66750"/>
            <a:ext cx="762000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2051050" y="2276475"/>
            <a:ext cx="5184775" cy="288925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H="1" flipV="1">
            <a:off x="5435600" y="2565400"/>
            <a:ext cx="1368425" cy="744538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52400" y="5715000"/>
            <a:ext cx="80663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  <a:hlinkClick r:id="" action="ppaction://hlinkshowjump?jump=nextslide"/>
              </a:rPr>
              <a:t>تابع</a:t>
            </a:r>
            <a:endParaRPr lang="ar-SA" sz="6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/>
      <p:bldP spid="19460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482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713" y="666750"/>
            <a:ext cx="764857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Oval 4"/>
          <p:cNvSpPr>
            <a:spLocks noChangeArrowheads="1"/>
          </p:cNvSpPr>
          <p:nvPr/>
        </p:nvSpPr>
        <p:spPr bwMode="auto">
          <a:xfrm>
            <a:off x="6227763" y="4615291"/>
            <a:ext cx="1508803" cy="831422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0486" name="Line 5"/>
          <p:cNvSpPr>
            <a:spLocks noChangeShapeType="1"/>
          </p:cNvSpPr>
          <p:nvPr/>
        </p:nvSpPr>
        <p:spPr bwMode="auto">
          <a:xfrm flipH="1">
            <a:off x="7577284" y="3933825"/>
            <a:ext cx="953941" cy="75644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7" name="مربع نص 6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52400" y="5715000"/>
            <a:ext cx="80663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  <a:hlinkClick r:id="" action="ppaction://hlinkshowjump?jump=nextslide"/>
              </a:rPr>
              <a:t>تابع</a:t>
            </a:r>
            <a:endParaRPr lang="ar-SA" sz="6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6" grpId="0" animBg="1"/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ستطيل 9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8" y="666750"/>
            <a:ext cx="762952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8188" y="2349500"/>
            <a:ext cx="5156200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Oval 5"/>
          <p:cNvSpPr>
            <a:spLocks noChangeArrowheads="1"/>
          </p:cNvSpPr>
          <p:nvPr/>
        </p:nvSpPr>
        <p:spPr bwMode="auto">
          <a:xfrm>
            <a:off x="6227763" y="4615291"/>
            <a:ext cx="1508803" cy="831422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1511" name="Line 6"/>
          <p:cNvSpPr>
            <a:spLocks noChangeShapeType="1"/>
          </p:cNvSpPr>
          <p:nvPr/>
        </p:nvSpPr>
        <p:spPr bwMode="auto">
          <a:xfrm flipH="1">
            <a:off x="7577284" y="3933825"/>
            <a:ext cx="953941" cy="756444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ar-SA"/>
          </a:p>
        </p:txBody>
      </p:sp>
      <p:sp>
        <p:nvSpPr>
          <p:cNvPr id="8" name="مربع نص 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52400" y="5715000"/>
            <a:ext cx="80663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  <a:hlinkClick r:id="" action="ppaction://hlinkshowjump?jump=nextslide"/>
              </a:rPr>
              <a:t>تابع</a:t>
            </a:r>
            <a:endParaRPr lang="ar-SA" sz="6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0" grpId="0" animBg="1"/>
      <p:bldP spid="21511" grpId="0" animBg="1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0" y="661988"/>
            <a:ext cx="76581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1763713" y="2060575"/>
            <a:ext cx="431800" cy="504825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3429000" y="2276475"/>
            <a:ext cx="442913" cy="504825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52400" y="5715000"/>
            <a:ext cx="80663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  <a:hlinkClick r:id="" action="ppaction://hlinkshowjump?jump=nextslide"/>
              </a:rPr>
              <a:t>تابع</a:t>
            </a:r>
            <a:endParaRPr lang="ar-SA" sz="6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2" grpId="0" animBg="1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مستطيل 7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Oval 3"/>
          <p:cNvSpPr>
            <a:spLocks noChangeArrowheads="1"/>
          </p:cNvSpPr>
          <p:nvPr/>
        </p:nvSpPr>
        <p:spPr bwMode="auto">
          <a:xfrm>
            <a:off x="3492500" y="2349500"/>
            <a:ext cx="442913" cy="504825"/>
          </a:xfrm>
          <a:prstGeom prst="ellips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52400" y="5715000"/>
            <a:ext cx="80663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  <a:hlinkClick r:id="" action="ppaction://hlinkshowjump?jump=nextslide"/>
              </a:rPr>
              <a:t>تابع</a:t>
            </a:r>
            <a:endParaRPr lang="ar-SA" sz="6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52400" y="5715000"/>
            <a:ext cx="80663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  <a:hlinkClick r:id="" action="ppaction://hlinkshowjump?jump=nextslide"/>
              </a:rPr>
              <a:t>تابع</a:t>
            </a:r>
            <a:endParaRPr lang="ar-SA" sz="6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52400" y="5715000"/>
            <a:ext cx="80663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  <a:hlinkClick r:id="" action="ppaction://hlinkshowjump?jump=nextslide"/>
              </a:rPr>
              <a:t>تابع</a:t>
            </a:r>
            <a:endParaRPr lang="ar-SA" sz="6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52400" y="5715000"/>
            <a:ext cx="80663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  <a:hlinkClick r:id="" action="ppaction://hlinkshowjump?jump=nextslide"/>
              </a:rPr>
              <a:t>تابع</a:t>
            </a:r>
            <a:endParaRPr lang="ar-SA" sz="6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 t="26367" r="1985"/>
          <a:stretch>
            <a:fillRect/>
          </a:stretch>
        </p:blipFill>
        <p:spPr bwMode="auto">
          <a:xfrm>
            <a:off x="104775" y="1052513"/>
            <a:ext cx="8859838" cy="538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52400" y="5715000"/>
            <a:ext cx="80663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  <a:hlinkClick r:id="" action="ppaction://hlinkshowjump?jump=nextslide"/>
              </a:rPr>
              <a:t>تابع</a:t>
            </a:r>
            <a:endParaRPr lang="ar-SA" sz="6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مربع نص 16"/>
          <p:cNvSpPr txBox="1"/>
          <p:nvPr/>
        </p:nvSpPr>
        <p:spPr>
          <a:xfrm>
            <a:off x="0" y="2209800"/>
            <a:ext cx="9144000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تثبيت نظام التشغيل</a:t>
            </a:r>
          </a:p>
          <a:p>
            <a:pPr algn="ctr"/>
            <a:r>
              <a:rPr lang="en-US" sz="8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MS Windows 7</a:t>
            </a:r>
            <a:endParaRPr lang="ar-SA" sz="8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0" y="5842337"/>
            <a:ext cx="80663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  <a:hlinkClick r:id="" action="ppaction://hlinkshowjump?jump=nextslide"/>
              </a:rPr>
              <a:t>تابع</a:t>
            </a:r>
            <a:endParaRPr lang="ar-SA" sz="6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8" y="223838"/>
            <a:ext cx="9039225" cy="641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/>
          <p:nvPr/>
        </p:nvSpPr>
        <p:spPr>
          <a:xfrm>
            <a:off x="5334000" y="5029200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52400" y="5715000"/>
            <a:ext cx="80663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  <a:hlinkClick r:id="" action="ppaction://hlinkshowjump?jump=nextslide"/>
              </a:rPr>
              <a:t>تابع</a:t>
            </a:r>
            <a:endParaRPr lang="ar-SA" sz="6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 l="5902" t="4919" r="12399" b="13156"/>
          <a:stretch>
            <a:fillRect/>
          </a:stretch>
        </p:blipFill>
        <p:spPr bwMode="auto">
          <a:xfrm>
            <a:off x="323850" y="260350"/>
            <a:ext cx="8496300" cy="6389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52400" y="5715000"/>
            <a:ext cx="80663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  <a:hlinkClick r:id="" action="ppaction://hlinkshowjump?jump=nextslide"/>
              </a:rPr>
              <a:t>تابع</a:t>
            </a:r>
            <a:endParaRPr lang="ar-SA" sz="6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484313"/>
            <a:ext cx="8208963" cy="395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52400" y="5715000"/>
            <a:ext cx="80663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  <a:hlinkClick r:id="" action="ppaction://hlinkshowjump?jump=nextslide"/>
              </a:rPr>
              <a:t>تابع</a:t>
            </a:r>
            <a:endParaRPr lang="ar-SA" sz="6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52400" y="5715000"/>
            <a:ext cx="80663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  <a:hlinkClick r:id="" action="ppaction://hlinkshowjump?jump=nextslide"/>
              </a:rPr>
              <a:t>تابع</a:t>
            </a:r>
            <a:endParaRPr lang="ar-SA" sz="6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666750"/>
            <a:ext cx="757237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Oval 3"/>
          <p:cNvSpPr>
            <a:spLocks noChangeArrowheads="1"/>
          </p:cNvSpPr>
          <p:nvPr/>
        </p:nvSpPr>
        <p:spPr bwMode="auto">
          <a:xfrm>
            <a:off x="6156325" y="5013325"/>
            <a:ext cx="1728788" cy="936625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" name="مربع نص 4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52400" y="5715000"/>
            <a:ext cx="80663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  <a:hlinkClick r:id="" action="ppaction://hlinkshowjump?jump=nextslide"/>
              </a:rPr>
              <a:t>تابع</a:t>
            </a:r>
            <a:endParaRPr lang="ar-SA" sz="6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animBg="1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09600"/>
            <a:ext cx="76771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Oval 3"/>
          <p:cNvSpPr>
            <a:spLocks noChangeArrowheads="1"/>
          </p:cNvSpPr>
          <p:nvPr/>
        </p:nvSpPr>
        <p:spPr bwMode="auto">
          <a:xfrm>
            <a:off x="1763713" y="3284538"/>
            <a:ext cx="1728787" cy="936625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" name="مربع نص 4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52400" y="5715000"/>
            <a:ext cx="80663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  <a:hlinkClick r:id="" action="ppaction://hlinkshowjump?jump=nextslide"/>
              </a:rPr>
              <a:t>تابع</a:t>
            </a:r>
            <a:endParaRPr lang="ar-SA" sz="6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animBg="1"/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661988"/>
            <a:ext cx="761047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Oval 3"/>
          <p:cNvSpPr>
            <a:spLocks noChangeArrowheads="1"/>
          </p:cNvSpPr>
          <p:nvPr/>
        </p:nvSpPr>
        <p:spPr bwMode="auto">
          <a:xfrm>
            <a:off x="1763713" y="3284538"/>
            <a:ext cx="1728787" cy="936625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34820" name="Oval 4"/>
          <p:cNvSpPr>
            <a:spLocks noChangeArrowheads="1"/>
          </p:cNvSpPr>
          <p:nvPr/>
        </p:nvSpPr>
        <p:spPr bwMode="auto">
          <a:xfrm>
            <a:off x="6372225" y="5229225"/>
            <a:ext cx="1728788" cy="936625"/>
          </a:xfrm>
          <a:prstGeom prst="ellips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6" name="مربع نص 5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52400" y="5715000"/>
            <a:ext cx="80663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  <a:hlinkClick r:id="" action="ppaction://hlinkshowjump?jump=nextslide"/>
              </a:rPr>
              <a:t>تابع</a:t>
            </a:r>
            <a:endParaRPr lang="ar-SA" sz="6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animBg="1"/>
      <p:bldP spid="34820" grpId="0" animBg="1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" y="661988"/>
            <a:ext cx="7667625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979613" y="3357563"/>
            <a:ext cx="4608512" cy="647700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" name="مربع نص 4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52400" y="5715000"/>
            <a:ext cx="80663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  <a:hlinkClick r:id="" action="ppaction://hlinkshowjump?jump=nextslide"/>
              </a:rPr>
              <a:t>تابع</a:t>
            </a:r>
            <a:endParaRPr lang="ar-SA" sz="6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5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661988"/>
            <a:ext cx="7620000" cy="553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2051050" y="2276475"/>
            <a:ext cx="3673475" cy="369888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" name="مربع نص 4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52400" y="5715000"/>
            <a:ext cx="80663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  <a:hlinkClick r:id="" action="ppaction://hlinkshowjump?jump=nextslide"/>
              </a:rPr>
              <a:t>تابع</a:t>
            </a:r>
            <a:endParaRPr lang="ar-SA" sz="6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animBg="1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666750"/>
            <a:ext cx="761047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051050" y="2276475"/>
            <a:ext cx="3673475" cy="369888"/>
          </a:xfrm>
          <a:prstGeom prst="rect">
            <a:avLst/>
          </a:prstGeom>
          <a:noFill/>
          <a:ln w="2857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ar-SA"/>
          </a:p>
        </p:txBody>
      </p:sp>
      <p:sp>
        <p:nvSpPr>
          <p:cNvPr id="5" name="مربع نص 4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52400" y="5715000"/>
            <a:ext cx="80663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  <a:hlinkClick r:id="" action="ppaction://hlinkshowjump?jump=nextslide"/>
              </a:rPr>
              <a:t>تابع</a:t>
            </a:r>
            <a:endParaRPr lang="ar-SA" sz="6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203732" y="1143000"/>
            <a:ext cx="89402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ar-SA" sz="4800" dirty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نعيد إعدادات </a:t>
            </a:r>
            <a:r>
              <a:rPr lang="ar-SA" sz="4800" dirty="0" err="1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</a:t>
            </a:r>
            <a:r>
              <a:rPr lang="en-US" sz="4800" dirty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Bios </a:t>
            </a:r>
            <a:r>
              <a:rPr lang="ar-SA" sz="4800" dirty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 بحيث يكون الإقلاع من السواقة</a:t>
            </a: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4327645" y="3425825"/>
            <a:ext cx="340189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3200" dirty="0"/>
              <a:t> </a:t>
            </a:r>
            <a:r>
              <a:rPr lang="ar-SA" sz="4800" dirty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نعيد تشغيل الحاسب</a:t>
            </a:r>
            <a:endParaRPr lang="en-US" sz="4800" dirty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2052" name="Rectangle 7"/>
          <p:cNvSpPr>
            <a:spLocks noChangeArrowheads="1"/>
          </p:cNvSpPr>
          <p:nvPr/>
        </p:nvSpPr>
        <p:spPr bwMode="auto">
          <a:xfrm>
            <a:off x="152400" y="2362200"/>
            <a:ext cx="85922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ar-SA" sz="4800" dirty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حاملة نظام التشغيل </a:t>
            </a:r>
            <a:r>
              <a:rPr lang="en-US" sz="4800" dirty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Microsoft Windows 7</a:t>
            </a:r>
            <a:endParaRPr lang="ar-SA" sz="4800" dirty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52400" y="5715000"/>
            <a:ext cx="80663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  <a:hlinkClick r:id="" action="ppaction://hlinkshowjump?jump=nextslide"/>
              </a:rPr>
              <a:t>تابع</a:t>
            </a:r>
            <a:endParaRPr lang="ar-SA" sz="6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/>
      <p:bldP spid="2052" grpId="0"/>
      <p:bldP spid="8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0575" y="666750"/>
            <a:ext cx="7562850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52400" y="5715000"/>
            <a:ext cx="80663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  <a:hlinkClick r:id="" action="ppaction://hlinkshowjump?jump=nextslide"/>
              </a:rPr>
              <a:t>تابع</a:t>
            </a:r>
            <a:endParaRPr lang="ar-SA" sz="6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52400" y="5715000"/>
            <a:ext cx="80663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  <a:hlinkClick r:id="" action="ppaction://hlinkshowjump?jump=nextslide"/>
              </a:rPr>
              <a:t>تابع</a:t>
            </a:r>
            <a:endParaRPr lang="ar-SA" sz="6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" y="671513"/>
            <a:ext cx="7639050" cy="551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52400" y="5715000"/>
            <a:ext cx="80663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  <a:hlinkClick r:id="" action="ppaction://hlinkshowjump?jump=nextslide"/>
              </a:rPr>
              <a:t>تابع</a:t>
            </a:r>
            <a:endParaRPr lang="ar-SA" sz="6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" name="مربع نص 2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4" name="مربع نص 3">
            <a:hlinkClick r:id="" action="ppaction://hlinkshowjump?jump=firstslide"/>
          </p:cNvPr>
          <p:cNvSpPr txBox="1"/>
          <p:nvPr/>
        </p:nvSpPr>
        <p:spPr>
          <a:xfrm>
            <a:off x="4002824" y="2057400"/>
            <a:ext cx="122341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النهاية</a:t>
            </a:r>
            <a:endParaRPr lang="ar-SA" sz="6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125538"/>
            <a:ext cx="7993062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مربع نص 4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52400" y="5715000"/>
            <a:ext cx="80663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  <a:hlinkClick r:id="" action="ppaction://hlinkshowjump?jump=nextslide"/>
              </a:rPr>
              <a:t>تابع</a:t>
            </a:r>
            <a:endParaRPr lang="ar-SA" sz="6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/>
          <a:srcRect t="27560" r="2776"/>
          <a:stretch>
            <a:fillRect/>
          </a:stretch>
        </p:blipFill>
        <p:spPr bwMode="auto">
          <a:xfrm>
            <a:off x="684213" y="896938"/>
            <a:ext cx="7848600" cy="473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52400" y="5715000"/>
            <a:ext cx="80663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  <a:hlinkClick r:id="" action="ppaction://hlinkshowjump?jump=nextslide"/>
              </a:rPr>
              <a:t>تابع</a:t>
            </a:r>
            <a:endParaRPr lang="ar-SA" sz="6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28342" r="1985"/>
          <a:stretch>
            <a:fillRect/>
          </a:stretch>
        </p:blipFill>
        <p:spPr bwMode="auto">
          <a:xfrm>
            <a:off x="539750" y="949325"/>
            <a:ext cx="80645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52400" y="5715000"/>
            <a:ext cx="80663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  <a:hlinkClick r:id="" action="ppaction://hlinkshowjump?jump=nextslide"/>
              </a:rPr>
              <a:t>تابع</a:t>
            </a:r>
            <a:endParaRPr lang="ar-SA" sz="6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 t="28537" r="3003"/>
          <a:stretch>
            <a:fillRect/>
          </a:stretch>
        </p:blipFill>
        <p:spPr bwMode="auto">
          <a:xfrm>
            <a:off x="539750" y="979488"/>
            <a:ext cx="8064500" cy="480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مربع نص 3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52400" y="5715000"/>
            <a:ext cx="80663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  <a:hlinkClick r:id="" action="ppaction://hlinkshowjump?jump=nextslide"/>
              </a:rPr>
              <a:t>تابع</a:t>
            </a:r>
            <a:endParaRPr lang="ar-SA" sz="6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مستطيل 8"/>
          <p:cNvSpPr/>
          <p:nvPr/>
        </p:nvSpPr>
        <p:spPr>
          <a:xfrm>
            <a:off x="0" y="0"/>
            <a:ext cx="1571604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7238" y="790575"/>
            <a:ext cx="7629525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6011863" y="4508500"/>
            <a:ext cx="2089150" cy="1441450"/>
            <a:chOff x="3787" y="2840"/>
            <a:chExt cx="1316" cy="908"/>
          </a:xfrm>
        </p:grpSpPr>
        <p:sp>
          <p:nvSpPr>
            <p:cNvPr id="7173" name="Oval 3"/>
            <p:cNvSpPr>
              <a:spLocks noChangeArrowheads="1"/>
            </p:cNvSpPr>
            <p:nvPr/>
          </p:nvSpPr>
          <p:spPr bwMode="auto">
            <a:xfrm>
              <a:off x="3787" y="3249"/>
              <a:ext cx="862" cy="499"/>
            </a:xfrm>
            <a:prstGeom prst="ellips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7174" name="Line 4"/>
            <p:cNvSpPr>
              <a:spLocks noChangeShapeType="1"/>
            </p:cNvSpPr>
            <p:nvPr/>
          </p:nvSpPr>
          <p:spPr bwMode="auto">
            <a:xfrm flipH="1">
              <a:off x="4558" y="2840"/>
              <a:ext cx="545" cy="454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7" name="مربع نص 6"/>
          <p:cNvSpPr txBox="1"/>
          <p:nvPr/>
        </p:nvSpPr>
        <p:spPr>
          <a:xfrm>
            <a:off x="5692414" y="6273249"/>
            <a:ext cx="3451586" cy="58477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الدكتور هشام عادل </a:t>
            </a:r>
            <a:r>
              <a:rPr lang="ar-SA" sz="3200" dirty="0" err="1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</a:rPr>
              <a:t>عبهري</a:t>
            </a:r>
            <a:endParaRPr lang="ar-SA" sz="32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52400" y="5715000"/>
            <a:ext cx="806632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dirty="0" smtClean="0">
                <a:solidFill>
                  <a:schemeClr val="accent4">
                    <a:lumMod val="75000"/>
                  </a:schemeClr>
                </a:solidFill>
                <a:cs typeface="DecoType Naskh Variants" pitchFamily="2" charset="-78"/>
                <a:hlinkClick r:id="" action="ppaction://hlinkshowjump?jump=nextslide"/>
              </a:rPr>
              <a:t>تابع</a:t>
            </a:r>
            <a:endParaRPr lang="ar-SA" sz="6000" dirty="0" smtClean="0">
              <a:solidFill>
                <a:schemeClr val="accent4">
                  <a:lumMod val="75000"/>
                </a:schemeClr>
              </a:solidFill>
              <a:cs typeface="DecoType Naskh Variants" pitchFamily="2" charset="-78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5E69F5613B6C47B0158EFA0465A27C" ma:contentTypeVersion="0" ma:contentTypeDescription="Create a new document." ma:contentTypeScope="" ma:versionID="a7cc91187741d58fc58dcb7379d8072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B284F8-04DF-41FA-9319-856A87A6E8C1}"/>
</file>

<file path=customXml/itemProps2.xml><?xml version="1.0" encoding="utf-8"?>
<ds:datastoreItem xmlns:ds="http://schemas.openxmlformats.org/officeDocument/2006/customXml" ds:itemID="{57120AC2-EFB9-41EE-AAE6-AAC49B3E4F20}"/>
</file>

<file path=customXml/itemProps3.xml><?xml version="1.0" encoding="utf-8"?>
<ds:datastoreItem xmlns:ds="http://schemas.openxmlformats.org/officeDocument/2006/customXml" ds:itemID="{981F895A-CBFD-4B96-B4E1-CD73975A6E98}"/>
</file>

<file path=docProps/app.xml><?xml version="1.0" encoding="utf-8"?>
<Properties xmlns="http://schemas.openxmlformats.org/officeDocument/2006/extended-properties" xmlns:vt="http://schemas.openxmlformats.org/officeDocument/2006/docPropsVTypes">
  <TotalTime>311</TotalTime>
  <Words>263</Words>
  <Application>Microsoft Office PowerPoint</Application>
  <PresentationFormat>عرض على الشاشة (3:4)‏</PresentationFormat>
  <Paragraphs>98</Paragraphs>
  <Slides>43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43</vt:i4>
      </vt:variant>
    </vt:vector>
  </HeadingPairs>
  <TitlesOfParts>
    <vt:vector size="44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الشريحة 13</vt:lpstr>
      <vt:lpstr>الشريحة 14</vt:lpstr>
      <vt:lpstr>الشريحة 15</vt:lpstr>
      <vt:lpstr>الشريحة 16</vt:lpstr>
      <vt:lpstr>الشريحة 17</vt:lpstr>
      <vt:lpstr>الشريحة 18</vt:lpstr>
      <vt:lpstr>الشريحة 19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الشريحة 27</vt:lpstr>
      <vt:lpstr>الشريحة 28</vt:lpstr>
      <vt:lpstr>الشريحة 29</vt:lpstr>
      <vt:lpstr>الشريحة 30</vt:lpstr>
      <vt:lpstr>الشريحة 31</vt:lpstr>
      <vt:lpstr>الشريحة 32</vt:lpstr>
      <vt:lpstr>الشريحة 33</vt:lpstr>
      <vt:lpstr>الشريحة 34</vt:lpstr>
      <vt:lpstr>الشريحة 35</vt:lpstr>
      <vt:lpstr>الشريحة 36</vt:lpstr>
      <vt:lpstr>الشريحة 37</vt:lpstr>
      <vt:lpstr>الشريحة 38</vt:lpstr>
      <vt:lpstr>الشريحة 39</vt:lpstr>
      <vt:lpstr>الشريحة 40</vt:lpstr>
      <vt:lpstr>الشريحة 41</vt:lpstr>
      <vt:lpstr>الشريحة 42</vt:lpstr>
      <vt:lpstr>الشريحة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hisham</dc:creator>
  <cp:lastModifiedBy>hisham</cp:lastModifiedBy>
  <cp:revision>15</cp:revision>
  <dcterms:created xsi:type="dcterms:W3CDTF">2017-02-03T15:42:12Z</dcterms:created>
  <dcterms:modified xsi:type="dcterms:W3CDTF">2017-02-03T20:53:21Z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0x010100695E69F5613B6C47B0158EFA0465A27C</vt:lpwstr>
  </property>
</Properties>
</file>