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1"/>
  </p:notesMasterIdLst>
  <p:sldIdLst>
    <p:sldId id="256" r:id="rId2"/>
    <p:sldId id="293" r:id="rId3"/>
    <p:sldId id="297" r:id="rId4"/>
    <p:sldId id="298" r:id="rId5"/>
    <p:sldId id="300" r:id="rId6"/>
    <p:sldId id="301" r:id="rId7"/>
    <p:sldId id="302" r:id="rId8"/>
    <p:sldId id="303" r:id="rId9"/>
    <p:sldId id="30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084" y="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8EE9E8-9604-4EDC-8EF0-B52FB19A980D}" type="datetimeFigureOut">
              <a:rPr lang="en-US" smtClean="0"/>
              <a:t>10/10/2017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01E170-7B32-4455-9EED-7A908E7AF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2125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5132" y="2059012"/>
            <a:ext cx="9146751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19" y="2166365"/>
            <a:ext cx="8603674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970315"/>
            <a:ext cx="6858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0AE9B-A3F3-44AE-8943-C8B23409875F}" type="datetime1">
              <a:rPr lang="en-US" smtClean="0"/>
              <a:t>10/10/2017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Joel G Patalagsa, PhD(Nursing), RN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2571-19BE-4341-8579-8B4D7BBF20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622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B29F4-D25C-4789-983C-F0374817243C}" type="datetime1">
              <a:rPr lang="en-US" smtClean="0"/>
              <a:t>10/10/2017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Joel G Patalagsa, PhD(Nursing), RN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2571-19BE-4341-8579-8B4D7BBF20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122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764484" y="0"/>
            <a:ext cx="20574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468" y="609600"/>
            <a:ext cx="1801785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609600"/>
            <a:ext cx="5979968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22855"/>
            <a:ext cx="2057397" cy="365125"/>
          </a:xfrm>
        </p:spPr>
        <p:txBody>
          <a:bodyPr/>
          <a:lstStyle/>
          <a:p>
            <a:fld id="{3C221948-B90E-42D6-B88B-ECACA113D006}" type="datetime1">
              <a:rPr lang="en-US" smtClean="0"/>
              <a:t>10/10/2017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32102" y="6422855"/>
            <a:ext cx="3209752" cy="365125"/>
          </a:xfrm>
        </p:spPr>
        <p:txBody>
          <a:bodyPr/>
          <a:lstStyle/>
          <a:p>
            <a:r>
              <a:rPr lang="en-US" smtClean="0"/>
              <a:t>Joel G Patalagsa, PhD(Nursing), RN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4787" y="6422855"/>
            <a:ext cx="659819" cy="365125"/>
          </a:xfrm>
        </p:spPr>
        <p:txBody>
          <a:bodyPr/>
          <a:lstStyle/>
          <a:p>
            <a:fld id="{4C482571-19BE-4341-8579-8B4D7BBF20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26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F914F-B7D4-44BD-A04B-75301A4B49AE}" type="datetime1">
              <a:rPr lang="en-US" smtClean="0"/>
              <a:t>10/10/2017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Joel G Patalagsa, PhD(Nursing), RN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2571-19BE-4341-8579-8B4D7BBF20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227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5132" y="2059012"/>
            <a:ext cx="9146751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4893" y="2208879"/>
            <a:ext cx="78867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4893" y="3984400"/>
            <a:ext cx="78867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F32A6D4-47EE-41EA-BFF3-45633E5C7B13}" type="datetime1">
              <a:rPr lang="en-US" smtClean="0"/>
              <a:t>10/10/2017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Joel G Patalagsa, PhD(Nursing), RN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C482571-19BE-4341-8579-8B4D7BBF20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581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797" y="2011680"/>
            <a:ext cx="365760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2011680"/>
            <a:ext cx="365760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50AF4-D5DA-4CBC-B5A8-314547B75783}" type="datetime1">
              <a:rPr lang="en-US" smtClean="0"/>
              <a:t>10/10/2017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Joel G Patalagsa, PhD(Nursing), RN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2571-19BE-4341-8579-8B4D7BBF20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218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913470"/>
            <a:ext cx="365760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656566"/>
            <a:ext cx="365760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428" y="1913470"/>
            <a:ext cx="365760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00428" y="2656564"/>
            <a:ext cx="365760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17A5A-2870-4BCE-8A79-6DBD5BB3D69B}" type="datetime1">
              <a:rPr lang="en-US" smtClean="0"/>
              <a:t>10/10/2017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Joel G Patalagsa, PhD(Nursing), RN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2571-19BE-4341-8579-8B4D7BBF20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461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ADB21-53F5-4195-BEE6-358C76152DE1}" type="datetime1">
              <a:rPr lang="en-US" smtClean="0"/>
              <a:t>10/10/2017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Joel G Patalagsa, PhD(Nursing), RN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2571-19BE-4341-8579-8B4D7BBF20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174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A556C-04C9-42C6-BC2A-57C4BB02594A}" type="datetime1">
              <a:rPr lang="en-US" smtClean="0"/>
              <a:t>10/10/2017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Joel G Patalagsa, PhD(Nursing), RN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2571-19BE-4341-8579-8B4D7BBF20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641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48840"/>
            <a:ext cx="4572000" cy="38404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92568" y="2147487"/>
            <a:ext cx="256032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81526-FACD-4A51-BD71-C983F262839F}" type="datetime1">
              <a:rPr lang="en-US" smtClean="0"/>
              <a:t>10/10/2017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Joel G Patalagsa, PhD(Nursing), RN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2571-19BE-4341-8579-8B4D7BBF20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621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5800" y="2211494"/>
            <a:ext cx="4754880" cy="384048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85351" y="2150621"/>
            <a:ext cx="256032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F7113-C900-4FF5-A36A-735E85E94510}" type="datetime1">
              <a:rPr lang="en-US" smtClean="0"/>
              <a:t>10/10/2017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Joel G Patalagsa, PhD(Nursing), RN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2571-19BE-4341-8579-8B4D7BBF20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550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62" y="176109"/>
            <a:ext cx="9141714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019" y="284176"/>
            <a:ext cx="777240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019" y="2011680"/>
            <a:ext cx="777240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557" y="6422855"/>
            <a:ext cx="2595043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14CD3C06-0CD6-409A-9158-E4BA4A0ED63E}" type="datetime1">
              <a:rPr lang="en-US" smtClean="0"/>
              <a:t>10/10/2017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91000" y="6422855"/>
            <a:ext cx="40606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Joel G Patalagsa, PhD(Nursing), RN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65139" y="6422855"/>
            <a:ext cx="709698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4C482571-19BE-4341-8579-8B4D7BBF20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38191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76400" y="3276600"/>
            <a:ext cx="5791200" cy="146247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NURS 500</a:t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2571-19BE-4341-8579-8B4D7BBF20E3}" type="slidenum">
              <a:rPr lang="en-US" smtClean="0"/>
              <a:t>1</a:t>
            </a:fld>
            <a:endParaRPr lang="en-US"/>
          </a:p>
        </p:txBody>
      </p:sp>
      <p:pic>
        <p:nvPicPr>
          <p:cNvPr id="1026" name="Picture 2" descr="C:\Users\Joel\Desktop\KSU CON LOGO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8" b="4996"/>
          <a:stretch/>
        </p:blipFill>
        <p:spPr bwMode="auto">
          <a:xfrm>
            <a:off x="3048000" y="228600"/>
            <a:ext cx="2614352" cy="1492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>
            <a:off x="1066800" y="5029200"/>
            <a:ext cx="7543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/>
              <a:t>Research problem and questions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19418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2887" y="381000"/>
            <a:ext cx="8229600" cy="9906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 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0487" y="2013866"/>
            <a:ext cx="8382000" cy="4639663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Selecting a topic </a:t>
            </a:r>
          </a:p>
          <a:p>
            <a:pPr>
              <a:lnSpc>
                <a:spcPct val="100000"/>
              </a:lnSpc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Researcher start with a problem.</a:t>
            </a:r>
          </a:p>
          <a:p>
            <a:pPr>
              <a:lnSpc>
                <a:spcPct val="100000"/>
              </a:lnSpc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Problem is articulated as a problem statement. </a:t>
            </a:r>
          </a:p>
          <a:p>
            <a:pPr>
              <a:lnSpc>
                <a:spcPct val="100000"/>
              </a:lnSpc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Research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ignificance</a:t>
            </a:r>
          </a:p>
          <a:p>
            <a:pPr>
              <a:lnSpc>
                <a:spcPct val="100000"/>
              </a:lnSpc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Research Question</a:t>
            </a:r>
          </a:p>
          <a:p>
            <a:pPr>
              <a:lnSpc>
                <a:spcPct val="100000"/>
              </a:lnSpc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Statement of purpose</a:t>
            </a:r>
          </a:p>
          <a:p>
            <a:pPr>
              <a:lnSpc>
                <a:spcPct val="100000"/>
              </a:lnSpc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Research aims/ objectives </a:t>
            </a:r>
          </a:p>
          <a:p>
            <a:pPr marL="0" indent="0">
              <a:lnSpc>
                <a:spcPct val="150000"/>
              </a:lnSpc>
              <a:buNone/>
            </a:pP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2571-19BE-4341-8579-8B4D7BBF20E3}" type="slidenum">
              <a:rPr lang="en-US" smtClean="0"/>
              <a:t>2</a:t>
            </a:fld>
            <a:endParaRPr lang="en-U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6087195" y="6441546"/>
            <a:ext cx="202350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dirty="0" err="1">
                <a:latin typeface="Calibri" pitchFamily="34" charset="0"/>
              </a:rPr>
              <a:t>Polit</a:t>
            </a:r>
            <a:r>
              <a:rPr lang="en-US" altLang="en-US" dirty="0">
                <a:latin typeface="Calibri" pitchFamily="34" charset="0"/>
              </a:rPr>
              <a:t> &amp; Beck (</a:t>
            </a:r>
            <a:r>
              <a:rPr lang="en-US" altLang="en-US" dirty="0" smtClean="0">
                <a:latin typeface="Calibri" pitchFamily="34" charset="0"/>
              </a:rPr>
              <a:t>2017) </a:t>
            </a:r>
            <a:endParaRPr lang="en-US" altLang="en-US" dirty="0">
              <a:latin typeface="Perpet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1246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85800"/>
            <a:ext cx="8153400" cy="857250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Sources of Research Problems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1641" y="2133600"/>
            <a:ext cx="7547317" cy="3699272"/>
          </a:xfrm>
        </p:spPr>
        <p:txBody>
          <a:bodyPr>
            <a:no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Clinical experience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Quality improvement efforts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Nursing literature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Social issue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Theories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Ideas from external source</a:t>
            </a:r>
          </a:p>
        </p:txBody>
      </p:sp>
    </p:spTree>
    <p:extLst>
      <p:ext uri="{BB962C8B-B14F-4D97-AF65-F5344CB8AC3E}">
        <p14:creationId xmlns:p14="http://schemas.microsoft.com/office/powerpoint/2010/main" val="1523202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52400" y="381000"/>
            <a:ext cx="8534400" cy="857250"/>
          </a:xfrm>
        </p:spPr>
        <p:txBody>
          <a:bodyPr>
            <a:normAutofit/>
          </a:bodyPr>
          <a:lstStyle/>
          <a:p>
            <a:pPr algn="ctr"/>
            <a:r>
              <a:rPr lang="en-US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Developing Research Problems</a:t>
            </a:r>
            <a:endParaRPr lang="en-US" b="1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0"/>
            <a:ext cx="8915400" cy="4114800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Select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topic</a:t>
            </a:r>
          </a:p>
          <a:p>
            <a:pPr marL="0" indent="0">
              <a:buNone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Evaluate research problem in terms of FINER (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feasibility,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interesting, novel, ethical, and relevant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Six components of problem statement.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4912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6200" y="304800"/>
            <a:ext cx="8153400" cy="1506497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Statement of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purpose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905000"/>
            <a:ext cx="8382000" cy="3276600"/>
          </a:xfrm>
        </p:spPr>
        <p:txBody>
          <a:bodyPr>
            <a:noAutofit/>
          </a:bodyPr>
          <a:lstStyle/>
          <a:p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is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overall intention of the study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purpose is a single declarative statement that identifies 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F=Focus of the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study, O=Outcomes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variables of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interest, P=Population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be studied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Includes an action verb like to describe, to examine, to explore, to determine a relationship, to evaluate the effects of an intervention or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treatment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purpose of this research was……..</a:t>
            </a:r>
          </a:p>
        </p:txBody>
      </p:sp>
    </p:spTree>
    <p:extLst>
      <p:ext uri="{BB962C8B-B14F-4D97-AF65-F5344CB8AC3E}">
        <p14:creationId xmlns:p14="http://schemas.microsoft.com/office/powerpoint/2010/main" val="385852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52400" y="152400"/>
            <a:ext cx="8153400" cy="1506497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Research Questions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3511" y="2425891"/>
            <a:ext cx="7853289" cy="3394472"/>
          </a:xfrm>
        </p:spPr>
        <p:txBody>
          <a:bodyPr>
            <a:noAutofit/>
          </a:bodyPr>
          <a:lstStyle/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Paraphrase the statement </a:t>
            </a:r>
            <a:r>
              <a:rPr lang="en-US" sz="4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purpose</a:t>
            </a:r>
          </a:p>
          <a:p>
            <a:pPr marL="0" indent="0">
              <a:buNone/>
            </a:pPr>
            <a:r>
              <a:rPr lang="en-US" sz="4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PICOT format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5322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2057400"/>
            <a:ext cx="7772400" cy="4465320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is the problem that you will be investigating?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are the current gaps in knowledge about the problem you are investigating?</a:t>
            </a:r>
          </a:p>
          <a:p>
            <a:pPr marL="0" indent="0">
              <a:lnSpc>
                <a:spcPct val="150000"/>
              </a:lnSpc>
              <a:buNone/>
            </a:pP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argument are you building?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304800"/>
            <a:ext cx="6055743" cy="1087424"/>
          </a:xfrm>
        </p:spPr>
        <p:txBody>
          <a:bodyPr>
            <a:normAutofit/>
          </a:bodyPr>
          <a:lstStyle/>
          <a:p>
            <a:pPr algn="ctr"/>
            <a:r>
              <a:rPr lang="en-US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Class Activates </a:t>
            </a:r>
            <a:endParaRPr lang="en-US" b="1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3292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2057400"/>
            <a:ext cx="7772400" cy="446532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Based on the argument of the problem, what is the purpose of your study?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Based on is the purpose of your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study,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is/are the research question (s)?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304800"/>
            <a:ext cx="6055743" cy="1087424"/>
          </a:xfrm>
        </p:spPr>
        <p:txBody>
          <a:bodyPr>
            <a:normAutofit/>
          </a:bodyPr>
          <a:lstStyle/>
          <a:p>
            <a:pPr algn="ctr"/>
            <a:r>
              <a:rPr lang="en-US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Class Activates </a:t>
            </a:r>
            <a:endParaRPr lang="en-US" b="1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7527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62000" y="3429000"/>
            <a:ext cx="7772400" cy="1676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Question?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0117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anded" id="{98DFF888-2449-4D28-977C-6306C017633E}" vid="{9792607F-9579-4224-82FF-9C88C3E1E53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TM03090430[[fn=Banded]]</Template>
  <TotalTime>704</TotalTime>
  <Words>239</Words>
  <Application>Microsoft Office PowerPoint</Application>
  <PresentationFormat>On-screen Show (4:3)</PresentationFormat>
  <Paragraphs>48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Banded</vt:lpstr>
      <vt:lpstr> NURS 500    </vt:lpstr>
      <vt:lpstr>Introduction </vt:lpstr>
      <vt:lpstr>Sources of Research Problems </vt:lpstr>
      <vt:lpstr>Developing Research Problems</vt:lpstr>
      <vt:lpstr>Statement of purpose</vt:lpstr>
      <vt:lpstr>Research Questions</vt:lpstr>
      <vt:lpstr>Class Activates </vt:lpstr>
      <vt:lpstr>Class Activates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NURS 500 NURSING RESEARCH</dc:title>
  <dc:creator>Joel Patalagsa</dc:creator>
  <cp:lastModifiedBy>abdalshehri</cp:lastModifiedBy>
  <cp:revision>58</cp:revision>
  <dcterms:created xsi:type="dcterms:W3CDTF">2016-09-19T08:13:19Z</dcterms:created>
  <dcterms:modified xsi:type="dcterms:W3CDTF">2017-10-10T02:32:24Z</dcterms:modified>
</cp:coreProperties>
</file>