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245ED-C68A-403C-A7C0-B94130E00F8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76FF9-F3DD-45F2-AE78-C93C17804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6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76FF9-F3DD-45F2-AE78-C93C178049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4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yassersami/clinical-practice-guidelines-implementation-auditing-in-the-pediatrics-department-in-king-saud-university-medical-city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ntalcare.ca/en-CA/dental-education/continuing-education/ce311/ce311.aspx?ModuleName=coursecontent&amp;PartID=4&amp;SectionID=-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bm.net/oxford-centre-evidence-based-medicine-levels-evidence-march-2009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ro.org.au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orthopt.org/ICF/icf_2010/Achilles%20Tendinitis%20Clinical%20Guideline%20-%20JOSPT%20-%20Sept%202010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ice.org.uk/" TargetMode="External"/><Relationship Id="rId5" Type="http://schemas.openxmlformats.org/officeDocument/2006/relationships/hyperlink" Target="http://www.medicine.ox.ac.uk/bandolier/painres/download/whatis/whatareclinguide.pdf" TargetMode="External"/><Relationship Id="rId4" Type="http://schemas.openxmlformats.org/officeDocument/2006/relationships/hyperlink" Target="http://www.students4bestevidence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745" y="762000"/>
            <a:ext cx="7772400" cy="1470025"/>
          </a:xfrm>
        </p:spPr>
        <p:txBody>
          <a:bodyPr/>
          <a:lstStyle/>
          <a:p>
            <a:r>
              <a:rPr lang="en-US" dirty="0" smtClean="0"/>
              <a:t>RHS 434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8545" y="2286000"/>
            <a:ext cx="6400800" cy="2057400"/>
          </a:xfrm>
        </p:spPr>
        <p:txBody>
          <a:bodyPr/>
          <a:lstStyle/>
          <a:p>
            <a:r>
              <a:rPr lang="en-US" dirty="0" smtClean="0"/>
              <a:t>Tutorial lecture </a:t>
            </a:r>
            <a:r>
              <a:rPr lang="en-US" dirty="0"/>
              <a:t>for the guideline presentation assignment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705600" y="61722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 err="1">
                <a:solidFill>
                  <a:prstClr val="black"/>
                </a:solidFill>
              </a:rPr>
              <a:t>Kawthar</a:t>
            </a:r>
            <a:r>
              <a:rPr lang="en-US" sz="1200" dirty="0">
                <a:solidFill>
                  <a:prstClr val="black"/>
                </a:solidFill>
              </a:rPr>
              <a:t>, 2016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0"/>
            <a:ext cx="31432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48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772400" cy="5344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2600" y="5943600"/>
            <a:ext cx="67056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www.slideshare.net/yassersami/clinical-practice-guidelines-implementation-auditing-in-the-pediatrics-department-in-king-saud-university-medical-city</a:t>
            </a:r>
            <a:endParaRPr lang="en-US" sz="1400" dirty="0" smtClean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7792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importance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“Good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Practice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international ethical and scientific quality standard for the design, conduct, performance,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analyses and reporting of clinical trials.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Vijayananthan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</a:t>
            </a:r>
            <a:r>
              <a:rPr lang="en-US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Nawawi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Biomed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Imaging 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J. 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(2008)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Good Clinical Practice guidelines and its role in clinical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trials;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4(1): e5. Published online 2008 January 1. </a:t>
            </a:r>
            <a:r>
              <a:rPr lang="en-US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10.2349/biij.4.1.e5</a:t>
            </a:r>
          </a:p>
          <a:p>
            <a:pPr marL="0" indent="0">
              <a:buNone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6096000"/>
            <a:ext cx="20605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62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"/>
            <a:ext cx="5888278" cy="4396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86200" y="5410200"/>
            <a:ext cx="4572000" cy="6001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hlinkClick r:id="rId3"/>
              </a:rPr>
              <a:t>http://www.dentalcare.ca/en-CA/dental-education/continuing-education/ce311/ce311.aspx?ModuleName=coursecontent&amp;PartID=4&amp;SectionID=-</a:t>
            </a:r>
            <a:r>
              <a:rPr lang="en-US" sz="1100" dirty="0" smtClean="0">
                <a:hlinkClick r:id="rId3"/>
              </a:rPr>
              <a:t>1</a:t>
            </a:r>
            <a:endParaRPr lang="en-US" sz="1100" dirty="0" smtClean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248400"/>
            <a:ext cx="20605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42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/>
              <a:t>Oxford Centre for Evidence-based Medicine – Levels of Evidence (March 2009)</a:t>
            </a:r>
            <a:br>
              <a:rPr lang="en-US" sz="2800" dirty="0"/>
            </a:b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6785322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79775" y="5620434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en-US" sz="1600" dirty="0">
                <a:solidFill>
                  <a:prstClr val="black"/>
                </a:solidFill>
                <a:hlinkClick r:id="rId3"/>
              </a:rPr>
              <a:t>www.cebm.net/oxford-centre-evidence-based-medicine-levels-evidence-march-2009</a:t>
            </a:r>
            <a:r>
              <a:rPr lang="en-US" dirty="0">
                <a:solidFill>
                  <a:prstClr val="black"/>
                </a:solidFill>
                <a:hlinkClick r:id="rId3"/>
              </a:rPr>
              <a:t>/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288124"/>
            <a:ext cx="20605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10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1000"/>
            <a:ext cx="7010399" cy="53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05600" y="61722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 err="1">
                <a:solidFill>
                  <a:prstClr val="black"/>
                </a:solidFill>
              </a:rPr>
              <a:t>Kawthar</a:t>
            </a:r>
            <a:r>
              <a:rPr lang="en-US" sz="1200" dirty="0">
                <a:solidFill>
                  <a:prstClr val="black"/>
                </a:solidFill>
              </a:rPr>
              <a:t>, 2016</a:t>
            </a:r>
          </a:p>
        </p:txBody>
      </p:sp>
    </p:spTree>
    <p:extLst>
      <p:ext uri="{BB962C8B-B14F-4D97-AF65-F5344CB8AC3E}">
        <p14:creationId xmlns:p14="http://schemas.microsoft.com/office/powerpoint/2010/main" val="33983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 </a:t>
            </a:r>
            <a:r>
              <a:rPr lang="en-US" sz="2400" b="1" dirty="0"/>
              <a:t>National Institute for Health  and Care </a:t>
            </a:r>
            <a:r>
              <a:rPr lang="en-US" sz="2400" b="1" dirty="0" smtClean="0"/>
              <a:t>Excellence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400" b="1" dirty="0" smtClean="0"/>
              <a:t>Clinical guideline for Achilles Pain, stiffness</a:t>
            </a:r>
            <a:endParaRPr lang="en-US" sz="2400" b="1" dirty="0" smtClean="0">
              <a:hlinkClick r:id="rId2"/>
            </a:endParaRPr>
          </a:p>
          <a:p>
            <a:pPr marL="0" indent="0">
              <a:buNone/>
            </a:pP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://www.orthopt.org/ICF/icf_2010/Achilles%20Tendinitis%20Clinical%20Guideline%20-%20JOSPT%20-%</a:t>
            </a:r>
            <a:r>
              <a:rPr lang="en-US" sz="1600" dirty="0" smtClean="0">
                <a:hlinkClick r:id="rId2"/>
              </a:rPr>
              <a:t>20Sept%202010.pdf</a:t>
            </a:r>
            <a:endParaRPr lang="en-US" sz="1600" dirty="0" smtClean="0"/>
          </a:p>
          <a:p>
            <a:r>
              <a:rPr lang="en-US" sz="2400" b="1" dirty="0" smtClean="0"/>
              <a:t>Pedro</a:t>
            </a:r>
            <a:endParaRPr lang="en-US" sz="2400" b="1" dirty="0"/>
          </a:p>
          <a:p>
            <a:pPr marL="0" indent="0">
              <a:buNone/>
            </a:pPr>
            <a:r>
              <a:rPr lang="en-US" sz="1600" dirty="0">
                <a:hlinkClick r:id="rId3"/>
              </a:rPr>
              <a:t>http://www.pedro.org.au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r>
              <a:rPr lang="en-US" sz="2400" b="1" dirty="0" smtClean="0"/>
              <a:t>Extra helpful link </a:t>
            </a:r>
          </a:p>
          <a:p>
            <a:pPr marL="0" indent="0">
              <a:buNone/>
            </a:pPr>
            <a:r>
              <a:rPr lang="en-US" sz="1600" dirty="0">
                <a:hlinkClick r:id="rId4"/>
              </a:rPr>
              <a:t>http://www.students4bestevidence.net</a:t>
            </a:r>
            <a:r>
              <a:rPr lang="en-US" sz="1600" dirty="0" smtClean="0">
                <a:hlinkClick r:id="rId4"/>
              </a:rPr>
              <a:t>/</a:t>
            </a:r>
            <a:endParaRPr lang="en-US" sz="1600" dirty="0" smtClean="0"/>
          </a:p>
          <a:p>
            <a:r>
              <a:rPr lang="en-US" sz="2400" b="1" dirty="0"/>
              <a:t>What makes a good clinical guideline? </a:t>
            </a:r>
          </a:p>
          <a:p>
            <a:pPr marL="0" indent="0">
              <a:buNone/>
            </a:pPr>
            <a:r>
              <a:rPr lang="en-US" sz="1600" dirty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www.medicine.ox.ac.uk/bandolier/painres/download/whatis/whatareclinguide.pdf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740191" y="2133600"/>
            <a:ext cx="322220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6"/>
              </a:rPr>
              <a:t>https</a:t>
            </a:r>
            <a:r>
              <a:rPr lang="en-US" sz="1600" dirty="0">
                <a:hlinkClick r:id="rId6"/>
              </a:rPr>
              <a:t>://www.nice.org.uk</a:t>
            </a:r>
            <a:r>
              <a:rPr lang="en-US" sz="1600" dirty="0" smtClean="0">
                <a:hlinkClick r:id="rId6"/>
              </a:rPr>
              <a:t>/</a:t>
            </a:r>
            <a:endParaRPr lang="en-US" sz="1600" dirty="0" smtClean="0"/>
          </a:p>
          <a:p>
            <a:endParaRPr lang="en-US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96000"/>
            <a:ext cx="20605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79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447800"/>
            <a:ext cx="5105400" cy="3263106"/>
          </a:xfr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867400"/>
            <a:ext cx="2060575" cy="31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849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132</Words>
  <Application>Microsoft Office PowerPoint</Application>
  <PresentationFormat>On-screen Show (4:3)</PresentationFormat>
  <Paragraphs>26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RHS 434 </vt:lpstr>
      <vt:lpstr>PowerPoint Presentation</vt:lpstr>
      <vt:lpstr>It’s importance </vt:lpstr>
      <vt:lpstr>PowerPoint Presentation</vt:lpstr>
      <vt:lpstr>Oxford Centre for Evidence-based Medicine – Levels of Evidence (March 2009) </vt:lpstr>
      <vt:lpstr>PowerPoint Presentation</vt:lpstr>
      <vt:lpstr>examples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Kawthar Faraj Ajaj</dc:creator>
  <cp:lastModifiedBy>Kawthar Faraj Ajaj</cp:lastModifiedBy>
  <cp:revision>21</cp:revision>
  <dcterms:created xsi:type="dcterms:W3CDTF">2006-08-16T00:00:00Z</dcterms:created>
  <dcterms:modified xsi:type="dcterms:W3CDTF">2016-01-25T08:53:31Z</dcterms:modified>
</cp:coreProperties>
</file>