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2149-652B-4BA8-BD9D-9B23A9431BC2}" type="datetimeFigureOut">
              <a:rPr lang="ar-SA" smtClean="0"/>
              <a:t>16/03/39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8227-25DB-4075-9471-1DCD386EEB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12647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2149-652B-4BA8-BD9D-9B23A9431BC2}" type="datetimeFigureOut">
              <a:rPr lang="ar-SA" smtClean="0"/>
              <a:t>16/03/39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8227-25DB-4075-9471-1DCD386EEB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35806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2149-652B-4BA8-BD9D-9B23A9431BC2}" type="datetimeFigureOut">
              <a:rPr lang="ar-SA" smtClean="0"/>
              <a:t>16/03/39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8227-25DB-4075-9471-1DCD386EEB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00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2149-652B-4BA8-BD9D-9B23A9431BC2}" type="datetimeFigureOut">
              <a:rPr lang="ar-SA" smtClean="0"/>
              <a:t>16/03/39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8227-25DB-4075-9471-1DCD386EEB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12377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2149-652B-4BA8-BD9D-9B23A9431BC2}" type="datetimeFigureOut">
              <a:rPr lang="ar-SA" smtClean="0"/>
              <a:t>16/03/39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8227-25DB-4075-9471-1DCD386EEB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15087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2149-652B-4BA8-BD9D-9B23A9431BC2}" type="datetimeFigureOut">
              <a:rPr lang="ar-SA" smtClean="0"/>
              <a:t>16/03/39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8227-25DB-4075-9471-1DCD386EEB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13165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2149-652B-4BA8-BD9D-9B23A9431BC2}" type="datetimeFigureOut">
              <a:rPr lang="ar-SA" smtClean="0"/>
              <a:t>16/03/39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8227-25DB-4075-9471-1DCD386EEB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00148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2149-652B-4BA8-BD9D-9B23A9431BC2}" type="datetimeFigureOut">
              <a:rPr lang="ar-SA" smtClean="0"/>
              <a:t>16/03/39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8227-25DB-4075-9471-1DCD386EEB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12186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2149-652B-4BA8-BD9D-9B23A9431BC2}" type="datetimeFigureOut">
              <a:rPr lang="ar-SA" smtClean="0"/>
              <a:t>16/03/39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8227-25DB-4075-9471-1DCD386EEB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83964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2149-652B-4BA8-BD9D-9B23A9431BC2}" type="datetimeFigureOut">
              <a:rPr lang="ar-SA" smtClean="0"/>
              <a:t>16/03/39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8227-25DB-4075-9471-1DCD386EEB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05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2149-652B-4BA8-BD9D-9B23A9431BC2}" type="datetimeFigureOut">
              <a:rPr lang="ar-SA" smtClean="0"/>
              <a:t>16/03/39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8227-25DB-4075-9471-1DCD386EEB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0836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D2149-652B-4BA8-BD9D-9B23A9431BC2}" type="datetimeFigureOut">
              <a:rPr lang="ar-SA" smtClean="0"/>
              <a:t>16/03/39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88227-25DB-4075-9471-1DCD386EEB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453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تطبيقات الفصل 18</a:t>
            </a:r>
            <a:endParaRPr lang="ar-SA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159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تمرين 18-3 ص 418</a:t>
            </a:r>
            <a:endParaRPr lang="ar-SA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Both"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000 100    من حـ/ مصروفات الميزانية – بند الرواتب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إلى مذكورين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9000      حـ/ الأمانات المتنوعة – معاشات التقاعد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1000      حـ/ الإيرادات – </a:t>
            </a:r>
            <a:r>
              <a:rPr lang="ar-SA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جزاءات</a:t>
            </a:r>
            <a:endParaRPr lang="ar-SA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000 90   حـ/ أوامر الدفع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90   من حـ/ أوامر الدفع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000 90    إلى حـ/ جاري وزارة المالية</a:t>
            </a: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618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يتبع تمرين 18-3 ص 418</a:t>
            </a:r>
            <a:endParaRPr lang="ar-SA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(2) محذوف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(3) صافي الراتب= 5000 – (5000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9%) = 4550 ريال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عند إيداع الراتب في الصندوق:</a:t>
            </a: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4550   من حـ/ الصندوق</a:t>
            </a: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4550    إلى حـ/ الأمانات – مرتجع رواتب</a:t>
            </a: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433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412"/>
          </a:xfrm>
        </p:spPr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تمرين 18-5 ص 420</a:t>
            </a:r>
            <a:endParaRPr lang="ar-SA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0061"/>
            <a:ext cx="10515600" cy="532262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ar-SA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قيود إثبات السلفة:</a:t>
            </a: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20   من حـ/ عهد سلف مؤقتة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000 20   إلى حـ/ أوامر الدفع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20   من حـ/ أوامر الدفع 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000 20    إلى حـ/ جاري وزارة المالية</a:t>
            </a:r>
          </a:p>
          <a:p>
            <a:pPr marL="0" indent="0">
              <a:buNone/>
            </a:pPr>
            <a:endParaRPr lang="ar-SA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حساب مستحقات الموظف:</a:t>
            </a: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صافي راتب الموظف للشهر الواحد= 9600 – (9600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9 %) – 2000 = 6736 ريال</a:t>
            </a:r>
          </a:p>
          <a:p>
            <a:pPr marL="0" indent="0">
              <a:buNone/>
            </a:pPr>
            <a:endParaRPr lang="ar-SA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مستحقات الموظف عن ثلاثة أشهر = 6736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 = 20208 ريال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مكافأة بدل الانتداب = 500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(30 يوم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أشهر) = 500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90 = 000 45 ريال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إجمالي الاستحقاق = 20208 + 45000 = 208 65 ريال</a:t>
            </a: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51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يتبع  تمرين 18-5 ص 420</a:t>
            </a:r>
            <a:endParaRPr lang="ar-SA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SA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قيد صرف مستحقات الموظف في 10/8 (السنة المالية التالية):</a:t>
            </a: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بافتراض أن السنة المالية تبدأ في 7/1 وتنتهي في 6/30</a:t>
            </a:r>
          </a:p>
          <a:p>
            <a:pPr marL="0" indent="0">
              <a:buNone/>
            </a:pPr>
            <a:endParaRPr lang="ar-SA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من مذكورين</a:t>
            </a: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45    حـ/ مصروفات الميزانية – بند </a:t>
            </a:r>
            <a:r>
              <a:rPr lang="ar-SA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الانتدابات</a:t>
            </a:r>
            <a:endParaRPr lang="ar-SA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20208     حـ/ الإيرادات بالاستبعاد </a:t>
            </a:r>
            <a:r>
              <a:rPr lang="ar-SA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 تعتبر رواتب مرتجعة تخص العام الماضي)</a:t>
            </a: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إلى مذكورين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000 20        حـ/ العهد سلف مؤقتة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208 45        حـ/ أوامر الدفع (متمم)</a:t>
            </a: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719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تمرين 18-9 ص 421</a:t>
            </a:r>
            <a:endParaRPr lang="ar-SA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491" y="1825625"/>
            <a:ext cx="11313994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من مذكورين</a:t>
            </a: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000 000 2     حـ/ مصروفات الميزانية – بند الرواتب</a:t>
            </a: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000 100        حـ/ مصروفات الميزانية – بند بدل النقل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إلى مذكورين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000 180      حـ/ الأمانات المتنوعة- مصلحة معاشات التقاعد (2000000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9%)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000 20        حـ/ الإيرادات (</a:t>
            </a:r>
            <a:r>
              <a:rPr lang="ar-SA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حسميات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جزائية)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000 900 1   حـ/ أوامر الدفع (متمم)</a:t>
            </a:r>
          </a:p>
          <a:p>
            <a:pPr marL="0" indent="0">
              <a:buNone/>
            </a:pPr>
            <a:endParaRPr lang="ar-SA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000 900 1    من حـ/ أوامر الدفع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000 900 1   إلى حـ/ جاري وزارة المالية</a:t>
            </a: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536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تمرين 18-10 ص 422</a:t>
            </a:r>
            <a:endParaRPr lang="ar-SA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800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34    من حـ/ الصندوق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إلى مذكورين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    حـ/ الإيرادات – </a:t>
            </a:r>
            <a:r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مبيعات </a:t>
            </a:r>
            <a:r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حكومية</a:t>
            </a:r>
            <a:endParaRPr lang="ar-SA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000 12    حـ/ أمانات مرتجع رواتب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3100     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حـ/ عهد سلف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مؤقتة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600       حـ/ السلف</a:t>
            </a: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529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408</Words>
  <Application>Microsoft Office PowerPoint</Application>
  <PresentationFormat>Widescreen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Times New Roman</vt:lpstr>
      <vt:lpstr>Office Theme</vt:lpstr>
      <vt:lpstr>تطبيقات الفصل 18</vt:lpstr>
      <vt:lpstr>تمرين 18-3 ص 418</vt:lpstr>
      <vt:lpstr>يتبع تمرين 18-3 ص 418</vt:lpstr>
      <vt:lpstr>تمرين 18-5 ص 420</vt:lpstr>
      <vt:lpstr>يتبع  تمرين 18-5 ص 420</vt:lpstr>
      <vt:lpstr>تمرين 18-9 ص 421</vt:lpstr>
      <vt:lpstr>تمرين 18-10 ص 422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تطبيقات الفصل 18</dc:title>
  <dc:creator>a alsultan</dc:creator>
  <cp:lastModifiedBy>a alsultan</cp:lastModifiedBy>
  <cp:revision>10</cp:revision>
  <dcterms:created xsi:type="dcterms:W3CDTF">2016-12-17T17:46:13Z</dcterms:created>
  <dcterms:modified xsi:type="dcterms:W3CDTF">2017-12-04T17:35:27Z</dcterms:modified>
</cp:coreProperties>
</file>