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D23BE-F853-4553-B8D7-76C7B3D53FE1}" type="datetimeFigureOut">
              <a:rPr lang="ar-SA" smtClean="0"/>
              <a:t>05/02/36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1220-126D-4199-A8B2-EDDCEEDD91B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طريقة الشيعة في التفسير</a:t>
            </a:r>
            <a:endParaRPr lang="ar-SA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للشيعة </a:t>
            </a:r>
            <a:r>
              <a:rPr lang="ar-SA" dirty="0" err="1">
                <a:solidFill>
                  <a:srgbClr val="FF0000"/>
                </a:solidFill>
              </a:rPr>
              <a:t>الإمامية</a:t>
            </a:r>
            <a:r>
              <a:rPr lang="ar-SA" dirty="0">
                <a:solidFill>
                  <a:srgbClr val="FF0000"/>
                </a:solidFill>
              </a:rPr>
              <a:t> منهج خاص في التفسير يقوم على عدد من الأصول المنبثقة من الأصول العامة </a:t>
            </a:r>
            <a:r>
              <a:rPr lang="ar-SA" dirty="0" smtClean="0">
                <a:solidFill>
                  <a:srgbClr val="FF0000"/>
                </a:solidFill>
              </a:rPr>
              <a:t>لمذهبهم ومنها: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الأصل الأول </a:t>
            </a:r>
            <a:r>
              <a:rPr lang="ar-SA" b="1" u="sng" dirty="0" smtClean="0"/>
              <a:t>: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> </a:t>
            </a:r>
            <a:r>
              <a:rPr lang="ar-SA" u="sng" dirty="0"/>
              <a:t>حَصْرُ تفسير القرآن الكريم في الأئمة فقط 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/>
              <a:t>عامة مفسري الشيعة يرون أن تأويل القرآن محصور في </a:t>
            </a:r>
            <a:r>
              <a:rPr lang="ar-SA" sz="2800" dirty="0" smtClean="0"/>
              <a:t>الأئمة، </a:t>
            </a:r>
            <a:r>
              <a:rPr lang="ar-SA" sz="2800" dirty="0"/>
              <a:t>كما كان كامل التنزيل محصوراً </a:t>
            </a:r>
            <a:r>
              <a:rPr lang="ar-SA" sz="2800" dirty="0" smtClean="0"/>
              <a:t>فيهم، </a:t>
            </a:r>
            <a:r>
              <a:rPr lang="ar-SA" sz="2800" dirty="0"/>
              <a:t>والقرآن نزل في </a:t>
            </a:r>
            <a:r>
              <a:rPr lang="ar-SA" sz="2800" dirty="0" smtClean="0"/>
              <a:t>بيتهم، </a:t>
            </a:r>
            <a:r>
              <a:rPr lang="ar-SA" sz="2800" dirty="0"/>
              <a:t>وأهل البيت أدرى بما فيه. 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/>
              <a:t>يقول صاحب تفسير الصافي في </a:t>
            </a:r>
            <a:r>
              <a:rPr lang="ar-SA" sz="2800" dirty="0" smtClean="0"/>
              <a:t>مقدمته:(</a:t>
            </a:r>
            <a:r>
              <a:rPr lang="ar-SA" sz="2800" dirty="0"/>
              <a:t>ومَنْ عسى يبلغُ علمهم بمعالم التنزيل والتأويل وفي بيوتهم كان ينزل جبريل ؟ وهي البيوت التي أذن الله أن ترفع ، فعنهم يؤخذ ، ومنهم يسمع ، إذ أن أهل البيت بما في البيت أدرى ، والمخاطبون بما خوطبوا به أوعى .. فكل ما لا يخرج من بيتهم فلا تعويل </a:t>
            </a:r>
            <a:r>
              <a:rPr lang="ar-SA" sz="2800" dirty="0" smtClean="0"/>
              <a:t>عليه..</a:t>
            </a:r>
            <a:r>
              <a:rPr lang="ar-SA" sz="2800" dirty="0"/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و </a:t>
            </a:r>
            <a:r>
              <a:rPr lang="ar-SA" sz="2800" dirty="0">
                <a:solidFill>
                  <a:srgbClr val="002060"/>
                </a:solidFill>
              </a:rPr>
              <a:t>أشار </a:t>
            </a:r>
            <a:r>
              <a:rPr lang="ar-SA" sz="2800" dirty="0" err="1">
                <a:solidFill>
                  <a:srgbClr val="002060"/>
                </a:solidFill>
              </a:rPr>
              <a:t>القمي</a:t>
            </a:r>
            <a:r>
              <a:rPr lang="ar-SA" sz="2800" dirty="0">
                <a:solidFill>
                  <a:srgbClr val="002060"/>
                </a:solidFill>
              </a:rPr>
              <a:t> في تفسيره لهذا الأصل حين نسب إلى جعفر قوله:(والقرآن ضرب فيه الأمثال للناس وخاطب الله نبيه به ونحن ، فليس يعلمه غيرنا)</a:t>
            </a:r>
            <a:endParaRPr lang="ar-SA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الأصل </a:t>
            </a:r>
            <a:r>
              <a:rPr lang="ar-SA" b="1" u="sng" dirty="0" smtClean="0"/>
              <a:t>الثاني: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sz="4000" u="sng" dirty="0" smtClean="0"/>
              <a:t>إسقاط </a:t>
            </a:r>
            <a:r>
              <a:rPr lang="ar-SA" sz="4000" u="sng" dirty="0"/>
              <a:t>أقوال الصحابة والتابعين في التفسير</a:t>
            </a:r>
            <a:r>
              <a:rPr lang="ar-SA" u="sng" dirty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dirty="0"/>
              <a:t>عامة مفسري الشيعة مجمعون على إسقاط أقوال الصحابة والتابعين في التفسير ، وإن كانت قد اختلفت تعليلاتهم لهذا التوجه</a:t>
            </a:r>
            <a:r>
              <a:rPr lang="ar-SA" dirty="0" smtClean="0"/>
              <a:t>.</a:t>
            </a:r>
          </a:p>
          <a:p>
            <a:r>
              <a:rPr lang="ar-SA" dirty="0" smtClean="0"/>
              <a:t>وهذا الأصل منبثق عن الأصل الأول وثمرة له ، فما دام تفسير القرآن محصوراً في الأئمة فلا قيمة لتفسير غيرهم أياً كان ، بخاصة إذا كان هؤلاء هم الصحابة الكرام المهتمين بتحريف القرآن عند الشيعة.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الأصل الثالث </a:t>
            </a:r>
            <a:r>
              <a:rPr lang="ar-SA" b="1" u="sng" dirty="0" smtClean="0"/>
              <a:t>: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> </a:t>
            </a:r>
            <a:r>
              <a:rPr lang="ar-SA" u="sng" dirty="0"/>
              <a:t>القول بأن للقرآن ظهراً وبطناً.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لقد روى مفسرو الشيعة في هذا المعنى روايات كثيرة عن الأئمة تدل بمجموعها على أن للقرآن معنى ظاهراً ومعنى باطناً لا يعرفه إلا الأئمة ، من أشهرها ما رواه جابر </a:t>
            </a:r>
            <a:r>
              <a:rPr lang="ar-SA" dirty="0" err="1"/>
              <a:t>الجعفي</a:t>
            </a:r>
            <a:r>
              <a:rPr lang="ar-SA" dirty="0"/>
              <a:t> عن أبي جعفر أنه </a:t>
            </a:r>
            <a:r>
              <a:rPr lang="ar-SA" dirty="0" smtClean="0"/>
              <a:t>قال: </a:t>
            </a:r>
            <a:r>
              <a:rPr lang="ar-SA" dirty="0"/>
              <a:t>يا جابر إن للقرآن بطناً وللبطن </a:t>
            </a:r>
            <a:r>
              <a:rPr lang="ar-SA" dirty="0" smtClean="0"/>
              <a:t>بطن، </a:t>
            </a:r>
            <a:r>
              <a:rPr lang="ar-SA" dirty="0"/>
              <a:t>وظهراً وللظهر ظهر</a:t>
            </a:r>
            <a:r>
              <a:rPr lang="ar-SA" sz="2200" dirty="0"/>
              <a:t>[الميزان </a:t>
            </a:r>
            <a:r>
              <a:rPr lang="ar-SA" sz="2200" dirty="0" err="1"/>
              <a:t>للطباطبائي</a:t>
            </a:r>
            <a:r>
              <a:rPr lang="ar-SA" sz="2200" dirty="0"/>
              <a:t> 3/73].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وهناك تلازم واضح بين هذا الأصل والأصل الأول عندهم ، فقد حصروا التفسير في الأئمة حتى لا يفتح المجال أمام الطوائف الأخرى ، فتقول في بطن القرآن ما تشاء من أقوال ، وعندها يصبح الشيعة وغيرهم في القول بالباطن سواء ، فليس قولهم في باطن القرآن بأولى من قول غيرهم ، وهذا يكشف عن التلازم بين أصول التفسير عند الشيعة.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الأصل </a:t>
            </a:r>
            <a:r>
              <a:rPr lang="ar-SA" b="1" u="sng" dirty="0" smtClean="0"/>
              <a:t>الرابع: 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>أسلوب </a:t>
            </a:r>
            <a:r>
              <a:rPr lang="ar-SA" u="sng" dirty="0"/>
              <a:t>الجَرْي.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من مرتكزات التفسير عند مفسري الشيعة قاطبة أن القرآن الكريم نزل في الأئمة </a:t>
            </a:r>
            <a:r>
              <a:rPr lang="ar-SA" dirty="0" smtClean="0"/>
              <a:t>وأعدائهم، </a:t>
            </a:r>
            <a:r>
              <a:rPr lang="ar-SA" dirty="0"/>
              <a:t>وفي ضوء هذا المعتقد وجه مفسرو الشيعة الآيات </a:t>
            </a:r>
            <a:r>
              <a:rPr lang="ar-SA" dirty="0" smtClean="0"/>
              <a:t>القرآنية، </a:t>
            </a:r>
            <a:r>
              <a:rPr lang="ar-SA" dirty="0"/>
              <a:t>فإن ذكرت قوماً سابقين بخير فالمراد بهم الأئمة وأتباعهم </a:t>
            </a:r>
            <a:r>
              <a:rPr lang="ar-SA" dirty="0" smtClean="0"/>
              <a:t>وإن ذكرت</a:t>
            </a:r>
            <a:r>
              <a:rPr lang="ar-SA" dirty="0" smtClean="0"/>
              <a:t> قوماً بسوء فهم أعداؤهم</a:t>
            </a:r>
            <a:r>
              <a:rPr lang="ar-SA" dirty="0" smtClean="0"/>
              <a:t> .</a:t>
            </a:r>
            <a:br>
              <a:rPr lang="ar-SA" dirty="0" smtClean="0"/>
            </a:br>
            <a:r>
              <a:rPr lang="ar-SA" dirty="0"/>
              <a:t>وقد رووا عن أبي جعفر ما يسوغ لهم هذا المنهج حين نقلوا عنه قوله :(إذا سمعت الله ذكر قوماً من هذه الأمة بخير فنحن </a:t>
            </a:r>
            <a:r>
              <a:rPr lang="ar-SA" dirty="0" smtClean="0"/>
              <a:t>هم، </a:t>
            </a:r>
            <a:r>
              <a:rPr lang="ar-SA" dirty="0"/>
              <a:t>وإذا سمعت الله ذكر قوماً بسوء ممن مضى فهم عدونا)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الأصل الخامس</a:t>
            </a:r>
            <a:r>
              <a:rPr lang="ar-SA" b="1" u="sng" dirty="0" smtClean="0"/>
              <a:t>: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> </a:t>
            </a:r>
            <a:r>
              <a:rPr lang="ar-SA" u="sng" dirty="0"/>
              <a:t>القول بتحريف القرآن.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القول </a:t>
            </a:r>
            <a:r>
              <a:rPr lang="ar-SA" dirty="0"/>
              <a:t>بأن القرآن ناقص ومحرف </a:t>
            </a:r>
            <a:r>
              <a:rPr lang="ar-SA" dirty="0" smtClean="0"/>
              <a:t>، قول غالبية </a:t>
            </a:r>
            <a:r>
              <a:rPr lang="ar-SA" dirty="0"/>
              <a:t>مفسري الشيعة </a:t>
            </a:r>
            <a:r>
              <a:rPr lang="ar-SA" dirty="0" smtClean="0"/>
              <a:t>فقد ذكروا </a:t>
            </a:r>
            <a:r>
              <a:rPr lang="ar-SA" dirty="0"/>
              <a:t>هذا في مقدمات تفاسيرهم – وفي مقدمتهم </a:t>
            </a:r>
            <a:r>
              <a:rPr lang="ar-SA" dirty="0" err="1"/>
              <a:t>القمي</a:t>
            </a:r>
            <a:r>
              <a:rPr lang="ar-SA" dirty="0"/>
              <a:t> – وفسروا كثيراً من الآيات بناء على هذا المعتقد ، وكان له أثر واضح في تفاسيرهم بعامة 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الأصل السادس: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> التفسير العقلي.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يذكرالشيعة</a:t>
            </a:r>
            <a:r>
              <a:rPr lang="ar-SA" dirty="0" smtClean="0"/>
              <a:t> </a:t>
            </a:r>
            <a:r>
              <a:rPr lang="ar-SA" dirty="0"/>
              <a:t>العقل في هذا المقام ويعدونه أصلاً من أصول التفسير عندهم</a:t>
            </a:r>
            <a:r>
              <a:rPr lang="ar-SA" sz="2400" dirty="0"/>
              <a:t>[انظر: تفسير الكاشف لجواد مغنية 1/51] </a:t>
            </a:r>
            <a:endParaRPr lang="ar-SA" sz="2400" dirty="0" smtClean="0"/>
          </a:p>
          <a:p>
            <a:r>
              <a:rPr lang="ar-SA" sz="2800" dirty="0" smtClean="0"/>
              <a:t>يقول الدكتور زيد عمر في دراسته لتفسير </a:t>
            </a:r>
            <a:r>
              <a:rPr lang="ar-SA" sz="2800" dirty="0" err="1" smtClean="0"/>
              <a:t>القمي</a:t>
            </a:r>
            <a:r>
              <a:rPr lang="ar-SA" sz="2800" dirty="0" smtClean="0"/>
              <a:t>:</a:t>
            </a:r>
            <a:r>
              <a:rPr lang="ar-SA" sz="3600" dirty="0" smtClean="0"/>
              <a:t> </a:t>
            </a:r>
            <a:r>
              <a:rPr lang="ar-SA" dirty="0"/>
              <a:t>ولا أخفي أنني لم أجد أثراً قط للعقل في تفسير </a:t>
            </a:r>
            <a:r>
              <a:rPr lang="ar-SA" dirty="0" err="1"/>
              <a:t>القمي</a:t>
            </a:r>
            <a:r>
              <a:rPr lang="ar-SA" dirty="0"/>
              <a:t> كما سنرى.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وقد تأثر مفسرو الشيعة بالجانب السلبي للعقل حين تابعوا المعتزلة في تحريف آيات الصفات.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297</Words>
  <Application>Microsoft Office PowerPoint</Application>
  <PresentationFormat>عرض على الشاشة (3:4)‏</PresentationFormat>
  <Paragraphs>16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طريقة الشيعة في التفسير</vt:lpstr>
      <vt:lpstr>الأصل الأول :  حَصْرُ تفسير القرآن الكريم في الأئمة فقط .</vt:lpstr>
      <vt:lpstr>الأصل الثاني: إسقاط أقوال الصحابة والتابعين في التفسير.</vt:lpstr>
      <vt:lpstr>الأصل الثالث :  القول بأن للقرآن ظهراً وبطناً.</vt:lpstr>
      <vt:lpstr>الأصل الرابع:  أسلوب الجَرْي.</vt:lpstr>
      <vt:lpstr>الأصل الخامس:  القول بتحريف القرآن.</vt:lpstr>
      <vt:lpstr>الأصل السادس:  التفسير العقلي.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طريقة الشيعة في التفسير</dc:title>
  <dc:creator>أم أبو عمر</dc:creator>
  <cp:lastModifiedBy>أم أبو عمر</cp:lastModifiedBy>
  <cp:revision>8</cp:revision>
  <dcterms:created xsi:type="dcterms:W3CDTF">2014-11-26T21:25:00Z</dcterms:created>
  <dcterms:modified xsi:type="dcterms:W3CDTF">2014-11-26T22:31:31Z</dcterms:modified>
</cp:coreProperties>
</file>