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BC00FF"/>
        </a:solidFill>
        <a:effectLst/>
        <a:uFillTx/>
        <a:latin typeface="Chalkduster"/>
        <a:ea typeface="Chalkduster"/>
        <a:cs typeface="Chalkduster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3F4"/>
          </a:solidFill>
        </a:fill>
      </a:tcStyle>
    </a:wholeTbl>
    <a:band2H>
      <a:tcTxStyle/>
      <a:tcStyle>
        <a:tcBdr/>
        <a:fill>
          <a:solidFill>
            <a:srgbClr val="EBF2FA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4D7"/>
          </a:solidFill>
        </a:fill>
      </a:tcStyle>
    </a:wholeTbl>
    <a:band2H>
      <a:tcTxStyle/>
      <a:tcStyle>
        <a:tcBdr/>
        <a:fill>
          <a:solidFill>
            <a:srgbClr val="FFF9E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E2F9"/>
          </a:solidFill>
        </a:fill>
      </a:tcStyle>
    </a:wholeTbl>
    <a:band2H>
      <a:tcTxStyle/>
      <a:tcStyle>
        <a:tcBdr/>
        <a:fill>
          <a:solidFill>
            <a:srgbClr val="F7F1FC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3E6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BC00FF"/>
              </a:solidFill>
              <a:prstDash val="solid"/>
              <a:round/>
            </a:ln>
          </a:top>
          <a:bottom>
            <a:ln w="25400" cap="flat">
              <a:solidFill>
                <a:srgbClr val="BC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C00FF"/>
              </a:solidFill>
              <a:prstDash val="solid"/>
              <a:round/>
            </a:ln>
          </a:top>
          <a:bottom>
            <a:ln w="25400" cap="flat">
              <a:solidFill>
                <a:srgbClr val="BC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halkduster"/>
          <a:ea typeface="Chalkduster"/>
          <a:cs typeface="Chalkduster"/>
        </a:font>
        <a:srgbClr val="BC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CAFF"/>
          </a:solidFill>
        </a:fill>
      </a:tcStyle>
    </a:wholeTbl>
    <a:band2H>
      <a:tcTxStyle/>
      <a:tcStyle>
        <a:tcBdr/>
        <a:fill>
          <a:solidFill>
            <a:srgbClr val="F3E6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BC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17088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7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952500" indent="-381000" algn="ctr">
              <a:spcBef>
                <a:spcPts val="0"/>
              </a:spcBef>
              <a:buBlip>
                <a:blip r:embed="rId2"/>
              </a:buBlip>
              <a:defRPr sz="2400"/>
            </a:lvl2pPr>
            <a:lvl3pPr marL="1524000" indent="-381000" algn="ctr">
              <a:spcBef>
                <a:spcPts val="0"/>
              </a:spcBef>
              <a:buBlip>
                <a:blip r:embed="rId2"/>
              </a:buBlip>
              <a:defRPr sz="2400"/>
            </a:lvl3pPr>
            <a:lvl4pPr marL="2095500" indent="-381000" algn="ctr">
              <a:spcBef>
                <a:spcPts val="0"/>
              </a:spcBef>
              <a:buBlip>
                <a:blip r:embed="rId2"/>
              </a:buBlip>
              <a:defRPr sz="2400"/>
            </a:lvl4pPr>
            <a:lvl5pPr marL="2667000" indent="-381000" algn="ctr"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1270000" y="4518049"/>
            <a:ext cx="10464800" cy="717503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3800"/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81100" y="1160942"/>
            <a:ext cx="10642600" cy="55118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7226300" y="1231900"/>
            <a:ext cx="4914900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>
              <a:defRPr sz="58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2"/>
              </a:buBlip>
              <a:defRPr sz="3200"/>
            </a:lvl1pPr>
            <a:lvl2pPr marL="965200" indent="-482600">
              <a:spcBef>
                <a:spcPts val="3200"/>
              </a:spcBef>
              <a:buBlip>
                <a:blip r:embed="rId2"/>
              </a:buBlip>
              <a:defRPr sz="3200"/>
            </a:lvl2pPr>
            <a:lvl3pPr marL="1447800" indent="-482600">
              <a:spcBef>
                <a:spcPts val="3200"/>
              </a:spcBef>
              <a:buBlip>
                <a:blip r:embed="rId2"/>
              </a:buBlip>
              <a:defRPr sz="3200"/>
            </a:lvl3pPr>
            <a:lvl4pPr marL="1930400" indent="-482600">
              <a:spcBef>
                <a:spcPts val="3200"/>
              </a:spcBef>
              <a:buBlip>
                <a:blip r:embed="rId2"/>
              </a:buBlip>
              <a:defRPr sz="3200"/>
            </a:lvl4pPr>
            <a:lvl5pPr marL="2413000" indent="-4826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666561" y="9194800"/>
            <a:ext cx="409839" cy="45416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273167" y="5018682"/>
            <a:ext cx="4927602" cy="3937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269536" y="774698"/>
            <a:ext cx="4927602" cy="393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787398" y="774698"/>
            <a:ext cx="6159503" cy="8204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4800"/>
            <a:ext cx="409839" cy="4541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titleStyle>
    <p:bodyStyle>
      <a:lvl1pPr marL="5715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1pPr>
      <a:lvl2pPr marL="11430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2pPr>
      <a:lvl3pPr marL="17145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3pPr>
      <a:lvl4pPr marL="22860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4pPr>
      <a:lvl5pPr marL="28575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5pPr>
      <a:lvl6pPr marL="34290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6pPr>
      <a:lvl7pPr marL="40005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7pPr>
      <a:lvl8pPr marL="45720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8pPr>
      <a:lvl9pPr marL="5143500" marR="0" indent="-571500" algn="r" defTabSz="457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Chalkduster"/>
          <a:ea typeface="Chalkduster"/>
          <a:cs typeface="Chalkduster"/>
          <a:sym typeface="Chalkduster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rRe1IFVXE&amp;t=240s&amp;index=2&amp;list=LLuPLiDzGTpad0uNr87sn5sw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1270000" y="-237076"/>
            <a:ext cx="10464800" cy="2540001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r>
              <a:t>طهارة المريض وصلاته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ubTitle" sz="quarter" idx="1"/>
          </p:nvPr>
        </p:nvSpPr>
        <p:spPr>
          <a:xfrm>
            <a:off x="1392721" y="2123621"/>
            <a:ext cx="10464801" cy="1663701"/>
          </a:xfrm>
          <a:prstGeom prst="rect">
            <a:avLst/>
          </a:prstGeom>
        </p:spPr>
        <p:txBody>
          <a:bodyPr/>
          <a:lstStyle>
            <a:lvl1pPr rtl="1">
              <a:defRPr/>
            </a:lvl1pPr>
          </a:lstStyle>
          <a:p>
            <a:r>
              <a:t>الوحدة الخامسة</a:t>
            </a:r>
          </a:p>
        </p:txBody>
      </p:sp>
      <p:pic>
        <p:nvPicPr>
          <p:cNvPr id="121" name="F03AB95F-9F2D-465B-8D11-E550BED7A085-L0-001.jpeg" descr="F03AB95F-9F2D-465B-8D11-E550BED7A08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0378" y="3563514"/>
            <a:ext cx="6578601" cy="4927601"/>
          </a:xfrm>
          <a:prstGeom prst="rect">
            <a:avLst/>
          </a:prstGeom>
          <a:ln w="12700">
            <a:miter lim="400000"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1"/>
          <p:cNvSpPr txBox="1"/>
          <p:nvPr/>
        </p:nvSpPr>
        <p:spPr>
          <a:xfrm>
            <a:off x="3350195" y="2338753"/>
            <a:ext cx="9217875" cy="6315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01625" indent="-301625" algn="r" rtl="1">
              <a:buSzPct val="100000"/>
              <a:buChar char="-"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المريض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الذي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يستطيع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الصلاة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قائمًا،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يصلي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جالسًا،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عجز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الصلاة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جالساً صلى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جنبه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مستقبلا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القبلة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بوجهه،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والمستحب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يكون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جنبه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الأيمن،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عجز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الصلاة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جنبه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صلى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مستلقيًا؛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لقوله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صلى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عليه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وسلم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لعمران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بن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حصين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: (</a:t>
            </a:r>
            <a:r>
              <a:t>صل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قائمًا،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لم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تستطع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فقاعداً،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لم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تستطع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فعلى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جنب</a:t>
            </a:r>
            <a:r>
              <a:rPr>
                <a:latin typeface="Arial"/>
                <a:ea typeface="Arial"/>
                <a:cs typeface="Arial"/>
                <a:sym typeface="Arial"/>
              </a:rPr>
              <a:t>) ".</a:t>
            </a:r>
          </a:p>
          <a:p>
            <a:pPr algn="l">
              <a:defRPr sz="1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01625" indent="-301625" algn="r" rtl="1">
              <a:buSzPct val="100000"/>
              <a:buChar char="-"/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عجز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الركوع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والسجود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أومأ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بهما،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ويجعل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السجود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أخفض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</a:t>
            </a:r>
            <a:endParaRPr>
              <a:latin typeface="Arial Unicode MS"/>
              <a:ea typeface="Arial Unicode MS"/>
              <a:cs typeface="Arial Unicode MS"/>
              <a:sym typeface="Arial Unicode MS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الركوع،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عجز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السجود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وحده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ركع،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وأومأ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بالسجود،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لم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يمكنه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يحني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ظهره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حنى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رقبته،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كان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ظهره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متقوسا،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فمتى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أراد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الركوع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زاد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انحنائه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قليلا،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ويقرب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وجهه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إلى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الأرض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السجود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أكثر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أمكنه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ذلك</a:t>
            </a:r>
            <a:r>
              <a:rPr>
                <a:latin typeface="Arial"/>
                <a:ea typeface="Arial"/>
                <a:cs typeface="Arial"/>
                <a:sym typeface="Arial"/>
              </a:rPr>
              <a:t>" ".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فإن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كان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يستطيع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الإيماء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برأسه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فعليه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يكبر،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ويقرأ،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وينوي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بقلبه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القيام،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والركوع،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والرفع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منه،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والسجود،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والرفع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منه والجلسة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بين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السجدتين،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والجلوس للتشهد،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ويأتى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بالأذكار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الواردة</a:t>
            </a:r>
            <a:r>
              <a:rPr>
                <a:latin typeface="Arial"/>
                <a:ea typeface="Arial"/>
                <a:cs typeface="Arial"/>
                <a:sym typeface="Arial"/>
              </a:rPr>
              <a:t>.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أمّا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يفعله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بعض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المرضى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منالاشارة بالإصبع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فلا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أصل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.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ومتى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استطاع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المريض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في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أثناء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صلاته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كان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عاجزًا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قيام 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  <a:r>
              <a:t>سجود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قعود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ركوع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إيماء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انتقل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إليه،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وبنى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مضى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صلاته</a:t>
            </a:r>
            <a:r>
              <a:rPr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algn="r"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وإذا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نام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المريض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غيره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صلاةٍ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نسيها،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وجب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عليه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يصليها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حال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استيقاظه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من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النوم،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أو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حال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ذكره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لها،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ولا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يجوز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له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تركها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إلى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دخول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وقت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مثلها ليصليها</a:t>
            </a:r>
            <a:r>
              <a:rPr>
                <a:latin typeface="Arial"/>
                <a:ea typeface="Arial"/>
                <a:cs typeface="Arial"/>
                <a:sym typeface="Arial"/>
              </a:rPr>
              <a:t> </a:t>
            </a:r>
            <a:r>
              <a:t>فيه</a:t>
            </a:r>
            <a:r>
              <a:rPr>
                <a:latin typeface="Arial"/>
                <a:ea typeface="Arial"/>
                <a:cs typeface="Arial"/>
                <a:sym typeface="Arial"/>
              </a:rPr>
              <a:t> .</a:t>
            </a:r>
          </a:p>
        </p:txBody>
      </p:sp>
      <p:sp>
        <p:nvSpPr>
          <p:cNvPr id="224" name="Shape 222"/>
          <p:cNvSpPr txBox="1"/>
          <p:nvPr/>
        </p:nvSpPr>
        <p:spPr>
          <a:xfrm>
            <a:off x="9078149" y="1206378"/>
            <a:ext cx="318211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71500" indent="-571500" algn="r" rtl="1">
              <a:lnSpc>
                <a:spcPct val="115000"/>
              </a:lnSpc>
              <a:spcBef>
                <a:spcPts val="1000"/>
              </a:spcBef>
              <a:buSzPct val="100000"/>
              <a:buChar char="-"/>
              <a:defRPr sz="36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كيفيةصلاة المريض</a:t>
            </a:r>
          </a:p>
        </p:txBody>
      </p:sp>
      <p:pic>
        <p:nvPicPr>
          <p:cNvPr id="225" name="1BF418F6-5A31-4C25-9CF3-5CE562A08185-L0-001.jpeg" descr="1BF418F6-5A31-4C25-9CF3-5CE562A0818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396" y="1054276"/>
            <a:ext cx="3947406" cy="1879717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9"/>
          <p:cNvSpPr/>
          <p:nvPr/>
        </p:nvSpPr>
        <p:spPr>
          <a:xfrm>
            <a:off x="5075316" y="591824"/>
            <a:ext cx="1280569" cy="1280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30"/>
          <p:cNvSpPr/>
          <p:nvPr/>
        </p:nvSpPr>
        <p:spPr>
          <a:xfrm>
            <a:off x="6676888" y="739059"/>
            <a:ext cx="1329370" cy="13032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7"/>
          <p:cNvSpPr txBox="1"/>
          <p:nvPr/>
        </p:nvSpPr>
        <p:spPr>
          <a:xfrm>
            <a:off x="5221151" y="838986"/>
            <a:ext cx="275078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حكم صلاة الطبيب</a:t>
            </a:r>
          </a:p>
        </p:txBody>
      </p:sp>
      <p:sp>
        <p:nvSpPr>
          <p:cNvPr id="230" name="Shape 230"/>
          <p:cNvSpPr/>
          <p:nvPr/>
        </p:nvSpPr>
        <p:spPr>
          <a:xfrm>
            <a:off x="6250349" y="2098553"/>
            <a:ext cx="33124" cy="980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حكم تأخير الصلاة وجمعها في حال العذر"/>
          <p:cNvSpPr txBox="1"/>
          <p:nvPr/>
        </p:nvSpPr>
        <p:spPr>
          <a:xfrm>
            <a:off x="2213141" y="2777111"/>
            <a:ext cx="8363755" cy="805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</a:defRPr>
            </a:lvl1pPr>
          </a:lstStyle>
          <a:p>
            <a:r>
              <a:t>حكم تأخير الصلاة وجمعها في حال العذر</a:t>
            </a:r>
          </a:p>
        </p:txBody>
      </p:sp>
      <p:sp>
        <p:nvSpPr>
          <p:cNvPr id="232" name="الظهر والعصر في وقت"/>
          <p:cNvSpPr txBox="1"/>
          <p:nvPr/>
        </p:nvSpPr>
        <p:spPr>
          <a:xfrm>
            <a:off x="166901" y="4477217"/>
            <a:ext cx="2155120" cy="465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rtl="1">
              <a:defRPr sz="1800">
                <a:solidFill>
                  <a:srgbClr val="FFFFFF"/>
                </a:solidFill>
              </a:defRPr>
            </a:lvl1pPr>
          </a:lstStyle>
          <a:p>
            <a:r>
              <a:t>الظهر والعصر في وقت </a:t>
            </a:r>
          </a:p>
        </p:txBody>
      </p:sp>
      <p:sp>
        <p:nvSpPr>
          <p:cNvPr id="233" name="وهي ثلاث أوقات"/>
          <p:cNvSpPr txBox="1"/>
          <p:nvPr/>
        </p:nvSpPr>
        <p:spPr>
          <a:xfrm>
            <a:off x="1359058" y="3598788"/>
            <a:ext cx="3564878" cy="63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2700">
                <a:solidFill>
                  <a:srgbClr val="FFFFFF"/>
                </a:solidFill>
              </a:defRPr>
            </a:lvl1pPr>
          </a:lstStyle>
          <a:p>
            <a:r>
              <a:t>وهي ثلاث أوقات </a:t>
            </a:r>
          </a:p>
        </p:txBody>
      </p:sp>
      <p:sp>
        <p:nvSpPr>
          <p:cNvPr id="234" name="Shape 230"/>
          <p:cNvSpPr/>
          <p:nvPr/>
        </p:nvSpPr>
        <p:spPr>
          <a:xfrm>
            <a:off x="4378078" y="3577698"/>
            <a:ext cx="1925481" cy="282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5" name="ففي صحيح مسلم…"/>
          <p:cNvSpPr txBox="1"/>
          <p:nvPr/>
        </p:nvSpPr>
        <p:spPr>
          <a:xfrm>
            <a:off x="7033190" y="4178966"/>
            <a:ext cx="6114164" cy="2144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 sz="16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ففي صحيح مسلم</a:t>
            </a:r>
          </a:p>
          <a:p>
            <a:pPr rtl="1">
              <a:defRPr sz="16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من طريق سعيد بن جبير عن ابن عباس رضي ا  عنهما قال:</a:t>
            </a:r>
          </a:p>
          <a:p>
            <a:pPr rtl="1">
              <a:defRPr sz="16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»جمع رسول ا  صلى ا  عليه وسلم ب  الظهر والعصر، وا غرب والعشاء با دينة، في غير خوف و  مطر« قلت  بن عباس: لم فعل ذلك؟ قال: »كي لا يحرج  أ ُمته « وفي رواية قال: »أراد أن   يحرج أمته«، فهذا أصل يعتمد عليه في مشروعية</a:t>
            </a:r>
          </a:p>
          <a:p>
            <a:pPr rtl="1">
              <a:defRPr sz="16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الجمع  جل الحاجة </a:t>
            </a:r>
          </a:p>
        </p:txBody>
      </p:sp>
      <p:sp>
        <p:nvSpPr>
          <p:cNvPr id="236" name="المغرب والعشاء في وقت"/>
          <p:cNvSpPr txBox="1"/>
          <p:nvPr/>
        </p:nvSpPr>
        <p:spPr>
          <a:xfrm>
            <a:off x="2724342" y="4644223"/>
            <a:ext cx="2245858" cy="46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rtl="1">
              <a:defRPr sz="1800">
                <a:solidFill>
                  <a:srgbClr val="FFFFFF"/>
                </a:solidFill>
              </a:defRPr>
            </a:lvl1pPr>
          </a:lstStyle>
          <a:p>
            <a:r>
              <a:t>المغرب والعشاء في وقت </a:t>
            </a:r>
          </a:p>
        </p:txBody>
      </p:sp>
      <p:sp>
        <p:nvSpPr>
          <p:cNvPr id="237" name="الفجر وقت"/>
          <p:cNvSpPr txBox="1"/>
          <p:nvPr/>
        </p:nvSpPr>
        <p:spPr>
          <a:xfrm>
            <a:off x="1928518" y="5371365"/>
            <a:ext cx="1079731" cy="465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rtl="1">
              <a:defRPr sz="1800">
                <a:solidFill>
                  <a:srgbClr val="FFFFFF"/>
                </a:solidFill>
              </a:defRPr>
            </a:lvl1pPr>
          </a:lstStyle>
          <a:p>
            <a:r>
              <a:t>الفجر وقت </a:t>
            </a:r>
          </a:p>
        </p:txBody>
      </p:sp>
      <p:sp>
        <p:nvSpPr>
          <p:cNvPr id="238" name="Shape 230"/>
          <p:cNvSpPr/>
          <p:nvPr/>
        </p:nvSpPr>
        <p:spPr>
          <a:xfrm>
            <a:off x="2324286" y="4103899"/>
            <a:ext cx="278765" cy="459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9" name="Shape 230"/>
          <p:cNvSpPr/>
          <p:nvPr/>
        </p:nvSpPr>
        <p:spPr>
          <a:xfrm>
            <a:off x="3326651" y="4077537"/>
            <a:ext cx="147930" cy="5112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19183" y="19172"/>
                </a:moveTo>
                <a:cubicBezTo>
                  <a:pt x="3692" y="21600"/>
                  <a:pt x="-2417" y="15209"/>
                  <a:pt x="857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0" name="Shape 230"/>
          <p:cNvSpPr/>
          <p:nvPr/>
        </p:nvSpPr>
        <p:spPr>
          <a:xfrm>
            <a:off x="2541705" y="4217418"/>
            <a:ext cx="149558" cy="1186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1" name="Shape 230"/>
          <p:cNvSpPr/>
          <p:nvPr/>
        </p:nvSpPr>
        <p:spPr>
          <a:xfrm>
            <a:off x="8419594" y="3554117"/>
            <a:ext cx="918774" cy="9187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19183" y="19172"/>
                </a:moveTo>
                <a:cubicBezTo>
                  <a:pt x="3692" y="21600"/>
                  <a:pt x="-2417" y="15209"/>
                  <a:pt x="857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2" name="وعلى هذا فيجوز الجمع…"/>
          <p:cNvSpPr txBox="1"/>
          <p:nvPr/>
        </p:nvSpPr>
        <p:spPr>
          <a:xfrm>
            <a:off x="8482834" y="6919257"/>
            <a:ext cx="2942218" cy="151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1">
              <a:defRPr sz="17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وعلى هذا فيجوز الجمع</a:t>
            </a:r>
          </a:p>
          <a:p>
            <a:pPr rtl="1">
              <a:defRPr sz="17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سواء أكان في غرفة العمليات أو غير</a:t>
            </a:r>
          </a:p>
          <a:p>
            <a:pPr rtl="1">
              <a:defRPr sz="17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ذلك من الحا ت التي تستدعي حضوره.</a:t>
            </a:r>
          </a:p>
        </p:txBody>
      </p:sp>
      <p:sp>
        <p:nvSpPr>
          <p:cNvPr id="243" name="Shape 230"/>
          <p:cNvSpPr/>
          <p:nvPr/>
        </p:nvSpPr>
        <p:spPr>
          <a:xfrm>
            <a:off x="6861037" y="3566036"/>
            <a:ext cx="2066844" cy="353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19183" y="19172"/>
                </a:moveTo>
                <a:cubicBezTo>
                  <a:pt x="3692" y="21600"/>
                  <a:pt x="-2417" y="15209"/>
                  <a:pt x="857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4" name="لا يجوز الجمع بين صلاتين…"/>
          <p:cNvSpPr txBox="1"/>
          <p:nvPr/>
        </p:nvSpPr>
        <p:spPr>
          <a:xfrm>
            <a:off x="6501518" y="8250146"/>
            <a:ext cx="4329348" cy="1254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 sz="1800">
                <a:solidFill>
                  <a:srgbClr val="FFFFFF"/>
                </a:solidFill>
              </a:defRPr>
            </a:pPr>
            <a:r>
              <a:t>لا يجوز الجمع بين صلاتين</a:t>
            </a:r>
          </a:p>
          <a:p>
            <a:pPr rtl="1">
              <a:defRPr sz="1800">
                <a:solidFill>
                  <a:srgbClr val="FFFFFF"/>
                </a:solidFill>
              </a:defRPr>
            </a:pPr>
            <a:r>
              <a:t>الحضر لغير عذر على حال البَتة ..وصح  عن عمر رضي الله عنه أنه من الكبائر.</a:t>
            </a:r>
          </a:p>
        </p:txBody>
      </p:sp>
      <p:sp>
        <p:nvSpPr>
          <p:cNvPr id="245" name="Shape 230"/>
          <p:cNvSpPr/>
          <p:nvPr/>
        </p:nvSpPr>
        <p:spPr>
          <a:xfrm>
            <a:off x="6566186" y="3550441"/>
            <a:ext cx="791594" cy="5144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19183" y="19172"/>
                </a:moveTo>
                <a:cubicBezTo>
                  <a:pt x="3692" y="21600"/>
                  <a:pt x="-2417" y="15209"/>
                  <a:pt x="857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6" name="في أي وقت من أوقات العملية - سواء صلاها تامة أو إيماء – تعريض لحياة المريض للخطر والهلكة فإنه…"/>
          <p:cNvSpPr txBox="1"/>
          <p:nvPr/>
        </p:nvSpPr>
        <p:spPr>
          <a:xfrm>
            <a:off x="297344" y="6265513"/>
            <a:ext cx="4641183" cy="117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 sz="1700">
                <a:solidFill>
                  <a:srgbClr val="FFFFFF"/>
                </a:solidFill>
              </a:defRPr>
            </a:pPr>
            <a:r>
              <a:t>في أي وقت من أوقات العملية - سواء صلاها تامة أو إيماء – تعريض لحياة المريض للخطر والهلكة فإنه</a:t>
            </a:r>
          </a:p>
          <a:p>
            <a:pPr rtl="1">
              <a:defRPr sz="1700">
                <a:solidFill>
                  <a:srgbClr val="FFFFFF"/>
                </a:solidFill>
              </a:defRPr>
            </a:pPr>
            <a:r>
              <a:t>  تحل له الصلاة في هذه الحالة</a:t>
            </a:r>
          </a:p>
        </p:txBody>
      </p:sp>
      <p:sp>
        <p:nvSpPr>
          <p:cNvPr id="247" name="Shape 230"/>
          <p:cNvSpPr/>
          <p:nvPr/>
        </p:nvSpPr>
        <p:spPr>
          <a:xfrm>
            <a:off x="4941595" y="3540886"/>
            <a:ext cx="1477574" cy="2936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فقد جمع النبي صلى الله عليه وسلم…"/>
          <p:cNvSpPr txBox="1"/>
          <p:nvPr/>
        </p:nvSpPr>
        <p:spPr>
          <a:xfrm>
            <a:off x="340337" y="7754471"/>
            <a:ext cx="5322206" cy="167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 sz="19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فقد جمع النبي صلى الله عليه وسلم</a:t>
            </a:r>
          </a:p>
          <a:p>
            <a:pPr rtl="1">
              <a:defRPr sz="1900"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ب  الظهر والعصر والمغرب والعشاء ، وثبت عنه صلى الله عليه وسلم الجمع حال السفر في آحاديث عديدة، وكذلك ثبت عنه الجمع حال ا قامة  جل العذر ورفع الحرج.</a:t>
            </a:r>
          </a:p>
        </p:txBody>
      </p:sp>
      <p:sp>
        <p:nvSpPr>
          <p:cNvPr id="249" name="Shape 230"/>
          <p:cNvSpPr/>
          <p:nvPr/>
        </p:nvSpPr>
        <p:spPr>
          <a:xfrm>
            <a:off x="5554969" y="3368132"/>
            <a:ext cx="1063390" cy="5260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83" h="19673" extrusionOk="0">
                <a:moveTo>
                  <a:pt x="0" y="19172"/>
                </a:moveTo>
                <a:cubicBezTo>
                  <a:pt x="15491" y="21600"/>
                  <a:pt x="21600" y="15209"/>
                  <a:pt x="18326" y="0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med" advClick="1" p14:dur="1000">
        <p15:prstTrans prst="fallOve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33"/>
          <p:cNvSpPr>
            <a:spLocks noGrp="1"/>
          </p:cNvSpPr>
          <p:nvPr>
            <p:ph type="body" idx="13"/>
          </p:nvPr>
        </p:nvSpPr>
        <p:spPr>
          <a:xfrm>
            <a:off x="855814" y="590960"/>
            <a:ext cx="10464801" cy="7175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0" algn="ctr" defTabSz="361188">
              <a:spcBef>
                <a:spcPts val="1800"/>
              </a:spcBef>
              <a:buSzTx/>
              <a:buNone/>
              <a:defRPr sz="3002"/>
            </a:lvl1pPr>
          </a:lstStyle>
          <a:p>
            <a:r>
              <a:t>عمل الطالبات "”</a:t>
            </a:r>
          </a:p>
        </p:txBody>
      </p:sp>
      <p:sp>
        <p:nvSpPr>
          <p:cNvPr id="252" name="منيره الناصر…"/>
          <p:cNvSpPr txBox="1"/>
          <p:nvPr/>
        </p:nvSpPr>
        <p:spPr>
          <a:xfrm>
            <a:off x="9223799" y="2022663"/>
            <a:ext cx="2779543" cy="534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منيره الناصر </a:t>
            </a:r>
          </a:p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ميسم العمري </a:t>
            </a:r>
          </a:p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نوره العرفج</a:t>
            </a:r>
          </a:p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رنا بادويلان</a:t>
            </a:r>
          </a:p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رهف الباتلي </a:t>
            </a:r>
          </a:p>
          <a:p>
            <a:pPr algn="r" rtl="1">
              <a:defRPr>
                <a:solidFill>
                  <a:srgbClr val="FFFFFF"/>
                </a:solidFill>
                <a:latin typeface="Papyrus"/>
                <a:ea typeface="Papyrus"/>
                <a:cs typeface="Papyrus"/>
                <a:sym typeface="Papyrus"/>
              </a:defRPr>
            </a:pPr>
            <a:r>
              <a:t>نورهان قمر </a:t>
            </a:r>
          </a:p>
        </p:txBody>
      </p:sp>
      <p:sp>
        <p:nvSpPr>
          <p:cNvPr id="253" name="Leaf"/>
          <p:cNvSpPr/>
          <p:nvPr/>
        </p:nvSpPr>
        <p:spPr>
          <a:xfrm>
            <a:off x="12340966" y="6504193"/>
            <a:ext cx="320152" cy="894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93" h="21217" extrusionOk="0">
                <a:moveTo>
                  <a:pt x="5760" y="0"/>
                </a:moveTo>
                <a:cubicBezTo>
                  <a:pt x="21119" y="5413"/>
                  <a:pt x="17936" y="13502"/>
                  <a:pt x="10537" y="16481"/>
                </a:cubicBezTo>
                <a:cubicBezTo>
                  <a:pt x="10640" y="18357"/>
                  <a:pt x="10497" y="20047"/>
                  <a:pt x="9840" y="20912"/>
                </a:cubicBezTo>
                <a:cubicBezTo>
                  <a:pt x="9488" y="21600"/>
                  <a:pt x="6844" y="20972"/>
                  <a:pt x="7198" y="20530"/>
                </a:cubicBezTo>
                <a:cubicBezTo>
                  <a:pt x="7416" y="20257"/>
                  <a:pt x="8879" y="19339"/>
                  <a:pt x="9045" y="16469"/>
                </a:cubicBezTo>
                <a:cubicBezTo>
                  <a:pt x="6679" y="15780"/>
                  <a:pt x="357" y="13638"/>
                  <a:pt x="25" y="10353"/>
                </a:cubicBezTo>
                <a:cubicBezTo>
                  <a:pt x="-481" y="5343"/>
                  <a:pt x="6810" y="5481"/>
                  <a:pt x="5760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4" name="Daisy"/>
          <p:cNvSpPr/>
          <p:nvPr/>
        </p:nvSpPr>
        <p:spPr>
          <a:xfrm>
            <a:off x="12200441" y="5763650"/>
            <a:ext cx="601076" cy="601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7" h="21559" extrusionOk="0">
                <a:moveTo>
                  <a:pt x="10759" y="0"/>
                </a:moveTo>
                <a:cubicBezTo>
                  <a:pt x="10643" y="0"/>
                  <a:pt x="10528" y="40"/>
                  <a:pt x="10436" y="123"/>
                </a:cubicBezTo>
                <a:cubicBezTo>
                  <a:pt x="9006" y="1411"/>
                  <a:pt x="9125" y="4051"/>
                  <a:pt x="9542" y="6219"/>
                </a:cubicBezTo>
                <a:cubicBezTo>
                  <a:pt x="8821" y="4132"/>
                  <a:pt x="7607" y="1785"/>
                  <a:pt x="5726" y="1386"/>
                </a:cubicBezTo>
                <a:cubicBezTo>
                  <a:pt x="5484" y="1335"/>
                  <a:pt x="5242" y="1476"/>
                  <a:pt x="5166" y="1711"/>
                </a:cubicBezTo>
                <a:cubicBezTo>
                  <a:pt x="4561" y="3571"/>
                  <a:pt x="6034" y="5837"/>
                  <a:pt x="7499" y="7514"/>
                </a:cubicBezTo>
                <a:cubicBezTo>
                  <a:pt x="5826" y="6046"/>
                  <a:pt x="3564" y="4570"/>
                  <a:pt x="1708" y="5176"/>
                </a:cubicBezTo>
                <a:cubicBezTo>
                  <a:pt x="1473" y="5253"/>
                  <a:pt x="1334" y="5495"/>
                  <a:pt x="1385" y="5737"/>
                </a:cubicBezTo>
                <a:cubicBezTo>
                  <a:pt x="1783" y="7622"/>
                  <a:pt x="4124" y="8838"/>
                  <a:pt x="6206" y="9560"/>
                </a:cubicBezTo>
                <a:cubicBezTo>
                  <a:pt x="4043" y="9143"/>
                  <a:pt x="1409" y="9024"/>
                  <a:pt x="124" y="10456"/>
                </a:cubicBezTo>
                <a:cubicBezTo>
                  <a:pt x="-41" y="10640"/>
                  <a:pt x="-41" y="10919"/>
                  <a:pt x="124" y="11103"/>
                </a:cubicBezTo>
                <a:cubicBezTo>
                  <a:pt x="1409" y="12536"/>
                  <a:pt x="4043" y="12416"/>
                  <a:pt x="6206" y="11999"/>
                </a:cubicBezTo>
                <a:cubicBezTo>
                  <a:pt x="4124" y="12722"/>
                  <a:pt x="1783" y="13938"/>
                  <a:pt x="1385" y="15823"/>
                </a:cubicBezTo>
                <a:cubicBezTo>
                  <a:pt x="1334" y="16064"/>
                  <a:pt x="1473" y="16307"/>
                  <a:pt x="1708" y="16383"/>
                </a:cubicBezTo>
                <a:cubicBezTo>
                  <a:pt x="3564" y="16989"/>
                  <a:pt x="5826" y="15514"/>
                  <a:pt x="7499" y="14046"/>
                </a:cubicBezTo>
                <a:cubicBezTo>
                  <a:pt x="6034" y="15722"/>
                  <a:pt x="4561" y="17988"/>
                  <a:pt x="5166" y="19848"/>
                </a:cubicBezTo>
                <a:cubicBezTo>
                  <a:pt x="5242" y="20083"/>
                  <a:pt x="5484" y="20223"/>
                  <a:pt x="5726" y="20172"/>
                </a:cubicBezTo>
                <a:cubicBezTo>
                  <a:pt x="7607" y="19772"/>
                  <a:pt x="8821" y="17427"/>
                  <a:pt x="9542" y="15341"/>
                </a:cubicBezTo>
                <a:cubicBezTo>
                  <a:pt x="9125" y="17509"/>
                  <a:pt x="9006" y="20147"/>
                  <a:pt x="10436" y="21435"/>
                </a:cubicBezTo>
                <a:cubicBezTo>
                  <a:pt x="10620" y="21600"/>
                  <a:pt x="10898" y="21600"/>
                  <a:pt x="11082" y="21435"/>
                </a:cubicBezTo>
                <a:cubicBezTo>
                  <a:pt x="12512" y="20147"/>
                  <a:pt x="12393" y="17509"/>
                  <a:pt x="11976" y="15341"/>
                </a:cubicBezTo>
                <a:cubicBezTo>
                  <a:pt x="12697" y="17427"/>
                  <a:pt x="13911" y="19772"/>
                  <a:pt x="15792" y="20172"/>
                </a:cubicBezTo>
                <a:cubicBezTo>
                  <a:pt x="16034" y="20223"/>
                  <a:pt x="16276" y="20083"/>
                  <a:pt x="16352" y="19848"/>
                </a:cubicBezTo>
                <a:cubicBezTo>
                  <a:pt x="16957" y="17988"/>
                  <a:pt x="15484" y="15722"/>
                  <a:pt x="14019" y="14046"/>
                </a:cubicBezTo>
                <a:cubicBezTo>
                  <a:pt x="15692" y="15514"/>
                  <a:pt x="17954" y="16989"/>
                  <a:pt x="19810" y="16383"/>
                </a:cubicBezTo>
                <a:cubicBezTo>
                  <a:pt x="20045" y="16307"/>
                  <a:pt x="20184" y="16064"/>
                  <a:pt x="20133" y="15823"/>
                </a:cubicBezTo>
                <a:cubicBezTo>
                  <a:pt x="19735" y="13938"/>
                  <a:pt x="17394" y="12722"/>
                  <a:pt x="15312" y="11999"/>
                </a:cubicBezTo>
                <a:cubicBezTo>
                  <a:pt x="17475" y="12416"/>
                  <a:pt x="20109" y="12536"/>
                  <a:pt x="21394" y="11103"/>
                </a:cubicBezTo>
                <a:cubicBezTo>
                  <a:pt x="21559" y="10919"/>
                  <a:pt x="21559" y="10640"/>
                  <a:pt x="21394" y="10456"/>
                </a:cubicBezTo>
                <a:cubicBezTo>
                  <a:pt x="20109" y="9024"/>
                  <a:pt x="17475" y="9143"/>
                  <a:pt x="15312" y="9560"/>
                </a:cubicBezTo>
                <a:cubicBezTo>
                  <a:pt x="17394" y="8838"/>
                  <a:pt x="19735" y="7620"/>
                  <a:pt x="20133" y="5735"/>
                </a:cubicBezTo>
                <a:cubicBezTo>
                  <a:pt x="20184" y="5493"/>
                  <a:pt x="20045" y="5253"/>
                  <a:pt x="19810" y="5176"/>
                </a:cubicBezTo>
                <a:cubicBezTo>
                  <a:pt x="17954" y="4570"/>
                  <a:pt x="15692" y="6046"/>
                  <a:pt x="14019" y="7514"/>
                </a:cubicBezTo>
                <a:cubicBezTo>
                  <a:pt x="15484" y="5837"/>
                  <a:pt x="16957" y="3571"/>
                  <a:pt x="16352" y="1711"/>
                </a:cubicBezTo>
                <a:cubicBezTo>
                  <a:pt x="16276" y="1476"/>
                  <a:pt x="16034" y="1335"/>
                  <a:pt x="15792" y="1386"/>
                </a:cubicBezTo>
                <a:cubicBezTo>
                  <a:pt x="13911" y="1785"/>
                  <a:pt x="12697" y="4132"/>
                  <a:pt x="11976" y="6219"/>
                </a:cubicBezTo>
                <a:cubicBezTo>
                  <a:pt x="12393" y="4051"/>
                  <a:pt x="12512" y="1411"/>
                  <a:pt x="11082" y="123"/>
                </a:cubicBezTo>
                <a:cubicBezTo>
                  <a:pt x="10990" y="40"/>
                  <a:pt x="10875" y="0"/>
                  <a:pt x="10759" y="0"/>
                </a:cubicBezTo>
                <a:close/>
                <a:moveTo>
                  <a:pt x="10759" y="9129"/>
                </a:moveTo>
                <a:cubicBezTo>
                  <a:pt x="11669" y="9129"/>
                  <a:pt x="12407" y="9868"/>
                  <a:pt x="12407" y="10780"/>
                </a:cubicBezTo>
                <a:cubicBezTo>
                  <a:pt x="12407" y="11691"/>
                  <a:pt x="11668" y="12429"/>
                  <a:pt x="10759" y="12429"/>
                </a:cubicBezTo>
                <a:cubicBezTo>
                  <a:pt x="9849" y="12429"/>
                  <a:pt x="9111" y="11691"/>
                  <a:pt x="9111" y="10780"/>
                </a:cubicBezTo>
                <a:cubicBezTo>
                  <a:pt x="9111" y="9868"/>
                  <a:pt x="9849" y="9129"/>
                  <a:pt x="10759" y="912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5" name="Leaf"/>
          <p:cNvSpPr/>
          <p:nvPr/>
        </p:nvSpPr>
        <p:spPr>
          <a:xfrm>
            <a:off x="12185784" y="4744127"/>
            <a:ext cx="630383" cy="734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07" extrusionOk="0">
                <a:moveTo>
                  <a:pt x="10253" y="0"/>
                </a:moveTo>
                <a:cubicBezTo>
                  <a:pt x="10253" y="0"/>
                  <a:pt x="10166" y="1002"/>
                  <a:pt x="9581" y="1910"/>
                </a:cubicBezTo>
                <a:cubicBezTo>
                  <a:pt x="8875" y="3004"/>
                  <a:pt x="9056" y="4664"/>
                  <a:pt x="9056" y="4664"/>
                </a:cubicBezTo>
                <a:cubicBezTo>
                  <a:pt x="9056" y="4664"/>
                  <a:pt x="8708" y="4636"/>
                  <a:pt x="8359" y="4514"/>
                </a:cubicBezTo>
                <a:cubicBezTo>
                  <a:pt x="7930" y="4364"/>
                  <a:pt x="7529" y="4107"/>
                  <a:pt x="7529" y="4107"/>
                </a:cubicBezTo>
                <a:cubicBezTo>
                  <a:pt x="7529" y="4107"/>
                  <a:pt x="7573" y="5424"/>
                  <a:pt x="8219" y="6395"/>
                </a:cubicBezTo>
                <a:cubicBezTo>
                  <a:pt x="8820" y="7299"/>
                  <a:pt x="9798" y="8005"/>
                  <a:pt x="9294" y="8349"/>
                </a:cubicBezTo>
                <a:cubicBezTo>
                  <a:pt x="8790" y="8692"/>
                  <a:pt x="7681" y="7576"/>
                  <a:pt x="7681" y="7576"/>
                </a:cubicBezTo>
                <a:lnTo>
                  <a:pt x="7553" y="7890"/>
                </a:lnTo>
                <a:lnTo>
                  <a:pt x="6142" y="6845"/>
                </a:lnTo>
                <a:cubicBezTo>
                  <a:pt x="6142" y="6845"/>
                  <a:pt x="6026" y="8004"/>
                  <a:pt x="6455" y="8541"/>
                </a:cubicBezTo>
                <a:cubicBezTo>
                  <a:pt x="6259" y="8541"/>
                  <a:pt x="6151" y="8541"/>
                  <a:pt x="6093" y="8541"/>
                </a:cubicBezTo>
                <a:cubicBezTo>
                  <a:pt x="6093" y="8541"/>
                  <a:pt x="6152" y="9936"/>
                  <a:pt x="7488" y="10837"/>
                </a:cubicBezTo>
                <a:cubicBezTo>
                  <a:pt x="8283" y="11373"/>
                  <a:pt x="9672" y="12360"/>
                  <a:pt x="9268" y="12832"/>
                </a:cubicBezTo>
                <a:cubicBezTo>
                  <a:pt x="8865" y="13305"/>
                  <a:pt x="6774" y="11911"/>
                  <a:pt x="6093" y="11009"/>
                </a:cubicBezTo>
                <a:cubicBezTo>
                  <a:pt x="5779" y="11303"/>
                  <a:pt x="5871" y="11889"/>
                  <a:pt x="5871" y="11889"/>
                </a:cubicBezTo>
                <a:cubicBezTo>
                  <a:pt x="5871" y="11889"/>
                  <a:pt x="4605" y="11116"/>
                  <a:pt x="4226" y="10944"/>
                </a:cubicBezTo>
                <a:cubicBezTo>
                  <a:pt x="4100" y="11094"/>
                  <a:pt x="4226" y="11438"/>
                  <a:pt x="4226" y="11438"/>
                </a:cubicBezTo>
                <a:cubicBezTo>
                  <a:pt x="4226" y="11438"/>
                  <a:pt x="3143" y="10902"/>
                  <a:pt x="2185" y="10752"/>
                </a:cubicBezTo>
                <a:cubicBezTo>
                  <a:pt x="1227" y="10602"/>
                  <a:pt x="562" y="10642"/>
                  <a:pt x="0" y="10585"/>
                </a:cubicBezTo>
                <a:cubicBezTo>
                  <a:pt x="50" y="11357"/>
                  <a:pt x="1604" y="12876"/>
                  <a:pt x="4529" y="13928"/>
                </a:cubicBezTo>
                <a:cubicBezTo>
                  <a:pt x="3218" y="14142"/>
                  <a:pt x="2336" y="14035"/>
                  <a:pt x="2336" y="14035"/>
                </a:cubicBezTo>
                <a:cubicBezTo>
                  <a:pt x="2336" y="14035"/>
                  <a:pt x="3545" y="15536"/>
                  <a:pt x="6117" y="15257"/>
                </a:cubicBezTo>
                <a:cubicBezTo>
                  <a:pt x="6016" y="15558"/>
                  <a:pt x="5965" y="15709"/>
                  <a:pt x="5965" y="15709"/>
                </a:cubicBezTo>
                <a:cubicBezTo>
                  <a:pt x="5965" y="15709"/>
                  <a:pt x="8598" y="15184"/>
                  <a:pt x="8589" y="15558"/>
                </a:cubicBezTo>
                <a:cubicBezTo>
                  <a:pt x="8565" y="16460"/>
                  <a:pt x="4808" y="17104"/>
                  <a:pt x="4808" y="17104"/>
                </a:cubicBezTo>
                <a:cubicBezTo>
                  <a:pt x="6245" y="17619"/>
                  <a:pt x="7329" y="17453"/>
                  <a:pt x="7329" y="17453"/>
                </a:cubicBezTo>
                <a:lnTo>
                  <a:pt x="7203" y="17840"/>
                </a:lnTo>
                <a:cubicBezTo>
                  <a:pt x="7203" y="17840"/>
                  <a:pt x="9072" y="17726"/>
                  <a:pt x="10103" y="16589"/>
                </a:cubicBezTo>
                <a:cubicBezTo>
                  <a:pt x="10407" y="16254"/>
                  <a:pt x="10533" y="15685"/>
                  <a:pt x="10980" y="15465"/>
                </a:cubicBezTo>
                <a:cubicBezTo>
                  <a:pt x="11452" y="19909"/>
                  <a:pt x="10436" y="20839"/>
                  <a:pt x="10324" y="21041"/>
                </a:cubicBezTo>
                <a:cubicBezTo>
                  <a:pt x="10210" y="21244"/>
                  <a:pt x="10854" y="21600"/>
                  <a:pt x="10980" y="21278"/>
                </a:cubicBezTo>
                <a:cubicBezTo>
                  <a:pt x="11851" y="19414"/>
                  <a:pt x="11551" y="16261"/>
                  <a:pt x="11489" y="15376"/>
                </a:cubicBezTo>
                <a:cubicBezTo>
                  <a:pt x="11523" y="15378"/>
                  <a:pt x="11558" y="15381"/>
                  <a:pt x="11595" y="15386"/>
                </a:cubicBezTo>
                <a:cubicBezTo>
                  <a:pt x="11835" y="15418"/>
                  <a:pt x="12067" y="15628"/>
                  <a:pt x="12615" y="16482"/>
                </a:cubicBezTo>
                <a:cubicBezTo>
                  <a:pt x="13482" y="17834"/>
                  <a:pt x="15454" y="17598"/>
                  <a:pt x="15538" y="17641"/>
                </a:cubicBezTo>
                <a:cubicBezTo>
                  <a:pt x="15622" y="17684"/>
                  <a:pt x="15573" y="17525"/>
                  <a:pt x="15405" y="17239"/>
                </a:cubicBezTo>
                <a:cubicBezTo>
                  <a:pt x="16262" y="17411"/>
                  <a:pt x="17573" y="17025"/>
                  <a:pt x="18077" y="16696"/>
                </a:cubicBezTo>
                <a:lnTo>
                  <a:pt x="16464" y="16552"/>
                </a:lnTo>
                <a:cubicBezTo>
                  <a:pt x="16464" y="16552"/>
                  <a:pt x="16717" y="16381"/>
                  <a:pt x="16784" y="16224"/>
                </a:cubicBezTo>
                <a:cubicBezTo>
                  <a:pt x="16448" y="16210"/>
                  <a:pt x="15442" y="15952"/>
                  <a:pt x="14717" y="15558"/>
                </a:cubicBezTo>
                <a:cubicBezTo>
                  <a:pt x="14349" y="15359"/>
                  <a:pt x="13657" y="14564"/>
                  <a:pt x="15405" y="14792"/>
                </a:cubicBezTo>
                <a:cubicBezTo>
                  <a:pt x="17153" y="15021"/>
                  <a:pt x="18820" y="14359"/>
                  <a:pt x="18820" y="14359"/>
                </a:cubicBezTo>
                <a:cubicBezTo>
                  <a:pt x="18820" y="14359"/>
                  <a:pt x="18559" y="14195"/>
                  <a:pt x="18283" y="14100"/>
                </a:cubicBezTo>
                <a:cubicBezTo>
                  <a:pt x="20975" y="13326"/>
                  <a:pt x="21600" y="10724"/>
                  <a:pt x="21600" y="10724"/>
                </a:cubicBezTo>
                <a:cubicBezTo>
                  <a:pt x="20688" y="10857"/>
                  <a:pt x="19158" y="11202"/>
                  <a:pt x="19158" y="11202"/>
                </a:cubicBezTo>
                <a:cubicBezTo>
                  <a:pt x="19158" y="11202"/>
                  <a:pt x="19211" y="11033"/>
                  <a:pt x="19226" y="10775"/>
                </a:cubicBezTo>
                <a:cubicBezTo>
                  <a:pt x="18795" y="10769"/>
                  <a:pt x="17258" y="11157"/>
                  <a:pt x="17258" y="11157"/>
                </a:cubicBezTo>
                <a:lnTo>
                  <a:pt x="17328" y="10710"/>
                </a:lnTo>
                <a:cubicBezTo>
                  <a:pt x="17328" y="10710"/>
                  <a:pt x="15673" y="10858"/>
                  <a:pt x="15269" y="11566"/>
                </a:cubicBezTo>
                <a:cubicBezTo>
                  <a:pt x="14866" y="12275"/>
                  <a:pt x="13832" y="13262"/>
                  <a:pt x="13202" y="12832"/>
                </a:cubicBezTo>
                <a:cubicBezTo>
                  <a:pt x="12572" y="12403"/>
                  <a:pt x="15548" y="10515"/>
                  <a:pt x="15548" y="9270"/>
                </a:cubicBezTo>
                <a:cubicBezTo>
                  <a:pt x="15397" y="9270"/>
                  <a:pt x="15088" y="9223"/>
                  <a:pt x="15088" y="9223"/>
                </a:cubicBezTo>
                <a:cubicBezTo>
                  <a:pt x="15088" y="9223"/>
                  <a:pt x="15756" y="7726"/>
                  <a:pt x="15756" y="6502"/>
                </a:cubicBezTo>
                <a:cubicBezTo>
                  <a:pt x="15025" y="6974"/>
                  <a:pt x="13858" y="7747"/>
                  <a:pt x="13858" y="7747"/>
                </a:cubicBezTo>
                <a:lnTo>
                  <a:pt x="13733" y="7382"/>
                </a:lnTo>
                <a:cubicBezTo>
                  <a:pt x="13733" y="7382"/>
                  <a:pt x="12798" y="8455"/>
                  <a:pt x="12420" y="8111"/>
                </a:cubicBezTo>
                <a:cubicBezTo>
                  <a:pt x="12042" y="7768"/>
                  <a:pt x="13817" y="6051"/>
                  <a:pt x="13035" y="3798"/>
                </a:cubicBezTo>
                <a:cubicBezTo>
                  <a:pt x="12584" y="4368"/>
                  <a:pt x="12002" y="4699"/>
                  <a:pt x="12002" y="4699"/>
                </a:cubicBezTo>
                <a:cubicBezTo>
                  <a:pt x="12002" y="4699"/>
                  <a:pt x="12379" y="3198"/>
                  <a:pt x="11220" y="1589"/>
                </a:cubicBezTo>
                <a:cubicBezTo>
                  <a:pt x="10656" y="1052"/>
                  <a:pt x="10253" y="0"/>
                  <a:pt x="10253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6" name="Lotus"/>
          <p:cNvSpPr/>
          <p:nvPr/>
        </p:nvSpPr>
        <p:spPr>
          <a:xfrm>
            <a:off x="12138573" y="3890763"/>
            <a:ext cx="724812" cy="573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9" y="0"/>
                </a:moveTo>
                <a:cubicBezTo>
                  <a:pt x="9973" y="1804"/>
                  <a:pt x="9427" y="3507"/>
                  <a:pt x="9094" y="5101"/>
                </a:cubicBezTo>
                <a:cubicBezTo>
                  <a:pt x="9513" y="5562"/>
                  <a:pt x="9899" y="6051"/>
                  <a:pt x="10253" y="6559"/>
                </a:cubicBezTo>
                <a:cubicBezTo>
                  <a:pt x="10333" y="6356"/>
                  <a:pt x="10799" y="5209"/>
                  <a:pt x="10799" y="5209"/>
                </a:cubicBezTo>
                <a:cubicBezTo>
                  <a:pt x="10799" y="5209"/>
                  <a:pt x="11267" y="6356"/>
                  <a:pt x="11347" y="6559"/>
                </a:cubicBezTo>
                <a:cubicBezTo>
                  <a:pt x="11696" y="6051"/>
                  <a:pt x="12082" y="5562"/>
                  <a:pt x="12506" y="5101"/>
                </a:cubicBezTo>
                <a:cubicBezTo>
                  <a:pt x="12168" y="3507"/>
                  <a:pt x="11625" y="1804"/>
                  <a:pt x="10799" y="0"/>
                </a:cubicBezTo>
                <a:close/>
                <a:moveTo>
                  <a:pt x="6148" y="3134"/>
                </a:moveTo>
                <a:cubicBezTo>
                  <a:pt x="6062" y="4538"/>
                  <a:pt x="6094" y="5805"/>
                  <a:pt x="6212" y="6951"/>
                </a:cubicBezTo>
                <a:cubicBezTo>
                  <a:pt x="6217" y="6951"/>
                  <a:pt x="6599" y="8342"/>
                  <a:pt x="7704" y="9556"/>
                </a:cubicBezTo>
                <a:cubicBezTo>
                  <a:pt x="7988" y="9875"/>
                  <a:pt x="8449" y="10438"/>
                  <a:pt x="8814" y="11082"/>
                </a:cubicBezTo>
                <a:cubicBezTo>
                  <a:pt x="8878" y="10797"/>
                  <a:pt x="9227" y="9149"/>
                  <a:pt x="10080" y="6985"/>
                </a:cubicBezTo>
                <a:cubicBezTo>
                  <a:pt x="9162" y="5622"/>
                  <a:pt x="7897" y="4294"/>
                  <a:pt x="6148" y="3134"/>
                </a:cubicBezTo>
                <a:close/>
                <a:moveTo>
                  <a:pt x="15445" y="3134"/>
                </a:moveTo>
                <a:cubicBezTo>
                  <a:pt x="13696" y="4294"/>
                  <a:pt x="12426" y="5622"/>
                  <a:pt x="11513" y="6985"/>
                </a:cubicBezTo>
                <a:cubicBezTo>
                  <a:pt x="12366" y="9155"/>
                  <a:pt x="12715" y="10797"/>
                  <a:pt x="12779" y="11082"/>
                </a:cubicBezTo>
                <a:cubicBezTo>
                  <a:pt x="13144" y="10438"/>
                  <a:pt x="13605" y="9875"/>
                  <a:pt x="13889" y="9556"/>
                </a:cubicBezTo>
                <a:cubicBezTo>
                  <a:pt x="14994" y="8335"/>
                  <a:pt x="15381" y="6951"/>
                  <a:pt x="15381" y="6951"/>
                </a:cubicBezTo>
                <a:cubicBezTo>
                  <a:pt x="15499" y="5805"/>
                  <a:pt x="15531" y="4538"/>
                  <a:pt x="15445" y="3134"/>
                </a:cubicBezTo>
                <a:close/>
                <a:moveTo>
                  <a:pt x="2810" y="5324"/>
                </a:moveTo>
                <a:cubicBezTo>
                  <a:pt x="2880" y="6368"/>
                  <a:pt x="2960" y="7724"/>
                  <a:pt x="3695" y="9155"/>
                </a:cubicBezTo>
                <a:cubicBezTo>
                  <a:pt x="4114" y="9366"/>
                  <a:pt x="4662" y="9720"/>
                  <a:pt x="5080" y="10046"/>
                </a:cubicBezTo>
                <a:cubicBezTo>
                  <a:pt x="5241" y="8316"/>
                  <a:pt x="5734" y="6951"/>
                  <a:pt x="5734" y="6951"/>
                </a:cubicBezTo>
                <a:cubicBezTo>
                  <a:pt x="4725" y="6402"/>
                  <a:pt x="3990" y="6531"/>
                  <a:pt x="2810" y="5324"/>
                </a:cubicBezTo>
                <a:close/>
                <a:moveTo>
                  <a:pt x="18783" y="5324"/>
                </a:moveTo>
                <a:cubicBezTo>
                  <a:pt x="17603" y="6531"/>
                  <a:pt x="16868" y="6402"/>
                  <a:pt x="15859" y="6951"/>
                </a:cubicBezTo>
                <a:cubicBezTo>
                  <a:pt x="15859" y="6951"/>
                  <a:pt x="16352" y="8316"/>
                  <a:pt x="16513" y="10046"/>
                </a:cubicBezTo>
                <a:cubicBezTo>
                  <a:pt x="16932" y="9720"/>
                  <a:pt x="17480" y="9366"/>
                  <a:pt x="17898" y="9155"/>
                </a:cubicBezTo>
                <a:cubicBezTo>
                  <a:pt x="18633" y="7724"/>
                  <a:pt x="18714" y="6368"/>
                  <a:pt x="18783" y="5324"/>
                </a:cubicBezTo>
                <a:close/>
                <a:moveTo>
                  <a:pt x="10799" y="6138"/>
                </a:moveTo>
                <a:cubicBezTo>
                  <a:pt x="8197" y="12492"/>
                  <a:pt x="8622" y="15219"/>
                  <a:pt x="9475" y="16812"/>
                </a:cubicBezTo>
                <a:cubicBezTo>
                  <a:pt x="10140" y="18054"/>
                  <a:pt x="11460" y="18054"/>
                  <a:pt x="12125" y="16812"/>
                </a:cubicBezTo>
                <a:cubicBezTo>
                  <a:pt x="12978" y="15219"/>
                  <a:pt x="13401" y="12492"/>
                  <a:pt x="10799" y="6138"/>
                </a:cubicBezTo>
                <a:close/>
                <a:moveTo>
                  <a:pt x="5982" y="7367"/>
                </a:moveTo>
                <a:cubicBezTo>
                  <a:pt x="5419" y="9232"/>
                  <a:pt x="4430" y="13992"/>
                  <a:pt x="7263" y="16704"/>
                </a:cubicBezTo>
                <a:cubicBezTo>
                  <a:pt x="7859" y="17281"/>
                  <a:pt x="8562" y="17255"/>
                  <a:pt x="9050" y="16759"/>
                </a:cubicBezTo>
                <a:cubicBezTo>
                  <a:pt x="8589" y="15763"/>
                  <a:pt x="8208" y="14338"/>
                  <a:pt x="8707" y="11639"/>
                </a:cubicBezTo>
                <a:cubicBezTo>
                  <a:pt x="7623" y="9673"/>
                  <a:pt x="6825" y="9659"/>
                  <a:pt x="5982" y="7367"/>
                </a:cubicBezTo>
                <a:close/>
                <a:moveTo>
                  <a:pt x="15606" y="7367"/>
                </a:moveTo>
                <a:cubicBezTo>
                  <a:pt x="14769" y="9666"/>
                  <a:pt x="13970" y="9673"/>
                  <a:pt x="12887" y="11639"/>
                </a:cubicBezTo>
                <a:cubicBezTo>
                  <a:pt x="13386" y="14338"/>
                  <a:pt x="13004" y="15763"/>
                  <a:pt x="12543" y="16759"/>
                </a:cubicBezTo>
                <a:cubicBezTo>
                  <a:pt x="13036" y="17248"/>
                  <a:pt x="13735" y="17281"/>
                  <a:pt x="14330" y="16704"/>
                </a:cubicBezTo>
                <a:cubicBezTo>
                  <a:pt x="17158" y="13985"/>
                  <a:pt x="16175" y="9232"/>
                  <a:pt x="15606" y="7367"/>
                </a:cubicBezTo>
                <a:close/>
                <a:moveTo>
                  <a:pt x="20220" y="8946"/>
                </a:moveTo>
                <a:cubicBezTo>
                  <a:pt x="18869" y="9005"/>
                  <a:pt x="17616" y="9682"/>
                  <a:pt x="16562" y="10527"/>
                </a:cubicBezTo>
                <a:cubicBezTo>
                  <a:pt x="16701" y="12412"/>
                  <a:pt x="16481" y="14649"/>
                  <a:pt x="15150" y="16378"/>
                </a:cubicBezTo>
                <a:cubicBezTo>
                  <a:pt x="15306" y="16371"/>
                  <a:pt x="15467" y="16345"/>
                  <a:pt x="15633" y="16304"/>
                </a:cubicBezTo>
                <a:cubicBezTo>
                  <a:pt x="19002" y="15497"/>
                  <a:pt x="17769" y="12194"/>
                  <a:pt x="21600" y="9109"/>
                </a:cubicBezTo>
                <a:cubicBezTo>
                  <a:pt x="21132" y="8975"/>
                  <a:pt x="20670" y="8926"/>
                  <a:pt x="20220" y="8946"/>
                </a:cubicBezTo>
                <a:close/>
                <a:moveTo>
                  <a:pt x="1378" y="8952"/>
                </a:moveTo>
                <a:cubicBezTo>
                  <a:pt x="928" y="8933"/>
                  <a:pt x="468" y="8981"/>
                  <a:pt x="0" y="9115"/>
                </a:cubicBezTo>
                <a:cubicBezTo>
                  <a:pt x="3831" y="12194"/>
                  <a:pt x="2596" y="15503"/>
                  <a:pt x="5965" y="16310"/>
                </a:cubicBezTo>
                <a:cubicBezTo>
                  <a:pt x="6132" y="16351"/>
                  <a:pt x="6293" y="16373"/>
                  <a:pt x="6448" y="16386"/>
                </a:cubicBezTo>
                <a:cubicBezTo>
                  <a:pt x="5118" y="14650"/>
                  <a:pt x="4897" y="12412"/>
                  <a:pt x="5037" y="10533"/>
                </a:cubicBezTo>
                <a:cubicBezTo>
                  <a:pt x="3982" y="9684"/>
                  <a:pt x="2729" y="9010"/>
                  <a:pt x="1378" y="8952"/>
                </a:cubicBezTo>
                <a:close/>
                <a:moveTo>
                  <a:pt x="2698" y="13455"/>
                </a:moveTo>
                <a:cubicBezTo>
                  <a:pt x="2011" y="13496"/>
                  <a:pt x="1212" y="13761"/>
                  <a:pt x="327" y="14439"/>
                </a:cubicBezTo>
                <a:cubicBezTo>
                  <a:pt x="1062" y="15002"/>
                  <a:pt x="1738" y="15280"/>
                  <a:pt x="2344" y="15382"/>
                </a:cubicBezTo>
                <a:cubicBezTo>
                  <a:pt x="1840" y="15741"/>
                  <a:pt x="1019" y="16454"/>
                  <a:pt x="761" y="17478"/>
                </a:cubicBezTo>
                <a:cubicBezTo>
                  <a:pt x="1437" y="17044"/>
                  <a:pt x="2323" y="17083"/>
                  <a:pt x="2822" y="17158"/>
                </a:cubicBezTo>
                <a:cubicBezTo>
                  <a:pt x="2468" y="17592"/>
                  <a:pt x="2119" y="18143"/>
                  <a:pt x="1802" y="18834"/>
                </a:cubicBezTo>
                <a:cubicBezTo>
                  <a:pt x="3401" y="19133"/>
                  <a:pt x="4527" y="18692"/>
                  <a:pt x="5305" y="18054"/>
                </a:cubicBezTo>
                <a:cubicBezTo>
                  <a:pt x="5155" y="18604"/>
                  <a:pt x="4743" y="19295"/>
                  <a:pt x="3734" y="19621"/>
                </a:cubicBezTo>
                <a:cubicBezTo>
                  <a:pt x="5263" y="20224"/>
                  <a:pt x="7001" y="20041"/>
                  <a:pt x="8187" y="19241"/>
                </a:cubicBezTo>
                <a:cubicBezTo>
                  <a:pt x="8563" y="20618"/>
                  <a:pt x="9592" y="21600"/>
                  <a:pt x="10804" y="21600"/>
                </a:cubicBezTo>
                <a:cubicBezTo>
                  <a:pt x="12017" y="21600"/>
                  <a:pt x="13048" y="20611"/>
                  <a:pt x="13423" y="19241"/>
                </a:cubicBezTo>
                <a:cubicBezTo>
                  <a:pt x="14609" y="20041"/>
                  <a:pt x="16347" y="20224"/>
                  <a:pt x="17876" y="19621"/>
                </a:cubicBezTo>
                <a:cubicBezTo>
                  <a:pt x="16873" y="19295"/>
                  <a:pt x="16454" y="18597"/>
                  <a:pt x="16304" y="18054"/>
                </a:cubicBezTo>
                <a:cubicBezTo>
                  <a:pt x="17081" y="18699"/>
                  <a:pt x="18209" y="19133"/>
                  <a:pt x="19808" y="18834"/>
                </a:cubicBezTo>
                <a:cubicBezTo>
                  <a:pt x="19486" y="18143"/>
                  <a:pt x="19142" y="17592"/>
                  <a:pt x="18788" y="17158"/>
                </a:cubicBezTo>
                <a:cubicBezTo>
                  <a:pt x="19287" y="17083"/>
                  <a:pt x="20173" y="17044"/>
                  <a:pt x="20849" y="17478"/>
                </a:cubicBezTo>
                <a:cubicBezTo>
                  <a:pt x="20586" y="16454"/>
                  <a:pt x="19770" y="15735"/>
                  <a:pt x="19266" y="15382"/>
                </a:cubicBezTo>
                <a:cubicBezTo>
                  <a:pt x="19867" y="15280"/>
                  <a:pt x="20543" y="15002"/>
                  <a:pt x="21283" y="14439"/>
                </a:cubicBezTo>
                <a:cubicBezTo>
                  <a:pt x="20387" y="13761"/>
                  <a:pt x="19587" y="13496"/>
                  <a:pt x="18901" y="13455"/>
                </a:cubicBezTo>
                <a:cubicBezTo>
                  <a:pt x="18305" y="14859"/>
                  <a:pt x="17479" y="16780"/>
                  <a:pt x="14774" y="16827"/>
                </a:cubicBezTo>
                <a:cubicBezTo>
                  <a:pt x="14179" y="17546"/>
                  <a:pt x="13268" y="17924"/>
                  <a:pt x="12367" y="17158"/>
                </a:cubicBezTo>
                <a:cubicBezTo>
                  <a:pt x="11991" y="17782"/>
                  <a:pt x="11427" y="18175"/>
                  <a:pt x="10799" y="18175"/>
                </a:cubicBezTo>
                <a:cubicBezTo>
                  <a:pt x="10171" y="18175"/>
                  <a:pt x="9609" y="17782"/>
                  <a:pt x="9233" y="17158"/>
                </a:cubicBezTo>
                <a:cubicBezTo>
                  <a:pt x="8332" y="17924"/>
                  <a:pt x="7414" y="17546"/>
                  <a:pt x="6824" y="16827"/>
                </a:cubicBezTo>
                <a:cubicBezTo>
                  <a:pt x="4114" y="16780"/>
                  <a:pt x="3288" y="14859"/>
                  <a:pt x="2698" y="13455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7" name="Hibiscus"/>
          <p:cNvSpPr/>
          <p:nvPr/>
        </p:nvSpPr>
        <p:spPr>
          <a:xfrm>
            <a:off x="12144130" y="2899870"/>
            <a:ext cx="713312" cy="7109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5" h="21124" extrusionOk="0">
                <a:moveTo>
                  <a:pt x="12484" y="0"/>
                </a:moveTo>
                <a:cubicBezTo>
                  <a:pt x="12377" y="6"/>
                  <a:pt x="12289" y="68"/>
                  <a:pt x="12268" y="164"/>
                </a:cubicBezTo>
                <a:cubicBezTo>
                  <a:pt x="12252" y="233"/>
                  <a:pt x="12273" y="307"/>
                  <a:pt x="12322" y="366"/>
                </a:cubicBezTo>
                <a:cubicBezTo>
                  <a:pt x="12382" y="503"/>
                  <a:pt x="12329" y="604"/>
                  <a:pt x="12280" y="806"/>
                </a:cubicBezTo>
                <a:cubicBezTo>
                  <a:pt x="12233" y="1004"/>
                  <a:pt x="12099" y="1436"/>
                  <a:pt x="12036" y="1858"/>
                </a:cubicBezTo>
                <a:lnTo>
                  <a:pt x="12029" y="1888"/>
                </a:lnTo>
                <a:cubicBezTo>
                  <a:pt x="11856" y="1709"/>
                  <a:pt x="11624" y="1432"/>
                  <a:pt x="11389" y="1088"/>
                </a:cubicBezTo>
                <a:cubicBezTo>
                  <a:pt x="11223" y="846"/>
                  <a:pt x="11255" y="848"/>
                  <a:pt x="11317" y="753"/>
                </a:cubicBezTo>
                <a:cubicBezTo>
                  <a:pt x="11373" y="697"/>
                  <a:pt x="11402" y="627"/>
                  <a:pt x="11392" y="558"/>
                </a:cubicBezTo>
                <a:cubicBezTo>
                  <a:pt x="11372" y="428"/>
                  <a:pt x="11218" y="351"/>
                  <a:pt x="11049" y="386"/>
                </a:cubicBezTo>
                <a:cubicBezTo>
                  <a:pt x="10879" y="421"/>
                  <a:pt x="10757" y="555"/>
                  <a:pt x="10777" y="686"/>
                </a:cubicBezTo>
                <a:cubicBezTo>
                  <a:pt x="10787" y="756"/>
                  <a:pt x="10838" y="811"/>
                  <a:pt x="10909" y="841"/>
                </a:cubicBezTo>
                <a:cubicBezTo>
                  <a:pt x="11028" y="877"/>
                  <a:pt x="11130" y="1044"/>
                  <a:pt x="11219" y="1229"/>
                </a:cubicBezTo>
                <a:cubicBezTo>
                  <a:pt x="11291" y="1380"/>
                  <a:pt x="11608" y="2014"/>
                  <a:pt x="11926" y="2423"/>
                </a:cubicBezTo>
                <a:lnTo>
                  <a:pt x="11912" y="2497"/>
                </a:lnTo>
                <a:cubicBezTo>
                  <a:pt x="10901" y="5112"/>
                  <a:pt x="10487" y="8276"/>
                  <a:pt x="10357" y="11150"/>
                </a:cubicBezTo>
                <a:cubicBezTo>
                  <a:pt x="10171" y="10225"/>
                  <a:pt x="9915" y="9417"/>
                  <a:pt x="10026" y="8900"/>
                </a:cubicBezTo>
                <a:cubicBezTo>
                  <a:pt x="10220" y="8007"/>
                  <a:pt x="10499" y="6619"/>
                  <a:pt x="9214" y="6132"/>
                </a:cubicBezTo>
                <a:cubicBezTo>
                  <a:pt x="8395" y="5821"/>
                  <a:pt x="7914" y="5704"/>
                  <a:pt x="7698" y="4535"/>
                </a:cubicBezTo>
                <a:cubicBezTo>
                  <a:pt x="7482" y="3367"/>
                  <a:pt x="6978" y="3785"/>
                  <a:pt x="6701" y="4054"/>
                </a:cubicBezTo>
                <a:cubicBezTo>
                  <a:pt x="6425" y="4322"/>
                  <a:pt x="4992" y="4117"/>
                  <a:pt x="4967" y="5552"/>
                </a:cubicBezTo>
                <a:cubicBezTo>
                  <a:pt x="4943" y="6987"/>
                  <a:pt x="2431" y="6521"/>
                  <a:pt x="3206" y="7681"/>
                </a:cubicBezTo>
                <a:cubicBezTo>
                  <a:pt x="4294" y="9310"/>
                  <a:pt x="6955" y="9018"/>
                  <a:pt x="8095" y="9269"/>
                </a:cubicBezTo>
                <a:cubicBezTo>
                  <a:pt x="8896" y="9446"/>
                  <a:pt x="9368" y="10426"/>
                  <a:pt x="9631" y="11288"/>
                </a:cubicBezTo>
                <a:cubicBezTo>
                  <a:pt x="8223" y="8736"/>
                  <a:pt x="5993" y="9746"/>
                  <a:pt x="3735" y="8986"/>
                </a:cubicBezTo>
                <a:cubicBezTo>
                  <a:pt x="2050" y="8419"/>
                  <a:pt x="2183" y="10674"/>
                  <a:pt x="625" y="12245"/>
                </a:cubicBezTo>
                <a:cubicBezTo>
                  <a:pt x="-933" y="13816"/>
                  <a:pt x="712" y="14363"/>
                  <a:pt x="2384" y="14908"/>
                </a:cubicBezTo>
                <a:cubicBezTo>
                  <a:pt x="4057" y="15453"/>
                  <a:pt x="4092" y="14375"/>
                  <a:pt x="6171" y="13606"/>
                </a:cubicBezTo>
                <a:cubicBezTo>
                  <a:pt x="7920" y="12958"/>
                  <a:pt x="7298" y="12069"/>
                  <a:pt x="8151" y="11766"/>
                </a:cubicBezTo>
                <a:cubicBezTo>
                  <a:pt x="8730" y="11561"/>
                  <a:pt x="9022" y="11924"/>
                  <a:pt x="9149" y="12179"/>
                </a:cubicBezTo>
                <a:cubicBezTo>
                  <a:pt x="8455" y="12142"/>
                  <a:pt x="7634" y="12688"/>
                  <a:pt x="6879" y="14744"/>
                </a:cubicBezTo>
                <a:cubicBezTo>
                  <a:pt x="5743" y="17838"/>
                  <a:pt x="8718" y="18164"/>
                  <a:pt x="10184" y="20640"/>
                </a:cubicBezTo>
                <a:cubicBezTo>
                  <a:pt x="10751" y="21598"/>
                  <a:pt x="11274" y="20897"/>
                  <a:pt x="11603" y="20539"/>
                </a:cubicBezTo>
                <a:cubicBezTo>
                  <a:pt x="15613" y="16340"/>
                  <a:pt x="13280" y="13213"/>
                  <a:pt x="12652" y="12497"/>
                </a:cubicBezTo>
                <a:cubicBezTo>
                  <a:pt x="12212" y="11994"/>
                  <a:pt x="11820" y="12195"/>
                  <a:pt x="11622" y="12361"/>
                </a:cubicBezTo>
                <a:cubicBezTo>
                  <a:pt x="11934" y="12078"/>
                  <a:pt x="12327" y="11846"/>
                  <a:pt x="12727" y="11968"/>
                </a:cubicBezTo>
                <a:cubicBezTo>
                  <a:pt x="13592" y="12233"/>
                  <a:pt x="13005" y="13149"/>
                  <a:pt x="14781" y="13719"/>
                </a:cubicBezTo>
                <a:cubicBezTo>
                  <a:pt x="16888" y="14396"/>
                  <a:pt x="18424" y="16397"/>
                  <a:pt x="19875" y="15343"/>
                </a:cubicBezTo>
                <a:cubicBezTo>
                  <a:pt x="20505" y="14885"/>
                  <a:pt x="20667" y="12193"/>
                  <a:pt x="19298" y="11674"/>
                </a:cubicBezTo>
                <a:cubicBezTo>
                  <a:pt x="17288" y="10912"/>
                  <a:pt x="18684" y="8356"/>
                  <a:pt x="17023" y="8996"/>
                </a:cubicBezTo>
                <a:cubicBezTo>
                  <a:pt x="15012" y="9772"/>
                  <a:pt x="12702" y="9707"/>
                  <a:pt x="11160" y="11665"/>
                </a:cubicBezTo>
                <a:cubicBezTo>
                  <a:pt x="13110" y="8921"/>
                  <a:pt x="14454" y="8583"/>
                  <a:pt x="16510" y="8498"/>
                </a:cubicBezTo>
                <a:cubicBezTo>
                  <a:pt x="18780" y="8404"/>
                  <a:pt x="17375" y="7657"/>
                  <a:pt x="17943" y="6455"/>
                </a:cubicBezTo>
                <a:cubicBezTo>
                  <a:pt x="18512" y="5252"/>
                  <a:pt x="18520" y="4677"/>
                  <a:pt x="17661" y="4706"/>
                </a:cubicBezTo>
                <a:cubicBezTo>
                  <a:pt x="16801" y="4734"/>
                  <a:pt x="16505" y="4115"/>
                  <a:pt x="14947" y="3800"/>
                </a:cubicBezTo>
                <a:cubicBezTo>
                  <a:pt x="13390" y="3485"/>
                  <a:pt x="13823" y="4939"/>
                  <a:pt x="13037" y="5355"/>
                </a:cubicBezTo>
                <a:cubicBezTo>
                  <a:pt x="10833" y="6013"/>
                  <a:pt x="12296" y="7080"/>
                  <a:pt x="11656" y="9316"/>
                </a:cubicBezTo>
                <a:cubicBezTo>
                  <a:pt x="11446" y="10048"/>
                  <a:pt x="11213" y="10634"/>
                  <a:pt x="10987" y="11099"/>
                </a:cubicBezTo>
                <a:cubicBezTo>
                  <a:pt x="11066" y="6162"/>
                  <a:pt x="12016" y="3397"/>
                  <a:pt x="12290" y="2543"/>
                </a:cubicBezTo>
                <a:cubicBezTo>
                  <a:pt x="12751" y="2316"/>
                  <a:pt x="13384" y="1726"/>
                  <a:pt x="13518" y="1596"/>
                </a:cubicBezTo>
                <a:cubicBezTo>
                  <a:pt x="13664" y="1456"/>
                  <a:pt x="13816" y="1338"/>
                  <a:pt x="13940" y="1348"/>
                </a:cubicBezTo>
                <a:cubicBezTo>
                  <a:pt x="14016" y="1346"/>
                  <a:pt x="14082" y="1313"/>
                  <a:pt x="14116" y="1250"/>
                </a:cubicBezTo>
                <a:cubicBezTo>
                  <a:pt x="14179" y="1135"/>
                  <a:pt x="14109" y="965"/>
                  <a:pt x="13962" y="869"/>
                </a:cubicBezTo>
                <a:cubicBezTo>
                  <a:pt x="13815" y="774"/>
                  <a:pt x="13646" y="789"/>
                  <a:pt x="13584" y="904"/>
                </a:cubicBezTo>
                <a:cubicBezTo>
                  <a:pt x="13550" y="965"/>
                  <a:pt x="13554" y="1043"/>
                  <a:pt x="13587" y="1116"/>
                </a:cubicBezTo>
                <a:cubicBezTo>
                  <a:pt x="13613" y="1227"/>
                  <a:pt x="13644" y="1237"/>
                  <a:pt x="13407" y="1403"/>
                </a:cubicBezTo>
                <a:cubicBezTo>
                  <a:pt x="12993" y="1692"/>
                  <a:pt x="12617" y="1887"/>
                  <a:pt x="12398" y="1975"/>
                </a:cubicBezTo>
                <a:cubicBezTo>
                  <a:pt x="12420" y="1638"/>
                  <a:pt x="12443" y="1092"/>
                  <a:pt x="12492" y="846"/>
                </a:cubicBezTo>
                <a:cubicBezTo>
                  <a:pt x="12550" y="552"/>
                  <a:pt x="12606" y="528"/>
                  <a:pt x="12690" y="470"/>
                </a:cubicBezTo>
                <a:cubicBezTo>
                  <a:pt x="12691" y="470"/>
                  <a:pt x="12692" y="469"/>
                  <a:pt x="12692" y="469"/>
                </a:cubicBezTo>
                <a:cubicBezTo>
                  <a:pt x="12756" y="442"/>
                  <a:pt x="12804" y="392"/>
                  <a:pt x="12819" y="325"/>
                </a:cubicBezTo>
                <a:cubicBezTo>
                  <a:pt x="12848" y="197"/>
                  <a:pt x="12748" y="58"/>
                  <a:pt x="12595" y="13"/>
                </a:cubicBezTo>
                <a:cubicBezTo>
                  <a:pt x="12557" y="2"/>
                  <a:pt x="12519" y="-2"/>
                  <a:pt x="12484" y="0"/>
                </a:cubicBezTo>
                <a:close/>
                <a:moveTo>
                  <a:pt x="11548" y="12430"/>
                </a:moveTo>
                <a:cubicBezTo>
                  <a:pt x="11520" y="12460"/>
                  <a:pt x="11486" y="12497"/>
                  <a:pt x="11486" y="12497"/>
                </a:cubicBezTo>
                <a:cubicBezTo>
                  <a:pt x="11486" y="12497"/>
                  <a:pt x="11480" y="12497"/>
                  <a:pt x="11471" y="12500"/>
                </a:cubicBezTo>
                <a:cubicBezTo>
                  <a:pt x="11494" y="12476"/>
                  <a:pt x="11523" y="12454"/>
                  <a:pt x="11548" y="1243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8" name="Bouquet"/>
          <p:cNvSpPr/>
          <p:nvPr/>
        </p:nvSpPr>
        <p:spPr>
          <a:xfrm>
            <a:off x="12320220" y="1930789"/>
            <a:ext cx="361518" cy="660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1" h="21600" extrusionOk="0">
                <a:moveTo>
                  <a:pt x="10545" y="0"/>
                </a:moveTo>
                <a:cubicBezTo>
                  <a:pt x="9711" y="0"/>
                  <a:pt x="9034" y="378"/>
                  <a:pt x="9034" y="844"/>
                </a:cubicBezTo>
                <a:cubicBezTo>
                  <a:pt x="9034" y="992"/>
                  <a:pt x="9070" y="1145"/>
                  <a:pt x="9131" y="1298"/>
                </a:cubicBezTo>
                <a:cubicBezTo>
                  <a:pt x="8926" y="1192"/>
                  <a:pt x="8706" y="1097"/>
                  <a:pt x="8476" y="1023"/>
                </a:cubicBezTo>
                <a:cubicBezTo>
                  <a:pt x="7754" y="790"/>
                  <a:pt x="6833" y="928"/>
                  <a:pt x="6416" y="1332"/>
                </a:cubicBezTo>
                <a:cubicBezTo>
                  <a:pt x="5999" y="1735"/>
                  <a:pt x="6246" y="2251"/>
                  <a:pt x="6968" y="2484"/>
                </a:cubicBezTo>
                <a:cubicBezTo>
                  <a:pt x="7198" y="2558"/>
                  <a:pt x="7454" y="2617"/>
                  <a:pt x="7721" y="2663"/>
                </a:cubicBezTo>
                <a:cubicBezTo>
                  <a:pt x="7454" y="2710"/>
                  <a:pt x="7198" y="2769"/>
                  <a:pt x="6968" y="2843"/>
                </a:cubicBezTo>
                <a:cubicBezTo>
                  <a:pt x="6246" y="3076"/>
                  <a:pt x="5999" y="3592"/>
                  <a:pt x="6416" y="3995"/>
                </a:cubicBezTo>
                <a:cubicBezTo>
                  <a:pt x="6833" y="4398"/>
                  <a:pt x="7754" y="4536"/>
                  <a:pt x="8476" y="4303"/>
                </a:cubicBezTo>
                <a:cubicBezTo>
                  <a:pt x="8706" y="4229"/>
                  <a:pt x="8926" y="4134"/>
                  <a:pt x="9131" y="4029"/>
                </a:cubicBezTo>
                <a:cubicBezTo>
                  <a:pt x="9070" y="4181"/>
                  <a:pt x="9034" y="4334"/>
                  <a:pt x="9034" y="4483"/>
                </a:cubicBezTo>
                <a:cubicBezTo>
                  <a:pt x="9034" y="4852"/>
                  <a:pt x="9460" y="5165"/>
                  <a:pt x="10054" y="5279"/>
                </a:cubicBezTo>
                <a:lnTo>
                  <a:pt x="10054" y="21600"/>
                </a:lnTo>
                <a:lnTo>
                  <a:pt x="11033" y="21600"/>
                </a:lnTo>
                <a:lnTo>
                  <a:pt x="11033" y="5279"/>
                </a:lnTo>
                <a:cubicBezTo>
                  <a:pt x="11627" y="5165"/>
                  <a:pt x="12053" y="4852"/>
                  <a:pt x="12053" y="4483"/>
                </a:cubicBezTo>
                <a:cubicBezTo>
                  <a:pt x="12053" y="4334"/>
                  <a:pt x="12017" y="4181"/>
                  <a:pt x="11956" y="4029"/>
                </a:cubicBezTo>
                <a:cubicBezTo>
                  <a:pt x="12161" y="4134"/>
                  <a:pt x="12381" y="4229"/>
                  <a:pt x="12611" y="4303"/>
                </a:cubicBezTo>
                <a:cubicBezTo>
                  <a:pt x="13333" y="4536"/>
                  <a:pt x="14257" y="4398"/>
                  <a:pt x="14674" y="3995"/>
                </a:cubicBezTo>
                <a:cubicBezTo>
                  <a:pt x="15091" y="3592"/>
                  <a:pt x="14844" y="3076"/>
                  <a:pt x="14122" y="2843"/>
                </a:cubicBezTo>
                <a:cubicBezTo>
                  <a:pt x="13892" y="2769"/>
                  <a:pt x="13636" y="2710"/>
                  <a:pt x="13369" y="2663"/>
                </a:cubicBezTo>
                <a:cubicBezTo>
                  <a:pt x="13636" y="2617"/>
                  <a:pt x="13892" y="2558"/>
                  <a:pt x="14122" y="2484"/>
                </a:cubicBezTo>
                <a:cubicBezTo>
                  <a:pt x="14844" y="2251"/>
                  <a:pt x="15091" y="1735"/>
                  <a:pt x="14674" y="1332"/>
                </a:cubicBezTo>
                <a:cubicBezTo>
                  <a:pt x="14257" y="928"/>
                  <a:pt x="13333" y="790"/>
                  <a:pt x="12611" y="1023"/>
                </a:cubicBezTo>
                <a:cubicBezTo>
                  <a:pt x="12381" y="1097"/>
                  <a:pt x="12161" y="1192"/>
                  <a:pt x="11956" y="1298"/>
                </a:cubicBezTo>
                <a:cubicBezTo>
                  <a:pt x="12017" y="1145"/>
                  <a:pt x="12053" y="992"/>
                  <a:pt x="12053" y="844"/>
                </a:cubicBezTo>
                <a:cubicBezTo>
                  <a:pt x="12053" y="378"/>
                  <a:pt x="11379" y="0"/>
                  <a:pt x="10545" y="0"/>
                </a:cubicBezTo>
                <a:close/>
                <a:moveTo>
                  <a:pt x="10545" y="1987"/>
                </a:moveTo>
                <a:cubicBezTo>
                  <a:pt x="11214" y="1987"/>
                  <a:pt x="11756" y="2290"/>
                  <a:pt x="11756" y="2663"/>
                </a:cubicBezTo>
                <a:cubicBezTo>
                  <a:pt x="11756" y="3037"/>
                  <a:pt x="11214" y="3339"/>
                  <a:pt x="10545" y="3339"/>
                </a:cubicBezTo>
                <a:cubicBezTo>
                  <a:pt x="9876" y="3339"/>
                  <a:pt x="9335" y="3037"/>
                  <a:pt x="9335" y="2663"/>
                </a:cubicBezTo>
                <a:cubicBezTo>
                  <a:pt x="9335" y="2290"/>
                  <a:pt x="9876" y="1987"/>
                  <a:pt x="10545" y="1987"/>
                </a:cubicBezTo>
                <a:close/>
                <a:moveTo>
                  <a:pt x="4332" y="4012"/>
                </a:moveTo>
                <a:cubicBezTo>
                  <a:pt x="3498" y="4012"/>
                  <a:pt x="2824" y="4390"/>
                  <a:pt x="2824" y="4855"/>
                </a:cubicBezTo>
                <a:cubicBezTo>
                  <a:pt x="2824" y="5004"/>
                  <a:pt x="2860" y="5157"/>
                  <a:pt x="2921" y="5309"/>
                </a:cubicBezTo>
                <a:cubicBezTo>
                  <a:pt x="2715" y="5204"/>
                  <a:pt x="2496" y="5109"/>
                  <a:pt x="2266" y="5035"/>
                </a:cubicBezTo>
                <a:cubicBezTo>
                  <a:pt x="1544" y="4802"/>
                  <a:pt x="620" y="4940"/>
                  <a:pt x="203" y="5343"/>
                </a:cubicBezTo>
                <a:cubicBezTo>
                  <a:pt x="-214" y="5746"/>
                  <a:pt x="33" y="6262"/>
                  <a:pt x="755" y="6495"/>
                </a:cubicBezTo>
                <a:cubicBezTo>
                  <a:pt x="985" y="6569"/>
                  <a:pt x="1241" y="6628"/>
                  <a:pt x="1507" y="6675"/>
                </a:cubicBezTo>
                <a:cubicBezTo>
                  <a:pt x="1241" y="6721"/>
                  <a:pt x="985" y="6780"/>
                  <a:pt x="755" y="6854"/>
                </a:cubicBezTo>
                <a:cubicBezTo>
                  <a:pt x="33" y="7087"/>
                  <a:pt x="-214" y="7603"/>
                  <a:pt x="203" y="8006"/>
                </a:cubicBezTo>
                <a:cubicBezTo>
                  <a:pt x="620" y="8410"/>
                  <a:pt x="1544" y="8548"/>
                  <a:pt x="2266" y="8315"/>
                </a:cubicBezTo>
                <a:cubicBezTo>
                  <a:pt x="2496" y="8241"/>
                  <a:pt x="2715" y="8146"/>
                  <a:pt x="2921" y="8040"/>
                </a:cubicBezTo>
                <a:cubicBezTo>
                  <a:pt x="2860" y="8193"/>
                  <a:pt x="2824" y="8346"/>
                  <a:pt x="2824" y="8494"/>
                </a:cubicBezTo>
                <a:cubicBezTo>
                  <a:pt x="2824" y="8960"/>
                  <a:pt x="3498" y="9338"/>
                  <a:pt x="4332" y="9338"/>
                </a:cubicBezTo>
                <a:cubicBezTo>
                  <a:pt x="5058" y="9338"/>
                  <a:pt x="5665" y="9052"/>
                  <a:pt x="5809" y="8670"/>
                </a:cubicBezTo>
                <a:cubicBezTo>
                  <a:pt x="6949" y="9833"/>
                  <a:pt x="8527" y="11866"/>
                  <a:pt x="8534" y="14227"/>
                </a:cubicBezTo>
                <a:cubicBezTo>
                  <a:pt x="8244" y="13960"/>
                  <a:pt x="7707" y="13680"/>
                  <a:pt x="6729" y="13460"/>
                </a:cubicBezTo>
                <a:cubicBezTo>
                  <a:pt x="4129" y="12874"/>
                  <a:pt x="3807" y="12323"/>
                  <a:pt x="3807" y="12323"/>
                </a:cubicBezTo>
                <a:cubicBezTo>
                  <a:pt x="3807" y="12323"/>
                  <a:pt x="3482" y="13972"/>
                  <a:pt x="5327" y="14881"/>
                </a:cubicBezTo>
                <a:cubicBezTo>
                  <a:pt x="6822" y="15618"/>
                  <a:pt x="7968" y="15407"/>
                  <a:pt x="8491" y="15234"/>
                </a:cubicBezTo>
                <a:cubicBezTo>
                  <a:pt x="8226" y="18494"/>
                  <a:pt x="6757" y="20968"/>
                  <a:pt x="6741" y="20995"/>
                </a:cubicBezTo>
                <a:lnTo>
                  <a:pt x="7666" y="21170"/>
                </a:lnTo>
                <a:cubicBezTo>
                  <a:pt x="7741" y="21045"/>
                  <a:pt x="9511" y="18073"/>
                  <a:pt x="9511" y="14242"/>
                </a:cubicBezTo>
                <a:cubicBezTo>
                  <a:pt x="9511" y="11717"/>
                  <a:pt x="7854" y="9589"/>
                  <a:pt x="6653" y="8379"/>
                </a:cubicBezTo>
                <a:cubicBezTo>
                  <a:pt x="7325" y="8512"/>
                  <a:pt x="8094" y="8364"/>
                  <a:pt x="8464" y="8006"/>
                </a:cubicBezTo>
                <a:cubicBezTo>
                  <a:pt x="8881" y="7603"/>
                  <a:pt x="8631" y="7087"/>
                  <a:pt x="7909" y="6854"/>
                </a:cubicBezTo>
                <a:cubicBezTo>
                  <a:pt x="7679" y="6780"/>
                  <a:pt x="7423" y="6721"/>
                  <a:pt x="7156" y="6675"/>
                </a:cubicBezTo>
                <a:cubicBezTo>
                  <a:pt x="7423" y="6628"/>
                  <a:pt x="7679" y="6569"/>
                  <a:pt x="7909" y="6495"/>
                </a:cubicBezTo>
                <a:cubicBezTo>
                  <a:pt x="8631" y="6262"/>
                  <a:pt x="8881" y="5746"/>
                  <a:pt x="8464" y="5343"/>
                </a:cubicBezTo>
                <a:cubicBezTo>
                  <a:pt x="8047" y="4940"/>
                  <a:pt x="7123" y="4802"/>
                  <a:pt x="6401" y="5035"/>
                </a:cubicBezTo>
                <a:cubicBezTo>
                  <a:pt x="6171" y="5109"/>
                  <a:pt x="5951" y="5204"/>
                  <a:pt x="5746" y="5309"/>
                </a:cubicBezTo>
                <a:cubicBezTo>
                  <a:pt x="5807" y="5157"/>
                  <a:pt x="5843" y="5004"/>
                  <a:pt x="5843" y="4855"/>
                </a:cubicBezTo>
                <a:cubicBezTo>
                  <a:pt x="5843" y="4390"/>
                  <a:pt x="5166" y="4012"/>
                  <a:pt x="4332" y="4012"/>
                </a:cubicBezTo>
                <a:close/>
                <a:moveTo>
                  <a:pt x="16840" y="4012"/>
                </a:moveTo>
                <a:cubicBezTo>
                  <a:pt x="16006" y="4012"/>
                  <a:pt x="15332" y="4390"/>
                  <a:pt x="15332" y="4855"/>
                </a:cubicBezTo>
                <a:cubicBezTo>
                  <a:pt x="15332" y="5004"/>
                  <a:pt x="15368" y="5157"/>
                  <a:pt x="15429" y="5309"/>
                </a:cubicBezTo>
                <a:cubicBezTo>
                  <a:pt x="15224" y="5204"/>
                  <a:pt x="15004" y="5109"/>
                  <a:pt x="14774" y="5035"/>
                </a:cubicBezTo>
                <a:cubicBezTo>
                  <a:pt x="14052" y="4802"/>
                  <a:pt x="13128" y="4940"/>
                  <a:pt x="12711" y="5343"/>
                </a:cubicBezTo>
                <a:cubicBezTo>
                  <a:pt x="12294" y="5746"/>
                  <a:pt x="12541" y="6262"/>
                  <a:pt x="13263" y="6495"/>
                </a:cubicBezTo>
                <a:cubicBezTo>
                  <a:pt x="13493" y="6569"/>
                  <a:pt x="13749" y="6628"/>
                  <a:pt x="14016" y="6675"/>
                </a:cubicBezTo>
                <a:cubicBezTo>
                  <a:pt x="13749" y="6721"/>
                  <a:pt x="13493" y="6780"/>
                  <a:pt x="13263" y="6854"/>
                </a:cubicBezTo>
                <a:cubicBezTo>
                  <a:pt x="12541" y="7087"/>
                  <a:pt x="12294" y="7603"/>
                  <a:pt x="12711" y="8006"/>
                </a:cubicBezTo>
                <a:cubicBezTo>
                  <a:pt x="13081" y="8364"/>
                  <a:pt x="13850" y="8512"/>
                  <a:pt x="14522" y="8379"/>
                </a:cubicBezTo>
                <a:cubicBezTo>
                  <a:pt x="13321" y="9589"/>
                  <a:pt x="11661" y="11717"/>
                  <a:pt x="11661" y="14242"/>
                </a:cubicBezTo>
                <a:cubicBezTo>
                  <a:pt x="11661" y="18073"/>
                  <a:pt x="13431" y="21045"/>
                  <a:pt x="13506" y="21170"/>
                </a:cubicBezTo>
                <a:lnTo>
                  <a:pt x="14434" y="20995"/>
                </a:lnTo>
                <a:cubicBezTo>
                  <a:pt x="14416" y="20965"/>
                  <a:pt x="12641" y="17979"/>
                  <a:pt x="12641" y="14242"/>
                </a:cubicBezTo>
                <a:cubicBezTo>
                  <a:pt x="12641" y="13827"/>
                  <a:pt x="12692" y="13423"/>
                  <a:pt x="12778" y="13031"/>
                </a:cubicBezTo>
                <a:cubicBezTo>
                  <a:pt x="13247" y="13207"/>
                  <a:pt x="14444" y="13497"/>
                  <a:pt x="16036" y="12713"/>
                </a:cubicBezTo>
                <a:cubicBezTo>
                  <a:pt x="17881" y="11804"/>
                  <a:pt x="17553" y="10155"/>
                  <a:pt x="17553" y="10155"/>
                </a:cubicBezTo>
                <a:cubicBezTo>
                  <a:pt x="17553" y="10155"/>
                  <a:pt x="17234" y="10705"/>
                  <a:pt x="14635" y="11291"/>
                </a:cubicBezTo>
                <a:cubicBezTo>
                  <a:pt x="13958" y="11444"/>
                  <a:pt x="13494" y="11624"/>
                  <a:pt x="13175" y="11810"/>
                </a:cubicBezTo>
                <a:cubicBezTo>
                  <a:pt x="13737" y="10503"/>
                  <a:pt x="14640" y="9411"/>
                  <a:pt x="15366" y="8670"/>
                </a:cubicBezTo>
                <a:cubicBezTo>
                  <a:pt x="15510" y="9052"/>
                  <a:pt x="16114" y="9338"/>
                  <a:pt x="16840" y="9338"/>
                </a:cubicBezTo>
                <a:cubicBezTo>
                  <a:pt x="17674" y="9338"/>
                  <a:pt x="18351" y="8960"/>
                  <a:pt x="18351" y="8494"/>
                </a:cubicBezTo>
                <a:cubicBezTo>
                  <a:pt x="18351" y="8346"/>
                  <a:pt x="18315" y="8193"/>
                  <a:pt x="18254" y="8040"/>
                </a:cubicBezTo>
                <a:cubicBezTo>
                  <a:pt x="18460" y="8146"/>
                  <a:pt x="18679" y="8241"/>
                  <a:pt x="18909" y="8315"/>
                </a:cubicBezTo>
                <a:cubicBezTo>
                  <a:pt x="19631" y="8548"/>
                  <a:pt x="20552" y="8410"/>
                  <a:pt x="20969" y="8006"/>
                </a:cubicBezTo>
                <a:cubicBezTo>
                  <a:pt x="21386" y="7603"/>
                  <a:pt x="21139" y="7087"/>
                  <a:pt x="20417" y="6854"/>
                </a:cubicBezTo>
                <a:cubicBezTo>
                  <a:pt x="20187" y="6780"/>
                  <a:pt x="19931" y="6721"/>
                  <a:pt x="19665" y="6675"/>
                </a:cubicBezTo>
                <a:cubicBezTo>
                  <a:pt x="19931" y="6628"/>
                  <a:pt x="20187" y="6569"/>
                  <a:pt x="20417" y="6495"/>
                </a:cubicBezTo>
                <a:cubicBezTo>
                  <a:pt x="21139" y="6262"/>
                  <a:pt x="21386" y="5746"/>
                  <a:pt x="20969" y="5343"/>
                </a:cubicBezTo>
                <a:cubicBezTo>
                  <a:pt x="20552" y="4940"/>
                  <a:pt x="19631" y="4802"/>
                  <a:pt x="18909" y="5035"/>
                </a:cubicBezTo>
                <a:cubicBezTo>
                  <a:pt x="18679" y="5109"/>
                  <a:pt x="18460" y="5204"/>
                  <a:pt x="18254" y="5309"/>
                </a:cubicBezTo>
                <a:cubicBezTo>
                  <a:pt x="18315" y="5157"/>
                  <a:pt x="18351" y="5004"/>
                  <a:pt x="18351" y="4855"/>
                </a:cubicBezTo>
                <a:cubicBezTo>
                  <a:pt x="18351" y="4390"/>
                  <a:pt x="17674" y="4012"/>
                  <a:pt x="16840" y="4012"/>
                </a:cubicBezTo>
                <a:close/>
                <a:moveTo>
                  <a:pt x="4332" y="5999"/>
                </a:moveTo>
                <a:cubicBezTo>
                  <a:pt x="5001" y="5999"/>
                  <a:pt x="5545" y="6301"/>
                  <a:pt x="5545" y="6675"/>
                </a:cubicBezTo>
                <a:cubicBezTo>
                  <a:pt x="5545" y="7048"/>
                  <a:pt x="5001" y="7351"/>
                  <a:pt x="4332" y="7351"/>
                </a:cubicBezTo>
                <a:cubicBezTo>
                  <a:pt x="3663" y="7351"/>
                  <a:pt x="3121" y="7048"/>
                  <a:pt x="3121" y="6675"/>
                </a:cubicBezTo>
                <a:cubicBezTo>
                  <a:pt x="3121" y="6301"/>
                  <a:pt x="3663" y="5999"/>
                  <a:pt x="4332" y="5999"/>
                </a:cubicBezTo>
                <a:close/>
                <a:moveTo>
                  <a:pt x="16840" y="5999"/>
                </a:moveTo>
                <a:cubicBezTo>
                  <a:pt x="17509" y="5999"/>
                  <a:pt x="18051" y="6301"/>
                  <a:pt x="18051" y="6675"/>
                </a:cubicBezTo>
                <a:cubicBezTo>
                  <a:pt x="18051" y="7048"/>
                  <a:pt x="17509" y="7351"/>
                  <a:pt x="16840" y="7351"/>
                </a:cubicBezTo>
                <a:cubicBezTo>
                  <a:pt x="16171" y="7351"/>
                  <a:pt x="15630" y="7048"/>
                  <a:pt x="15630" y="6675"/>
                </a:cubicBezTo>
                <a:cubicBezTo>
                  <a:pt x="15630" y="6301"/>
                  <a:pt x="16171" y="5999"/>
                  <a:pt x="16840" y="5999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59" name="2C8EE32A-0BEB-4433-89E8-3635B13AC9A8-L0-001.jpeg" descr="2C8EE32A-0BEB-4433-89E8-3635B13AC9A8-L0-001.jpeg"/>
          <p:cNvPicPr>
            <a:picLocks noChangeAspect="1"/>
          </p:cNvPicPr>
          <p:nvPr/>
        </p:nvPicPr>
        <p:blipFill>
          <a:blip r:embed="rId2">
            <a:alphaModFix amt="90000"/>
            <a:extLst/>
          </a:blip>
          <a:stretch>
            <a:fillRect/>
          </a:stretch>
        </p:blipFill>
        <p:spPr>
          <a:xfrm>
            <a:off x="500892" y="2336231"/>
            <a:ext cx="7493001" cy="5549901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  <a:reflection stA="52999"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تعتبر الصلاة واحدة من اهم أركان ألأسلام ، فهي الصله التي تربطنا بالله عز وجل ، فنصلي حُبًا بِاللّه تعالى ، ويغفر لنا ذنوبنا وزلاتنا. تعمل الصلاة كمطهرٍ للعباد على مدار اليوم من الذنوب والمعاصي ، وكلما هممّت بصلاةٍ في اليوم ، يغفر لك ماسبق هذه الصَّلاة"/>
          <p:cNvSpPr txBox="1">
            <a:spLocks noGrp="1"/>
          </p:cNvSpPr>
          <p:nvPr>
            <p:ph type="title"/>
          </p:nvPr>
        </p:nvSpPr>
        <p:spPr>
          <a:xfrm>
            <a:off x="594259" y="1640078"/>
            <a:ext cx="6181343" cy="6181344"/>
          </a:xfrm>
          <a:prstGeom prst="rect">
            <a:avLst/>
          </a:prstGeom>
        </p:spPr>
        <p:txBody>
          <a:bodyPr/>
          <a:lstStyle>
            <a:lvl1pPr defTabSz="278892" rtl="1">
              <a:defRPr sz="3538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تعتبر الصلاة واحدة من اهم أركان ألأسلام ، فهي الصله التي تربطنا بالله عز وجل ، فنصلي حُبًا بِاللّه تعالى ، ويغفر لنا ذنوبنا وزلاتنا. تعمل الصلاة كمطهرٍ للعباد على مدار اليوم من الذنوب والمعاصي ، وكلما هممّت بصلاةٍ في اليوم ، يغفر لك ماسبق هذه الصَّلاة </a:t>
            </a:r>
          </a:p>
        </p:txBody>
      </p:sp>
      <p:pic>
        <p:nvPicPr>
          <p:cNvPr id="124" name="E9F72AF3-4BBE-49AE-A4E6-5B732CCFCA5A-L0-001.jpeg" descr="E9F72AF3-4BBE-49AE-A4E6-5B732CCFCA5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44632" y="1438512"/>
            <a:ext cx="5295901" cy="5295901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  <a:reflection endPos="40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A7C00B1D-6D79-4E0C-80C6-DDD51E42CDAB-L0-001.jpeg" descr="A7C00B1D-6D79-4E0C-80C6-DDD51E42CDAB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4256" r="14256"/>
          <a:stretch>
            <a:fillRect/>
          </a:stretch>
        </p:blipFill>
        <p:spPr>
          <a:xfrm>
            <a:off x="6927850" y="2940050"/>
            <a:ext cx="4835922" cy="6108700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27" name="Shape 124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rtl="1">
              <a:spcBef>
                <a:spcPts val="0"/>
              </a:spcBef>
              <a:buSzTx/>
              <a:buNone/>
              <a:defRPr sz="3600"/>
            </a:pPr>
            <a:r>
              <a:t>أحكام طهاره المريض</a:t>
            </a:r>
          </a:p>
          <a:p>
            <a:pPr marL="0" indent="0" algn="ctr" rtl="1">
              <a:spcBef>
                <a:spcPts val="0"/>
              </a:spcBef>
              <a:buSzTx/>
              <a:buNone/>
              <a:defRPr sz="3600"/>
            </a:pPr>
            <a:r>
              <a:t>أحكام صلاة المريض</a:t>
            </a:r>
          </a:p>
          <a:p>
            <a:pPr marL="0" indent="0" algn="ctr" rtl="1">
              <a:spcBef>
                <a:spcPts val="0"/>
              </a:spcBef>
              <a:buSzTx/>
              <a:buNone/>
              <a:defRPr sz="3600"/>
            </a:pPr>
            <a:r>
              <a:t>أحكام صلاة الطبيب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4161" y="-1646447"/>
            <a:ext cx="13761281" cy="781299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27"/>
          <p:cNvSpPr txBox="1"/>
          <p:nvPr/>
        </p:nvSpPr>
        <p:spPr>
          <a:xfrm>
            <a:off x="5182894" y="793749"/>
            <a:ext cx="244717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طهارة المريض </a:t>
            </a:r>
          </a:p>
        </p:txBody>
      </p:sp>
      <p:sp>
        <p:nvSpPr>
          <p:cNvPr id="131" name="Shape 128"/>
          <p:cNvSpPr txBox="1"/>
          <p:nvPr/>
        </p:nvSpPr>
        <p:spPr>
          <a:xfrm>
            <a:off x="148962" y="2567043"/>
            <a:ext cx="180755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صاحب الجبيرة</a:t>
            </a:r>
          </a:p>
        </p:txBody>
      </p:sp>
      <p:sp>
        <p:nvSpPr>
          <p:cNvPr id="132" name="Shape 129"/>
          <p:cNvSpPr txBox="1"/>
          <p:nvPr/>
        </p:nvSpPr>
        <p:spPr>
          <a:xfrm>
            <a:off x="6850464" y="2567043"/>
            <a:ext cx="281675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يتضرر بإسخدام  الماء لعجز</a:t>
            </a:r>
          </a:p>
        </p:txBody>
      </p:sp>
      <p:sp>
        <p:nvSpPr>
          <p:cNvPr id="133" name="Shape 130"/>
          <p:cNvSpPr txBox="1"/>
          <p:nvPr/>
        </p:nvSpPr>
        <p:spPr>
          <a:xfrm>
            <a:off x="3507867" y="2567044"/>
            <a:ext cx="229857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لا يتضرر </a:t>
            </a:r>
          </a:p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بإسخدام  الماء</a:t>
            </a:r>
          </a:p>
        </p:txBody>
      </p:sp>
      <p:sp>
        <p:nvSpPr>
          <p:cNvPr id="134" name="Shape 131"/>
          <p:cNvSpPr txBox="1"/>
          <p:nvPr/>
        </p:nvSpPr>
        <p:spPr>
          <a:xfrm>
            <a:off x="10339420" y="2617843"/>
            <a:ext cx="269000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مسائل تتعلق بطهارة المريض</a:t>
            </a:r>
          </a:p>
        </p:txBody>
      </p:sp>
      <p:sp>
        <p:nvSpPr>
          <p:cNvPr id="135" name="Shape 132"/>
          <p:cNvSpPr/>
          <p:nvPr/>
        </p:nvSpPr>
        <p:spPr>
          <a:xfrm flipH="1">
            <a:off x="1052739" y="4284132"/>
            <a:ext cx="1" cy="77470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6" name="Shape 133"/>
          <p:cNvSpPr txBox="1"/>
          <p:nvPr/>
        </p:nvSpPr>
        <p:spPr>
          <a:xfrm>
            <a:off x="-3469" y="5226520"/>
            <a:ext cx="2112417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المسح عليها في الحدثين</a:t>
            </a:r>
          </a:p>
        </p:txBody>
      </p:sp>
      <p:sp>
        <p:nvSpPr>
          <p:cNvPr id="137" name="Shape 134"/>
          <p:cNvSpPr txBox="1"/>
          <p:nvPr/>
        </p:nvSpPr>
        <p:spPr>
          <a:xfrm>
            <a:off x="4140746" y="5115038"/>
            <a:ext cx="103281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واجب</a:t>
            </a:r>
          </a:p>
        </p:txBody>
      </p:sp>
      <p:sp>
        <p:nvSpPr>
          <p:cNvPr id="138" name="Shape 135"/>
          <p:cNvSpPr/>
          <p:nvPr/>
        </p:nvSpPr>
        <p:spPr>
          <a:xfrm>
            <a:off x="4657154" y="4284132"/>
            <a:ext cx="2" cy="77470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9" name="1FBACD72-3B30-4C03-B376-EACDD8837319-L0-001.jpeg" descr="1FBACD72-3B30-4C03-B376-EACDD8837319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6155" y="6272868"/>
            <a:ext cx="7545371" cy="3109357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4161" y="-1646447"/>
            <a:ext cx="13761281" cy="7812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38"/>
          <p:cNvSpPr txBox="1"/>
          <p:nvPr/>
        </p:nvSpPr>
        <p:spPr>
          <a:xfrm>
            <a:off x="5182894" y="793749"/>
            <a:ext cx="244717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طهارة المريض </a:t>
            </a:r>
          </a:p>
        </p:txBody>
      </p:sp>
      <p:sp>
        <p:nvSpPr>
          <p:cNvPr id="143" name="Shape 139"/>
          <p:cNvSpPr txBox="1"/>
          <p:nvPr/>
        </p:nvSpPr>
        <p:spPr>
          <a:xfrm>
            <a:off x="148962" y="2567043"/>
            <a:ext cx="180755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صاحب الجبيرة</a:t>
            </a:r>
          </a:p>
        </p:txBody>
      </p:sp>
      <p:sp>
        <p:nvSpPr>
          <p:cNvPr id="144" name="Shape 140"/>
          <p:cNvSpPr txBox="1"/>
          <p:nvPr/>
        </p:nvSpPr>
        <p:spPr>
          <a:xfrm>
            <a:off x="6816597" y="2567043"/>
            <a:ext cx="2816753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يتضرر بإسخدام  الماء لعجز</a:t>
            </a:r>
          </a:p>
        </p:txBody>
      </p:sp>
      <p:sp>
        <p:nvSpPr>
          <p:cNvPr id="145" name="Shape 141"/>
          <p:cNvSpPr txBox="1"/>
          <p:nvPr/>
        </p:nvSpPr>
        <p:spPr>
          <a:xfrm>
            <a:off x="3507867" y="2567044"/>
            <a:ext cx="229857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لا يتضرر </a:t>
            </a:r>
          </a:p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بإسخدام  الماء</a:t>
            </a:r>
          </a:p>
        </p:txBody>
      </p:sp>
      <p:sp>
        <p:nvSpPr>
          <p:cNvPr id="146" name="Shape 142"/>
          <p:cNvSpPr txBox="1"/>
          <p:nvPr/>
        </p:nvSpPr>
        <p:spPr>
          <a:xfrm>
            <a:off x="10542620" y="2617843"/>
            <a:ext cx="269000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مسائل تتعلق بطهارة المريض</a:t>
            </a:r>
          </a:p>
        </p:txBody>
      </p:sp>
      <p:sp>
        <p:nvSpPr>
          <p:cNvPr id="147" name="Shape 143"/>
          <p:cNvSpPr txBox="1"/>
          <p:nvPr/>
        </p:nvSpPr>
        <p:spPr>
          <a:xfrm>
            <a:off x="10057667" y="6380560"/>
            <a:ext cx="805588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تيمم</a:t>
            </a:r>
          </a:p>
        </p:txBody>
      </p:sp>
      <p:sp>
        <p:nvSpPr>
          <p:cNvPr id="148" name="Shape 144"/>
          <p:cNvSpPr/>
          <p:nvPr/>
        </p:nvSpPr>
        <p:spPr>
          <a:xfrm flipV="1">
            <a:off x="8224973" y="4140198"/>
            <a:ext cx="2" cy="39813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Shape 169"/>
          <p:cNvSpPr/>
          <p:nvPr/>
        </p:nvSpPr>
        <p:spPr>
          <a:xfrm>
            <a:off x="6498033" y="4110693"/>
            <a:ext cx="1711459" cy="485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12" extrusionOk="0">
                <a:moveTo>
                  <a:pt x="0" y="16312"/>
                </a:moveTo>
                <a:cubicBezTo>
                  <a:pt x="5879" y="-3635"/>
                  <a:pt x="13079" y="-5288"/>
                  <a:pt x="21600" y="11353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Shape 170"/>
          <p:cNvSpPr/>
          <p:nvPr/>
        </p:nvSpPr>
        <p:spPr>
          <a:xfrm>
            <a:off x="8274826" y="4124823"/>
            <a:ext cx="2058791" cy="568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42" extrusionOk="0">
                <a:moveTo>
                  <a:pt x="0" y="8396"/>
                </a:moveTo>
                <a:cubicBezTo>
                  <a:pt x="7258" y="-5058"/>
                  <a:pt x="14458" y="-2343"/>
                  <a:pt x="21600" y="16542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47"/>
          <p:cNvSpPr txBox="1"/>
          <p:nvPr/>
        </p:nvSpPr>
        <p:spPr>
          <a:xfrm>
            <a:off x="9722958" y="4810352"/>
            <a:ext cx="147500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عجز كلي</a:t>
            </a:r>
          </a:p>
        </p:txBody>
      </p:sp>
      <p:sp>
        <p:nvSpPr>
          <p:cNvPr id="152" name="Shape 148"/>
          <p:cNvSpPr txBox="1"/>
          <p:nvPr/>
        </p:nvSpPr>
        <p:spPr>
          <a:xfrm>
            <a:off x="5061479" y="4702855"/>
            <a:ext cx="26900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3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عجز في أحد أعضاء الطهارة</a:t>
            </a:r>
          </a:p>
        </p:txBody>
      </p:sp>
      <p:sp>
        <p:nvSpPr>
          <p:cNvPr id="153" name="Shape 149"/>
          <p:cNvSpPr/>
          <p:nvPr/>
        </p:nvSpPr>
        <p:spPr>
          <a:xfrm>
            <a:off x="10460460" y="5743346"/>
            <a:ext cx="2" cy="59074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 150"/>
          <p:cNvSpPr txBox="1"/>
          <p:nvPr/>
        </p:nvSpPr>
        <p:spPr>
          <a:xfrm>
            <a:off x="9355535" y="7217692"/>
            <a:ext cx="2486622" cy="641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rtl="1">
              <a:defRPr sz="2800" b="1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{فَتَيَمَّمُوا صَعِيداً طَيِّباً}</a:t>
            </a:r>
            <a:r>
              <a:rPr b="0"/>
              <a:t> </a:t>
            </a:r>
          </a:p>
        </p:txBody>
      </p:sp>
      <p:sp>
        <p:nvSpPr>
          <p:cNvPr id="155" name="Shape 151"/>
          <p:cNvSpPr/>
          <p:nvPr/>
        </p:nvSpPr>
        <p:spPr>
          <a:xfrm flipH="1">
            <a:off x="4300242" y="5358199"/>
            <a:ext cx="713826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2"/>
          <p:cNvSpPr/>
          <p:nvPr/>
        </p:nvSpPr>
        <p:spPr>
          <a:xfrm flipH="1">
            <a:off x="5124501" y="5774399"/>
            <a:ext cx="537619" cy="537619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3"/>
          <p:cNvSpPr/>
          <p:nvPr/>
        </p:nvSpPr>
        <p:spPr>
          <a:xfrm>
            <a:off x="6502398" y="5984895"/>
            <a:ext cx="2" cy="59074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4"/>
          <p:cNvSpPr txBox="1"/>
          <p:nvPr/>
        </p:nvSpPr>
        <p:spPr>
          <a:xfrm>
            <a:off x="3388993" y="6252265"/>
            <a:ext cx="207461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مكشوف ويضر عليه الماء</a:t>
            </a:r>
          </a:p>
        </p:txBody>
      </p:sp>
      <p:sp>
        <p:nvSpPr>
          <p:cNvPr id="159" name="Shape 155"/>
          <p:cNvSpPr txBox="1"/>
          <p:nvPr/>
        </p:nvSpPr>
        <p:spPr>
          <a:xfrm>
            <a:off x="5465091" y="6658274"/>
            <a:ext cx="2074618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2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مستور بلصقة صعبة النزع</a:t>
            </a:r>
          </a:p>
        </p:txBody>
      </p:sp>
      <p:sp>
        <p:nvSpPr>
          <p:cNvPr id="160" name="Shape 156"/>
          <p:cNvSpPr txBox="1"/>
          <p:nvPr/>
        </p:nvSpPr>
        <p:spPr>
          <a:xfrm>
            <a:off x="-75290" y="6361808"/>
            <a:ext cx="158438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وجب المسح دون الاساله</a:t>
            </a:r>
          </a:p>
        </p:txBody>
      </p:sp>
      <p:sp>
        <p:nvSpPr>
          <p:cNvPr id="161" name="Shape 157"/>
          <p:cNvSpPr txBox="1"/>
          <p:nvPr/>
        </p:nvSpPr>
        <p:spPr>
          <a:xfrm>
            <a:off x="2060502" y="4809297"/>
            <a:ext cx="212838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مكشوف ولايضر عليه الماء</a:t>
            </a:r>
          </a:p>
        </p:txBody>
      </p:sp>
      <p:sp>
        <p:nvSpPr>
          <p:cNvPr id="162" name="Shape 158"/>
          <p:cNvSpPr/>
          <p:nvPr/>
        </p:nvSpPr>
        <p:spPr>
          <a:xfrm flipH="1">
            <a:off x="1235320" y="5358199"/>
            <a:ext cx="713826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3" name="Shape 159"/>
          <p:cNvSpPr txBox="1"/>
          <p:nvPr/>
        </p:nvSpPr>
        <p:spPr>
          <a:xfrm>
            <a:off x="309840" y="5050597"/>
            <a:ext cx="8141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32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واجب</a:t>
            </a:r>
          </a:p>
        </p:txBody>
      </p:sp>
      <p:sp>
        <p:nvSpPr>
          <p:cNvPr id="164" name="Shape 160"/>
          <p:cNvSpPr txBox="1"/>
          <p:nvPr/>
        </p:nvSpPr>
        <p:spPr>
          <a:xfrm>
            <a:off x="5278813" y="8407306"/>
            <a:ext cx="244717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المسح ولو صعب التيمم</a:t>
            </a:r>
          </a:p>
        </p:txBody>
      </p:sp>
      <p:sp>
        <p:nvSpPr>
          <p:cNvPr id="165" name="Shape 161"/>
          <p:cNvSpPr txBox="1"/>
          <p:nvPr/>
        </p:nvSpPr>
        <p:spPr>
          <a:xfrm>
            <a:off x="3588879" y="7700075"/>
            <a:ext cx="1266445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32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مسح الماء</a:t>
            </a:r>
          </a:p>
        </p:txBody>
      </p:sp>
      <p:sp>
        <p:nvSpPr>
          <p:cNvPr id="166" name="Shape 162"/>
          <p:cNvSpPr txBox="1"/>
          <p:nvPr/>
        </p:nvSpPr>
        <p:spPr>
          <a:xfrm>
            <a:off x="1798372" y="6361808"/>
            <a:ext cx="147500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اساله الماء والمسح</a:t>
            </a:r>
          </a:p>
        </p:txBody>
      </p:sp>
      <p:sp>
        <p:nvSpPr>
          <p:cNvPr id="167" name="Shape 163"/>
          <p:cNvSpPr txBox="1"/>
          <p:nvPr/>
        </p:nvSpPr>
        <p:spPr>
          <a:xfrm>
            <a:off x="3529069" y="8762651"/>
            <a:ext cx="64099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32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تيمم</a:t>
            </a:r>
          </a:p>
        </p:txBody>
      </p:sp>
      <p:sp>
        <p:nvSpPr>
          <p:cNvPr id="168" name="Shape 164"/>
          <p:cNvSpPr/>
          <p:nvPr/>
        </p:nvSpPr>
        <p:spPr>
          <a:xfrm>
            <a:off x="6502399" y="7924944"/>
            <a:ext cx="2" cy="39813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9" name="Shape 165"/>
          <p:cNvSpPr/>
          <p:nvPr/>
        </p:nvSpPr>
        <p:spPr>
          <a:xfrm flipH="1">
            <a:off x="3107420" y="6938319"/>
            <a:ext cx="541844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hape 166"/>
          <p:cNvSpPr/>
          <p:nvPr/>
        </p:nvSpPr>
        <p:spPr>
          <a:xfrm flipH="1">
            <a:off x="1641714" y="6933309"/>
            <a:ext cx="366686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1" name="Shape 167"/>
          <p:cNvSpPr/>
          <p:nvPr/>
        </p:nvSpPr>
        <p:spPr>
          <a:xfrm flipH="1">
            <a:off x="4281393" y="7285521"/>
            <a:ext cx="188055" cy="502667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68"/>
          <p:cNvSpPr/>
          <p:nvPr/>
        </p:nvSpPr>
        <p:spPr>
          <a:xfrm flipH="1">
            <a:off x="3951193" y="8360788"/>
            <a:ext cx="188055" cy="502667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4161" y="-1646447"/>
            <a:ext cx="13761281" cy="781299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3"/>
          <p:cNvSpPr txBox="1"/>
          <p:nvPr/>
        </p:nvSpPr>
        <p:spPr>
          <a:xfrm>
            <a:off x="5182894" y="793749"/>
            <a:ext cx="244717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طهارة المريض </a:t>
            </a:r>
          </a:p>
        </p:txBody>
      </p:sp>
      <p:sp>
        <p:nvSpPr>
          <p:cNvPr id="176" name="Shape 174"/>
          <p:cNvSpPr txBox="1"/>
          <p:nvPr/>
        </p:nvSpPr>
        <p:spPr>
          <a:xfrm>
            <a:off x="148962" y="2567043"/>
            <a:ext cx="1807555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صاحب الجبيرة</a:t>
            </a:r>
          </a:p>
        </p:txBody>
      </p:sp>
      <p:sp>
        <p:nvSpPr>
          <p:cNvPr id="177" name="Shape 175"/>
          <p:cNvSpPr txBox="1"/>
          <p:nvPr/>
        </p:nvSpPr>
        <p:spPr>
          <a:xfrm>
            <a:off x="6877363" y="2567043"/>
            <a:ext cx="281675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يتضرر بإسخدام  الماء لعجز</a:t>
            </a:r>
          </a:p>
        </p:txBody>
      </p:sp>
      <p:sp>
        <p:nvSpPr>
          <p:cNvPr id="178" name="Shape 176"/>
          <p:cNvSpPr txBox="1"/>
          <p:nvPr/>
        </p:nvSpPr>
        <p:spPr>
          <a:xfrm>
            <a:off x="3507867" y="2567044"/>
            <a:ext cx="229857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لا يتضرر </a:t>
            </a:r>
          </a:p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بإسخدام  الماء</a:t>
            </a:r>
          </a:p>
        </p:txBody>
      </p:sp>
      <p:sp>
        <p:nvSpPr>
          <p:cNvPr id="179" name="Shape 177"/>
          <p:cNvSpPr txBox="1"/>
          <p:nvPr/>
        </p:nvSpPr>
        <p:spPr>
          <a:xfrm>
            <a:off x="10339420" y="2617843"/>
            <a:ext cx="269000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مسائل تتعلق بطهارة المريض</a:t>
            </a:r>
          </a:p>
        </p:txBody>
      </p:sp>
      <p:sp>
        <p:nvSpPr>
          <p:cNvPr id="180" name="Shape 202"/>
          <p:cNvSpPr/>
          <p:nvPr/>
        </p:nvSpPr>
        <p:spPr>
          <a:xfrm>
            <a:off x="8557097" y="4391683"/>
            <a:ext cx="3679364" cy="2268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149" extrusionOk="0">
                <a:moveTo>
                  <a:pt x="0" y="2154"/>
                </a:moveTo>
                <a:cubicBezTo>
                  <a:pt x="12227" y="-3451"/>
                  <a:pt x="19427" y="1881"/>
                  <a:pt x="21600" y="18149"/>
                </a:cubicBezTo>
              </a:path>
            </a:pathLst>
          </a:cu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79"/>
          <p:cNvSpPr/>
          <p:nvPr/>
        </p:nvSpPr>
        <p:spPr>
          <a:xfrm flipV="1">
            <a:off x="11214503" y="4106333"/>
            <a:ext cx="630364" cy="630364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0"/>
          <p:cNvSpPr/>
          <p:nvPr/>
        </p:nvSpPr>
        <p:spPr>
          <a:xfrm flipV="1">
            <a:off x="10863825" y="4800598"/>
            <a:ext cx="310920" cy="115937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3" name="Shape 181"/>
          <p:cNvSpPr/>
          <p:nvPr/>
        </p:nvSpPr>
        <p:spPr>
          <a:xfrm flipV="1">
            <a:off x="9845956" y="4788534"/>
            <a:ext cx="1381024" cy="752636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hape 182"/>
          <p:cNvSpPr txBox="1"/>
          <p:nvPr/>
        </p:nvSpPr>
        <p:spPr>
          <a:xfrm>
            <a:off x="943339" y="4654008"/>
            <a:ext cx="26900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الدم الكثير</a:t>
            </a:r>
          </a:p>
        </p:txBody>
      </p:sp>
      <p:sp>
        <p:nvSpPr>
          <p:cNvPr id="185" name="Shape 183"/>
          <p:cNvSpPr txBox="1"/>
          <p:nvPr/>
        </p:nvSpPr>
        <p:spPr>
          <a:xfrm>
            <a:off x="3144709" y="4654008"/>
            <a:ext cx="26900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ينقض الوضوء </a:t>
            </a:r>
          </a:p>
        </p:txBody>
      </p:sp>
      <p:sp>
        <p:nvSpPr>
          <p:cNvPr id="186" name="Shape 184"/>
          <p:cNvSpPr txBox="1"/>
          <p:nvPr/>
        </p:nvSpPr>
        <p:spPr>
          <a:xfrm>
            <a:off x="10691813" y="6924716"/>
            <a:ext cx="2690002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3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الحدث الدائم</a:t>
            </a:r>
          </a:p>
        </p:txBody>
      </p:sp>
      <p:sp>
        <p:nvSpPr>
          <p:cNvPr id="187" name="Shape 185"/>
          <p:cNvSpPr txBox="1"/>
          <p:nvPr/>
        </p:nvSpPr>
        <p:spPr>
          <a:xfrm>
            <a:off x="9191466" y="6264059"/>
            <a:ext cx="269000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3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الاغماء</a:t>
            </a:r>
          </a:p>
        </p:txBody>
      </p:sp>
      <p:sp>
        <p:nvSpPr>
          <p:cNvPr id="188" name="Shape 186"/>
          <p:cNvSpPr txBox="1"/>
          <p:nvPr/>
        </p:nvSpPr>
        <p:spPr>
          <a:xfrm>
            <a:off x="8009729" y="5294416"/>
            <a:ext cx="2112419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3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الثوب من النجاسات</a:t>
            </a:r>
          </a:p>
        </p:txBody>
      </p:sp>
      <p:sp>
        <p:nvSpPr>
          <p:cNvPr id="189" name="Shape 187"/>
          <p:cNvSpPr txBox="1"/>
          <p:nvPr/>
        </p:nvSpPr>
        <p:spPr>
          <a:xfrm>
            <a:off x="5281090" y="6015042"/>
            <a:ext cx="269000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غسل النجاسة عند الاستطاعة</a:t>
            </a:r>
          </a:p>
        </p:txBody>
      </p:sp>
      <p:sp>
        <p:nvSpPr>
          <p:cNvPr id="190" name="Shape 188"/>
          <p:cNvSpPr txBox="1"/>
          <p:nvPr/>
        </p:nvSpPr>
        <p:spPr>
          <a:xfrm>
            <a:off x="5823479" y="4422585"/>
            <a:ext cx="2690003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3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إفرازات الخارج من السبيلين</a:t>
            </a:r>
          </a:p>
        </p:txBody>
      </p:sp>
      <p:sp>
        <p:nvSpPr>
          <p:cNvPr id="191" name="Shape 189"/>
          <p:cNvSpPr txBox="1"/>
          <p:nvPr/>
        </p:nvSpPr>
        <p:spPr>
          <a:xfrm>
            <a:off x="3144709" y="5334525"/>
            <a:ext cx="26900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لاينقض الوضوء </a:t>
            </a:r>
          </a:p>
        </p:txBody>
      </p:sp>
      <p:sp>
        <p:nvSpPr>
          <p:cNvPr id="192" name="Shape 190"/>
          <p:cNvSpPr txBox="1"/>
          <p:nvPr/>
        </p:nvSpPr>
        <p:spPr>
          <a:xfrm>
            <a:off x="943339" y="5334525"/>
            <a:ext cx="269000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30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الدم القليل</a:t>
            </a:r>
          </a:p>
        </p:txBody>
      </p:sp>
      <p:sp>
        <p:nvSpPr>
          <p:cNvPr id="193" name="Shape 191"/>
          <p:cNvSpPr/>
          <p:nvPr/>
        </p:nvSpPr>
        <p:spPr>
          <a:xfrm flipH="1">
            <a:off x="5359743" y="4965158"/>
            <a:ext cx="669047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" name="Shape 192"/>
          <p:cNvSpPr/>
          <p:nvPr/>
        </p:nvSpPr>
        <p:spPr>
          <a:xfrm flipH="1">
            <a:off x="7700225" y="6013330"/>
            <a:ext cx="663738" cy="463846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3"/>
          <p:cNvSpPr/>
          <p:nvPr/>
        </p:nvSpPr>
        <p:spPr>
          <a:xfrm flipH="1">
            <a:off x="3008225" y="5666526"/>
            <a:ext cx="477177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Shape 194"/>
          <p:cNvSpPr/>
          <p:nvPr/>
        </p:nvSpPr>
        <p:spPr>
          <a:xfrm flipH="1">
            <a:off x="3008225" y="4965158"/>
            <a:ext cx="477177" cy="2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" name="Shape 195"/>
          <p:cNvSpPr/>
          <p:nvPr/>
        </p:nvSpPr>
        <p:spPr>
          <a:xfrm flipH="1">
            <a:off x="9227408" y="6832075"/>
            <a:ext cx="662501" cy="356335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6"/>
          <p:cNvSpPr/>
          <p:nvPr/>
        </p:nvSpPr>
        <p:spPr>
          <a:xfrm flipH="1">
            <a:off x="10151875" y="6929993"/>
            <a:ext cx="277214" cy="667825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9" name="Shape 197"/>
          <p:cNvSpPr txBox="1"/>
          <p:nvPr/>
        </p:nvSpPr>
        <p:spPr>
          <a:xfrm>
            <a:off x="7431754" y="6924716"/>
            <a:ext cx="199068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25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الغيبوبه كالصرع تنقض الوضوء </a:t>
            </a:r>
          </a:p>
        </p:txBody>
      </p:sp>
      <p:sp>
        <p:nvSpPr>
          <p:cNvPr id="200" name="Shape 198"/>
          <p:cNvSpPr txBox="1"/>
          <p:nvPr/>
        </p:nvSpPr>
        <p:spPr>
          <a:xfrm>
            <a:off x="9019679" y="7470283"/>
            <a:ext cx="171644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25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اليسير لاتنقض الوضوء </a:t>
            </a:r>
          </a:p>
        </p:txBody>
      </p:sp>
      <p:sp>
        <p:nvSpPr>
          <p:cNvPr id="201" name="Shape 199"/>
          <p:cNvSpPr/>
          <p:nvPr/>
        </p:nvSpPr>
        <p:spPr>
          <a:xfrm flipH="1">
            <a:off x="5683706" y="5345870"/>
            <a:ext cx="665333" cy="334653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0"/>
          <p:cNvSpPr txBox="1"/>
          <p:nvPr/>
        </p:nvSpPr>
        <p:spPr>
          <a:xfrm>
            <a:off x="10815914" y="7990178"/>
            <a:ext cx="2112418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rtl="1">
              <a:defRPr sz="26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التوضوء لكل صلاة بعد إزاله النجاسة</a:t>
            </a:r>
          </a:p>
        </p:txBody>
      </p:sp>
      <p:sp>
        <p:nvSpPr>
          <p:cNvPr id="203" name="Shape 201"/>
          <p:cNvSpPr/>
          <p:nvPr/>
        </p:nvSpPr>
        <p:spPr>
          <a:xfrm>
            <a:off x="12036813" y="7555355"/>
            <a:ext cx="2" cy="436727"/>
          </a:xfrm>
          <a:prstGeom prst="line">
            <a:avLst/>
          </a:prstGeom>
          <a:ln w="25400">
            <a:solidFill>
              <a:srgbClr val="ECE5DB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4"/>
          <p:cNvSpPr txBox="1"/>
          <p:nvPr/>
        </p:nvSpPr>
        <p:spPr>
          <a:xfrm>
            <a:off x="21168" y="4021708"/>
            <a:ext cx="12962463" cy="215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>
                <a:solidFill>
                  <a:srgbClr val="FFFFFF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https://www.youtube.com/watch?v=OgrRe1IFVXE&amp;t=240s&amp;index=2&amp;list=LLuPLiDzGTpad0uNr87sn5sw</a:t>
            </a:r>
          </a:p>
        </p:txBody>
      </p:sp>
      <p:sp>
        <p:nvSpPr>
          <p:cNvPr id="206" name="Shape 205"/>
          <p:cNvSpPr txBox="1"/>
          <p:nvPr/>
        </p:nvSpPr>
        <p:spPr>
          <a:xfrm>
            <a:off x="5239169" y="1407608"/>
            <a:ext cx="252646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rtl="1">
              <a:defRPr sz="46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طهارة المريض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4307" y="-961935"/>
            <a:ext cx="10396186" cy="596455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8"/>
          <p:cNvSpPr txBox="1"/>
          <p:nvPr/>
        </p:nvSpPr>
        <p:spPr>
          <a:xfrm>
            <a:off x="5352563" y="206496"/>
            <a:ext cx="2299674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أحكام صلاة</a:t>
            </a:r>
          </a:p>
          <a:p>
            <a:pPr rtl="1">
              <a:defRPr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المريض</a:t>
            </a:r>
          </a:p>
        </p:txBody>
      </p:sp>
      <p:sp>
        <p:nvSpPr>
          <p:cNvPr id="210" name="Shape 209"/>
          <p:cNvSpPr txBox="1"/>
          <p:nvPr/>
        </p:nvSpPr>
        <p:spPr>
          <a:xfrm>
            <a:off x="9185243" y="2714171"/>
            <a:ext cx="195632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وقت الصلاة</a:t>
            </a:r>
          </a:p>
        </p:txBody>
      </p:sp>
      <p:sp>
        <p:nvSpPr>
          <p:cNvPr id="211" name="Shape 210"/>
          <p:cNvSpPr txBox="1"/>
          <p:nvPr/>
        </p:nvSpPr>
        <p:spPr>
          <a:xfrm>
            <a:off x="5117313" y="2739572"/>
            <a:ext cx="261061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كيفيةصلاة المريض</a:t>
            </a:r>
          </a:p>
        </p:txBody>
      </p:sp>
      <p:sp>
        <p:nvSpPr>
          <p:cNvPr id="212" name="Shape 211"/>
          <p:cNvSpPr txBox="1"/>
          <p:nvPr/>
        </p:nvSpPr>
        <p:spPr>
          <a:xfrm>
            <a:off x="1387577" y="2531928"/>
            <a:ext cx="2684154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قضاء المريض المغمى عليه للصلاة الفائتة</a:t>
            </a:r>
          </a:p>
        </p:txBody>
      </p:sp>
      <p:pic>
        <p:nvPicPr>
          <p:cNvPr id="213" name="661CDE28-7FBD-4755-8503-C1B43E75BCDC-L0-001.jpeg" descr="661CDE28-7FBD-4755-8503-C1B43E75BCD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23525" y="4620714"/>
            <a:ext cx="5398188" cy="449849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asted-image.png" descr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4307" y="-961935"/>
            <a:ext cx="10396186" cy="5964557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4"/>
          <p:cNvSpPr txBox="1"/>
          <p:nvPr/>
        </p:nvSpPr>
        <p:spPr>
          <a:xfrm>
            <a:off x="5352563" y="234536"/>
            <a:ext cx="2299674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1">
              <a:defRPr sz="41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أحكام صلاة</a:t>
            </a:r>
          </a:p>
          <a:p>
            <a:pPr rtl="1">
              <a:defRPr sz="41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المريض</a:t>
            </a:r>
          </a:p>
        </p:txBody>
      </p:sp>
      <p:sp>
        <p:nvSpPr>
          <p:cNvPr id="217" name="Shape 215"/>
          <p:cNvSpPr txBox="1"/>
          <p:nvPr/>
        </p:nvSpPr>
        <p:spPr>
          <a:xfrm>
            <a:off x="9185244" y="2714171"/>
            <a:ext cx="195632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3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وقت الصلاة</a:t>
            </a:r>
          </a:p>
        </p:txBody>
      </p:sp>
      <p:sp>
        <p:nvSpPr>
          <p:cNvPr id="218" name="Shape 216"/>
          <p:cNvSpPr txBox="1"/>
          <p:nvPr/>
        </p:nvSpPr>
        <p:spPr>
          <a:xfrm>
            <a:off x="5117313" y="2739572"/>
            <a:ext cx="261061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36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كيفيةصلاة المريض</a:t>
            </a:r>
          </a:p>
        </p:txBody>
      </p:sp>
      <p:sp>
        <p:nvSpPr>
          <p:cNvPr id="219" name="Shape 217"/>
          <p:cNvSpPr txBox="1"/>
          <p:nvPr/>
        </p:nvSpPr>
        <p:spPr>
          <a:xfrm>
            <a:off x="1387577" y="2531927"/>
            <a:ext cx="2684154" cy="1139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rtl="1">
              <a:lnSpc>
                <a:spcPct val="115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r>
              <a:t>قضاء المريض المغمى عليه للصلاة الفائتة</a:t>
            </a:r>
          </a:p>
        </p:txBody>
      </p:sp>
      <p:sp>
        <p:nvSpPr>
          <p:cNvPr id="220" name="Shape 218"/>
          <p:cNvSpPr txBox="1"/>
          <p:nvPr/>
        </p:nvSpPr>
        <p:spPr>
          <a:xfrm>
            <a:off x="8181344" y="3994561"/>
            <a:ext cx="3964121" cy="4938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>
                <a:solidFill>
                  <a:srgbClr val="FFFFFF"/>
                </a:solidFill>
                <a:latin typeface="Al Nile"/>
                <a:ea typeface="Al Nile"/>
                <a:cs typeface="Al Nile"/>
                <a:sym typeface="Al Nile"/>
              </a:defRPr>
            </a:pPr>
            <a:endParaRPr/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لا يجوز ترك الصلاة بأي حال من الأحوال،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لا يجوز لمسلم تأخيرها عن وقتها،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 ولو كان مريضا مادام عقله ثابتا،  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ما يفعله بعض المرضى من تأخيره الصلاة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 حتى يشفى من مرضه أمر لا يجوز، ولا أصل له في  الشرع المطهر.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فإن شق على المريض فعل كل صلاة في وقتها  فله الجمع بين الظهر والعصر،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وبين المغرب والعشاء ، جمع تقديم أو جمع تأخير، حسبما تيسر له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، أما الفجر فلا تجمع مع قبلها، ولا مع بعدها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؛ لأن وقتها منفصل عما قبلها ، وعما بعدها".</a:t>
            </a:r>
          </a:p>
        </p:txBody>
      </p:sp>
      <p:sp>
        <p:nvSpPr>
          <p:cNvPr id="221" name="Shape 219"/>
          <p:cNvSpPr txBox="1"/>
          <p:nvPr/>
        </p:nvSpPr>
        <p:spPr>
          <a:xfrm>
            <a:off x="363561" y="3758586"/>
            <a:ext cx="4732184" cy="559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يُصاب المريض أحيانًا بحالات فقدان الوعى إما بسبب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الإغماء، أو بسبب العلاج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«البنج»، فمن كان كذلك وجب عليه إذا أفاق 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أن يقضي ما عليه من الصلاة الفائتة,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ولو بعد يوم أو يومين، ويلزمه أن يصلي الأوقات التى فاتته على الترتيب؛ لقول النبي(إذا رقد أحدكم عن الصلاة،  أو غفل عنها فليصلها إذا ذكرها، فإن الله يقول : ( وَاقِمِ الصَّلَوَةً لِذِكرى ) (طه : ) “. فإن طال به الإغماء بسبب المرض أو العلاج فوق ثلاثة أيام سقط عنه القضاء،وصار في حكم المعتوه، فإن الصلاة  تسقط عنه، فإذا رجع عقله ابتدأ فعل الصلاة ،ولم يقض؛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 لقول النبي ﷺ (رفع القلم عن ثلاثة : عن النائم حتى يستيقظ، وعن الصبي حتى يحتلم، وعن المجنون حتى يعقل)</a:t>
            </a:r>
          </a:p>
          <a:p>
            <a:pPr algn="r" rtl="1">
              <a:defRPr sz="1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ولم يذكر القضاء في حق الصغيروالمجنون ، وإنما ثبت عنهﷺ في الأمر بالقضاء في حق النائم والناسي".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alkboard">
  <a:themeElements>
    <a:clrScheme name="Chalkboard">
      <a:dk1>
        <a:srgbClr val="FFFFFF"/>
      </a:dk1>
      <a:lt1>
        <a:srgbClr val="BC00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C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C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C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BC00FF"/>
            </a:solidFill>
            <a:effectLst/>
            <a:uFillTx/>
            <a:latin typeface="Chalkduster"/>
            <a:ea typeface="Chalkduster"/>
            <a:cs typeface="Chalkduster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Custom</PresentationFormat>
  <Paragraphs>127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Chalkboard</vt:lpstr>
      <vt:lpstr>طهارة المريض وصلاته</vt:lpstr>
      <vt:lpstr>تعتبر الصلاة واحدة من اهم أركان ألأسلام ، فهي الصله التي تربطنا بالله عز وجل ، فنصلي حُبًا بِاللّه تعالى ، ويغفر لنا ذنوبنا وزلاتنا. تعمل الصلاة كمطهرٍ للعباد على مدار اليوم من الذنوب والمعاصي ، وكلما هممّت بصلاةٍ في اليوم ، يغفر لك ماسبق هذه الصَّلاة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طهارة المريض وصلاته</dc:title>
  <dc:creator>فهد</dc:creator>
  <cp:lastModifiedBy>فهد</cp:lastModifiedBy>
  <cp:revision>1</cp:revision>
  <dcterms:modified xsi:type="dcterms:W3CDTF">2018-03-03T12:02:42Z</dcterms:modified>
</cp:coreProperties>
</file>