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7552-2EC9-4FD6-AD2D-5AF4DB87F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A5F21-5244-42BE-8B37-C3D9A1D4B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34CA9-2B2B-41C3-839D-0657D4D3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32134-BD5B-412E-808F-D4298AE0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C2349-0B6F-496E-90C6-F150B8F2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7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DA7E-82D6-471C-BD4C-E7A6CD5EC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3AB95-81FA-4CA1-A33F-475D768DF7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CFF9C-65EA-4B08-89FA-471DC287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8628A-B374-4750-A1FC-1B27BF3D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C0D3-7C2A-43B9-80BF-FCF514E6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DFB09-8BDD-4D39-BF3F-CC9011CB4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FFB8-6B42-41D1-9ACC-0B4A32AB9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EEBB5-C830-44CA-849C-3D29299A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645A3-B03F-4FF7-A901-BE8C9645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72F67-AE9B-48A6-8CBB-74804CB23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1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BC26-42F4-4A90-845D-DB320913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CA63-BEFD-4613-98EE-CB29CB132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19384-B26B-46F9-A6B0-4F583F1A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BD40-C6B8-4C51-97AE-C36D7D80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52C6B-4F27-441A-84F7-153B42ED2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16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81B1-3C5E-49A6-B80B-D0738F8B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84C29-32F4-4C12-AB3F-48F632E42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14BF-16B0-4E21-8333-78BA5F24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5633F-A9FD-4162-9FAA-DDE1171F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71A4F-6605-40FF-967B-2AA15FBAE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50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0F82-72C1-4D1A-8C50-530C4C637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8DE6E-1836-4D51-8F53-09C0A64C2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BFC0B-6B83-42CD-8A20-9F4EE1001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8033D-D1E2-47F3-8079-BCBF432A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52E63-F71D-4EE2-B92A-93060B61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F32DF-5F73-4816-8CA4-3AE950D7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1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7710-5600-4668-B734-7FF9C041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69307-C29E-4C76-96F3-6AFE528BB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B160D-7814-4689-BE8B-C8375DF33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4F2685-6854-4566-AF16-F0C7A0037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A0172-9423-4274-B1A1-7BFE9B11D7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E97DA-7BEC-4F03-9C00-D44D3F0E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B45A39-1A47-4C4C-A214-FEF2C459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2047F-A09A-40DD-908E-32FCC96F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23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656F-7D3B-4AAD-B28B-6C8510A68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EB050-249A-4D04-BB2E-C39DF18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7E49E4-86A3-4D70-B3FE-47F99947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CE738-60EC-4553-9DD6-D79D266A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8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A7DA6-0F1F-4C83-89FB-4FF126EB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BC0C9-EE0E-444E-A250-D72F55FAB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25E01-A06C-4F95-8B74-3D05A3E55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3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50A7F-DB19-4E55-AF7F-41E2EAF9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CC190-36F5-4E23-9021-61A287FD0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943BF-E7B0-4B29-A4A5-F58633C45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EDD227-20CD-407E-AA69-C0AC0297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CF3204-F3D2-475B-8BA1-C21C1B57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F6BEA-DA55-408D-B22E-29E5B8E2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66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2ACC8-B04A-435A-A6A6-F000BA5CE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E01E8-554C-4628-86EF-5FC3083D9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9A5D7-59C3-43C1-8F6C-1978E2F79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B0CCC-81D3-4C2C-BEA6-0FD7F5B91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B4951-E4FE-4CBC-9935-886C20D0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6280E-5085-4766-BF62-CA2EA042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6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CB8228-1D61-4593-9569-0C1FDAB8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BFD3-C82B-4EC9-A9EA-34FBFAA39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0F396-4F01-41B6-9FE8-9C6B0AF79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52914-56BA-4374-9EAC-EF6A0332644B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E251D-43BF-4527-89FB-85B5D4251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2A335-4ECD-4925-9FA4-8AF620757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165FB-1F9A-45E9-805D-8F2F0990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02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E256BD-89D1-4D19-B651-06D6BE4BD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37" y="-24797"/>
            <a:ext cx="9955763" cy="686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9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Seham ALTERARY</dc:creator>
  <cp:lastModifiedBy>Seham ALTERARY</cp:lastModifiedBy>
  <cp:revision>6</cp:revision>
  <dcterms:created xsi:type="dcterms:W3CDTF">2020-08-10T06:35:52Z</dcterms:created>
  <dcterms:modified xsi:type="dcterms:W3CDTF">2021-03-29T21:09:00Z</dcterms:modified>
</cp:coreProperties>
</file>