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61" r:id="rId6"/>
    <p:sldId id="262" r:id="rId7"/>
    <p:sldId id="263"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Schoolbook"/>
        <a:ea typeface="+mn-ea"/>
        <a:cs typeface="+mn-cs"/>
      </a:defRPr>
    </a:lvl1pPr>
    <a:lvl2pPr marL="457200" algn="l" rtl="0" eaLnBrk="0" fontAlgn="base" hangingPunct="0">
      <a:spcBef>
        <a:spcPct val="0"/>
      </a:spcBef>
      <a:spcAft>
        <a:spcPct val="0"/>
      </a:spcAft>
      <a:defRPr kern="1200">
        <a:solidFill>
          <a:schemeClr val="tx1"/>
        </a:solidFill>
        <a:latin typeface="Century Schoolbook"/>
        <a:ea typeface="+mn-ea"/>
        <a:cs typeface="+mn-cs"/>
      </a:defRPr>
    </a:lvl2pPr>
    <a:lvl3pPr marL="914400" algn="l" rtl="0" eaLnBrk="0" fontAlgn="base" hangingPunct="0">
      <a:spcBef>
        <a:spcPct val="0"/>
      </a:spcBef>
      <a:spcAft>
        <a:spcPct val="0"/>
      </a:spcAft>
      <a:defRPr kern="1200">
        <a:solidFill>
          <a:schemeClr val="tx1"/>
        </a:solidFill>
        <a:latin typeface="Century Schoolbook"/>
        <a:ea typeface="+mn-ea"/>
        <a:cs typeface="+mn-cs"/>
      </a:defRPr>
    </a:lvl3pPr>
    <a:lvl4pPr marL="1371600" algn="l" rtl="0" eaLnBrk="0" fontAlgn="base" hangingPunct="0">
      <a:spcBef>
        <a:spcPct val="0"/>
      </a:spcBef>
      <a:spcAft>
        <a:spcPct val="0"/>
      </a:spcAft>
      <a:defRPr kern="1200">
        <a:solidFill>
          <a:schemeClr val="tx1"/>
        </a:solidFill>
        <a:latin typeface="Century Schoolbook"/>
        <a:ea typeface="+mn-ea"/>
        <a:cs typeface="+mn-cs"/>
      </a:defRPr>
    </a:lvl4pPr>
    <a:lvl5pPr marL="1828800" algn="l" rtl="0" eaLnBrk="0" fontAlgn="base" hangingPunct="0">
      <a:spcBef>
        <a:spcPct val="0"/>
      </a:spcBef>
      <a:spcAft>
        <a:spcPct val="0"/>
      </a:spcAft>
      <a:defRPr kern="1200">
        <a:solidFill>
          <a:schemeClr val="tx1"/>
        </a:solidFill>
        <a:latin typeface="Century Schoolbook"/>
        <a:ea typeface="+mn-ea"/>
        <a:cs typeface="+mn-cs"/>
      </a:defRPr>
    </a:lvl5pPr>
    <a:lvl6pPr marL="2286000" algn="r" defTabSz="914400" rtl="1" eaLnBrk="1" latinLnBrk="0" hangingPunct="1">
      <a:defRPr kern="1200">
        <a:solidFill>
          <a:schemeClr val="tx1"/>
        </a:solidFill>
        <a:latin typeface="Century Schoolbook"/>
        <a:ea typeface="+mn-ea"/>
        <a:cs typeface="+mn-cs"/>
      </a:defRPr>
    </a:lvl6pPr>
    <a:lvl7pPr marL="2743200" algn="r" defTabSz="914400" rtl="1" eaLnBrk="1" latinLnBrk="0" hangingPunct="1">
      <a:defRPr kern="1200">
        <a:solidFill>
          <a:schemeClr val="tx1"/>
        </a:solidFill>
        <a:latin typeface="Century Schoolbook"/>
        <a:ea typeface="+mn-ea"/>
        <a:cs typeface="+mn-cs"/>
      </a:defRPr>
    </a:lvl7pPr>
    <a:lvl8pPr marL="3200400" algn="r" defTabSz="914400" rtl="1" eaLnBrk="1" latinLnBrk="0" hangingPunct="1">
      <a:defRPr kern="1200">
        <a:solidFill>
          <a:schemeClr val="tx1"/>
        </a:solidFill>
        <a:latin typeface="Century Schoolbook"/>
        <a:ea typeface="+mn-ea"/>
        <a:cs typeface="+mn-cs"/>
      </a:defRPr>
    </a:lvl8pPr>
    <a:lvl9pPr marL="3657600" algn="r" defTabSz="914400" rtl="1" eaLnBrk="1" latinLnBrk="0" hangingPunct="1">
      <a:defRPr kern="1200">
        <a:solidFill>
          <a:schemeClr val="tx1"/>
        </a:solidFill>
        <a:latin typeface="Century Schoolbook"/>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BAB586-87A3-4BB5-A63F-1767336BAF51}"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84F48F02-F28A-44F5-877B-0D2B6702C086}">
      <dgm:prSet phldrT="[Text]"/>
      <dgm:spPr/>
      <dgm:t>
        <a:bodyPr/>
        <a:lstStyle/>
        <a:p>
          <a:pPr rtl="1"/>
          <a:r>
            <a:rPr lang="ar-SA" dirty="0" smtClean="0"/>
            <a:t>الخطوة 1 </a:t>
          </a:r>
        </a:p>
        <a:p>
          <a:pPr rtl="1"/>
          <a:r>
            <a:rPr lang="ar-SA" dirty="0" smtClean="0"/>
            <a:t>تجهيز البيانات</a:t>
          </a:r>
          <a:endParaRPr lang="ar-SA" dirty="0"/>
        </a:p>
      </dgm:t>
    </dgm:pt>
    <dgm:pt modelId="{CF83E66E-12A1-40D4-9511-8DA18EC7CBBD}" type="parTrans" cxnId="{D354EF7F-4DE5-43E1-AC13-98D2F1AF1AE1}">
      <dgm:prSet/>
      <dgm:spPr/>
      <dgm:t>
        <a:bodyPr/>
        <a:lstStyle/>
        <a:p>
          <a:pPr rtl="1"/>
          <a:endParaRPr lang="ar-SA"/>
        </a:p>
      </dgm:t>
    </dgm:pt>
    <dgm:pt modelId="{EE209590-B76A-41DF-BFDC-4613016B12D7}" type="sibTrans" cxnId="{D354EF7F-4DE5-43E1-AC13-98D2F1AF1AE1}">
      <dgm:prSet/>
      <dgm:spPr/>
      <dgm:t>
        <a:bodyPr/>
        <a:lstStyle/>
        <a:p>
          <a:pPr rtl="1"/>
          <a:endParaRPr lang="ar-SA"/>
        </a:p>
      </dgm:t>
    </dgm:pt>
    <dgm:pt modelId="{D12BBF1F-DF6F-4B62-AF92-0F7014376F80}">
      <dgm:prSet phldrT="[Text]" custT="1"/>
      <dgm:spPr/>
      <dgm:t>
        <a:bodyPr/>
        <a:lstStyle/>
        <a:p>
          <a:pPr rtl="1"/>
          <a:r>
            <a:rPr lang="ar-SA" sz="1200" dirty="0" smtClean="0"/>
            <a:t>فتح برنامج إكسل.</a:t>
          </a:r>
          <a:endParaRPr lang="ar-SA" sz="1200" dirty="0"/>
        </a:p>
      </dgm:t>
    </dgm:pt>
    <dgm:pt modelId="{316A02B1-2B9B-4DC5-8CEB-A2EB4516CC32}" type="parTrans" cxnId="{DC985177-D7C3-4250-A4D2-DDA0170D56BB}">
      <dgm:prSet/>
      <dgm:spPr/>
      <dgm:t>
        <a:bodyPr/>
        <a:lstStyle/>
        <a:p>
          <a:pPr rtl="1"/>
          <a:endParaRPr lang="ar-SA"/>
        </a:p>
      </dgm:t>
    </dgm:pt>
    <dgm:pt modelId="{95121658-0ECB-4691-B292-55F10DC0BD2D}" type="sibTrans" cxnId="{DC985177-D7C3-4250-A4D2-DDA0170D56BB}">
      <dgm:prSet/>
      <dgm:spPr/>
      <dgm:t>
        <a:bodyPr/>
        <a:lstStyle/>
        <a:p>
          <a:pPr rtl="1"/>
          <a:endParaRPr lang="ar-SA"/>
        </a:p>
      </dgm:t>
    </dgm:pt>
    <dgm:pt modelId="{7A9B0B6B-6895-4705-B182-494504BBD440}">
      <dgm:prSet phldrT="[Text]" custT="1"/>
      <dgm:spPr/>
      <dgm:t>
        <a:bodyPr/>
        <a:lstStyle/>
        <a:p>
          <a:pPr rtl="1"/>
          <a:r>
            <a:rPr lang="ar-SA" sz="1200" dirty="0" smtClean="0"/>
            <a:t>إدخال البيانات الأساسية لكل منتج: اسم المنتج، سعر البيع، التكلفة المتغيرة للوحدة، هامش المساهمة (فارغا)، تشكيلة المنتجات.</a:t>
          </a:r>
          <a:endParaRPr lang="ar-SA" sz="1200" dirty="0"/>
        </a:p>
      </dgm:t>
    </dgm:pt>
    <dgm:pt modelId="{E494FEB1-4B57-47F4-A148-A9B37E55A470}" type="parTrans" cxnId="{347DD287-3164-4C8D-BF68-C18FDC63AD9E}">
      <dgm:prSet/>
      <dgm:spPr/>
      <dgm:t>
        <a:bodyPr/>
        <a:lstStyle/>
        <a:p>
          <a:pPr rtl="1"/>
          <a:endParaRPr lang="ar-SA"/>
        </a:p>
      </dgm:t>
    </dgm:pt>
    <dgm:pt modelId="{56BA30E0-DBF2-4C02-BB1B-7067B518ADB4}" type="sibTrans" cxnId="{347DD287-3164-4C8D-BF68-C18FDC63AD9E}">
      <dgm:prSet/>
      <dgm:spPr/>
      <dgm:t>
        <a:bodyPr/>
        <a:lstStyle/>
        <a:p>
          <a:pPr rtl="1"/>
          <a:endParaRPr lang="ar-SA"/>
        </a:p>
      </dgm:t>
    </dgm:pt>
    <dgm:pt modelId="{F1FECF57-DA7A-493F-9645-9DC6BBB12535}">
      <dgm:prSet phldrT="[Text]"/>
      <dgm:spPr/>
      <dgm:t>
        <a:bodyPr/>
        <a:lstStyle/>
        <a:p>
          <a:pPr rtl="1"/>
          <a:r>
            <a:rPr lang="ar-SA" dirty="0" smtClean="0"/>
            <a:t>الخطوة 2 </a:t>
          </a:r>
        </a:p>
        <a:p>
          <a:pPr rtl="1"/>
          <a:r>
            <a:rPr lang="ar-SA" dirty="0" smtClean="0"/>
            <a:t>حساب نقطة التعادل</a:t>
          </a:r>
        </a:p>
      </dgm:t>
    </dgm:pt>
    <dgm:pt modelId="{AB49FAB0-AF84-40A9-8FF6-E5C11FA980E7}" type="parTrans" cxnId="{0081A515-DAE8-4065-876B-505675317AD3}">
      <dgm:prSet/>
      <dgm:spPr/>
      <dgm:t>
        <a:bodyPr/>
        <a:lstStyle/>
        <a:p>
          <a:pPr rtl="1"/>
          <a:endParaRPr lang="ar-SA"/>
        </a:p>
      </dgm:t>
    </dgm:pt>
    <dgm:pt modelId="{DC02AA41-9743-42B6-83CF-2223378C2309}" type="sibTrans" cxnId="{0081A515-DAE8-4065-876B-505675317AD3}">
      <dgm:prSet/>
      <dgm:spPr/>
      <dgm:t>
        <a:bodyPr/>
        <a:lstStyle/>
        <a:p>
          <a:pPr rtl="1"/>
          <a:endParaRPr lang="ar-SA"/>
        </a:p>
      </dgm:t>
    </dgm:pt>
    <dgm:pt modelId="{250977B4-88AB-44DB-860F-1926E6927DD0}">
      <dgm:prSet phldrT="[Text]" custT="1"/>
      <dgm:spPr/>
      <dgm:t>
        <a:bodyPr/>
        <a:lstStyle/>
        <a:p>
          <a:pPr rtl="1"/>
          <a:r>
            <a:rPr lang="ar-SA" sz="1200" dirty="0" smtClean="0"/>
            <a:t>حساب هامش المساهمة لكل منتج = سعر البيع للمنتج - التكلفة المتغيرة للمنتج.</a:t>
          </a:r>
          <a:endParaRPr lang="ar-SA" sz="1200" dirty="0"/>
        </a:p>
      </dgm:t>
    </dgm:pt>
    <dgm:pt modelId="{FC59E26C-0E78-4DE2-AC38-4E8372CD222D}" type="parTrans" cxnId="{8BEA5188-5D7C-4EA6-A817-353DF745DA75}">
      <dgm:prSet/>
      <dgm:spPr/>
      <dgm:t>
        <a:bodyPr/>
        <a:lstStyle/>
        <a:p>
          <a:pPr rtl="1"/>
          <a:endParaRPr lang="ar-SA"/>
        </a:p>
      </dgm:t>
    </dgm:pt>
    <dgm:pt modelId="{973B5EA5-33A6-4DFE-8446-0A2FA4B32520}" type="sibTrans" cxnId="{8BEA5188-5D7C-4EA6-A817-353DF745DA75}">
      <dgm:prSet/>
      <dgm:spPr/>
      <dgm:t>
        <a:bodyPr/>
        <a:lstStyle/>
        <a:p>
          <a:pPr rtl="1"/>
          <a:endParaRPr lang="ar-SA"/>
        </a:p>
      </dgm:t>
    </dgm:pt>
    <dgm:pt modelId="{EAF66DFE-37EF-4C4C-B5A8-F184BD535C6A}">
      <dgm:prSet phldrT="[Text]"/>
      <dgm:spPr/>
      <dgm:t>
        <a:bodyPr/>
        <a:lstStyle/>
        <a:p>
          <a:pPr rtl="1"/>
          <a:r>
            <a:rPr lang="ar-SA" dirty="0" smtClean="0"/>
            <a:t>الخطوة 3</a:t>
          </a:r>
        </a:p>
        <a:p>
          <a:pPr rtl="1"/>
          <a:r>
            <a:rPr lang="ar-SA" dirty="0" smtClean="0"/>
            <a:t>حساب حجم النشاط المستهدف</a:t>
          </a:r>
          <a:endParaRPr lang="ar-SA" dirty="0"/>
        </a:p>
      </dgm:t>
    </dgm:pt>
    <dgm:pt modelId="{24D42169-0D37-4CDD-A541-6C7F34969991}" type="parTrans" cxnId="{2730F11A-CD77-4E3F-AD17-91C383D5BCC8}">
      <dgm:prSet/>
      <dgm:spPr/>
      <dgm:t>
        <a:bodyPr/>
        <a:lstStyle/>
        <a:p>
          <a:pPr rtl="1"/>
          <a:endParaRPr lang="ar-SA"/>
        </a:p>
      </dgm:t>
    </dgm:pt>
    <dgm:pt modelId="{CE5C7920-0EEF-4CF6-92D2-167C0CF74743}" type="sibTrans" cxnId="{2730F11A-CD77-4E3F-AD17-91C383D5BCC8}">
      <dgm:prSet/>
      <dgm:spPr/>
      <dgm:t>
        <a:bodyPr/>
        <a:lstStyle/>
        <a:p>
          <a:pPr rtl="1"/>
          <a:endParaRPr lang="ar-SA"/>
        </a:p>
      </dgm:t>
    </dgm:pt>
    <dgm:pt modelId="{D16B834B-8C00-4F72-90F7-EA078B549606}">
      <dgm:prSet phldrT="[Text]" custT="1"/>
      <dgm:spPr/>
      <dgm:t>
        <a:bodyPr/>
        <a:lstStyle/>
        <a:p>
          <a:pPr rtl="1"/>
          <a:r>
            <a:rPr lang="ar-SA" sz="1200" dirty="0" smtClean="0"/>
            <a:t>إجمالي حجم النشاط المستهدف = (التكاليف الثابتة + الربح المستهدف) ÷ متوسط هامش المساهمة.</a:t>
          </a:r>
          <a:endParaRPr lang="ar-SA" sz="1200" dirty="0"/>
        </a:p>
      </dgm:t>
    </dgm:pt>
    <dgm:pt modelId="{DA729E36-1BD8-46FA-94F5-F8F9E0DEEA62}" type="parTrans" cxnId="{088D0FB8-C699-4CB3-B07E-A84E6F2E570C}">
      <dgm:prSet/>
      <dgm:spPr/>
      <dgm:t>
        <a:bodyPr/>
        <a:lstStyle/>
        <a:p>
          <a:pPr rtl="1"/>
          <a:endParaRPr lang="ar-SA"/>
        </a:p>
      </dgm:t>
    </dgm:pt>
    <dgm:pt modelId="{F4E9FE7E-5C45-4D20-92AA-80CB50EB554E}" type="sibTrans" cxnId="{088D0FB8-C699-4CB3-B07E-A84E6F2E570C}">
      <dgm:prSet/>
      <dgm:spPr/>
      <dgm:t>
        <a:bodyPr/>
        <a:lstStyle/>
        <a:p>
          <a:pPr rtl="1"/>
          <a:endParaRPr lang="ar-SA"/>
        </a:p>
      </dgm:t>
    </dgm:pt>
    <dgm:pt modelId="{796A31DC-5316-43C0-8C85-067804C0BBE6}">
      <dgm:prSet phldrT="[Text]" custT="1"/>
      <dgm:spPr/>
      <dgm:t>
        <a:bodyPr/>
        <a:lstStyle/>
        <a:p>
          <a:pPr rtl="1"/>
          <a:r>
            <a:rPr lang="ar-SA" sz="1200" dirty="0" smtClean="0"/>
            <a:t>إجمالي نقطة التعادل بالوحدات = التكاليف الثابتة ÷ متوسط هامش المساهمة.</a:t>
          </a:r>
          <a:endParaRPr lang="ar-SA" sz="1200" dirty="0"/>
        </a:p>
      </dgm:t>
    </dgm:pt>
    <dgm:pt modelId="{AC037E0F-20AB-4B00-AB61-51F88B7B1E78}" type="parTrans" cxnId="{A9A37066-0BAB-4FF4-A8F5-FB5FE8790CF2}">
      <dgm:prSet/>
      <dgm:spPr/>
      <dgm:t>
        <a:bodyPr/>
        <a:lstStyle/>
        <a:p>
          <a:pPr rtl="1"/>
          <a:endParaRPr lang="ar-SA"/>
        </a:p>
      </dgm:t>
    </dgm:pt>
    <dgm:pt modelId="{3DD1D308-6C73-4B9C-A486-B59095BCBFEC}" type="sibTrans" cxnId="{A9A37066-0BAB-4FF4-A8F5-FB5FE8790CF2}">
      <dgm:prSet/>
      <dgm:spPr/>
      <dgm:t>
        <a:bodyPr/>
        <a:lstStyle/>
        <a:p>
          <a:pPr rtl="1"/>
          <a:endParaRPr lang="ar-SA"/>
        </a:p>
      </dgm:t>
    </dgm:pt>
    <dgm:pt modelId="{6411ED9F-8C27-4BD2-9A9F-5885B5FDB635}">
      <dgm:prSet phldrT="[Text]" custT="1"/>
      <dgm:spPr/>
      <dgm:t>
        <a:bodyPr/>
        <a:lstStyle/>
        <a:p>
          <a:pPr rtl="1"/>
          <a:r>
            <a:rPr lang="ar-SA" sz="1200" dirty="0" smtClean="0"/>
            <a:t>نقطة التعادل (بالريالات) لكل منتج = نقطة التعادل بالوحدات × سعر البيع.</a:t>
          </a:r>
          <a:endParaRPr lang="ar-SA" sz="1200" dirty="0"/>
        </a:p>
      </dgm:t>
    </dgm:pt>
    <dgm:pt modelId="{F86953F4-A251-4165-80B5-1FE57A86A290}" type="parTrans" cxnId="{C2403A38-F283-4BDB-B4C9-21CB8C987FA5}">
      <dgm:prSet/>
      <dgm:spPr/>
      <dgm:t>
        <a:bodyPr/>
        <a:lstStyle/>
        <a:p>
          <a:pPr rtl="1"/>
          <a:endParaRPr lang="ar-SA"/>
        </a:p>
      </dgm:t>
    </dgm:pt>
    <dgm:pt modelId="{AF959241-6054-4FCD-9929-F801FF04FBFA}" type="sibTrans" cxnId="{C2403A38-F283-4BDB-B4C9-21CB8C987FA5}">
      <dgm:prSet/>
      <dgm:spPr/>
      <dgm:t>
        <a:bodyPr/>
        <a:lstStyle/>
        <a:p>
          <a:pPr rtl="1"/>
          <a:endParaRPr lang="ar-SA"/>
        </a:p>
      </dgm:t>
    </dgm:pt>
    <dgm:pt modelId="{C318C69B-E170-43A9-812E-76686C464DA3}">
      <dgm:prSet/>
      <dgm:spPr/>
      <dgm:t>
        <a:bodyPr/>
        <a:lstStyle/>
        <a:p>
          <a:pPr rtl="1"/>
          <a:r>
            <a:rPr lang="ar-SA" dirty="0" smtClean="0"/>
            <a:t>الخطوة 4</a:t>
          </a:r>
        </a:p>
        <a:p>
          <a:pPr rtl="1"/>
          <a:r>
            <a:rPr lang="ar-SA" dirty="0" smtClean="0"/>
            <a:t>إيجاد سلاسل البيانات</a:t>
          </a:r>
        </a:p>
      </dgm:t>
    </dgm:pt>
    <dgm:pt modelId="{4CF1A4F5-DC0E-4DD8-BCD3-8EE839EAE8DB}" type="parTrans" cxnId="{E594BAFE-FEA3-4CEF-B19D-BAE2645C118B}">
      <dgm:prSet/>
      <dgm:spPr/>
      <dgm:t>
        <a:bodyPr/>
        <a:lstStyle/>
        <a:p>
          <a:pPr rtl="1"/>
          <a:endParaRPr lang="ar-SA"/>
        </a:p>
      </dgm:t>
    </dgm:pt>
    <dgm:pt modelId="{3548B874-6EA1-4202-A80C-6751DFF8F37D}" type="sibTrans" cxnId="{E594BAFE-FEA3-4CEF-B19D-BAE2645C118B}">
      <dgm:prSet/>
      <dgm:spPr/>
      <dgm:t>
        <a:bodyPr/>
        <a:lstStyle/>
        <a:p>
          <a:pPr rtl="1"/>
          <a:endParaRPr lang="ar-SA"/>
        </a:p>
      </dgm:t>
    </dgm:pt>
    <dgm:pt modelId="{7BBE89C5-138A-4512-AEE5-D5786926BBBD}">
      <dgm:prSet custT="1"/>
      <dgm:spPr/>
      <dgm:t>
        <a:bodyPr/>
        <a:lstStyle/>
        <a:p>
          <a:pPr rtl="1"/>
          <a:r>
            <a:rPr lang="ar-SA" sz="1200" dirty="0" smtClean="0"/>
            <a:t>تحديد مستوى النشاط: بناء على إجمالي نقطة التعادل بالوحدات بحيث تقع في منتصف الفترة.</a:t>
          </a:r>
          <a:endParaRPr lang="ar-SA" sz="1200" dirty="0"/>
        </a:p>
      </dgm:t>
    </dgm:pt>
    <dgm:pt modelId="{46054592-F405-46EB-B8DA-664218D7566B}" type="parTrans" cxnId="{FD10E534-01B8-419C-BDEE-FA7E1DF76362}">
      <dgm:prSet/>
      <dgm:spPr/>
      <dgm:t>
        <a:bodyPr/>
        <a:lstStyle/>
        <a:p>
          <a:pPr rtl="1"/>
          <a:endParaRPr lang="ar-SA"/>
        </a:p>
      </dgm:t>
    </dgm:pt>
    <dgm:pt modelId="{41F558A3-8A8D-4F70-AE94-C48DCC78A976}" type="sibTrans" cxnId="{FD10E534-01B8-419C-BDEE-FA7E1DF76362}">
      <dgm:prSet/>
      <dgm:spPr/>
      <dgm:t>
        <a:bodyPr/>
        <a:lstStyle/>
        <a:p>
          <a:pPr rtl="1"/>
          <a:endParaRPr lang="ar-SA"/>
        </a:p>
      </dgm:t>
    </dgm:pt>
    <dgm:pt modelId="{FDB59DE1-B7A1-45FF-965F-A7C5F01FF537}">
      <dgm:prSet custT="1"/>
      <dgm:spPr/>
      <dgm:t>
        <a:bodyPr/>
        <a:lstStyle/>
        <a:p>
          <a:pPr rtl="1"/>
          <a:r>
            <a:rPr lang="ar-SA" sz="1200" dirty="0" smtClean="0"/>
            <a:t>سلسة بيانات التكاليف الثابتة: واحدة لكافة مستويات النشاط (تثبيت الخلية).</a:t>
          </a:r>
          <a:endParaRPr lang="ar-SA" sz="1200" dirty="0"/>
        </a:p>
      </dgm:t>
    </dgm:pt>
    <dgm:pt modelId="{9A420006-2E66-4A2C-B6DF-7C8264E5651D}" type="parTrans" cxnId="{7B175E9D-DD90-40D4-A02A-9D65DE58DBF0}">
      <dgm:prSet/>
      <dgm:spPr/>
      <dgm:t>
        <a:bodyPr/>
        <a:lstStyle/>
        <a:p>
          <a:pPr rtl="1"/>
          <a:endParaRPr lang="ar-SA"/>
        </a:p>
      </dgm:t>
    </dgm:pt>
    <dgm:pt modelId="{31468A6F-5C85-4622-97A6-5B19E4EFF3B7}" type="sibTrans" cxnId="{7B175E9D-DD90-40D4-A02A-9D65DE58DBF0}">
      <dgm:prSet/>
      <dgm:spPr/>
      <dgm:t>
        <a:bodyPr/>
        <a:lstStyle/>
        <a:p>
          <a:pPr rtl="1"/>
          <a:endParaRPr lang="ar-SA"/>
        </a:p>
      </dgm:t>
    </dgm:pt>
    <dgm:pt modelId="{6A8281B8-5964-43BC-9CD5-5D31AB3A301D}">
      <dgm:prSet custT="1"/>
      <dgm:spPr/>
      <dgm:t>
        <a:bodyPr/>
        <a:lstStyle/>
        <a:p>
          <a:pPr rtl="1"/>
          <a:r>
            <a:rPr lang="ar-SA" sz="1200" dirty="0" smtClean="0"/>
            <a:t>سلسلة بيانات التكاليف المتغيرة: مستوى النشاط × متوسط التكلفة المتغيرة (تثبيت الخلية).</a:t>
          </a:r>
          <a:endParaRPr lang="ar-SA" sz="1200" dirty="0"/>
        </a:p>
      </dgm:t>
    </dgm:pt>
    <dgm:pt modelId="{C39BB605-F8C6-4F50-B605-5E8BB3C7E464}" type="parTrans" cxnId="{D95DA0BC-192A-41AC-AFDE-0751B9282EDB}">
      <dgm:prSet/>
      <dgm:spPr/>
      <dgm:t>
        <a:bodyPr/>
        <a:lstStyle/>
        <a:p>
          <a:pPr rtl="1"/>
          <a:endParaRPr lang="ar-SA"/>
        </a:p>
      </dgm:t>
    </dgm:pt>
    <dgm:pt modelId="{FF9F5589-765D-4BE7-AC3F-15ADF454549E}" type="sibTrans" cxnId="{D95DA0BC-192A-41AC-AFDE-0751B9282EDB}">
      <dgm:prSet/>
      <dgm:spPr/>
      <dgm:t>
        <a:bodyPr/>
        <a:lstStyle/>
        <a:p>
          <a:pPr rtl="1"/>
          <a:endParaRPr lang="ar-SA"/>
        </a:p>
      </dgm:t>
    </dgm:pt>
    <dgm:pt modelId="{9F36607F-639D-45DB-AFB3-FC10D98D4A97}">
      <dgm:prSet custT="1"/>
      <dgm:spPr/>
      <dgm:t>
        <a:bodyPr/>
        <a:lstStyle/>
        <a:p>
          <a:pPr rtl="1"/>
          <a:r>
            <a:rPr lang="ar-SA" sz="1200" dirty="0" smtClean="0"/>
            <a:t>إجمالي التكاليف: التكاليف الثابتة +  التكاليف المتغيرة.</a:t>
          </a:r>
          <a:endParaRPr lang="ar-SA" sz="1200" dirty="0"/>
        </a:p>
      </dgm:t>
    </dgm:pt>
    <dgm:pt modelId="{7DD82F91-2ED5-4F08-AF56-9B35D656846D}" type="parTrans" cxnId="{6076FBE9-3ECE-4085-8585-BADD4F74005E}">
      <dgm:prSet/>
      <dgm:spPr/>
      <dgm:t>
        <a:bodyPr/>
        <a:lstStyle/>
        <a:p>
          <a:pPr rtl="1"/>
          <a:endParaRPr lang="ar-SA"/>
        </a:p>
      </dgm:t>
    </dgm:pt>
    <dgm:pt modelId="{F9D469A2-1034-489E-B52F-CB169087EB89}" type="sibTrans" cxnId="{6076FBE9-3ECE-4085-8585-BADD4F74005E}">
      <dgm:prSet/>
      <dgm:spPr/>
      <dgm:t>
        <a:bodyPr/>
        <a:lstStyle/>
        <a:p>
          <a:pPr rtl="1"/>
          <a:endParaRPr lang="ar-SA"/>
        </a:p>
      </dgm:t>
    </dgm:pt>
    <dgm:pt modelId="{43153759-406B-4ACE-B865-20016C50303A}">
      <dgm:prSet custT="1"/>
      <dgm:spPr/>
      <dgm:t>
        <a:bodyPr/>
        <a:lstStyle/>
        <a:p>
          <a:pPr rtl="1"/>
          <a:r>
            <a:rPr lang="ar-SA" sz="1200" dirty="0" smtClean="0"/>
            <a:t>إجمالي الإيرادات: مستوى النشاط × متوسط سعر البيع (تثبيت الخلية).</a:t>
          </a:r>
          <a:endParaRPr lang="ar-SA" sz="1200" dirty="0"/>
        </a:p>
      </dgm:t>
    </dgm:pt>
    <dgm:pt modelId="{EC278664-8257-4281-9ACC-6FBA1B6AC804}" type="parTrans" cxnId="{73908783-9D24-499B-B430-EB915A3CC346}">
      <dgm:prSet/>
      <dgm:spPr/>
      <dgm:t>
        <a:bodyPr/>
        <a:lstStyle/>
        <a:p>
          <a:pPr rtl="1"/>
          <a:endParaRPr lang="ar-SA"/>
        </a:p>
      </dgm:t>
    </dgm:pt>
    <dgm:pt modelId="{778FB2AB-D601-4B9A-B39D-E32D44D7AF53}" type="sibTrans" cxnId="{73908783-9D24-499B-B430-EB915A3CC346}">
      <dgm:prSet/>
      <dgm:spPr/>
      <dgm:t>
        <a:bodyPr/>
        <a:lstStyle/>
        <a:p>
          <a:pPr rtl="1"/>
          <a:endParaRPr lang="ar-SA"/>
        </a:p>
      </dgm:t>
    </dgm:pt>
    <dgm:pt modelId="{07FB8B72-4491-463F-A269-DEBE83378B78}">
      <dgm:prSet custT="1"/>
      <dgm:spPr/>
      <dgm:t>
        <a:bodyPr/>
        <a:lstStyle/>
        <a:p>
          <a:pPr rtl="1"/>
          <a:r>
            <a:rPr lang="ar-SA" sz="1200" dirty="0" smtClean="0"/>
            <a:t>الربح (الخسارة)= إجمالي الإيرادات- إجمالي التكاليف.</a:t>
          </a:r>
          <a:endParaRPr lang="ar-SA" sz="1200" dirty="0"/>
        </a:p>
      </dgm:t>
    </dgm:pt>
    <dgm:pt modelId="{E005E482-5CE5-4D32-BE85-83224E34CC18}" type="parTrans" cxnId="{1DB2220F-0D67-431E-96EC-3C115E01A33A}">
      <dgm:prSet/>
      <dgm:spPr/>
      <dgm:t>
        <a:bodyPr/>
        <a:lstStyle/>
        <a:p>
          <a:pPr rtl="1"/>
          <a:endParaRPr lang="ar-SA"/>
        </a:p>
      </dgm:t>
    </dgm:pt>
    <dgm:pt modelId="{45C11C3F-BB7D-449F-AA0C-46E7FAA1D99D}" type="sibTrans" cxnId="{1DB2220F-0D67-431E-96EC-3C115E01A33A}">
      <dgm:prSet/>
      <dgm:spPr/>
      <dgm:t>
        <a:bodyPr/>
        <a:lstStyle/>
        <a:p>
          <a:pPr rtl="1"/>
          <a:endParaRPr lang="ar-SA"/>
        </a:p>
      </dgm:t>
    </dgm:pt>
    <dgm:pt modelId="{32CB61D2-64C5-4DAC-BA91-3F9042CDDD08}">
      <dgm:prSet phldrT="[Text]" custT="1"/>
      <dgm:spPr/>
      <dgm:t>
        <a:bodyPr/>
        <a:lstStyle/>
        <a:p>
          <a:pPr rtl="1"/>
          <a:r>
            <a:rPr lang="ar-SA" sz="1200" dirty="0" smtClean="0"/>
            <a:t>إدخال البيانات الأساسية التالية: الأرباح المستهدفة، التكاليف الثابتة.</a:t>
          </a:r>
          <a:endParaRPr lang="ar-SA" sz="1200" dirty="0"/>
        </a:p>
      </dgm:t>
    </dgm:pt>
    <dgm:pt modelId="{123241C0-A55A-430E-8305-A3F44361B32D}" type="parTrans" cxnId="{0C988B6A-AFA2-412C-AE10-27280697198F}">
      <dgm:prSet/>
      <dgm:spPr/>
      <dgm:t>
        <a:bodyPr/>
        <a:lstStyle/>
        <a:p>
          <a:endParaRPr lang="en-US"/>
        </a:p>
      </dgm:t>
    </dgm:pt>
    <dgm:pt modelId="{5EA5919A-A6D6-4AD0-BEC5-3ADB5A71B9AA}" type="sibTrans" cxnId="{0C988B6A-AFA2-412C-AE10-27280697198F}">
      <dgm:prSet/>
      <dgm:spPr/>
      <dgm:t>
        <a:bodyPr/>
        <a:lstStyle/>
        <a:p>
          <a:endParaRPr lang="en-US"/>
        </a:p>
      </dgm:t>
    </dgm:pt>
    <dgm:pt modelId="{A31B9A02-0229-4A1D-B241-8BEF29FCEF82}">
      <dgm:prSet phldrT="[Text]" custT="1"/>
      <dgm:spPr/>
      <dgm:t>
        <a:bodyPr/>
        <a:lstStyle/>
        <a:p>
          <a:pPr rtl="1"/>
          <a:r>
            <a:rPr lang="ar-SA" sz="1200" dirty="0" smtClean="0"/>
            <a:t>حساب متوسط هامش المساهمة= متوسط سعر البيع- متوسط التكاليف المتغيرة.</a:t>
          </a:r>
          <a:endParaRPr lang="ar-SA" sz="1200" dirty="0"/>
        </a:p>
      </dgm:t>
    </dgm:pt>
    <dgm:pt modelId="{D3F031CE-934B-4ACA-827D-0BCB6D680E27}" type="parTrans" cxnId="{2FF9D358-2A38-4003-8190-E181941CD408}">
      <dgm:prSet/>
      <dgm:spPr/>
      <dgm:t>
        <a:bodyPr/>
        <a:lstStyle/>
        <a:p>
          <a:endParaRPr lang="en-US"/>
        </a:p>
      </dgm:t>
    </dgm:pt>
    <dgm:pt modelId="{B7D663DA-E389-485E-A3BA-CC5E32760862}" type="sibTrans" cxnId="{2FF9D358-2A38-4003-8190-E181941CD408}">
      <dgm:prSet/>
      <dgm:spPr/>
      <dgm:t>
        <a:bodyPr/>
        <a:lstStyle/>
        <a:p>
          <a:endParaRPr lang="en-US"/>
        </a:p>
      </dgm:t>
    </dgm:pt>
    <dgm:pt modelId="{CE7DBF3C-11CD-45B3-A5A0-232D6FB4B30B}">
      <dgm:prSet phldrT="[Text]" custT="1"/>
      <dgm:spPr/>
      <dgm:t>
        <a:bodyPr/>
        <a:lstStyle/>
        <a:p>
          <a:pPr rtl="1"/>
          <a:r>
            <a:rPr lang="ar-SA" sz="1200" dirty="0" smtClean="0"/>
            <a:t>حساب متوسط سعر البيع= (سعر بيع منتج1× نسبته) + (سعر بيع منتج2× نسبته)+(سعر بيع منتج3× نسبته).</a:t>
          </a:r>
          <a:endParaRPr lang="ar-SA" sz="1200" dirty="0"/>
        </a:p>
      </dgm:t>
    </dgm:pt>
    <dgm:pt modelId="{9883C27F-3742-4840-99F6-F7731B49BF76}" type="parTrans" cxnId="{9D273B31-F9AB-4C9A-A83A-322DBA943068}">
      <dgm:prSet/>
      <dgm:spPr/>
      <dgm:t>
        <a:bodyPr/>
        <a:lstStyle/>
        <a:p>
          <a:endParaRPr lang="en-US"/>
        </a:p>
      </dgm:t>
    </dgm:pt>
    <dgm:pt modelId="{87CEAE33-D7E8-4D7B-A165-F59664F38F29}" type="sibTrans" cxnId="{9D273B31-F9AB-4C9A-A83A-322DBA943068}">
      <dgm:prSet/>
      <dgm:spPr/>
      <dgm:t>
        <a:bodyPr/>
        <a:lstStyle/>
        <a:p>
          <a:endParaRPr lang="en-US"/>
        </a:p>
      </dgm:t>
    </dgm:pt>
    <dgm:pt modelId="{13F2F950-5D80-4E19-8530-1D6D5A7C9C17}">
      <dgm:prSet phldrT="[Text]" custT="1"/>
      <dgm:spPr/>
      <dgm:t>
        <a:bodyPr/>
        <a:lstStyle/>
        <a:p>
          <a:pPr rtl="1"/>
          <a:r>
            <a:rPr lang="ar-SA" sz="1200" dirty="0" smtClean="0"/>
            <a:t>حساب متوسط التكاليف المتغيرة= سحب المقبض لليسار (مع تثبيت النسبة في المعادلة السابقة).</a:t>
          </a:r>
          <a:endParaRPr lang="ar-SA" sz="1200" dirty="0"/>
        </a:p>
      </dgm:t>
    </dgm:pt>
    <dgm:pt modelId="{B277B522-EDC8-487E-A206-687E1F2E2C93}" type="parTrans" cxnId="{78B4A6CD-7744-4D2B-BF67-CA5DF578F3FE}">
      <dgm:prSet/>
      <dgm:spPr/>
      <dgm:t>
        <a:bodyPr/>
        <a:lstStyle/>
        <a:p>
          <a:endParaRPr lang="en-US"/>
        </a:p>
      </dgm:t>
    </dgm:pt>
    <dgm:pt modelId="{DF47419E-4EF9-41BF-9863-0ED22D193FA2}" type="sibTrans" cxnId="{78B4A6CD-7744-4D2B-BF67-CA5DF578F3FE}">
      <dgm:prSet/>
      <dgm:spPr/>
      <dgm:t>
        <a:bodyPr/>
        <a:lstStyle/>
        <a:p>
          <a:endParaRPr lang="en-US"/>
        </a:p>
      </dgm:t>
    </dgm:pt>
    <dgm:pt modelId="{7EB8B728-60D3-483B-8692-DE4800A54403}">
      <dgm:prSet phldrT="[Text]" custT="1"/>
      <dgm:spPr/>
      <dgm:t>
        <a:bodyPr/>
        <a:lstStyle/>
        <a:p>
          <a:pPr rtl="1"/>
          <a:r>
            <a:rPr lang="ar-SA" sz="1200" dirty="0" smtClean="0"/>
            <a:t>نقطة التعادل للمنتج= نقطة التعادل لتشكيلة المنتجات × نسبة المنتج.</a:t>
          </a:r>
          <a:endParaRPr lang="ar-SA" sz="1200" dirty="0"/>
        </a:p>
      </dgm:t>
    </dgm:pt>
    <dgm:pt modelId="{55B908B5-6CF2-4147-8770-72E78D65FD53}" type="parTrans" cxnId="{497B9C16-83D6-4BE5-8AB0-1EA92F093B24}">
      <dgm:prSet/>
      <dgm:spPr/>
      <dgm:t>
        <a:bodyPr/>
        <a:lstStyle/>
        <a:p>
          <a:endParaRPr lang="en-US"/>
        </a:p>
      </dgm:t>
    </dgm:pt>
    <dgm:pt modelId="{82F9A382-8B0D-4232-8532-1FF0F97C1169}" type="sibTrans" cxnId="{497B9C16-83D6-4BE5-8AB0-1EA92F093B24}">
      <dgm:prSet/>
      <dgm:spPr/>
      <dgm:t>
        <a:bodyPr/>
        <a:lstStyle/>
        <a:p>
          <a:endParaRPr lang="en-US"/>
        </a:p>
      </dgm:t>
    </dgm:pt>
    <dgm:pt modelId="{A9E296FC-BFA4-47E1-A68A-54F17CEEE3C9}">
      <dgm:prSet phldrT="[Text]" custT="1"/>
      <dgm:spPr/>
      <dgm:t>
        <a:bodyPr/>
        <a:lstStyle/>
        <a:p>
          <a:pPr rtl="1"/>
          <a:r>
            <a:rPr lang="ar-SA" sz="1200" dirty="0" smtClean="0"/>
            <a:t>حجم النشاط المستهدف للمنتج= إجمالي حجم النشاط المستهدف (تثبيت) × نسبة المنتج.</a:t>
          </a:r>
          <a:endParaRPr lang="ar-SA" sz="1200" dirty="0"/>
        </a:p>
      </dgm:t>
    </dgm:pt>
    <dgm:pt modelId="{106211DC-5283-4E8E-8D62-560342FE1BF7}" type="parTrans" cxnId="{4C1D7728-33D4-45B6-99DE-FF2D05E88086}">
      <dgm:prSet/>
      <dgm:spPr/>
      <dgm:t>
        <a:bodyPr/>
        <a:lstStyle/>
        <a:p>
          <a:endParaRPr lang="en-US"/>
        </a:p>
      </dgm:t>
    </dgm:pt>
    <dgm:pt modelId="{761373EA-5D0B-4AA4-9AF3-0DFC54403502}" type="sibTrans" cxnId="{4C1D7728-33D4-45B6-99DE-FF2D05E88086}">
      <dgm:prSet/>
      <dgm:spPr/>
      <dgm:t>
        <a:bodyPr/>
        <a:lstStyle/>
        <a:p>
          <a:endParaRPr lang="en-US"/>
        </a:p>
      </dgm:t>
    </dgm:pt>
    <dgm:pt modelId="{FB6A8291-5D7E-4456-9B32-824E84317454}" type="pres">
      <dgm:prSet presAssocID="{6CBAB586-87A3-4BB5-A63F-1767336BAF51}" presName="Name0" presStyleCnt="0">
        <dgm:presLayoutVars>
          <dgm:dir val="rev"/>
          <dgm:animLvl val="lvl"/>
          <dgm:resizeHandles val="exact"/>
        </dgm:presLayoutVars>
      </dgm:prSet>
      <dgm:spPr/>
      <dgm:t>
        <a:bodyPr/>
        <a:lstStyle/>
        <a:p>
          <a:pPr rtl="1"/>
          <a:endParaRPr lang="ar-SA"/>
        </a:p>
      </dgm:t>
    </dgm:pt>
    <dgm:pt modelId="{325C29C8-38E8-458F-883D-39AD28AD5646}" type="pres">
      <dgm:prSet presAssocID="{84F48F02-F28A-44F5-877B-0D2B6702C086}" presName="linNode" presStyleCnt="0"/>
      <dgm:spPr/>
    </dgm:pt>
    <dgm:pt modelId="{21CE78F5-7BFF-46D4-B925-0A4555324AF2}" type="pres">
      <dgm:prSet presAssocID="{84F48F02-F28A-44F5-877B-0D2B6702C086}" presName="parentText" presStyleLbl="node1" presStyleIdx="0" presStyleCnt="4" custLinFactNeighborX="-174" custLinFactNeighborY="-146">
        <dgm:presLayoutVars>
          <dgm:chMax val="1"/>
          <dgm:bulletEnabled val="1"/>
        </dgm:presLayoutVars>
      </dgm:prSet>
      <dgm:spPr/>
      <dgm:t>
        <a:bodyPr/>
        <a:lstStyle/>
        <a:p>
          <a:pPr rtl="1"/>
          <a:endParaRPr lang="ar-SA"/>
        </a:p>
      </dgm:t>
    </dgm:pt>
    <dgm:pt modelId="{FA82C049-E65F-4E3F-B4DC-E4F2A0712E87}" type="pres">
      <dgm:prSet presAssocID="{84F48F02-F28A-44F5-877B-0D2B6702C086}" presName="descendantText" presStyleLbl="alignAccFollowNode1" presStyleIdx="0" presStyleCnt="4">
        <dgm:presLayoutVars>
          <dgm:bulletEnabled val="1"/>
        </dgm:presLayoutVars>
      </dgm:prSet>
      <dgm:spPr/>
      <dgm:t>
        <a:bodyPr/>
        <a:lstStyle/>
        <a:p>
          <a:pPr rtl="1"/>
          <a:endParaRPr lang="ar-SA"/>
        </a:p>
      </dgm:t>
    </dgm:pt>
    <dgm:pt modelId="{CF85BEFB-A674-449D-8D20-1D2441846F1C}" type="pres">
      <dgm:prSet presAssocID="{EE209590-B76A-41DF-BFDC-4613016B12D7}" presName="sp" presStyleCnt="0"/>
      <dgm:spPr/>
    </dgm:pt>
    <dgm:pt modelId="{12B0390E-CB0D-43C1-AB6C-32E3AF39D6E9}" type="pres">
      <dgm:prSet presAssocID="{F1FECF57-DA7A-493F-9645-9DC6BBB12535}" presName="linNode" presStyleCnt="0"/>
      <dgm:spPr/>
    </dgm:pt>
    <dgm:pt modelId="{6FF99444-5108-47A0-A62A-31A05CC66B4E}" type="pres">
      <dgm:prSet presAssocID="{F1FECF57-DA7A-493F-9645-9DC6BBB12535}" presName="parentText" presStyleLbl="node1" presStyleIdx="1" presStyleCnt="4">
        <dgm:presLayoutVars>
          <dgm:chMax val="1"/>
          <dgm:bulletEnabled val="1"/>
        </dgm:presLayoutVars>
      </dgm:prSet>
      <dgm:spPr/>
      <dgm:t>
        <a:bodyPr/>
        <a:lstStyle/>
        <a:p>
          <a:pPr rtl="1"/>
          <a:endParaRPr lang="ar-SA"/>
        </a:p>
      </dgm:t>
    </dgm:pt>
    <dgm:pt modelId="{0589196F-9462-47FA-A699-0D6839D6F7FC}" type="pres">
      <dgm:prSet presAssocID="{F1FECF57-DA7A-493F-9645-9DC6BBB12535}" presName="descendantText" presStyleLbl="alignAccFollowNode1" presStyleIdx="1" presStyleCnt="4" custScaleY="197376">
        <dgm:presLayoutVars>
          <dgm:bulletEnabled val="1"/>
        </dgm:presLayoutVars>
      </dgm:prSet>
      <dgm:spPr/>
      <dgm:t>
        <a:bodyPr/>
        <a:lstStyle/>
        <a:p>
          <a:pPr rtl="1"/>
          <a:endParaRPr lang="ar-SA"/>
        </a:p>
      </dgm:t>
    </dgm:pt>
    <dgm:pt modelId="{580DA3F2-8365-45BC-98D8-BC6A774CF200}" type="pres">
      <dgm:prSet presAssocID="{DC02AA41-9743-42B6-83CF-2223378C2309}" presName="sp" presStyleCnt="0"/>
      <dgm:spPr/>
    </dgm:pt>
    <dgm:pt modelId="{9F2C6132-7F85-4545-B29B-691D7D3430ED}" type="pres">
      <dgm:prSet presAssocID="{EAF66DFE-37EF-4C4C-B5A8-F184BD535C6A}" presName="linNode" presStyleCnt="0"/>
      <dgm:spPr/>
    </dgm:pt>
    <dgm:pt modelId="{3DEF753C-2419-4CC5-941C-E486C5D15708}" type="pres">
      <dgm:prSet presAssocID="{EAF66DFE-37EF-4C4C-B5A8-F184BD535C6A}" presName="parentText" presStyleLbl="node1" presStyleIdx="2" presStyleCnt="4">
        <dgm:presLayoutVars>
          <dgm:chMax val="1"/>
          <dgm:bulletEnabled val="1"/>
        </dgm:presLayoutVars>
      </dgm:prSet>
      <dgm:spPr/>
      <dgm:t>
        <a:bodyPr/>
        <a:lstStyle/>
        <a:p>
          <a:pPr rtl="1"/>
          <a:endParaRPr lang="ar-SA"/>
        </a:p>
      </dgm:t>
    </dgm:pt>
    <dgm:pt modelId="{171AA019-FD05-49DD-9301-3E13566657A0}" type="pres">
      <dgm:prSet presAssocID="{EAF66DFE-37EF-4C4C-B5A8-F184BD535C6A}" presName="descendantText" presStyleLbl="alignAccFollowNode1" presStyleIdx="2" presStyleCnt="4">
        <dgm:presLayoutVars>
          <dgm:bulletEnabled val="1"/>
        </dgm:presLayoutVars>
      </dgm:prSet>
      <dgm:spPr/>
      <dgm:t>
        <a:bodyPr/>
        <a:lstStyle/>
        <a:p>
          <a:pPr rtl="1"/>
          <a:endParaRPr lang="ar-SA"/>
        </a:p>
      </dgm:t>
    </dgm:pt>
    <dgm:pt modelId="{82C2D33F-E942-4A72-A80F-291825D394E1}" type="pres">
      <dgm:prSet presAssocID="{CE5C7920-0EEF-4CF6-92D2-167C0CF74743}" presName="sp" presStyleCnt="0"/>
      <dgm:spPr/>
    </dgm:pt>
    <dgm:pt modelId="{432A739A-42CF-43B7-A908-86E1239D6212}" type="pres">
      <dgm:prSet presAssocID="{C318C69B-E170-43A9-812E-76686C464DA3}" presName="linNode" presStyleCnt="0"/>
      <dgm:spPr/>
    </dgm:pt>
    <dgm:pt modelId="{064428C7-8B25-44D5-AC5D-FF036C3233EE}" type="pres">
      <dgm:prSet presAssocID="{C318C69B-E170-43A9-812E-76686C464DA3}" presName="parentText" presStyleLbl="node1" presStyleIdx="3" presStyleCnt="4">
        <dgm:presLayoutVars>
          <dgm:chMax val="1"/>
          <dgm:bulletEnabled val="1"/>
        </dgm:presLayoutVars>
      </dgm:prSet>
      <dgm:spPr/>
      <dgm:t>
        <a:bodyPr/>
        <a:lstStyle/>
        <a:p>
          <a:pPr rtl="1"/>
          <a:endParaRPr lang="ar-SA"/>
        </a:p>
      </dgm:t>
    </dgm:pt>
    <dgm:pt modelId="{8C04F018-ACB2-4299-88CD-8F410B02D5C1}" type="pres">
      <dgm:prSet presAssocID="{C318C69B-E170-43A9-812E-76686C464DA3}" presName="descendantText" presStyleLbl="alignAccFollowNode1" presStyleIdx="3" presStyleCnt="4" custScaleY="174311">
        <dgm:presLayoutVars>
          <dgm:bulletEnabled val="1"/>
        </dgm:presLayoutVars>
      </dgm:prSet>
      <dgm:spPr/>
      <dgm:t>
        <a:bodyPr/>
        <a:lstStyle/>
        <a:p>
          <a:pPr rtl="1"/>
          <a:endParaRPr lang="ar-SA"/>
        </a:p>
      </dgm:t>
    </dgm:pt>
  </dgm:ptLst>
  <dgm:cxnLst>
    <dgm:cxn modelId="{1DB2220F-0D67-431E-96EC-3C115E01A33A}" srcId="{C318C69B-E170-43A9-812E-76686C464DA3}" destId="{07FB8B72-4491-463F-A269-DEBE83378B78}" srcOrd="5" destOrd="0" parTransId="{E005E482-5CE5-4D32-BE85-83224E34CC18}" sibTransId="{45C11C3F-BB7D-449F-AA0C-46E7FAA1D99D}"/>
    <dgm:cxn modelId="{C8885DB8-4E24-4FCE-9B9A-24BCF0D70A25}" type="presOf" srcId="{07FB8B72-4491-463F-A269-DEBE83378B78}" destId="{8C04F018-ACB2-4299-88CD-8F410B02D5C1}" srcOrd="0" destOrd="5" presId="urn:microsoft.com/office/officeart/2005/8/layout/vList5"/>
    <dgm:cxn modelId="{50911085-DD17-4DAD-B603-85D091B310EF}" type="presOf" srcId="{A9E296FC-BFA4-47E1-A68A-54F17CEEE3C9}" destId="{171AA019-FD05-49DD-9301-3E13566657A0}" srcOrd="0" destOrd="1" presId="urn:microsoft.com/office/officeart/2005/8/layout/vList5"/>
    <dgm:cxn modelId="{78B4A6CD-7744-4D2B-BF67-CA5DF578F3FE}" srcId="{F1FECF57-DA7A-493F-9645-9DC6BBB12535}" destId="{13F2F950-5D80-4E19-8530-1D6D5A7C9C17}" srcOrd="2" destOrd="0" parTransId="{B277B522-EDC8-487E-A206-687E1F2E2C93}" sibTransId="{DF47419E-4EF9-41BF-9863-0ED22D193FA2}"/>
    <dgm:cxn modelId="{C2403A38-F283-4BDB-B4C9-21CB8C987FA5}" srcId="{F1FECF57-DA7A-493F-9645-9DC6BBB12535}" destId="{6411ED9F-8C27-4BD2-9A9F-5885B5FDB635}" srcOrd="6" destOrd="0" parTransId="{F86953F4-A251-4165-80B5-1FE57A86A290}" sibTransId="{AF959241-6054-4FCD-9929-F801FF04FBFA}"/>
    <dgm:cxn modelId="{AAA081ED-F1E5-45E1-A9A4-038E4001223D}" type="presOf" srcId="{43153759-406B-4ACE-B865-20016C50303A}" destId="{8C04F018-ACB2-4299-88CD-8F410B02D5C1}" srcOrd="0" destOrd="4" presId="urn:microsoft.com/office/officeart/2005/8/layout/vList5"/>
    <dgm:cxn modelId="{5273B415-E4D4-437B-87B3-94F72297F5F0}" type="presOf" srcId="{13F2F950-5D80-4E19-8530-1D6D5A7C9C17}" destId="{0589196F-9462-47FA-A699-0D6839D6F7FC}" srcOrd="0" destOrd="2" presId="urn:microsoft.com/office/officeart/2005/8/layout/vList5"/>
    <dgm:cxn modelId="{088D0FB8-C699-4CB3-B07E-A84E6F2E570C}" srcId="{EAF66DFE-37EF-4C4C-B5A8-F184BD535C6A}" destId="{D16B834B-8C00-4F72-90F7-EA078B549606}" srcOrd="0" destOrd="0" parTransId="{DA729E36-1BD8-46FA-94F5-F8F9E0DEEA62}" sibTransId="{F4E9FE7E-5C45-4D20-92AA-80CB50EB554E}"/>
    <dgm:cxn modelId="{14D450F6-5CCA-46C0-A5E2-ECA5FAAD277A}" type="presOf" srcId="{250977B4-88AB-44DB-860F-1926E6927DD0}" destId="{0589196F-9462-47FA-A699-0D6839D6F7FC}" srcOrd="0" destOrd="0" presId="urn:microsoft.com/office/officeart/2005/8/layout/vList5"/>
    <dgm:cxn modelId="{A9A37066-0BAB-4FF4-A8F5-FB5FE8790CF2}" srcId="{F1FECF57-DA7A-493F-9645-9DC6BBB12535}" destId="{796A31DC-5316-43C0-8C85-067804C0BBE6}" srcOrd="4" destOrd="0" parTransId="{AC037E0F-20AB-4B00-AB61-51F88B7B1E78}" sibTransId="{3DD1D308-6C73-4B9C-A486-B59095BCBFEC}"/>
    <dgm:cxn modelId="{2730F11A-CD77-4E3F-AD17-91C383D5BCC8}" srcId="{6CBAB586-87A3-4BB5-A63F-1767336BAF51}" destId="{EAF66DFE-37EF-4C4C-B5A8-F184BD535C6A}" srcOrd="2" destOrd="0" parTransId="{24D42169-0D37-4CDD-A541-6C7F34969991}" sibTransId="{CE5C7920-0EEF-4CF6-92D2-167C0CF74743}"/>
    <dgm:cxn modelId="{0CD1306D-9E77-4F44-99B2-F5C21EFAF4BA}" type="presOf" srcId="{796A31DC-5316-43C0-8C85-067804C0BBE6}" destId="{0589196F-9462-47FA-A699-0D6839D6F7FC}" srcOrd="0" destOrd="4" presId="urn:microsoft.com/office/officeart/2005/8/layout/vList5"/>
    <dgm:cxn modelId="{58ADFD81-5314-4818-9641-95540F0B0F15}" type="presOf" srcId="{6CBAB586-87A3-4BB5-A63F-1767336BAF51}" destId="{FB6A8291-5D7E-4456-9B32-824E84317454}" srcOrd="0" destOrd="0" presId="urn:microsoft.com/office/officeart/2005/8/layout/vList5"/>
    <dgm:cxn modelId="{6D11AEE0-5692-4746-8259-39FF0AC53861}" type="presOf" srcId="{84F48F02-F28A-44F5-877B-0D2B6702C086}" destId="{21CE78F5-7BFF-46D4-B925-0A4555324AF2}" srcOrd="0" destOrd="0" presId="urn:microsoft.com/office/officeart/2005/8/layout/vList5"/>
    <dgm:cxn modelId="{9D273B31-F9AB-4C9A-A83A-322DBA943068}" srcId="{F1FECF57-DA7A-493F-9645-9DC6BBB12535}" destId="{CE7DBF3C-11CD-45B3-A5A0-232D6FB4B30B}" srcOrd="1" destOrd="0" parTransId="{9883C27F-3742-4840-99F6-F7731B49BF76}" sibTransId="{87CEAE33-D7E8-4D7B-A165-F59664F38F29}"/>
    <dgm:cxn modelId="{8BEA5188-5D7C-4EA6-A817-353DF745DA75}" srcId="{F1FECF57-DA7A-493F-9645-9DC6BBB12535}" destId="{250977B4-88AB-44DB-860F-1926E6927DD0}" srcOrd="0" destOrd="0" parTransId="{FC59E26C-0E78-4DE2-AC38-4E8372CD222D}" sibTransId="{973B5EA5-33A6-4DFE-8446-0A2FA4B32520}"/>
    <dgm:cxn modelId="{4BA14262-FA4A-4124-8FBB-58F754CF6E03}" type="presOf" srcId="{6411ED9F-8C27-4BD2-9A9F-5885B5FDB635}" destId="{0589196F-9462-47FA-A699-0D6839D6F7FC}" srcOrd="0" destOrd="6" presId="urn:microsoft.com/office/officeart/2005/8/layout/vList5"/>
    <dgm:cxn modelId="{577F8A65-2B3C-45B3-99C3-EED519FB1F1C}" type="presOf" srcId="{EAF66DFE-37EF-4C4C-B5A8-F184BD535C6A}" destId="{3DEF753C-2419-4CC5-941C-E486C5D15708}" srcOrd="0" destOrd="0" presId="urn:microsoft.com/office/officeart/2005/8/layout/vList5"/>
    <dgm:cxn modelId="{D354EF7F-4DE5-43E1-AC13-98D2F1AF1AE1}" srcId="{6CBAB586-87A3-4BB5-A63F-1767336BAF51}" destId="{84F48F02-F28A-44F5-877B-0D2B6702C086}" srcOrd="0" destOrd="0" parTransId="{CF83E66E-12A1-40D4-9511-8DA18EC7CBBD}" sibTransId="{EE209590-B76A-41DF-BFDC-4613016B12D7}"/>
    <dgm:cxn modelId="{D7735AB1-B56A-4A34-BC3F-6A121E714044}" type="presOf" srcId="{CE7DBF3C-11CD-45B3-A5A0-232D6FB4B30B}" destId="{0589196F-9462-47FA-A699-0D6839D6F7FC}" srcOrd="0" destOrd="1" presId="urn:microsoft.com/office/officeart/2005/8/layout/vList5"/>
    <dgm:cxn modelId="{F2737FD8-1944-4FD6-8E1D-80D02B281084}" type="presOf" srcId="{FDB59DE1-B7A1-45FF-965F-A7C5F01FF537}" destId="{8C04F018-ACB2-4299-88CD-8F410B02D5C1}" srcOrd="0" destOrd="1" presId="urn:microsoft.com/office/officeart/2005/8/layout/vList5"/>
    <dgm:cxn modelId="{163C2E99-47DC-4095-BF33-39385784FB27}" type="presOf" srcId="{D16B834B-8C00-4F72-90F7-EA078B549606}" destId="{171AA019-FD05-49DD-9301-3E13566657A0}" srcOrd="0" destOrd="0" presId="urn:microsoft.com/office/officeart/2005/8/layout/vList5"/>
    <dgm:cxn modelId="{E594BAFE-FEA3-4CEF-B19D-BAE2645C118B}" srcId="{6CBAB586-87A3-4BB5-A63F-1767336BAF51}" destId="{C318C69B-E170-43A9-812E-76686C464DA3}" srcOrd="3" destOrd="0" parTransId="{4CF1A4F5-DC0E-4DD8-BCD3-8EE839EAE8DB}" sibTransId="{3548B874-6EA1-4202-A80C-6751DFF8F37D}"/>
    <dgm:cxn modelId="{A29AE2CA-C1BE-4756-A928-9A600EF5E585}" type="presOf" srcId="{9F36607F-639D-45DB-AFB3-FC10D98D4A97}" destId="{8C04F018-ACB2-4299-88CD-8F410B02D5C1}" srcOrd="0" destOrd="3" presId="urn:microsoft.com/office/officeart/2005/8/layout/vList5"/>
    <dgm:cxn modelId="{70AABD66-FCFD-4600-A780-E3BA1CE8CCA5}" type="presOf" srcId="{C318C69B-E170-43A9-812E-76686C464DA3}" destId="{064428C7-8B25-44D5-AC5D-FF036C3233EE}" srcOrd="0" destOrd="0" presId="urn:microsoft.com/office/officeart/2005/8/layout/vList5"/>
    <dgm:cxn modelId="{D1598E4D-6B2B-4906-8E34-E72038D69E3C}" type="presOf" srcId="{7A9B0B6B-6895-4705-B182-494504BBD440}" destId="{FA82C049-E65F-4E3F-B4DC-E4F2A0712E87}" srcOrd="0" destOrd="2" presId="urn:microsoft.com/office/officeart/2005/8/layout/vList5"/>
    <dgm:cxn modelId="{7B175E9D-DD90-40D4-A02A-9D65DE58DBF0}" srcId="{C318C69B-E170-43A9-812E-76686C464DA3}" destId="{FDB59DE1-B7A1-45FF-965F-A7C5F01FF537}" srcOrd="1" destOrd="0" parTransId="{9A420006-2E66-4A2C-B6DF-7C8264E5651D}" sibTransId="{31468A6F-5C85-4622-97A6-5B19E4EFF3B7}"/>
    <dgm:cxn modelId="{AC3129E3-B783-49C5-92C3-8557BE78C1EE}" type="presOf" srcId="{6A8281B8-5964-43BC-9CD5-5D31AB3A301D}" destId="{8C04F018-ACB2-4299-88CD-8F410B02D5C1}" srcOrd="0" destOrd="2" presId="urn:microsoft.com/office/officeart/2005/8/layout/vList5"/>
    <dgm:cxn modelId="{497B9C16-83D6-4BE5-8AB0-1EA92F093B24}" srcId="{F1FECF57-DA7A-493F-9645-9DC6BBB12535}" destId="{7EB8B728-60D3-483B-8692-DE4800A54403}" srcOrd="5" destOrd="0" parTransId="{55B908B5-6CF2-4147-8770-72E78D65FD53}" sibTransId="{82F9A382-8B0D-4232-8532-1FF0F97C1169}"/>
    <dgm:cxn modelId="{73908783-9D24-499B-B430-EB915A3CC346}" srcId="{C318C69B-E170-43A9-812E-76686C464DA3}" destId="{43153759-406B-4ACE-B865-20016C50303A}" srcOrd="4" destOrd="0" parTransId="{EC278664-8257-4281-9ACC-6FBA1B6AC804}" sibTransId="{778FB2AB-D601-4B9A-B39D-E32D44D7AF53}"/>
    <dgm:cxn modelId="{E4F01525-FEB5-4FF5-804E-D29D8446646A}" type="presOf" srcId="{32CB61D2-64C5-4DAC-BA91-3F9042CDDD08}" destId="{FA82C049-E65F-4E3F-B4DC-E4F2A0712E87}" srcOrd="0" destOrd="1" presId="urn:microsoft.com/office/officeart/2005/8/layout/vList5"/>
    <dgm:cxn modelId="{6193A207-6B54-4D8C-A9EC-17A8D15E0194}" type="presOf" srcId="{A31B9A02-0229-4A1D-B241-8BEF29FCEF82}" destId="{0589196F-9462-47FA-A699-0D6839D6F7FC}" srcOrd="0" destOrd="3" presId="urn:microsoft.com/office/officeart/2005/8/layout/vList5"/>
    <dgm:cxn modelId="{0081A515-DAE8-4065-876B-505675317AD3}" srcId="{6CBAB586-87A3-4BB5-A63F-1767336BAF51}" destId="{F1FECF57-DA7A-493F-9645-9DC6BBB12535}" srcOrd="1" destOrd="0" parTransId="{AB49FAB0-AF84-40A9-8FF6-E5C11FA980E7}" sibTransId="{DC02AA41-9743-42B6-83CF-2223378C2309}"/>
    <dgm:cxn modelId="{AA1DB80B-E239-4D3B-8C49-08C9BA20FCCB}" type="presOf" srcId="{F1FECF57-DA7A-493F-9645-9DC6BBB12535}" destId="{6FF99444-5108-47A0-A62A-31A05CC66B4E}" srcOrd="0" destOrd="0" presId="urn:microsoft.com/office/officeart/2005/8/layout/vList5"/>
    <dgm:cxn modelId="{6076FBE9-3ECE-4085-8585-BADD4F74005E}" srcId="{C318C69B-E170-43A9-812E-76686C464DA3}" destId="{9F36607F-639D-45DB-AFB3-FC10D98D4A97}" srcOrd="3" destOrd="0" parTransId="{7DD82F91-2ED5-4F08-AF56-9B35D656846D}" sibTransId="{F9D469A2-1034-489E-B52F-CB169087EB89}"/>
    <dgm:cxn modelId="{4D94E34D-B3D2-4763-A1D6-023F172C625D}" type="presOf" srcId="{7BBE89C5-138A-4512-AEE5-D5786926BBBD}" destId="{8C04F018-ACB2-4299-88CD-8F410B02D5C1}" srcOrd="0" destOrd="0" presId="urn:microsoft.com/office/officeart/2005/8/layout/vList5"/>
    <dgm:cxn modelId="{D95DA0BC-192A-41AC-AFDE-0751B9282EDB}" srcId="{C318C69B-E170-43A9-812E-76686C464DA3}" destId="{6A8281B8-5964-43BC-9CD5-5D31AB3A301D}" srcOrd="2" destOrd="0" parTransId="{C39BB605-F8C6-4F50-B605-5E8BB3C7E464}" sibTransId="{FF9F5589-765D-4BE7-AC3F-15ADF454549E}"/>
    <dgm:cxn modelId="{FD10E534-01B8-419C-BDEE-FA7E1DF76362}" srcId="{C318C69B-E170-43A9-812E-76686C464DA3}" destId="{7BBE89C5-138A-4512-AEE5-D5786926BBBD}" srcOrd="0" destOrd="0" parTransId="{46054592-F405-46EB-B8DA-664218D7566B}" sibTransId="{41F558A3-8A8D-4F70-AE94-C48DCC78A976}"/>
    <dgm:cxn modelId="{705A254E-7616-4BDF-A920-63AC10C5CD44}" type="presOf" srcId="{7EB8B728-60D3-483B-8692-DE4800A54403}" destId="{0589196F-9462-47FA-A699-0D6839D6F7FC}" srcOrd="0" destOrd="5" presId="urn:microsoft.com/office/officeart/2005/8/layout/vList5"/>
    <dgm:cxn modelId="{17458AB3-84D8-4AA3-81F5-AD8D69E504F5}" type="presOf" srcId="{D12BBF1F-DF6F-4B62-AF92-0F7014376F80}" destId="{FA82C049-E65F-4E3F-B4DC-E4F2A0712E87}" srcOrd="0" destOrd="0" presId="urn:microsoft.com/office/officeart/2005/8/layout/vList5"/>
    <dgm:cxn modelId="{347DD287-3164-4C8D-BF68-C18FDC63AD9E}" srcId="{84F48F02-F28A-44F5-877B-0D2B6702C086}" destId="{7A9B0B6B-6895-4705-B182-494504BBD440}" srcOrd="2" destOrd="0" parTransId="{E494FEB1-4B57-47F4-A148-A9B37E55A470}" sibTransId="{56BA30E0-DBF2-4C02-BB1B-7067B518ADB4}"/>
    <dgm:cxn modelId="{DC985177-D7C3-4250-A4D2-DDA0170D56BB}" srcId="{84F48F02-F28A-44F5-877B-0D2B6702C086}" destId="{D12BBF1F-DF6F-4B62-AF92-0F7014376F80}" srcOrd="0" destOrd="0" parTransId="{316A02B1-2B9B-4DC5-8CEB-A2EB4516CC32}" sibTransId="{95121658-0ECB-4691-B292-55F10DC0BD2D}"/>
    <dgm:cxn modelId="{0C988B6A-AFA2-412C-AE10-27280697198F}" srcId="{84F48F02-F28A-44F5-877B-0D2B6702C086}" destId="{32CB61D2-64C5-4DAC-BA91-3F9042CDDD08}" srcOrd="1" destOrd="0" parTransId="{123241C0-A55A-430E-8305-A3F44361B32D}" sibTransId="{5EA5919A-A6D6-4AD0-BEC5-3ADB5A71B9AA}"/>
    <dgm:cxn modelId="{2FF9D358-2A38-4003-8190-E181941CD408}" srcId="{F1FECF57-DA7A-493F-9645-9DC6BBB12535}" destId="{A31B9A02-0229-4A1D-B241-8BEF29FCEF82}" srcOrd="3" destOrd="0" parTransId="{D3F031CE-934B-4ACA-827D-0BCB6D680E27}" sibTransId="{B7D663DA-E389-485E-A3BA-CC5E32760862}"/>
    <dgm:cxn modelId="{4C1D7728-33D4-45B6-99DE-FF2D05E88086}" srcId="{EAF66DFE-37EF-4C4C-B5A8-F184BD535C6A}" destId="{A9E296FC-BFA4-47E1-A68A-54F17CEEE3C9}" srcOrd="1" destOrd="0" parTransId="{106211DC-5283-4E8E-8D62-560342FE1BF7}" sibTransId="{761373EA-5D0B-4AA4-9AF3-0DFC54403502}"/>
    <dgm:cxn modelId="{81C04C3C-8DC2-42F9-80E0-9902B5337A99}" type="presParOf" srcId="{FB6A8291-5D7E-4456-9B32-824E84317454}" destId="{325C29C8-38E8-458F-883D-39AD28AD5646}" srcOrd="0" destOrd="0" presId="urn:microsoft.com/office/officeart/2005/8/layout/vList5"/>
    <dgm:cxn modelId="{CB75FDCC-A6D7-4B48-B399-7D9BE5A1E482}" type="presParOf" srcId="{325C29C8-38E8-458F-883D-39AD28AD5646}" destId="{21CE78F5-7BFF-46D4-B925-0A4555324AF2}" srcOrd="0" destOrd="0" presId="urn:microsoft.com/office/officeart/2005/8/layout/vList5"/>
    <dgm:cxn modelId="{50164283-B3E8-45AD-83D4-6F1A3B1457CE}" type="presParOf" srcId="{325C29C8-38E8-458F-883D-39AD28AD5646}" destId="{FA82C049-E65F-4E3F-B4DC-E4F2A0712E87}" srcOrd="1" destOrd="0" presId="urn:microsoft.com/office/officeart/2005/8/layout/vList5"/>
    <dgm:cxn modelId="{0DAF7FF5-030E-47D6-A063-30CAA4D26AAC}" type="presParOf" srcId="{FB6A8291-5D7E-4456-9B32-824E84317454}" destId="{CF85BEFB-A674-449D-8D20-1D2441846F1C}" srcOrd="1" destOrd="0" presId="urn:microsoft.com/office/officeart/2005/8/layout/vList5"/>
    <dgm:cxn modelId="{F1CCBDDC-52D3-4CDA-A1D0-27CE8DBCEFD3}" type="presParOf" srcId="{FB6A8291-5D7E-4456-9B32-824E84317454}" destId="{12B0390E-CB0D-43C1-AB6C-32E3AF39D6E9}" srcOrd="2" destOrd="0" presId="urn:microsoft.com/office/officeart/2005/8/layout/vList5"/>
    <dgm:cxn modelId="{C3CFBCCE-DED4-4311-8A46-CF2E8C6C7FA7}" type="presParOf" srcId="{12B0390E-CB0D-43C1-AB6C-32E3AF39D6E9}" destId="{6FF99444-5108-47A0-A62A-31A05CC66B4E}" srcOrd="0" destOrd="0" presId="urn:microsoft.com/office/officeart/2005/8/layout/vList5"/>
    <dgm:cxn modelId="{4C0F6260-FCC2-4A92-B54E-8CE3E98AEC8E}" type="presParOf" srcId="{12B0390E-CB0D-43C1-AB6C-32E3AF39D6E9}" destId="{0589196F-9462-47FA-A699-0D6839D6F7FC}" srcOrd="1" destOrd="0" presId="urn:microsoft.com/office/officeart/2005/8/layout/vList5"/>
    <dgm:cxn modelId="{A71DC751-5AA2-40E6-8B0E-717B894D3912}" type="presParOf" srcId="{FB6A8291-5D7E-4456-9B32-824E84317454}" destId="{580DA3F2-8365-45BC-98D8-BC6A774CF200}" srcOrd="3" destOrd="0" presId="urn:microsoft.com/office/officeart/2005/8/layout/vList5"/>
    <dgm:cxn modelId="{B328016D-A2A5-4E82-AF6E-01BBB9CE941F}" type="presParOf" srcId="{FB6A8291-5D7E-4456-9B32-824E84317454}" destId="{9F2C6132-7F85-4545-B29B-691D7D3430ED}" srcOrd="4" destOrd="0" presId="urn:microsoft.com/office/officeart/2005/8/layout/vList5"/>
    <dgm:cxn modelId="{78D0E547-E1F5-4B00-A807-A132F45647DB}" type="presParOf" srcId="{9F2C6132-7F85-4545-B29B-691D7D3430ED}" destId="{3DEF753C-2419-4CC5-941C-E486C5D15708}" srcOrd="0" destOrd="0" presId="urn:microsoft.com/office/officeart/2005/8/layout/vList5"/>
    <dgm:cxn modelId="{1B23D857-ED12-400F-8364-4068AD81C661}" type="presParOf" srcId="{9F2C6132-7F85-4545-B29B-691D7D3430ED}" destId="{171AA019-FD05-49DD-9301-3E13566657A0}" srcOrd="1" destOrd="0" presId="urn:microsoft.com/office/officeart/2005/8/layout/vList5"/>
    <dgm:cxn modelId="{05B055DC-6BFF-4DE6-80DA-DDB039F6A5D3}" type="presParOf" srcId="{FB6A8291-5D7E-4456-9B32-824E84317454}" destId="{82C2D33F-E942-4A72-A80F-291825D394E1}" srcOrd="5" destOrd="0" presId="urn:microsoft.com/office/officeart/2005/8/layout/vList5"/>
    <dgm:cxn modelId="{B8C33BC4-6C7A-4B83-BE94-994FE3730FA0}" type="presParOf" srcId="{FB6A8291-5D7E-4456-9B32-824E84317454}" destId="{432A739A-42CF-43B7-A908-86E1239D6212}" srcOrd="6" destOrd="0" presId="urn:microsoft.com/office/officeart/2005/8/layout/vList5"/>
    <dgm:cxn modelId="{1E813D9B-3C55-4D66-ABC4-C327CAEC83C1}" type="presParOf" srcId="{432A739A-42CF-43B7-A908-86E1239D6212}" destId="{064428C7-8B25-44D5-AC5D-FF036C3233EE}" srcOrd="0" destOrd="0" presId="urn:microsoft.com/office/officeart/2005/8/layout/vList5"/>
    <dgm:cxn modelId="{08ADB3EA-D3C5-4847-ABC7-3241596C2426}" type="presParOf" srcId="{432A739A-42CF-43B7-A908-86E1239D6212}" destId="{8C04F018-ACB2-4299-88CD-8F410B02D5C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EF0A92-7C47-48E3-B427-87D092D789E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24315537-D00B-42E4-8B70-EBB1D20C3AC4}">
      <dgm:prSet phldrT="[Text]"/>
      <dgm:spPr/>
      <dgm:t>
        <a:bodyPr/>
        <a:lstStyle/>
        <a:p>
          <a:pPr rtl="1"/>
          <a:r>
            <a:rPr lang="ar-SA" dirty="0" smtClean="0"/>
            <a:t>تحديد سلاسل البيانات</a:t>
          </a:r>
          <a:endParaRPr lang="ar-SA" dirty="0"/>
        </a:p>
      </dgm:t>
    </dgm:pt>
    <dgm:pt modelId="{082C54A9-095C-4659-A560-344A53B24DBA}" type="parTrans" cxnId="{D679F3DF-073A-4D75-8721-73C05CC84BAD}">
      <dgm:prSet/>
      <dgm:spPr/>
      <dgm:t>
        <a:bodyPr/>
        <a:lstStyle/>
        <a:p>
          <a:pPr rtl="1"/>
          <a:endParaRPr lang="ar-SA"/>
        </a:p>
      </dgm:t>
    </dgm:pt>
    <dgm:pt modelId="{A485EEC7-89D9-4588-9311-0D250ECB6B90}" type="sibTrans" cxnId="{D679F3DF-073A-4D75-8721-73C05CC84BAD}">
      <dgm:prSet/>
      <dgm:spPr/>
      <dgm:t>
        <a:bodyPr/>
        <a:lstStyle/>
        <a:p>
          <a:pPr rtl="1"/>
          <a:endParaRPr lang="ar-SA"/>
        </a:p>
      </dgm:t>
    </dgm:pt>
    <dgm:pt modelId="{31D2CD31-8941-40FA-BF3B-FBE0F063DDC0}">
      <dgm:prSet phldrT="[Text]" custT="1"/>
      <dgm:spPr/>
      <dgm:t>
        <a:bodyPr/>
        <a:lstStyle/>
        <a:p>
          <a:pPr rtl="1"/>
          <a:r>
            <a:rPr lang="ar-SA" sz="1400" b="1" dirty="0" smtClean="0"/>
            <a:t>إجمالي الإيرادات.</a:t>
          </a:r>
          <a:endParaRPr lang="ar-SA" sz="1400" b="1" dirty="0"/>
        </a:p>
      </dgm:t>
    </dgm:pt>
    <dgm:pt modelId="{C7748D32-253D-4470-9EEC-3D60EC86BFF4}" type="parTrans" cxnId="{965A4FB1-BFCF-42B2-B3DE-D13BA78D648C}">
      <dgm:prSet/>
      <dgm:spPr/>
      <dgm:t>
        <a:bodyPr/>
        <a:lstStyle/>
        <a:p>
          <a:pPr rtl="1"/>
          <a:endParaRPr lang="ar-SA"/>
        </a:p>
      </dgm:t>
    </dgm:pt>
    <dgm:pt modelId="{9C5685EE-9CB1-4F77-BCE0-3302E812C198}" type="sibTrans" cxnId="{965A4FB1-BFCF-42B2-B3DE-D13BA78D648C}">
      <dgm:prSet/>
      <dgm:spPr/>
      <dgm:t>
        <a:bodyPr/>
        <a:lstStyle/>
        <a:p>
          <a:pPr rtl="1"/>
          <a:endParaRPr lang="ar-SA"/>
        </a:p>
      </dgm:t>
    </dgm:pt>
    <dgm:pt modelId="{FE38E8C7-F3A3-4FDE-95F3-896ABC71DE32}">
      <dgm:prSet phldrT="[Text]" custT="1"/>
      <dgm:spPr/>
      <dgm:t>
        <a:bodyPr/>
        <a:lstStyle/>
        <a:p>
          <a:pPr rtl="1"/>
          <a:r>
            <a:rPr lang="ar-SA" sz="1400" b="1" dirty="0" smtClean="0"/>
            <a:t>إجمالي التكاليف.</a:t>
          </a:r>
          <a:endParaRPr lang="ar-SA" sz="1400" b="1" dirty="0"/>
        </a:p>
      </dgm:t>
    </dgm:pt>
    <dgm:pt modelId="{3A54888B-568A-4E6D-98FC-5D487466BB1C}" type="parTrans" cxnId="{8F557AB4-08AB-4A4B-9D11-77A3D6A688A4}">
      <dgm:prSet/>
      <dgm:spPr/>
      <dgm:t>
        <a:bodyPr/>
        <a:lstStyle/>
        <a:p>
          <a:pPr rtl="1"/>
          <a:endParaRPr lang="ar-SA"/>
        </a:p>
      </dgm:t>
    </dgm:pt>
    <dgm:pt modelId="{F6B4B863-642A-4A69-A6BB-DF6DD448197B}" type="sibTrans" cxnId="{8F557AB4-08AB-4A4B-9D11-77A3D6A688A4}">
      <dgm:prSet/>
      <dgm:spPr/>
      <dgm:t>
        <a:bodyPr/>
        <a:lstStyle/>
        <a:p>
          <a:pPr rtl="1"/>
          <a:endParaRPr lang="ar-SA"/>
        </a:p>
      </dgm:t>
    </dgm:pt>
    <dgm:pt modelId="{B50411DC-8D1A-4B42-9C62-A101271FD74C}">
      <dgm:prSet phldrT="[Text]"/>
      <dgm:spPr/>
      <dgm:t>
        <a:bodyPr/>
        <a:lstStyle/>
        <a:p>
          <a:pPr rtl="1"/>
          <a:r>
            <a:rPr lang="ar-SA" dirty="0" smtClean="0"/>
            <a:t>اختيار نوع التخطيط</a:t>
          </a:r>
          <a:endParaRPr lang="ar-SA" dirty="0"/>
        </a:p>
      </dgm:t>
    </dgm:pt>
    <dgm:pt modelId="{2056BFA7-7D81-4920-93E5-6ED54C065E09}" type="parTrans" cxnId="{A94D5529-7045-4308-97D8-0AD1D0408D1A}">
      <dgm:prSet/>
      <dgm:spPr/>
      <dgm:t>
        <a:bodyPr/>
        <a:lstStyle/>
        <a:p>
          <a:pPr rtl="1"/>
          <a:endParaRPr lang="ar-SA"/>
        </a:p>
      </dgm:t>
    </dgm:pt>
    <dgm:pt modelId="{C36D9CAE-F1CA-4209-BE8F-78AC7632F1E0}" type="sibTrans" cxnId="{A94D5529-7045-4308-97D8-0AD1D0408D1A}">
      <dgm:prSet/>
      <dgm:spPr/>
      <dgm:t>
        <a:bodyPr/>
        <a:lstStyle/>
        <a:p>
          <a:pPr rtl="1"/>
          <a:endParaRPr lang="ar-SA"/>
        </a:p>
      </dgm:t>
    </dgm:pt>
    <dgm:pt modelId="{2FDD8C15-A7DC-4864-BD32-A820F0C81441}">
      <dgm:prSet phldrT="[Text]" custT="1"/>
      <dgm:spPr/>
      <dgm:t>
        <a:bodyPr/>
        <a:lstStyle/>
        <a:p>
          <a:pPr rtl="1"/>
          <a:r>
            <a:rPr lang="ar-SA" sz="1400" b="1" dirty="0" smtClean="0"/>
            <a:t>النوع: خطي- خطي بعلامات.</a:t>
          </a:r>
          <a:endParaRPr lang="ar-SA" sz="1400" b="1" dirty="0"/>
        </a:p>
      </dgm:t>
    </dgm:pt>
    <dgm:pt modelId="{7D97E170-9251-421F-95E5-AC31AC7BEE03}" type="parTrans" cxnId="{15968EC0-D274-4C7C-BEA2-FC8BF421819B}">
      <dgm:prSet/>
      <dgm:spPr/>
      <dgm:t>
        <a:bodyPr/>
        <a:lstStyle/>
        <a:p>
          <a:pPr rtl="1"/>
          <a:endParaRPr lang="ar-SA"/>
        </a:p>
      </dgm:t>
    </dgm:pt>
    <dgm:pt modelId="{65A140BA-75B2-4F8F-882B-365A73C21653}" type="sibTrans" cxnId="{15968EC0-D274-4C7C-BEA2-FC8BF421819B}">
      <dgm:prSet/>
      <dgm:spPr/>
      <dgm:t>
        <a:bodyPr/>
        <a:lstStyle/>
        <a:p>
          <a:pPr rtl="1"/>
          <a:endParaRPr lang="ar-SA"/>
        </a:p>
      </dgm:t>
    </dgm:pt>
    <dgm:pt modelId="{47F8A44E-8F17-4FE4-B240-359A82F820EB}">
      <dgm:prSet phldrT="[Text]"/>
      <dgm:spPr/>
      <dgm:t>
        <a:bodyPr/>
        <a:lstStyle/>
        <a:p>
          <a:pPr rtl="1"/>
          <a:r>
            <a:rPr lang="ar-SA" dirty="0" smtClean="0"/>
            <a:t>تنسيق الخريطة</a:t>
          </a:r>
          <a:endParaRPr lang="ar-SA" dirty="0"/>
        </a:p>
      </dgm:t>
    </dgm:pt>
    <dgm:pt modelId="{C5D3507D-C6BD-4741-999B-B2152F7E0B6C}" type="parTrans" cxnId="{E61A0DA6-7247-4DA0-93B1-D82FBF3B484A}">
      <dgm:prSet/>
      <dgm:spPr/>
      <dgm:t>
        <a:bodyPr/>
        <a:lstStyle/>
        <a:p>
          <a:pPr rtl="1"/>
          <a:endParaRPr lang="ar-SA"/>
        </a:p>
      </dgm:t>
    </dgm:pt>
    <dgm:pt modelId="{6A90CA34-5E37-465A-8CC5-7D6FD2E4DA31}" type="sibTrans" cxnId="{E61A0DA6-7247-4DA0-93B1-D82FBF3B484A}">
      <dgm:prSet/>
      <dgm:spPr/>
      <dgm:t>
        <a:bodyPr/>
        <a:lstStyle/>
        <a:p>
          <a:pPr rtl="1"/>
          <a:endParaRPr lang="ar-SA"/>
        </a:p>
      </dgm:t>
    </dgm:pt>
    <dgm:pt modelId="{C3716F46-5C31-46AD-AC49-2F0A14227D62}">
      <dgm:prSet phldrT="[Text]" custT="1"/>
      <dgm:spPr/>
      <dgm:t>
        <a:bodyPr/>
        <a:lstStyle/>
        <a:p>
          <a:pPr rtl="1"/>
          <a:r>
            <a:rPr lang="ar-SA" sz="1200" b="1" dirty="0" smtClean="0"/>
            <a:t>تغيير مستوى النشاط: تصميم- تحديد البيانات - تسمية المحور الأفقي (مستويات النشاط).</a:t>
          </a:r>
          <a:endParaRPr lang="ar-SA" sz="1200" b="1" dirty="0"/>
        </a:p>
      </dgm:t>
    </dgm:pt>
    <dgm:pt modelId="{2A66FE7C-4333-458F-9940-8DDD4712447F}" type="parTrans" cxnId="{01424CDF-0847-4A85-B4D2-2A763C9827D3}">
      <dgm:prSet/>
      <dgm:spPr/>
      <dgm:t>
        <a:bodyPr/>
        <a:lstStyle/>
        <a:p>
          <a:pPr rtl="1"/>
          <a:endParaRPr lang="ar-SA"/>
        </a:p>
      </dgm:t>
    </dgm:pt>
    <dgm:pt modelId="{2C876673-F418-41FA-95B1-BFD8862F555B}" type="sibTrans" cxnId="{01424CDF-0847-4A85-B4D2-2A763C9827D3}">
      <dgm:prSet/>
      <dgm:spPr/>
      <dgm:t>
        <a:bodyPr/>
        <a:lstStyle/>
        <a:p>
          <a:pPr rtl="1"/>
          <a:endParaRPr lang="ar-SA"/>
        </a:p>
      </dgm:t>
    </dgm:pt>
    <dgm:pt modelId="{8DF85D5C-197D-4288-9996-A07E8406B45C}">
      <dgm:prSet phldrT="[Text]" custT="1"/>
      <dgm:spPr/>
      <dgm:t>
        <a:bodyPr/>
        <a:lstStyle/>
        <a:p>
          <a:pPr rtl="1"/>
          <a:r>
            <a:rPr lang="ar-SA" sz="1200" b="1" dirty="0" smtClean="0"/>
            <a:t>عنوان المخطط: تخطيط - عنوان المخطط (خريطة التعادل).</a:t>
          </a:r>
          <a:endParaRPr lang="ar-SA" sz="1200" b="1" dirty="0"/>
        </a:p>
      </dgm:t>
    </dgm:pt>
    <dgm:pt modelId="{B449BF7C-807F-484C-9730-8C91C3598507}" type="parTrans" cxnId="{26443B3D-C632-47C7-BB1D-856CF0D91089}">
      <dgm:prSet/>
      <dgm:spPr/>
      <dgm:t>
        <a:bodyPr/>
        <a:lstStyle/>
        <a:p>
          <a:pPr rtl="1"/>
          <a:endParaRPr lang="ar-SA"/>
        </a:p>
      </dgm:t>
    </dgm:pt>
    <dgm:pt modelId="{21D4A552-E3D9-4BF9-85AC-11C832653A63}" type="sibTrans" cxnId="{26443B3D-C632-47C7-BB1D-856CF0D91089}">
      <dgm:prSet/>
      <dgm:spPr/>
      <dgm:t>
        <a:bodyPr/>
        <a:lstStyle/>
        <a:p>
          <a:pPr rtl="1"/>
          <a:endParaRPr lang="ar-SA"/>
        </a:p>
      </dgm:t>
    </dgm:pt>
    <dgm:pt modelId="{D9D780D4-B893-4F7F-83D7-514FFD5B4084}">
      <dgm:prSet phldrT="[Text]" custT="1"/>
      <dgm:spPr/>
      <dgm:t>
        <a:bodyPr/>
        <a:lstStyle/>
        <a:p>
          <a:pPr rtl="1"/>
          <a:r>
            <a:rPr lang="ar-SA" sz="1200" b="1" dirty="0" smtClean="0"/>
            <a:t>عناوين المحاور: تخطيط – عناوين المحاور الأفقي (مستوى النشاط)، المحور العمودي (التكاليف الإيرادات بالريال).</a:t>
          </a:r>
          <a:endParaRPr lang="ar-SA" sz="1200" b="1" dirty="0"/>
        </a:p>
      </dgm:t>
    </dgm:pt>
    <dgm:pt modelId="{D4AEE5C5-1E02-441B-82CB-07E10BC46F4E}" type="parTrans" cxnId="{47F0281B-FA7A-4232-81C4-E13A71A382D2}">
      <dgm:prSet/>
      <dgm:spPr/>
      <dgm:t>
        <a:bodyPr/>
        <a:lstStyle/>
        <a:p>
          <a:pPr rtl="1"/>
          <a:endParaRPr lang="ar-SA"/>
        </a:p>
      </dgm:t>
    </dgm:pt>
    <dgm:pt modelId="{C306035C-37B8-4E30-AFD8-FE3916C0E255}" type="sibTrans" cxnId="{47F0281B-FA7A-4232-81C4-E13A71A382D2}">
      <dgm:prSet/>
      <dgm:spPr/>
      <dgm:t>
        <a:bodyPr/>
        <a:lstStyle/>
        <a:p>
          <a:pPr rtl="1"/>
          <a:endParaRPr lang="ar-SA"/>
        </a:p>
      </dgm:t>
    </dgm:pt>
    <dgm:pt modelId="{3324CAB6-A3C1-484B-89B4-73585379F3EF}" type="pres">
      <dgm:prSet presAssocID="{66EF0A92-7C47-48E3-B427-87D092D789E3}" presName="linearFlow" presStyleCnt="0">
        <dgm:presLayoutVars>
          <dgm:dir val="rev"/>
          <dgm:animLvl val="lvl"/>
          <dgm:resizeHandles val="exact"/>
        </dgm:presLayoutVars>
      </dgm:prSet>
      <dgm:spPr/>
      <dgm:t>
        <a:bodyPr/>
        <a:lstStyle/>
        <a:p>
          <a:pPr rtl="1"/>
          <a:endParaRPr lang="ar-SA"/>
        </a:p>
      </dgm:t>
    </dgm:pt>
    <dgm:pt modelId="{05AB6988-23DE-446E-91B0-F90D7768745E}" type="pres">
      <dgm:prSet presAssocID="{24315537-D00B-42E4-8B70-EBB1D20C3AC4}" presName="composite" presStyleCnt="0"/>
      <dgm:spPr/>
    </dgm:pt>
    <dgm:pt modelId="{306C4B2F-613D-42E0-A086-5F484A27DB24}" type="pres">
      <dgm:prSet presAssocID="{24315537-D00B-42E4-8B70-EBB1D20C3AC4}" presName="parentText" presStyleLbl="alignNode1" presStyleIdx="0" presStyleCnt="3">
        <dgm:presLayoutVars>
          <dgm:chMax val="1"/>
          <dgm:bulletEnabled val="1"/>
        </dgm:presLayoutVars>
      </dgm:prSet>
      <dgm:spPr/>
      <dgm:t>
        <a:bodyPr/>
        <a:lstStyle/>
        <a:p>
          <a:pPr rtl="1"/>
          <a:endParaRPr lang="ar-SA"/>
        </a:p>
      </dgm:t>
    </dgm:pt>
    <dgm:pt modelId="{81D2E07E-8FA0-4D10-A9EF-202A03365920}" type="pres">
      <dgm:prSet presAssocID="{24315537-D00B-42E4-8B70-EBB1D20C3AC4}" presName="descendantText" presStyleLbl="alignAcc1" presStyleIdx="0" presStyleCnt="3">
        <dgm:presLayoutVars>
          <dgm:bulletEnabled val="1"/>
        </dgm:presLayoutVars>
      </dgm:prSet>
      <dgm:spPr/>
      <dgm:t>
        <a:bodyPr/>
        <a:lstStyle/>
        <a:p>
          <a:pPr rtl="1"/>
          <a:endParaRPr lang="ar-SA"/>
        </a:p>
      </dgm:t>
    </dgm:pt>
    <dgm:pt modelId="{974B50B7-0E5E-445C-BA28-E7CB79836FF7}" type="pres">
      <dgm:prSet presAssocID="{A485EEC7-89D9-4588-9311-0D250ECB6B90}" presName="sp" presStyleCnt="0"/>
      <dgm:spPr/>
    </dgm:pt>
    <dgm:pt modelId="{BDAF187D-0C20-478A-B7BB-EA7E809F581E}" type="pres">
      <dgm:prSet presAssocID="{B50411DC-8D1A-4B42-9C62-A101271FD74C}" presName="composite" presStyleCnt="0"/>
      <dgm:spPr/>
    </dgm:pt>
    <dgm:pt modelId="{C9802919-AF06-4182-8845-5130DFC16839}" type="pres">
      <dgm:prSet presAssocID="{B50411DC-8D1A-4B42-9C62-A101271FD74C}" presName="parentText" presStyleLbl="alignNode1" presStyleIdx="1" presStyleCnt="3">
        <dgm:presLayoutVars>
          <dgm:chMax val="1"/>
          <dgm:bulletEnabled val="1"/>
        </dgm:presLayoutVars>
      </dgm:prSet>
      <dgm:spPr/>
      <dgm:t>
        <a:bodyPr/>
        <a:lstStyle/>
        <a:p>
          <a:pPr rtl="1"/>
          <a:endParaRPr lang="ar-SA"/>
        </a:p>
      </dgm:t>
    </dgm:pt>
    <dgm:pt modelId="{84BDC16E-CA13-4058-A5CF-EA7A258153B1}" type="pres">
      <dgm:prSet presAssocID="{B50411DC-8D1A-4B42-9C62-A101271FD74C}" presName="descendantText" presStyleLbl="alignAcc1" presStyleIdx="1" presStyleCnt="3">
        <dgm:presLayoutVars>
          <dgm:bulletEnabled val="1"/>
        </dgm:presLayoutVars>
      </dgm:prSet>
      <dgm:spPr/>
      <dgm:t>
        <a:bodyPr/>
        <a:lstStyle/>
        <a:p>
          <a:pPr rtl="1"/>
          <a:endParaRPr lang="ar-SA"/>
        </a:p>
      </dgm:t>
    </dgm:pt>
    <dgm:pt modelId="{662C91EF-4A7B-4568-87E1-030763E5C8BB}" type="pres">
      <dgm:prSet presAssocID="{C36D9CAE-F1CA-4209-BE8F-78AC7632F1E0}" presName="sp" presStyleCnt="0"/>
      <dgm:spPr/>
    </dgm:pt>
    <dgm:pt modelId="{AE5B2D5E-1BCE-45B8-894B-529EB02D997C}" type="pres">
      <dgm:prSet presAssocID="{47F8A44E-8F17-4FE4-B240-359A82F820EB}" presName="composite" presStyleCnt="0"/>
      <dgm:spPr/>
    </dgm:pt>
    <dgm:pt modelId="{4DF577E9-473D-47A0-A3BD-2CD4E1D83722}" type="pres">
      <dgm:prSet presAssocID="{47F8A44E-8F17-4FE4-B240-359A82F820EB}" presName="parentText" presStyleLbl="alignNode1" presStyleIdx="2" presStyleCnt="3">
        <dgm:presLayoutVars>
          <dgm:chMax val="1"/>
          <dgm:bulletEnabled val="1"/>
        </dgm:presLayoutVars>
      </dgm:prSet>
      <dgm:spPr/>
      <dgm:t>
        <a:bodyPr/>
        <a:lstStyle/>
        <a:p>
          <a:pPr rtl="1"/>
          <a:endParaRPr lang="ar-SA"/>
        </a:p>
      </dgm:t>
    </dgm:pt>
    <dgm:pt modelId="{19833C80-DD95-4146-AAEC-F6188DA6AF51}" type="pres">
      <dgm:prSet presAssocID="{47F8A44E-8F17-4FE4-B240-359A82F820EB}" presName="descendantText" presStyleLbl="alignAcc1" presStyleIdx="2" presStyleCnt="3" custScaleY="135956" custLinFactNeighborX="-973" custLinFactNeighborY="-10428">
        <dgm:presLayoutVars>
          <dgm:bulletEnabled val="1"/>
        </dgm:presLayoutVars>
      </dgm:prSet>
      <dgm:spPr/>
      <dgm:t>
        <a:bodyPr/>
        <a:lstStyle/>
        <a:p>
          <a:pPr rtl="1"/>
          <a:endParaRPr lang="ar-SA"/>
        </a:p>
      </dgm:t>
    </dgm:pt>
  </dgm:ptLst>
  <dgm:cxnLst>
    <dgm:cxn modelId="{C4149E2B-228E-43E6-8F47-87095FC93F7B}" type="presOf" srcId="{8DF85D5C-197D-4288-9996-A07E8406B45C}" destId="{19833C80-DD95-4146-AAEC-F6188DA6AF51}" srcOrd="0" destOrd="1" presId="urn:microsoft.com/office/officeart/2005/8/layout/chevron2"/>
    <dgm:cxn modelId="{A0658C83-CF94-4781-B420-0A55FBAFE10D}" type="presOf" srcId="{47F8A44E-8F17-4FE4-B240-359A82F820EB}" destId="{4DF577E9-473D-47A0-A3BD-2CD4E1D83722}" srcOrd="0" destOrd="0" presId="urn:microsoft.com/office/officeart/2005/8/layout/chevron2"/>
    <dgm:cxn modelId="{7454D7AD-A5C1-4E23-AD47-4FFDD8B48B38}" type="presOf" srcId="{FE38E8C7-F3A3-4FDE-95F3-896ABC71DE32}" destId="{81D2E07E-8FA0-4D10-A9EF-202A03365920}" srcOrd="0" destOrd="1" presId="urn:microsoft.com/office/officeart/2005/8/layout/chevron2"/>
    <dgm:cxn modelId="{D679F3DF-073A-4D75-8721-73C05CC84BAD}" srcId="{66EF0A92-7C47-48E3-B427-87D092D789E3}" destId="{24315537-D00B-42E4-8B70-EBB1D20C3AC4}" srcOrd="0" destOrd="0" parTransId="{082C54A9-095C-4659-A560-344A53B24DBA}" sibTransId="{A485EEC7-89D9-4588-9311-0D250ECB6B90}"/>
    <dgm:cxn modelId="{804C19EC-DC49-4650-AB94-141374D0DD40}" type="presOf" srcId="{2FDD8C15-A7DC-4864-BD32-A820F0C81441}" destId="{84BDC16E-CA13-4058-A5CF-EA7A258153B1}" srcOrd="0" destOrd="0" presId="urn:microsoft.com/office/officeart/2005/8/layout/chevron2"/>
    <dgm:cxn modelId="{01424CDF-0847-4A85-B4D2-2A763C9827D3}" srcId="{47F8A44E-8F17-4FE4-B240-359A82F820EB}" destId="{C3716F46-5C31-46AD-AC49-2F0A14227D62}" srcOrd="0" destOrd="0" parTransId="{2A66FE7C-4333-458F-9940-8DDD4712447F}" sibTransId="{2C876673-F418-41FA-95B1-BFD8862F555B}"/>
    <dgm:cxn modelId="{616DBC37-C294-4863-A644-40D8633A7C0F}" type="presOf" srcId="{24315537-D00B-42E4-8B70-EBB1D20C3AC4}" destId="{306C4B2F-613D-42E0-A086-5F484A27DB24}" srcOrd="0" destOrd="0" presId="urn:microsoft.com/office/officeart/2005/8/layout/chevron2"/>
    <dgm:cxn modelId="{A94D5529-7045-4308-97D8-0AD1D0408D1A}" srcId="{66EF0A92-7C47-48E3-B427-87D092D789E3}" destId="{B50411DC-8D1A-4B42-9C62-A101271FD74C}" srcOrd="1" destOrd="0" parTransId="{2056BFA7-7D81-4920-93E5-6ED54C065E09}" sibTransId="{C36D9CAE-F1CA-4209-BE8F-78AC7632F1E0}"/>
    <dgm:cxn modelId="{5EB9A1ED-B991-43C9-84BC-0ECCA790F1CC}" type="presOf" srcId="{C3716F46-5C31-46AD-AC49-2F0A14227D62}" destId="{19833C80-DD95-4146-AAEC-F6188DA6AF51}" srcOrd="0" destOrd="0" presId="urn:microsoft.com/office/officeart/2005/8/layout/chevron2"/>
    <dgm:cxn modelId="{8F557AB4-08AB-4A4B-9D11-77A3D6A688A4}" srcId="{24315537-D00B-42E4-8B70-EBB1D20C3AC4}" destId="{FE38E8C7-F3A3-4FDE-95F3-896ABC71DE32}" srcOrd="1" destOrd="0" parTransId="{3A54888B-568A-4E6D-98FC-5D487466BB1C}" sibTransId="{F6B4B863-642A-4A69-A6BB-DF6DD448197B}"/>
    <dgm:cxn modelId="{D4724DB7-DFB1-4C0D-9717-6901FF2807FB}" type="presOf" srcId="{D9D780D4-B893-4F7F-83D7-514FFD5B4084}" destId="{19833C80-DD95-4146-AAEC-F6188DA6AF51}" srcOrd="0" destOrd="2" presId="urn:microsoft.com/office/officeart/2005/8/layout/chevron2"/>
    <dgm:cxn modelId="{E61A0DA6-7247-4DA0-93B1-D82FBF3B484A}" srcId="{66EF0A92-7C47-48E3-B427-87D092D789E3}" destId="{47F8A44E-8F17-4FE4-B240-359A82F820EB}" srcOrd="2" destOrd="0" parTransId="{C5D3507D-C6BD-4741-999B-B2152F7E0B6C}" sibTransId="{6A90CA34-5E37-465A-8CC5-7D6FD2E4DA31}"/>
    <dgm:cxn modelId="{47F0281B-FA7A-4232-81C4-E13A71A382D2}" srcId="{47F8A44E-8F17-4FE4-B240-359A82F820EB}" destId="{D9D780D4-B893-4F7F-83D7-514FFD5B4084}" srcOrd="2" destOrd="0" parTransId="{D4AEE5C5-1E02-441B-82CB-07E10BC46F4E}" sibTransId="{C306035C-37B8-4E30-AFD8-FE3916C0E255}"/>
    <dgm:cxn modelId="{965A4FB1-BFCF-42B2-B3DE-D13BA78D648C}" srcId="{24315537-D00B-42E4-8B70-EBB1D20C3AC4}" destId="{31D2CD31-8941-40FA-BF3B-FBE0F063DDC0}" srcOrd="0" destOrd="0" parTransId="{C7748D32-253D-4470-9EEC-3D60EC86BFF4}" sibTransId="{9C5685EE-9CB1-4F77-BCE0-3302E812C198}"/>
    <dgm:cxn modelId="{15968EC0-D274-4C7C-BEA2-FC8BF421819B}" srcId="{B50411DC-8D1A-4B42-9C62-A101271FD74C}" destId="{2FDD8C15-A7DC-4864-BD32-A820F0C81441}" srcOrd="0" destOrd="0" parTransId="{7D97E170-9251-421F-95E5-AC31AC7BEE03}" sibTransId="{65A140BA-75B2-4F8F-882B-365A73C21653}"/>
    <dgm:cxn modelId="{C3DFA6B4-C511-4959-8139-1A28522E888A}" type="presOf" srcId="{31D2CD31-8941-40FA-BF3B-FBE0F063DDC0}" destId="{81D2E07E-8FA0-4D10-A9EF-202A03365920}" srcOrd="0" destOrd="0" presId="urn:microsoft.com/office/officeart/2005/8/layout/chevron2"/>
    <dgm:cxn modelId="{26443B3D-C632-47C7-BB1D-856CF0D91089}" srcId="{47F8A44E-8F17-4FE4-B240-359A82F820EB}" destId="{8DF85D5C-197D-4288-9996-A07E8406B45C}" srcOrd="1" destOrd="0" parTransId="{B449BF7C-807F-484C-9730-8C91C3598507}" sibTransId="{21D4A552-E3D9-4BF9-85AC-11C832653A63}"/>
    <dgm:cxn modelId="{F1D13AD9-9460-419B-BAB2-FE6297D857CC}" type="presOf" srcId="{B50411DC-8D1A-4B42-9C62-A101271FD74C}" destId="{C9802919-AF06-4182-8845-5130DFC16839}" srcOrd="0" destOrd="0" presId="urn:microsoft.com/office/officeart/2005/8/layout/chevron2"/>
    <dgm:cxn modelId="{B79693D3-AB6E-4BE1-987C-27353C899665}" type="presOf" srcId="{66EF0A92-7C47-48E3-B427-87D092D789E3}" destId="{3324CAB6-A3C1-484B-89B4-73585379F3EF}" srcOrd="0" destOrd="0" presId="urn:microsoft.com/office/officeart/2005/8/layout/chevron2"/>
    <dgm:cxn modelId="{4ADDA984-3768-4F7D-8A21-872AE177E12C}" type="presParOf" srcId="{3324CAB6-A3C1-484B-89B4-73585379F3EF}" destId="{05AB6988-23DE-446E-91B0-F90D7768745E}" srcOrd="0" destOrd="0" presId="urn:microsoft.com/office/officeart/2005/8/layout/chevron2"/>
    <dgm:cxn modelId="{C1610502-CFAF-485E-B331-AE9C22B5913D}" type="presParOf" srcId="{05AB6988-23DE-446E-91B0-F90D7768745E}" destId="{306C4B2F-613D-42E0-A086-5F484A27DB24}" srcOrd="0" destOrd="0" presId="urn:microsoft.com/office/officeart/2005/8/layout/chevron2"/>
    <dgm:cxn modelId="{D4180F7B-8AB0-4C22-8692-71890999493C}" type="presParOf" srcId="{05AB6988-23DE-446E-91B0-F90D7768745E}" destId="{81D2E07E-8FA0-4D10-A9EF-202A03365920}" srcOrd="1" destOrd="0" presId="urn:microsoft.com/office/officeart/2005/8/layout/chevron2"/>
    <dgm:cxn modelId="{4EB63829-0327-4758-AC6E-AE2AA70B3738}" type="presParOf" srcId="{3324CAB6-A3C1-484B-89B4-73585379F3EF}" destId="{974B50B7-0E5E-445C-BA28-E7CB79836FF7}" srcOrd="1" destOrd="0" presId="urn:microsoft.com/office/officeart/2005/8/layout/chevron2"/>
    <dgm:cxn modelId="{5529802E-BB01-42B4-9826-42AE524A3DF3}" type="presParOf" srcId="{3324CAB6-A3C1-484B-89B4-73585379F3EF}" destId="{BDAF187D-0C20-478A-B7BB-EA7E809F581E}" srcOrd="2" destOrd="0" presId="urn:microsoft.com/office/officeart/2005/8/layout/chevron2"/>
    <dgm:cxn modelId="{A93BD879-C002-4EC3-B92F-298B990584B3}" type="presParOf" srcId="{BDAF187D-0C20-478A-B7BB-EA7E809F581E}" destId="{C9802919-AF06-4182-8845-5130DFC16839}" srcOrd="0" destOrd="0" presId="urn:microsoft.com/office/officeart/2005/8/layout/chevron2"/>
    <dgm:cxn modelId="{E9B87436-775C-4E34-BF7F-5B535EFE3F3E}" type="presParOf" srcId="{BDAF187D-0C20-478A-B7BB-EA7E809F581E}" destId="{84BDC16E-CA13-4058-A5CF-EA7A258153B1}" srcOrd="1" destOrd="0" presId="urn:microsoft.com/office/officeart/2005/8/layout/chevron2"/>
    <dgm:cxn modelId="{D149CEA2-6450-476F-971E-2802374A0763}" type="presParOf" srcId="{3324CAB6-A3C1-484B-89B4-73585379F3EF}" destId="{662C91EF-4A7B-4568-87E1-030763E5C8BB}" srcOrd="3" destOrd="0" presId="urn:microsoft.com/office/officeart/2005/8/layout/chevron2"/>
    <dgm:cxn modelId="{3B8670A5-BA37-4EBA-9060-DFFAB0EB2B3B}" type="presParOf" srcId="{3324CAB6-A3C1-484B-89B4-73585379F3EF}" destId="{AE5B2D5E-1BCE-45B8-894B-529EB02D997C}" srcOrd="4" destOrd="0" presId="urn:microsoft.com/office/officeart/2005/8/layout/chevron2"/>
    <dgm:cxn modelId="{D769AC0E-9F42-47C5-86D1-2E436DC65723}" type="presParOf" srcId="{AE5B2D5E-1BCE-45B8-894B-529EB02D997C}" destId="{4DF577E9-473D-47A0-A3BD-2CD4E1D83722}" srcOrd="0" destOrd="0" presId="urn:microsoft.com/office/officeart/2005/8/layout/chevron2"/>
    <dgm:cxn modelId="{5CB118E2-8FED-4D2E-A9D9-15E397286CB0}" type="presParOf" srcId="{AE5B2D5E-1BCE-45B8-894B-529EB02D997C}" destId="{19833C80-DD95-4146-AAEC-F6188DA6AF5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459948-03F8-4E14-A796-D20CA5538D8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9C5ED01A-0A77-4A89-9345-200A75D5ECD3}">
      <dgm:prSet phldrT="[Text]" custT="1"/>
      <dgm:spPr/>
      <dgm:t>
        <a:bodyPr/>
        <a:lstStyle/>
        <a:p>
          <a:pPr rtl="1"/>
          <a:r>
            <a:rPr lang="ar-SA" sz="1200" dirty="0" smtClean="0"/>
            <a:t>تحديد سلاسل البيانات</a:t>
          </a:r>
          <a:endParaRPr lang="ar-SA" sz="1200" dirty="0"/>
        </a:p>
      </dgm:t>
    </dgm:pt>
    <dgm:pt modelId="{7EF362EC-F350-4763-975E-6191DD696743}" type="parTrans" cxnId="{244B5DCD-257B-476A-B1DF-ACD4FA83FFD5}">
      <dgm:prSet/>
      <dgm:spPr/>
      <dgm:t>
        <a:bodyPr/>
        <a:lstStyle/>
        <a:p>
          <a:pPr rtl="1"/>
          <a:endParaRPr lang="ar-SA" sz="1200"/>
        </a:p>
      </dgm:t>
    </dgm:pt>
    <dgm:pt modelId="{6DBD2598-1A5C-4DC4-9A0B-C887E57A741D}" type="sibTrans" cxnId="{244B5DCD-257B-476A-B1DF-ACD4FA83FFD5}">
      <dgm:prSet/>
      <dgm:spPr/>
      <dgm:t>
        <a:bodyPr/>
        <a:lstStyle/>
        <a:p>
          <a:pPr rtl="1"/>
          <a:endParaRPr lang="ar-SA" sz="1200"/>
        </a:p>
      </dgm:t>
    </dgm:pt>
    <dgm:pt modelId="{34625753-1934-467F-B1B6-DEA611C95645}">
      <dgm:prSet phldrT="[Text]" custT="1"/>
      <dgm:spPr/>
      <dgm:t>
        <a:bodyPr/>
        <a:lstStyle/>
        <a:p>
          <a:pPr rtl="1"/>
          <a:r>
            <a:rPr lang="ar-SA" sz="1200" b="1" dirty="0" smtClean="0"/>
            <a:t>الربح (الخسارة).</a:t>
          </a:r>
          <a:endParaRPr lang="ar-SA" sz="1200" b="1" dirty="0"/>
        </a:p>
      </dgm:t>
    </dgm:pt>
    <dgm:pt modelId="{28785413-9779-4B61-A98B-B17178028F16}" type="parTrans" cxnId="{AA9E0E40-CB48-4381-BA15-B3684F106793}">
      <dgm:prSet/>
      <dgm:spPr/>
      <dgm:t>
        <a:bodyPr/>
        <a:lstStyle/>
        <a:p>
          <a:pPr rtl="1"/>
          <a:endParaRPr lang="ar-SA" sz="1200"/>
        </a:p>
      </dgm:t>
    </dgm:pt>
    <dgm:pt modelId="{9B496A3D-E3F4-4915-8A10-0DD2AC3011AD}" type="sibTrans" cxnId="{AA9E0E40-CB48-4381-BA15-B3684F106793}">
      <dgm:prSet/>
      <dgm:spPr/>
      <dgm:t>
        <a:bodyPr/>
        <a:lstStyle/>
        <a:p>
          <a:pPr rtl="1"/>
          <a:endParaRPr lang="ar-SA" sz="1200"/>
        </a:p>
      </dgm:t>
    </dgm:pt>
    <dgm:pt modelId="{CF66B61D-B474-4438-A0EB-5EDFFDC27115}">
      <dgm:prSet phldrT="[Text]" custT="1"/>
      <dgm:spPr/>
      <dgm:t>
        <a:bodyPr/>
        <a:lstStyle/>
        <a:p>
          <a:pPr rtl="1"/>
          <a:r>
            <a:rPr lang="ar-SA" sz="1200" dirty="0" smtClean="0"/>
            <a:t>اختيار نوع التخطيط</a:t>
          </a:r>
          <a:endParaRPr lang="ar-SA" sz="1200" dirty="0"/>
        </a:p>
      </dgm:t>
    </dgm:pt>
    <dgm:pt modelId="{49546B7F-6160-4F8C-ACBF-BBD3B82FDBEA}" type="parTrans" cxnId="{C5FF072C-B487-4CCD-AA5F-BDAEBB1A6CBD}">
      <dgm:prSet/>
      <dgm:spPr/>
      <dgm:t>
        <a:bodyPr/>
        <a:lstStyle/>
        <a:p>
          <a:pPr rtl="1"/>
          <a:endParaRPr lang="ar-SA" sz="1200"/>
        </a:p>
      </dgm:t>
    </dgm:pt>
    <dgm:pt modelId="{613581C1-BB23-4B1F-98B2-84140142AD2F}" type="sibTrans" cxnId="{C5FF072C-B487-4CCD-AA5F-BDAEBB1A6CBD}">
      <dgm:prSet/>
      <dgm:spPr/>
      <dgm:t>
        <a:bodyPr/>
        <a:lstStyle/>
        <a:p>
          <a:pPr rtl="1"/>
          <a:endParaRPr lang="ar-SA" sz="1200"/>
        </a:p>
      </dgm:t>
    </dgm:pt>
    <dgm:pt modelId="{381E2660-BD4E-486C-BB75-2891A31857B4}">
      <dgm:prSet phldrT="[Text]" custT="1"/>
      <dgm:spPr/>
      <dgm:t>
        <a:bodyPr/>
        <a:lstStyle/>
        <a:p>
          <a:pPr rtl="1"/>
          <a:r>
            <a:rPr lang="ar-SA" sz="1200" b="1" dirty="0" smtClean="0"/>
            <a:t>النوع: خطي- خطي بعلامات.</a:t>
          </a:r>
          <a:endParaRPr lang="ar-SA" sz="1200" b="1" dirty="0"/>
        </a:p>
      </dgm:t>
    </dgm:pt>
    <dgm:pt modelId="{491E0ABB-6BC3-4F50-8E76-A3508B5BFE3B}" type="parTrans" cxnId="{B3A9FFA9-4604-41EA-90AE-C66DB96AC441}">
      <dgm:prSet/>
      <dgm:spPr/>
      <dgm:t>
        <a:bodyPr/>
        <a:lstStyle/>
        <a:p>
          <a:pPr rtl="1"/>
          <a:endParaRPr lang="ar-SA" sz="1200"/>
        </a:p>
      </dgm:t>
    </dgm:pt>
    <dgm:pt modelId="{16E6DD98-8C3E-4567-AB4A-89DA6E8C38B2}" type="sibTrans" cxnId="{B3A9FFA9-4604-41EA-90AE-C66DB96AC441}">
      <dgm:prSet/>
      <dgm:spPr/>
      <dgm:t>
        <a:bodyPr/>
        <a:lstStyle/>
        <a:p>
          <a:pPr rtl="1"/>
          <a:endParaRPr lang="ar-SA" sz="1200"/>
        </a:p>
      </dgm:t>
    </dgm:pt>
    <dgm:pt modelId="{A1EA76BE-83BC-4D20-8F9C-42172BC39C1A}">
      <dgm:prSet phldrT="[Text]" custT="1"/>
      <dgm:spPr/>
      <dgm:t>
        <a:bodyPr/>
        <a:lstStyle/>
        <a:p>
          <a:pPr rtl="1"/>
          <a:r>
            <a:rPr lang="ar-SA" sz="1200" dirty="0" smtClean="0"/>
            <a:t>تنسيق الخريطة</a:t>
          </a:r>
          <a:endParaRPr lang="ar-SA" sz="1200" dirty="0"/>
        </a:p>
      </dgm:t>
    </dgm:pt>
    <dgm:pt modelId="{80533941-3481-459D-922D-8A462C10F916}" type="parTrans" cxnId="{763AFB50-244E-4553-952A-75DB7A1E5207}">
      <dgm:prSet/>
      <dgm:spPr/>
      <dgm:t>
        <a:bodyPr/>
        <a:lstStyle/>
        <a:p>
          <a:pPr rtl="1"/>
          <a:endParaRPr lang="ar-SA" sz="1200"/>
        </a:p>
      </dgm:t>
    </dgm:pt>
    <dgm:pt modelId="{DF72C95E-3F7B-4C2C-874E-6F2DB9FB07C4}" type="sibTrans" cxnId="{763AFB50-244E-4553-952A-75DB7A1E5207}">
      <dgm:prSet/>
      <dgm:spPr/>
      <dgm:t>
        <a:bodyPr/>
        <a:lstStyle/>
        <a:p>
          <a:pPr rtl="1"/>
          <a:endParaRPr lang="ar-SA" sz="1200"/>
        </a:p>
      </dgm:t>
    </dgm:pt>
    <dgm:pt modelId="{8E3B17C3-3B2D-444C-B230-FFECABC6F829}">
      <dgm:prSet phldrT="[Text]" custT="1"/>
      <dgm:spPr/>
      <dgm:t>
        <a:bodyPr/>
        <a:lstStyle/>
        <a:p>
          <a:pPr rtl="1"/>
          <a:r>
            <a:rPr lang="ar-SA" sz="1200" b="1" dirty="0" smtClean="0"/>
            <a:t>تغيير مستوى النشاط: تصميم- تحديد البيانات - تسمية المحور الأفقي (مستويات النشاط).</a:t>
          </a:r>
          <a:endParaRPr lang="ar-SA" sz="1200" b="1" dirty="0"/>
        </a:p>
      </dgm:t>
    </dgm:pt>
    <dgm:pt modelId="{6E66C546-FC55-4D40-9CE6-F7EA47CDED00}" type="parTrans" cxnId="{3B9691FB-188A-4BF6-BCD6-8AC188C1B2AD}">
      <dgm:prSet/>
      <dgm:spPr/>
      <dgm:t>
        <a:bodyPr/>
        <a:lstStyle/>
        <a:p>
          <a:pPr rtl="1"/>
          <a:endParaRPr lang="ar-SA" sz="1200"/>
        </a:p>
      </dgm:t>
    </dgm:pt>
    <dgm:pt modelId="{80DFE07F-BD87-4465-B02E-F83815100FF3}" type="sibTrans" cxnId="{3B9691FB-188A-4BF6-BCD6-8AC188C1B2AD}">
      <dgm:prSet/>
      <dgm:spPr/>
      <dgm:t>
        <a:bodyPr/>
        <a:lstStyle/>
        <a:p>
          <a:pPr rtl="1"/>
          <a:endParaRPr lang="ar-SA" sz="1200"/>
        </a:p>
      </dgm:t>
    </dgm:pt>
    <dgm:pt modelId="{C8936F16-9C55-4364-B1E4-D7D1619C8720}">
      <dgm:prSet custT="1"/>
      <dgm:spPr/>
      <dgm:t>
        <a:bodyPr/>
        <a:lstStyle/>
        <a:p>
          <a:pPr rtl="1"/>
          <a:r>
            <a:rPr lang="ar-SA" sz="1200" b="1" dirty="0" smtClean="0"/>
            <a:t>عنوان المخطط: تخطيط - عنوان المخطط (خريطة الربحية).</a:t>
          </a:r>
          <a:endParaRPr lang="ar-SA" sz="1200" b="1" dirty="0"/>
        </a:p>
      </dgm:t>
    </dgm:pt>
    <dgm:pt modelId="{6669954E-C97C-4752-B0F3-04D6A624B550}" type="parTrans" cxnId="{C2EA987D-57F6-4155-952F-97B7CCA36B1D}">
      <dgm:prSet/>
      <dgm:spPr/>
      <dgm:t>
        <a:bodyPr/>
        <a:lstStyle/>
        <a:p>
          <a:pPr rtl="1"/>
          <a:endParaRPr lang="ar-SA" sz="1200"/>
        </a:p>
      </dgm:t>
    </dgm:pt>
    <dgm:pt modelId="{F8087269-4D62-4134-A5DF-9AD4CFB51765}" type="sibTrans" cxnId="{C2EA987D-57F6-4155-952F-97B7CCA36B1D}">
      <dgm:prSet/>
      <dgm:spPr/>
      <dgm:t>
        <a:bodyPr/>
        <a:lstStyle/>
        <a:p>
          <a:pPr rtl="1"/>
          <a:endParaRPr lang="ar-SA" sz="1200"/>
        </a:p>
      </dgm:t>
    </dgm:pt>
    <dgm:pt modelId="{7878DB67-C8C7-4F05-AF24-070DDEF645ED}">
      <dgm:prSet custT="1"/>
      <dgm:spPr/>
      <dgm:t>
        <a:bodyPr/>
        <a:lstStyle/>
        <a:p>
          <a:pPr rtl="1"/>
          <a:r>
            <a:rPr lang="ar-SA" sz="1200" b="1" dirty="0" smtClean="0"/>
            <a:t>عناوين المحاور: تخطيط – عناوين المحاور الأفقي (مستوى النشاط)، المحور العمودي (الربح (الخسارة) بالريال).</a:t>
          </a:r>
          <a:endParaRPr lang="ar-SA" sz="1200" b="1" dirty="0"/>
        </a:p>
      </dgm:t>
    </dgm:pt>
    <dgm:pt modelId="{E92CC3DA-A3E3-4210-AD41-32CC1D93ED12}" type="parTrans" cxnId="{CE41251B-8907-4B0B-86B5-D5A18C52FA2F}">
      <dgm:prSet/>
      <dgm:spPr/>
      <dgm:t>
        <a:bodyPr/>
        <a:lstStyle/>
        <a:p>
          <a:pPr rtl="1"/>
          <a:endParaRPr lang="ar-SA" sz="1200"/>
        </a:p>
      </dgm:t>
    </dgm:pt>
    <dgm:pt modelId="{51B9BA0B-E0CB-4D35-BBAB-62041A0985D6}" type="sibTrans" cxnId="{CE41251B-8907-4B0B-86B5-D5A18C52FA2F}">
      <dgm:prSet/>
      <dgm:spPr/>
      <dgm:t>
        <a:bodyPr/>
        <a:lstStyle/>
        <a:p>
          <a:pPr rtl="1"/>
          <a:endParaRPr lang="ar-SA" sz="1200"/>
        </a:p>
      </dgm:t>
    </dgm:pt>
    <dgm:pt modelId="{FC260812-E209-43B5-83B0-267E359328F2}" type="pres">
      <dgm:prSet presAssocID="{36459948-03F8-4E14-A796-D20CA5538D86}" presName="linearFlow" presStyleCnt="0">
        <dgm:presLayoutVars>
          <dgm:dir val="rev"/>
          <dgm:animLvl val="lvl"/>
          <dgm:resizeHandles val="exact"/>
        </dgm:presLayoutVars>
      </dgm:prSet>
      <dgm:spPr/>
      <dgm:t>
        <a:bodyPr/>
        <a:lstStyle/>
        <a:p>
          <a:pPr rtl="1"/>
          <a:endParaRPr lang="ar-SA"/>
        </a:p>
      </dgm:t>
    </dgm:pt>
    <dgm:pt modelId="{E0363CF2-5F23-4F30-B250-BC0F25044739}" type="pres">
      <dgm:prSet presAssocID="{9C5ED01A-0A77-4A89-9345-200A75D5ECD3}" presName="composite" presStyleCnt="0"/>
      <dgm:spPr/>
    </dgm:pt>
    <dgm:pt modelId="{B4397790-E764-4996-9634-26F037861A2D}" type="pres">
      <dgm:prSet presAssocID="{9C5ED01A-0A77-4A89-9345-200A75D5ECD3}" presName="parentText" presStyleLbl="alignNode1" presStyleIdx="0" presStyleCnt="3">
        <dgm:presLayoutVars>
          <dgm:chMax val="1"/>
          <dgm:bulletEnabled val="1"/>
        </dgm:presLayoutVars>
      </dgm:prSet>
      <dgm:spPr/>
      <dgm:t>
        <a:bodyPr/>
        <a:lstStyle/>
        <a:p>
          <a:pPr rtl="1"/>
          <a:endParaRPr lang="ar-SA"/>
        </a:p>
      </dgm:t>
    </dgm:pt>
    <dgm:pt modelId="{A6A4357D-9C98-4703-B300-B855D4FBF490}" type="pres">
      <dgm:prSet presAssocID="{9C5ED01A-0A77-4A89-9345-200A75D5ECD3}" presName="descendantText" presStyleLbl="alignAcc1" presStyleIdx="0" presStyleCnt="3">
        <dgm:presLayoutVars>
          <dgm:bulletEnabled val="1"/>
        </dgm:presLayoutVars>
      </dgm:prSet>
      <dgm:spPr/>
      <dgm:t>
        <a:bodyPr/>
        <a:lstStyle/>
        <a:p>
          <a:pPr rtl="1"/>
          <a:endParaRPr lang="ar-SA"/>
        </a:p>
      </dgm:t>
    </dgm:pt>
    <dgm:pt modelId="{335F18F1-CEDA-48A5-80AA-CE83D54EB3F9}" type="pres">
      <dgm:prSet presAssocID="{6DBD2598-1A5C-4DC4-9A0B-C887E57A741D}" presName="sp" presStyleCnt="0"/>
      <dgm:spPr/>
    </dgm:pt>
    <dgm:pt modelId="{A5FB0EA1-E76F-4F54-B5FD-E976A51A5732}" type="pres">
      <dgm:prSet presAssocID="{CF66B61D-B474-4438-A0EB-5EDFFDC27115}" presName="composite" presStyleCnt="0"/>
      <dgm:spPr/>
    </dgm:pt>
    <dgm:pt modelId="{48870460-1CE8-4E23-A409-05AD1A9B92DA}" type="pres">
      <dgm:prSet presAssocID="{CF66B61D-B474-4438-A0EB-5EDFFDC27115}" presName="parentText" presStyleLbl="alignNode1" presStyleIdx="1" presStyleCnt="3">
        <dgm:presLayoutVars>
          <dgm:chMax val="1"/>
          <dgm:bulletEnabled val="1"/>
        </dgm:presLayoutVars>
      </dgm:prSet>
      <dgm:spPr/>
      <dgm:t>
        <a:bodyPr/>
        <a:lstStyle/>
        <a:p>
          <a:pPr rtl="1"/>
          <a:endParaRPr lang="ar-SA"/>
        </a:p>
      </dgm:t>
    </dgm:pt>
    <dgm:pt modelId="{86EB21E5-A54C-4868-8006-A7B0E7E967D2}" type="pres">
      <dgm:prSet presAssocID="{CF66B61D-B474-4438-A0EB-5EDFFDC27115}" presName="descendantText" presStyleLbl="alignAcc1" presStyleIdx="1" presStyleCnt="3">
        <dgm:presLayoutVars>
          <dgm:bulletEnabled val="1"/>
        </dgm:presLayoutVars>
      </dgm:prSet>
      <dgm:spPr/>
      <dgm:t>
        <a:bodyPr/>
        <a:lstStyle/>
        <a:p>
          <a:pPr rtl="1"/>
          <a:endParaRPr lang="ar-SA"/>
        </a:p>
      </dgm:t>
    </dgm:pt>
    <dgm:pt modelId="{F1F47E10-BE1D-4C8A-B8ED-B958F2C9DA73}" type="pres">
      <dgm:prSet presAssocID="{613581C1-BB23-4B1F-98B2-84140142AD2F}" presName="sp" presStyleCnt="0"/>
      <dgm:spPr/>
    </dgm:pt>
    <dgm:pt modelId="{8EA44852-25B4-4DC2-A7CF-1BBAF5649A90}" type="pres">
      <dgm:prSet presAssocID="{A1EA76BE-83BC-4D20-8F9C-42172BC39C1A}" presName="composite" presStyleCnt="0"/>
      <dgm:spPr/>
    </dgm:pt>
    <dgm:pt modelId="{09B16F14-4194-43F7-9E75-15F2BA6DD2BC}" type="pres">
      <dgm:prSet presAssocID="{A1EA76BE-83BC-4D20-8F9C-42172BC39C1A}" presName="parentText" presStyleLbl="alignNode1" presStyleIdx="2" presStyleCnt="3">
        <dgm:presLayoutVars>
          <dgm:chMax val="1"/>
          <dgm:bulletEnabled val="1"/>
        </dgm:presLayoutVars>
      </dgm:prSet>
      <dgm:spPr/>
      <dgm:t>
        <a:bodyPr/>
        <a:lstStyle/>
        <a:p>
          <a:pPr rtl="1"/>
          <a:endParaRPr lang="ar-SA"/>
        </a:p>
      </dgm:t>
    </dgm:pt>
    <dgm:pt modelId="{185E71B4-3A53-48F7-83D9-E993400522E1}" type="pres">
      <dgm:prSet presAssocID="{A1EA76BE-83BC-4D20-8F9C-42172BC39C1A}" presName="descendantText" presStyleLbl="alignAcc1" presStyleIdx="2" presStyleCnt="3" custScaleY="144401">
        <dgm:presLayoutVars>
          <dgm:bulletEnabled val="1"/>
        </dgm:presLayoutVars>
      </dgm:prSet>
      <dgm:spPr/>
      <dgm:t>
        <a:bodyPr/>
        <a:lstStyle/>
        <a:p>
          <a:pPr rtl="1"/>
          <a:endParaRPr lang="ar-SA"/>
        </a:p>
      </dgm:t>
    </dgm:pt>
  </dgm:ptLst>
  <dgm:cxnLst>
    <dgm:cxn modelId="{7217BA20-8F1A-4618-AE40-0797857481D6}" type="presOf" srcId="{C8936F16-9C55-4364-B1E4-D7D1619C8720}" destId="{185E71B4-3A53-48F7-83D9-E993400522E1}" srcOrd="0" destOrd="1" presId="urn:microsoft.com/office/officeart/2005/8/layout/chevron2"/>
    <dgm:cxn modelId="{3B9691FB-188A-4BF6-BCD6-8AC188C1B2AD}" srcId="{A1EA76BE-83BC-4D20-8F9C-42172BC39C1A}" destId="{8E3B17C3-3B2D-444C-B230-FFECABC6F829}" srcOrd="0" destOrd="0" parTransId="{6E66C546-FC55-4D40-9CE6-F7EA47CDED00}" sibTransId="{80DFE07F-BD87-4465-B02E-F83815100FF3}"/>
    <dgm:cxn modelId="{47D6CD2A-14D4-4C04-BBE0-C576162603BF}" type="presOf" srcId="{34625753-1934-467F-B1B6-DEA611C95645}" destId="{A6A4357D-9C98-4703-B300-B855D4FBF490}" srcOrd="0" destOrd="0" presId="urn:microsoft.com/office/officeart/2005/8/layout/chevron2"/>
    <dgm:cxn modelId="{1A58B8BE-26A1-4022-BDC4-867474867176}" type="presOf" srcId="{9C5ED01A-0A77-4A89-9345-200A75D5ECD3}" destId="{B4397790-E764-4996-9634-26F037861A2D}" srcOrd="0" destOrd="0" presId="urn:microsoft.com/office/officeart/2005/8/layout/chevron2"/>
    <dgm:cxn modelId="{D7C1041D-E52A-468C-A3F5-D67ABAABB7C5}" type="presOf" srcId="{8E3B17C3-3B2D-444C-B230-FFECABC6F829}" destId="{185E71B4-3A53-48F7-83D9-E993400522E1}" srcOrd="0" destOrd="0" presId="urn:microsoft.com/office/officeart/2005/8/layout/chevron2"/>
    <dgm:cxn modelId="{B3A9FFA9-4604-41EA-90AE-C66DB96AC441}" srcId="{CF66B61D-B474-4438-A0EB-5EDFFDC27115}" destId="{381E2660-BD4E-486C-BB75-2891A31857B4}" srcOrd="0" destOrd="0" parTransId="{491E0ABB-6BC3-4F50-8E76-A3508B5BFE3B}" sibTransId="{16E6DD98-8C3E-4567-AB4A-89DA6E8C38B2}"/>
    <dgm:cxn modelId="{C2EA987D-57F6-4155-952F-97B7CCA36B1D}" srcId="{A1EA76BE-83BC-4D20-8F9C-42172BC39C1A}" destId="{C8936F16-9C55-4364-B1E4-D7D1619C8720}" srcOrd="1" destOrd="0" parTransId="{6669954E-C97C-4752-B0F3-04D6A624B550}" sibTransId="{F8087269-4D62-4134-A5DF-9AD4CFB51765}"/>
    <dgm:cxn modelId="{CE41251B-8907-4B0B-86B5-D5A18C52FA2F}" srcId="{A1EA76BE-83BC-4D20-8F9C-42172BC39C1A}" destId="{7878DB67-C8C7-4F05-AF24-070DDEF645ED}" srcOrd="2" destOrd="0" parTransId="{E92CC3DA-A3E3-4210-AD41-32CC1D93ED12}" sibTransId="{51B9BA0B-E0CB-4D35-BBAB-62041A0985D6}"/>
    <dgm:cxn modelId="{763AFB50-244E-4553-952A-75DB7A1E5207}" srcId="{36459948-03F8-4E14-A796-D20CA5538D86}" destId="{A1EA76BE-83BC-4D20-8F9C-42172BC39C1A}" srcOrd="2" destOrd="0" parTransId="{80533941-3481-459D-922D-8A462C10F916}" sibTransId="{DF72C95E-3F7B-4C2C-874E-6F2DB9FB07C4}"/>
    <dgm:cxn modelId="{A0135BA7-BB39-4D77-B843-A949FC494AEF}" type="presOf" srcId="{CF66B61D-B474-4438-A0EB-5EDFFDC27115}" destId="{48870460-1CE8-4E23-A409-05AD1A9B92DA}" srcOrd="0" destOrd="0" presId="urn:microsoft.com/office/officeart/2005/8/layout/chevron2"/>
    <dgm:cxn modelId="{CD58F807-6C1D-4F51-8133-69773A9C9B86}" type="presOf" srcId="{A1EA76BE-83BC-4D20-8F9C-42172BC39C1A}" destId="{09B16F14-4194-43F7-9E75-15F2BA6DD2BC}" srcOrd="0" destOrd="0" presId="urn:microsoft.com/office/officeart/2005/8/layout/chevron2"/>
    <dgm:cxn modelId="{7F6300B1-CACA-49A7-B812-CA25E95FD7A6}" type="presOf" srcId="{7878DB67-C8C7-4F05-AF24-070DDEF645ED}" destId="{185E71B4-3A53-48F7-83D9-E993400522E1}" srcOrd="0" destOrd="2" presId="urn:microsoft.com/office/officeart/2005/8/layout/chevron2"/>
    <dgm:cxn modelId="{244B5DCD-257B-476A-B1DF-ACD4FA83FFD5}" srcId="{36459948-03F8-4E14-A796-D20CA5538D86}" destId="{9C5ED01A-0A77-4A89-9345-200A75D5ECD3}" srcOrd="0" destOrd="0" parTransId="{7EF362EC-F350-4763-975E-6191DD696743}" sibTransId="{6DBD2598-1A5C-4DC4-9A0B-C887E57A741D}"/>
    <dgm:cxn modelId="{C5FF072C-B487-4CCD-AA5F-BDAEBB1A6CBD}" srcId="{36459948-03F8-4E14-A796-D20CA5538D86}" destId="{CF66B61D-B474-4438-A0EB-5EDFFDC27115}" srcOrd="1" destOrd="0" parTransId="{49546B7F-6160-4F8C-ACBF-BBD3B82FDBEA}" sibTransId="{613581C1-BB23-4B1F-98B2-84140142AD2F}"/>
    <dgm:cxn modelId="{EDE4CF91-B6BB-4707-BF8C-8BD93797D401}" type="presOf" srcId="{381E2660-BD4E-486C-BB75-2891A31857B4}" destId="{86EB21E5-A54C-4868-8006-A7B0E7E967D2}" srcOrd="0" destOrd="0" presId="urn:microsoft.com/office/officeart/2005/8/layout/chevron2"/>
    <dgm:cxn modelId="{AA9E0E40-CB48-4381-BA15-B3684F106793}" srcId="{9C5ED01A-0A77-4A89-9345-200A75D5ECD3}" destId="{34625753-1934-467F-B1B6-DEA611C95645}" srcOrd="0" destOrd="0" parTransId="{28785413-9779-4B61-A98B-B17178028F16}" sibTransId="{9B496A3D-E3F4-4915-8A10-0DD2AC3011AD}"/>
    <dgm:cxn modelId="{71FA6AC6-D99A-4799-B4FA-BAF36123AE90}" type="presOf" srcId="{36459948-03F8-4E14-A796-D20CA5538D86}" destId="{FC260812-E209-43B5-83B0-267E359328F2}" srcOrd="0" destOrd="0" presId="urn:microsoft.com/office/officeart/2005/8/layout/chevron2"/>
    <dgm:cxn modelId="{710161A4-B5CE-49C9-8E13-328855342A59}" type="presParOf" srcId="{FC260812-E209-43B5-83B0-267E359328F2}" destId="{E0363CF2-5F23-4F30-B250-BC0F25044739}" srcOrd="0" destOrd="0" presId="urn:microsoft.com/office/officeart/2005/8/layout/chevron2"/>
    <dgm:cxn modelId="{A7C63A9B-FD9E-4871-BCFB-670F5D7D8671}" type="presParOf" srcId="{E0363CF2-5F23-4F30-B250-BC0F25044739}" destId="{B4397790-E764-4996-9634-26F037861A2D}" srcOrd="0" destOrd="0" presId="urn:microsoft.com/office/officeart/2005/8/layout/chevron2"/>
    <dgm:cxn modelId="{D708BB0A-B500-4C03-A9AE-FADDAC186B4D}" type="presParOf" srcId="{E0363CF2-5F23-4F30-B250-BC0F25044739}" destId="{A6A4357D-9C98-4703-B300-B855D4FBF490}" srcOrd="1" destOrd="0" presId="urn:microsoft.com/office/officeart/2005/8/layout/chevron2"/>
    <dgm:cxn modelId="{5149AE14-9254-4F6E-A9D5-E11894EA8E30}" type="presParOf" srcId="{FC260812-E209-43B5-83B0-267E359328F2}" destId="{335F18F1-CEDA-48A5-80AA-CE83D54EB3F9}" srcOrd="1" destOrd="0" presId="urn:microsoft.com/office/officeart/2005/8/layout/chevron2"/>
    <dgm:cxn modelId="{EE039875-2EBB-4DB4-893A-9E5EA835D86E}" type="presParOf" srcId="{FC260812-E209-43B5-83B0-267E359328F2}" destId="{A5FB0EA1-E76F-4F54-B5FD-E976A51A5732}" srcOrd="2" destOrd="0" presId="urn:microsoft.com/office/officeart/2005/8/layout/chevron2"/>
    <dgm:cxn modelId="{49947560-2D21-4F3B-ACA9-AACAF616DC4B}" type="presParOf" srcId="{A5FB0EA1-E76F-4F54-B5FD-E976A51A5732}" destId="{48870460-1CE8-4E23-A409-05AD1A9B92DA}" srcOrd="0" destOrd="0" presId="urn:microsoft.com/office/officeart/2005/8/layout/chevron2"/>
    <dgm:cxn modelId="{E17BBB4F-CED9-4242-8710-BCEB03629BEE}" type="presParOf" srcId="{A5FB0EA1-E76F-4F54-B5FD-E976A51A5732}" destId="{86EB21E5-A54C-4868-8006-A7B0E7E967D2}" srcOrd="1" destOrd="0" presId="urn:microsoft.com/office/officeart/2005/8/layout/chevron2"/>
    <dgm:cxn modelId="{F9769E19-B466-43E1-8458-03B95ABB59CA}" type="presParOf" srcId="{FC260812-E209-43B5-83B0-267E359328F2}" destId="{F1F47E10-BE1D-4C8A-B8ED-B958F2C9DA73}" srcOrd="3" destOrd="0" presId="urn:microsoft.com/office/officeart/2005/8/layout/chevron2"/>
    <dgm:cxn modelId="{15E2882C-999F-4CE8-929A-8BAD1B656820}" type="presParOf" srcId="{FC260812-E209-43B5-83B0-267E359328F2}" destId="{8EA44852-25B4-4DC2-A7CF-1BBAF5649A90}" srcOrd="4" destOrd="0" presId="urn:microsoft.com/office/officeart/2005/8/layout/chevron2"/>
    <dgm:cxn modelId="{1884C44E-AAE4-4928-BCEA-4CE299CDA1D4}" type="presParOf" srcId="{8EA44852-25B4-4DC2-A7CF-1BBAF5649A90}" destId="{09B16F14-4194-43F7-9E75-15F2BA6DD2BC}" srcOrd="0" destOrd="0" presId="urn:microsoft.com/office/officeart/2005/8/layout/chevron2"/>
    <dgm:cxn modelId="{0BE77316-4E2B-47EB-89B6-C5C67363C5E1}" type="presParOf" srcId="{8EA44852-25B4-4DC2-A7CF-1BBAF5649A90}" destId="{185E71B4-3A53-48F7-83D9-E993400522E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2C049-E65F-4E3F-B4DC-E4F2A0712E87}">
      <dsp:nvSpPr>
        <dsp:cNvPr id="0" name=""/>
        <dsp:cNvSpPr/>
      </dsp:nvSpPr>
      <dsp:spPr>
        <a:xfrm rot="16200000">
          <a:off x="1997216" y="-1897684"/>
          <a:ext cx="784830" cy="47792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t>فتح برنامج إكسل.</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إدخال البيانات الأساسية التالية: الأرباح المستهدفة، التكاليف الثابتة.</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إدخال البيانات الأساسية لكل منتج: اسم المنتج، سعر البيع، التكلفة المتغيرة للوحدة، هامش المساهمة (فارغا)، تشكيلة المنتجات.</a:t>
          </a:r>
          <a:endParaRPr lang="ar-SA" sz="1200" kern="1200" dirty="0"/>
        </a:p>
      </dsp:txBody>
      <dsp:txXfrm rot="5400000">
        <a:off x="38311" y="137845"/>
        <a:ext cx="4740952" cy="708206"/>
      </dsp:txXfrm>
    </dsp:sp>
    <dsp:sp modelId="{21CE78F5-7BFF-46D4-B925-0A4555324AF2}">
      <dsp:nvSpPr>
        <dsp:cNvPr id="0" name=""/>
        <dsp:cNvSpPr/>
      </dsp:nvSpPr>
      <dsp:spPr>
        <a:xfrm>
          <a:off x="4770948" y="0"/>
          <a:ext cx="2688336" cy="9810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kern="1200" dirty="0" smtClean="0"/>
            <a:t>الخطوة 1 </a:t>
          </a:r>
        </a:p>
        <a:p>
          <a:pPr lvl="0" algn="ctr" defTabSz="889000" rtl="1">
            <a:lnSpc>
              <a:spcPct val="90000"/>
            </a:lnSpc>
            <a:spcBef>
              <a:spcPct val="0"/>
            </a:spcBef>
            <a:spcAft>
              <a:spcPct val="35000"/>
            </a:spcAft>
          </a:pPr>
          <a:r>
            <a:rPr lang="ar-SA" sz="2000" kern="1200" dirty="0" smtClean="0"/>
            <a:t>تجهيز البيانات</a:t>
          </a:r>
          <a:endParaRPr lang="ar-SA" sz="2000" kern="1200" dirty="0"/>
        </a:p>
      </dsp:txBody>
      <dsp:txXfrm>
        <a:off x="4818838" y="47890"/>
        <a:ext cx="2592556" cy="885257"/>
      </dsp:txXfrm>
    </dsp:sp>
    <dsp:sp modelId="{0589196F-9462-47FA-A699-0D6839D6F7FC}">
      <dsp:nvSpPr>
        <dsp:cNvPr id="0" name=""/>
        <dsp:cNvSpPr/>
      </dsp:nvSpPr>
      <dsp:spPr>
        <a:xfrm rot="16200000">
          <a:off x="1625011" y="-578915"/>
          <a:ext cx="1549066" cy="476993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t>حساب هامش المساهمة لكل منتج = سعر البيع للمنتج - التكلفة المتغيرة للمنتج.</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حساب متوسط سعر البيع= (سعر بيع منتج1× نسبته) + (سعر بيع منتج2× نسبته)+(سعر بيع منتج3× نسبته).</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حساب متوسط التكاليف المتغيرة= سحب المقبض لليسار (مع تثبيت النسبة في المعادلة السابقة).</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حساب متوسط هامش المساهمة= متوسط سعر البيع- متوسط التكاليف المتغيرة.</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إجمالي نقطة التعادل بالوحدات = التكاليف الثابتة ÷ متوسط هامش المساهمة.</a:t>
          </a:r>
          <a:endParaRPr lang="ar-SA" sz="1200" kern="1200" dirty="0"/>
        </a:p>
        <a:p>
          <a:pPr marL="114300" lvl="1" indent="-114300" algn="r" defTabSz="533400" rtl="1">
            <a:lnSpc>
              <a:spcPct val="90000"/>
            </a:lnSpc>
            <a:spcBef>
              <a:spcPct val="0"/>
            </a:spcBef>
            <a:spcAft>
              <a:spcPct val="15000"/>
            </a:spcAft>
            <a:buChar char="••"/>
          </a:pPr>
          <a:r>
            <a:rPr lang="ar-SA" sz="1200" kern="1200" dirty="0" smtClean="0"/>
            <a:t>نقطة التعادل للمنتج= نقطة التعادل لتشكيلة المنتجات × نسبة المنتج.</a:t>
          </a:r>
          <a:endParaRPr lang="ar-SA" sz="1200" kern="1200" dirty="0"/>
        </a:p>
        <a:p>
          <a:pPr marL="114300" lvl="1" indent="-114300" algn="r" defTabSz="533400" rtl="1">
            <a:lnSpc>
              <a:spcPct val="90000"/>
            </a:lnSpc>
            <a:spcBef>
              <a:spcPct val="0"/>
            </a:spcBef>
            <a:spcAft>
              <a:spcPct val="15000"/>
            </a:spcAft>
            <a:buChar char="••"/>
          </a:pPr>
          <a:r>
            <a:rPr lang="ar-SA" sz="1200" kern="1200" dirty="0" smtClean="0"/>
            <a:t>نقطة التعادل (بالريالات) لكل منتج = نقطة التعادل بالوحدات × سعر البيع.</a:t>
          </a:r>
          <a:endParaRPr lang="ar-SA" sz="1200" kern="1200" dirty="0"/>
        </a:p>
      </dsp:txBody>
      <dsp:txXfrm rot="5400000">
        <a:off x="90197" y="1107137"/>
        <a:ext cx="4694315" cy="1397828"/>
      </dsp:txXfrm>
    </dsp:sp>
    <dsp:sp modelId="{6FF99444-5108-47A0-A62A-31A05CC66B4E}">
      <dsp:nvSpPr>
        <dsp:cNvPr id="0" name=""/>
        <dsp:cNvSpPr/>
      </dsp:nvSpPr>
      <dsp:spPr>
        <a:xfrm>
          <a:off x="4784512" y="1315532"/>
          <a:ext cx="2683087" cy="9810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kern="1200" dirty="0" smtClean="0"/>
            <a:t>الخطوة 2 </a:t>
          </a:r>
        </a:p>
        <a:p>
          <a:pPr lvl="0" algn="ctr" defTabSz="889000" rtl="1">
            <a:lnSpc>
              <a:spcPct val="90000"/>
            </a:lnSpc>
            <a:spcBef>
              <a:spcPct val="0"/>
            </a:spcBef>
            <a:spcAft>
              <a:spcPct val="35000"/>
            </a:spcAft>
          </a:pPr>
          <a:r>
            <a:rPr lang="ar-SA" sz="2000" kern="1200" dirty="0" smtClean="0"/>
            <a:t>حساب نقطة التعادل</a:t>
          </a:r>
        </a:p>
      </dsp:txBody>
      <dsp:txXfrm>
        <a:off x="4832402" y="1363422"/>
        <a:ext cx="2587307" cy="885257"/>
      </dsp:txXfrm>
    </dsp:sp>
    <dsp:sp modelId="{171AA019-FD05-49DD-9301-3E13566657A0}">
      <dsp:nvSpPr>
        <dsp:cNvPr id="0" name=""/>
        <dsp:cNvSpPr/>
      </dsp:nvSpPr>
      <dsp:spPr>
        <a:xfrm rot="16200000">
          <a:off x="1997216" y="730523"/>
          <a:ext cx="784830" cy="47792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t>إجمالي حجم النشاط المستهدف = (التكاليف الثابتة + الربح المستهدف) ÷ متوسط هامش المساهمة.</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حجم النشاط المستهدف للمنتج= إجمالي حجم النشاط المستهدف (تثبيت) × نسبة المنتج.</a:t>
          </a:r>
          <a:endParaRPr lang="ar-SA" sz="1200" kern="1200" dirty="0"/>
        </a:p>
      </dsp:txBody>
      <dsp:txXfrm rot="5400000">
        <a:off x="38311" y="2766052"/>
        <a:ext cx="4740952" cy="708206"/>
      </dsp:txXfrm>
    </dsp:sp>
    <dsp:sp modelId="{3DEF753C-2419-4CC5-941C-E486C5D15708}">
      <dsp:nvSpPr>
        <dsp:cNvPr id="0" name=""/>
        <dsp:cNvSpPr/>
      </dsp:nvSpPr>
      <dsp:spPr>
        <a:xfrm>
          <a:off x="4779264" y="2629636"/>
          <a:ext cx="2688336" cy="9810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kern="1200" dirty="0" smtClean="0"/>
            <a:t>الخطوة 3</a:t>
          </a:r>
        </a:p>
        <a:p>
          <a:pPr lvl="0" algn="ctr" defTabSz="889000" rtl="1">
            <a:lnSpc>
              <a:spcPct val="90000"/>
            </a:lnSpc>
            <a:spcBef>
              <a:spcPct val="0"/>
            </a:spcBef>
            <a:spcAft>
              <a:spcPct val="35000"/>
            </a:spcAft>
          </a:pPr>
          <a:r>
            <a:rPr lang="ar-SA" sz="2000" kern="1200" dirty="0" smtClean="0"/>
            <a:t>حساب حجم النشاط المستهدف</a:t>
          </a:r>
          <a:endParaRPr lang="ar-SA" sz="2000" kern="1200" dirty="0"/>
        </a:p>
      </dsp:txBody>
      <dsp:txXfrm>
        <a:off x="4827154" y="2677526"/>
        <a:ext cx="2592556" cy="885257"/>
      </dsp:txXfrm>
    </dsp:sp>
    <dsp:sp modelId="{8C04F018-ACB2-4299-88CD-8F410B02D5C1}">
      <dsp:nvSpPr>
        <dsp:cNvPr id="0" name=""/>
        <dsp:cNvSpPr/>
      </dsp:nvSpPr>
      <dsp:spPr>
        <a:xfrm rot="16200000">
          <a:off x="1710568" y="1956450"/>
          <a:ext cx="1368045" cy="477459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r" defTabSz="533400" rtl="1">
            <a:lnSpc>
              <a:spcPct val="90000"/>
            </a:lnSpc>
            <a:spcBef>
              <a:spcPct val="0"/>
            </a:spcBef>
            <a:spcAft>
              <a:spcPct val="15000"/>
            </a:spcAft>
            <a:buChar char="••"/>
          </a:pPr>
          <a:r>
            <a:rPr lang="ar-SA" sz="1200" kern="1200" dirty="0" smtClean="0"/>
            <a:t>تحديد مستوى النشاط: بناء على إجمالي نقطة التعادل بالوحدات بحيث تقع في منتصف الفترة.</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سلسة بيانات التكاليف الثابتة: واحدة لكافة مستويات النشاط (تثبيت الخلية).</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سلسلة بيانات التكاليف المتغيرة: مستوى النشاط × متوسط التكلفة المتغيرة (تثبيت الخلية).</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إجمالي التكاليف: التكاليف الثابتة +  التكاليف المتغيرة.</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إجمالي الإيرادات: مستوى النشاط × متوسط سعر البيع (تثبيت الخلية).</a:t>
          </a:r>
          <a:endParaRPr lang="ar-SA" sz="1200" kern="1200" dirty="0"/>
        </a:p>
        <a:p>
          <a:pPr marL="114300" lvl="1" indent="-114300" algn="r" defTabSz="533400" rtl="1">
            <a:lnSpc>
              <a:spcPct val="90000"/>
            </a:lnSpc>
            <a:spcBef>
              <a:spcPct val="0"/>
            </a:spcBef>
            <a:spcAft>
              <a:spcPct val="15000"/>
            </a:spcAft>
            <a:buChar char="••"/>
          </a:pPr>
          <a:r>
            <a:rPr lang="ar-SA" sz="1200" kern="1200" dirty="0" smtClean="0"/>
            <a:t>الربح (الخسارة)= إجمالي الإيرادات- إجمالي التكاليف.</a:t>
          </a:r>
          <a:endParaRPr lang="ar-SA" sz="1200" kern="1200" dirty="0"/>
        </a:p>
      </dsp:txBody>
      <dsp:txXfrm rot="5400000">
        <a:off x="74075" y="3726507"/>
        <a:ext cx="4707814" cy="1234481"/>
      </dsp:txXfrm>
    </dsp:sp>
    <dsp:sp modelId="{064428C7-8B25-44D5-AC5D-FF036C3233EE}">
      <dsp:nvSpPr>
        <dsp:cNvPr id="0" name=""/>
        <dsp:cNvSpPr/>
      </dsp:nvSpPr>
      <dsp:spPr>
        <a:xfrm>
          <a:off x="4781889" y="3853229"/>
          <a:ext cx="2685710" cy="9810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kern="1200" dirty="0" smtClean="0"/>
            <a:t>الخطوة 4</a:t>
          </a:r>
        </a:p>
        <a:p>
          <a:pPr lvl="0" algn="ctr" defTabSz="889000" rtl="1">
            <a:lnSpc>
              <a:spcPct val="90000"/>
            </a:lnSpc>
            <a:spcBef>
              <a:spcPct val="0"/>
            </a:spcBef>
            <a:spcAft>
              <a:spcPct val="35000"/>
            </a:spcAft>
          </a:pPr>
          <a:r>
            <a:rPr lang="ar-SA" sz="2000" kern="1200" dirty="0" smtClean="0"/>
            <a:t>إيجاد سلاسل البيانات</a:t>
          </a:r>
        </a:p>
      </dsp:txBody>
      <dsp:txXfrm>
        <a:off x="4829779" y="3901119"/>
        <a:ext cx="2589930" cy="8852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97790-E764-4996-9634-26F037861A2D}">
      <dsp:nvSpPr>
        <dsp:cNvPr id="0" name=""/>
        <dsp:cNvSpPr/>
      </dsp:nvSpPr>
      <dsp:spPr>
        <a:xfrm rot="5400000">
          <a:off x="2521598" y="226655"/>
          <a:ext cx="1336472" cy="93553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t>تحديد سلاسل البيانات</a:t>
          </a:r>
          <a:endParaRPr lang="ar-SA" sz="1200" kern="1200" dirty="0"/>
        </a:p>
      </dsp:txBody>
      <dsp:txXfrm rot="-5400000">
        <a:off x="2722069" y="493949"/>
        <a:ext cx="935530" cy="400942"/>
      </dsp:txXfrm>
    </dsp:sp>
    <dsp:sp modelId="{A6A4357D-9C98-4703-B300-B855D4FBF490}">
      <dsp:nvSpPr>
        <dsp:cNvPr id="0" name=""/>
        <dsp:cNvSpPr/>
      </dsp:nvSpPr>
      <dsp:spPr>
        <a:xfrm rot="16200000">
          <a:off x="926681" y="-900496"/>
          <a:ext cx="868707" cy="272206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85344" bIns="7620" numCol="1" spcCol="1270" anchor="ctr" anchorCtr="0">
          <a:noAutofit/>
        </a:bodyPr>
        <a:lstStyle/>
        <a:p>
          <a:pPr marL="114300" lvl="1" indent="-114300" algn="r" defTabSz="533400" rtl="1">
            <a:lnSpc>
              <a:spcPct val="90000"/>
            </a:lnSpc>
            <a:spcBef>
              <a:spcPct val="0"/>
            </a:spcBef>
            <a:spcAft>
              <a:spcPct val="15000"/>
            </a:spcAft>
            <a:buChar char="••"/>
          </a:pPr>
          <a:r>
            <a:rPr lang="ar-SA" sz="1200" b="1" kern="1200" dirty="0" smtClean="0"/>
            <a:t>الربح (الخسارة).</a:t>
          </a:r>
          <a:endParaRPr lang="ar-SA" sz="1200" b="1" kern="1200" dirty="0"/>
        </a:p>
      </dsp:txBody>
      <dsp:txXfrm rot="5400000">
        <a:off x="42408" y="68591"/>
        <a:ext cx="2679662" cy="783893"/>
      </dsp:txXfrm>
    </dsp:sp>
    <dsp:sp modelId="{48870460-1CE8-4E23-A409-05AD1A9B92DA}">
      <dsp:nvSpPr>
        <dsp:cNvPr id="0" name=""/>
        <dsp:cNvSpPr/>
      </dsp:nvSpPr>
      <dsp:spPr>
        <a:xfrm rot="5400000">
          <a:off x="2521598" y="1378906"/>
          <a:ext cx="1336472" cy="93553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t>اختيار نوع التخطيط</a:t>
          </a:r>
          <a:endParaRPr lang="ar-SA" sz="1200" kern="1200" dirty="0"/>
        </a:p>
      </dsp:txBody>
      <dsp:txXfrm rot="-5400000">
        <a:off x="2722069" y="1646200"/>
        <a:ext cx="935530" cy="400942"/>
      </dsp:txXfrm>
    </dsp:sp>
    <dsp:sp modelId="{86EB21E5-A54C-4868-8006-A7B0E7E967D2}">
      <dsp:nvSpPr>
        <dsp:cNvPr id="0" name=""/>
        <dsp:cNvSpPr/>
      </dsp:nvSpPr>
      <dsp:spPr>
        <a:xfrm rot="16200000">
          <a:off x="926681" y="251754"/>
          <a:ext cx="868707" cy="272206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85344" bIns="7620" numCol="1" spcCol="1270" anchor="ctr" anchorCtr="0">
          <a:noAutofit/>
        </a:bodyPr>
        <a:lstStyle/>
        <a:p>
          <a:pPr marL="114300" lvl="1" indent="-114300" algn="r" defTabSz="533400" rtl="1">
            <a:lnSpc>
              <a:spcPct val="90000"/>
            </a:lnSpc>
            <a:spcBef>
              <a:spcPct val="0"/>
            </a:spcBef>
            <a:spcAft>
              <a:spcPct val="15000"/>
            </a:spcAft>
            <a:buChar char="••"/>
          </a:pPr>
          <a:r>
            <a:rPr lang="ar-SA" sz="1200" b="1" kern="1200" dirty="0" smtClean="0"/>
            <a:t>النوع: خطي- خطي بعلامات.</a:t>
          </a:r>
          <a:endParaRPr lang="ar-SA" sz="1200" b="1" kern="1200" dirty="0"/>
        </a:p>
      </dsp:txBody>
      <dsp:txXfrm rot="5400000">
        <a:off x="42408" y="1220842"/>
        <a:ext cx="2679662" cy="783893"/>
      </dsp:txXfrm>
    </dsp:sp>
    <dsp:sp modelId="{09B16F14-4194-43F7-9E75-15F2BA6DD2BC}">
      <dsp:nvSpPr>
        <dsp:cNvPr id="0" name=""/>
        <dsp:cNvSpPr/>
      </dsp:nvSpPr>
      <dsp:spPr>
        <a:xfrm rot="5400000">
          <a:off x="2521598" y="2724014"/>
          <a:ext cx="1336472" cy="93553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t>تنسيق الخريطة</a:t>
          </a:r>
          <a:endParaRPr lang="ar-SA" sz="1200" kern="1200" dirty="0"/>
        </a:p>
      </dsp:txBody>
      <dsp:txXfrm rot="-5400000">
        <a:off x="2722069" y="2991308"/>
        <a:ext cx="935530" cy="400942"/>
      </dsp:txXfrm>
    </dsp:sp>
    <dsp:sp modelId="{185E71B4-3A53-48F7-83D9-E993400522E1}">
      <dsp:nvSpPr>
        <dsp:cNvPr id="0" name=""/>
        <dsp:cNvSpPr/>
      </dsp:nvSpPr>
      <dsp:spPr>
        <a:xfrm rot="16200000">
          <a:off x="733823" y="1596862"/>
          <a:ext cx="1254421" cy="272206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85344" bIns="7620" numCol="1" spcCol="1270" anchor="ctr" anchorCtr="0">
          <a:noAutofit/>
        </a:bodyPr>
        <a:lstStyle/>
        <a:p>
          <a:pPr marL="114300" lvl="1" indent="-114300" algn="r" defTabSz="533400" rtl="1">
            <a:lnSpc>
              <a:spcPct val="90000"/>
            </a:lnSpc>
            <a:spcBef>
              <a:spcPct val="0"/>
            </a:spcBef>
            <a:spcAft>
              <a:spcPct val="15000"/>
            </a:spcAft>
            <a:buChar char="••"/>
          </a:pPr>
          <a:r>
            <a:rPr lang="ar-SA" sz="1200" b="1" kern="1200" dirty="0" smtClean="0"/>
            <a:t>تغيير مستوى النشاط: تصميم- تحديد البيانات - تسمية المحور الأفقي (مستويات النشاط).</a:t>
          </a:r>
          <a:endParaRPr lang="ar-SA" sz="1200" b="1" kern="1200" dirty="0"/>
        </a:p>
        <a:p>
          <a:pPr marL="114300" lvl="1" indent="-114300" algn="r" defTabSz="533400" rtl="1">
            <a:lnSpc>
              <a:spcPct val="90000"/>
            </a:lnSpc>
            <a:spcBef>
              <a:spcPct val="0"/>
            </a:spcBef>
            <a:spcAft>
              <a:spcPct val="15000"/>
            </a:spcAft>
            <a:buChar char="••"/>
          </a:pPr>
          <a:r>
            <a:rPr lang="ar-SA" sz="1200" b="1" kern="1200" dirty="0" smtClean="0"/>
            <a:t>عنوان المخطط: تخطيط - عنوان المخطط (خريطة الربحية).</a:t>
          </a:r>
          <a:endParaRPr lang="ar-SA" sz="1200" b="1" kern="1200" dirty="0"/>
        </a:p>
        <a:p>
          <a:pPr marL="114300" lvl="1" indent="-114300" algn="r" defTabSz="533400" rtl="1">
            <a:lnSpc>
              <a:spcPct val="90000"/>
            </a:lnSpc>
            <a:spcBef>
              <a:spcPct val="0"/>
            </a:spcBef>
            <a:spcAft>
              <a:spcPct val="15000"/>
            </a:spcAft>
            <a:buChar char="••"/>
          </a:pPr>
          <a:r>
            <a:rPr lang="ar-SA" sz="1200" b="1" kern="1200" dirty="0" smtClean="0"/>
            <a:t>عناوين المحاور: تخطيط – عناوين المحاور الأفقي (مستوى النشاط)، المحور العمودي (الربح (الخسارة) بالريال).</a:t>
          </a:r>
          <a:endParaRPr lang="ar-SA" sz="1200" b="1" kern="1200" dirty="0"/>
        </a:p>
      </dsp:txBody>
      <dsp:txXfrm rot="5400000">
        <a:off x="61235" y="2391922"/>
        <a:ext cx="2660833" cy="113194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2C1EF9C3-B372-4C7B-B78E-0E7232E8557B}" type="datetimeFigureOut">
              <a:rPr lang="en-US"/>
              <a:pPr>
                <a:defRPr/>
              </a:pPr>
              <a:t>10/14/2014</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311032A6-67A2-4D5D-9B63-817C05B0F719}" type="slidenum">
              <a:rPr lang="en-US"/>
              <a:pPr>
                <a:defRPr/>
              </a:pPr>
              <a:t>‹#›</a:t>
            </a:fld>
            <a:endParaRPr lang="en-US"/>
          </a:p>
        </p:txBody>
      </p:sp>
    </p:spTree>
    <p:extLst>
      <p:ext uri="{BB962C8B-B14F-4D97-AF65-F5344CB8AC3E}">
        <p14:creationId xmlns:p14="http://schemas.microsoft.com/office/powerpoint/2010/main" val="347783471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94A57CC-59D1-4226-9629-56EFEC8E465F}" type="datetimeFigureOut">
              <a:rPr lang="en-US"/>
              <a:pPr>
                <a:defRPr/>
              </a:pPr>
              <a:t>10/14/2014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7A009FD-BDC8-4882-B7D5-59B1CF2BE0DA}" type="slidenum">
              <a:rPr lang="en-US"/>
              <a:pPr>
                <a:defRPr/>
              </a:pPr>
              <a:t>‹#›</a:t>
            </a:fld>
            <a:endParaRPr lang="en-US"/>
          </a:p>
        </p:txBody>
      </p:sp>
    </p:spTree>
    <p:extLst>
      <p:ext uri="{BB962C8B-B14F-4D97-AF65-F5344CB8AC3E}">
        <p14:creationId xmlns:p14="http://schemas.microsoft.com/office/powerpoint/2010/main" val="2539438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F694B44-AFCC-4CB1-AA22-8EA27A787202}" type="datetimeFigureOut">
              <a:rPr lang="en-US"/>
              <a:pPr>
                <a:defRPr/>
              </a:pPr>
              <a:t>10/14/2014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0F6BB13-918E-445C-8B51-D659C008402C}" type="slidenum">
              <a:rPr lang="en-US"/>
              <a:pPr>
                <a:defRPr/>
              </a:pPr>
              <a:t>‹#›</a:t>
            </a:fld>
            <a:endParaRPr lang="en-US"/>
          </a:p>
        </p:txBody>
      </p:sp>
    </p:spTree>
    <p:extLst>
      <p:ext uri="{BB962C8B-B14F-4D97-AF65-F5344CB8AC3E}">
        <p14:creationId xmlns:p14="http://schemas.microsoft.com/office/powerpoint/2010/main" val="210595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98911F8A-9A3B-418A-9ECB-B0F80A4D9150}" type="datetimeFigureOut">
              <a:rPr lang="en-US"/>
              <a:pPr>
                <a:defRPr/>
              </a:pPr>
              <a:t>10/14/2014</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7FDA2AF5-4A6D-491F-AD9B-4900BB282C62}"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29795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67B4C3F8-A17B-40C7-A11F-5BE12BA9E00B}" type="datetimeFigureOut">
              <a:rPr lang="en-US"/>
              <a:pPr>
                <a:defRPr/>
              </a:pPr>
              <a:t>10/14/2014</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96A1757D-3E2D-4C29-9530-4CABE2D19263}" type="slidenum">
              <a:rPr lang="en-US"/>
              <a:pPr>
                <a:defRPr/>
              </a:pPr>
              <a:t>‹#›</a:t>
            </a:fld>
            <a:endParaRPr lang="en-US"/>
          </a:p>
        </p:txBody>
      </p:sp>
    </p:spTree>
    <p:extLst>
      <p:ext uri="{BB962C8B-B14F-4D97-AF65-F5344CB8AC3E}">
        <p14:creationId xmlns:p14="http://schemas.microsoft.com/office/powerpoint/2010/main" val="28364399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E3F73F8-5036-4C9D-9489-F45A4EF681D3}" type="datetimeFigureOut">
              <a:rPr lang="en-US"/>
              <a:pPr>
                <a:defRPr/>
              </a:pPr>
              <a:t>10/14/2014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C34D733-CB58-485C-80BB-F703FC90966B}" type="slidenum">
              <a:rPr lang="en-US"/>
              <a:pPr>
                <a:defRPr/>
              </a:pPr>
              <a:t>‹#›</a:t>
            </a:fld>
            <a:endParaRPr lang="en-US"/>
          </a:p>
        </p:txBody>
      </p:sp>
    </p:spTree>
    <p:extLst>
      <p:ext uri="{BB962C8B-B14F-4D97-AF65-F5344CB8AC3E}">
        <p14:creationId xmlns:p14="http://schemas.microsoft.com/office/powerpoint/2010/main" val="166185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1BA7A550-102C-44FE-BEC1-31A2A644E2C9}" type="datetimeFigureOut">
              <a:rPr lang="en-US"/>
              <a:pPr>
                <a:defRPr/>
              </a:pPr>
              <a:t>10/14/2014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09F74B03-F13D-4A51-8C77-B92F861F4C70}" type="slidenum">
              <a:rPr lang="en-US"/>
              <a:pPr>
                <a:defRPr/>
              </a:pPr>
              <a:t>‹#›</a:t>
            </a:fld>
            <a:endParaRPr lang="en-US"/>
          </a:p>
        </p:txBody>
      </p:sp>
    </p:spTree>
    <p:extLst>
      <p:ext uri="{BB962C8B-B14F-4D97-AF65-F5344CB8AC3E}">
        <p14:creationId xmlns:p14="http://schemas.microsoft.com/office/powerpoint/2010/main" val="83553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FE873F23-5ED1-4F6C-93B2-0552A323D7D6}" type="datetimeFigureOut">
              <a:rPr lang="en-US"/>
              <a:pPr>
                <a:defRPr/>
              </a:pPr>
              <a:t>10/14/2014</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E1737989-A042-43D8-B399-89B62783638D}"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020217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DAE334C-B333-47A6-9F7B-D55114C7FD4D}" type="datetimeFigureOut">
              <a:rPr lang="en-US"/>
              <a:pPr>
                <a:defRPr/>
              </a:pPr>
              <a:t>10/14/2014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845D62B-873E-4814-9987-5744F4FBB66C}" type="slidenum">
              <a:rPr lang="en-US"/>
              <a:pPr>
                <a:defRPr/>
              </a:pPr>
              <a:t>‹#›</a:t>
            </a:fld>
            <a:endParaRPr lang="en-US"/>
          </a:p>
        </p:txBody>
      </p:sp>
    </p:spTree>
    <p:extLst>
      <p:ext uri="{BB962C8B-B14F-4D97-AF65-F5344CB8AC3E}">
        <p14:creationId xmlns:p14="http://schemas.microsoft.com/office/powerpoint/2010/main" val="493859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7" name="Straight Connector 17"/>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8" name="Straight Connector 1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2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58106CF1-60A3-48D4-8EDB-BA76EA6E6F2B}" type="datetimeFigureOut">
              <a:rPr lang="en-US"/>
              <a:pPr>
                <a:defRPr/>
              </a:pPr>
              <a:t>10/14/2014</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D6850E18-EC3D-4EBE-B1D1-502F18679082}"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92287353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Straight Connector 17"/>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1" name="Straight Connector 23"/>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3E70706B-A921-462E-9BE1-5B9F1F0C7498}" type="datetimeFigureOut">
              <a:rPr lang="en-US"/>
              <a:pPr>
                <a:defRPr/>
              </a:pPr>
              <a:t>10/14/2014</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4F2D6AD9-F9F9-4BEF-83E8-FEE44B547CE9}"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35865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A46523B9-3F57-46C5-BCF6-49B86E15AFF9}" type="datetimeFigureOut">
              <a:rPr lang="en-US"/>
              <a:pPr>
                <a:defRPr/>
              </a:pPr>
              <a:t>10/14/2014</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264653A1-56A0-4D6F-8470-07EBB184D0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8" r:id="rId4"/>
    <p:sldLayoutId id="2147483679" r:id="rId5"/>
    <p:sldLayoutId id="2147483686" r:id="rId6"/>
    <p:sldLayoutId id="2147483680" r:id="rId7"/>
    <p:sldLayoutId id="2147483687" r:id="rId8"/>
    <p:sldLayoutId id="2147483688" r:id="rId9"/>
    <p:sldLayoutId id="2147483681" r:id="rId10"/>
    <p:sldLayoutId id="2147483682"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438400"/>
            <a:ext cx="6172200" cy="2579688"/>
          </a:xfrm>
        </p:spPr>
        <p:txBody>
          <a:bodyPr>
            <a:noAutofit/>
          </a:bodyPr>
          <a:lstStyle/>
          <a:p>
            <a:pPr algn="ctr" fontAlgn="auto">
              <a:spcAft>
                <a:spcPts val="0"/>
              </a:spcAft>
              <a:defRPr/>
            </a:pPr>
            <a:r>
              <a:rPr lang="ar-SA" sz="3600" dirty="0" smtClean="0">
                <a:solidFill>
                  <a:schemeClr val="accent1">
                    <a:lumMod val="50000"/>
                  </a:schemeClr>
                </a:solidFill>
                <a:effectLst>
                  <a:outerShdw blurRad="38100" dist="38100" dir="2700000" algn="tl">
                    <a:srgbClr val="000000">
                      <a:alpha val="43137"/>
                    </a:srgbClr>
                  </a:outerShdw>
                </a:effectLst>
              </a:rPr>
              <a:t/>
            </a:r>
            <a:br>
              <a:rPr lang="ar-SA" sz="3600" dirty="0" smtClean="0">
                <a:solidFill>
                  <a:schemeClr val="accent1">
                    <a:lumMod val="50000"/>
                  </a:schemeClr>
                </a:solidFill>
                <a:effectLst>
                  <a:outerShdw blurRad="38100" dist="38100" dir="2700000" algn="tl">
                    <a:srgbClr val="000000">
                      <a:alpha val="43137"/>
                    </a:srgbClr>
                  </a:outerShdw>
                </a:effectLst>
              </a:rPr>
            </a:br>
            <a:r>
              <a:rPr lang="ar-SA" sz="3600" dirty="0" smtClean="0">
                <a:solidFill>
                  <a:schemeClr val="accent1">
                    <a:lumMod val="50000"/>
                  </a:schemeClr>
                </a:solidFill>
                <a:effectLst>
                  <a:outerShdw blurRad="38100" dist="38100" dir="2700000" algn="tl">
                    <a:srgbClr val="000000">
                      <a:alpha val="43137"/>
                    </a:srgbClr>
                  </a:outerShdw>
                </a:effectLst>
              </a:rPr>
              <a:t/>
            </a:r>
            <a:br>
              <a:rPr lang="ar-SA" sz="3600" dirty="0" smtClean="0">
                <a:solidFill>
                  <a:schemeClr val="accent1">
                    <a:lumMod val="50000"/>
                  </a:schemeClr>
                </a:solidFill>
                <a:effectLst>
                  <a:outerShdw blurRad="38100" dist="38100" dir="2700000" algn="tl">
                    <a:srgbClr val="000000">
                      <a:alpha val="43137"/>
                    </a:srgbClr>
                  </a:outerShdw>
                </a:effectLst>
              </a:rPr>
            </a:br>
            <a:r>
              <a:rPr lang="ar-SA" sz="3600" dirty="0" smtClean="0">
                <a:solidFill>
                  <a:schemeClr val="accent1">
                    <a:lumMod val="50000"/>
                  </a:schemeClr>
                </a:solidFill>
                <a:effectLst>
                  <a:outerShdw blurRad="38100" dist="38100" dir="2700000" algn="tl">
                    <a:srgbClr val="000000">
                      <a:alpha val="43137"/>
                    </a:srgbClr>
                  </a:outerShdw>
                </a:effectLst>
              </a:rPr>
              <a:t/>
            </a:r>
            <a:br>
              <a:rPr lang="ar-SA" sz="3600" dirty="0" smtClean="0">
                <a:solidFill>
                  <a:schemeClr val="accent1">
                    <a:lumMod val="50000"/>
                  </a:schemeClr>
                </a:solidFill>
                <a:effectLst>
                  <a:outerShdw blurRad="38100" dist="38100" dir="2700000" algn="tl">
                    <a:srgbClr val="000000">
                      <a:alpha val="43137"/>
                    </a:srgbClr>
                  </a:outerShdw>
                </a:effectLst>
              </a:rPr>
            </a:br>
            <a:r>
              <a:rPr lang="ar-SA" sz="3600" dirty="0" smtClean="0">
                <a:solidFill>
                  <a:schemeClr val="accent1">
                    <a:lumMod val="50000"/>
                  </a:schemeClr>
                </a:solidFill>
                <a:effectLst>
                  <a:outerShdw blurRad="38100" dist="38100" dir="2700000" algn="tl">
                    <a:srgbClr val="000000">
                      <a:alpha val="43137"/>
                    </a:srgbClr>
                  </a:outerShdw>
                </a:effectLst>
              </a:rPr>
              <a:t/>
            </a:r>
            <a:br>
              <a:rPr lang="ar-SA" sz="3600" dirty="0" smtClean="0">
                <a:solidFill>
                  <a:schemeClr val="accent1">
                    <a:lumMod val="50000"/>
                  </a:schemeClr>
                </a:solidFill>
                <a:effectLst>
                  <a:outerShdw blurRad="38100" dist="38100" dir="2700000" algn="tl">
                    <a:srgbClr val="000000">
                      <a:alpha val="43137"/>
                    </a:srgbClr>
                  </a:outerShdw>
                </a:effectLst>
              </a:rPr>
            </a:br>
            <a:r>
              <a:rPr lang="ar-SA" sz="3600" dirty="0" smtClean="0">
                <a:solidFill>
                  <a:schemeClr val="accent1">
                    <a:lumMod val="50000"/>
                  </a:schemeClr>
                </a:solidFill>
                <a:effectLst>
                  <a:outerShdw blurRad="38100" dist="38100" dir="2700000" algn="tl">
                    <a:srgbClr val="000000">
                      <a:alpha val="43137"/>
                    </a:srgbClr>
                  </a:outerShdw>
                </a:effectLst>
              </a:rPr>
              <a:t/>
            </a:r>
            <a:br>
              <a:rPr lang="ar-SA" sz="3600" dirty="0" smtClean="0">
                <a:solidFill>
                  <a:schemeClr val="accent1">
                    <a:lumMod val="50000"/>
                  </a:schemeClr>
                </a:solidFill>
                <a:effectLst>
                  <a:outerShdw blurRad="38100" dist="38100" dir="2700000" algn="tl">
                    <a:srgbClr val="000000">
                      <a:alpha val="43137"/>
                    </a:srgbClr>
                  </a:outerShdw>
                </a:effectLst>
              </a:rPr>
            </a:br>
            <a:r>
              <a:rPr lang="ar-SA" sz="3600" dirty="0" smtClean="0">
                <a:solidFill>
                  <a:schemeClr val="accent1">
                    <a:lumMod val="50000"/>
                  </a:schemeClr>
                </a:solidFill>
                <a:effectLst>
                  <a:outerShdw blurRad="38100" dist="38100" dir="2700000" algn="tl">
                    <a:srgbClr val="000000">
                      <a:alpha val="43137"/>
                    </a:srgbClr>
                  </a:outerShdw>
                </a:effectLst>
              </a:rPr>
              <a:t>نموذج تحليل العلاقة بين التكلفة والحجم والربح </a:t>
            </a:r>
            <a:br>
              <a:rPr lang="ar-SA" sz="3600" dirty="0" smtClean="0">
                <a:solidFill>
                  <a:schemeClr val="accent1">
                    <a:lumMod val="50000"/>
                  </a:schemeClr>
                </a:solidFill>
                <a:effectLst>
                  <a:outerShdw blurRad="38100" dist="38100" dir="2700000" algn="tl">
                    <a:srgbClr val="000000">
                      <a:alpha val="43137"/>
                    </a:srgbClr>
                  </a:outerShdw>
                </a:effectLst>
              </a:rPr>
            </a:br>
            <a:r>
              <a:rPr lang="ar-SA" sz="3600" dirty="0" smtClean="0">
                <a:solidFill>
                  <a:schemeClr val="accent1">
                    <a:lumMod val="50000"/>
                  </a:schemeClr>
                </a:solidFill>
                <a:effectLst>
                  <a:outerShdw blurRad="38100" dist="38100" dir="2700000" algn="tl">
                    <a:srgbClr val="000000">
                      <a:alpha val="43137"/>
                    </a:srgbClr>
                  </a:outerShdw>
                </a:effectLst>
              </a:rPr>
              <a:t>نموذج تحليل التعادل </a:t>
            </a:r>
            <a:br>
              <a:rPr lang="ar-SA" sz="3600" dirty="0" smtClean="0">
                <a:solidFill>
                  <a:schemeClr val="accent1">
                    <a:lumMod val="50000"/>
                  </a:schemeClr>
                </a:solidFill>
                <a:effectLst>
                  <a:outerShdw blurRad="38100" dist="38100" dir="2700000" algn="tl">
                    <a:srgbClr val="000000">
                      <a:alpha val="43137"/>
                    </a:srgbClr>
                  </a:outerShdw>
                </a:effectLst>
              </a:rPr>
            </a:br>
            <a:r>
              <a:rPr lang="ar-SA" sz="3600" dirty="0" smtClean="0">
                <a:solidFill>
                  <a:schemeClr val="accent1">
                    <a:lumMod val="50000"/>
                  </a:schemeClr>
                </a:solidFill>
                <a:effectLst>
                  <a:outerShdw blurRad="38100" dist="38100" dir="2700000" algn="tl">
                    <a:srgbClr val="000000">
                      <a:alpha val="43137"/>
                    </a:srgbClr>
                  </a:outerShdw>
                </a:effectLst>
              </a:rPr>
              <a:t>(في حالة تعدد المنتجات)</a:t>
            </a:r>
            <a:endParaRPr lang="en-US" sz="36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ar-SA" dirty="0" smtClean="0">
                <a:solidFill>
                  <a:srgbClr val="7D3001"/>
                </a:solidFill>
                <a:effectLst>
                  <a:outerShdw blurRad="38100" dist="38100" dir="2700000" algn="tl">
                    <a:srgbClr val="000000">
                      <a:alpha val="43137"/>
                    </a:srgbClr>
                  </a:outerShdw>
                </a:effectLst>
              </a:rPr>
              <a:t>نموذج تحليل التعادل وتعدد المنتجات </a:t>
            </a:r>
            <a:endParaRPr lang="en-US" dirty="0"/>
          </a:p>
        </p:txBody>
      </p:sp>
      <p:sp>
        <p:nvSpPr>
          <p:cNvPr id="9219" name="Content Placeholder 2"/>
          <p:cNvSpPr>
            <a:spLocks noGrp="1"/>
          </p:cNvSpPr>
          <p:nvPr>
            <p:ph sz="quarter" idx="1"/>
          </p:nvPr>
        </p:nvSpPr>
        <p:spPr>
          <a:xfrm>
            <a:off x="457200" y="1600200"/>
            <a:ext cx="7467600" cy="4873625"/>
          </a:xfrm>
        </p:spPr>
        <p:txBody>
          <a:bodyPr/>
          <a:lstStyle/>
          <a:p>
            <a:pPr algn="r" rtl="1">
              <a:lnSpc>
                <a:spcPct val="150000"/>
              </a:lnSpc>
              <a:spcBef>
                <a:spcPts val="1200"/>
              </a:spcBef>
              <a:spcAft>
                <a:spcPts val="1800"/>
              </a:spcAft>
            </a:pPr>
            <a:r>
              <a:rPr lang="ar-SA" sz="3000" smtClean="0"/>
              <a:t>إن غالبية المنشآت الاقتصادية تعمل على تنويع منتجاتها لتلبية احتياجات السوق.</a:t>
            </a:r>
          </a:p>
          <a:p>
            <a:pPr algn="r" rtl="1">
              <a:lnSpc>
                <a:spcPct val="150000"/>
              </a:lnSpc>
              <a:spcBef>
                <a:spcPts val="1200"/>
              </a:spcBef>
              <a:spcAft>
                <a:spcPts val="1800"/>
              </a:spcAft>
            </a:pPr>
            <a:r>
              <a:rPr lang="ar-SA" sz="3000" smtClean="0"/>
              <a:t>يختلف نموذج تحليل التعادل في حالة تعدد المنتجات في أننا نتعامل مع أكثر من منتج لكل منها سعر وتكلفة متغيرة، وهناك تكاليف ثابتة مشتركة تستفيد منها هذه المنتجات بنسب متفاوتة حسب تشكيلة المنتجات</a:t>
            </a:r>
            <a:endParaRPr lang="en-US" sz="3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ar-SA" dirty="0" smtClean="0">
                <a:solidFill>
                  <a:srgbClr val="7D3001"/>
                </a:solidFill>
                <a:effectLst>
                  <a:outerShdw blurRad="38100" dist="38100" dir="2700000" algn="tl">
                    <a:srgbClr val="000000">
                      <a:alpha val="43137"/>
                    </a:srgbClr>
                  </a:outerShdw>
                </a:effectLst>
              </a:rPr>
              <a:t>نموذج تحليل التعادل وتعدد المنتجات </a:t>
            </a:r>
            <a:endParaRPr lang="en-US" dirty="0"/>
          </a:p>
        </p:txBody>
      </p:sp>
      <p:graphicFrame>
        <p:nvGraphicFramePr>
          <p:cNvPr id="4" name="Content Placeholder 3"/>
          <p:cNvGraphicFramePr>
            <a:graphicFrameLocks noGrp="1"/>
          </p:cNvGraphicFramePr>
          <p:nvPr>
            <p:ph sz="quarter" idx="1"/>
          </p:nvPr>
        </p:nvGraphicFramePr>
        <p:xfrm>
          <a:off x="457200" y="1600200"/>
          <a:ext cx="7467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ar-SA" dirty="0" smtClean="0">
                <a:solidFill>
                  <a:srgbClr val="7D3001"/>
                </a:solidFill>
                <a:effectLst>
                  <a:outerShdw blurRad="38100" dist="38100" dir="2700000" algn="tl">
                    <a:srgbClr val="000000">
                      <a:alpha val="43137"/>
                    </a:srgbClr>
                  </a:outerShdw>
                </a:effectLst>
              </a:rPr>
              <a:t>مثال على نموذج تحليل التعادل وتعدد المنتجات </a:t>
            </a:r>
            <a:endParaRPr lang="en-US" dirty="0">
              <a:solidFill>
                <a:srgbClr val="7D300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algn="r" rtl="1" fontAlgn="auto">
              <a:spcAft>
                <a:spcPts val="0"/>
              </a:spcAft>
              <a:buFont typeface="Wingdings"/>
              <a:buChar char=""/>
              <a:defRPr/>
            </a:pPr>
            <a:r>
              <a:rPr lang="ar-SA" sz="2200" dirty="0" smtClean="0">
                <a:solidFill>
                  <a:schemeClr val="accent1">
                    <a:lumMod val="50000"/>
                  </a:schemeClr>
                </a:solidFill>
              </a:rPr>
              <a:t>لبيان كيفية بناء نموذج لتحليل التعادل في حالة تعدد المنتجات نآخذ هذا المثال :</a:t>
            </a:r>
          </a:p>
          <a:p>
            <a:pPr marL="274320" indent="-274320" algn="r" rtl="1" fontAlgn="auto">
              <a:spcAft>
                <a:spcPts val="0"/>
              </a:spcAft>
              <a:buFont typeface="Wingdings"/>
              <a:buChar char=""/>
              <a:defRPr/>
            </a:pPr>
            <a:r>
              <a:rPr lang="ar-SA" sz="2200" dirty="0" smtClean="0"/>
              <a:t>ينتج مصنع القصيم للالبان اربعة منتجات هي الحليب واللبن والزبادي والقشده وفيما يلي بياناتهم :</a:t>
            </a:r>
          </a:p>
          <a:p>
            <a:pPr marL="274320" indent="-274320" algn="r" rtl="1" fontAlgn="auto">
              <a:spcAft>
                <a:spcPts val="0"/>
              </a:spcAft>
              <a:buFont typeface="Wingdings"/>
              <a:buChar char=""/>
              <a:defRPr/>
            </a:pPr>
            <a:endParaRPr lang="ar-SA" dirty="0" smtClean="0"/>
          </a:p>
          <a:p>
            <a:pPr marL="274320" indent="-274320" algn="r" rtl="1" fontAlgn="auto">
              <a:spcAft>
                <a:spcPts val="0"/>
              </a:spcAft>
              <a:buFont typeface="Wingdings"/>
              <a:buChar char=""/>
              <a:defRPr/>
            </a:pPr>
            <a:endParaRPr lang="ar-SA" dirty="0" smtClean="0"/>
          </a:p>
          <a:p>
            <a:pPr marL="274320" indent="-274320" algn="r" rtl="1" fontAlgn="auto">
              <a:spcAft>
                <a:spcPts val="0"/>
              </a:spcAft>
              <a:buFont typeface="Wingdings"/>
              <a:buChar char=""/>
              <a:defRPr/>
            </a:pPr>
            <a:endParaRPr lang="ar-SA" dirty="0" smtClean="0"/>
          </a:p>
          <a:p>
            <a:pPr marL="274320" indent="-274320" algn="r" rtl="1" fontAlgn="auto">
              <a:spcAft>
                <a:spcPts val="0"/>
              </a:spcAft>
              <a:buFont typeface="Wingdings"/>
              <a:buNone/>
              <a:defRPr/>
            </a:pPr>
            <a:endParaRPr lang="ar-SA" dirty="0" smtClean="0"/>
          </a:p>
          <a:p>
            <a:pPr marL="274320" indent="-274320" algn="r" rtl="1" fontAlgn="auto">
              <a:spcAft>
                <a:spcPts val="0"/>
              </a:spcAft>
              <a:buFont typeface="Wingdings"/>
              <a:buChar char=""/>
              <a:defRPr/>
            </a:pPr>
            <a:endParaRPr lang="ar-SA" sz="2200" dirty="0" smtClean="0"/>
          </a:p>
          <a:p>
            <a:pPr marL="274320" indent="-274320" algn="r" rtl="1" fontAlgn="auto">
              <a:spcAft>
                <a:spcPts val="0"/>
              </a:spcAft>
              <a:buFont typeface="Wingdings"/>
              <a:buChar char=""/>
              <a:defRPr/>
            </a:pPr>
            <a:r>
              <a:rPr lang="ar-SA" sz="2200" dirty="0" smtClean="0"/>
              <a:t>وتبلغ التكاليف الثابته المشتركه 300000 ريال وترغب الاداره تحقيق ارباح قدرها 20000 ريال</a:t>
            </a:r>
          </a:p>
          <a:p>
            <a:pPr marL="274320" indent="-274320" algn="r" rtl="1" fontAlgn="auto">
              <a:spcAft>
                <a:spcPts val="0"/>
              </a:spcAft>
              <a:buFont typeface="Wingdings"/>
              <a:buChar char=""/>
              <a:defRPr/>
            </a:pPr>
            <a:r>
              <a:rPr lang="ar-SA" sz="2200" dirty="0" smtClean="0">
                <a:solidFill>
                  <a:schemeClr val="accent1">
                    <a:lumMod val="50000"/>
                  </a:schemeClr>
                </a:solidFill>
              </a:rPr>
              <a:t>المطلوب : </a:t>
            </a:r>
            <a:r>
              <a:rPr lang="ar-SA" sz="2200" dirty="0" smtClean="0"/>
              <a:t>بناء نموذج على الحاسب الالي لبيان العلاقه بين التكلفه والحجم والربح</a:t>
            </a:r>
          </a:p>
          <a:p>
            <a:pPr marL="274320" indent="-274320" fontAlgn="auto">
              <a:spcAft>
                <a:spcPts val="0"/>
              </a:spcAft>
              <a:buFont typeface="Wingdings"/>
              <a:buChar char=""/>
              <a:defRPr/>
            </a:pPr>
            <a:endParaRPr lang="en-US" dirty="0"/>
          </a:p>
        </p:txBody>
      </p:sp>
      <p:graphicFrame>
        <p:nvGraphicFramePr>
          <p:cNvPr id="4" name="Table 3"/>
          <p:cNvGraphicFramePr>
            <a:graphicFrameLocks noGrp="1"/>
          </p:cNvGraphicFramePr>
          <p:nvPr/>
        </p:nvGraphicFramePr>
        <p:xfrm>
          <a:off x="1295400" y="2743200"/>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ar-SA" dirty="0" smtClean="0"/>
                        <a:t>تشكيلة المنتجات </a:t>
                      </a:r>
                      <a:endParaRPr lang="en-US" dirty="0"/>
                    </a:p>
                  </a:txBody>
                  <a:tcPr/>
                </a:tc>
                <a:tc>
                  <a:txBody>
                    <a:bodyPr/>
                    <a:lstStyle/>
                    <a:p>
                      <a:pPr algn="ctr"/>
                      <a:r>
                        <a:rPr lang="ar-SA" dirty="0" smtClean="0"/>
                        <a:t>التكلفة المتغيرة</a:t>
                      </a:r>
                      <a:endParaRPr lang="en-US" dirty="0"/>
                    </a:p>
                  </a:txBody>
                  <a:tcPr/>
                </a:tc>
                <a:tc>
                  <a:txBody>
                    <a:bodyPr/>
                    <a:lstStyle/>
                    <a:p>
                      <a:pPr algn="ctr"/>
                      <a:r>
                        <a:rPr lang="ar-SA" dirty="0" smtClean="0"/>
                        <a:t>سعر البيع</a:t>
                      </a:r>
                      <a:endParaRPr lang="en-US" dirty="0"/>
                    </a:p>
                  </a:txBody>
                  <a:tcPr/>
                </a:tc>
                <a:tc>
                  <a:txBody>
                    <a:bodyPr/>
                    <a:lstStyle/>
                    <a:p>
                      <a:pPr algn="ctr"/>
                      <a:r>
                        <a:rPr lang="ar-SA" dirty="0" smtClean="0"/>
                        <a:t>المنتجات </a:t>
                      </a:r>
                      <a:endParaRPr lang="en-US" dirty="0"/>
                    </a:p>
                  </a:txBody>
                  <a:tcPr/>
                </a:tc>
              </a:tr>
              <a:tr h="370840">
                <a:tc>
                  <a:txBody>
                    <a:bodyPr/>
                    <a:lstStyle/>
                    <a:p>
                      <a:pPr algn="ctr"/>
                      <a:r>
                        <a:rPr lang="ar-SA" dirty="0" smtClean="0"/>
                        <a:t>35 %</a:t>
                      </a:r>
                      <a:endParaRPr lang="en-US" dirty="0"/>
                    </a:p>
                  </a:txBody>
                  <a:tcPr/>
                </a:tc>
                <a:tc>
                  <a:txBody>
                    <a:bodyPr/>
                    <a:lstStyle/>
                    <a:p>
                      <a:pPr algn="ctr"/>
                      <a:r>
                        <a:rPr lang="ar-SA" dirty="0" smtClean="0"/>
                        <a:t>4 ريال</a:t>
                      </a:r>
                      <a:endParaRPr lang="en-US" dirty="0"/>
                    </a:p>
                  </a:txBody>
                  <a:tcPr/>
                </a:tc>
                <a:tc>
                  <a:txBody>
                    <a:bodyPr/>
                    <a:lstStyle/>
                    <a:p>
                      <a:pPr algn="ctr"/>
                      <a:r>
                        <a:rPr lang="ar-SA" dirty="0" smtClean="0"/>
                        <a:t>7 ريال</a:t>
                      </a:r>
                      <a:endParaRPr lang="en-US" dirty="0"/>
                    </a:p>
                  </a:txBody>
                  <a:tcPr/>
                </a:tc>
                <a:tc>
                  <a:txBody>
                    <a:bodyPr/>
                    <a:lstStyle/>
                    <a:p>
                      <a:pPr algn="ctr"/>
                      <a:r>
                        <a:rPr lang="ar-SA" dirty="0" smtClean="0"/>
                        <a:t>حليب  2 لتر</a:t>
                      </a:r>
                      <a:r>
                        <a:rPr lang="ar-SA" baseline="0" dirty="0" smtClean="0"/>
                        <a:t> </a:t>
                      </a:r>
                      <a:endParaRPr lang="en-US" dirty="0"/>
                    </a:p>
                  </a:txBody>
                  <a:tcPr/>
                </a:tc>
              </a:tr>
              <a:tr h="370840">
                <a:tc>
                  <a:txBody>
                    <a:bodyPr/>
                    <a:lstStyle/>
                    <a:p>
                      <a:pPr algn="ctr"/>
                      <a:r>
                        <a:rPr lang="ar-SA" dirty="0" smtClean="0"/>
                        <a:t>25 %</a:t>
                      </a:r>
                      <a:endParaRPr lang="en-US" dirty="0"/>
                    </a:p>
                  </a:txBody>
                  <a:tcPr/>
                </a:tc>
                <a:tc>
                  <a:txBody>
                    <a:bodyPr/>
                    <a:lstStyle/>
                    <a:p>
                      <a:pPr algn="ctr"/>
                      <a:r>
                        <a:rPr lang="ar-SA" dirty="0" smtClean="0"/>
                        <a:t>5 ريال</a:t>
                      </a:r>
                      <a:endParaRPr lang="en-US" dirty="0"/>
                    </a:p>
                  </a:txBody>
                  <a:tcPr/>
                </a:tc>
                <a:tc>
                  <a:txBody>
                    <a:bodyPr/>
                    <a:lstStyle/>
                    <a:p>
                      <a:pPr algn="ctr"/>
                      <a:r>
                        <a:rPr lang="ar-SA" dirty="0" smtClean="0"/>
                        <a:t>7 ريال</a:t>
                      </a:r>
                      <a:endParaRPr lang="en-US" dirty="0"/>
                    </a:p>
                  </a:txBody>
                  <a:tcPr/>
                </a:tc>
                <a:tc>
                  <a:txBody>
                    <a:bodyPr/>
                    <a:lstStyle/>
                    <a:p>
                      <a:pPr algn="ctr"/>
                      <a:r>
                        <a:rPr lang="ar-SA" dirty="0" smtClean="0"/>
                        <a:t>لبن 2 لتر</a:t>
                      </a:r>
                      <a:endParaRPr lang="en-US" dirty="0"/>
                    </a:p>
                  </a:txBody>
                  <a:tcPr/>
                </a:tc>
              </a:tr>
              <a:tr h="370840">
                <a:tc>
                  <a:txBody>
                    <a:bodyPr/>
                    <a:lstStyle/>
                    <a:p>
                      <a:pPr algn="ctr"/>
                      <a:r>
                        <a:rPr lang="ar-SA" dirty="0" smtClean="0"/>
                        <a:t>30 %</a:t>
                      </a:r>
                      <a:endParaRPr lang="en-US" dirty="0"/>
                    </a:p>
                  </a:txBody>
                  <a:tcPr/>
                </a:tc>
                <a:tc>
                  <a:txBody>
                    <a:bodyPr/>
                    <a:lstStyle/>
                    <a:p>
                      <a:pPr algn="ctr"/>
                      <a:r>
                        <a:rPr lang="ar-SA" dirty="0" smtClean="0"/>
                        <a:t>1.25</a:t>
                      </a:r>
                      <a:r>
                        <a:rPr lang="ar-SA" baseline="0" dirty="0" smtClean="0"/>
                        <a:t> ريال</a:t>
                      </a:r>
                      <a:endParaRPr lang="en-US" dirty="0"/>
                    </a:p>
                  </a:txBody>
                  <a:tcPr/>
                </a:tc>
                <a:tc>
                  <a:txBody>
                    <a:bodyPr/>
                    <a:lstStyle/>
                    <a:p>
                      <a:pPr algn="ctr"/>
                      <a:r>
                        <a:rPr lang="ar-SA" dirty="0" smtClean="0"/>
                        <a:t>2 ريال</a:t>
                      </a:r>
                      <a:endParaRPr lang="en-US" dirty="0"/>
                    </a:p>
                  </a:txBody>
                  <a:tcPr/>
                </a:tc>
                <a:tc>
                  <a:txBody>
                    <a:bodyPr/>
                    <a:lstStyle/>
                    <a:p>
                      <a:pPr algn="ctr"/>
                      <a:r>
                        <a:rPr lang="ar-SA" dirty="0" smtClean="0"/>
                        <a:t>زبادي 300 جم</a:t>
                      </a:r>
                      <a:endParaRPr lang="en-US" dirty="0"/>
                    </a:p>
                  </a:txBody>
                  <a:tcPr/>
                </a:tc>
              </a:tr>
              <a:tr h="370840">
                <a:tc>
                  <a:txBody>
                    <a:bodyPr/>
                    <a:lstStyle/>
                    <a:p>
                      <a:pPr algn="ctr"/>
                      <a:r>
                        <a:rPr lang="ar-SA" dirty="0" smtClean="0"/>
                        <a:t>10 %</a:t>
                      </a:r>
                      <a:endParaRPr lang="en-US" dirty="0"/>
                    </a:p>
                  </a:txBody>
                  <a:tcPr/>
                </a:tc>
                <a:tc>
                  <a:txBody>
                    <a:bodyPr/>
                    <a:lstStyle/>
                    <a:p>
                      <a:pPr algn="ctr"/>
                      <a:r>
                        <a:rPr lang="ar-SA" dirty="0" smtClean="0"/>
                        <a:t>3.5 ريال</a:t>
                      </a:r>
                      <a:endParaRPr lang="en-US" dirty="0"/>
                    </a:p>
                  </a:txBody>
                  <a:tcPr/>
                </a:tc>
                <a:tc>
                  <a:txBody>
                    <a:bodyPr/>
                    <a:lstStyle/>
                    <a:p>
                      <a:pPr algn="ctr"/>
                      <a:r>
                        <a:rPr lang="ar-SA" dirty="0" smtClean="0"/>
                        <a:t>5 ريال</a:t>
                      </a:r>
                      <a:endParaRPr lang="en-US" dirty="0"/>
                    </a:p>
                  </a:txBody>
                  <a:tcPr/>
                </a:tc>
                <a:tc>
                  <a:txBody>
                    <a:bodyPr/>
                    <a:lstStyle/>
                    <a:p>
                      <a:pPr algn="ctr"/>
                      <a:r>
                        <a:rPr lang="ar-SA" dirty="0" smtClean="0"/>
                        <a:t>قشدة 400 جم </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ar-SA" dirty="0" smtClean="0">
                <a:solidFill>
                  <a:srgbClr val="7D3001"/>
                </a:solidFill>
                <a:effectLst>
                  <a:outerShdw blurRad="38100" dist="38100" dir="2700000" algn="tl">
                    <a:srgbClr val="000000">
                      <a:alpha val="43137"/>
                    </a:srgbClr>
                  </a:outerShdw>
                </a:effectLst>
              </a:rPr>
              <a:t>مثال على نموذج تحليل التعادل وتعدد المنتجات </a:t>
            </a:r>
            <a:endParaRPr lang="en-US" dirty="0"/>
          </a:p>
        </p:txBody>
      </p:sp>
      <p:pic>
        <p:nvPicPr>
          <p:cNvPr id="12291" name="Content Placeholder 3" descr="Screen Shot 2013-09-13 at 11.22.17 PM.png"/>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685800" y="1447800"/>
            <a:ext cx="7172325" cy="469582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fontAlgn="auto">
              <a:spcAft>
                <a:spcPts val="0"/>
              </a:spcAft>
              <a:defRPr/>
            </a:pPr>
            <a:r>
              <a:rPr lang="ar-SA" dirty="0" smtClean="0">
                <a:solidFill>
                  <a:srgbClr val="7D3001"/>
                </a:solidFill>
                <a:effectLst>
                  <a:outerShdw blurRad="38100" dist="38100" dir="2700000" algn="tl">
                    <a:srgbClr val="000000">
                      <a:alpha val="43137"/>
                    </a:srgbClr>
                  </a:outerShdw>
                </a:effectLst>
              </a:rPr>
              <a:t>خريطة التعادل</a:t>
            </a:r>
            <a:endParaRPr lang="en-US" dirty="0" smtClean="0">
              <a:solidFill>
                <a:srgbClr val="7D3001"/>
              </a:solidFill>
              <a:effectLst>
                <a:outerShdw blurRad="38100" dist="38100" dir="2700000" algn="tl">
                  <a:srgbClr val="000000">
                    <a:alpha val="43137"/>
                  </a:srgbClr>
                </a:outerShdw>
              </a:effectLst>
            </a:endParaRPr>
          </a:p>
        </p:txBody>
      </p:sp>
      <p:pic>
        <p:nvPicPr>
          <p:cNvPr id="13315" name="Content Placeholder 7" descr="Screen Shot 2013-09-13 at 11.38.54 PM.pn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57200" y="2362200"/>
            <a:ext cx="3657600" cy="3429000"/>
          </a:xfrm>
        </p:spPr>
      </p:pic>
      <p:sp>
        <p:nvSpPr>
          <p:cNvPr id="13316" name="Text Placeholder 4"/>
          <p:cNvSpPr>
            <a:spLocks noGrp="1"/>
          </p:cNvSpPr>
          <p:nvPr>
            <p:ph type="body" sz="quarter" idx="1"/>
          </p:nvPr>
        </p:nvSpPr>
        <p:spPr>
          <a:xfrm>
            <a:off x="457200" y="1570038"/>
            <a:ext cx="3657600" cy="658812"/>
          </a:xfrm>
        </p:spPr>
        <p:txBody>
          <a:bodyPr/>
          <a:lstStyle/>
          <a:p>
            <a:pPr algn="r"/>
            <a:r>
              <a:rPr lang="ar-SA" smtClean="0"/>
              <a:t>خريطة التعادل</a:t>
            </a:r>
            <a:endParaRPr lang="en-US" smtClean="0"/>
          </a:p>
        </p:txBody>
      </p:sp>
      <p:sp>
        <p:nvSpPr>
          <p:cNvPr id="13317" name="Text Placeholder 5"/>
          <p:cNvSpPr>
            <a:spLocks noGrp="1"/>
          </p:cNvSpPr>
          <p:nvPr>
            <p:ph type="body" sz="quarter" idx="3"/>
          </p:nvPr>
        </p:nvSpPr>
        <p:spPr>
          <a:xfrm>
            <a:off x="4343400" y="1570038"/>
            <a:ext cx="3657600" cy="658812"/>
          </a:xfrm>
        </p:spPr>
        <p:txBody>
          <a:bodyPr/>
          <a:lstStyle/>
          <a:p>
            <a:pPr algn="r" rtl="1"/>
            <a:r>
              <a:rPr lang="ar-SA" smtClean="0"/>
              <a:t>كيفية ادراج خريطة تعادل</a:t>
            </a:r>
            <a:endParaRPr lang="en-US" smtClean="0"/>
          </a:p>
        </p:txBody>
      </p:sp>
      <p:graphicFrame>
        <p:nvGraphicFramePr>
          <p:cNvPr id="7" name="Content Placeholder 6"/>
          <p:cNvGraphicFramePr>
            <a:graphicFrameLocks noGrp="1"/>
          </p:cNvGraphicFramePr>
          <p:nvPr>
            <p:ph sz="quarter" idx="4"/>
          </p:nvPr>
        </p:nvGraphicFramePr>
        <p:xfrm>
          <a:off x="4371974" y="2362200"/>
          <a:ext cx="3933825"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ar-SA" dirty="0" smtClean="0">
                <a:solidFill>
                  <a:srgbClr val="7D3001"/>
                </a:solidFill>
                <a:effectLst>
                  <a:outerShdw blurRad="38100" dist="38100" dir="2700000" algn="tl">
                    <a:srgbClr val="000000">
                      <a:alpha val="43137"/>
                    </a:srgbClr>
                  </a:outerShdw>
                </a:effectLst>
              </a:rPr>
              <a:t>خريطة الربحية</a:t>
            </a:r>
            <a:endParaRPr lang="en-US" dirty="0" smtClean="0">
              <a:solidFill>
                <a:srgbClr val="7D3001"/>
              </a:solidFill>
              <a:effectLst>
                <a:outerShdw blurRad="38100" dist="38100" dir="2700000" algn="tl">
                  <a:srgbClr val="000000">
                    <a:alpha val="43137"/>
                  </a:srgbClr>
                </a:outerShdw>
              </a:effectLst>
            </a:endParaRPr>
          </a:p>
        </p:txBody>
      </p:sp>
      <p:pic>
        <p:nvPicPr>
          <p:cNvPr id="14339" name="Content Placeholder 7" descr="Screen Shot 2013-09-13 at 11.39.07 PM.pn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57200" y="2438400"/>
            <a:ext cx="3657600" cy="3505200"/>
          </a:xfrm>
        </p:spPr>
      </p:pic>
      <p:sp>
        <p:nvSpPr>
          <p:cNvPr id="14340" name="Text Placeholder 4"/>
          <p:cNvSpPr>
            <a:spLocks noGrp="1"/>
          </p:cNvSpPr>
          <p:nvPr>
            <p:ph type="body" sz="quarter" idx="1"/>
          </p:nvPr>
        </p:nvSpPr>
        <p:spPr>
          <a:xfrm>
            <a:off x="457200" y="1570038"/>
            <a:ext cx="3657600" cy="658812"/>
          </a:xfrm>
        </p:spPr>
        <p:txBody>
          <a:bodyPr/>
          <a:lstStyle/>
          <a:p>
            <a:pPr algn="r" rtl="1"/>
            <a:r>
              <a:rPr lang="ar-SA" smtClean="0"/>
              <a:t>خريطة الربحية</a:t>
            </a:r>
            <a:endParaRPr lang="en-US" smtClean="0"/>
          </a:p>
        </p:txBody>
      </p:sp>
      <p:sp>
        <p:nvSpPr>
          <p:cNvPr id="14341" name="Text Placeholder 5"/>
          <p:cNvSpPr>
            <a:spLocks noGrp="1"/>
          </p:cNvSpPr>
          <p:nvPr>
            <p:ph type="body" sz="quarter" idx="3"/>
          </p:nvPr>
        </p:nvSpPr>
        <p:spPr>
          <a:xfrm>
            <a:off x="4343400" y="1570038"/>
            <a:ext cx="3657600" cy="658812"/>
          </a:xfrm>
        </p:spPr>
        <p:txBody>
          <a:bodyPr/>
          <a:lstStyle/>
          <a:p>
            <a:pPr algn="r" rtl="1"/>
            <a:r>
              <a:rPr lang="ar-SA" smtClean="0"/>
              <a:t>كيفية ادراج خريطة الربحية</a:t>
            </a:r>
            <a:endParaRPr lang="en-US" smtClean="0"/>
          </a:p>
        </p:txBody>
      </p:sp>
      <p:graphicFrame>
        <p:nvGraphicFramePr>
          <p:cNvPr id="7" name="Content Placeholder 7"/>
          <p:cNvGraphicFramePr>
            <a:graphicFrameLocks noGrp="1"/>
          </p:cNvGraphicFramePr>
          <p:nvPr>
            <p:ph sz="quarter" idx="4"/>
          </p:nvPr>
        </p:nvGraphicFramePr>
        <p:xfrm>
          <a:off x="4371975" y="2362200"/>
          <a:ext cx="3657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ar-SA" dirty="0" smtClean="0">
                <a:solidFill>
                  <a:schemeClr val="accent1">
                    <a:lumMod val="50000"/>
                  </a:schemeClr>
                </a:solidFill>
                <a:effectLst>
                  <a:outerShdw blurRad="38100" dist="38100" dir="2700000" algn="tl">
                    <a:srgbClr val="000000">
                      <a:alpha val="43137"/>
                    </a:srgbClr>
                  </a:outerShdw>
                </a:effectLst>
              </a:rPr>
              <a:t>تحليل الحساسية ودراسة البدائل</a:t>
            </a:r>
            <a:endParaRPr lang="en-US" dirty="0">
              <a:solidFill>
                <a:schemeClr val="accent1">
                  <a:lumMod val="50000"/>
                </a:schemeClr>
              </a:solidFill>
              <a:effectLst>
                <a:outerShdw blurRad="38100" dist="38100" dir="2700000" algn="tl">
                  <a:srgbClr val="000000">
                    <a:alpha val="43137"/>
                  </a:srgbClr>
                </a:outerShdw>
              </a:effectLst>
            </a:endParaRPr>
          </a:p>
        </p:txBody>
      </p:sp>
      <p:sp>
        <p:nvSpPr>
          <p:cNvPr id="7" name="Content Placeholder 6"/>
          <p:cNvSpPr>
            <a:spLocks noGrp="1"/>
          </p:cNvSpPr>
          <p:nvPr>
            <p:ph sz="quarter" idx="1"/>
          </p:nvPr>
        </p:nvSpPr>
        <p:spPr>
          <a:xfrm>
            <a:off x="457200" y="1600200"/>
            <a:ext cx="7467600" cy="4873625"/>
          </a:xfrm>
        </p:spPr>
        <p:txBody>
          <a:bodyPr>
            <a:normAutofit fontScale="92500" lnSpcReduction="10000"/>
          </a:bodyPr>
          <a:lstStyle/>
          <a:p>
            <a:pPr marL="274320" indent="-274320" algn="r" rtl="1" fontAlgn="auto">
              <a:spcBef>
                <a:spcPts val="1200"/>
              </a:spcBef>
              <a:spcAft>
                <a:spcPts val="1200"/>
              </a:spcAft>
              <a:buFont typeface="Wingdings"/>
              <a:buChar char=""/>
              <a:defRPr/>
            </a:pPr>
            <a:r>
              <a:rPr lang="ar-SA" b="1" dirty="0" smtClean="0">
                <a:solidFill>
                  <a:schemeClr val="accent1">
                    <a:lumMod val="50000"/>
                  </a:schemeClr>
                </a:solidFill>
              </a:rPr>
              <a:t>تحليل الحساسية:</a:t>
            </a:r>
          </a:p>
          <a:p>
            <a:pPr marL="274320" indent="-274320" algn="r" rtl="1" fontAlgn="auto">
              <a:spcBef>
                <a:spcPts val="1200"/>
              </a:spcBef>
              <a:spcAft>
                <a:spcPts val="1200"/>
              </a:spcAft>
              <a:buFont typeface="Wingdings"/>
              <a:buNone/>
              <a:defRPr/>
            </a:pPr>
            <a:r>
              <a:rPr lang="ar-SA" dirty="0" smtClean="0"/>
              <a:t>دراسة التغير في البيانات في الحالات التالية:</a:t>
            </a:r>
          </a:p>
          <a:p>
            <a:pPr marL="274320" indent="-274320" algn="r" rtl="1" fontAlgn="auto">
              <a:spcBef>
                <a:spcPts val="1200"/>
              </a:spcBef>
              <a:spcAft>
                <a:spcPts val="1200"/>
              </a:spcAft>
              <a:buFont typeface="Arial" pitchFamily="34" charset="0"/>
              <a:buChar char="•"/>
              <a:defRPr/>
            </a:pPr>
            <a:r>
              <a:rPr lang="ar-SA" dirty="0" smtClean="0"/>
              <a:t>تغيير سعر البيع.</a:t>
            </a:r>
          </a:p>
          <a:p>
            <a:pPr marL="274320" indent="-274320" algn="r" rtl="1" fontAlgn="auto">
              <a:spcBef>
                <a:spcPts val="1200"/>
              </a:spcBef>
              <a:spcAft>
                <a:spcPts val="1200"/>
              </a:spcAft>
              <a:buFont typeface="Arial" pitchFamily="34" charset="0"/>
              <a:buChar char="•"/>
              <a:defRPr/>
            </a:pPr>
            <a:r>
              <a:rPr lang="ar-SA" dirty="0" smtClean="0"/>
              <a:t>تغيير التكلفة المتغيرة للوحدة.</a:t>
            </a:r>
          </a:p>
          <a:p>
            <a:pPr marL="274320" indent="-274320" algn="r" rtl="1" fontAlgn="auto">
              <a:spcBef>
                <a:spcPts val="1200"/>
              </a:spcBef>
              <a:spcAft>
                <a:spcPts val="1200"/>
              </a:spcAft>
              <a:buFont typeface="Arial" pitchFamily="34" charset="0"/>
              <a:buChar char="•"/>
              <a:defRPr/>
            </a:pPr>
            <a:r>
              <a:rPr lang="ar-SA" dirty="0" smtClean="0"/>
              <a:t>تغيير التكاليف الثابتة.</a:t>
            </a:r>
          </a:p>
          <a:p>
            <a:pPr marL="274320" indent="-274320" algn="r" rtl="1" fontAlgn="auto">
              <a:spcBef>
                <a:spcPts val="1200"/>
              </a:spcBef>
              <a:spcAft>
                <a:spcPts val="1200"/>
              </a:spcAft>
              <a:buFont typeface="Wingdings"/>
              <a:buChar char=""/>
              <a:defRPr/>
            </a:pPr>
            <a:r>
              <a:rPr lang="ar-SA" b="1" dirty="0" smtClean="0">
                <a:solidFill>
                  <a:schemeClr val="accent1">
                    <a:lumMod val="50000"/>
                  </a:schemeClr>
                </a:solidFill>
              </a:rPr>
              <a:t>دراسة البدائل:</a:t>
            </a:r>
          </a:p>
          <a:p>
            <a:pPr marL="274320" indent="-274320" algn="r" rtl="1" fontAlgn="auto">
              <a:spcBef>
                <a:spcPts val="1200"/>
              </a:spcBef>
              <a:spcAft>
                <a:spcPts val="1200"/>
              </a:spcAft>
              <a:buFont typeface="Arial" pitchFamily="34" charset="0"/>
              <a:buChar char="•"/>
              <a:defRPr/>
            </a:pPr>
            <a:r>
              <a:rPr lang="ar-SA" dirty="0" smtClean="0"/>
              <a:t>نسخ النموذج على عدة أوراق عمل.</a:t>
            </a:r>
          </a:p>
          <a:p>
            <a:pPr marL="274320" indent="-274320" algn="r" rtl="1" fontAlgn="auto">
              <a:spcBef>
                <a:spcPts val="1200"/>
              </a:spcBef>
              <a:spcAft>
                <a:spcPts val="1200"/>
              </a:spcAft>
              <a:buFont typeface="Arial" pitchFamily="34" charset="0"/>
              <a:buChar char="•"/>
              <a:defRPr/>
            </a:pPr>
            <a:r>
              <a:rPr lang="ar-SA" dirty="0" smtClean="0"/>
              <a:t>إجراء التعديلات المطلوبة.</a:t>
            </a:r>
          </a:p>
          <a:p>
            <a:pPr marL="274320" indent="-274320" algn="r" rtl="1" fontAlgn="auto">
              <a:spcBef>
                <a:spcPts val="1200"/>
              </a:spcBef>
              <a:spcAft>
                <a:spcPts val="1200"/>
              </a:spcAft>
              <a:buFont typeface="Wingdings"/>
              <a:buChar char=""/>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251</TotalTime>
  <Words>630</Words>
  <Application>Microsoft Office PowerPoint</Application>
  <PresentationFormat>On-screen Show (4:3)</PresentationFormat>
  <Paragraphs>94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Century Schoolbook</vt:lpstr>
      <vt:lpstr>Times New Roman</vt:lpstr>
      <vt:lpstr>Wingdings</vt:lpstr>
      <vt:lpstr>Wingdings 2</vt:lpstr>
      <vt:lpstr>Oriel</vt:lpstr>
      <vt:lpstr>     نموذج تحليل العلاقة بين التكلفة والحجم والربح  نموذج تحليل التعادل  (في حالة تعدد المنتجات)</vt:lpstr>
      <vt:lpstr>نموذج تحليل التعادل وتعدد المنتجات </vt:lpstr>
      <vt:lpstr>نموذج تحليل التعادل وتعدد المنتجات </vt:lpstr>
      <vt:lpstr>مثال على نموذج تحليل التعادل وتعدد المنتجات </vt:lpstr>
      <vt:lpstr>مثال على نموذج تحليل التعادل وتعدد المنتجات </vt:lpstr>
      <vt:lpstr>خريطة التعادل</vt:lpstr>
      <vt:lpstr>خريطة الربحية</vt:lpstr>
      <vt:lpstr>تحليل الحساسية ودراسة البدائل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لينا باعارمة</cp:lastModifiedBy>
  <cp:revision>25</cp:revision>
  <dcterms:created xsi:type="dcterms:W3CDTF">2013-09-13T17:56:49Z</dcterms:created>
  <dcterms:modified xsi:type="dcterms:W3CDTF">2014-10-14T16:51:53Z</dcterms:modified>
</cp:coreProperties>
</file>