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source=images&amp;cd=&amp;cad=rja&amp;uact=8&amp;ved=0CAcQjRw&amp;url=http://classroom.materials.ac.uk/caseHeart.php&amp;ei=iJpzVO-zCIfVaqWBgdAD&amp;psig=AFQjCNEQsgn3GDB_ljK0rqvmTvszLYwszQ&amp;ust=141694871332119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7448" y="2209800"/>
            <a:ext cx="7772400" cy="1470025"/>
          </a:xfrm>
        </p:spPr>
        <p:txBody>
          <a:bodyPr/>
          <a:lstStyle/>
          <a:p>
            <a:r>
              <a:rPr lang="en-US" dirty="0" smtClean="0"/>
              <a:t>Cardiovascular system 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789" y="1676400"/>
            <a:ext cx="19050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1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86" y="831502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The main components of the human circulatory system are:</a:t>
            </a:r>
          </a:p>
          <a:p>
            <a:r>
              <a:rPr lang="en-US" sz="2800" dirty="0"/>
              <a:t>1) The Heart. 2) The Blood. 3) The Blood vessels.</a:t>
            </a:r>
            <a:endParaRPr lang="ar-SA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86" y="2514600"/>
            <a:ext cx="43434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96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What Does C-V System do?</a:t>
            </a:r>
            <a:br>
              <a:rPr lang="en-US" sz="2000" b="1" dirty="0"/>
            </a:br>
            <a:endParaRPr lang="ar-SA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416379" y="9144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• </a:t>
            </a:r>
            <a:r>
              <a:rPr lang="en-US" sz="2000" b="1" dirty="0"/>
              <a:t>Circulate blood throughout entire body for</a:t>
            </a:r>
          </a:p>
          <a:p>
            <a:r>
              <a:rPr lang="en-US" sz="2000" b="1" dirty="0"/>
              <a:t>1-Transport of oxygen to cells</a:t>
            </a:r>
          </a:p>
          <a:p>
            <a:r>
              <a:rPr lang="en-US" sz="2000" b="1" dirty="0"/>
              <a:t>2-Transport of CO2 away from cells</a:t>
            </a:r>
          </a:p>
          <a:p>
            <a:r>
              <a:rPr lang="en-US" sz="2000" b="1" dirty="0"/>
              <a:t>3-Transport of nutrients (glucose) to cells</a:t>
            </a:r>
          </a:p>
          <a:p>
            <a:r>
              <a:rPr lang="en-US" sz="2000" b="1" dirty="0"/>
              <a:t>4- Movement of immune system components (cells, antibodies)</a:t>
            </a:r>
          </a:p>
          <a:p>
            <a:r>
              <a:rPr lang="en-US" sz="2000" b="1" dirty="0"/>
              <a:t>5-Transport of endocrine gland </a:t>
            </a:r>
            <a:r>
              <a:rPr lang="en-US" sz="2000" b="1" dirty="0" smtClean="0"/>
              <a:t>secretions</a:t>
            </a:r>
          </a:p>
          <a:p>
            <a:endParaRPr lang="en-US" sz="2000" b="1" dirty="0"/>
          </a:p>
          <a:p>
            <a:r>
              <a:rPr lang="en-US" sz="2000" b="1" dirty="0"/>
              <a:t>How does it do it?</a:t>
            </a:r>
          </a:p>
          <a:p>
            <a:r>
              <a:rPr lang="en-US" sz="2000" b="1" dirty="0"/>
              <a:t>• Heart is pump</a:t>
            </a:r>
          </a:p>
          <a:p>
            <a:r>
              <a:rPr lang="en-US" sz="2000" b="1" dirty="0"/>
              <a:t>• Arteries and veins are main </a:t>
            </a:r>
            <a:r>
              <a:rPr lang="en-US" sz="2000" b="1" dirty="0" smtClean="0"/>
              <a:t>tubes </a:t>
            </a:r>
            <a:endParaRPr lang="en-US" sz="2000" b="1" dirty="0"/>
          </a:p>
          <a:p>
            <a:r>
              <a:rPr lang="en-US" sz="2000" b="1" dirty="0"/>
              <a:t>• Arteries Away from Heart</a:t>
            </a:r>
          </a:p>
          <a:p>
            <a:r>
              <a:rPr lang="en-US" sz="2000" b="1" dirty="0"/>
              <a:t>• Veins to Heart</a:t>
            </a:r>
          </a:p>
          <a:p>
            <a:r>
              <a:rPr lang="en-US" sz="2000" b="1" dirty="0"/>
              <a:t>• Diffusion happens in capillaries (oxygen, </a:t>
            </a:r>
            <a:r>
              <a:rPr lang="en-US" sz="2000" b="1" dirty="0" smtClean="0"/>
              <a:t>CO2, glucose </a:t>
            </a:r>
            <a:r>
              <a:rPr lang="en-US" sz="2000" b="1" dirty="0"/>
              <a:t>diffuse in or out of blood</a:t>
            </a:r>
            <a:r>
              <a:rPr lang="en-US" sz="2000" b="1" dirty="0" smtClean="0"/>
              <a:t>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909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0"/>
            <a:ext cx="8458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The Heart</a:t>
            </a:r>
            <a:r>
              <a:rPr lang="en-US" sz="3200" b="1" dirty="0" smtClean="0"/>
              <a:t>:</a:t>
            </a:r>
          </a:p>
          <a:p>
            <a:endParaRPr lang="en-US" b="1" dirty="0"/>
          </a:p>
          <a:p>
            <a:r>
              <a:rPr lang="en-US" sz="2400" b="1" dirty="0"/>
              <a:t>The heart is the pump responsible for maintaining adequate circulation of oxygenated blood around the vascular network of the body. It has </a:t>
            </a:r>
            <a:r>
              <a:rPr lang="en-US" sz="2400" b="1" dirty="0" smtClean="0"/>
              <a:t>four chambers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1)Right Atrium </a:t>
            </a:r>
          </a:p>
          <a:p>
            <a:r>
              <a:rPr lang="en-GB" sz="2400" b="1" dirty="0"/>
              <a:t>2)Right </a:t>
            </a:r>
            <a:r>
              <a:rPr lang="en-GB" sz="2400" b="1" dirty="0" smtClean="0"/>
              <a:t>Ventricle</a:t>
            </a:r>
          </a:p>
          <a:p>
            <a:r>
              <a:rPr lang="en-US" sz="2400" b="1" dirty="0"/>
              <a:t>3)Left </a:t>
            </a:r>
            <a:r>
              <a:rPr lang="en-US" sz="2400" b="1" dirty="0" smtClean="0"/>
              <a:t>Atrium</a:t>
            </a:r>
            <a:endParaRPr lang="en-US" sz="2400" b="1" dirty="0"/>
          </a:p>
          <a:p>
            <a:r>
              <a:rPr lang="en-US" sz="2400" b="1" dirty="0"/>
              <a:t>4)Left </a:t>
            </a:r>
            <a:r>
              <a:rPr lang="en-US" sz="2400" b="1" dirty="0" smtClean="0"/>
              <a:t>Ventricle</a:t>
            </a:r>
          </a:p>
          <a:p>
            <a:endParaRPr lang="ar-SA" dirty="0"/>
          </a:p>
        </p:txBody>
      </p:sp>
      <p:pic>
        <p:nvPicPr>
          <p:cNvPr id="3074" name="Picture 2" descr="https://encrypted-tbn0.gstatic.com/images?q=tbn:ANd9GcRmzN8k-Gf71u5vsHBNQf9TSIU3XjLCoXBOHrukfMicM_KRCxweW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195333"/>
            <a:ext cx="4124325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6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blood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blood cells</a:t>
            </a:r>
          </a:p>
          <a:p>
            <a:r>
              <a:rPr lang="en-US" dirty="0" smtClean="0"/>
              <a:t>White blood cells</a:t>
            </a:r>
          </a:p>
          <a:p>
            <a:r>
              <a:rPr lang="en-US" dirty="0" smtClean="0"/>
              <a:t>Platelets</a:t>
            </a:r>
          </a:p>
          <a:p>
            <a:r>
              <a:rPr lang="en-US" dirty="0" smtClean="0"/>
              <a:t>Floating in a liquid </a:t>
            </a:r>
          </a:p>
          <a:p>
            <a:pPr marL="0" indent="0">
              <a:buNone/>
            </a:pPr>
            <a:r>
              <a:rPr lang="en-US" dirty="0" smtClean="0"/>
              <a:t>called plasma</a:t>
            </a:r>
            <a:endParaRPr lang="ar-SA" dirty="0"/>
          </a:p>
        </p:txBody>
      </p:sp>
      <p:pic>
        <p:nvPicPr>
          <p:cNvPr id="2050" name="Picture 2" descr="C:\Users\win-7\Pictures\powerpoint-circulatory-system-4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77187"/>
            <a:ext cx="3695699" cy="399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52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600"/>
              <a:t>3 Major types of blood vessels</a:t>
            </a:r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1066800" y="1965324"/>
            <a:ext cx="25352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Arteries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Capillaries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Veins</a:t>
            </a:r>
            <a:r>
              <a:rPr kumimoji="0" lang="en-US" altLang="ar-SA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</a:p>
        </p:txBody>
      </p:sp>
      <p:pic>
        <p:nvPicPr>
          <p:cNvPr id="8" name="Picture 4" descr="18-01_PulmnSysCrcuit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9" t="3636" r="11765" b="4546"/>
          <a:stretch>
            <a:fillRect/>
          </a:stretch>
        </p:blipFill>
        <p:spPr bwMode="auto">
          <a:xfrm>
            <a:off x="4038600" y="1169141"/>
            <a:ext cx="3886200" cy="56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7"/>
          <p:cNvSpPr txBox="1">
            <a:spLocks noChangeArrowheads="1"/>
          </p:cNvSpPr>
          <p:nvPr/>
        </p:nvSpPr>
        <p:spPr bwMode="auto">
          <a:xfrm>
            <a:off x="304800" y="3862387"/>
            <a:ext cx="449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SA" sz="1800" dirty="0"/>
              <a:t>Arteries carry blood </a:t>
            </a:r>
            <a:r>
              <a:rPr lang="en-US" altLang="ar-SA" sz="1800" b="1" i="1" dirty="0"/>
              <a:t>away</a:t>
            </a:r>
            <a:r>
              <a:rPr lang="en-US" altLang="ar-SA" sz="1800" dirty="0"/>
              <a:t> from the heart</a:t>
            </a:r>
          </a:p>
          <a:p>
            <a:r>
              <a:rPr lang="en-US" altLang="ar-SA" sz="1800" dirty="0"/>
              <a:t>	</a:t>
            </a:r>
          </a:p>
          <a:p>
            <a:r>
              <a:rPr lang="en-US" altLang="ar-SA" sz="1800" dirty="0"/>
              <a:t>Veins carry blood </a:t>
            </a:r>
            <a:r>
              <a:rPr lang="en-US" altLang="ar-SA" sz="1800" b="1" i="1" dirty="0"/>
              <a:t>toward</a:t>
            </a:r>
            <a:r>
              <a:rPr lang="en-US" altLang="ar-SA" sz="1800" dirty="0"/>
              <a:t> the heart</a:t>
            </a:r>
          </a:p>
          <a:p>
            <a:r>
              <a:rPr lang="en-US" altLang="ar-SA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14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189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Cardiovascular system </vt:lpstr>
      <vt:lpstr>PowerPoint Presentation</vt:lpstr>
      <vt:lpstr>What Does C-V System do? </vt:lpstr>
      <vt:lpstr>PowerPoint Presentation</vt:lpstr>
      <vt:lpstr>Composition of blood</vt:lpstr>
      <vt:lpstr>3 Major types of blood vessels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win-7</dc:creator>
  <cp:lastModifiedBy>win-7</cp:lastModifiedBy>
  <cp:revision>23</cp:revision>
  <dcterms:created xsi:type="dcterms:W3CDTF">2006-08-16T00:00:00Z</dcterms:created>
  <dcterms:modified xsi:type="dcterms:W3CDTF">2014-12-21T21:53:27Z</dcterms:modified>
</cp:coreProperties>
</file>