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71" r:id="rId2"/>
    <p:sldId id="330" r:id="rId3"/>
    <p:sldId id="332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F00EA-D82F-4BDF-9E2D-3AB147204E2F}" type="datetimeFigureOut">
              <a:rPr lang="en-CA" smtClean="0"/>
              <a:pPr/>
              <a:t>17/10/2016</a:t>
            </a:fld>
            <a:endParaRPr lang="en-C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C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AD99-BEA3-4980-AE4C-48278362F3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55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3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sa/url?url=http://bigdatasciencetraining.com/hadoop-tutorial-for-beginners-youtube-videos-2/&amp;rct=j&amp;frm=1&amp;q=&amp;esrc=s&amp;sa=U&amp;ved=0ahUKEwjcrf_OmbzPAhVDShQKHYS3D78QwW4IFTAA&amp;usg=AFQjCNFP-D9NuvP-TBAYCPKjFd6UjbFGeQ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Tutorial 2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086600" y="6477000"/>
            <a:ext cx="144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Lecture 5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نتيجة بحث الصور عن ‪tutorial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5901"/>
            <a:ext cx="1981200" cy="13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Q1: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Describe how to prepare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 ml ,1:8 dilution  of a disinfectant solution from a stock solution provided using water as your diluent. ?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Since DF=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 thus Vi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DF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DF is 8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 = 400 / 8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= 50 ml.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prepare, we need 50ml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stock solution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make up the volume to 400ml with water.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150000"/>
              </a:lnSpc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150000"/>
              </a:lnSpc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Continue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62484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Q2: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are provided with 3ml  of a 100 mg/ml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stock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solution of ampicillin and requested to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dilute it to a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concentration of  25mg/ml and final volume of 200µl. Calculate the volume of stock solution needed? describe the preparation process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C1* V1= C2 * V2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C1 = 100mg/ml , C2 = 25mg/ml ,  V2 = 200µl ,  V1 = 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C1*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V1 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C2 *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V2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 * V1 = 25 * 200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V1 = (25 * 200) / 100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= 50µl.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prepare, we need 50µl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stock solution and make up the volume to 200µl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water.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Continue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2484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Q3:  An100.0 mL of 2.500 M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KBr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solution is on hand. You need 0.5500 M. What is the final volume of solution which results?</a:t>
            </a:r>
          </a:p>
          <a:p>
            <a:pPr algn="l" rtl="0">
              <a:lnSpc>
                <a:spcPct val="15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C1* V1= C2 * V2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C1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2.5M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C2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0.55M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V1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100ml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 rtl="0">
              <a:lnSpc>
                <a:spcPct val="150000"/>
              </a:lnSpc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C1* V1  = C2 * V2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2.5 * 100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V2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/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0.55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V2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454.55ml.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final volume of the solution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454.55ml.</a:t>
            </a:r>
          </a:p>
          <a:p>
            <a:pPr algn="l" rtl="0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Questions Continue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Q4: 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Fom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the following serial dilution answer the following  (stock solution is 0.4M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  A)The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dilution factor ?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B)Calculate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concentration of tube 4 and 7 in the serial dilution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DF: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 Vi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= 10 / 1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DF = 10</a:t>
            </a:r>
          </a:p>
          <a:p>
            <a:pPr marL="0" indent="0" algn="l" rtl="0">
              <a:spcBef>
                <a:spcPts val="580"/>
              </a:spcBef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B)Serial dilution:</a:t>
            </a:r>
          </a:p>
          <a:p>
            <a:pPr marL="0" indent="0" algn="l" rtl="0">
              <a:spcBef>
                <a:spcPts val="580"/>
              </a:spcBef>
              <a:buNone/>
              <a:defRPr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For tube 4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concentration is 0.4/10000 = 4*10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</a:t>
            </a:r>
          </a:p>
          <a:p>
            <a:pPr marL="0" indent="0" algn="l" rtl="0">
              <a:spcBef>
                <a:spcPts val="580"/>
              </a:spcBef>
              <a:buNone/>
              <a:defRPr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For tube 7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10000000. The concentration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0.4/10000000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4*10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spcBef>
                <a:spcPts val="580"/>
              </a:spcBef>
              <a:buNone/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59731"/>
            <a:ext cx="6019800" cy="20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388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Tutorial 2</vt:lpstr>
      <vt:lpstr>Questions</vt:lpstr>
      <vt:lpstr>Questions Continue</vt:lpstr>
      <vt:lpstr>Questions Continue</vt:lpstr>
      <vt:lpstr>Questions Continue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Plasmid</dc:title>
  <dc:creator>Areej Alzahrani</dc:creator>
  <cp:lastModifiedBy>Latifa Aljebali</cp:lastModifiedBy>
  <cp:revision>220</cp:revision>
  <dcterms:created xsi:type="dcterms:W3CDTF">2006-08-16T00:00:00Z</dcterms:created>
  <dcterms:modified xsi:type="dcterms:W3CDTF">2016-10-17T06:50:39Z</dcterms:modified>
</cp:coreProperties>
</file>