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28" autoAdjust="0"/>
  </p:normalViewPr>
  <p:slideViewPr>
    <p:cSldViewPr>
      <p:cViewPr varScale="1">
        <p:scale>
          <a:sx n="96" d="100"/>
          <a:sy n="96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388CB-F60D-4F2D-BE5D-CD92F7697EC4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D64DB-5CC7-4F94-A856-B4862CE7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Getter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getter method have its name start with "get", take 0 parameters, and returns a value. 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Setter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setter method have its name start with "set", and takes 1 parameter.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D64DB-5CC7-4F94-A856-B4862CE76E4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B0C-AE2F-44F8-83FF-CF952D1F86A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90EB-4DB1-442E-91FD-71145E956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B0C-AE2F-44F8-83FF-CF952D1F86A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90EB-4DB1-442E-91FD-71145E956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B0C-AE2F-44F8-83FF-CF952D1F86A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90EB-4DB1-442E-91FD-71145E956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B0C-AE2F-44F8-83FF-CF952D1F86A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90EB-4DB1-442E-91FD-71145E956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B0C-AE2F-44F8-83FF-CF952D1F86A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90EB-4DB1-442E-91FD-71145E956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B0C-AE2F-44F8-83FF-CF952D1F86A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90EB-4DB1-442E-91FD-71145E956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B0C-AE2F-44F8-83FF-CF952D1F86A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90EB-4DB1-442E-91FD-71145E956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B0C-AE2F-44F8-83FF-CF952D1F86A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90EB-4DB1-442E-91FD-71145E956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B0C-AE2F-44F8-83FF-CF952D1F86A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90EB-4DB1-442E-91FD-71145E956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B0C-AE2F-44F8-83FF-CF952D1F86A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90EB-4DB1-442E-91FD-71145E956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B0C-AE2F-44F8-83FF-CF952D1F86A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90EB-4DB1-442E-91FD-71145E956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3FB0C-AE2F-44F8-83FF-CF952D1F86A9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790EB-4DB1-442E-91FD-71145E956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524000"/>
            <a:ext cx="2895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19400" y="2286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SwE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455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41148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Tutorial 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81000"/>
            <a:ext cx="4470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4B. </a:t>
            </a:r>
            <a:r>
              <a:rPr lang="en-US" sz="2800" b="1" dirty="0" err="1" smtClean="0">
                <a:solidFill>
                  <a:srgbClr val="002060"/>
                </a:solidFill>
              </a:rPr>
              <a:t>JavaBean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code generator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295400"/>
            <a:ext cx="7239000" cy="2943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b="1" dirty="0" smtClean="0"/>
              <a:t>Help you define and generate setter / getter code for JavaBeans.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Makes it easy to import and wire together existing beans.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"/>
            <a:ext cx="342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is Evolve?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762000" y="1219200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sz="2000" b="1" dirty="0" smtClean="0"/>
              <a:t>Evolve </a:t>
            </a:r>
            <a:r>
              <a:rPr lang="en-US" sz="2000" b="1" dirty="0"/>
              <a:t>is a tool for defining components and connecting them together to form new components.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762000" y="1981200"/>
            <a:ext cx="754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sz="2000" b="1" dirty="0" smtClean="0"/>
              <a:t>Also </a:t>
            </a:r>
            <a:r>
              <a:rPr lang="en-US" sz="2000" b="1" dirty="0"/>
              <a:t>provides a runtime engine to execute these configurations.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243840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Use it to create applications out of plain classes, using an interface-centric approach.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762000" y="3124200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sz="2000" b="1" dirty="0" smtClean="0"/>
              <a:t>Evolve is a convenient and powerful way to connect together classes to create a program.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762000" y="39624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sz="2000" b="1" dirty="0" smtClean="0"/>
              <a:t>Also </a:t>
            </a:r>
            <a:r>
              <a:rPr lang="en-US" sz="2000" b="1" dirty="0"/>
              <a:t>features innovative reuse and evolution facilities, </a:t>
            </a:r>
            <a:r>
              <a:rPr lang="en-US" sz="2000" b="1" dirty="0" smtClean="0"/>
              <a:t>allowing you </a:t>
            </a:r>
            <a:r>
              <a:rPr lang="en-US" sz="2000" b="1" dirty="0"/>
              <a:t>to quickly customize an application for new requirements, without destroying </a:t>
            </a:r>
            <a:r>
              <a:rPr lang="en-US" sz="2000" b="1" dirty="0" smtClean="0"/>
              <a:t>the old </a:t>
            </a:r>
            <a:r>
              <a:rPr lang="en-US" sz="2000" b="1" dirty="0"/>
              <a:t>version.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86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Key </a:t>
            </a:r>
            <a:r>
              <a:rPr lang="en-US" sz="3200" b="1" dirty="0" smtClean="0"/>
              <a:t>F</a:t>
            </a:r>
            <a:r>
              <a:rPr lang="en-US" sz="3200" b="1" dirty="0" smtClean="0"/>
              <a:t>eatures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533400" y="844689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• </a:t>
            </a:r>
            <a:r>
              <a:rPr lang="en-US" sz="2000" b="1" dirty="0" smtClean="0"/>
              <a:t>Components are defined using standard UML2 diagrams.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• JavaBeans can be treated as full components.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• Java code can be generated for new JavaBeans, and existing JavaBeans can be quickly imported.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• Extensive facilities are provided for the reuse and evolution of components, giving the benefits of dependency injection, aspects and much more.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• State machines are fully supported, along with their reuse and evolution.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• A single model can hold and execute many variants of a system.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• Full error checking guarantees all components will connect correctly at runtime.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• Full support for renaming and restructuring parts of the model.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153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• </a:t>
            </a:r>
            <a:r>
              <a:rPr lang="en-US" sz="2000" b="1" dirty="0" smtClean="0"/>
              <a:t>Sections of a model can be exported and imported for collaborative    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   development.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• Component programs can be executed. Two runtime options are available: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	1. The Backbone runtime engine can be used. This is &lt;350kb, 	including a full parser. It is fully open-source and has very little 	performance overhead.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	2. A simple Java program can be created directly from the model, 	removing any runtime overhead. In this mode, a library of 15kb is 	used, consisting mainly of interfaces.</a:t>
            </a:r>
            <a:endParaRPr lang="en-US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143000"/>
            <a:ext cx="5715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38200" y="4572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diagram below shows the internal makeup of Evolve.</a:t>
            </a:r>
            <a:endParaRPr lang="en-US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1. A component </a:t>
            </a:r>
            <a:r>
              <a:rPr lang="en-US" sz="2800" b="1" dirty="0" smtClean="0">
                <a:solidFill>
                  <a:srgbClr val="002060"/>
                </a:solidFill>
              </a:rPr>
              <a:t>model with full connectors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1000" y="1295400"/>
            <a:ext cx="838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sz="2400" b="1" dirty="0" smtClean="0"/>
              <a:t>At the heart of Evolve is a hierarchical component model with full connectors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Connectors act like wires between components.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b="1" dirty="0" smtClean="0"/>
              <a:t> Making it simple and intuitive to express detailed structures that are difficult or impossible in other approaches such as dependency injection.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14980"/>
            <a:ext cx="4664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2. Resemblance </a:t>
            </a:r>
            <a:r>
              <a:rPr lang="en-US" sz="2800" b="1" dirty="0" smtClean="0">
                <a:solidFill>
                  <a:srgbClr val="002060"/>
                </a:solidFill>
              </a:rPr>
              <a:t>and evolution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762000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b="1" dirty="0" smtClean="0"/>
              <a:t> Provide </a:t>
            </a:r>
            <a:r>
              <a:rPr lang="en-US" sz="2400" b="1" dirty="0" smtClean="0"/>
              <a:t>unique </a:t>
            </a:r>
            <a:r>
              <a:rPr lang="en-US" sz="2400" b="1" dirty="0" smtClean="0"/>
              <a:t>levels of support for component reuse.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b="1" dirty="0" smtClean="0"/>
              <a:t> Resemblance is a form of component inheritance.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b="1" dirty="0" smtClean="0"/>
              <a:t> Evolution </a:t>
            </a:r>
            <a:r>
              <a:rPr lang="en-US" sz="2400" b="1" dirty="0" smtClean="0"/>
              <a:t>allow </a:t>
            </a:r>
            <a:r>
              <a:rPr lang="en-US" sz="2400" b="1" dirty="0" smtClean="0"/>
              <a:t>the structure of an existing system to be remodeled without destroying the original definition.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b="1" dirty="0" smtClean="0"/>
              <a:t> These facilities can be used to create variants of a system, or to switch in test components.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354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3. The </a:t>
            </a:r>
            <a:r>
              <a:rPr lang="en-US" sz="2800" b="1" dirty="0" smtClean="0">
                <a:solidFill>
                  <a:srgbClr val="002060"/>
                </a:solidFill>
              </a:rPr>
              <a:t>Backbone interpreter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143000"/>
            <a:ext cx="8915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b="1" dirty="0" smtClean="0"/>
              <a:t>Executes the programs created in Evolve.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Backbone is a simple textual domain-specific language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 Allows plain-vanilla JavaBeans to act as full components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Wired up according to the component model.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 The interpreter reads in the text files, and uses the instructions to instantiate and connect up the beans.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 JavaBeans have a representation in Backbone and also in Java code.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 Composite components formed by wiring together </a:t>
            </a:r>
            <a:r>
              <a:rPr lang="en-US" sz="2400" b="1" dirty="0" err="1" smtClean="0"/>
              <a:t>JavaBean</a:t>
            </a:r>
            <a:r>
              <a:rPr lang="en-US" sz="2400" b="1" dirty="0" smtClean="0"/>
              <a:t> instances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 Backbone is fully open source.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81000"/>
            <a:ext cx="37328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4 A. UML2 </a:t>
            </a:r>
            <a:r>
              <a:rPr lang="en-US" sz="2800" b="1" dirty="0" smtClean="0">
                <a:solidFill>
                  <a:srgbClr val="002060"/>
                </a:solidFill>
              </a:rPr>
              <a:t>wiring editor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371600"/>
            <a:ext cx="7315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A graphical editor for connecting up and evolving components.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b="1" dirty="0" smtClean="0"/>
              <a:t> Industry standard UML2 component diagrams and state charts are used.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513</Words>
  <Application>Microsoft Office PowerPoint</Application>
  <PresentationFormat>On-screen Show (4:3)</PresentationFormat>
  <Paragraphs>50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Nasir</dc:creator>
  <cp:lastModifiedBy>ccis-hpdx2300-26</cp:lastModifiedBy>
  <cp:revision>76</cp:revision>
  <dcterms:created xsi:type="dcterms:W3CDTF">2011-03-15T07:40:49Z</dcterms:created>
  <dcterms:modified xsi:type="dcterms:W3CDTF">2011-10-02T06:41:28Z</dcterms:modified>
</cp:coreProperties>
</file>