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9/8/2017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800349"/>
          </a:xfrm>
        </p:spPr>
        <p:txBody>
          <a:bodyPr>
            <a:normAutofit/>
          </a:bodyPr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11.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3</a:t>
            </a:r>
            <a:r>
              <a:rPr lang="en-US" altLang="en-US" sz="3300" b="1" i="1" baseline="30000" dirty="0" smtClean="0"/>
              <a:t>rd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(Design Project Progress)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210894"/>
            <a:ext cx="5886450" cy="13144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/>
              <a:t>Summer 2017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748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</a:t>
            </a:r>
            <a:r>
              <a:rPr lang="en-US" sz="2800" u="sng" dirty="0" smtClean="0">
                <a:latin typeface="+mj-lt"/>
              </a:rPr>
              <a:t>5-6 </a:t>
            </a:r>
            <a:r>
              <a:rPr lang="en-US" sz="2800" u="sng" dirty="0" smtClean="0">
                <a:latin typeface="+mj-lt"/>
              </a:rPr>
              <a:t>minutes</a:t>
            </a:r>
            <a:r>
              <a:rPr lang="en-US" sz="2800" dirty="0" smtClean="0">
                <a:latin typeface="+mj-lt"/>
              </a:rPr>
              <a:t> to present their progress: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problem formulation,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</a:rPr>
              <a:t>human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factors, concept generation, weights/rates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As with previous presentations, make sure: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</a:t>
            </a:r>
            <a:r>
              <a:rPr lang="en-US" sz="2800" dirty="0">
                <a:latin typeface="+mj-lt"/>
              </a:rPr>
              <a:t>must use the </a:t>
            </a:r>
            <a:r>
              <a:rPr lang="en-US" sz="2800" u="sng" dirty="0">
                <a:latin typeface="+mj-lt"/>
              </a:rPr>
              <a:t>ti</a:t>
            </a:r>
            <a:r>
              <a:rPr lang="en-US" sz="2800" u="sng" dirty="0" smtClean="0">
                <a:latin typeface="+mj-lt"/>
              </a:rPr>
              <a:t>me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properly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</a:t>
            </a:r>
            <a:r>
              <a:rPr lang="en-US" sz="2800" dirty="0" smtClean="0">
                <a:latin typeface="+mj-lt"/>
              </a:rPr>
              <a:t> slowly with a high tone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Plan where everyone will stand and who will say what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45</TotalTime>
  <Words>69</Words>
  <Application>Microsoft Office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11.  3rd Oral Presentation  (Design Project Progress)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11</cp:revision>
  <dcterms:created xsi:type="dcterms:W3CDTF">2009-11-13T13:05:21Z</dcterms:created>
  <dcterms:modified xsi:type="dcterms:W3CDTF">2017-08-09T19:30:13Z</dcterms:modified>
</cp:coreProperties>
</file>