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8/4/2016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800349"/>
          </a:xfrm>
        </p:spPr>
        <p:txBody>
          <a:bodyPr>
            <a:normAutofit/>
          </a:bodyPr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11.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3</a:t>
            </a:r>
            <a:r>
              <a:rPr lang="en-US" altLang="en-US" sz="3300" b="1" i="1" baseline="30000" dirty="0" smtClean="0"/>
              <a:t>rd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(Design Project Progress)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210894"/>
            <a:ext cx="5886450" cy="1314450"/>
          </a:xfrm>
        </p:spPr>
        <p:txBody>
          <a:bodyPr rtlCol="0">
            <a:normAutofit/>
          </a:bodyPr>
          <a:lstStyle/>
          <a:p>
            <a:pPr algn="ctr" defTabSz="514487">
              <a:defRPr/>
            </a:pPr>
            <a:r>
              <a:rPr lang="en-US" dirty="0" smtClean="0"/>
              <a:t>SPRING 2016</a:t>
            </a:r>
            <a:endParaRPr lang="en-US" dirty="0"/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2448272" cy="723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Brief advices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5689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10 minutes to present their progress: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problem formulation,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human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factors, concept generation, weights/rates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Groups must use the ti</a:t>
            </a:r>
            <a:r>
              <a:rPr lang="en-US" sz="2800" dirty="0" smtClean="0">
                <a:latin typeface="+mj-lt"/>
              </a:rPr>
              <a:t>me </a:t>
            </a:r>
            <a:r>
              <a:rPr lang="en-US" sz="2800" dirty="0">
                <a:latin typeface="+mj-lt"/>
              </a:rPr>
              <a:t>properly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Speak slowly with a high tone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eye-contact with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group dynamics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question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Plan where </a:t>
            </a:r>
            <a:r>
              <a:rPr lang="en-US" sz="2800" dirty="0" smtClean="0">
                <a:latin typeface="+mj-lt"/>
              </a:rPr>
              <a:t>everyone </a:t>
            </a:r>
            <a:r>
              <a:rPr lang="en-US" sz="2800" dirty="0" smtClean="0">
                <a:latin typeface="+mj-lt"/>
              </a:rPr>
              <a:t>will stand and who will say 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group leader’s instructions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6064" y="5894384"/>
            <a:ext cx="6924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rbel"/>
              </a:rPr>
              <a:t>We will vote for best poster design at the end!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42</TotalTime>
  <Words>72</Words>
  <Application>Microsoft Office PowerPoint</Application>
  <PresentationFormat>On-screen Show (4:3)</PresentationFormat>
  <Paragraphs>16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Digital Blue Tunnel 16x9</vt:lpstr>
      <vt:lpstr>Studio 11.  3rd Oral Presentation  (Design Project Progress)</vt:lpstr>
      <vt:lpstr>Brief advices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7</cp:revision>
  <dcterms:created xsi:type="dcterms:W3CDTF">2009-11-13T13:05:21Z</dcterms:created>
  <dcterms:modified xsi:type="dcterms:W3CDTF">2016-04-08T20:26:13Z</dcterms:modified>
</cp:coreProperties>
</file>