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"/>
  </p:notesMasterIdLst>
  <p:sldIdLst>
    <p:sldId id="260" r:id="rId2"/>
    <p:sldId id="278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371" autoAdjust="0"/>
  </p:normalViewPr>
  <p:slideViewPr>
    <p:cSldViewPr snapToGrid="0"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C203-FF13-434F-A8F1-7AEC0E181657}" type="datetimeFigureOut">
              <a:rPr lang="en-US" smtClean="0"/>
              <a:t>29/10/2017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51AD2-9A95-44D2-B89C-B64E6411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Compatibility is an essential psychological-</a:t>
            </a:r>
            <a:r>
              <a:rPr lang="en-US" baseline="0" dirty="0" smtClean="0"/>
              <a:t>HFE</a:t>
            </a:r>
            <a:r>
              <a:rPr lang="en-US" dirty="0" smtClean="0"/>
              <a:t> part of any successful design (see the</a:t>
            </a:r>
            <a:r>
              <a:rPr lang="en-US" baseline="0" dirty="0" smtClean="0"/>
              <a:t> lecture slides that are relevant to psychological HFE)</a:t>
            </a:r>
          </a:p>
          <a:p>
            <a:r>
              <a:rPr lang="en-US" dirty="0" smtClean="0"/>
              <a:t>More fun psychological tests are available</a:t>
            </a:r>
            <a:r>
              <a:rPr lang="en-US" baseline="0" dirty="0" smtClean="0"/>
              <a:t> here: </a:t>
            </a:r>
            <a:r>
              <a:rPr lang="en-US" b="1" baseline="0" dirty="0" smtClean="0"/>
              <a:t>http://www.psytoolkit.org/lessons/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1AD2-9A95-44D2-B89C-B64E6411C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29/10/2017</a:t>
            </a:fld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IYlxTowq8" TargetMode="External"/><Relationship Id="rId2" Type="http://schemas.openxmlformats.org/officeDocument/2006/relationships/hyperlink" Target="https://youtu.be/LAKlmdMHpd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syFev-ojRnQ" TargetMode="External"/><Relationship Id="rId5" Type="http://schemas.openxmlformats.org/officeDocument/2006/relationships/hyperlink" Target="https://youtu.be/1KEse_x1Sko" TargetMode="External"/><Relationship Id="rId4" Type="http://schemas.openxmlformats.org/officeDocument/2006/relationships/hyperlink" Target="https://youtu.be/c5fGOP5Jo1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toolkit.org/lessons/experiment_stroo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psytoolkit.org/lessons/experiment_compatibili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77290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6.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Human Factors Engineering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0384" y="5214238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smtClean="0"/>
              <a:t>Fall </a:t>
            </a:r>
            <a:r>
              <a:rPr lang="en-US" sz="2000" dirty="0"/>
              <a:t>2017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707" y="148492"/>
            <a:ext cx="4028831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06" y="1136284"/>
            <a:ext cx="5818555" cy="452431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watching a number of </a:t>
            </a:r>
            <a:r>
              <a:rPr lang="en-US" altLang="en-US" sz="3200" u="sng" dirty="0" smtClean="0"/>
              <a:t>documentary movies on Human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Make sure to </a:t>
            </a:r>
            <a:r>
              <a:rPr lang="en-US" altLang="en-US" sz="3200" u="sng" dirty="0" smtClean="0"/>
              <a:t>take notes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An </a:t>
            </a:r>
            <a:r>
              <a:rPr lang="en-US" altLang="en-US" sz="3200" u="sng" dirty="0" smtClean="0"/>
              <a:t>open discussion</a:t>
            </a:r>
            <a:r>
              <a:rPr lang="en-US" altLang="en-US" sz="3200" dirty="0" smtClean="0"/>
              <a:t> will follow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asked to </a:t>
            </a:r>
            <a:r>
              <a:rPr lang="en-US" altLang="en-US" sz="3200" u="sng" dirty="0" smtClean="0"/>
              <a:t>identify human factors</a:t>
            </a:r>
            <a:r>
              <a:rPr lang="en-US" altLang="en-US" sz="3200" dirty="0" smtClean="0"/>
              <a:t> applicable to your final design project</a:t>
            </a:r>
            <a:endParaRPr lang="en-US" alt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10340" y="6419528"/>
            <a:ext cx="628814" cy="276228"/>
          </a:xfrm>
        </p:spPr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z="1600" b="1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sz="1600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0" y="794802"/>
            <a:ext cx="747761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Videos:</a:t>
            </a:r>
            <a:endParaRPr lang="en-US" sz="3200" dirty="0"/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ym typeface="Symbol" panose="05050102010706020507" pitchFamily="18" charset="2"/>
              </a:rPr>
              <a:t>“Ergonomics and Design</a:t>
            </a:r>
            <a:r>
              <a:rPr lang="en-US" altLang="en-US" sz="3200" dirty="0" smtClean="0">
                <a:sym typeface="Symbol" panose="05050102010706020507" pitchFamily="18" charset="2"/>
              </a:rPr>
              <a:t>”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2"/>
              </a:rPr>
              <a:t>youtu.be/LAKlmdMHpdE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(00:00 – 16:31)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“Human Factors in Aviation”</a:t>
            </a: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3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youtu.be/4VIYlxTowq8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4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youtu.be/c5fGOP5Jo1o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Symbol" panose="05050102010706020507" pitchFamily="18" charset="2"/>
              </a:rPr>
              <a:t>Entertaining/Practical Examples:</a:t>
            </a:r>
          </a:p>
          <a:p>
            <a:pPr lvl="1"/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youtu.be/1KEse_x1Sko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youtu.be/syFev-ojRnQ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1" y="794802"/>
            <a:ext cx="446499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Stroop Test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br>
              <a:rPr lang="en-US" altLang="en-US" sz="3200" dirty="0" smtClean="0">
                <a:sym typeface="Symbol" panose="05050102010706020507" pitchFamily="18" charset="2"/>
              </a:rPr>
            </a:br>
            <a:r>
              <a:rPr lang="en-US" altLang="en-US" sz="3200" dirty="0" smtClean="0">
                <a:sym typeface="Symbol" panose="05050102010706020507" pitchFamily="18" charset="2"/>
              </a:rPr>
              <a:t>(test for color compatibility):</a:t>
            </a:r>
          </a:p>
          <a:p>
            <a:pPr lvl="1"/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</a:p>
          <a:p>
            <a:pPr lvl="1"/>
            <a:endParaRPr lang="en-US" altLang="en-US" sz="3200" dirty="0" smtClean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The </a:t>
            </a:r>
            <a:r>
              <a:rPr lang="en-US" altLang="en-US" sz="3200" dirty="0">
                <a:sym typeface="Symbol" panose="05050102010706020507" pitchFamily="18" charset="2"/>
                <a:hlinkClick r:id="rId4"/>
              </a:rPr>
              <a:t>Simon 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Task</a:t>
            </a:r>
            <a:r>
              <a:rPr lang="en-US" altLang="en-US" sz="3200" dirty="0" smtClean="0">
                <a:sym typeface="Symbol" panose="05050102010706020507" pitchFamily="18" charset="2"/>
              </a:rPr>
              <a:t>: (s</a:t>
            </a:r>
            <a:r>
              <a:rPr lang="en-US" sz="3200" dirty="0" smtClean="0"/>
              <a:t>timulus-response compatibility)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Q: why are there</a:t>
            </a:r>
            <a:br>
              <a:rPr lang="en-US" altLang="en-US" sz="3200" dirty="0" smtClean="0">
                <a:sym typeface="Symbol" panose="05050102010706020507" pitchFamily="18" charset="2"/>
              </a:rPr>
            </a:br>
            <a:r>
              <a:rPr lang="en-US" altLang="en-US" sz="3200" dirty="0" smtClean="0">
                <a:sym typeface="Symbol" panose="05050102010706020507" pitchFamily="18" charset="2"/>
              </a:rPr>
              <a:t>tests important?*</a:t>
            </a:r>
            <a:endParaRPr lang="en-US" altLang="en-US" sz="3200" dirty="0"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24" y="914400"/>
            <a:ext cx="3561075" cy="241559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8707" y="148492"/>
            <a:ext cx="7757607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685800">
              <a:lnSpc>
                <a:spcPct val="90000"/>
              </a:lnSpc>
              <a:spcBef>
                <a:spcPct val="0"/>
              </a:spcBef>
            </a:pPr>
            <a:r>
              <a:rPr lang="en-US" sz="3200" dirty="0"/>
              <a:t>Fun Human Factors Exercises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3584774"/>
            <a:ext cx="4278085" cy="226738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871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567</TotalTime>
  <Words>138</Words>
  <Application>Microsoft Office PowerPoint</Application>
  <PresentationFormat>On-screen Show (4:3)</PresentationFormat>
  <Paragraphs>36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Digital Blue Tunnel 16x9</vt:lpstr>
      <vt:lpstr>Studio 6.  Human Factors Engineering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ABA-</dc:creator>
  <cp:lastModifiedBy>User</cp:lastModifiedBy>
  <cp:revision>47</cp:revision>
  <dcterms:created xsi:type="dcterms:W3CDTF">2014-09-27T08:42:25Z</dcterms:created>
  <dcterms:modified xsi:type="dcterms:W3CDTF">2017-10-28T22:28:59Z</dcterms:modified>
</cp:coreProperties>
</file>