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BE02B5-BB03-4CF6-846A-824A9D2D35A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2D9DB5-8AD7-4446-9590-670CF82F91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E02B5-BB03-4CF6-846A-824A9D2D35A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D9DB5-8AD7-4446-9590-670CF82F91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E02B5-BB03-4CF6-846A-824A9D2D35A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D9DB5-8AD7-4446-9590-670CF82F91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E02B5-BB03-4CF6-846A-824A9D2D35A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D9DB5-8AD7-4446-9590-670CF82F918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E02B5-BB03-4CF6-846A-824A9D2D35A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D9DB5-8AD7-4446-9590-670CF82F918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E02B5-BB03-4CF6-846A-824A9D2D35A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D9DB5-8AD7-4446-9590-670CF82F918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E02B5-BB03-4CF6-846A-824A9D2D35A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D9DB5-8AD7-4446-9590-670CF82F91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E02B5-BB03-4CF6-846A-824A9D2D35A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D9DB5-8AD7-4446-9590-670CF82F918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BE02B5-BB03-4CF6-846A-824A9D2D35A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D9DB5-8AD7-4446-9590-670CF82F91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ABE02B5-BB03-4CF6-846A-824A9D2D35A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D9DB5-8AD7-4446-9590-670CF82F918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BE02B5-BB03-4CF6-846A-824A9D2D35A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2D9DB5-8AD7-4446-9590-670CF82F918F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BE02B5-BB03-4CF6-846A-824A9D2D35A4}" type="datetimeFigureOut">
              <a:rPr lang="ar-SA" smtClean="0"/>
              <a:pPr/>
              <a:t>10/01/38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2D9DB5-8AD7-4446-9590-670CF82F918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err="1" smtClean="0"/>
              <a:t>إستخلاص</a:t>
            </a:r>
            <a:r>
              <a:rPr lang="ar-SA" dirty="0" smtClean="0"/>
              <a:t> </a:t>
            </a:r>
            <a:r>
              <a:rPr lang="ar-SA" dirty="0" err="1" smtClean="0"/>
              <a:t>الفلافونيدات</a:t>
            </a:r>
            <a:endParaRPr lang="en-US" dirty="0"/>
          </a:p>
        </p:txBody>
      </p:sp>
      <p:pic>
        <p:nvPicPr>
          <p:cNvPr id="1026" name="Picture 2" descr="ora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577724">
            <a:off x="263014" y="1021923"/>
            <a:ext cx="3521081" cy="2014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862732" y="571480"/>
            <a:ext cx="7834389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الفلافونيدات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هي عبارة عن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صبغات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نباتية صفراء تسمى أحيانا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nthoxanthins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وتنتشر في الأجزاء المختلفة من النبات من جذور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أوراق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أزهار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غير ذلك,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قد أشتق الاسم</a:t>
            </a: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من اللون الأصفر باللغة اللاتينية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Flavus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 تحتوي على 15 ذرة كربون في بنائها موزعة على ثلاث حلقات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صورة 1" descr="170px-Flavon_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428868"/>
            <a:ext cx="3643338" cy="1766891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6198" y="4143380"/>
            <a:ext cx="88378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تحتوي على مجموعات بديلة هي في الغالب مجموعة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الهيدروكسي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أو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المثوكسيل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وقد توجد على هيئة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جليكوزيدات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 أي قد تحتوي بنائها على وحدات سكرية) التي قد تكون 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على هيئة سكر أحادي أو ثنائي 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تعتبر </a:t>
            </a:r>
            <a:r>
              <a:rPr kumimoji="0" lang="ar-S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الفلافونيدات</a:t>
            </a: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من الأحماض الضعيفة لذلك سوف تذوب في القواعد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071538" y="928670"/>
            <a:ext cx="7572428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3200" dirty="0">
                <a:solidFill>
                  <a:schemeClr val="accent1">
                    <a:lumMod val="75000"/>
                  </a:schemeClr>
                </a:solidFill>
              </a:rPr>
              <a:t>أقسام </a:t>
            </a:r>
            <a:r>
              <a:rPr lang="ar-SA" sz="3200" dirty="0" err="1">
                <a:solidFill>
                  <a:schemeClr val="accent1">
                    <a:lumMod val="75000"/>
                  </a:schemeClr>
                </a:solidFill>
              </a:rPr>
              <a:t>الفلافونيدات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1- </a:t>
            </a:r>
            <a:r>
              <a:rPr lang="ar-SA" dirty="0" err="1"/>
              <a:t>الشالكونات</a:t>
            </a:r>
            <a:r>
              <a:rPr lang="en-US" dirty="0" err="1"/>
              <a:t>Chalcones</a:t>
            </a:r>
            <a:r>
              <a:rPr lang="en-US" dirty="0"/>
              <a:t>  </a:t>
            </a:r>
            <a:br>
              <a:rPr lang="en-US" dirty="0"/>
            </a:br>
            <a:r>
              <a:rPr lang="ar-SA" dirty="0"/>
              <a:t>2- </a:t>
            </a:r>
            <a:r>
              <a:rPr lang="ar-SA" dirty="0" err="1"/>
              <a:t>فلافون</a:t>
            </a:r>
            <a:r>
              <a:rPr lang="en-US" dirty="0"/>
              <a:t>  </a:t>
            </a:r>
            <a:r>
              <a:rPr lang="en-US" dirty="0" err="1"/>
              <a:t>Flavone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ar-SA" dirty="0"/>
              <a:t>3- </a:t>
            </a:r>
            <a:r>
              <a:rPr lang="ar-SA" dirty="0" err="1"/>
              <a:t>فلافانول</a:t>
            </a:r>
            <a:r>
              <a:rPr lang="ar-SA" dirty="0"/>
              <a:t> </a:t>
            </a:r>
            <a:r>
              <a:rPr lang="en-US" dirty="0"/>
              <a:t> </a:t>
            </a:r>
            <a:r>
              <a:rPr lang="en-US" dirty="0" err="1"/>
              <a:t>Flavonol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 4- </a:t>
            </a:r>
            <a:r>
              <a:rPr lang="ar-SA" dirty="0" err="1"/>
              <a:t>فلافونون</a:t>
            </a:r>
            <a:r>
              <a:rPr lang="ar-SA" dirty="0"/>
              <a:t> </a:t>
            </a:r>
            <a:r>
              <a:rPr lang="en-US" dirty="0"/>
              <a:t> </a:t>
            </a:r>
            <a:r>
              <a:rPr lang="en-US" dirty="0" err="1"/>
              <a:t>Flavanone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5- </a:t>
            </a:r>
            <a:r>
              <a:rPr lang="ar-SA" dirty="0" err="1"/>
              <a:t>انثوثيانين</a:t>
            </a:r>
            <a:r>
              <a:rPr lang="en-US" dirty="0"/>
              <a:t> </a:t>
            </a:r>
            <a:r>
              <a:rPr lang="en-US" dirty="0" err="1"/>
              <a:t>Anthocyanins</a:t>
            </a:r>
            <a:r>
              <a:rPr lang="en-US" dirty="0"/>
              <a:t> </a:t>
            </a:r>
            <a:r>
              <a:rPr lang="ar-SA" dirty="0" err="1"/>
              <a:t>وانثوسيانيدين</a:t>
            </a:r>
            <a:r>
              <a:rPr lang="en-US" dirty="0"/>
              <a:t> </a:t>
            </a:r>
            <a:r>
              <a:rPr lang="en-US" dirty="0" err="1"/>
              <a:t>Anthocyanidin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ar-SA" dirty="0"/>
              <a:t>6- </a:t>
            </a:r>
            <a:r>
              <a:rPr lang="ar-SA" dirty="0" err="1"/>
              <a:t>الفلافونيدات</a:t>
            </a:r>
            <a:r>
              <a:rPr lang="ar-SA" dirty="0"/>
              <a:t> الغير طبيعيه</a:t>
            </a:r>
            <a:r>
              <a:rPr lang="en-US" dirty="0"/>
              <a:t> </a:t>
            </a:r>
            <a:r>
              <a:rPr lang="en-US" dirty="0" err="1"/>
              <a:t>Isoflavonoids</a:t>
            </a:r>
            <a:r>
              <a:rPr lang="en-US" dirty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-3214742" y="642918"/>
            <a:ext cx="12028416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نأخذ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10g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من قشر البرتقال في جهاز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السكسيليت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ونضيف كمية من الكحول (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ميثانول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أو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ايثانول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ثم نركب </a:t>
            </a:r>
          </a:p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المكثف العاكس ونسخن لمدة ساعتين  علي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hotplate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2-  نركز الخلاصة في كأس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3- نقوم بعمل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TLC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باستخدام النظام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Chloroform-methanol (95:5 v/v)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و النظام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Ethyl acetate- methanol-water (60:5:4 v/v/v)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4- نجري اختبار الكشف عن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الفلافونيدات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باستخدام الكاشف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AlCl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5- نحسب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Rf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ونلاحظ الفرق في اللون </a:t>
            </a:r>
            <a:r>
              <a:rPr kumimoji="0" lang="ar-S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للفلافونيدات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تحت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uv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صورة 4" descr="IMG-20140225-0356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928934"/>
            <a:ext cx="1870463" cy="184784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صورة 5" descr="IMG-20140225-WA0001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2857488" y="2857496"/>
            <a:ext cx="2021812" cy="22935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صورة 3" descr="IMG-20140225-0357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3071810"/>
            <a:ext cx="2857519" cy="22050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واجهة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143</TotalTime>
  <Words>176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Lucida Sans Unicode</vt:lpstr>
      <vt:lpstr>Times New Roman</vt:lpstr>
      <vt:lpstr>Verdana</vt:lpstr>
      <vt:lpstr>Wingdings 2</vt:lpstr>
      <vt:lpstr>Wingdings 3</vt:lpstr>
      <vt:lpstr>ملتقى</vt:lpstr>
      <vt:lpstr>إستخلاص الفلافونيدات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إستخلاص الفلافونيدات</dc:title>
  <dc:creator>MSi</dc:creator>
  <cp:lastModifiedBy>HP</cp:lastModifiedBy>
  <cp:revision>5</cp:revision>
  <dcterms:created xsi:type="dcterms:W3CDTF">2015-03-04T19:11:10Z</dcterms:created>
  <dcterms:modified xsi:type="dcterms:W3CDTF">2016-10-11T04:37:55Z</dcterms:modified>
</cp:coreProperties>
</file>