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58" r:id="rId5"/>
    <p:sldId id="259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40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8559AF-F81B-41FA-9D10-E30802D8A938}" type="datetimeFigureOut">
              <a:rPr lang="ar-SA" smtClean="0"/>
              <a:pPr/>
              <a:t>30/12/34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9D79E37-AB40-4A2F-84F0-A8750B2825F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D520-F53E-4ECF-90E6-4D335EDC6943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9C09-F91A-4AFD-BEAF-B920E7A4CD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045C-9547-48C9-A2B6-3755E0F6AD7C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9C09-F91A-4AFD-BEAF-B920E7A4CD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61EB-C95D-4547-82B2-D17DC23AB5C4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9C09-F91A-4AFD-BEAF-B920E7A4CD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عنوان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F194-FA05-4FF4-9395-7538B33FAB07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9C09-F91A-4AFD-BEAF-B920E7A4CD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E8BE-4A82-4ECD-B0B8-623FDB8E3A74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9C09-F91A-4AFD-BEAF-B920E7A4CD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2F50-9B52-4068-879D-64D2CD343C64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9C09-F91A-4AFD-BEAF-B920E7A4CD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61F6-B372-4D00-A50D-C186BD2760B2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9C09-F91A-4AFD-BEAF-B920E7A4CD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4C68-BF47-45C8-A6C9-310DF3F266A3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9C09-F91A-4AFD-BEAF-B920E7A4CD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78403-AFFD-4CEA-ACDD-0D7098A8BA0E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9C09-F91A-4AFD-BEAF-B920E7A4CD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7C3E-5335-480C-A8D6-DD34975623B6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9C09-F91A-4AFD-BEAF-B920E7A4CD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DA91-DC53-44E8-A977-40E6CA909133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9C09-F91A-4AFD-BEAF-B920E7A4CD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B176-A929-43D8-B294-4BF83D209C77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9C09-F91A-4AFD-BEAF-B920E7A4CD8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7C0E4-A8D4-4CCC-8528-F25E0A3C59D5}" type="datetime1">
              <a:rPr lang="ar-SA" smtClean="0"/>
              <a:pPr/>
              <a:t>30/12/34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79C09-F91A-4AFD-BEAF-B920E7A4CD8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j02854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0506"/>
            <a:ext cx="9144000" cy="6847493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265273"/>
            <a:ext cx="7772400" cy="120032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sz="7200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الملكية الخاصة</a:t>
            </a:r>
            <a:endParaRPr lang="ar-SA" sz="7200" b="1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84775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وفاء بنت محمد العيسى</a:t>
            </a:r>
            <a:endParaRPr lang="ar-SA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الملكية الخاصة</a:t>
            </a:r>
            <a:endParaRPr lang="ar-SA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pic>
        <p:nvPicPr>
          <p:cNvPr id="4" name="صورة 3" descr="$0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9C09-F91A-4AFD-BEAF-B920E7A4CD85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772816"/>
            <a:ext cx="8136904" cy="4612769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ما هي الملكية </a:t>
            </a:r>
            <a:r>
              <a:rPr lang="ar-SA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الخاصة؟</a:t>
            </a:r>
            <a:r>
              <a:rPr lang="ar-S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endParaRPr lang="ar-S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ar-SA" sz="5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هي ما كانت لفرد أو مجموعة من الأفراد على سبيل الاشتراك، وتخول صاحبها الاستئثار بمنافعها والتصرف في محلها، كتملك الإنسان للمسكن والمركب.</a:t>
            </a:r>
            <a:endParaRPr lang="ar-SA" sz="5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9C09-F91A-4AFD-BEAF-B920E7A4CD85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إقرار الملكية الخاصة</a:t>
            </a:r>
            <a:endParaRPr lang="ar-SA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pic>
        <p:nvPicPr>
          <p:cNvPr id="4" name="صورة 3" descr="$1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9C09-F91A-4AFD-BEAF-B920E7A4CD85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  <p:pic>
        <p:nvPicPr>
          <p:cNvPr id="7" name="Picture 19" descr="j02508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217988"/>
            <a:ext cx="3328343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خصائص الملكية </a:t>
            </a:r>
            <a:r>
              <a:rPr lang="ar-SA" b="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الخاصة:</a:t>
            </a:r>
            <a:endParaRPr lang="ar-SA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pic>
        <p:nvPicPr>
          <p:cNvPr id="4" name="صورة 3" descr="$2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9C09-F91A-4AFD-BEAF-B920E7A4CD85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  <p:pic>
        <p:nvPicPr>
          <p:cNvPr id="7" name="Picture 4" descr="j02380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4221088"/>
            <a:ext cx="3275856" cy="2636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أدلة إقرار الملكية الخاصة</a:t>
            </a:r>
            <a:endParaRPr lang="ar-SA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pic>
        <p:nvPicPr>
          <p:cNvPr id="4" name="صورة 3" descr="$4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9C09-F91A-4AFD-BEAF-B920E7A4CD85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  <p:pic>
        <p:nvPicPr>
          <p:cNvPr id="7" name="Picture 4" descr="j02462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412776"/>
            <a:ext cx="2160588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ar-SA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أهمية إقرار الملكية </a:t>
            </a:r>
            <a:r>
              <a:rPr lang="ar-SA" b="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الخاصة:</a:t>
            </a:r>
            <a:endParaRPr lang="ar-SA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pic>
        <p:nvPicPr>
          <p:cNvPr id="4" name="صورة 3" descr="$3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9C09-F91A-4AFD-BEAF-B920E7A4CD85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  <p:pic>
        <p:nvPicPr>
          <p:cNvPr id="10" name="Picture 4" descr="C:\Program Files\Microsoft Office\Media\CntCD1\ClipArt1\j01501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797152"/>
            <a:ext cx="3563888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103 سلم - النظام الاقتصادي في الإسلام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9C09-F91A-4AFD-BEAF-B920E7A4CD85}" type="slidenum">
              <a:rPr lang="ar-SA" smtClean="0"/>
              <a:pPr/>
              <a:t>8</a:t>
            </a:fld>
            <a:endParaRPr lang="ar-SA"/>
          </a:p>
        </p:txBody>
      </p:sp>
      <p:pic>
        <p:nvPicPr>
          <p:cNvPr id="1026" name="Picture 2" descr="C:\Users\wafa\Desktop\الأسباب المشروعة للملكية الخاصة.mmp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110</Words>
  <Application>Microsoft Office PowerPoint</Application>
  <PresentationFormat>عرض على الشاشة (3:4)‏</PresentationFormat>
  <Paragraphs>23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الملكية الخاصة</vt:lpstr>
      <vt:lpstr>الملكية الخاصة</vt:lpstr>
      <vt:lpstr>ما هي الملكية الخاصة؟ </vt:lpstr>
      <vt:lpstr>إقرار الملكية الخاصة</vt:lpstr>
      <vt:lpstr>خصائص الملكية الخاصة:</vt:lpstr>
      <vt:lpstr>أدلة إقرار الملكية الخاصة</vt:lpstr>
      <vt:lpstr>أهمية إقرار الملكية الخاصة: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الملكية الخاصة</dc:title>
  <dc:creator>وفاء بنت محمد العيسى</dc:creator>
  <cp:lastModifiedBy>وفاء بنت محمد العيسى</cp:lastModifiedBy>
  <cp:revision>5</cp:revision>
  <dcterms:created xsi:type="dcterms:W3CDTF">2013-11-02T19:14:04Z</dcterms:created>
  <dcterms:modified xsi:type="dcterms:W3CDTF">2013-11-03T04:30:33Z</dcterms:modified>
</cp:coreProperties>
</file>