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B5B8-6AB9-4AAE-B048-32887B1D675D}" type="datetimeFigureOut">
              <a:rPr lang="ar-SA" smtClean="0"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7D8B-F577-4656-A466-52CF01C35A0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أسماء القرآن </a:t>
            </a:r>
            <a:r>
              <a:rPr lang="ar-SA" dirty="0"/>
              <a:t>وأوصافه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u="sng" dirty="0" smtClean="0"/>
              <a:t>     وقد </a:t>
            </a:r>
            <a:r>
              <a:rPr lang="ar-SA" u="sng" dirty="0"/>
              <a:t>سماه الله بأسماء كثيرة</a:t>
            </a:r>
            <a:r>
              <a:rPr lang="en-US" u="sng" dirty="0" smtClean="0"/>
              <a:t>:</a:t>
            </a:r>
            <a:endParaRPr lang="ar-SA" u="sng" dirty="0" smtClean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ar-SA" dirty="0" err="1"/>
              <a:t>منها "</a:t>
            </a:r>
            <a:r>
              <a:rPr lang="ar-SA" b="1" dirty="0" err="1">
                <a:solidFill>
                  <a:srgbClr val="00B050"/>
                </a:solidFill>
              </a:rPr>
              <a:t>القرآن</a:t>
            </a:r>
            <a:r>
              <a:rPr lang="ar-SA" dirty="0" err="1"/>
              <a:t>".</a:t>
            </a:r>
            <a:r>
              <a:rPr lang="ar-SA" dirty="0"/>
              <a:t> {إِنَّ هَذَا </a:t>
            </a:r>
            <a:r>
              <a:rPr lang="ar-SA" dirty="0">
                <a:solidFill>
                  <a:srgbClr val="00B050"/>
                </a:solidFill>
              </a:rPr>
              <a:t>الْقُرْآنَ</a:t>
            </a:r>
            <a:r>
              <a:rPr lang="ar-SA" dirty="0"/>
              <a:t> يَهْدِي لِلَّتِي هِيَ أَقْوَمُ</a:t>
            </a:r>
            <a:r>
              <a:rPr lang="ar-SA" dirty="0" err="1" smtClean="0"/>
              <a:t>}</a:t>
            </a:r>
            <a:r>
              <a:rPr lang="en-US" dirty="0" smtClean="0"/>
              <a:t>.</a:t>
            </a:r>
            <a:r>
              <a:rPr lang="ar-SA" dirty="0" smtClean="0"/>
              <a:t>{</a:t>
            </a:r>
            <a:r>
              <a:rPr lang="ar-SA" dirty="0"/>
              <a:t>إِنَّهُ </a:t>
            </a:r>
            <a:r>
              <a:rPr lang="ar-SA" dirty="0">
                <a:solidFill>
                  <a:srgbClr val="00B050"/>
                </a:solidFill>
              </a:rPr>
              <a:t>لَقُرْآنٌ</a:t>
            </a:r>
            <a:r>
              <a:rPr lang="ar-SA" dirty="0"/>
              <a:t> </a:t>
            </a:r>
            <a:r>
              <a:rPr lang="ar-SA" dirty="0" smtClean="0"/>
              <a:t>كَرِيمٌ</a:t>
            </a:r>
            <a:r>
              <a:rPr lang="ar-SA" dirty="0" err="1" smtClean="0"/>
              <a:t>}</a:t>
            </a:r>
            <a:r>
              <a:rPr lang="en-US" dirty="0"/>
              <a:t/>
            </a:r>
            <a:br>
              <a:rPr lang="en-US" dirty="0"/>
            </a:br>
            <a:endParaRPr lang="ar-SA" dirty="0" smtClean="0"/>
          </a:p>
          <a:p>
            <a:pPr>
              <a:buNone/>
            </a:pPr>
            <a:r>
              <a:rPr lang="ar-SA" dirty="0" err="1" smtClean="0"/>
              <a:t>و"</a:t>
            </a:r>
            <a:r>
              <a:rPr lang="ar-SA" b="1" dirty="0" err="1" smtClean="0">
                <a:solidFill>
                  <a:srgbClr val="0070C0"/>
                </a:solidFill>
              </a:rPr>
              <a:t>الكتاب</a:t>
            </a:r>
            <a:r>
              <a:rPr lang="ar-SA" dirty="0" err="1"/>
              <a:t>".</a:t>
            </a:r>
            <a:r>
              <a:rPr lang="ar-SA" dirty="0"/>
              <a:t> {لَقَدْ أَنْزَلْنَا إِلَيْكُمْ </a:t>
            </a:r>
            <a:r>
              <a:rPr lang="ar-SA" dirty="0">
                <a:solidFill>
                  <a:srgbClr val="0070C0"/>
                </a:solidFill>
              </a:rPr>
              <a:t>كِتَابًا</a:t>
            </a:r>
            <a:r>
              <a:rPr lang="ar-SA" dirty="0"/>
              <a:t> فِيهِ ذِكْرُكُمْ</a:t>
            </a:r>
            <a:r>
              <a:rPr lang="ar-SA" dirty="0" err="1" smtClean="0"/>
              <a:t>}</a:t>
            </a:r>
            <a:r>
              <a:rPr lang="en-US" dirty="0" smtClean="0"/>
              <a:t>.</a:t>
            </a:r>
            <a:r>
              <a:rPr lang="ar-SA" dirty="0" smtClean="0"/>
              <a:t>{</a:t>
            </a:r>
            <a:r>
              <a:rPr lang="ar-SA" dirty="0"/>
              <a:t>ذَلِكَ </a:t>
            </a:r>
            <a:r>
              <a:rPr lang="ar-SA" dirty="0">
                <a:solidFill>
                  <a:srgbClr val="0070C0"/>
                </a:solidFill>
              </a:rPr>
              <a:t>الْكِتَابُ</a:t>
            </a:r>
            <a:r>
              <a:rPr lang="ar-SA" dirty="0"/>
              <a:t> لاَ رَيْبَ فِيهِ هُدًى </a:t>
            </a:r>
            <a:r>
              <a:rPr lang="ar-SA" dirty="0" smtClean="0"/>
              <a:t>لِّلْمُتَّقِينَ</a:t>
            </a:r>
            <a:r>
              <a:rPr lang="ar-SA" dirty="0" err="1" smtClean="0"/>
              <a:t>}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و"</a:t>
            </a:r>
            <a:r>
              <a:rPr lang="ar-SA" b="1" dirty="0" err="1" smtClean="0">
                <a:solidFill>
                  <a:srgbClr val="FF0000"/>
                </a:solidFill>
              </a:rPr>
              <a:t>الفرقان</a:t>
            </a:r>
            <a:r>
              <a:rPr lang="ar-SA" dirty="0" err="1"/>
              <a:t>".</a:t>
            </a:r>
            <a:r>
              <a:rPr lang="ar-SA" dirty="0"/>
              <a:t> {تَبَارَكَ الَّذِي نَزَّلَ </a:t>
            </a:r>
            <a:r>
              <a:rPr lang="ar-SA" dirty="0">
                <a:solidFill>
                  <a:srgbClr val="FF0000"/>
                </a:solidFill>
              </a:rPr>
              <a:t>الْفُرْقَانَ</a:t>
            </a:r>
            <a:r>
              <a:rPr lang="ar-SA" dirty="0"/>
              <a:t> عَلَى عَبْدِهِ لِيَكُونَ لِلْعَالَمِينَ نَذِيرًا</a:t>
            </a:r>
            <a:r>
              <a:rPr lang="ar-SA" dirty="0" err="1" smtClean="0"/>
              <a:t>}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</a:t>
            </a:r>
            <a:r>
              <a:rPr lang="ar-SA" dirty="0" err="1" smtClean="0"/>
              <a:t>{ </a:t>
            </a:r>
            <a:r>
              <a:rPr lang="ar-SA" dirty="0" smtClean="0"/>
              <a:t>...مِن </a:t>
            </a:r>
            <a:r>
              <a:rPr lang="ar-SA" dirty="0"/>
              <a:t>قَبْلُ هُدًى لِّلنَّاسِ وَأَنزَلَ </a:t>
            </a:r>
            <a:r>
              <a:rPr lang="ar-SA" dirty="0" err="1" smtClean="0"/>
              <a:t>الْفُرْقَانَ...}</a:t>
            </a:r>
            <a:endParaRPr lang="ar-SA" dirty="0" smtClean="0"/>
          </a:p>
          <a:p>
            <a:pPr>
              <a:buNone/>
            </a:pPr>
            <a:r>
              <a:rPr lang="ar-SA" dirty="0"/>
              <a:t> 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err="1"/>
              <a:t>و"</a:t>
            </a:r>
            <a:r>
              <a:rPr lang="ar-SA" b="1" dirty="0" err="1">
                <a:solidFill>
                  <a:srgbClr val="7030A0"/>
                </a:solidFill>
              </a:rPr>
              <a:t>الذكر</a:t>
            </a:r>
            <a:r>
              <a:rPr lang="ar-SA" dirty="0" err="1"/>
              <a:t>"..</a:t>
            </a:r>
            <a:r>
              <a:rPr lang="ar-SA" dirty="0"/>
              <a:t> {إِنَّا نَحْنُ نَزَّلْنَا </a:t>
            </a:r>
            <a:r>
              <a:rPr lang="ar-SA" dirty="0">
                <a:solidFill>
                  <a:srgbClr val="7030A0"/>
                </a:solidFill>
              </a:rPr>
              <a:t>الذِّكْرَ</a:t>
            </a:r>
            <a:r>
              <a:rPr lang="ar-SA" dirty="0"/>
              <a:t> وَإِنَّا لَهُ لَحَافِظُونَ</a:t>
            </a:r>
            <a:r>
              <a:rPr lang="ar-SA" dirty="0" err="1" smtClean="0"/>
              <a:t>}</a:t>
            </a:r>
            <a:r>
              <a:rPr lang="en-US" dirty="0" smtClean="0"/>
              <a:t>..</a:t>
            </a:r>
            <a:r>
              <a:rPr lang="en-US" dirty="0"/>
              <a:t/>
            </a:r>
            <a:br>
              <a:rPr lang="en-US" dirty="0"/>
            </a:br>
            <a:endParaRPr lang="ar-SA" dirty="0" smtClean="0"/>
          </a:p>
          <a:p>
            <a:pPr>
              <a:buNone/>
            </a:pPr>
            <a:r>
              <a:rPr lang="ar-SA" dirty="0" err="1" smtClean="0"/>
              <a:t>و"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ا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لتنزيل</a:t>
            </a:r>
            <a:r>
              <a:rPr lang="ar-SA" dirty="0" err="1"/>
              <a:t>"..</a:t>
            </a:r>
            <a:r>
              <a:rPr lang="ar-SA" dirty="0"/>
              <a:t> {وَإِنَّهُ </a:t>
            </a:r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لَتَنْزِيلُ</a:t>
            </a:r>
            <a:r>
              <a:rPr lang="ar-SA" dirty="0"/>
              <a:t> رَبِّ الْعَالَمِينَ</a:t>
            </a:r>
            <a:r>
              <a:rPr lang="ar-SA" dirty="0" err="1" smtClean="0"/>
              <a:t>}..</a:t>
            </a:r>
            <a:r>
              <a:rPr lang="ar-SA" dirty="0" smtClean="0"/>
              <a:t> </a:t>
            </a:r>
            <a:r>
              <a:rPr lang="ar-SA" dirty="0"/>
              <a:t>إلى غير ذلك مما ورد في القرآن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أوصافه: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dirty="0" smtClean="0"/>
              <a:t>   </a:t>
            </a:r>
            <a:r>
              <a:rPr lang="ar-SA" u="sng" dirty="0" smtClean="0"/>
              <a:t>ووصف </a:t>
            </a:r>
            <a:r>
              <a:rPr lang="ar-SA" u="sng" dirty="0"/>
              <a:t>الله القرآن بأوصاف كثيرة كذلك</a:t>
            </a:r>
            <a:r>
              <a:rPr lang="en-US" u="sng" dirty="0" smtClean="0"/>
              <a:t>: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ar-SA" dirty="0" err="1"/>
              <a:t>منها "</a:t>
            </a:r>
            <a:r>
              <a:rPr lang="ar-SA" b="1" dirty="0" err="1">
                <a:solidFill>
                  <a:schemeClr val="accent6">
                    <a:lumMod val="75000"/>
                  </a:schemeClr>
                </a:solidFill>
              </a:rPr>
              <a:t>نور</a:t>
            </a:r>
            <a:r>
              <a:rPr lang="ar-SA" dirty="0" err="1"/>
              <a:t>"..</a:t>
            </a:r>
            <a:r>
              <a:rPr lang="ar-SA" dirty="0"/>
              <a:t> {يَا أَيُّهَا النَّاسُ قَدْ </a:t>
            </a:r>
            <a:r>
              <a:rPr lang="ar-SA" dirty="0" err="1"/>
              <a:t>جَاءَكُمْ</a:t>
            </a:r>
            <a:r>
              <a:rPr lang="ar-SA" dirty="0"/>
              <a:t> بُرْهَانٌ مِنْ رَبِّكُمْ وَأَنْزَلْنَا إِلَيْكُمْ </a:t>
            </a:r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نُورًا</a:t>
            </a:r>
            <a:r>
              <a:rPr lang="ar-SA" dirty="0"/>
              <a:t> مُبِينًا</a:t>
            </a:r>
            <a:r>
              <a:rPr lang="ar-SA" dirty="0" err="1" smtClean="0"/>
              <a:t>}</a:t>
            </a:r>
            <a:endParaRPr lang="ar-SA" dirty="0" smtClean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ar-SA" dirty="0"/>
              <a:t>و"</a:t>
            </a:r>
            <a:r>
              <a:rPr lang="ar-SA" b="1" dirty="0">
                <a:solidFill>
                  <a:srgbClr val="00B050"/>
                </a:solidFill>
              </a:rPr>
              <a:t>هدى</a:t>
            </a:r>
            <a:r>
              <a:rPr lang="en-US" dirty="0"/>
              <a:t>" </a:t>
            </a:r>
            <a:r>
              <a:rPr lang="ar-SA" dirty="0"/>
              <a:t>و"</a:t>
            </a:r>
            <a:r>
              <a:rPr lang="ar-SA" b="1" dirty="0">
                <a:solidFill>
                  <a:srgbClr val="FF0000"/>
                </a:solidFill>
              </a:rPr>
              <a:t>شفاء</a:t>
            </a:r>
            <a:r>
              <a:rPr lang="ar-SA" dirty="0"/>
              <a:t>" و"</a:t>
            </a:r>
            <a:r>
              <a:rPr lang="ar-SA" b="1" dirty="0">
                <a:solidFill>
                  <a:srgbClr val="00B0F0"/>
                </a:solidFill>
              </a:rPr>
              <a:t>رحمة</a:t>
            </a:r>
            <a:r>
              <a:rPr lang="ar-SA" dirty="0"/>
              <a:t>" </a:t>
            </a:r>
            <a:r>
              <a:rPr lang="ar-SA" dirty="0" err="1"/>
              <a:t>و"</a:t>
            </a:r>
            <a:r>
              <a:rPr lang="ar-SA" b="1" dirty="0" err="1">
                <a:solidFill>
                  <a:srgbClr val="7030A0"/>
                </a:solidFill>
              </a:rPr>
              <a:t>موعظة</a:t>
            </a:r>
            <a:r>
              <a:rPr lang="ar-SA" dirty="0" err="1"/>
              <a:t>"..</a:t>
            </a:r>
            <a:r>
              <a:rPr lang="ar-SA" dirty="0"/>
              <a:t> {يَا أَيُّهَا النَّاسُ قَدْ جَاءَتْكُمْ </a:t>
            </a:r>
            <a:r>
              <a:rPr lang="ar-SA" dirty="0">
                <a:solidFill>
                  <a:srgbClr val="7030A0"/>
                </a:solidFill>
              </a:rPr>
              <a:t>مَوْعِظَةٌ</a:t>
            </a:r>
            <a:r>
              <a:rPr lang="ar-SA" dirty="0"/>
              <a:t> مِنْ رَبِّكُمْ وَ</a:t>
            </a:r>
            <a:r>
              <a:rPr lang="ar-SA" dirty="0">
                <a:solidFill>
                  <a:srgbClr val="FF0000"/>
                </a:solidFill>
              </a:rPr>
              <a:t>شِفَاءٌ</a:t>
            </a:r>
            <a:r>
              <a:rPr lang="ar-SA" dirty="0"/>
              <a:t> لِمَا فِي الصُّدُورِ وَ</a:t>
            </a:r>
            <a:r>
              <a:rPr lang="ar-SA" dirty="0">
                <a:solidFill>
                  <a:srgbClr val="00B050"/>
                </a:solidFill>
              </a:rPr>
              <a:t>هُدىً</a:t>
            </a:r>
            <a:r>
              <a:rPr lang="ar-SA" dirty="0"/>
              <a:t> وَ</a:t>
            </a:r>
            <a:r>
              <a:rPr lang="ar-SA" dirty="0">
                <a:solidFill>
                  <a:srgbClr val="00B0F0"/>
                </a:solidFill>
              </a:rPr>
              <a:t>رَحْمَةٌ</a:t>
            </a:r>
            <a:r>
              <a:rPr lang="ar-SA" dirty="0"/>
              <a:t> لِلْمُؤْمِنِينَ</a:t>
            </a:r>
            <a:r>
              <a:rPr lang="ar-SA" dirty="0" err="1" smtClean="0"/>
              <a:t>}</a:t>
            </a:r>
            <a:r>
              <a:rPr lang="en-US" dirty="0" smtClean="0"/>
              <a:t>.</a:t>
            </a:r>
            <a:endParaRPr lang="ar-SA" dirty="0" smtClean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ar-SA" dirty="0" err="1"/>
              <a:t>و"</a:t>
            </a:r>
            <a:r>
              <a:rPr lang="ar-SA" b="1" dirty="0" err="1">
                <a:solidFill>
                  <a:schemeClr val="accent5">
                    <a:lumMod val="50000"/>
                  </a:schemeClr>
                </a:solidFill>
              </a:rPr>
              <a:t>مبارك</a:t>
            </a:r>
            <a:r>
              <a:rPr lang="ar-SA" dirty="0" err="1"/>
              <a:t>"..</a:t>
            </a:r>
            <a:r>
              <a:rPr lang="ar-SA" dirty="0"/>
              <a:t> {وَهَذَا كِتَابٌ أَنْزَلْنَاهُ </a:t>
            </a:r>
            <a:r>
              <a:rPr lang="ar-SA" dirty="0">
                <a:solidFill>
                  <a:schemeClr val="accent5">
                    <a:lumMod val="50000"/>
                  </a:schemeClr>
                </a:solidFill>
              </a:rPr>
              <a:t>مُبَارَكٌ</a:t>
            </a:r>
            <a:r>
              <a:rPr lang="ar-SA" dirty="0"/>
              <a:t> مُصَدِّقُ الَّذِي بَيْنَ يَدَيْه</a:t>
            </a:r>
            <a:r>
              <a:rPr lang="ar-SA" dirty="0" err="1"/>
              <a:t>}</a:t>
            </a:r>
            <a:r>
              <a:rPr lang="ar-SA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ar-SA" dirty="0" err="1"/>
              <a:t>و"</a:t>
            </a:r>
            <a:r>
              <a:rPr lang="ar-SA" b="1" dirty="0" err="1">
                <a:solidFill>
                  <a:srgbClr val="FFC000"/>
                </a:solidFill>
              </a:rPr>
              <a:t>مبين</a:t>
            </a:r>
            <a:r>
              <a:rPr lang="ar-SA" dirty="0" err="1"/>
              <a:t>"..</a:t>
            </a:r>
            <a:r>
              <a:rPr lang="ar-SA" dirty="0"/>
              <a:t> {قَدْ </a:t>
            </a:r>
            <a:r>
              <a:rPr lang="ar-SA" dirty="0" err="1"/>
              <a:t>جَاءَكُمْ</a:t>
            </a:r>
            <a:r>
              <a:rPr lang="ar-SA" dirty="0"/>
              <a:t> مِنَ اللَّهِ نُورٌ وَكِتَابٌ </a:t>
            </a:r>
            <a:r>
              <a:rPr lang="ar-SA" dirty="0">
                <a:solidFill>
                  <a:srgbClr val="FFC000"/>
                </a:solidFill>
              </a:rPr>
              <a:t>مُبِينٌ</a:t>
            </a:r>
            <a:r>
              <a:rPr lang="ar-SA" dirty="0" err="1" smtClean="0"/>
              <a:t>}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err="1" smtClean="0"/>
              <a:t>و"</a:t>
            </a:r>
            <a:r>
              <a:rPr lang="ar-SA" b="1" dirty="0" err="1" smtClean="0">
                <a:solidFill>
                  <a:schemeClr val="accent2">
                    <a:lumMod val="75000"/>
                  </a:schemeClr>
                </a:solidFill>
              </a:rPr>
              <a:t>بشرى</a:t>
            </a:r>
            <a:r>
              <a:rPr lang="ar-SA" dirty="0" err="1"/>
              <a:t>"..</a:t>
            </a:r>
            <a:r>
              <a:rPr lang="ar-SA" dirty="0"/>
              <a:t> {مُصَدِّقًا لِمَا بَيْنَ يَدَيْهِ وَهُدىً و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َبُشْرَى</a:t>
            </a:r>
            <a:r>
              <a:rPr lang="ar-SA" dirty="0"/>
              <a:t> لِلْمُؤْمِنِينَ</a:t>
            </a:r>
            <a:r>
              <a:rPr lang="ar-SA" dirty="0" err="1" smtClean="0"/>
              <a:t>}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ar-SA" dirty="0" err="1"/>
              <a:t>و"</a:t>
            </a:r>
            <a:r>
              <a:rPr lang="ar-SA" b="1" dirty="0" err="1">
                <a:solidFill>
                  <a:srgbClr val="0070C0"/>
                </a:solidFill>
              </a:rPr>
              <a:t>عزيز</a:t>
            </a:r>
            <a:r>
              <a:rPr lang="ar-SA" dirty="0" err="1"/>
              <a:t>"..</a:t>
            </a:r>
            <a:r>
              <a:rPr lang="ar-SA" dirty="0"/>
              <a:t> {إِنَّ الَّذِينَ كَفَرُوا بِالذِّكْرِ لَمَّا جَاءَهُمْ وَإِنَّهُ لَكِتَابٌ </a:t>
            </a:r>
            <a:r>
              <a:rPr lang="ar-SA" dirty="0">
                <a:solidFill>
                  <a:srgbClr val="0070C0"/>
                </a:solidFill>
              </a:rPr>
              <a:t>عَزِيز</a:t>
            </a:r>
            <a:r>
              <a:rPr lang="ar-SA" dirty="0"/>
              <a:t>ٌ</a:t>
            </a:r>
            <a:r>
              <a:rPr lang="ar-SA" dirty="0" err="1" smtClean="0"/>
              <a:t>}</a:t>
            </a:r>
            <a:r>
              <a:rPr lang="en-US" dirty="0" smtClean="0"/>
              <a:t>.</a:t>
            </a:r>
            <a:endParaRPr lang="ar-SA" dirty="0" smtClean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ar-SA" dirty="0" err="1"/>
              <a:t>و"</a:t>
            </a:r>
            <a:r>
              <a:rPr lang="ar-SA" b="1" dirty="0" err="1">
                <a:solidFill>
                  <a:srgbClr val="C00000"/>
                </a:solidFill>
              </a:rPr>
              <a:t>مجيد</a:t>
            </a:r>
            <a:r>
              <a:rPr lang="ar-SA" dirty="0" err="1"/>
              <a:t>"..</a:t>
            </a:r>
            <a:r>
              <a:rPr lang="ar-SA" dirty="0"/>
              <a:t> {بَلْ هُوَ قُرْآنٌ </a:t>
            </a:r>
            <a:r>
              <a:rPr lang="ar-SA" dirty="0">
                <a:solidFill>
                  <a:srgbClr val="C00000"/>
                </a:solidFill>
              </a:rPr>
              <a:t>مَجِيدٌ</a:t>
            </a:r>
            <a:r>
              <a:rPr lang="ar-SA" dirty="0" err="1" smtClean="0"/>
              <a:t>}</a:t>
            </a:r>
            <a:endParaRPr lang="ar-SA" dirty="0" smtClean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ar-SA" dirty="0"/>
              <a:t>و"</a:t>
            </a:r>
            <a:r>
              <a:rPr lang="ar-SA" b="1" dirty="0">
                <a:solidFill>
                  <a:srgbClr val="00B050"/>
                </a:solidFill>
              </a:rPr>
              <a:t>بشير</a:t>
            </a:r>
            <a:r>
              <a:rPr lang="ar-SA" dirty="0"/>
              <a:t>" </a:t>
            </a:r>
            <a:r>
              <a:rPr lang="ar-SA" dirty="0" err="1"/>
              <a:t>و"</a:t>
            </a:r>
            <a:r>
              <a:rPr lang="ar-SA" b="1" dirty="0" err="1">
                <a:solidFill>
                  <a:srgbClr val="00B0F0"/>
                </a:solidFill>
              </a:rPr>
              <a:t>نذير</a:t>
            </a:r>
            <a:r>
              <a:rPr lang="ar-SA" dirty="0" err="1"/>
              <a:t>"..</a:t>
            </a:r>
            <a:r>
              <a:rPr lang="ar-SA" dirty="0"/>
              <a:t> {كِتَابٌ فُصِّلَتْ آيَاتُهُ قُرْآنًا عَرَبِيًّا لِقَوْمٍ يَعْلَمُونَ, </a:t>
            </a:r>
            <a:r>
              <a:rPr lang="ar-SA" dirty="0">
                <a:solidFill>
                  <a:srgbClr val="00B050"/>
                </a:solidFill>
              </a:rPr>
              <a:t>بَشِيرًا</a:t>
            </a:r>
            <a:r>
              <a:rPr lang="ar-SA" dirty="0"/>
              <a:t> </a:t>
            </a:r>
            <a:r>
              <a:rPr lang="ar-SA" dirty="0">
                <a:solidFill>
                  <a:srgbClr val="00B0F0"/>
                </a:solidFill>
              </a:rPr>
              <a:t>وَنَذِيرًا</a:t>
            </a:r>
            <a:r>
              <a:rPr lang="ar-SA" dirty="0" err="1" smtClean="0"/>
              <a:t>}</a:t>
            </a:r>
            <a:r>
              <a:rPr lang="en-US" dirty="0" smtClean="0"/>
              <a:t>.</a:t>
            </a:r>
            <a:endParaRPr lang="ar-SA" dirty="0" smtClean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ar-SA" dirty="0"/>
              <a:t>وكل تسمية أو وصف فهو باعتبار معنى من معاني القرآن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32</Words>
  <Application>Microsoft Office PowerPoint</Application>
  <PresentationFormat>عرض على الشاشة (3:4)‏</PresentationFormat>
  <Paragraphs>19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أسماء القرآن وأوصافه</vt:lpstr>
      <vt:lpstr>أوصافه: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أسماء القرآن وأوصافه</dc:title>
  <dc:creator>good</dc:creator>
  <cp:lastModifiedBy>good</cp:lastModifiedBy>
  <cp:revision>7</cp:revision>
  <dcterms:created xsi:type="dcterms:W3CDTF">2014-09-21T13:30:52Z</dcterms:created>
  <dcterms:modified xsi:type="dcterms:W3CDTF">2014-09-21T18:12:32Z</dcterms:modified>
</cp:coreProperties>
</file>