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أسماء أعضاء المجموعات والمواضيع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المحاسبة الحكومية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2060848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4400" dirty="0" smtClean="0"/>
              <a:t>المجموعة الأولى:تحول المملكة من الأساس النقدي إلى أساس الإستحقاق: متطلبات وأسباب التحول ، المزايا والعيوب لمفهوم الإستحقاق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أسماء محمد السبيعي                </a:t>
            </a:r>
            <a:r>
              <a:rPr lang="ar-SA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9. </a:t>
            </a:r>
            <a:r>
              <a:rPr lang="ar-SA" sz="2400" dirty="0" smtClean="0"/>
              <a:t>منيره مدعث السهلي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نورة خالد العتيبي                   </a:t>
            </a:r>
            <a:r>
              <a:rPr lang="ar-SA" sz="1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10.</a:t>
            </a:r>
            <a:r>
              <a:rPr lang="ar-SA" sz="2400" dirty="0" smtClean="0"/>
              <a:t>دعاء عبدالباري العيدروس</a:t>
            </a:r>
            <a:endParaRPr lang="ar-SA" sz="1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ساره سلمان الحريقي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غادة عبدالحكيم بن مروان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رولاء حمود الحارثي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وجدان عبدالرحمن سنقلين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أمجاد صالح الحارثي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حنين نهيان الحمادي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201848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/>
              <a:t>المجموعة الثانية:ضريبة القيمة المضافة : مفهومها، آثارها الإقتصادية والإجتماعية ، فاعلية تحصيلها وأثرها في الإيرادات العامة.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أفنان درع القحطاني              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10. </a:t>
            </a:r>
            <a:r>
              <a:rPr lang="ar-SA" dirty="0" smtClean="0"/>
              <a:t>ساره قاسم الحسين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مرام عبدالله حكمي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جميله عبده خبراني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العنود مرشد العنزي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بدور عبدالله الغامدي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جواهر صالح الحصيني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هبه حرسي علي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قمر زياد جمعه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سباء أمين حسن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0"/>
            <a:ext cx="8712968" cy="1847088"/>
          </a:xfrm>
        </p:spPr>
        <p:txBody>
          <a:bodyPr>
            <a:noAutofit/>
          </a:bodyPr>
          <a:lstStyle/>
          <a:p>
            <a:pPr algn="r"/>
            <a:r>
              <a:rPr lang="ar-SA" sz="4000" dirty="0" smtClean="0"/>
              <a:t>المجموعة الثالثة:الرقابة المالية في القطاع الحكومي: مفهوم الرقابة المالية،أهميتها ، أهدافها ،أجهزة الرقابة المالية، تتقويم وتطوير الآداء الرقابي  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زينب محمود ادريس                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10. </a:t>
            </a:r>
            <a:r>
              <a:rPr lang="ar-SA" dirty="0" smtClean="0"/>
              <a:t>حصه محمد الجاسر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وجدان علي الغامدي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لجين يوسف الوكيل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بشرى أحمد الزهراني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نوف أحمد حدادي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الجوهرة أحمد الشعيبي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نجود سعد القحطاني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وضحى محمد بن دبلان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تهاني سعود العصيمي</a:t>
            </a:r>
          </a:p>
          <a:p>
            <a:pPr marL="0" indent="0"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579296" cy="201848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/>
              <a:t>المجموعة الرابعة:الموازنة الحكومية:أهميتها،إعدادها ،أهدافها، دورها في التخطيط وتحسين الآداء المالي في الوحدات الحكومية 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شهد سليمان المقبل               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10. </a:t>
            </a:r>
            <a:r>
              <a:rPr lang="ar-SA" dirty="0" smtClean="0"/>
              <a:t>ساره عبدالله التميمي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هوازن أحمد الخشمان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رغد عوض القحطاني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منال حمود الخثعمي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بدور إبراهيم الحزيمي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فداء عايد الحربي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العنود الحسين الشيخ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أريج محمد المطيري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لمى موسى العنزي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/>
              <a:t> </a:t>
            </a:r>
            <a:r>
              <a:rPr lang="ar-SA" dirty="0" smtClean="0"/>
              <a:t>المجموعة الخامسة: المحاسبة الحكومية: الأهداف والمفاهيم والمعايير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ريما علي جليح                 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10. </a:t>
            </a:r>
            <a:r>
              <a:rPr lang="ar-SA" dirty="0" smtClean="0"/>
              <a:t>خلود حنفي الزلباني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نجوى سيف الحربي            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11. </a:t>
            </a:r>
            <a:r>
              <a:rPr lang="ar-SA" smtClean="0"/>
              <a:t>شهد محمد مرعي      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شهد طلال العنزي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فاطمة سالم المحزمة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وئام خالد الزهراني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ليان خالد الحرابي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لمياء عصام التلاوي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بشاير مهدي العنزي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أفراح حامد العنزي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1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</TotalTime>
  <Words>237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تدفق</vt:lpstr>
      <vt:lpstr>أسماء أعضاء المجموعات والمواضيع</vt:lpstr>
      <vt:lpstr>   المجموعة الأولى:تحول المملكة من الأساس النقدي إلى أساس الإستحقاق: متطلبات وأسباب التحول ، المزايا والعيوب لمفهوم الإستحقاق</vt:lpstr>
      <vt:lpstr>المجموعة الثانية:ضريبة القيمة المضافة : مفهومها، آثارها الإقتصادية والإجتماعية ، فاعلية تحصيلها وأثرها في الإيرادات العامة.</vt:lpstr>
      <vt:lpstr>المجموعة الثالثة:الرقابة المالية في القطاع الحكومي: مفهوم الرقابة المالية،أهميتها ، أهدافها ،أجهزة الرقابة المالية، تتقويم وتطوير الآداء الرقابي  </vt:lpstr>
      <vt:lpstr>المجموعة الرابعة:الموازنة الحكومية:أهميتها،إعدادها ،أهدافها، دورها في التخطيط وتحسين الآداء المالي في الوحدات الحكومية </vt:lpstr>
      <vt:lpstr> المجموعة الخامسة: المحاسبة الحكومية: الأهداف والمفاهيم والمعايير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أسماء أعضاء المجموعات والمواضيع</dc:title>
  <dc:creator>samar</dc:creator>
  <cp:lastModifiedBy>adel</cp:lastModifiedBy>
  <cp:revision>35</cp:revision>
  <dcterms:created xsi:type="dcterms:W3CDTF">2015-10-19T19:05:23Z</dcterms:created>
  <dcterms:modified xsi:type="dcterms:W3CDTF">2019-10-15T20:49:22Z</dcterms:modified>
</cp:coreProperties>
</file>