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1A50-38AD-444C-A763-C313985258B0}" type="datetimeFigureOut">
              <a:rPr lang="ar-SA" smtClean="0"/>
              <a:pPr/>
              <a:t>16/02/1441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FF19-8CF3-4332-A1CB-71D5EFB94A6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1A50-38AD-444C-A763-C313985258B0}" type="datetimeFigureOut">
              <a:rPr lang="ar-SA" smtClean="0"/>
              <a:pPr/>
              <a:t>16/02/1441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FF19-8CF3-4332-A1CB-71D5EFB94A6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1A50-38AD-444C-A763-C313985258B0}" type="datetimeFigureOut">
              <a:rPr lang="ar-SA" smtClean="0"/>
              <a:pPr/>
              <a:t>16/02/1441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FF19-8CF3-4332-A1CB-71D5EFB94A6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1A50-38AD-444C-A763-C313985258B0}" type="datetimeFigureOut">
              <a:rPr lang="ar-SA" smtClean="0"/>
              <a:pPr/>
              <a:t>16/02/1441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FF19-8CF3-4332-A1CB-71D5EFB94A6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1A50-38AD-444C-A763-C313985258B0}" type="datetimeFigureOut">
              <a:rPr lang="ar-SA" smtClean="0"/>
              <a:pPr/>
              <a:t>16/02/1441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FF19-8CF3-4332-A1CB-71D5EFB94A6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1A50-38AD-444C-A763-C313985258B0}" type="datetimeFigureOut">
              <a:rPr lang="ar-SA" smtClean="0"/>
              <a:pPr/>
              <a:t>16/02/1441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FF19-8CF3-4332-A1CB-71D5EFB94A6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1A50-38AD-444C-A763-C313985258B0}" type="datetimeFigureOut">
              <a:rPr lang="ar-SA" smtClean="0"/>
              <a:pPr/>
              <a:t>16/02/1441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FF19-8CF3-4332-A1CB-71D5EFB94A6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1A50-38AD-444C-A763-C313985258B0}" type="datetimeFigureOut">
              <a:rPr lang="ar-SA" smtClean="0"/>
              <a:pPr/>
              <a:t>16/02/1441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FF19-8CF3-4332-A1CB-71D5EFB94A6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1A50-38AD-444C-A763-C313985258B0}" type="datetimeFigureOut">
              <a:rPr lang="ar-SA" smtClean="0"/>
              <a:pPr/>
              <a:t>16/02/1441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FF19-8CF3-4332-A1CB-71D5EFB94A6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1A50-38AD-444C-A763-C313985258B0}" type="datetimeFigureOut">
              <a:rPr lang="ar-SA" smtClean="0"/>
              <a:pPr/>
              <a:t>16/02/1441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FF19-8CF3-4332-A1CB-71D5EFB94A6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1A50-38AD-444C-A763-C313985258B0}" type="datetimeFigureOut">
              <a:rPr lang="ar-SA" smtClean="0"/>
              <a:pPr/>
              <a:t>16/02/1441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4ADFF19-8CF3-4332-A1CB-71D5EFB94A6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FC1A50-38AD-444C-A763-C313985258B0}" type="datetimeFigureOut">
              <a:rPr lang="ar-SA" smtClean="0"/>
              <a:pPr/>
              <a:t>16/02/1441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ADFF19-8CF3-4332-A1CB-71D5EFB94A6F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أسماء أعضاء المجموعات والمواضيع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المحاسبة الحكومية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2060848"/>
          </a:xfrm>
        </p:spPr>
        <p:txBody>
          <a:bodyPr>
            <a:normAutofit fontScale="90000"/>
          </a:bodyPr>
          <a:lstStyle/>
          <a:p>
            <a:pPr algn="r"/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sz="4400" dirty="0" smtClean="0"/>
              <a:t>المجموعة الأولى:تحول المملكة من الأساس النقدي إلى أساس الإستحقاق: متطلبات وأسباب التحول ، المزايا والعيوب لمفهوم الإستحقاق</a:t>
            </a:r>
            <a:endParaRPr lang="ar-SA" sz="4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24847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فاطمة محمد شعبي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مها عبدالكريم القميش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ديم محمد القحطاني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دلال بدر الدوسري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فاتن عبدالعزيز أبو دجين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أبرار حمد القاسم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فاطمة خالد الرشيد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ساره علي الحماد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طيف سعد الشمري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نوف فالح القحطاني</a:t>
            </a:r>
          </a:p>
          <a:p>
            <a:pPr marL="514350" indent="-514350">
              <a:buFont typeface="+mj-lt"/>
              <a:buAutoNum type="arabicPeriod"/>
            </a:pPr>
            <a:endParaRPr lang="ar-SA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4" y="0"/>
            <a:ext cx="8784976" cy="2018488"/>
          </a:xfrm>
        </p:spPr>
        <p:txBody>
          <a:bodyPr>
            <a:normAutofit/>
          </a:bodyPr>
          <a:lstStyle/>
          <a:p>
            <a:pPr algn="r"/>
            <a:r>
              <a:rPr lang="ar-SA" sz="4000" dirty="0" smtClean="0"/>
              <a:t>المجموعة الثانية:ضريبة القيمة المضافة : مفهومها، آثارها الإقتصادية والإجتماعية ، فاعلية تحصيلها وأثرها في الإيرادات العامة.</a:t>
            </a:r>
            <a:endParaRPr lang="ar-SA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هيفاء فهد اليوسف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فايزة سعود العتيبي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ابتهال سعود العتيبي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تهاني عبده شراحيلي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رنا عبدالعزيز الرميح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حصة بندر بن سعيدان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ياسمين محمد الخليفة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فاطمة سليمان صالح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غدي محمد العتيبي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الجوهره سلطان الملحم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0"/>
            <a:ext cx="8712968" cy="1847088"/>
          </a:xfrm>
        </p:spPr>
        <p:txBody>
          <a:bodyPr>
            <a:noAutofit/>
          </a:bodyPr>
          <a:lstStyle/>
          <a:p>
            <a:pPr algn="r"/>
            <a:r>
              <a:rPr lang="ar-SA" sz="4000" dirty="0" smtClean="0"/>
              <a:t>المجموعة الثالثة:الرقابة المالية في القطاع الحكومي: مفهوم الرقابة المالية،أهميتها ، أهدافها ،أجهزة الرقابة المالية، تتقويم وتطوير الآداء الرقابي  </a:t>
            </a:r>
            <a:endParaRPr lang="ar-SA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ريم سعد العاصم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عائشة منصور عبدالله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نور عبدالرحيم العمودي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ريناد خالد باوزير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نهلة مصطفى الشيخ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أفنان منصور الغزي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بثينة عبدالوهاب المشعل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روان عبدالعزيز الفهد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ميعاد مسفر القحطاني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وعد علي الغامدي</a:t>
            </a:r>
          </a:p>
          <a:p>
            <a:pPr marL="0" indent="0">
              <a:buNone/>
            </a:pPr>
            <a:endParaRPr lang="ar-SA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579296" cy="1847088"/>
          </a:xfrm>
        </p:spPr>
        <p:txBody>
          <a:bodyPr>
            <a:normAutofit/>
          </a:bodyPr>
          <a:lstStyle/>
          <a:p>
            <a:pPr algn="r"/>
            <a:r>
              <a:rPr lang="ar-SA" sz="4000" dirty="0" smtClean="0"/>
              <a:t>المجموعة الرابعة:الموازنة الحكومية:أهميتها،إعدادها ،أهدافها، دورها في التخطيط وتحسين الآداء المالي في الوحدات الحكومية </a:t>
            </a:r>
            <a:endParaRPr lang="ar-SA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أسيل حمد السلمان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ريناد صالح الغامدي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نوره متعب الحمادي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ريما محمد الغامدي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مزون عبدالله العتيبي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شهد رياض المانع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رغد خالد القريني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عهود صالح الخيبري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موضي عبدالرحمن السعود</a:t>
            </a:r>
          </a:p>
          <a:p>
            <a:pPr marL="514350" indent="-514350">
              <a:buFont typeface="+mj-lt"/>
              <a:buAutoNum type="arabicParenR"/>
            </a:pPr>
            <a:r>
              <a:rPr lang="ar-SA" dirty="0" smtClean="0"/>
              <a:t>في إبراهيم الجنيدل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70416"/>
          </a:xfrm>
        </p:spPr>
        <p:txBody>
          <a:bodyPr>
            <a:normAutofit fontScale="90000"/>
          </a:bodyPr>
          <a:lstStyle/>
          <a:p>
            <a:pPr algn="r"/>
            <a:r>
              <a:rPr lang="ar-SA" dirty="0"/>
              <a:t> </a:t>
            </a:r>
            <a:r>
              <a:rPr lang="ar-SA" dirty="0" smtClean="0"/>
              <a:t>المجموعة الخامسة: المحاسبة الحكومية: الأهداف والمفاهيم والمعايير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وجدان ولي حكمي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رزان سعدي الشمراني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نوره زيد القريشي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وجدان محمد الرشيدي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فرح ناصر السبيعي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خلود خالد الهشلان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فاتن موفق العتيبي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ابتهاج عبدالله المناع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سميره هيف القحطاني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جوزه قاعد العنزي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91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Autofit/>
          </a:bodyPr>
          <a:lstStyle/>
          <a:p>
            <a:pPr algn="r"/>
            <a:r>
              <a:rPr lang="ar-SA" sz="4000" dirty="0" smtClean="0"/>
              <a:t/>
            </a:r>
            <a:br>
              <a:rPr lang="ar-SA" sz="4000" dirty="0" smtClean="0"/>
            </a:br>
            <a:r>
              <a:rPr lang="ar-SA" sz="4000" dirty="0"/>
              <a:t/>
            </a:r>
            <a:br>
              <a:rPr lang="ar-SA" sz="4000" dirty="0"/>
            </a:br>
            <a:r>
              <a:rPr lang="ar-SA" sz="4000" dirty="0" smtClean="0"/>
              <a:t>المجموعة السادسة</a:t>
            </a:r>
            <a:r>
              <a:rPr lang="ar-SA" sz="4000" smtClean="0"/>
              <a:t>: </a:t>
            </a:r>
            <a:r>
              <a:rPr lang="ar-SA" sz="4000" smtClean="0"/>
              <a:t>التقاري</a:t>
            </a:r>
            <a:r>
              <a:rPr lang="ar-SA" sz="4000"/>
              <a:t>ر</a:t>
            </a:r>
            <a:r>
              <a:rPr lang="ar-SA" sz="4000" smtClean="0"/>
              <a:t> </a:t>
            </a:r>
            <a:r>
              <a:rPr lang="ar-SA" sz="4000" dirty="0" smtClean="0"/>
              <a:t>المالية الحكومية: مفهومها ، أهميتها، </a:t>
            </a:r>
            <a:r>
              <a:rPr lang="ar-SA" sz="4000" smtClean="0"/>
              <a:t>أهدافها </a:t>
            </a:r>
            <a:r>
              <a:rPr lang="ar-SA" sz="4000" smtClean="0"/>
              <a:t>،الخصائص </a:t>
            </a:r>
            <a:r>
              <a:rPr lang="ar-SA" sz="4000" dirty="0" smtClean="0"/>
              <a:t>النوعية، الجهات المستفيدة منها 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شذى منصور الزهراني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فاطمة شاهر المطيري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نوف مشعل الشيباني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ساره مشعل العتيبي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وضحى فايح العتيبي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هند طاهر عبدالمؤمن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ميلاف حسن العجمي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حنان هادي القحطاني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عذاري خميس العنزي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مريم صالح العنزي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أشواق حامد العنزي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4893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387</TotalTime>
  <Words>255</Words>
  <Application>Microsoft Office PowerPoint</Application>
  <PresentationFormat>On-screen Show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تدفق</vt:lpstr>
      <vt:lpstr>أسماء أعضاء المجموعات والمواضيع</vt:lpstr>
      <vt:lpstr>   المجموعة الأولى:تحول المملكة من الأساس النقدي إلى أساس الإستحقاق: متطلبات وأسباب التحول ، المزايا والعيوب لمفهوم الإستحقاق</vt:lpstr>
      <vt:lpstr>المجموعة الثانية:ضريبة القيمة المضافة : مفهومها، آثارها الإقتصادية والإجتماعية ، فاعلية تحصيلها وأثرها في الإيرادات العامة.</vt:lpstr>
      <vt:lpstr>المجموعة الثالثة:الرقابة المالية في القطاع الحكومي: مفهوم الرقابة المالية،أهميتها ، أهدافها ،أجهزة الرقابة المالية، تتقويم وتطوير الآداء الرقابي  </vt:lpstr>
      <vt:lpstr>المجموعة الرابعة:الموازنة الحكومية:أهميتها،إعدادها ،أهدافها، دورها في التخطيط وتحسين الآداء المالي في الوحدات الحكومية </vt:lpstr>
      <vt:lpstr> المجموعة الخامسة: المحاسبة الحكومية: الأهداف والمفاهيم والمعايير </vt:lpstr>
      <vt:lpstr>  المجموعة السادسة: التقارير المالية الحكومية: مفهومها ، أهميتها، أهدافها ،الخصائص النوعية، الجهات المستفيدة منها 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أسماء أعضاء المجموعات والمواضيع</dc:title>
  <dc:creator>samar</dc:creator>
  <cp:lastModifiedBy>adel</cp:lastModifiedBy>
  <cp:revision>37</cp:revision>
  <dcterms:created xsi:type="dcterms:W3CDTF">2015-10-19T19:05:23Z</dcterms:created>
  <dcterms:modified xsi:type="dcterms:W3CDTF">2019-10-15T20:50:19Z</dcterms:modified>
</cp:coreProperties>
</file>