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48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أسماء أعضاء المجموعات والمواضيع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المحاسبة الحكومية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206084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4400" dirty="0" smtClean="0"/>
              <a:t>المجموعة الأولى:تحول المملكة من الأساس النقدي إلى أساس الإستحقاق: متطلبات وأسباب التحول ، المزايا والعيوب لمفهوم الإستحقاق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نجود سعد القحطاني                         </a:t>
            </a:r>
            <a:r>
              <a:rPr lang="ar-SA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9) </a:t>
            </a:r>
            <a:r>
              <a:rPr lang="ar-SA" dirty="0" smtClean="0"/>
              <a:t>نوال فهد الجار الله 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بشرى سعد الأحمري                       </a:t>
            </a:r>
            <a:r>
              <a:rPr lang="ar-SA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10) </a:t>
            </a:r>
            <a:r>
              <a:rPr lang="ar-SA" sz="2400" dirty="0" smtClean="0"/>
              <a:t>لمى فيحان العتيبي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وضحى نايف العتيبي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رزان سلمان غزواني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نوف طامي المالكي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هياء نواف العنزي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نهى عطاالله المطيري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العنود عبدالرحمن بن حيدر</a:t>
            </a:r>
          </a:p>
          <a:p>
            <a:pPr marL="0" indent="0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201848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/>
              <a:t>المجموعة الثانية:ضريبة القيمة المضافة : مفهومها، آثارها الإقتصادية والإجتماعية ، فاعلية تحصيلها وأثرها في الإيرادات العامة.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مرام علي الحربي                </a:t>
            </a:r>
            <a:r>
              <a:rPr lang="ar-SA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10) </a:t>
            </a:r>
            <a:r>
              <a:rPr lang="ar-SA" dirty="0" smtClean="0"/>
              <a:t>مريم حمزة أركوبي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أثير إبراهيم العدواني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موضي بسام اليماني.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ريم يوسف افندي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شهد بخيت المالكي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أسماء مصطفى عطية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ريناد سعود الحاتم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شيهانة إبراهيم السويد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أحلام محمد هزازي</a:t>
            </a:r>
          </a:p>
          <a:p>
            <a:pPr marL="0" indent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1847088"/>
          </a:xfrm>
        </p:spPr>
        <p:txBody>
          <a:bodyPr>
            <a:noAutofit/>
          </a:bodyPr>
          <a:lstStyle/>
          <a:p>
            <a:pPr algn="r"/>
            <a:r>
              <a:rPr lang="ar-SA" sz="4000" dirty="0" smtClean="0"/>
              <a:t>المجموعة الثالثة:الرقابة المالية في القطاع الحكومي: مفهوم الرقابة المالية،أهميتها ، أهدافها ،أجهزة الرقابة المالية، تتقويم وتطوير الآداء الرقابي  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شادن سليمان العنزي            </a:t>
            </a:r>
            <a:r>
              <a:rPr lang="ar-SA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10) </a:t>
            </a:r>
            <a:r>
              <a:rPr lang="ar-SA" dirty="0" smtClean="0"/>
              <a:t>أشجان نايف المطيري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منار هشام سلامة الله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البتول عبدالرحمن التويجري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أريج مخلد العتيبي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رولا عبدالله المطيري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/>
              <a:t> </a:t>
            </a:r>
            <a:r>
              <a:rPr lang="ar-SA" dirty="0" smtClean="0"/>
              <a:t>العنود عبدالرحمن السهلي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لمى محمد ابقعيد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شهد محمد السحيباني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آلاء منصور شكر</a:t>
            </a:r>
          </a:p>
          <a:p>
            <a:pPr marL="0" indent="0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579296" cy="201848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/>
              <a:t>المجموعة الرابعة:الموازنة الحكومية:أهميتها،إعدادها ،أهدافها، دورها في التخطيط وتحسين الآداء المالي في الوحدات الحكومية 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الهام أحمد خوجة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رهف محمد الزهراني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شروق علي عليان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العنود عبيد العنزي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ليان أحمد الرومي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مشاعل متعب الشمري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غيداء رياض جبر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أفنان أحمد الحطامي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ساره سيف السيف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354</TotalTime>
  <Words>190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تدفق</vt:lpstr>
      <vt:lpstr>أسماء أعضاء المجموعات والمواضيع</vt:lpstr>
      <vt:lpstr>   المجموعة الأولى:تحول المملكة من الأساس النقدي إلى أساس الإستحقاق: متطلبات وأسباب التحول ، المزايا والعيوب لمفهوم الإستحقاق</vt:lpstr>
      <vt:lpstr>المجموعة الثانية:ضريبة القيمة المضافة : مفهومها، آثارها الإقتصادية والإجتماعية ، فاعلية تحصيلها وأثرها في الإيرادات العامة.</vt:lpstr>
      <vt:lpstr>المجموعة الثالثة:الرقابة المالية في القطاع الحكومي: مفهوم الرقابة المالية،أهميتها ، أهدافها ،أجهزة الرقابة المالية، تتقويم وتطوير الآداء الرقابي  </vt:lpstr>
      <vt:lpstr>المجموعة الرابعة:الموازنة الحكومية:أهميتها،إعدادها ،أهدافها، دورها في التخطيط وتحسين الآداء المالي في الوحدات الحكومية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أسماء أعضاء المجموعات والمواضيع</dc:title>
  <dc:creator>samar</dc:creator>
  <cp:lastModifiedBy>adel</cp:lastModifiedBy>
  <cp:revision>33</cp:revision>
  <dcterms:created xsi:type="dcterms:W3CDTF">2015-10-19T19:05:23Z</dcterms:created>
  <dcterms:modified xsi:type="dcterms:W3CDTF">2019-10-15T20:48:34Z</dcterms:modified>
</cp:coreProperties>
</file>