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9" r:id="rId2"/>
    <p:sldId id="350" r:id="rId3"/>
    <p:sldId id="348" r:id="rId4"/>
    <p:sldId id="352" r:id="rId5"/>
    <p:sldId id="390" r:id="rId6"/>
    <p:sldId id="377" r:id="rId7"/>
    <p:sldId id="354" r:id="rId8"/>
    <p:sldId id="378" r:id="rId9"/>
    <p:sldId id="388" r:id="rId10"/>
    <p:sldId id="356" r:id="rId11"/>
    <p:sldId id="382" r:id="rId12"/>
    <p:sldId id="391" r:id="rId13"/>
    <p:sldId id="384" r:id="rId14"/>
    <p:sldId id="389" r:id="rId15"/>
    <p:sldId id="385" r:id="rId16"/>
    <p:sldId id="366" r:id="rId17"/>
    <p:sldId id="368" r:id="rId18"/>
    <p:sldId id="392" r:id="rId19"/>
    <p:sldId id="375" r:id="rId20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3C7D"/>
    <a:srgbClr val="3366FF"/>
    <a:srgbClr val="4F79FF"/>
    <a:srgbClr val="0152AB"/>
    <a:srgbClr val="014EAB"/>
    <a:srgbClr val="DE129A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 autoAdjust="0"/>
    <p:restoredTop sz="95878" autoAdjust="0"/>
  </p:normalViewPr>
  <p:slideViewPr>
    <p:cSldViewPr>
      <p:cViewPr varScale="1">
        <p:scale>
          <a:sx n="70" d="100"/>
          <a:sy n="70" d="100"/>
        </p:scale>
        <p:origin x="1068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0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96F25-887C-9C42-8833-8888F5A2DFDF}" type="doc">
      <dgm:prSet loTypeId="urn:microsoft.com/office/officeart/2005/8/layout/hProcess9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194820-80DD-1841-B190-2CA8682BF839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000000"/>
              </a:solidFill>
              <a:latin typeface="Helvetica"/>
              <a:cs typeface="Helvetica"/>
            </a:rPr>
            <a:t>1. Customer loyalty drives profitability and growth</a:t>
          </a:r>
          <a:endParaRPr lang="en-US" sz="1100" b="1" dirty="0">
            <a:solidFill>
              <a:srgbClr val="000000"/>
            </a:solidFill>
            <a:latin typeface="Helvetica"/>
            <a:cs typeface="Helvetica"/>
          </a:endParaRPr>
        </a:p>
      </dgm:t>
    </dgm:pt>
    <dgm:pt modelId="{6981CB16-FE0D-4444-9BDC-187745A18796}" type="parTrans" cxnId="{72BFC37B-1047-4B4F-8A0A-585583C4330D}">
      <dgm:prSet/>
      <dgm:spPr/>
      <dgm:t>
        <a:bodyPr/>
        <a:lstStyle/>
        <a:p>
          <a:endParaRPr lang="en-US"/>
        </a:p>
      </dgm:t>
    </dgm:pt>
    <dgm:pt modelId="{F98D48C8-5CB0-0747-B806-CBBACC7B01AC}" type="sibTrans" cxnId="{72BFC37B-1047-4B4F-8A0A-585583C4330D}">
      <dgm:prSet/>
      <dgm:spPr/>
      <dgm:t>
        <a:bodyPr/>
        <a:lstStyle/>
        <a:p>
          <a:endParaRPr lang="en-US"/>
        </a:p>
      </dgm:t>
    </dgm:pt>
    <dgm:pt modelId="{86A0518F-B9D7-6441-A206-93B37F15543B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elvetica"/>
              <a:cs typeface="Helvetica"/>
            </a:rPr>
            <a:t>2. Customer satisfaction drives customer loyalty</a:t>
          </a:r>
        </a:p>
      </dgm:t>
    </dgm:pt>
    <dgm:pt modelId="{8864E100-94D7-F843-80A5-8AD5E367FD66}" type="parTrans" cxnId="{D49595B2-C27E-FE43-B930-02FBE04EBFCB}">
      <dgm:prSet/>
      <dgm:spPr/>
      <dgm:t>
        <a:bodyPr/>
        <a:lstStyle/>
        <a:p>
          <a:endParaRPr lang="en-US"/>
        </a:p>
      </dgm:t>
    </dgm:pt>
    <dgm:pt modelId="{296236D9-D87B-0947-A27A-E0F6FFC4572F}" type="sibTrans" cxnId="{D49595B2-C27E-FE43-B930-02FBE04EBFCB}">
      <dgm:prSet/>
      <dgm:spPr/>
      <dgm:t>
        <a:bodyPr/>
        <a:lstStyle/>
        <a:p>
          <a:endParaRPr lang="en-US"/>
        </a:p>
      </dgm:t>
    </dgm:pt>
    <dgm:pt modelId="{5A436DD0-7475-8F4E-9962-FBB8E9710504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elvetica"/>
              <a:cs typeface="Helvetica"/>
            </a:rPr>
            <a:t>3. Value drives customer satisfaction</a:t>
          </a:r>
        </a:p>
      </dgm:t>
    </dgm:pt>
    <dgm:pt modelId="{FE43ADFD-A020-684E-A04E-EC8A78F86270}" type="parTrans" cxnId="{DCD990DB-FE67-994D-B585-F14744D7E009}">
      <dgm:prSet/>
      <dgm:spPr/>
      <dgm:t>
        <a:bodyPr/>
        <a:lstStyle/>
        <a:p>
          <a:endParaRPr lang="en-US"/>
        </a:p>
      </dgm:t>
    </dgm:pt>
    <dgm:pt modelId="{E14D07A6-5C6A-4B45-AEA1-7F74A13B1E57}" type="sibTrans" cxnId="{DCD990DB-FE67-994D-B585-F14744D7E009}">
      <dgm:prSet/>
      <dgm:spPr/>
      <dgm:t>
        <a:bodyPr/>
        <a:lstStyle/>
        <a:p>
          <a:endParaRPr lang="en-US"/>
        </a:p>
      </dgm:t>
    </dgm:pt>
    <dgm:pt modelId="{1C92E9BC-C405-B248-891A-FB3FADEB7F07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elvetica"/>
              <a:cs typeface="Helvetica"/>
            </a:rPr>
            <a:t>4. Quality and productivity drives value</a:t>
          </a:r>
        </a:p>
      </dgm:t>
    </dgm:pt>
    <dgm:pt modelId="{E01E3347-9C4C-E042-9414-E1A0DB36995F}" type="parTrans" cxnId="{4596BE6B-2582-FD4F-A778-8863AE083FFA}">
      <dgm:prSet/>
      <dgm:spPr/>
      <dgm:t>
        <a:bodyPr/>
        <a:lstStyle/>
        <a:p>
          <a:endParaRPr lang="en-US"/>
        </a:p>
      </dgm:t>
    </dgm:pt>
    <dgm:pt modelId="{A8409139-1938-4E42-8276-8B076EC63CDF}" type="sibTrans" cxnId="{4596BE6B-2582-FD4F-A778-8863AE083FFA}">
      <dgm:prSet/>
      <dgm:spPr/>
      <dgm:t>
        <a:bodyPr/>
        <a:lstStyle/>
        <a:p>
          <a:endParaRPr lang="en-US"/>
        </a:p>
      </dgm:t>
    </dgm:pt>
    <dgm:pt modelId="{E86AF7CD-8326-B14E-ABF9-CB220DC5B43C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elvetica"/>
              <a:cs typeface="Helvetica"/>
            </a:rPr>
            <a:t>5. Employee loyalty drives service quality and productivity</a:t>
          </a:r>
        </a:p>
      </dgm:t>
    </dgm:pt>
    <dgm:pt modelId="{6581C491-887E-4144-A948-1A9D1F0A7C1E}" type="parTrans" cxnId="{EAD8E425-0843-E04D-A132-42633993F1C3}">
      <dgm:prSet/>
      <dgm:spPr/>
      <dgm:t>
        <a:bodyPr/>
        <a:lstStyle/>
        <a:p>
          <a:endParaRPr lang="en-US"/>
        </a:p>
      </dgm:t>
    </dgm:pt>
    <dgm:pt modelId="{2F1E6154-65A3-CE45-85A7-59A819375862}" type="sibTrans" cxnId="{EAD8E425-0843-E04D-A132-42633993F1C3}">
      <dgm:prSet/>
      <dgm:spPr/>
      <dgm:t>
        <a:bodyPr/>
        <a:lstStyle/>
        <a:p>
          <a:endParaRPr lang="en-US"/>
        </a:p>
      </dgm:t>
    </dgm:pt>
    <dgm:pt modelId="{97339FD2-2F0F-E146-96EF-305FB6FE5548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elvetica"/>
              <a:cs typeface="Helvetica"/>
            </a:rPr>
            <a:t>6. Employee satisfaction drives employee loyalty</a:t>
          </a:r>
        </a:p>
      </dgm:t>
    </dgm:pt>
    <dgm:pt modelId="{DD0E8E09-B46F-024F-AA59-B513CBACA5D7}" type="parTrans" cxnId="{E4DEB037-6566-244A-A63B-AD94C00353BE}">
      <dgm:prSet/>
      <dgm:spPr/>
      <dgm:t>
        <a:bodyPr/>
        <a:lstStyle/>
        <a:p>
          <a:endParaRPr lang="en-US"/>
        </a:p>
      </dgm:t>
    </dgm:pt>
    <dgm:pt modelId="{0EE82146-704E-FC40-A06E-9176BBE976B8}" type="sibTrans" cxnId="{E4DEB037-6566-244A-A63B-AD94C00353BE}">
      <dgm:prSet/>
      <dgm:spPr/>
      <dgm:t>
        <a:bodyPr/>
        <a:lstStyle/>
        <a:p>
          <a:endParaRPr lang="en-US"/>
        </a:p>
      </dgm:t>
    </dgm:pt>
    <dgm:pt modelId="{DD4433F4-200E-1948-AFC9-68B101077795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elvetica"/>
              <a:cs typeface="Helvetica"/>
            </a:rPr>
            <a:t>7. Internal quality drives employee satisfaction</a:t>
          </a:r>
        </a:p>
      </dgm:t>
    </dgm:pt>
    <dgm:pt modelId="{99C335B8-40D5-B94F-9603-BB5B4D064421}" type="parTrans" cxnId="{ECAC1A88-F2AC-1441-8A77-FF33CCC5D340}">
      <dgm:prSet/>
      <dgm:spPr/>
      <dgm:t>
        <a:bodyPr/>
        <a:lstStyle/>
        <a:p>
          <a:endParaRPr lang="en-US"/>
        </a:p>
      </dgm:t>
    </dgm:pt>
    <dgm:pt modelId="{06B05DA1-706A-AC48-A2CA-F1B6CAFBB6C1}" type="sibTrans" cxnId="{ECAC1A88-F2AC-1441-8A77-FF33CCC5D340}">
      <dgm:prSet/>
      <dgm:spPr/>
      <dgm:t>
        <a:bodyPr/>
        <a:lstStyle/>
        <a:p>
          <a:endParaRPr lang="en-US"/>
        </a:p>
      </dgm:t>
    </dgm:pt>
    <dgm:pt modelId="{1CFDECD7-9FDD-494D-82B5-45194D73A678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Helvetica"/>
              <a:cs typeface="Helvetica"/>
            </a:rPr>
            <a:t>8. Top management leadership underlies the chain’s success</a:t>
          </a:r>
        </a:p>
      </dgm:t>
    </dgm:pt>
    <dgm:pt modelId="{A9E5DCC4-8514-0F43-8A96-F71A0B786A19}" type="parTrans" cxnId="{EC59EA83-A579-8047-A7A6-529F93CC38D1}">
      <dgm:prSet/>
      <dgm:spPr/>
      <dgm:t>
        <a:bodyPr/>
        <a:lstStyle/>
        <a:p>
          <a:endParaRPr lang="en-US"/>
        </a:p>
      </dgm:t>
    </dgm:pt>
    <dgm:pt modelId="{3C5938AE-0888-C646-A9C2-C6FD1168F01E}" type="sibTrans" cxnId="{EC59EA83-A579-8047-A7A6-529F93CC38D1}">
      <dgm:prSet/>
      <dgm:spPr/>
      <dgm:t>
        <a:bodyPr/>
        <a:lstStyle/>
        <a:p>
          <a:endParaRPr lang="en-US"/>
        </a:p>
      </dgm:t>
    </dgm:pt>
    <dgm:pt modelId="{93F2D0D4-F7B4-F549-B441-8E539F1CA0A5}" type="pres">
      <dgm:prSet presAssocID="{99596F25-887C-9C42-8833-8888F5A2DFD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1674EF-CC36-E645-9E4A-B94B899F73E2}" type="pres">
      <dgm:prSet presAssocID="{99596F25-887C-9C42-8833-8888F5A2DFDF}" presName="arrow" presStyleLbl="bgShp" presStyleIdx="0" presStyleCnt="1" custScaleX="117647"/>
      <dgm:spPr/>
    </dgm:pt>
    <dgm:pt modelId="{D7DDFC50-66B3-774F-90D5-16275D40FFDF}" type="pres">
      <dgm:prSet presAssocID="{99596F25-887C-9C42-8833-8888F5A2DFDF}" presName="linearProcess" presStyleCnt="0"/>
      <dgm:spPr/>
    </dgm:pt>
    <dgm:pt modelId="{BDC867E1-9812-E444-9A40-B5E3C1738145}" type="pres">
      <dgm:prSet presAssocID="{42194820-80DD-1841-B190-2CA8682BF839}" presName="textNode" presStyleLbl="node1" presStyleIdx="0" presStyleCnt="8" custScaleY="109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376CDC-C7D6-1244-AD40-B8E43ABF5AB6}" type="pres">
      <dgm:prSet presAssocID="{F98D48C8-5CB0-0747-B806-CBBACC7B01AC}" presName="sibTrans" presStyleCnt="0"/>
      <dgm:spPr/>
    </dgm:pt>
    <dgm:pt modelId="{1E3AF5B7-18C4-4348-9ECF-B6CDE99A3A7C}" type="pres">
      <dgm:prSet presAssocID="{86A0518F-B9D7-6441-A206-93B37F15543B}" presName="textNode" presStyleLbl="node1" presStyleIdx="1" presStyleCnt="8" custScaleY="109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7BCB18-D5F7-0F4A-A0E4-00435C4AE3D5}" type="pres">
      <dgm:prSet presAssocID="{296236D9-D87B-0947-A27A-E0F6FFC4572F}" presName="sibTrans" presStyleCnt="0"/>
      <dgm:spPr/>
    </dgm:pt>
    <dgm:pt modelId="{67C2E446-8D75-A64C-BE1F-2B51FB642BCE}" type="pres">
      <dgm:prSet presAssocID="{5A436DD0-7475-8F4E-9962-FBB8E9710504}" presName="textNode" presStyleLbl="node1" presStyleIdx="2" presStyleCnt="8" custScaleY="109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05C204-7ECB-F94E-B322-4192AEEAED69}" type="pres">
      <dgm:prSet presAssocID="{E14D07A6-5C6A-4B45-AEA1-7F74A13B1E57}" presName="sibTrans" presStyleCnt="0"/>
      <dgm:spPr/>
    </dgm:pt>
    <dgm:pt modelId="{35B3C65D-47E2-0A4B-9532-A00EF3A742DE}" type="pres">
      <dgm:prSet presAssocID="{1C92E9BC-C405-B248-891A-FB3FADEB7F07}" presName="textNode" presStyleLbl="node1" presStyleIdx="3" presStyleCnt="8" custScaleY="109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95611A-85EA-4B4E-971A-6C328FB5CFE6}" type="pres">
      <dgm:prSet presAssocID="{A8409139-1938-4E42-8276-8B076EC63CDF}" presName="sibTrans" presStyleCnt="0"/>
      <dgm:spPr/>
    </dgm:pt>
    <dgm:pt modelId="{7A89A817-5BE2-794A-8514-E794E7305660}" type="pres">
      <dgm:prSet presAssocID="{E86AF7CD-8326-B14E-ABF9-CB220DC5B43C}" presName="textNode" presStyleLbl="node1" presStyleIdx="4" presStyleCnt="8" custScaleY="109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1E7A95-6AB4-F342-ADD7-461FC8836BDA}" type="pres">
      <dgm:prSet presAssocID="{2F1E6154-65A3-CE45-85A7-59A819375862}" presName="sibTrans" presStyleCnt="0"/>
      <dgm:spPr/>
    </dgm:pt>
    <dgm:pt modelId="{747C116F-942F-4843-B4CB-3371D182A56E}" type="pres">
      <dgm:prSet presAssocID="{97339FD2-2F0F-E146-96EF-305FB6FE5548}" presName="textNode" presStyleLbl="node1" presStyleIdx="5" presStyleCnt="8" custScaleY="109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B9B411-CCEA-2947-956C-7C20D3FEF3B5}" type="pres">
      <dgm:prSet presAssocID="{0EE82146-704E-FC40-A06E-9176BBE976B8}" presName="sibTrans" presStyleCnt="0"/>
      <dgm:spPr/>
    </dgm:pt>
    <dgm:pt modelId="{49669FDC-75F2-B64B-918A-185C7C7ED24A}" type="pres">
      <dgm:prSet presAssocID="{DD4433F4-200E-1948-AFC9-68B101077795}" presName="textNode" presStyleLbl="node1" presStyleIdx="6" presStyleCnt="8" custScaleY="109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845011-E313-A44D-AD35-9EF2CAA0120E}" type="pres">
      <dgm:prSet presAssocID="{06B05DA1-706A-AC48-A2CA-F1B6CAFBB6C1}" presName="sibTrans" presStyleCnt="0"/>
      <dgm:spPr/>
    </dgm:pt>
    <dgm:pt modelId="{24603A3A-677E-644B-BFEA-08687D6F45AB}" type="pres">
      <dgm:prSet presAssocID="{1CFDECD7-9FDD-494D-82B5-45194D73A678}" presName="textNode" presStyleLbl="node1" presStyleIdx="7" presStyleCnt="8" custScaleY="109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AC1A88-F2AC-1441-8A77-FF33CCC5D340}" srcId="{99596F25-887C-9C42-8833-8888F5A2DFDF}" destId="{DD4433F4-200E-1948-AFC9-68B101077795}" srcOrd="6" destOrd="0" parTransId="{99C335B8-40D5-B94F-9603-BB5B4D064421}" sibTransId="{06B05DA1-706A-AC48-A2CA-F1B6CAFBB6C1}"/>
    <dgm:cxn modelId="{DEA13AB3-654C-414D-B922-99459ED743EC}" type="presOf" srcId="{1C92E9BC-C405-B248-891A-FB3FADEB7F07}" destId="{35B3C65D-47E2-0A4B-9532-A00EF3A742DE}" srcOrd="0" destOrd="0" presId="urn:microsoft.com/office/officeart/2005/8/layout/hProcess9"/>
    <dgm:cxn modelId="{1FFCC9FA-F9A1-6E4A-A5BE-E5C2C1004073}" type="presOf" srcId="{97339FD2-2F0F-E146-96EF-305FB6FE5548}" destId="{747C116F-942F-4843-B4CB-3371D182A56E}" srcOrd="0" destOrd="0" presId="urn:microsoft.com/office/officeart/2005/8/layout/hProcess9"/>
    <dgm:cxn modelId="{890EA022-091E-D840-A209-D018723023E4}" type="presOf" srcId="{DD4433F4-200E-1948-AFC9-68B101077795}" destId="{49669FDC-75F2-B64B-918A-185C7C7ED24A}" srcOrd="0" destOrd="0" presId="urn:microsoft.com/office/officeart/2005/8/layout/hProcess9"/>
    <dgm:cxn modelId="{E4DEB037-6566-244A-A63B-AD94C00353BE}" srcId="{99596F25-887C-9C42-8833-8888F5A2DFDF}" destId="{97339FD2-2F0F-E146-96EF-305FB6FE5548}" srcOrd="5" destOrd="0" parTransId="{DD0E8E09-B46F-024F-AA59-B513CBACA5D7}" sibTransId="{0EE82146-704E-FC40-A06E-9176BBE976B8}"/>
    <dgm:cxn modelId="{72BFC37B-1047-4B4F-8A0A-585583C4330D}" srcId="{99596F25-887C-9C42-8833-8888F5A2DFDF}" destId="{42194820-80DD-1841-B190-2CA8682BF839}" srcOrd="0" destOrd="0" parTransId="{6981CB16-FE0D-4444-9BDC-187745A18796}" sibTransId="{F98D48C8-5CB0-0747-B806-CBBACC7B01AC}"/>
    <dgm:cxn modelId="{8FAA40DE-D3B1-DB47-ADE2-8DA838DAE476}" type="presOf" srcId="{42194820-80DD-1841-B190-2CA8682BF839}" destId="{BDC867E1-9812-E444-9A40-B5E3C1738145}" srcOrd="0" destOrd="0" presId="urn:microsoft.com/office/officeart/2005/8/layout/hProcess9"/>
    <dgm:cxn modelId="{3BEB0AAC-A469-0647-9073-276A6C4F96CF}" type="presOf" srcId="{86A0518F-B9D7-6441-A206-93B37F15543B}" destId="{1E3AF5B7-18C4-4348-9ECF-B6CDE99A3A7C}" srcOrd="0" destOrd="0" presId="urn:microsoft.com/office/officeart/2005/8/layout/hProcess9"/>
    <dgm:cxn modelId="{EC59EA83-A579-8047-A7A6-529F93CC38D1}" srcId="{99596F25-887C-9C42-8833-8888F5A2DFDF}" destId="{1CFDECD7-9FDD-494D-82B5-45194D73A678}" srcOrd="7" destOrd="0" parTransId="{A9E5DCC4-8514-0F43-8A96-F71A0B786A19}" sibTransId="{3C5938AE-0888-C646-A9C2-C6FD1168F01E}"/>
    <dgm:cxn modelId="{D4ABB314-7C77-5643-B3EA-B557D060A6A6}" type="presOf" srcId="{E86AF7CD-8326-B14E-ABF9-CB220DC5B43C}" destId="{7A89A817-5BE2-794A-8514-E794E7305660}" srcOrd="0" destOrd="0" presId="urn:microsoft.com/office/officeart/2005/8/layout/hProcess9"/>
    <dgm:cxn modelId="{D49595B2-C27E-FE43-B930-02FBE04EBFCB}" srcId="{99596F25-887C-9C42-8833-8888F5A2DFDF}" destId="{86A0518F-B9D7-6441-A206-93B37F15543B}" srcOrd="1" destOrd="0" parTransId="{8864E100-94D7-F843-80A5-8AD5E367FD66}" sibTransId="{296236D9-D87B-0947-A27A-E0F6FFC4572F}"/>
    <dgm:cxn modelId="{DCD990DB-FE67-994D-B585-F14744D7E009}" srcId="{99596F25-887C-9C42-8833-8888F5A2DFDF}" destId="{5A436DD0-7475-8F4E-9962-FBB8E9710504}" srcOrd="2" destOrd="0" parTransId="{FE43ADFD-A020-684E-A04E-EC8A78F86270}" sibTransId="{E14D07A6-5C6A-4B45-AEA1-7F74A13B1E57}"/>
    <dgm:cxn modelId="{DD0A6B27-666B-6B4E-A3F3-D1E6FB73F76B}" type="presOf" srcId="{1CFDECD7-9FDD-494D-82B5-45194D73A678}" destId="{24603A3A-677E-644B-BFEA-08687D6F45AB}" srcOrd="0" destOrd="0" presId="urn:microsoft.com/office/officeart/2005/8/layout/hProcess9"/>
    <dgm:cxn modelId="{4596BE6B-2582-FD4F-A778-8863AE083FFA}" srcId="{99596F25-887C-9C42-8833-8888F5A2DFDF}" destId="{1C92E9BC-C405-B248-891A-FB3FADEB7F07}" srcOrd="3" destOrd="0" parTransId="{E01E3347-9C4C-E042-9414-E1A0DB36995F}" sibTransId="{A8409139-1938-4E42-8276-8B076EC63CDF}"/>
    <dgm:cxn modelId="{C6174722-57E5-3144-A23D-A49F03103151}" type="presOf" srcId="{5A436DD0-7475-8F4E-9962-FBB8E9710504}" destId="{67C2E446-8D75-A64C-BE1F-2B51FB642BCE}" srcOrd="0" destOrd="0" presId="urn:microsoft.com/office/officeart/2005/8/layout/hProcess9"/>
    <dgm:cxn modelId="{EAD8E425-0843-E04D-A132-42633993F1C3}" srcId="{99596F25-887C-9C42-8833-8888F5A2DFDF}" destId="{E86AF7CD-8326-B14E-ABF9-CB220DC5B43C}" srcOrd="4" destOrd="0" parTransId="{6581C491-887E-4144-A948-1A9D1F0A7C1E}" sibTransId="{2F1E6154-65A3-CE45-85A7-59A819375862}"/>
    <dgm:cxn modelId="{02B069A3-C976-274A-B544-B95FD721AB02}" type="presOf" srcId="{99596F25-887C-9C42-8833-8888F5A2DFDF}" destId="{93F2D0D4-F7B4-F549-B441-8E539F1CA0A5}" srcOrd="0" destOrd="0" presId="urn:microsoft.com/office/officeart/2005/8/layout/hProcess9"/>
    <dgm:cxn modelId="{48BAA68D-0C17-864A-817F-81A10C65BA6B}" type="presParOf" srcId="{93F2D0D4-F7B4-F549-B441-8E539F1CA0A5}" destId="{351674EF-CC36-E645-9E4A-B94B899F73E2}" srcOrd="0" destOrd="0" presId="urn:microsoft.com/office/officeart/2005/8/layout/hProcess9"/>
    <dgm:cxn modelId="{7BC6D56C-DF35-DB45-9B4C-A9159B29BB98}" type="presParOf" srcId="{93F2D0D4-F7B4-F549-B441-8E539F1CA0A5}" destId="{D7DDFC50-66B3-774F-90D5-16275D40FFDF}" srcOrd="1" destOrd="0" presId="urn:microsoft.com/office/officeart/2005/8/layout/hProcess9"/>
    <dgm:cxn modelId="{CEE8DE36-8EA8-684A-B4BE-FEBAFF985AF9}" type="presParOf" srcId="{D7DDFC50-66B3-774F-90D5-16275D40FFDF}" destId="{BDC867E1-9812-E444-9A40-B5E3C1738145}" srcOrd="0" destOrd="0" presId="urn:microsoft.com/office/officeart/2005/8/layout/hProcess9"/>
    <dgm:cxn modelId="{48828554-C1C8-EC47-9E92-2611D04BF06F}" type="presParOf" srcId="{D7DDFC50-66B3-774F-90D5-16275D40FFDF}" destId="{D4376CDC-C7D6-1244-AD40-B8E43ABF5AB6}" srcOrd="1" destOrd="0" presId="urn:microsoft.com/office/officeart/2005/8/layout/hProcess9"/>
    <dgm:cxn modelId="{4AEDC64D-ECFC-CB42-BD50-9AFBAE8FD9AC}" type="presParOf" srcId="{D7DDFC50-66B3-774F-90D5-16275D40FFDF}" destId="{1E3AF5B7-18C4-4348-9ECF-B6CDE99A3A7C}" srcOrd="2" destOrd="0" presId="urn:microsoft.com/office/officeart/2005/8/layout/hProcess9"/>
    <dgm:cxn modelId="{1D97E8DB-25C6-6E40-BA66-4086FC9DDA2C}" type="presParOf" srcId="{D7DDFC50-66B3-774F-90D5-16275D40FFDF}" destId="{C17BCB18-D5F7-0F4A-A0E4-00435C4AE3D5}" srcOrd="3" destOrd="0" presId="urn:microsoft.com/office/officeart/2005/8/layout/hProcess9"/>
    <dgm:cxn modelId="{9F3043BA-8AE4-8F44-AE89-3C5E25666AFE}" type="presParOf" srcId="{D7DDFC50-66B3-774F-90D5-16275D40FFDF}" destId="{67C2E446-8D75-A64C-BE1F-2B51FB642BCE}" srcOrd="4" destOrd="0" presId="urn:microsoft.com/office/officeart/2005/8/layout/hProcess9"/>
    <dgm:cxn modelId="{9C47FAE8-E91E-2D48-98FF-5883FB949FB6}" type="presParOf" srcId="{D7DDFC50-66B3-774F-90D5-16275D40FFDF}" destId="{C705C204-7ECB-F94E-B322-4192AEEAED69}" srcOrd="5" destOrd="0" presId="urn:microsoft.com/office/officeart/2005/8/layout/hProcess9"/>
    <dgm:cxn modelId="{B38520DE-AF5B-CE4F-930C-954FBE06E908}" type="presParOf" srcId="{D7DDFC50-66B3-774F-90D5-16275D40FFDF}" destId="{35B3C65D-47E2-0A4B-9532-A00EF3A742DE}" srcOrd="6" destOrd="0" presId="urn:microsoft.com/office/officeart/2005/8/layout/hProcess9"/>
    <dgm:cxn modelId="{0FDF551C-C8A3-654F-9C79-3929EA218CEF}" type="presParOf" srcId="{D7DDFC50-66B3-774F-90D5-16275D40FFDF}" destId="{E095611A-85EA-4B4E-971A-6C328FB5CFE6}" srcOrd="7" destOrd="0" presId="urn:microsoft.com/office/officeart/2005/8/layout/hProcess9"/>
    <dgm:cxn modelId="{74FEA8E1-9086-CD43-B71D-0DB1203DBB86}" type="presParOf" srcId="{D7DDFC50-66B3-774F-90D5-16275D40FFDF}" destId="{7A89A817-5BE2-794A-8514-E794E7305660}" srcOrd="8" destOrd="0" presId="urn:microsoft.com/office/officeart/2005/8/layout/hProcess9"/>
    <dgm:cxn modelId="{D319E3E9-B5D1-794E-86FD-651726675A96}" type="presParOf" srcId="{D7DDFC50-66B3-774F-90D5-16275D40FFDF}" destId="{5A1E7A95-6AB4-F342-ADD7-461FC8836BDA}" srcOrd="9" destOrd="0" presId="urn:microsoft.com/office/officeart/2005/8/layout/hProcess9"/>
    <dgm:cxn modelId="{2FE81957-B8F6-564D-94C6-605F56EBAC95}" type="presParOf" srcId="{D7DDFC50-66B3-774F-90D5-16275D40FFDF}" destId="{747C116F-942F-4843-B4CB-3371D182A56E}" srcOrd="10" destOrd="0" presId="urn:microsoft.com/office/officeart/2005/8/layout/hProcess9"/>
    <dgm:cxn modelId="{50EBB592-63A3-CA44-809B-82C786C00201}" type="presParOf" srcId="{D7DDFC50-66B3-774F-90D5-16275D40FFDF}" destId="{D5B9B411-CCEA-2947-956C-7C20D3FEF3B5}" srcOrd="11" destOrd="0" presId="urn:microsoft.com/office/officeart/2005/8/layout/hProcess9"/>
    <dgm:cxn modelId="{45BC3EC8-2A53-154E-A002-455D9530866F}" type="presParOf" srcId="{D7DDFC50-66B3-774F-90D5-16275D40FFDF}" destId="{49669FDC-75F2-B64B-918A-185C7C7ED24A}" srcOrd="12" destOrd="0" presId="urn:microsoft.com/office/officeart/2005/8/layout/hProcess9"/>
    <dgm:cxn modelId="{EE09E37B-9B0B-644C-B8F6-46A36883D09E}" type="presParOf" srcId="{D7DDFC50-66B3-774F-90D5-16275D40FFDF}" destId="{DD845011-E313-A44D-AD35-9EF2CAA0120E}" srcOrd="13" destOrd="0" presId="urn:microsoft.com/office/officeart/2005/8/layout/hProcess9"/>
    <dgm:cxn modelId="{D61381B1-63E4-EE42-ACD9-841D29182546}" type="presParOf" srcId="{D7DDFC50-66B3-774F-90D5-16275D40FFDF}" destId="{24603A3A-677E-644B-BFEA-08687D6F45AB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CAB15-1B96-6B45-8CD3-085B62237543}" type="doc">
      <dgm:prSet loTypeId="urn:microsoft.com/office/officeart/2005/8/layout/vList5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4D49056-4B77-6942-93EC-AF9E944BB526}">
      <dgm:prSet phldrT="[Text]"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Marketing Function </a:t>
          </a:r>
          <a:endParaRPr lang="en-US" dirty="0">
            <a:latin typeface="Helvetica"/>
            <a:cs typeface="Helvetica"/>
          </a:endParaRPr>
        </a:p>
      </dgm:t>
    </dgm:pt>
    <dgm:pt modelId="{1B7B802A-928E-C241-B7E0-429C3FC9C8B6}" type="parTrans" cxnId="{6BACE803-1F8D-794D-BFFB-0FC8DB78D355}">
      <dgm:prSet/>
      <dgm:spPr/>
      <dgm:t>
        <a:bodyPr/>
        <a:lstStyle/>
        <a:p>
          <a:endParaRPr lang="en-US"/>
        </a:p>
      </dgm:t>
    </dgm:pt>
    <dgm:pt modelId="{550D7CF8-9766-8C41-9FC1-DE04CB7CA538}" type="sibTrans" cxnId="{6BACE803-1F8D-794D-BFFB-0FC8DB78D355}">
      <dgm:prSet/>
      <dgm:spPr/>
      <dgm:t>
        <a:bodyPr/>
        <a:lstStyle/>
        <a:p>
          <a:endParaRPr lang="en-US"/>
        </a:p>
      </dgm:t>
    </dgm:pt>
    <dgm:pt modelId="{71DDD6D3-963F-0D4F-8107-7762E4E322EA}">
      <dgm:prSet phldrT="[Text]"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Operations Function</a:t>
          </a:r>
          <a:endParaRPr lang="en-US" dirty="0">
            <a:latin typeface="Helvetica"/>
            <a:cs typeface="Helvetica"/>
          </a:endParaRPr>
        </a:p>
      </dgm:t>
    </dgm:pt>
    <dgm:pt modelId="{1F224FE4-4B33-5946-AB18-A842566993FB}" type="parTrans" cxnId="{E195F2B8-9378-C945-B2D4-D3F1CAD66AD9}">
      <dgm:prSet/>
      <dgm:spPr/>
      <dgm:t>
        <a:bodyPr/>
        <a:lstStyle/>
        <a:p>
          <a:endParaRPr lang="en-US"/>
        </a:p>
      </dgm:t>
    </dgm:pt>
    <dgm:pt modelId="{CDDF7E1A-42EC-344E-8141-D13BE858C44C}" type="sibTrans" cxnId="{E195F2B8-9378-C945-B2D4-D3F1CAD66AD9}">
      <dgm:prSet/>
      <dgm:spPr/>
      <dgm:t>
        <a:bodyPr/>
        <a:lstStyle/>
        <a:p>
          <a:endParaRPr lang="en-US"/>
        </a:p>
      </dgm:t>
    </dgm:pt>
    <dgm:pt modelId="{B2034051-8585-EF48-B748-625FB8E411D7}">
      <dgm:prSet phldrT="[Text]"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Human Resource Function</a:t>
          </a:r>
          <a:endParaRPr lang="en-US" dirty="0">
            <a:latin typeface="Helvetica"/>
            <a:cs typeface="Helvetica"/>
          </a:endParaRPr>
        </a:p>
      </dgm:t>
    </dgm:pt>
    <dgm:pt modelId="{5F269D19-E13D-AF4B-B538-F26882D095F0}" type="parTrans" cxnId="{ABC8A980-E0CE-F44C-8448-53F36F03B684}">
      <dgm:prSet/>
      <dgm:spPr/>
      <dgm:t>
        <a:bodyPr/>
        <a:lstStyle/>
        <a:p>
          <a:endParaRPr lang="en-US"/>
        </a:p>
      </dgm:t>
    </dgm:pt>
    <dgm:pt modelId="{C6A8623A-3DD2-A840-B382-737DDA4AAD83}" type="sibTrans" cxnId="{ABC8A980-E0CE-F44C-8448-53F36F03B684}">
      <dgm:prSet/>
      <dgm:spPr/>
      <dgm:t>
        <a:bodyPr/>
        <a:lstStyle/>
        <a:p>
          <a:endParaRPr lang="en-US"/>
        </a:p>
      </dgm:t>
    </dgm:pt>
    <dgm:pt modelId="{BB691066-427A-9445-8E6A-0A835F62BADD}">
      <dgm:prSet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Target “right” customers and build relationships</a:t>
          </a:r>
        </a:p>
      </dgm:t>
    </dgm:pt>
    <dgm:pt modelId="{B8B48E9B-F0EE-EB48-95E2-5DD9DA240F68}" type="parTrans" cxnId="{1C4C5B38-58D2-CB46-B602-D6E9C8711C42}">
      <dgm:prSet/>
      <dgm:spPr/>
      <dgm:t>
        <a:bodyPr/>
        <a:lstStyle/>
        <a:p>
          <a:endParaRPr lang="en-US"/>
        </a:p>
      </dgm:t>
    </dgm:pt>
    <dgm:pt modelId="{52F01880-3A2D-F948-B079-D9D2AE40E0D5}" type="sibTrans" cxnId="{1C4C5B38-58D2-CB46-B602-D6E9C8711C42}">
      <dgm:prSet/>
      <dgm:spPr/>
      <dgm:t>
        <a:bodyPr/>
        <a:lstStyle/>
        <a:p>
          <a:endParaRPr lang="en-US"/>
        </a:p>
      </dgm:t>
    </dgm:pt>
    <dgm:pt modelId="{20125008-6A6B-904C-81E5-A08FAB9413E8}">
      <dgm:prSet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Offer solutions that meet their needs</a:t>
          </a:r>
        </a:p>
      </dgm:t>
    </dgm:pt>
    <dgm:pt modelId="{29D24239-BFB6-BB4A-B7AE-D55347D787F5}" type="parTrans" cxnId="{F40F3B24-A4A3-9644-83A8-41DF3008372E}">
      <dgm:prSet/>
      <dgm:spPr/>
      <dgm:t>
        <a:bodyPr/>
        <a:lstStyle/>
        <a:p>
          <a:endParaRPr lang="en-US"/>
        </a:p>
      </dgm:t>
    </dgm:pt>
    <dgm:pt modelId="{7AF2E980-F70B-F646-8C3D-1546F3965064}" type="sibTrans" cxnId="{F40F3B24-A4A3-9644-83A8-41DF3008372E}">
      <dgm:prSet/>
      <dgm:spPr/>
      <dgm:t>
        <a:bodyPr/>
        <a:lstStyle/>
        <a:p>
          <a:endParaRPr lang="en-US"/>
        </a:p>
      </dgm:t>
    </dgm:pt>
    <dgm:pt modelId="{97AB5A73-893B-0348-84C7-95878118209B}">
      <dgm:prSet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Define quality package with competitive advantage</a:t>
          </a:r>
        </a:p>
      </dgm:t>
    </dgm:pt>
    <dgm:pt modelId="{ED290384-76CC-5349-A3A6-C4661FACEAD7}" type="parTrans" cxnId="{D0841322-0EDF-E940-9F99-97528428EE9C}">
      <dgm:prSet/>
      <dgm:spPr/>
      <dgm:t>
        <a:bodyPr/>
        <a:lstStyle/>
        <a:p>
          <a:endParaRPr lang="en-US"/>
        </a:p>
      </dgm:t>
    </dgm:pt>
    <dgm:pt modelId="{E0318FA7-3B49-4F4F-86FE-8D90C09F758F}" type="sibTrans" cxnId="{D0841322-0EDF-E940-9F99-97528428EE9C}">
      <dgm:prSet/>
      <dgm:spPr/>
      <dgm:t>
        <a:bodyPr/>
        <a:lstStyle/>
        <a:p>
          <a:endParaRPr lang="en-US"/>
        </a:p>
      </dgm:t>
    </dgm:pt>
    <dgm:pt modelId="{4834D414-B9D3-8E46-A464-BED928B1E4CC}">
      <dgm:prSet/>
      <dgm:spPr/>
      <dgm:t>
        <a:bodyPr/>
        <a:lstStyle/>
        <a:p>
          <a:r>
            <a:rPr lang="en-US" smtClean="0">
              <a:latin typeface="Helvetica"/>
              <a:cs typeface="Helvetica"/>
            </a:rPr>
            <a:t>Create, deliver specified service to target customers</a:t>
          </a:r>
          <a:endParaRPr lang="en-US" dirty="0" smtClean="0">
            <a:latin typeface="Helvetica"/>
            <a:cs typeface="Helvetica"/>
          </a:endParaRPr>
        </a:p>
      </dgm:t>
    </dgm:pt>
    <dgm:pt modelId="{90353675-7050-E947-B1B7-F784B98CF3A5}" type="parTrans" cxnId="{BC6DDF0B-0BA8-D740-A7AF-F0661F220D64}">
      <dgm:prSet/>
      <dgm:spPr/>
      <dgm:t>
        <a:bodyPr/>
        <a:lstStyle/>
        <a:p>
          <a:endParaRPr lang="en-US"/>
        </a:p>
      </dgm:t>
    </dgm:pt>
    <dgm:pt modelId="{63ECE0A7-331C-9F4F-AF43-D40FF363F4EB}" type="sibTrans" cxnId="{BC6DDF0B-0BA8-D740-A7AF-F0661F220D64}">
      <dgm:prSet/>
      <dgm:spPr/>
      <dgm:t>
        <a:bodyPr/>
        <a:lstStyle/>
        <a:p>
          <a:endParaRPr lang="en-US"/>
        </a:p>
      </dgm:t>
    </dgm:pt>
    <dgm:pt modelId="{3C7C875B-B874-BC4F-B54C-70E188480460}">
      <dgm:prSet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Adhere to consistent quality standards</a:t>
          </a:r>
        </a:p>
      </dgm:t>
    </dgm:pt>
    <dgm:pt modelId="{04B74582-A7B1-CB46-9763-B622061005CA}" type="parTrans" cxnId="{C7B4E117-F891-364F-AEC5-63BB15286235}">
      <dgm:prSet/>
      <dgm:spPr/>
      <dgm:t>
        <a:bodyPr/>
        <a:lstStyle/>
        <a:p>
          <a:endParaRPr lang="en-US"/>
        </a:p>
      </dgm:t>
    </dgm:pt>
    <dgm:pt modelId="{2C79CCBE-DC48-F94C-9190-22A0849F918E}" type="sibTrans" cxnId="{C7B4E117-F891-364F-AEC5-63BB15286235}">
      <dgm:prSet/>
      <dgm:spPr/>
      <dgm:t>
        <a:bodyPr/>
        <a:lstStyle/>
        <a:p>
          <a:endParaRPr lang="en-US"/>
        </a:p>
      </dgm:t>
    </dgm:pt>
    <dgm:pt modelId="{DFC2907B-B0DB-0749-8A26-E509A7C109B3}">
      <dgm:prSet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Achieve high productivity to ensure acceptable costs</a:t>
          </a:r>
        </a:p>
      </dgm:t>
    </dgm:pt>
    <dgm:pt modelId="{316C03B4-A039-B442-B8E0-BA4D4E0F60F5}" type="parTrans" cxnId="{811B540B-481E-344C-B20B-A43BD73E92D7}">
      <dgm:prSet/>
      <dgm:spPr/>
      <dgm:t>
        <a:bodyPr/>
        <a:lstStyle/>
        <a:p>
          <a:endParaRPr lang="en-US"/>
        </a:p>
      </dgm:t>
    </dgm:pt>
    <dgm:pt modelId="{EA5FDCD5-D9BF-944F-9F66-C6F78282770F}" type="sibTrans" cxnId="{811B540B-481E-344C-B20B-A43BD73E92D7}">
      <dgm:prSet/>
      <dgm:spPr/>
      <dgm:t>
        <a:bodyPr/>
        <a:lstStyle/>
        <a:p>
          <a:endParaRPr lang="en-US"/>
        </a:p>
      </dgm:t>
    </dgm:pt>
    <dgm:pt modelId="{B79E19F9-96EC-4B48-9F41-9EB08C363A04}">
      <dgm:prSet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Recruit and retain the best employees for each job </a:t>
          </a:r>
          <a:endParaRPr lang="en-US" dirty="0">
            <a:latin typeface="Helvetica"/>
            <a:cs typeface="Helvetica"/>
          </a:endParaRPr>
        </a:p>
      </dgm:t>
    </dgm:pt>
    <dgm:pt modelId="{8C3C894A-59D8-8E43-8411-6D2ECE5F3447}" type="parTrans" cxnId="{5D436C9B-AF84-F645-85D1-2146AE763E48}">
      <dgm:prSet/>
      <dgm:spPr/>
      <dgm:t>
        <a:bodyPr/>
        <a:lstStyle/>
        <a:p>
          <a:endParaRPr lang="en-US"/>
        </a:p>
      </dgm:t>
    </dgm:pt>
    <dgm:pt modelId="{1526EB2C-E403-F449-9261-4D9B223CEB52}" type="sibTrans" cxnId="{5D436C9B-AF84-F645-85D1-2146AE763E48}">
      <dgm:prSet/>
      <dgm:spPr/>
      <dgm:t>
        <a:bodyPr/>
        <a:lstStyle/>
        <a:p>
          <a:endParaRPr lang="en-US"/>
        </a:p>
      </dgm:t>
    </dgm:pt>
    <dgm:pt modelId="{34229EAE-D0F5-3F42-8C39-38192E5A8055}">
      <dgm:prSet/>
      <dgm:spPr/>
      <dgm:t>
        <a:bodyPr/>
        <a:lstStyle/>
        <a:p>
          <a:r>
            <a:rPr lang="en-US" smtClean="0">
              <a:latin typeface="Helvetica"/>
              <a:cs typeface="Helvetica"/>
            </a:rPr>
            <a:t>Train and motivate them to work well together</a:t>
          </a:r>
          <a:endParaRPr lang="en-US" dirty="0">
            <a:latin typeface="Helvetica"/>
            <a:cs typeface="Helvetica"/>
          </a:endParaRPr>
        </a:p>
      </dgm:t>
    </dgm:pt>
    <dgm:pt modelId="{78DBC2C2-B329-9F4A-8D35-30B81EB858D7}" type="parTrans" cxnId="{0467AECF-C8EF-2A45-AD99-BFEA14EF42BB}">
      <dgm:prSet/>
      <dgm:spPr/>
      <dgm:t>
        <a:bodyPr/>
        <a:lstStyle/>
        <a:p>
          <a:endParaRPr lang="en-US"/>
        </a:p>
      </dgm:t>
    </dgm:pt>
    <dgm:pt modelId="{DAF3F80D-F8BB-494E-8A01-BB90A34D4589}" type="sibTrans" cxnId="{0467AECF-C8EF-2A45-AD99-BFEA14EF42BB}">
      <dgm:prSet/>
      <dgm:spPr/>
      <dgm:t>
        <a:bodyPr/>
        <a:lstStyle/>
        <a:p>
          <a:endParaRPr lang="en-US"/>
        </a:p>
      </dgm:t>
    </dgm:pt>
    <dgm:pt modelId="{9400B3DD-9C4C-FC42-9BE7-C7F52528C6B1}">
      <dgm:prSet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Achieve both productivity &amp; customer satisfaction</a:t>
          </a:r>
          <a:endParaRPr lang="en-US" dirty="0">
            <a:latin typeface="Helvetica"/>
            <a:cs typeface="Helvetica"/>
          </a:endParaRPr>
        </a:p>
      </dgm:t>
    </dgm:pt>
    <dgm:pt modelId="{C7B741F6-8DD7-AC47-8210-0492C704791C}" type="parTrans" cxnId="{3DEAAC71-B79D-3740-9C43-F87D35C1FA32}">
      <dgm:prSet/>
      <dgm:spPr/>
      <dgm:t>
        <a:bodyPr/>
        <a:lstStyle/>
        <a:p>
          <a:endParaRPr lang="en-US"/>
        </a:p>
      </dgm:t>
    </dgm:pt>
    <dgm:pt modelId="{24607EA0-B0A1-D64B-A846-C37A38C8DD59}" type="sibTrans" cxnId="{3DEAAC71-B79D-3740-9C43-F87D35C1FA32}">
      <dgm:prSet/>
      <dgm:spPr/>
      <dgm:t>
        <a:bodyPr/>
        <a:lstStyle/>
        <a:p>
          <a:endParaRPr lang="en-US"/>
        </a:p>
      </dgm:t>
    </dgm:pt>
    <dgm:pt modelId="{DD926F3D-138B-4241-9D57-B822705D2EAC}" type="pres">
      <dgm:prSet presAssocID="{038CAB15-1B96-6B45-8CD3-085B622375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6E9145-0559-8E46-8935-4CA72FAFF571}" type="pres">
      <dgm:prSet presAssocID="{54D49056-4B77-6942-93EC-AF9E944BB526}" presName="linNode" presStyleCnt="0"/>
      <dgm:spPr/>
    </dgm:pt>
    <dgm:pt modelId="{3AD859C0-19FC-E44A-B7EC-B3DD21F51733}" type="pres">
      <dgm:prSet presAssocID="{54D49056-4B77-6942-93EC-AF9E944BB52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37F760-2888-954A-9C61-CAEF32E2027C}" type="pres">
      <dgm:prSet presAssocID="{54D49056-4B77-6942-93EC-AF9E944BB52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8D146D-6907-C346-8AC6-7618AA465203}" type="pres">
      <dgm:prSet presAssocID="{550D7CF8-9766-8C41-9FC1-DE04CB7CA538}" presName="sp" presStyleCnt="0"/>
      <dgm:spPr/>
    </dgm:pt>
    <dgm:pt modelId="{1A1DFD1D-D1E2-9E4F-ABB0-F7414FAF3221}" type="pres">
      <dgm:prSet presAssocID="{71DDD6D3-963F-0D4F-8107-7762E4E322EA}" presName="linNode" presStyleCnt="0"/>
      <dgm:spPr/>
    </dgm:pt>
    <dgm:pt modelId="{EF4BC9EC-3014-7147-A8E5-01D70BB4E3E5}" type="pres">
      <dgm:prSet presAssocID="{71DDD6D3-963F-0D4F-8107-7762E4E322E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18BA78-F792-E549-A240-F516571FB5D9}" type="pres">
      <dgm:prSet presAssocID="{71DDD6D3-963F-0D4F-8107-7762E4E322E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227D7C-5D49-9144-A9AB-F6A970A3844E}" type="pres">
      <dgm:prSet presAssocID="{CDDF7E1A-42EC-344E-8141-D13BE858C44C}" presName="sp" presStyleCnt="0"/>
      <dgm:spPr/>
    </dgm:pt>
    <dgm:pt modelId="{57D1C2EE-3E98-7444-88A9-1A2CA324181E}" type="pres">
      <dgm:prSet presAssocID="{B2034051-8585-EF48-B748-625FB8E411D7}" presName="linNode" presStyleCnt="0"/>
      <dgm:spPr/>
    </dgm:pt>
    <dgm:pt modelId="{CF645C39-88A5-D349-BB76-CACE381A9CD9}" type="pres">
      <dgm:prSet presAssocID="{B2034051-8585-EF48-B748-625FB8E411D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1571B2-65C7-9043-88BE-1A5A0BE7312B}" type="pres">
      <dgm:prSet presAssocID="{B2034051-8585-EF48-B748-625FB8E411D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95F2B8-9378-C945-B2D4-D3F1CAD66AD9}" srcId="{038CAB15-1B96-6B45-8CD3-085B62237543}" destId="{71DDD6D3-963F-0D4F-8107-7762E4E322EA}" srcOrd="1" destOrd="0" parTransId="{1F224FE4-4B33-5946-AB18-A842566993FB}" sibTransId="{CDDF7E1A-42EC-344E-8141-D13BE858C44C}"/>
    <dgm:cxn modelId="{3DEAAC71-B79D-3740-9C43-F87D35C1FA32}" srcId="{B2034051-8585-EF48-B748-625FB8E411D7}" destId="{9400B3DD-9C4C-FC42-9BE7-C7F52528C6B1}" srcOrd="2" destOrd="0" parTransId="{C7B741F6-8DD7-AC47-8210-0492C704791C}" sibTransId="{24607EA0-B0A1-D64B-A846-C37A38C8DD59}"/>
    <dgm:cxn modelId="{BC6DDF0B-0BA8-D740-A7AF-F0661F220D64}" srcId="{71DDD6D3-963F-0D4F-8107-7762E4E322EA}" destId="{4834D414-B9D3-8E46-A464-BED928B1E4CC}" srcOrd="0" destOrd="0" parTransId="{90353675-7050-E947-B1B7-F784B98CF3A5}" sibTransId="{63ECE0A7-331C-9F4F-AF43-D40FF363F4EB}"/>
    <dgm:cxn modelId="{340C579D-62DC-F341-B20F-CFBE8502DED4}" type="presOf" srcId="{34229EAE-D0F5-3F42-8C39-38192E5A8055}" destId="{D31571B2-65C7-9043-88BE-1A5A0BE7312B}" srcOrd="0" destOrd="1" presId="urn:microsoft.com/office/officeart/2005/8/layout/vList5"/>
    <dgm:cxn modelId="{F40F3B24-A4A3-9644-83A8-41DF3008372E}" srcId="{54D49056-4B77-6942-93EC-AF9E944BB526}" destId="{20125008-6A6B-904C-81E5-A08FAB9413E8}" srcOrd="1" destOrd="0" parTransId="{29D24239-BFB6-BB4A-B7AE-D55347D787F5}" sibTransId="{7AF2E980-F70B-F646-8C3D-1546F3965064}"/>
    <dgm:cxn modelId="{66B46D68-D6C0-FE48-8963-A344E3C2A4CD}" type="presOf" srcId="{B79E19F9-96EC-4B48-9F41-9EB08C363A04}" destId="{D31571B2-65C7-9043-88BE-1A5A0BE7312B}" srcOrd="0" destOrd="0" presId="urn:microsoft.com/office/officeart/2005/8/layout/vList5"/>
    <dgm:cxn modelId="{32911253-A077-4F48-8E3B-1B7FA8D07680}" type="presOf" srcId="{97AB5A73-893B-0348-84C7-95878118209B}" destId="{7E37F760-2888-954A-9C61-CAEF32E2027C}" srcOrd="0" destOrd="2" presId="urn:microsoft.com/office/officeart/2005/8/layout/vList5"/>
    <dgm:cxn modelId="{52C7D021-4C94-6846-9593-CB40C3E7A5B1}" type="presOf" srcId="{20125008-6A6B-904C-81E5-A08FAB9413E8}" destId="{7E37F760-2888-954A-9C61-CAEF32E2027C}" srcOrd="0" destOrd="1" presId="urn:microsoft.com/office/officeart/2005/8/layout/vList5"/>
    <dgm:cxn modelId="{6BACE803-1F8D-794D-BFFB-0FC8DB78D355}" srcId="{038CAB15-1B96-6B45-8CD3-085B62237543}" destId="{54D49056-4B77-6942-93EC-AF9E944BB526}" srcOrd="0" destOrd="0" parTransId="{1B7B802A-928E-C241-B7E0-429C3FC9C8B6}" sibTransId="{550D7CF8-9766-8C41-9FC1-DE04CB7CA538}"/>
    <dgm:cxn modelId="{F8A446C5-B463-F848-89BB-A7F944799541}" type="presOf" srcId="{71DDD6D3-963F-0D4F-8107-7762E4E322EA}" destId="{EF4BC9EC-3014-7147-A8E5-01D70BB4E3E5}" srcOrd="0" destOrd="0" presId="urn:microsoft.com/office/officeart/2005/8/layout/vList5"/>
    <dgm:cxn modelId="{F74DD838-8430-C146-AAFF-679C9B1B241B}" type="presOf" srcId="{54D49056-4B77-6942-93EC-AF9E944BB526}" destId="{3AD859C0-19FC-E44A-B7EC-B3DD21F51733}" srcOrd="0" destOrd="0" presId="urn:microsoft.com/office/officeart/2005/8/layout/vList5"/>
    <dgm:cxn modelId="{D0841322-0EDF-E940-9F99-97528428EE9C}" srcId="{54D49056-4B77-6942-93EC-AF9E944BB526}" destId="{97AB5A73-893B-0348-84C7-95878118209B}" srcOrd="2" destOrd="0" parTransId="{ED290384-76CC-5349-A3A6-C4661FACEAD7}" sibTransId="{E0318FA7-3B49-4F4F-86FE-8D90C09F758F}"/>
    <dgm:cxn modelId="{5D436C9B-AF84-F645-85D1-2146AE763E48}" srcId="{B2034051-8585-EF48-B748-625FB8E411D7}" destId="{B79E19F9-96EC-4B48-9F41-9EB08C363A04}" srcOrd="0" destOrd="0" parTransId="{8C3C894A-59D8-8E43-8411-6D2ECE5F3447}" sibTransId="{1526EB2C-E403-F449-9261-4D9B223CEB52}"/>
    <dgm:cxn modelId="{0467AECF-C8EF-2A45-AD99-BFEA14EF42BB}" srcId="{B2034051-8585-EF48-B748-625FB8E411D7}" destId="{34229EAE-D0F5-3F42-8C39-38192E5A8055}" srcOrd="1" destOrd="0" parTransId="{78DBC2C2-B329-9F4A-8D35-30B81EB858D7}" sibTransId="{DAF3F80D-F8BB-494E-8A01-BB90A34D4589}"/>
    <dgm:cxn modelId="{0FF86EC2-D55D-8C45-BA37-3DB1798F6684}" type="presOf" srcId="{3C7C875B-B874-BC4F-B54C-70E188480460}" destId="{B718BA78-F792-E549-A240-F516571FB5D9}" srcOrd="0" destOrd="1" presId="urn:microsoft.com/office/officeart/2005/8/layout/vList5"/>
    <dgm:cxn modelId="{A0C4993B-034D-B547-A95D-35C07C22EA53}" type="presOf" srcId="{9400B3DD-9C4C-FC42-9BE7-C7F52528C6B1}" destId="{D31571B2-65C7-9043-88BE-1A5A0BE7312B}" srcOrd="0" destOrd="2" presId="urn:microsoft.com/office/officeart/2005/8/layout/vList5"/>
    <dgm:cxn modelId="{C7B4E117-F891-364F-AEC5-63BB15286235}" srcId="{71DDD6D3-963F-0D4F-8107-7762E4E322EA}" destId="{3C7C875B-B874-BC4F-B54C-70E188480460}" srcOrd="1" destOrd="0" parTransId="{04B74582-A7B1-CB46-9763-B622061005CA}" sibTransId="{2C79CCBE-DC48-F94C-9190-22A0849F918E}"/>
    <dgm:cxn modelId="{D1D981ED-C6B9-9A44-8839-39DF20065CBE}" type="presOf" srcId="{B2034051-8585-EF48-B748-625FB8E411D7}" destId="{CF645C39-88A5-D349-BB76-CACE381A9CD9}" srcOrd="0" destOrd="0" presId="urn:microsoft.com/office/officeart/2005/8/layout/vList5"/>
    <dgm:cxn modelId="{F1595564-5D91-164B-A4F6-CDFB77D34818}" type="presOf" srcId="{DFC2907B-B0DB-0749-8A26-E509A7C109B3}" destId="{B718BA78-F792-E549-A240-F516571FB5D9}" srcOrd="0" destOrd="2" presId="urn:microsoft.com/office/officeart/2005/8/layout/vList5"/>
    <dgm:cxn modelId="{5CF1C84F-5DE7-7440-9E0B-DB10A700DB82}" type="presOf" srcId="{038CAB15-1B96-6B45-8CD3-085B62237543}" destId="{DD926F3D-138B-4241-9D57-B822705D2EAC}" srcOrd="0" destOrd="0" presId="urn:microsoft.com/office/officeart/2005/8/layout/vList5"/>
    <dgm:cxn modelId="{67AF2412-1F1F-0F47-8B3E-9556B9295C45}" type="presOf" srcId="{BB691066-427A-9445-8E6A-0A835F62BADD}" destId="{7E37F760-2888-954A-9C61-CAEF32E2027C}" srcOrd="0" destOrd="0" presId="urn:microsoft.com/office/officeart/2005/8/layout/vList5"/>
    <dgm:cxn modelId="{811B540B-481E-344C-B20B-A43BD73E92D7}" srcId="{71DDD6D3-963F-0D4F-8107-7762E4E322EA}" destId="{DFC2907B-B0DB-0749-8A26-E509A7C109B3}" srcOrd="2" destOrd="0" parTransId="{316C03B4-A039-B442-B8E0-BA4D4E0F60F5}" sibTransId="{EA5FDCD5-D9BF-944F-9F66-C6F78282770F}"/>
    <dgm:cxn modelId="{23B62A68-BB03-B44D-BBE0-128E256D8E8D}" type="presOf" srcId="{4834D414-B9D3-8E46-A464-BED928B1E4CC}" destId="{B718BA78-F792-E549-A240-F516571FB5D9}" srcOrd="0" destOrd="0" presId="urn:microsoft.com/office/officeart/2005/8/layout/vList5"/>
    <dgm:cxn modelId="{ABC8A980-E0CE-F44C-8448-53F36F03B684}" srcId="{038CAB15-1B96-6B45-8CD3-085B62237543}" destId="{B2034051-8585-EF48-B748-625FB8E411D7}" srcOrd="2" destOrd="0" parTransId="{5F269D19-E13D-AF4B-B538-F26882D095F0}" sibTransId="{C6A8623A-3DD2-A840-B382-737DDA4AAD83}"/>
    <dgm:cxn modelId="{1C4C5B38-58D2-CB46-B602-D6E9C8711C42}" srcId="{54D49056-4B77-6942-93EC-AF9E944BB526}" destId="{BB691066-427A-9445-8E6A-0A835F62BADD}" srcOrd="0" destOrd="0" parTransId="{B8B48E9B-F0EE-EB48-95E2-5DD9DA240F68}" sibTransId="{52F01880-3A2D-F948-B079-D9D2AE40E0D5}"/>
    <dgm:cxn modelId="{CA76EE65-1DC3-A244-9F57-1A7202F5D0AB}" type="presParOf" srcId="{DD926F3D-138B-4241-9D57-B822705D2EAC}" destId="{2A6E9145-0559-8E46-8935-4CA72FAFF571}" srcOrd="0" destOrd="0" presId="urn:microsoft.com/office/officeart/2005/8/layout/vList5"/>
    <dgm:cxn modelId="{67D5FE04-1C2E-4C4D-9928-5CF12319A2C6}" type="presParOf" srcId="{2A6E9145-0559-8E46-8935-4CA72FAFF571}" destId="{3AD859C0-19FC-E44A-B7EC-B3DD21F51733}" srcOrd="0" destOrd="0" presId="urn:microsoft.com/office/officeart/2005/8/layout/vList5"/>
    <dgm:cxn modelId="{6BA4EF5B-2BC0-6E46-B825-F54498BACE18}" type="presParOf" srcId="{2A6E9145-0559-8E46-8935-4CA72FAFF571}" destId="{7E37F760-2888-954A-9C61-CAEF32E2027C}" srcOrd="1" destOrd="0" presId="urn:microsoft.com/office/officeart/2005/8/layout/vList5"/>
    <dgm:cxn modelId="{EAFFAB1A-9257-8847-922B-B484D600D1E5}" type="presParOf" srcId="{DD926F3D-138B-4241-9D57-B822705D2EAC}" destId="{C18D146D-6907-C346-8AC6-7618AA465203}" srcOrd="1" destOrd="0" presId="urn:microsoft.com/office/officeart/2005/8/layout/vList5"/>
    <dgm:cxn modelId="{C5353F0A-CEA1-C945-900C-B125C8A07D6E}" type="presParOf" srcId="{DD926F3D-138B-4241-9D57-B822705D2EAC}" destId="{1A1DFD1D-D1E2-9E4F-ABB0-F7414FAF3221}" srcOrd="2" destOrd="0" presId="urn:microsoft.com/office/officeart/2005/8/layout/vList5"/>
    <dgm:cxn modelId="{523D0716-5E56-AF49-9F8D-061E5AB5FB16}" type="presParOf" srcId="{1A1DFD1D-D1E2-9E4F-ABB0-F7414FAF3221}" destId="{EF4BC9EC-3014-7147-A8E5-01D70BB4E3E5}" srcOrd="0" destOrd="0" presId="urn:microsoft.com/office/officeart/2005/8/layout/vList5"/>
    <dgm:cxn modelId="{3AC4AAA3-3F58-7E4F-8FCD-3443082E520C}" type="presParOf" srcId="{1A1DFD1D-D1E2-9E4F-ABB0-F7414FAF3221}" destId="{B718BA78-F792-E549-A240-F516571FB5D9}" srcOrd="1" destOrd="0" presId="urn:microsoft.com/office/officeart/2005/8/layout/vList5"/>
    <dgm:cxn modelId="{B2784178-4C0F-B945-ABFB-73C6B34068EF}" type="presParOf" srcId="{DD926F3D-138B-4241-9D57-B822705D2EAC}" destId="{17227D7C-5D49-9144-A9AB-F6A970A3844E}" srcOrd="3" destOrd="0" presId="urn:microsoft.com/office/officeart/2005/8/layout/vList5"/>
    <dgm:cxn modelId="{CCBE62A5-A2DF-824B-B390-21526730E4DF}" type="presParOf" srcId="{DD926F3D-138B-4241-9D57-B822705D2EAC}" destId="{57D1C2EE-3E98-7444-88A9-1A2CA324181E}" srcOrd="4" destOrd="0" presId="urn:microsoft.com/office/officeart/2005/8/layout/vList5"/>
    <dgm:cxn modelId="{A4F12DE7-93E6-F142-A6FE-73E0E0DB965E}" type="presParOf" srcId="{57D1C2EE-3E98-7444-88A9-1A2CA324181E}" destId="{CF645C39-88A5-D349-BB76-CACE381A9CD9}" srcOrd="0" destOrd="0" presId="urn:microsoft.com/office/officeart/2005/8/layout/vList5"/>
    <dgm:cxn modelId="{4C2D622B-66F8-5548-A0CD-51BE4FE298ED}" type="presParOf" srcId="{57D1C2EE-3E98-7444-88A9-1A2CA324181E}" destId="{D31571B2-65C7-9043-88BE-1A5A0BE731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C7BDE-13EE-D848-A40A-17DAC02590D6}" type="doc">
      <dgm:prSet loTypeId="urn:microsoft.com/office/officeart/2005/8/layout/vList6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2C72B3-782D-0A49-9EC2-E01D8B4E603F}">
      <dgm:prSet phldrT="[Text]"/>
      <dgm:spPr/>
      <dgm:t>
        <a:bodyPr/>
        <a:lstStyle/>
        <a:p>
          <a:r>
            <a:rPr lang="en-US" dirty="0" smtClean="0"/>
            <a:t>Service Losers</a:t>
          </a:r>
          <a:endParaRPr lang="en-US" dirty="0"/>
        </a:p>
      </dgm:t>
    </dgm:pt>
    <dgm:pt modelId="{56BA6854-7A1D-BD45-9C94-B7BE955BC00A}" type="parTrans" cxnId="{A3C22A73-3DAE-8740-8781-A9D1030708B7}">
      <dgm:prSet/>
      <dgm:spPr/>
      <dgm:t>
        <a:bodyPr/>
        <a:lstStyle/>
        <a:p>
          <a:endParaRPr lang="en-US"/>
        </a:p>
      </dgm:t>
    </dgm:pt>
    <dgm:pt modelId="{AF8FD553-56E7-5141-9316-F09C2B304128}" type="sibTrans" cxnId="{A3C22A73-3DAE-8740-8781-A9D1030708B7}">
      <dgm:prSet/>
      <dgm:spPr/>
      <dgm:t>
        <a:bodyPr/>
        <a:lstStyle/>
        <a:p>
          <a:endParaRPr lang="en-US"/>
        </a:p>
      </dgm:t>
    </dgm:pt>
    <dgm:pt modelId="{09A5DCB9-2228-5D4F-939F-1D27213433E3}">
      <dgm:prSet phldrT="[Text]"/>
      <dgm:spPr/>
      <dgm:t>
        <a:bodyPr/>
        <a:lstStyle/>
        <a:p>
          <a:r>
            <a:rPr lang="en-US" dirty="0" smtClean="0"/>
            <a:t>Service Professionals</a:t>
          </a:r>
          <a:endParaRPr lang="en-US" dirty="0"/>
        </a:p>
      </dgm:t>
    </dgm:pt>
    <dgm:pt modelId="{B84B631F-BAB6-474C-A9F1-25448C64804C}" type="parTrans" cxnId="{E2538F2D-C4E3-3F42-AC45-7AD3A4A14CAF}">
      <dgm:prSet/>
      <dgm:spPr/>
      <dgm:t>
        <a:bodyPr/>
        <a:lstStyle/>
        <a:p>
          <a:endParaRPr lang="en-US"/>
        </a:p>
      </dgm:t>
    </dgm:pt>
    <dgm:pt modelId="{F16F5DC1-06EA-FE43-B3C3-FF7D6886EAC8}" type="sibTrans" cxnId="{E2538F2D-C4E3-3F42-AC45-7AD3A4A14CAF}">
      <dgm:prSet/>
      <dgm:spPr/>
      <dgm:t>
        <a:bodyPr/>
        <a:lstStyle/>
        <a:p>
          <a:endParaRPr lang="en-US"/>
        </a:p>
      </dgm:t>
    </dgm:pt>
    <dgm:pt modelId="{6BA48A10-4159-0342-BBE2-4CDC52AC36A0}">
      <dgm:prSet custT="1"/>
      <dgm:spPr/>
      <dgm:t>
        <a:bodyPr/>
        <a:lstStyle/>
        <a:p>
          <a:r>
            <a:rPr lang="en-US" sz="1400" dirty="0" smtClean="0"/>
            <a:t>Patronized because there is no viable alternative</a:t>
          </a:r>
        </a:p>
      </dgm:t>
    </dgm:pt>
    <dgm:pt modelId="{FBE5A093-36B8-854C-973E-B2803CB2EF9A}" type="parTrans" cxnId="{7E78B366-61BB-E440-AF0A-F5F5C0D6D3F9}">
      <dgm:prSet/>
      <dgm:spPr/>
      <dgm:t>
        <a:bodyPr/>
        <a:lstStyle/>
        <a:p>
          <a:endParaRPr lang="en-US"/>
        </a:p>
      </dgm:t>
    </dgm:pt>
    <dgm:pt modelId="{DE0CD99F-F5C3-694F-93C5-59BB189C9908}" type="sibTrans" cxnId="{7E78B366-61BB-E440-AF0A-F5F5C0D6D3F9}">
      <dgm:prSet/>
      <dgm:spPr/>
      <dgm:t>
        <a:bodyPr/>
        <a:lstStyle/>
        <a:p>
          <a:endParaRPr lang="en-US"/>
        </a:p>
      </dgm:t>
    </dgm:pt>
    <dgm:pt modelId="{04F176C8-9C8D-9740-878E-528FF9E74B1E}">
      <dgm:prSet custT="1"/>
      <dgm:spPr/>
      <dgm:t>
        <a:bodyPr/>
        <a:lstStyle/>
        <a:p>
          <a:r>
            <a:rPr lang="en-US" sz="1400" dirty="0" smtClean="0"/>
            <a:t>New technology introduced only under duress; uncaring workforce</a:t>
          </a:r>
        </a:p>
      </dgm:t>
    </dgm:pt>
    <dgm:pt modelId="{4E705A2A-41BF-9246-B36B-C542227200B6}" type="parTrans" cxnId="{C5BA277C-735D-DA49-8EF9-95C32A6030DC}">
      <dgm:prSet/>
      <dgm:spPr/>
      <dgm:t>
        <a:bodyPr/>
        <a:lstStyle/>
        <a:p>
          <a:endParaRPr lang="en-US"/>
        </a:p>
      </dgm:t>
    </dgm:pt>
    <dgm:pt modelId="{C54F57C5-7D06-8344-8908-56F7F1342AE9}" type="sibTrans" cxnId="{C5BA277C-735D-DA49-8EF9-95C32A6030DC}">
      <dgm:prSet/>
      <dgm:spPr/>
      <dgm:t>
        <a:bodyPr/>
        <a:lstStyle/>
        <a:p>
          <a:endParaRPr lang="en-US"/>
        </a:p>
      </dgm:t>
    </dgm:pt>
    <dgm:pt modelId="{EDD5CAE7-AF21-024A-968D-FEFA399BF34D}">
      <dgm:prSet/>
      <dgm:spPr/>
      <dgm:t>
        <a:bodyPr/>
        <a:lstStyle/>
        <a:p>
          <a:r>
            <a:rPr lang="en-US" smtClean="0"/>
            <a:t>Service Nonentities</a:t>
          </a:r>
          <a:endParaRPr lang="en-US" dirty="0" smtClean="0"/>
        </a:p>
      </dgm:t>
    </dgm:pt>
    <dgm:pt modelId="{7DA16ADC-0DF7-364B-9CF6-1AE39BA50EAC}" type="parTrans" cxnId="{51C8813D-E6D8-E942-9F59-B15B0A35B221}">
      <dgm:prSet/>
      <dgm:spPr/>
      <dgm:t>
        <a:bodyPr/>
        <a:lstStyle/>
        <a:p>
          <a:endParaRPr lang="en-US"/>
        </a:p>
      </dgm:t>
    </dgm:pt>
    <dgm:pt modelId="{672163E0-85C5-6E4D-99A1-3CABDA27E3F9}" type="sibTrans" cxnId="{51C8813D-E6D8-E942-9F59-B15B0A35B221}">
      <dgm:prSet/>
      <dgm:spPr/>
      <dgm:t>
        <a:bodyPr/>
        <a:lstStyle/>
        <a:p>
          <a:endParaRPr lang="en-US"/>
        </a:p>
      </dgm:t>
    </dgm:pt>
    <dgm:pt modelId="{B1DF2086-6FB3-9A46-B267-AF54B6A9E9D8}">
      <dgm:prSet custT="1"/>
      <dgm:spPr/>
      <dgm:t>
        <a:bodyPr/>
        <a:lstStyle/>
        <a:p>
          <a:r>
            <a:rPr lang="en-US" sz="1400" dirty="0" smtClean="0"/>
            <a:t>Dominated by a traditional operations mindset</a:t>
          </a:r>
        </a:p>
      </dgm:t>
    </dgm:pt>
    <dgm:pt modelId="{EF3374FD-E136-754B-9636-0875F608A051}" type="parTrans" cxnId="{8D283E0C-9319-1446-9F62-23CD3F125085}">
      <dgm:prSet/>
      <dgm:spPr/>
      <dgm:t>
        <a:bodyPr/>
        <a:lstStyle/>
        <a:p>
          <a:endParaRPr lang="en-US"/>
        </a:p>
      </dgm:t>
    </dgm:pt>
    <dgm:pt modelId="{4A1CAC8D-AA52-1C4A-920D-D398106EE1F0}" type="sibTrans" cxnId="{8D283E0C-9319-1446-9F62-23CD3F125085}">
      <dgm:prSet/>
      <dgm:spPr/>
      <dgm:t>
        <a:bodyPr/>
        <a:lstStyle/>
        <a:p>
          <a:endParaRPr lang="en-US"/>
        </a:p>
      </dgm:t>
    </dgm:pt>
    <dgm:pt modelId="{D8934970-F7ED-4444-8CED-578D45D52EB7}">
      <dgm:prSet custT="1"/>
      <dgm:spPr/>
      <dgm:t>
        <a:bodyPr/>
        <a:lstStyle/>
        <a:p>
          <a:r>
            <a:rPr lang="en-US" sz="1400" dirty="0" smtClean="0"/>
            <a:t>Unsophisticated marketing strategies</a:t>
          </a:r>
        </a:p>
      </dgm:t>
    </dgm:pt>
    <dgm:pt modelId="{9F9062F5-FA5B-9949-A43B-827B73DA0EE6}" type="parTrans" cxnId="{EA248223-C9FA-C44D-B387-3F26066EFB52}">
      <dgm:prSet/>
      <dgm:spPr/>
      <dgm:t>
        <a:bodyPr/>
        <a:lstStyle/>
        <a:p>
          <a:endParaRPr lang="en-US"/>
        </a:p>
      </dgm:t>
    </dgm:pt>
    <dgm:pt modelId="{B881DBCF-9CB3-3742-B3CC-6E437F3EC3BA}" type="sibTrans" cxnId="{EA248223-C9FA-C44D-B387-3F26066EFB52}">
      <dgm:prSet/>
      <dgm:spPr/>
      <dgm:t>
        <a:bodyPr/>
        <a:lstStyle/>
        <a:p>
          <a:endParaRPr lang="en-US"/>
        </a:p>
      </dgm:t>
    </dgm:pt>
    <dgm:pt modelId="{E28C8116-C20A-9943-BB45-7EFBE2DA712C}">
      <dgm:prSet custT="1"/>
      <dgm:spPr/>
      <dgm:t>
        <a:bodyPr/>
        <a:lstStyle/>
        <a:p>
          <a:r>
            <a:rPr lang="en-US" sz="1400" dirty="0" smtClean="0"/>
            <a:t>Consumers neither seek out nor avoid them</a:t>
          </a:r>
          <a:endParaRPr lang="en-US" sz="1400" dirty="0"/>
        </a:p>
      </dgm:t>
    </dgm:pt>
    <dgm:pt modelId="{37362EDD-8FFB-4744-BC6F-871C4682E475}" type="parTrans" cxnId="{E19E6829-3420-4843-9797-EC3601B7DB09}">
      <dgm:prSet/>
      <dgm:spPr/>
      <dgm:t>
        <a:bodyPr/>
        <a:lstStyle/>
        <a:p>
          <a:endParaRPr lang="en-US"/>
        </a:p>
      </dgm:t>
    </dgm:pt>
    <dgm:pt modelId="{0B1825BE-C68E-5748-85E5-BE919431DCEB}" type="sibTrans" cxnId="{E19E6829-3420-4843-9797-EC3601B7DB09}">
      <dgm:prSet/>
      <dgm:spPr/>
      <dgm:t>
        <a:bodyPr/>
        <a:lstStyle/>
        <a:p>
          <a:endParaRPr lang="en-US"/>
        </a:p>
      </dgm:t>
    </dgm:pt>
    <dgm:pt modelId="{E9C531B4-4601-854E-ABE4-F5D367CB2183}">
      <dgm:prSet custT="1"/>
      <dgm:spPr/>
      <dgm:t>
        <a:bodyPr/>
        <a:lstStyle/>
        <a:p>
          <a:r>
            <a:rPr lang="en-US" sz="1400" dirty="0" smtClean="0"/>
            <a:t>Clear market positioning strategy such that customers within target </a:t>
          </a:r>
          <a:r>
            <a:rPr lang="en-US" sz="1400" dirty="0" err="1" smtClean="0"/>
            <a:t>segment(s</a:t>
          </a:r>
          <a:r>
            <a:rPr lang="en-US" sz="1400" dirty="0" smtClean="0"/>
            <a:t>) seek them out</a:t>
          </a:r>
        </a:p>
      </dgm:t>
    </dgm:pt>
    <dgm:pt modelId="{FCBD1829-4E6D-7C42-BA72-C3545B041041}" type="parTrans" cxnId="{651FBCD4-B1D4-6D42-9F56-4E5BA1FD30A0}">
      <dgm:prSet/>
      <dgm:spPr/>
      <dgm:t>
        <a:bodyPr/>
        <a:lstStyle/>
        <a:p>
          <a:endParaRPr lang="en-US"/>
        </a:p>
      </dgm:t>
    </dgm:pt>
    <dgm:pt modelId="{C63B6A8B-27DF-7D4D-B9A8-DAC72B2656DD}" type="sibTrans" cxnId="{651FBCD4-B1D4-6D42-9F56-4E5BA1FD30A0}">
      <dgm:prSet/>
      <dgm:spPr/>
      <dgm:t>
        <a:bodyPr/>
        <a:lstStyle/>
        <a:p>
          <a:endParaRPr lang="en-US"/>
        </a:p>
      </dgm:t>
    </dgm:pt>
    <dgm:pt modelId="{0AFD2193-B4F9-7045-9350-570F6068FF85}">
      <dgm:prSet custT="1"/>
      <dgm:spPr/>
      <dgm:t>
        <a:bodyPr/>
        <a:lstStyle/>
        <a:p>
          <a:r>
            <a:rPr lang="en-US" sz="1400" dirty="0" smtClean="0"/>
            <a:t>Proactive, investment-oriented approach to </a:t>
          </a:r>
          <a:r>
            <a:rPr lang="en-US" sz="1400" dirty="0" err="1" smtClean="0"/>
            <a:t>HRM</a:t>
          </a:r>
          <a:endParaRPr lang="en-US" sz="1400" dirty="0" smtClean="0"/>
        </a:p>
      </dgm:t>
    </dgm:pt>
    <dgm:pt modelId="{0D229D75-9678-0F41-92A6-389F543BE849}" type="parTrans" cxnId="{C2DC5319-7B65-FF4A-93A6-1A4A3F747150}">
      <dgm:prSet/>
      <dgm:spPr/>
      <dgm:t>
        <a:bodyPr/>
        <a:lstStyle/>
        <a:p>
          <a:endParaRPr lang="en-US"/>
        </a:p>
      </dgm:t>
    </dgm:pt>
    <dgm:pt modelId="{ACC03249-0CEA-0A43-8B0E-A28B811C1106}" type="sibTrans" cxnId="{C2DC5319-7B65-FF4A-93A6-1A4A3F747150}">
      <dgm:prSet/>
      <dgm:spPr/>
      <dgm:t>
        <a:bodyPr/>
        <a:lstStyle/>
        <a:p>
          <a:endParaRPr lang="en-US"/>
        </a:p>
      </dgm:t>
    </dgm:pt>
    <dgm:pt modelId="{EC37C631-DBCC-2D4B-9A6D-2D87D18A2F5B}">
      <dgm:prSet/>
      <dgm:spPr/>
      <dgm:t>
        <a:bodyPr/>
        <a:lstStyle/>
        <a:p>
          <a:r>
            <a:rPr lang="en-US" dirty="0" smtClean="0"/>
            <a:t>Service Leaders</a:t>
          </a:r>
          <a:endParaRPr lang="en-US" dirty="0"/>
        </a:p>
      </dgm:t>
    </dgm:pt>
    <dgm:pt modelId="{EF4F32C4-908E-CE4D-96BC-5D02550C7783}" type="parTrans" cxnId="{BC5B43EA-6BC9-D043-8E27-20B910D9DA0A}">
      <dgm:prSet/>
      <dgm:spPr/>
      <dgm:t>
        <a:bodyPr/>
        <a:lstStyle/>
        <a:p>
          <a:endParaRPr lang="en-US"/>
        </a:p>
      </dgm:t>
    </dgm:pt>
    <dgm:pt modelId="{DEB1A549-761C-FD47-AC37-CD572FEF396F}" type="sibTrans" cxnId="{BC5B43EA-6BC9-D043-8E27-20B910D9DA0A}">
      <dgm:prSet/>
      <dgm:spPr/>
      <dgm:t>
        <a:bodyPr/>
        <a:lstStyle/>
        <a:p>
          <a:endParaRPr lang="en-US"/>
        </a:p>
      </dgm:t>
    </dgm:pt>
    <dgm:pt modelId="{3AA67A70-9684-634A-92FF-495CCC65AD0B}">
      <dgm:prSet custT="1"/>
      <dgm:spPr/>
      <dgm:t>
        <a:bodyPr/>
        <a:lstStyle/>
        <a:p>
          <a:r>
            <a:rPr lang="en-US" sz="1400" smtClean="0"/>
            <a:t>The crème da la crème of their respective industries</a:t>
          </a:r>
          <a:endParaRPr lang="en-US" sz="1400" dirty="0" smtClean="0"/>
        </a:p>
      </dgm:t>
    </dgm:pt>
    <dgm:pt modelId="{E182B6C1-51F4-0A4F-A524-30DE59214E55}" type="parTrans" cxnId="{593BCB7F-F7BC-2D4F-A2EB-2CFD33EE4F25}">
      <dgm:prSet/>
      <dgm:spPr/>
      <dgm:t>
        <a:bodyPr/>
        <a:lstStyle/>
        <a:p>
          <a:endParaRPr lang="en-US"/>
        </a:p>
      </dgm:t>
    </dgm:pt>
    <dgm:pt modelId="{4BA57ABE-DE68-A343-BED0-AA415BBD2FB1}" type="sibTrans" cxnId="{593BCB7F-F7BC-2D4F-A2EB-2CFD33EE4F25}">
      <dgm:prSet/>
      <dgm:spPr/>
      <dgm:t>
        <a:bodyPr/>
        <a:lstStyle/>
        <a:p>
          <a:endParaRPr lang="en-US"/>
        </a:p>
      </dgm:t>
    </dgm:pt>
    <dgm:pt modelId="{FA00B922-428B-9841-BD44-DC45C6B4A977}">
      <dgm:prSet custT="1"/>
      <dgm:spPr/>
      <dgm:t>
        <a:bodyPr/>
        <a:lstStyle/>
        <a:p>
          <a:r>
            <a:rPr lang="en-US" sz="1400" smtClean="0"/>
            <a:t>Names synonymous with outstanding service, customer delight</a:t>
          </a:r>
          <a:endParaRPr lang="en-US" sz="1400" dirty="0" smtClean="0"/>
        </a:p>
      </dgm:t>
    </dgm:pt>
    <dgm:pt modelId="{C46B78EC-64FA-4548-A3A1-481EF73EC481}" type="parTrans" cxnId="{C7979948-79D1-D147-9DB1-ACAB4C05221B}">
      <dgm:prSet/>
      <dgm:spPr/>
      <dgm:t>
        <a:bodyPr/>
        <a:lstStyle/>
        <a:p>
          <a:endParaRPr lang="en-US"/>
        </a:p>
      </dgm:t>
    </dgm:pt>
    <dgm:pt modelId="{A32E79BC-96CE-CA4A-A817-AC9AF53BF644}" type="sibTrans" cxnId="{C7979948-79D1-D147-9DB1-ACAB4C05221B}">
      <dgm:prSet/>
      <dgm:spPr/>
      <dgm:t>
        <a:bodyPr/>
        <a:lstStyle/>
        <a:p>
          <a:endParaRPr lang="en-US"/>
        </a:p>
      </dgm:t>
    </dgm:pt>
    <dgm:pt modelId="{07FE1AF2-F6E4-5246-8E22-C3755E6B5854}">
      <dgm:prSet custT="1"/>
      <dgm:spPr/>
      <dgm:t>
        <a:bodyPr/>
        <a:lstStyle/>
        <a:p>
          <a:r>
            <a:rPr lang="en-US" sz="1400" dirty="0" smtClean="0"/>
            <a:t>Employees are empowered and committed</a:t>
          </a:r>
        </a:p>
      </dgm:t>
    </dgm:pt>
    <dgm:pt modelId="{2A826628-0EC1-5346-A5AC-031564F7366B}" type="parTrans" cxnId="{BCFD7AF0-5247-1B4D-929D-7DF16FD8D199}">
      <dgm:prSet/>
      <dgm:spPr/>
      <dgm:t>
        <a:bodyPr/>
        <a:lstStyle/>
        <a:p>
          <a:endParaRPr lang="en-US"/>
        </a:p>
      </dgm:t>
    </dgm:pt>
    <dgm:pt modelId="{5E0CFD7F-0152-FC4E-AB67-8BEEB84D184D}" type="sibTrans" cxnId="{BCFD7AF0-5247-1B4D-929D-7DF16FD8D199}">
      <dgm:prSet/>
      <dgm:spPr/>
      <dgm:t>
        <a:bodyPr/>
        <a:lstStyle/>
        <a:p>
          <a:endParaRPr lang="en-US"/>
        </a:p>
      </dgm:t>
    </dgm:pt>
    <dgm:pt modelId="{296323AF-6DEF-3D4C-81B8-9D42C73EF514}">
      <dgm:prSet custT="1"/>
      <dgm:spPr/>
      <dgm:t>
        <a:bodyPr/>
        <a:lstStyle/>
        <a:p>
          <a:r>
            <a:rPr lang="en-US" sz="1400" dirty="0" smtClean="0"/>
            <a:t>Bottom of the barrel</a:t>
          </a:r>
        </a:p>
      </dgm:t>
    </dgm:pt>
    <dgm:pt modelId="{73C5F130-ED5C-4D4B-9D37-C3995E95A5A4}" type="parTrans" cxnId="{D4D8653F-AAE4-FA4B-AE61-152D8A2101A9}">
      <dgm:prSet/>
      <dgm:spPr/>
      <dgm:t>
        <a:bodyPr/>
        <a:lstStyle/>
        <a:p>
          <a:endParaRPr lang="en-US"/>
        </a:p>
      </dgm:t>
    </dgm:pt>
    <dgm:pt modelId="{43540D09-1343-854F-AA3D-8B9AF610529A}" type="sibTrans" cxnId="{D4D8653F-AAE4-FA4B-AE61-152D8A2101A9}">
      <dgm:prSet/>
      <dgm:spPr/>
      <dgm:t>
        <a:bodyPr/>
        <a:lstStyle/>
        <a:p>
          <a:endParaRPr lang="en-US"/>
        </a:p>
      </dgm:t>
    </dgm:pt>
    <dgm:pt modelId="{F1FBA3D6-BC3B-5841-935D-9842DE2E5E53}" type="pres">
      <dgm:prSet presAssocID="{C8BC7BDE-13EE-D848-A40A-17DAC02590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8555ED7-C342-8B44-9FF9-CD3C4AD0CD4B}" type="pres">
      <dgm:prSet presAssocID="{2C2C72B3-782D-0A49-9EC2-E01D8B4E603F}" presName="linNode" presStyleCnt="0"/>
      <dgm:spPr/>
    </dgm:pt>
    <dgm:pt modelId="{B28B5051-31A7-224E-A195-54EE9B1A4DF3}" type="pres">
      <dgm:prSet presAssocID="{2C2C72B3-782D-0A49-9EC2-E01D8B4E603F}" presName="parentShp" presStyleLbl="node1" presStyleIdx="0" presStyleCnt="4" custScaleX="74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CC80E-0CF5-CE48-9E53-8A95C3E4E1E1}" type="pres">
      <dgm:prSet presAssocID="{2C2C72B3-782D-0A49-9EC2-E01D8B4E603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1C4FB-A1F8-354C-B2F8-C9430158217D}" type="pres">
      <dgm:prSet presAssocID="{AF8FD553-56E7-5141-9316-F09C2B304128}" presName="spacing" presStyleCnt="0"/>
      <dgm:spPr/>
    </dgm:pt>
    <dgm:pt modelId="{9B685CC8-9754-E24C-8E04-E33E860619A2}" type="pres">
      <dgm:prSet presAssocID="{EDD5CAE7-AF21-024A-968D-FEFA399BF34D}" presName="linNode" presStyleCnt="0"/>
      <dgm:spPr/>
    </dgm:pt>
    <dgm:pt modelId="{2599A9A3-A6FB-BB46-95B5-FB4D205CDBD7}" type="pres">
      <dgm:prSet presAssocID="{EDD5CAE7-AF21-024A-968D-FEFA399BF34D}" presName="parentShp" presStyleLbl="node1" presStyleIdx="1" presStyleCnt="4" custScaleX="74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CE8CF1-1B1E-2C45-A2AE-BAAB3D36AECE}" type="pres">
      <dgm:prSet presAssocID="{EDD5CAE7-AF21-024A-968D-FEFA399BF34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30A2-D788-9A47-A7F5-C5B68D05CD9E}" type="pres">
      <dgm:prSet presAssocID="{672163E0-85C5-6E4D-99A1-3CABDA27E3F9}" presName="spacing" presStyleCnt="0"/>
      <dgm:spPr/>
    </dgm:pt>
    <dgm:pt modelId="{20C85771-83C1-024B-8934-CAD4F05E880E}" type="pres">
      <dgm:prSet presAssocID="{09A5DCB9-2228-5D4F-939F-1D27213433E3}" presName="linNode" presStyleCnt="0"/>
      <dgm:spPr/>
    </dgm:pt>
    <dgm:pt modelId="{8C7CDF8A-CCF4-4642-96C1-5607B4D9EA38}" type="pres">
      <dgm:prSet presAssocID="{09A5DCB9-2228-5D4F-939F-1D27213433E3}" presName="parentShp" presStyleLbl="node1" presStyleIdx="2" presStyleCnt="4" custScaleX="74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AACFA-5540-634F-AB17-CEF68A981F77}" type="pres">
      <dgm:prSet presAssocID="{09A5DCB9-2228-5D4F-939F-1D27213433E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92090-5436-8D40-A2F2-56F3F76E450D}" type="pres">
      <dgm:prSet presAssocID="{F16F5DC1-06EA-FE43-B3C3-FF7D6886EAC8}" presName="spacing" presStyleCnt="0"/>
      <dgm:spPr/>
    </dgm:pt>
    <dgm:pt modelId="{992CCD8A-68BA-8D48-893E-C9F6094B7928}" type="pres">
      <dgm:prSet presAssocID="{EC37C631-DBCC-2D4B-9A6D-2D87D18A2F5B}" presName="linNode" presStyleCnt="0"/>
      <dgm:spPr/>
    </dgm:pt>
    <dgm:pt modelId="{DFCB7484-AAE5-A24E-87A2-C7A2F42B56EE}" type="pres">
      <dgm:prSet presAssocID="{EC37C631-DBCC-2D4B-9A6D-2D87D18A2F5B}" presName="parentShp" presStyleLbl="node1" presStyleIdx="3" presStyleCnt="4" custScaleX="74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C4AE6-953D-C74F-9BC1-32C485FB735A}" type="pres">
      <dgm:prSet presAssocID="{EC37C631-DBCC-2D4B-9A6D-2D87D18A2F5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76298-B285-A246-A096-7924F77A4B66}" type="presOf" srcId="{07FE1AF2-F6E4-5246-8E22-C3755E6B5854}" destId="{5B4C4AE6-953D-C74F-9BC1-32C485FB735A}" srcOrd="0" destOrd="2" presId="urn:microsoft.com/office/officeart/2005/8/layout/vList6"/>
    <dgm:cxn modelId="{6F5AC1F5-ED26-2D4D-9D74-E563CC97C2BE}" type="presOf" srcId="{C8BC7BDE-13EE-D848-A40A-17DAC02590D6}" destId="{F1FBA3D6-BC3B-5841-935D-9842DE2E5E53}" srcOrd="0" destOrd="0" presId="urn:microsoft.com/office/officeart/2005/8/layout/vList6"/>
    <dgm:cxn modelId="{A3C22A73-3DAE-8740-8781-A9D1030708B7}" srcId="{C8BC7BDE-13EE-D848-A40A-17DAC02590D6}" destId="{2C2C72B3-782D-0A49-9EC2-E01D8B4E603F}" srcOrd="0" destOrd="0" parTransId="{56BA6854-7A1D-BD45-9C94-B7BE955BC00A}" sibTransId="{AF8FD553-56E7-5141-9316-F09C2B304128}"/>
    <dgm:cxn modelId="{BCFD7AF0-5247-1B4D-929D-7DF16FD8D199}" srcId="{EC37C631-DBCC-2D4B-9A6D-2D87D18A2F5B}" destId="{07FE1AF2-F6E4-5246-8E22-C3755E6B5854}" srcOrd="2" destOrd="0" parTransId="{2A826628-0EC1-5346-A5AC-031564F7366B}" sibTransId="{5E0CFD7F-0152-FC4E-AB67-8BEEB84D184D}"/>
    <dgm:cxn modelId="{1493F77E-585E-284A-AAE9-FCBA988635B9}" type="presOf" srcId="{09A5DCB9-2228-5D4F-939F-1D27213433E3}" destId="{8C7CDF8A-CCF4-4642-96C1-5607B4D9EA38}" srcOrd="0" destOrd="0" presId="urn:microsoft.com/office/officeart/2005/8/layout/vList6"/>
    <dgm:cxn modelId="{E2538F2D-C4E3-3F42-AC45-7AD3A4A14CAF}" srcId="{C8BC7BDE-13EE-D848-A40A-17DAC02590D6}" destId="{09A5DCB9-2228-5D4F-939F-1D27213433E3}" srcOrd="2" destOrd="0" parTransId="{B84B631F-BAB6-474C-A9F1-25448C64804C}" sibTransId="{F16F5DC1-06EA-FE43-B3C3-FF7D6886EAC8}"/>
    <dgm:cxn modelId="{7967AD1C-3BA4-0345-A4D4-9713DF4B5B22}" type="presOf" srcId="{EDD5CAE7-AF21-024A-968D-FEFA399BF34D}" destId="{2599A9A3-A6FB-BB46-95B5-FB4D205CDBD7}" srcOrd="0" destOrd="0" presId="urn:microsoft.com/office/officeart/2005/8/layout/vList6"/>
    <dgm:cxn modelId="{C2DC5319-7B65-FF4A-93A6-1A4A3F747150}" srcId="{09A5DCB9-2228-5D4F-939F-1D27213433E3}" destId="{0AFD2193-B4F9-7045-9350-570F6068FF85}" srcOrd="1" destOrd="0" parTransId="{0D229D75-9678-0F41-92A6-389F543BE849}" sibTransId="{ACC03249-0CEA-0A43-8B0E-A28B811C1106}"/>
    <dgm:cxn modelId="{593BCB7F-F7BC-2D4F-A2EB-2CFD33EE4F25}" srcId="{EC37C631-DBCC-2D4B-9A6D-2D87D18A2F5B}" destId="{3AA67A70-9684-634A-92FF-495CCC65AD0B}" srcOrd="0" destOrd="0" parTransId="{E182B6C1-51F4-0A4F-A524-30DE59214E55}" sibTransId="{4BA57ABE-DE68-A343-BED0-AA415BBD2FB1}"/>
    <dgm:cxn modelId="{871C3301-4B10-C140-93DD-3BD3E0BEBE92}" type="presOf" srcId="{2C2C72B3-782D-0A49-9EC2-E01D8B4E603F}" destId="{B28B5051-31A7-224E-A195-54EE9B1A4DF3}" srcOrd="0" destOrd="0" presId="urn:microsoft.com/office/officeart/2005/8/layout/vList6"/>
    <dgm:cxn modelId="{51C8813D-E6D8-E942-9F59-B15B0A35B221}" srcId="{C8BC7BDE-13EE-D848-A40A-17DAC02590D6}" destId="{EDD5CAE7-AF21-024A-968D-FEFA399BF34D}" srcOrd="1" destOrd="0" parTransId="{7DA16ADC-0DF7-364B-9CF6-1AE39BA50EAC}" sibTransId="{672163E0-85C5-6E4D-99A1-3CABDA27E3F9}"/>
    <dgm:cxn modelId="{7E78B366-61BB-E440-AF0A-F5F5C0D6D3F9}" srcId="{2C2C72B3-782D-0A49-9EC2-E01D8B4E603F}" destId="{6BA48A10-4159-0342-BBE2-4CDC52AC36A0}" srcOrd="1" destOrd="0" parTransId="{FBE5A093-36B8-854C-973E-B2803CB2EF9A}" sibTransId="{DE0CD99F-F5C3-694F-93C5-59BB189C9908}"/>
    <dgm:cxn modelId="{C7979948-79D1-D147-9DB1-ACAB4C05221B}" srcId="{EC37C631-DBCC-2D4B-9A6D-2D87D18A2F5B}" destId="{FA00B922-428B-9841-BD44-DC45C6B4A977}" srcOrd="1" destOrd="0" parTransId="{C46B78EC-64FA-4548-A3A1-481EF73EC481}" sibTransId="{A32E79BC-96CE-CA4A-A817-AC9AF53BF644}"/>
    <dgm:cxn modelId="{C632C30E-5528-234B-A088-7C56BD56E239}" type="presOf" srcId="{0AFD2193-B4F9-7045-9350-570F6068FF85}" destId="{F9EAACFA-5540-634F-AB17-CEF68A981F77}" srcOrd="0" destOrd="1" presId="urn:microsoft.com/office/officeart/2005/8/layout/vList6"/>
    <dgm:cxn modelId="{3C52F4D9-C4A1-234C-B3E7-EEA7550E0ED9}" type="presOf" srcId="{FA00B922-428B-9841-BD44-DC45C6B4A977}" destId="{5B4C4AE6-953D-C74F-9BC1-32C485FB735A}" srcOrd="0" destOrd="1" presId="urn:microsoft.com/office/officeart/2005/8/layout/vList6"/>
    <dgm:cxn modelId="{90A203F0-A7A8-9C4E-BD06-D57B37A2D3DC}" type="presOf" srcId="{D8934970-F7ED-4444-8CED-578D45D52EB7}" destId="{90CE8CF1-1B1E-2C45-A2AE-BAAB3D36AECE}" srcOrd="0" destOrd="1" presId="urn:microsoft.com/office/officeart/2005/8/layout/vList6"/>
    <dgm:cxn modelId="{D4D8653F-AAE4-FA4B-AE61-152D8A2101A9}" srcId="{2C2C72B3-782D-0A49-9EC2-E01D8B4E603F}" destId="{296323AF-6DEF-3D4C-81B8-9D42C73EF514}" srcOrd="0" destOrd="0" parTransId="{73C5F130-ED5C-4D4B-9D37-C3995E95A5A4}" sibTransId="{43540D09-1343-854F-AA3D-8B9AF610529A}"/>
    <dgm:cxn modelId="{002CB149-8296-CD4E-9E5B-BD0C06FD0C5E}" type="presOf" srcId="{3AA67A70-9684-634A-92FF-495CCC65AD0B}" destId="{5B4C4AE6-953D-C74F-9BC1-32C485FB735A}" srcOrd="0" destOrd="0" presId="urn:microsoft.com/office/officeart/2005/8/layout/vList6"/>
    <dgm:cxn modelId="{20DCA8C6-C3E2-9944-B5FB-658C6931DB0F}" type="presOf" srcId="{296323AF-6DEF-3D4C-81B8-9D42C73EF514}" destId="{737CC80E-0CF5-CE48-9E53-8A95C3E4E1E1}" srcOrd="0" destOrd="0" presId="urn:microsoft.com/office/officeart/2005/8/layout/vList6"/>
    <dgm:cxn modelId="{BC5B43EA-6BC9-D043-8E27-20B910D9DA0A}" srcId="{C8BC7BDE-13EE-D848-A40A-17DAC02590D6}" destId="{EC37C631-DBCC-2D4B-9A6D-2D87D18A2F5B}" srcOrd="3" destOrd="0" parTransId="{EF4F32C4-908E-CE4D-96BC-5D02550C7783}" sibTransId="{DEB1A549-761C-FD47-AC37-CD572FEF396F}"/>
    <dgm:cxn modelId="{55D2B5C6-2C44-7043-B04C-468636E055FF}" type="presOf" srcId="{E9C531B4-4601-854E-ABE4-F5D367CB2183}" destId="{F9EAACFA-5540-634F-AB17-CEF68A981F77}" srcOrd="0" destOrd="0" presId="urn:microsoft.com/office/officeart/2005/8/layout/vList6"/>
    <dgm:cxn modelId="{AA758C72-9F6A-324C-ADE6-559F1F1F5A34}" type="presOf" srcId="{EC37C631-DBCC-2D4B-9A6D-2D87D18A2F5B}" destId="{DFCB7484-AAE5-A24E-87A2-C7A2F42B56EE}" srcOrd="0" destOrd="0" presId="urn:microsoft.com/office/officeart/2005/8/layout/vList6"/>
    <dgm:cxn modelId="{651FBCD4-B1D4-6D42-9F56-4E5BA1FD30A0}" srcId="{09A5DCB9-2228-5D4F-939F-1D27213433E3}" destId="{E9C531B4-4601-854E-ABE4-F5D367CB2183}" srcOrd="0" destOrd="0" parTransId="{FCBD1829-4E6D-7C42-BA72-C3545B041041}" sibTransId="{C63B6A8B-27DF-7D4D-B9A8-DAC72B2656DD}"/>
    <dgm:cxn modelId="{E19E6829-3420-4843-9797-EC3601B7DB09}" srcId="{EDD5CAE7-AF21-024A-968D-FEFA399BF34D}" destId="{E28C8116-C20A-9943-BB45-7EFBE2DA712C}" srcOrd="2" destOrd="0" parTransId="{37362EDD-8FFB-4744-BC6F-871C4682E475}" sibTransId="{0B1825BE-C68E-5748-85E5-BE919431DCEB}"/>
    <dgm:cxn modelId="{193F6C13-204A-1445-A44A-2F624F3770EC}" type="presOf" srcId="{6BA48A10-4159-0342-BBE2-4CDC52AC36A0}" destId="{737CC80E-0CF5-CE48-9E53-8A95C3E4E1E1}" srcOrd="0" destOrd="1" presId="urn:microsoft.com/office/officeart/2005/8/layout/vList6"/>
    <dgm:cxn modelId="{F19D7807-C958-3647-97AD-4C81906E3D10}" type="presOf" srcId="{B1DF2086-6FB3-9A46-B267-AF54B6A9E9D8}" destId="{90CE8CF1-1B1E-2C45-A2AE-BAAB3D36AECE}" srcOrd="0" destOrd="0" presId="urn:microsoft.com/office/officeart/2005/8/layout/vList6"/>
    <dgm:cxn modelId="{EA248223-C9FA-C44D-B387-3F26066EFB52}" srcId="{EDD5CAE7-AF21-024A-968D-FEFA399BF34D}" destId="{D8934970-F7ED-4444-8CED-578D45D52EB7}" srcOrd="1" destOrd="0" parTransId="{9F9062F5-FA5B-9949-A43B-827B73DA0EE6}" sibTransId="{B881DBCF-9CB3-3742-B3CC-6E437F3EC3BA}"/>
    <dgm:cxn modelId="{7089A40A-501C-314A-A668-1FB264904CB5}" type="presOf" srcId="{04F176C8-9C8D-9740-878E-528FF9E74B1E}" destId="{737CC80E-0CF5-CE48-9E53-8A95C3E4E1E1}" srcOrd="0" destOrd="2" presId="urn:microsoft.com/office/officeart/2005/8/layout/vList6"/>
    <dgm:cxn modelId="{474F6AE3-6C6A-0B4B-B32F-9978FE5123F6}" type="presOf" srcId="{E28C8116-C20A-9943-BB45-7EFBE2DA712C}" destId="{90CE8CF1-1B1E-2C45-A2AE-BAAB3D36AECE}" srcOrd="0" destOrd="2" presId="urn:microsoft.com/office/officeart/2005/8/layout/vList6"/>
    <dgm:cxn modelId="{8D283E0C-9319-1446-9F62-23CD3F125085}" srcId="{EDD5CAE7-AF21-024A-968D-FEFA399BF34D}" destId="{B1DF2086-6FB3-9A46-B267-AF54B6A9E9D8}" srcOrd="0" destOrd="0" parTransId="{EF3374FD-E136-754B-9636-0875F608A051}" sibTransId="{4A1CAC8D-AA52-1C4A-920D-D398106EE1F0}"/>
    <dgm:cxn modelId="{C5BA277C-735D-DA49-8EF9-95C32A6030DC}" srcId="{2C2C72B3-782D-0A49-9EC2-E01D8B4E603F}" destId="{04F176C8-9C8D-9740-878E-528FF9E74B1E}" srcOrd="2" destOrd="0" parTransId="{4E705A2A-41BF-9246-B36B-C542227200B6}" sibTransId="{C54F57C5-7D06-8344-8908-56F7F1342AE9}"/>
    <dgm:cxn modelId="{2D7CE7E8-4241-0E44-B6BD-E1CC4A6A45E9}" type="presParOf" srcId="{F1FBA3D6-BC3B-5841-935D-9842DE2E5E53}" destId="{48555ED7-C342-8B44-9FF9-CD3C4AD0CD4B}" srcOrd="0" destOrd="0" presId="urn:microsoft.com/office/officeart/2005/8/layout/vList6"/>
    <dgm:cxn modelId="{8606DC71-7077-4743-81F0-98C3B28C317C}" type="presParOf" srcId="{48555ED7-C342-8B44-9FF9-CD3C4AD0CD4B}" destId="{B28B5051-31A7-224E-A195-54EE9B1A4DF3}" srcOrd="0" destOrd="0" presId="urn:microsoft.com/office/officeart/2005/8/layout/vList6"/>
    <dgm:cxn modelId="{CD6416EC-9C3D-BE40-84A1-9DDFE33D1921}" type="presParOf" srcId="{48555ED7-C342-8B44-9FF9-CD3C4AD0CD4B}" destId="{737CC80E-0CF5-CE48-9E53-8A95C3E4E1E1}" srcOrd="1" destOrd="0" presId="urn:microsoft.com/office/officeart/2005/8/layout/vList6"/>
    <dgm:cxn modelId="{ECAEC731-528C-F54E-B0FA-41DEA47E03ED}" type="presParOf" srcId="{F1FBA3D6-BC3B-5841-935D-9842DE2E5E53}" destId="{3E11C4FB-A1F8-354C-B2F8-C9430158217D}" srcOrd="1" destOrd="0" presId="urn:microsoft.com/office/officeart/2005/8/layout/vList6"/>
    <dgm:cxn modelId="{3F059C49-E86A-B047-8B9C-3F7560FBC4A2}" type="presParOf" srcId="{F1FBA3D6-BC3B-5841-935D-9842DE2E5E53}" destId="{9B685CC8-9754-E24C-8E04-E33E860619A2}" srcOrd="2" destOrd="0" presId="urn:microsoft.com/office/officeart/2005/8/layout/vList6"/>
    <dgm:cxn modelId="{1F1A9619-F8DD-CC4F-B0C5-F8E4C6D5F150}" type="presParOf" srcId="{9B685CC8-9754-E24C-8E04-E33E860619A2}" destId="{2599A9A3-A6FB-BB46-95B5-FB4D205CDBD7}" srcOrd="0" destOrd="0" presId="urn:microsoft.com/office/officeart/2005/8/layout/vList6"/>
    <dgm:cxn modelId="{5689E90B-F748-774C-A8FB-4277E385A90A}" type="presParOf" srcId="{9B685CC8-9754-E24C-8E04-E33E860619A2}" destId="{90CE8CF1-1B1E-2C45-A2AE-BAAB3D36AECE}" srcOrd="1" destOrd="0" presId="urn:microsoft.com/office/officeart/2005/8/layout/vList6"/>
    <dgm:cxn modelId="{F7CA90C2-B503-8A48-B28B-9931DC1FB05C}" type="presParOf" srcId="{F1FBA3D6-BC3B-5841-935D-9842DE2E5E53}" destId="{206F30A2-D788-9A47-A7F5-C5B68D05CD9E}" srcOrd="3" destOrd="0" presId="urn:microsoft.com/office/officeart/2005/8/layout/vList6"/>
    <dgm:cxn modelId="{33CFAE00-575F-E34C-8AFD-3CDE19311357}" type="presParOf" srcId="{F1FBA3D6-BC3B-5841-935D-9842DE2E5E53}" destId="{20C85771-83C1-024B-8934-CAD4F05E880E}" srcOrd="4" destOrd="0" presId="urn:microsoft.com/office/officeart/2005/8/layout/vList6"/>
    <dgm:cxn modelId="{DE5165D1-D72E-704A-ACBB-94282834990F}" type="presParOf" srcId="{20C85771-83C1-024B-8934-CAD4F05E880E}" destId="{8C7CDF8A-CCF4-4642-96C1-5607B4D9EA38}" srcOrd="0" destOrd="0" presId="urn:microsoft.com/office/officeart/2005/8/layout/vList6"/>
    <dgm:cxn modelId="{D25D53B4-A188-834C-BEE1-8E9D5FF057A3}" type="presParOf" srcId="{20C85771-83C1-024B-8934-CAD4F05E880E}" destId="{F9EAACFA-5540-634F-AB17-CEF68A981F77}" srcOrd="1" destOrd="0" presId="urn:microsoft.com/office/officeart/2005/8/layout/vList6"/>
    <dgm:cxn modelId="{F6A2B379-30BD-7141-9CE2-54C7120152F2}" type="presParOf" srcId="{F1FBA3D6-BC3B-5841-935D-9842DE2E5E53}" destId="{24D92090-5436-8D40-A2F2-56F3F76E450D}" srcOrd="5" destOrd="0" presId="urn:microsoft.com/office/officeart/2005/8/layout/vList6"/>
    <dgm:cxn modelId="{249E53BF-9BF6-9D46-824B-EC3C06781A2B}" type="presParOf" srcId="{F1FBA3D6-BC3B-5841-935D-9842DE2E5E53}" destId="{992CCD8A-68BA-8D48-893E-C9F6094B7928}" srcOrd="6" destOrd="0" presId="urn:microsoft.com/office/officeart/2005/8/layout/vList6"/>
    <dgm:cxn modelId="{6CA784D5-35E0-5E4D-8308-15620089766C}" type="presParOf" srcId="{992CCD8A-68BA-8D48-893E-C9F6094B7928}" destId="{DFCB7484-AAE5-A24E-87A2-C7A2F42B56EE}" srcOrd="0" destOrd="0" presId="urn:microsoft.com/office/officeart/2005/8/layout/vList6"/>
    <dgm:cxn modelId="{9AA6AE82-2519-F944-BFD4-14C555405147}" type="presParOf" srcId="{992CCD8A-68BA-8D48-893E-C9F6094B7928}" destId="{5B4C4AE6-953D-C74F-9BC1-32C485FB73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647B0-8285-D241-9A2D-44ACA0F0FF68}" type="doc">
      <dgm:prSet loTypeId="urn:microsoft.com/office/officeart/2005/8/layout/bProcess4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2E4F863-DDD9-D44A-93A5-27997C423574}">
      <dgm:prSet phldrT="[Text]"/>
      <dgm:spPr/>
      <dgm:t>
        <a:bodyPr/>
        <a:lstStyle/>
        <a:p>
          <a:r>
            <a:rPr lang="en-US" dirty="0" smtClean="0"/>
            <a:t>1. Creating a sense of urgency to develop the impetus for change</a:t>
          </a:r>
          <a:endParaRPr lang="en-US" dirty="0"/>
        </a:p>
      </dgm:t>
    </dgm:pt>
    <dgm:pt modelId="{363C9590-68E6-544C-A03D-6C2D204E50F0}" type="parTrans" cxnId="{C2D61E0C-82E2-074A-ABD1-13D1BDEDA775}">
      <dgm:prSet/>
      <dgm:spPr/>
      <dgm:t>
        <a:bodyPr/>
        <a:lstStyle/>
        <a:p>
          <a:endParaRPr lang="en-US"/>
        </a:p>
      </dgm:t>
    </dgm:pt>
    <dgm:pt modelId="{83722E39-6E96-AE45-ADD8-DF9FCF275559}" type="sibTrans" cxnId="{C2D61E0C-82E2-074A-ABD1-13D1BDEDA775}">
      <dgm:prSet/>
      <dgm:spPr/>
      <dgm:t>
        <a:bodyPr/>
        <a:lstStyle/>
        <a:p>
          <a:endParaRPr lang="en-US"/>
        </a:p>
      </dgm:t>
    </dgm:pt>
    <dgm:pt modelId="{0A966E9A-C57D-764B-B31E-C60C63F8C1E6}">
      <dgm:prSet phldrT="[Text]"/>
      <dgm:spPr/>
      <dgm:t>
        <a:bodyPr/>
        <a:lstStyle/>
        <a:p>
          <a:r>
            <a:rPr lang="en-US" dirty="0" smtClean="0"/>
            <a:t>5. Empowering employees to act on that vision</a:t>
          </a:r>
          <a:endParaRPr lang="en-US" dirty="0"/>
        </a:p>
      </dgm:t>
    </dgm:pt>
    <dgm:pt modelId="{BA4D04BE-335F-694F-91BA-B0332B471080}" type="parTrans" cxnId="{EBE0F014-3CBA-F04B-BF45-F5BABA854C1D}">
      <dgm:prSet/>
      <dgm:spPr/>
      <dgm:t>
        <a:bodyPr/>
        <a:lstStyle/>
        <a:p>
          <a:endParaRPr lang="en-US"/>
        </a:p>
      </dgm:t>
    </dgm:pt>
    <dgm:pt modelId="{604304BE-54D5-0740-88E5-E56D530E2DC1}" type="sibTrans" cxnId="{EBE0F014-3CBA-F04B-BF45-F5BABA854C1D}">
      <dgm:prSet/>
      <dgm:spPr/>
      <dgm:t>
        <a:bodyPr/>
        <a:lstStyle/>
        <a:p>
          <a:endParaRPr lang="en-US"/>
        </a:p>
      </dgm:t>
    </dgm:pt>
    <dgm:pt modelId="{58583847-C614-7E45-A936-67F017E29D6E}">
      <dgm:prSet/>
      <dgm:spPr/>
      <dgm:t>
        <a:bodyPr/>
        <a:lstStyle/>
        <a:p>
          <a:r>
            <a:rPr lang="en-US" dirty="0" smtClean="0"/>
            <a:t>2. Putting together a strong enough team to direct the process</a:t>
          </a:r>
        </a:p>
      </dgm:t>
    </dgm:pt>
    <dgm:pt modelId="{308260C6-7A80-2E4A-84FC-00EF689B2D99}" type="parTrans" cxnId="{57C9939B-042C-5740-B9C0-9D9662BFFDA0}">
      <dgm:prSet/>
      <dgm:spPr/>
      <dgm:t>
        <a:bodyPr/>
        <a:lstStyle/>
        <a:p>
          <a:endParaRPr lang="en-US"/>
        </a:p>
      </dgm:t>
    </dgm:pt>
    <dgm:pt modelId="{18B40AD0-DE48-4E4E-861C-2E82643805A0}" type="sibTrans" cxnId="{57C9939B-042C-5740-B9C0-9D9662BFFDA0}">
      <dgm:prSet/>
      <dgm:spPr/>
      <dgm:t>
        <a:bodyPr/>
        <a:lstStyle/>
        <a:p>
          <a:endParaRPr lang="en-US"/>
        </a:p>
      </dgm:t>
    </dgm:pt>
    <dgm:pt modelId="{3BD91676-B31A-F049-92A2-396B1678D683}">
      <dgm:prSet/>
      <dgm:spPr/>
      <dgm:t>
        <a:bodyPr/>
        <a:lstStyle/>
        <a:p>
          <a:r>
            <a:rPr lang="en-US" dirty="0" smtClean="0"/>
            <a:t>3. Creating an appropriate vision of where the organization needs to go</a:t>
          </a:r>
        </a:p>
      </dgm:t>
    </dgm:pt>
    <dgm:pt modelId="{8CF7BE1A-F331-0845-B443-1B369E0A5693}" type="parTrans" cxnId="{7A58A6D6-3FA7-BC44-9C5E-3DF5E838C681}">
      <dgm:prSet/>
      <dgm:spPr/>
      <dgm:t>
        <a:bodyPr/>
        <a:lstStyle/>
        <a:p>
          <a:endParaRPr lang="en-US"/>
        </a:p>
      </dgm:t>
    </dgm:pt>
    <dgm:pt modelId="{F5D09C6C-78D0-F843-BDD7-2975A7A5A782}" type="sibTrans" cxnId="{7A58A6D6-3FA7-BC44-9C5E-3DF5E838C681}">
      <dgm:prSet/>
      <dgm:spPr/>
      <dgm:t>
        <a:bodyPr/>
        <a:lstStyle/>
        <a:p>
          <a:endParaRPr lang="en-US"/>
        </a:p>
      </dgm:t>
    </dgm:pt>
    <dgm:pt modelId="{07F36030-37AE-354B-BECC-BDF114208709}">
      <dgm:prSet/>
      <dgm:spPr/>
      <dgm:t>
        <a:bodyPr/>
        <a:lstStyle/>
        <a:p>
          <a:r>
            <a:rPr lang="en-US" dirty="0" smtClean="0"/>
            <a:t>4. Communicating that new vision broadly</a:t>
          </a:r>
          <a:endParaRPr lang="en-US" dirty="0"/>
        </a:p>
      </dgm:t>
    </dgm:pt>
    <dgm:pt modelId="{E7BDCFDE-B167-4043-AEE5-538526F86822}" type="parTrans" cxnId="{C6FCF90F-41B9-234F-AC1A-FB07A7A5EB0A}">
      <dgm:prSet/>
      <dgm:spPr/>
      <dgm:t>
        <a:bodyPr/>
        <a:lstStyle/>
        <a:p>
          <a:endParaRPr lang="en-US"/>
        </a:p>
      </dgm:t>
    </dgm:pt>
    <dgm:pt modelId="{CE33A5FF-B5AA-C542-A85B-5F49A1EF416B}" type="sibTrans" cxnId="{C6FCF90F-41B9-234F-AC1A-FB07A7A5EB0A}">
      <dgm:prSet/>
      <dgm:spPr/>
      <dgm:t>
        <a:bodyPr/>
        <a:lstStyle/>
        <a:p>
          <a:endParaRPr lang="en-US"/>
        </a:p>
      </dgm:t>
    </dgm:pt>
    <dgm:pt modelId="{5F3EEA0D-3B20-604D-B690-2C62285E73D8}">
      <dgm:prSet/>
      <dgm:spPr/>
      <dgm:t>
        <a:bodyPr/>
        <a:lstStyle/>
        <a:p>
          <a:r>
            <a:rPr lang="en-US" dirty="0" smtClean="0"/>
            <a:t>6. Producing sufficient short-term results to create credibility and counter cynicism</a:t>
          </a:r>
        </a:p>
      </dgm:t>
    </dgm:pt>
    <dgm:pt modelId="{BBB7D14C-D82A-5045-BCF9-EAB1D86F8C27}" type="parTrans" cxnId="{924CE2E1-D7CF-A64D-A423-237D2E8D127A}">
      <dgm:prSet/>
      <dgm:spPr/>
      <dgm:t>
        <a:bodyPr/>
        <a:lstStyle/>
        <a:p>
          <a:endParaRPr lang="en-US"/>
        </a:p>
      </dgm:t>
    </dgm:pt>
    <dgm:pt modelId="{8E790295-9A22-DC45-A1E9-1A1EBB086682}" type="sibTrans" cxnId="{924CE2E1-D7CF-A64D-A423-237D2E8D127A}">
      <dgm:prSet/>
      <dgm:spPr/>
      <dgm:t>
        <a:bodyPr/>
        <a:lstStyle/>
        <a:p>
          <a:endParaRPr lang="en-US"/>
        </a:p>
      </dgm:t>
    </dgm:pt>
    <dgm:pt modelId="{E01DA198-0B47-5744-950D-775C1677A12D}">
      <dgm:prSet/>
      <dgm:spPr/>
      <dgm:t>
        <a:bodyPr/>
        <a:lstStyle/>
        <a:p>
          <a:r>
            <a:rPr lang="en-US" dirty="0" smtClean="0"/>
            <a:t>7. Building momentum and using that to tackle tougher change problems</a:t>
          </a:r>
        </a:p>
      </dgm:t>
    </dgm:pt>
    <dgm:pt modelId="{2BBB1C13-FCDE-3F4A-B72A-FE0EB8681906}" type="parTrans" cxnId="{55937E08-7864-8B4D-B361-19E2E3DDBD4E}">
      <dgm:prSet/>
      <dgm:spPr/>
      <dgm:t>
        <a:bodyPr/>
        <a:lstStyle/>
        <a:p>
          <a:endParaRPr lang="en-US"/>
        </a:p>
      </dgm:t>
    </dgm:pt>
    <dgm:pt modelId="{EB55FB93-F9C2-8344-ADF5-0976AA856E97}" type="sibTrans" cxnId="{55937E08-7864-8B4D-B361-19E2E3DDBD4E}">
      <dgm:prSet/>
      <dgm:spPr/>
      <dgm:t>
        <a:bodyPr/>
        <a:lstStyle/>
        <a:p>
          <a:endParaRPr lang="en-US"/>
        </a:p>
      </dgm:t>
    </dgm:pt>
    <dgm:pt modelId="{3B83537C-5992-BC43-B2E7-48AAF5E0399A}">
      <dgm:prSet/>
      <dgm:spPr/>
      <dgm:t>
        <a:bodyPr/>
        <a:lstStyle/>
        <a:p>
          <a:r>
            <a:rPr lang="en-US" dirty="0" smtClean="0"/>
            <a:t>8. Anchoring new behaviors in organizational culture</a:t>
          </a:r>
        </a:p>
      </dgm:t>
    </dgm:pt>
    <dgm:pt modelId="{66841172-4537-A144-8EE1-938C888B117D}" type="parTrans" cxnId="{1C0E10B4-6C06-774D-AE02-9968EBFED014}">
      <dgm:prSet/>
      <dgm:spPr/>
      <dgm:t>
        <a:bodyPr/>
        <a:lstStyle/>
        <a:p>
          <a:endParaRPr lang="en-US"/>
        </a:p>
      </dgm:t>
    </dgm:pt>
    <dgm:pt modelId="{5A8253C2-BD42-094F-966D-00CA23C746A3}" type="sibTrans" cxnId="{1C0E10B4-6C06-774D-AE02-9968EBFED014}">
      <dgm:prSet/>
      <dgm:spPr/>
      <dgm:t>
        <a:bodyPr/>
        <a:lstStyle/>
        <a:p>
          <a:endParaRPr lang="en-US"/>
        </a:p>
      </dgm:t>
    </dgm:pt>
    <dgm:pt modelId="{7A960EED-A8DF-1649-986D-0E0366187581}" type="pres">
      <dgm:prSet presAssocID="{1E4647B0-8285-D241-9A2D-44ACA0F0FF6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CC4E3524-2558-3940-B9DE-8C71038BFF96}" type="pres">
      <dgm:prSet presAssocID="{D2E4F863-DDD9-D44A-93A5-27997C423574}" presName="compNode" presStyleCnt="0"/>
      <dgm:spPr/>
    </dgm:pt>
    <dgm:pt modelId="{23E87FE9-5933-4447-B7D4-ADC69B174DBF}" type="pres">
      <dgm:prSet presAssocID="{D2E4F863-DDD9-D44A-93A5-27997C423574}" presName="dummyConnPt" presStyleCnt="0"/>
      <dgm:spPr/>
    </dgm:pt>
    <dgm:pt modelId="{3B7B2FBC-2534-2544-9429-C7C85A3A69BB}" type="pres">
      <dgm:prSet presAssocID="{D2E4F863-DDD9-D44A-93A5-27997C42357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9B8586-D7AE-E54C-B814-26AAA159E919}" type="pres">
      <dgm:prSet presAssocID="{83722E39-6E96-AE45-ADD8-DF9FCF275559}" presName="sibTrans" presStyleLbl="bgSibTrans2D1" presStyleIdx="0" presStyleCnt="7"/>
      <dgm:spPr/>
      <dgm:t>
        <a:bodyPr/>
        <a:lstStyle/>
        <a:p>
          <a:endParaRPr lang="en-GB"/>
        </a:p>
      </dgm:t>
    </dgm:pt>
    <dgm:pt modelId="{3714AA7B-7A6B-074D-8FC5-ACCF3B226821}" type="pres">
      <dgm:prSet presAssocID="{58583847-C614-7E45-A936-67F017E29D6E}" presName="compNode" presStyleCnt="0"/>
      <dgm:spPr/>
    </dgm:pt>
    <dgm:pt modelId="{B1017379-F226-BF41-8308-49380002778D}" type="pres">
      <dgm:prSet presAssocID="{58583847-C614-7E45-A936-67F017E29D6E}" presName="dummyConnPt" presStyleCnt="0"/>
      <dgm:spPr/>
    </dgm:pt>
    <dgm:pt modelId="{FEE9DCEB-DD7D-424C-A1F7-3B0C4BFCAE18}" type="pres">
      <dgm:prSet presAssocID="{58583847-C614-7E45-A936-67F017E29D6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5BDE82-A751-E547-8B5A-EAFE948EAE44}" type="pres">
      <dgm:prSet presAssocID="{18B40AD0-DE48-4E4E-861C-2E82643805A0}" presName="sibTrans" presStyleLbl="bgSibTrans2D1" presStyleIdx="1" presStyleCnt="7"/>
      <dgm:spPr/>
      <dgm:t>
        <a:bodyPr/>
        <a:lstStyle/>
        <a:p>
          <a:endParaRPr lang="en-GB"/>
        </a:p>
      </dgm:t>
    </dgm:pt>
    <dgm:pt modelId="{F6235689-6DFF-9A4B-8D1C-170EA87776A2}" type="pres">
      <dgm:prSet presAssocID="{3BD91676-B31A-F049-92A2-396B1678D683}" presName="compNode" presStyleCnt="0"/>
      <dgm:spPr/>
    </dgm:pt>
    <dgm:pt modelId="{0854AE27-C1B7-294A-8133-7C9AF8C1C03D}" type="pres">
      <dgm:prSet presAssocID="{3BD91676-B31A-F049-92A2-396B1678D683}" presName="dummyConnPt" presStyleCnt="0"/>
      <dgm:spPr/>
    </dgm:pt>
    <dgm:pt modelId="{7B76689C-33A6-9744-8623-FFF9DDAE4E29}" type="pres">
      <dgm:prSet presAssocID="{3BD91676-B31A-F049-92A2-396B1678D68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A4A1DB-3B39-8348-ADF3-C4321F9F95D6}" type="pres">
      <dgm:prSet presAssocID="{F5D09C6C-78D0-F843-BDD7-2975A7A5A782}" presName="sibTrans" presStyleLbl="bgSibTrans2D1" presStyleIdx="2" presStyleCnt="7"/>
      <dgm:spPr/>
      <dgm:t>
        <a:bodyPr/>
        <a:lstStyle/>
        <a:p>
          <a:endParaRPr lang="en-GB"/>
        </a:p>
      </dgm:t>
    </dgm:pt>
    <dgm:pt modelId="{D410426A-A591-6344-B24A-4AF9F3ECFE58}" type="pres">
      <dgm:prSet presAssocID="{07F36030-37AE-354B-BECC-BDF114208709}" presName="compNode" presStyleCnt="0"/>
      <dgm:spPr/>
    </dgm:pt>
    <dgm:pt modelId="{C1165EFF-6007-714A-9187-AD82E0FCA87C}" type="pres">
      <dgm:prSet presAssocID="{07F36030-37AE-354B-BECC-BDF114208709}" presName="dummyConnPt" presStyleCnt="0"/>
      <dgm:spPr/>
    </dgm:pt>
    <dgm:pt modelId="{CB133F93-7FF4-BA43-8D76-E11C62BC7520}" type="pres">
      <dgm:prSet presAssocID="{07F36030-37AE-354B-BECC-BDF11420870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D8FD2A-FA3F-814F-B4EE-E9BFC93FACDE}" type="pres">
      <dgm:prSet presAssocID="{CE33A5FF-B5AA-C542-A85B-5F49A1EF416B}" presName="sibTrans" presStyleLbl="bgSibTrans2D1" presStyleIdx="3" presStyleCnt="7"/>
      <dgm:spPr/>
      <dgm:t>
        <a:bodyPr/>
        <a:lstStyle/>
        <a:p>
          <a:endParaRPr lang="en-GB"/>
        </a:p>
      </dgm:t>
    </dgm:pt>
    <dgm:pt modelId="{227054B2-0AAD-8F4C-8D8D-56D166BE1B91}" type="pres">
      <dgm:prSet presAssocID="{0A966E9A-C57D-764B-B31E-C60C63F8C1E6}" presName="compNode" presStyleCnt="0"/>
      <dgm:spPr/>
    </dgm:pt>
    <dgm:pt modelId="{CDEA46A5-B919-A246-B872-49ABB588F46A}" type="pres">
      <dgm:prSet presAssocID="{0A966E9A-C57D-764B-B31E-C60C63F8C1E6}" presName="dummyConnPt" presStyleCnt="0"/>
      <dgm:spPr/>
    </dgm:pt>
    <dgm:pt modelId="{B54E2501-0A14-8D4C-A516-88147DA4B231}" type="pres">
      <dgm:prSet presAssocID="{0A966E9A-C57D-764B-B31E-C60C63F8C1E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BDC5DA-BD1D-0143-9B68-1DCA8E6FED3E}" type="pres">
      <dgm:prSet presAssocID="{604304BE-54D5-0740-88E5-E56D530E2DC1}" presName="sibTrans" presStyleLbl="bgSibTrans2D1" presStyleIdx="4" presStyleCnt="7"/>
      <dgm:spPr/>
      <dgm:t>
        <a:bodyPr/>
        <a:lstStyle/>
        <a:p>
          <a:endParaRPr lang="en-GB"/>
        </a:p>
      </dgm:t>
    </dgm:pt>
    <dgm:pt modelId="{3DED0F4E-77A0-D24A-BAF3-79B5FA0038E8}" type="pres">
      <dgm:prSet presAssocID="{5F3EEA0D-3B20-604D-B690-2C62285E73D8}" presName="compNode" presStyleCnt="0"/>
      <dgm:spPr/>
    </dgm:pt>
    <dgm:pt modelId="{D1CEFE0F-D023-2A40-B633-5766A4D7CA8C}" type="pres">
      <dgm:prSet presAssocID="{5F3EEA0D-3B20-604D-B690-2C62285E73D8}" presName="dummyConnPt" presStyleCnt="0"/>
      <dgm:spPr/>
    </dgm:pt>
    <dgm:pt modelId="{3B26F73E-687D-6246-8E59-EA15798A2D07}" type="pres">
      <dgm:prSet presAssocID="{5F3EEA0D-3B20-604D-B690-2C62285E73D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675DE5-2D63-9D4E-A6F9-FF8FF34498E0}" type="pres">
      <dgm:prSet presAssocID="{8E790295-9A22-DC45-A1E9-1A1EBB086682}" presName="sibTrans" presStyleLbl="bgSibTrans2D1" presStyleIdx="5" presStyleCnt="7"/>
      <dgm:spPr/>
      <dgm:t>
        <a:bodyPr/>
        <a:lstStyle/>
        <a:p>
          <a:endParaRPr lang="en-GB"/>
        </a:p>
      </dgm:t>
    </dgm:pt>
    <dgm:pt modelId="{F8B95DE2-96BC-1C44-9B83-38C4CC777916}" type="pres">
      <dgm:prSet presAssocID="{E01DA198-0B47-5744-950D-775C1677A12D}" presName="compNode" presStyleCnt="0"/>
      <dgm:spPr/>
    </dgm:pt>
    <dgm:pt modelId="{392A102A-9B26-4F42-9B68-AB0B3B4EF095}" type="pres">
      <dgm:prSet presAssocID="{E01DA198-0B47-5744-950D-775C1677A12D}" presName="dummyConnPt" presStyleCnt="0"/>
      <dgm:spPr/>
    </dgm:pt>
    <dgm:pt modelId="{4C1AE3A8-6EF6-864A-80CE-6003D7BD94D5}" type="pres">
      <dgm:prSet presAssocID="{E01DA198-0B47-5744-950D-775C1677A12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01F84C-54ED-914E-A15D-B48CC0E9C97F}" type="pres">
      <dgm:prSet presAssocID="{EB55FB93-F9C2-8344-ADF5-0976AA856E97}" presName="sibTrans" presStyleLbl="bgSibTrans2D1" presStyleIdx="6" presStyleCnt="7"/>
      <dgm:spPr/>
      <dgm:t>
        <a:bodyPr/>
        <a:lstStyle/>
        <a:p>
          <a:endParaRPr lang="en-GB"/>
        </a:p>
      </dgm:t>
    </dgm:pt>
    <dgm:pt modelId="{24614DE1-7568-204D-B760-26D1D6BAA740}" type="pres">
      <dgm:prSet presAssocID="{3B83537C-5992-BC43-B2E7-48AAF5E0399A}" presName="compNode" presStyleCnt="0"/>
      <dgm:spPr/>
    </dgm:pt>
    <dgm:pt modelId="{B7084F8E-1709-8140-AC91-6C6455B43B62}" type="pres">
      <dgm:prSet presAssocID="{3B83537C-5992-BC43-B2E7-48AAF5E0399A}" presName="dummyConnPt" presStyleCnt="0"/>
      <dgm:spPr/>
    </dgm:pt>
    <dgm:pt modelId="{01816323-9E2A-834D-A317-AEDA92403D1A}" type="pres">
      <dgm:prSet presAssocID="{3B83537C-5992-BC43-B2E7-48AAF5E0399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AEDFEF-72DC-3947-81F0-CBBECA34A393}" type="presOf" srcId="{1E4647B0-8285-D241-9A2D-44ACA0F0FF68}" destId="{7A960EED-A8DF-1649-986D-0E0366187581}" srcOrd="0" destOrd="0" presId="urn:microsoft.com/office/officeart/2005/8/layout/bProcess4"/>
    <dgm:cxn modelId="{55937E08-7864-8B4D-B361-19E2E3DDBD4E}" srcId="{1E4647B0-8285-D241-9A2D-44ACA0F0FF68}" destId="{E01DA198-0B47-5744-950D-775C1677A12D}" srcOrd="6" destOrd="0" parTransId="{2BBB1C13-FCDE-3F4A-B72A-FE0EB8681906}" sibTransId="{EB55FB93-F9C2-8344-ADF5-0976AA856E97}"/>
    <dgm:cxn modelId="{EBE0F014-3CBA-F04B-BF45-F5BABA854C1D}" srcId="{1E4647B0-8285-D241-9A2D-44ACA0F0FF68}" destId="{0A966E9A-C57D-764B-B31E-C60C63F8C1E6}" srcOrd="4" destOrd="0" parTransId="{BA4D04BE-335F-694F-91BA-B0332B471080}" sibTransId="{604304BE-54D5-0740-88E5-E56D530E2DC1}"/>
    <dgm:cxn modelId="{D2814C51-BE1D-5340-BAC6-4A8490336FEF}" type="presOf" srcId="{07F36030-37AE-354B-BECC-BDF114208709}" destId="{CB133F93-7FF4-BA43-8D76-E11C62BC7520}" srcOrd="0" destOrd="0" presId="urn:microsoft.com/office/officeart/2005/8/layout/bProcess4"/>
    <dgm:cxn modelId="{C6FCF90F-41B9-234F-AC1A-FB07A7A5EB0A}" srcId="{1E4647B0-8285-D241-9A2D-44ACA0F0FF68}" destId="{07F36030-37AE-354B-BECC-BDF114208709}" srcOrd="3" destOrd="0" parTransId="{E7BDCFDE-B167-4043-AEE5-538526F86822}" sibTransId="{CE33A5FF-B5AA-C542-A85B-5F49A1EF416B}"/>
    <dgm:cxn modelId="{ACCB6BB5-A428-B14C-8C7D-D34F5223E223}" type="presOf" srcId="{58583847-C614-7E45-A936-67F017E29D6E}" destId="{FEE9DCEB-DD7D-424C-A1F7-3B0C4BFCAE18}" srcOrd="0" destOrd="0" presId="urn:microsoft.com/office/officeart/2005/8/layout/bProcess4"/>
    <dgm:cxn modelId="{BAFB6039-E853-824C-8F6F-31BE4A29D32F}" type="presOf" srcId="{5F3EEA0D-3B20-604D-B690-2C62285E73D8}" destId="{3B26F73E-687D-6246-8E59-EA15798A2D07}" srcOrd="0" destOrd="0" presId="urn:microsoft.com/office/officeart/2005/8/layout/bProcess4"/>
    <dgm:cxn modelId="{DFFA63C7-7A17-CA47-9EF0-91400CBDBC44}" type="presOf" srcId="{3B83537C-5992-BC43-B2E7-48AAF5E0399A}" destId="{01816323-9E2A-834D-A317-AEDA92403D1A}" srcOrd="0" destOrd="0" presId="urn:microsoft.com/office/officeart/2005/8/layout/bProcess4"/>
    <dgm:cxn modelId="{924CE2E1-D7CF-A64D-A423-237D2E8D127A}" srcId="{1E4647B0-8285-D241-9A2D-44ACA0F0FF68}" destId="{5F3EEA0D-3B20-604D-B690-2C62285E73D8}" srcOrd="5" destOrd="0" parTransId="{BBB7D14C-D82A-5045-BCF9-EAB1D86F8C27}" sibTransId="{8E790295-9A22-DC45-A1E9-1A1EBB086682}"/>
    <dgm:cxn modelId="{218BB289-283B-D04C-B178-142974DA2F77}" type="presOf" srcId="{E01DA198-0B47-5744-950D-775C1677A12D}" destId="{4C1AE3A8-6EF6-864A-80CE-6003D7BD94D5}" srcOrd="0" destOrd="0" presId="urn:microsoft.com/office/officeart/2005/8/layout/bProcess4"/>
    <dgm:cxn modelId="{5D7EA3B8-EB1A-8448-ACE0-0C786B12773B}" type="presOf" srcId="{0A966E9A-C57D-764B-B31E-C60C63F8C1E6}" destId="{B54E2501-0A14-8D4C-A516-88147DA4B231}" srcOrd="0" destOrd="0" presId="urn:microsoft.com/office/officeart/2005/8/layout/bProcess4"/>
    <dgm:cxn modelId="{25FEE1F2-9197-B647-95C0-7B3D1B2FF192}" type="presOf" srcId="{83722E39-6E96-AE45-ADD8-DF9FCF275559}" destId="{2B9B8586-D7AE-E54C-B814-26AAA159E919}" srcOrd="0" destOrd="0" presId="urn:microsoft.com/office/officeart/2005/8/layout/bProcess4"/>
    <dgm:cxn modelId="{1C0E10B4-6C06-774D-AE02-9968EBFED014}" srcId="{1E4647B0-8285-D241-9A2D-44ACA0F0FF68}" destId="{3B83537C-5992-BC43-B2E7-48AAF5E0399A}" srcOrd="7" destOrd="0" parTransId="{66841172-4537-A144-8EE1-938C888B117D}" sibTransId="{5A8253C2-BD42-094F-966D-00CA23C746A3}"/>
    <dgm:cxn modelId="{BE7D2E18-1D1D-784A-8218-CF728D9CABCA}" type="presOf" srcId="{EB55FB93-F9C2-8344-ADF5-0976AA856E97}" destId="{1701F84C-54ED-914E-A15D-B48CC0E9C97F}" srcOrd="0" destOrd="0" presId="urn:microsoft.com/office/officeart/2005/8/layout/bProcess4"/>
    <dgm:cxn modelId="{75B31EAB-ECD8-124C-BDC2-205282473A8F}" type="presOf" srcId="{F5D09C6C-78D0-F843-BDD7-2975A7A5A782}" destId="{6BA4A1DB-3B39-8348-ADF3-C4321F9F95D6}" srcOrd="0" destOrd="0" presId="urn:microsoft.com/office/officeart/2005/8/layout/bProcess4"/>
    <dgm:cxn modelId="{57C9939B-042C-5740-B9C0-9D9662BFFDA0}" srcId="{1E4647B0-8285-D241-9A2D-44ACA0F0FF68}" destId="{58583847-C614-7E45-A936-67F017E29D6E}" srcOrd="1" destOrd="0" parTransId="{308260C6-7A80-2E4A-84FC-00EF689B2D99}" sibTransId="{18B40AD0-DE48-4E4E-861C-2E82643805A0}"/>
    <dgm:cxn modelId="{828033EA-3A6C-B640-817E-A0937B60F803}" type="presOf" srcId="{18B40AD0-DE48-4E4E-861C-2E82643805A0}" destId="{9F5BDE82-A751-E547-8B5A-EAFE948EAE44}" srcOrd="0" destOrd="0" presId="urn:microsoft.com/office/officeart/2005/8/layout/bProcess4"/>
    <dgm:cxn modelId="{5139A8B0-D600-3446-ADDA-53ADDE70C776}" type="presOf" srcId="{CE33A5FF-B5AA-C542-A85B-5F49A1EF416B}" destId="{77D8FD2A-FA3F-814F-B4EE-E9BFC93FACDE}" srcOrd="0" destOrd="0" presId="urn:microsoft.com/office/officeart/2005/8/layout/bProcess4"/>
    <dgm:cxn modelId="{D2927980-98C3-9844-992C-387CC0BCBA4B}" type="presOf" srcId="{8E790295-9A22-DC45-A1E9-1A1EBB086682}" destId="{E2675DE5-2D63-9D4E-A6F9-FF8FF34498E0}" srcOrd="0" destOrd="0" presId="urn:microsoft.com/office/officeart/2005/8/layout/bProcess4"/>
    <dgm:cxn modelId="{C2D61E0C-82E2-074A-ABD1-13D1BDEDA775}" srcId="{1E4647B0-8285-D241-9A2D-44ACA0F0FF68}" destId="{D2E4F863-DDD9-D44A-93A5-27997C423574}" srcOrd="0" destOrd="0" parTransId="{363C9590-68E6-544C-A03D-6C2D204E50F0}" sibTransId="{83722E39-6E96-AE45-ADD8-DF9FCF275559}"/>
    <dgm:cxn modelId="{3D7A112C-F637-334D-93BA-92CA6A43FB77}" type="presOf" srcId="{3BD91676-B31A-F049-92A2-396B1678D683}" destId="{7B76689C-33A6-9744-8623-FFF9DDAE4E29}" srcOrd="0" destOrd="0" presId="urn:microsoft.com/office/officeart/2005/8/layout/bProcess4"/>
    <dgm:cxn modelId="{7A58A6D6-3FA7-BC44-9C5E-3DF5E838C681}" srcId="{1E4647B0-8285-D241-9A2D-44ACA0F0FF68}" destId="{3BD91676-B31A-F049-92A2-396B1678D683}" srcOrd="2" destOrd="0" parTransId="{8CF7BE1A-F331-0845-B443-1B369E0A5693}" sibTransId="{F5D09C6C-78D0-F843-BDD7-2975A7A5A782}"/>
    <dgm:cxn modelId="{0704DA93-9C49-454E-96A5-C6A7A7DA5011}" type="presOf" srcId="{604304BE-54D5-0740-88E5-E56D530E2DC1}" destId="{99BDC5DA-BD1D-0143-9B68-1DCA8E6FED3E}" srcOrd="0" destOrd="0" presId="urn:microsoft.com/office/officeart/2005/8/layout/bProcess4"/>
    <dgm:cxn modelId="{D56BD4DA-387A-FF48-8A1E-FED88D709A99}" type="presOf" srcId="{D2E4F863-DDD9-D44A-93A5-27997C423574}" destId="{3B7B2FBC-2534-2544-9429-C7C85A3A69BB}" srcOrd="0" destOrd="0" presId="urn:microsoft.com/office/officeart/2005/8/layout/bProcess4"/>
    <dgm:cxn modelId="{E11A5D06-5255-9047-B066-7D9085C187C4}" type="presParOf" srcId="{7A960EED-A8DF-1649-986D-0E0366187581}" destId="{CC4E3524-2558-3940-B9DE-8C71038BFF96}" srcOrd="0" destOrd="0" presId="urn:microsoft.com/office/officeart/2005/8/layout/bProcess4"/>
    <dgm:cxn modelId="{DF5110C9-516E-BC4D-B7F6-E9355B4050F4}" type="presParOf" srcId="{CC4E3524-2558-3940-B9DE-8C71038BFF96}" destId="{23E87FE9-5933-4447-B7D4-ADC69B174DBF}" srcOrd="0" destOrd="0" presId="urn:microsoft.com/office/officeart/2005/8/layout/bProcess4"/>
    <dgm:cxn modelId="{EA32726E-B2C2-2549-BDA8-F42E5B9906E8}" type="presParOf" srcId="{CC4E3524-2558-3940-B9DE-8C71038BFF96}" destId="{3B7B2FBC-2534-2544-9429-C7C85A3A69BB}" srcOrd="1" destOrd="0" presId="urn:microsoft.com/office/officeart/2005/8/layout/bProcess4"/>
    <dgm:cxn modelId="{175CCE10-9C58-A547-8E6D-82272902D0FD}" type="presParOf" srcId="{7A960EED-A8DF-1649-986D-0E0366187581}" destId="{2B9B8586-D7AE-E54C-B814-26AAA159E919}" srcOrd="1" destOrd="0" presId="urn:microsoft.com/office/officeart/2005/8/layout/bProcess4"/>
    <dgm:cxn modelId="{53DC6404-0290-E245-96B1-070038D547FD}" type="presParOf" srcId="{7A960EED-A8DF-1649-986D-0E0366187581}" destId="{3714AA7B-7A6B-074D-8FC5-ACCF3B226821}" srcOrd="2" destOrd="0" presId="urn:microsoft.com/office/officeart/2005/8/layout/bProcess4"/>
    <dgm:cxn modelId="{67F651D6-015B-A443-8C0C-933E20D6DA30}" type="presParOf" srcId="{3714AA7B-7A6B-074D-8FC5-ACCF3B226821}" destId="{B1017379-F226-BF41-8308-49380002778D}" srcOrd="0" destOrd="0" presId="urn:microsoft.com/office/officeart/2005/8/layout/bProcess4"/>
    <dgm:cxn modelId="{DC68B3DC-1433-5342-960A-6B18284FB98B}" type="presParOf" srcId="{3714AA7B-7A6B-074D-8FC5-ACCF3B226821}" destId="{FEE9DCEB-DD7D-424C-A1F7-3B0C4BFCAE18}" srcOrd="1" destOrd="0" presId="urn:microsoft.com/office/officeart/2005/8/layout/bProcess4"/>
    <dgm:cxn modelId="{4518939F-5EB6-B84C-A646-E9ADF20F00F2}" type="presParOf" srcId="{7A960EED-A8DF-1649-986D-0E0366187581}" destId="{9F5BDE82-A751-E547-8B5A-EAFE948EAE44}" srcOrd="3" destOrd="0" presId="urn:microsoft.com/office/officeart/2005/8/layout/bProcess4"/>
    <dgm:cxn modelId="{61FC9F4C-562D-6B48-BDE0-70EF26503E9A}" type="presParOf" srcId="{7A960EED-A8DF-1649-986D-0E0366187581}" destId="{F6235689-6DFF-9A4B-8D1C-170EA87776A2}" srcOrd="4" destOrd="0" presId="urn:microsoft.com/office/officeart/2005/8/layout/bProcess4"/>
    <dgm:cxn modelId="{280B92D0-D21E-514A-ACA8-33B21B026F71}" type="presParOf" srcId="{F6235689-6DFF-9A4B-8D1C-170EA87776A2}" destId="{0854AE27-C1B7-294A-8133-7C9AF8C1C03D}" srcOrd="0" destOrd="0" presId="urn:microsoft.com/office/officeart/2005/8/layout/bProcess4"/>
    <dgm:cxn modelId="{F7222A0C-6E6C-B44F-B61C-1932F51D82CB}" type="presParOf" srcId="{F6235689-6DFF-9A4B-8D1C-170EA87776A2}" destId="{7B76689C-33A6-9744-8623-FFF9DDAE4E29}" srcOrd="1" destOrd="0" presId="urn:microsoft.com/office/officeart/2005/8/layout/bProcess4"/>
    <dgm:cxn modelId="{3D2FC10D-F4EA-B34E-9408-5B0B360E03D4}" type="presParOf" srcId="{7A960EED-A8DF-1649-986D-0E0366187581}" destId="{6BA4A1DB-3B39-8348-ADF3-C4321F9F95D6}" srcOrd="5" destOrd="0" presId="urn:microsoft.com/office/officeart/2005/8/layout/bProcess4"/>
    <dgm:cxn modelId="{A72DEBCA-F3CA-AE42-B005-AC748DF50B02}" type="presParOf" srcId="{7A960EED-A8DF-1649-986D-0E0366187581}" destId="{D410426A-A591-6344-B24A-4AF9F3ECFE58}" srcOrd="6" destOrd="0" presId="urn:microsoft.com/office/officeart/2005/8/layout/bProcess4"/>
    <dgm:cxn modelId="{DBDE4CB4-47D2-7945-91CD-C79AA5762981}" type="presParOf" srcId="{D410426A-A591-6344-B24A-4AF9F3ECFE58}" destId="{C1165EFF-6007-714A-9187-AD82E0FCA87C}" srcOrd="0" destOrd="0" presId="urn:microsoft.com/office/officeart/2005/8/layout/bProcess4"/>
    <dgm:cxn modelId="{BEFA9A06-6B84-A042-9CEB-B68FD990D7CB}" type="presParOf" srcId="{D410426A-A591-6344-B24A-4AF9F3ECFE58}" destId="{CB133F93-7FF4-BA43-8D76-E11C62BC7520}" srcOrd="1" destOrd="0" presId="urn:microsoft.com/office/officeart/2005/8/layout/bProcess4"/>
    <dgm:cxn modelId="{E695E946-5214-C640-B8B1-2DBA870C797D}" type="presParOf" srcId="{7A960EED-A8DF-1649-986D-0E0366187581}" destId="{77D8FD2A-FA3F-814F-B4EE-E9BFC93FACDE}" srcOrd="7" destOrd="0" presId="urn:microsoft.com/office/officeart/2005/8/layout/bProcess4"/>
    <dgm:cxn modelId="{969332A5-23F6-4440-8CFD-046B31DFFDBB}" type="presParOf" srcId="{7A960EED-A8DF-1649-986D-0E0366187581}" destId="{227054B2-0AAD-8F4C-8D8D-56D166BE1B91}" srcOrd="8" destOrd="0" presId="urn:microsoft.com/office/officeart/2005/8/layout/bProcess4"/>
    <dgm:cxn modelId="{11509F32-55AE-8D4F-AF85-5093EBA0C45E}" type="presParOf" srcId="{227054B2-0AAD-8F4C-8D8D-56D166BE1B91}" destId="{CDEA46A5-B919-A246-B872-49ABB588F46A}" srcOrd="0" destOrd="0" presId="urn:microsoft.com/office/officeart/2005/8/layout/bProcess4"/>
    <dgm:cxn modelId="{F1DCE3D6-BB33-C44E-98D5-C0CD4DA82C81}" type="presParOf" srcId="{227054B2-0AAD-8F4C-8D8D-56D166BE1B91}" destId="{B54E2501-0A14-8D4C-A516-88147DA4B231}" srcOrd="1" destOrd="0" presId="urn:microsoft.com/office/officeart/2005/8/layout/bProcess4"/>
    <dgm:cxn modelId="{14EDBBD6-681B-804A-8219-F1381098FD0A}" type="presParOf" srcId="{7A960EED-A8DF-1649-986D-0E0366187581}" destId="{99BDC5DA-BD1D-0143-9B68-1DCA8E6FED3E}" srcOrd="9" destOrd="0" presId="urn:microsoft.com/office/officeart/2005/8/layout/bProcess4"/>
    <dgm:cxn modelId="{715DAC6D-42DD-B14C-B586-1CBBDC7EEBF8}" type="presParOf" srcId="{7A960EED-A8DF-1649-986D-0E0366187581}" destId="{3DED0F4E-77A0-D24A-BAF3-79B5FA0038E8}" srcOrd="10" destOrd="0" presId="urn:microsoft.com/office/officeart/2005/8/layout/bProcess4"/>
    <dgm:cxn modelId="{16F62B92-2332-8649-9D74-199D0D61E675}" type="presParOf" srcId="{3DED0F4E-77A0-D24A-BAF3-79B5FA0038E8}" destId="{D1CEFE0F-D023-2A40-B633-5766A4D7CA8C}" srcOrd="0" destOrd="0" presId="urn:microsoft.com/office/officeart/2005/8/layout/bProcess4"/>
    <dgm:cxn modelId="{D94B6510-4BA9-2240-9BA9-2D8D9B557A7A}" type="presParOf" srcId="{3DED0F4E-77A0-D24A-BAF3-79B5FA0038E8}" destId="{3B26F73E-687D-6246-8E59-EA15798A2D07}" srcOrd="1" destOrd="0" presId="urn:microsoft.com/office/officeart/2005/8/layout/bProcess4"/>
    <dgm:cxn modelId="{AABE05B7-7EE1-784A-B0BF-D42D8DD8CB18}" type="presParOf" srcId="{7A960EED-A8DF-1649-986D-0E0366187581}" destId="{E2675DE5-2D63-9D4E-A6F9-FF8FF34498E0}" srcOrd="11" destOrd="0" presId="urn:microsoft.com/office/officeart/2005/8/layout/bProcess4"/>
    <dgm:cxn modelId="{8DE9085B-3A96-3548-A64D-346FCFB9A1AF}" type="presParOf" srcId="{7A960EED-A8DF-1649-986D-0E0366187581}" destId="{F8B95DE2-96BC-1C44-9B83-38C4CC777916}" srcOrd="12" destOrd="0" presId="urn:microsoft.com/office/officeart/2005/8/layout/bProcess4"/>
    <dgm:cxn modelId="{6E8E717F-74A5-6D4C-BCFD-6A3CD69A8D27}" type="presParOf" srcId="{F8B95DE2-96BC-1C44-9B83-38C4CC777916}" destId="{392A102A-9B26-4F42-9B68-AB0B3B4EF095}" srcOrd="0" destOrd="0" presId="urn:microsoft.com/office/officeart/2005/8/layout/bProcess4"/>
    <dgm:cxn modelId="{F2EA4D4A-67EB-164D-81C7-D14372C1A877}" type="presParOf" srcId="{F8B95DE2-96BC-1C44-9B83-38C4CC777916}" destId="{4C1AE3A8-6EF6-864A-80CE-6003D7BD94D5}" srcOrd="1" destOrd="0" presId="urn:microsoft.com/office/officeart/2005/8/layout/bProcess4"/>
    <dgm:cxn modelId="{80346CD8-8949-EA47-A4A5-E69E1EE87795}" type="presParOf" srcId="{7A960EED-A8DF-1649-986D-0E0366187581}" destId="{1701F84C-54ED-914E-A15D-B48CC0E9C97F}" srcOrd="13" destOrd="0" presId="urn:microsoft.com/office/officeart/2005/8/layout/bProcess4"/>
    <dgm:cxn modelId="{833CDB92-3487-8D43-9277-19C206A82844}" type="presParOf" srcId="{7A960EED-A8DF-1649-986D-0E0366187581}" destId="{24614DE1-7568-204D-B760-26D1D6BAA740}" srcOrd="14" destOrd="0" presId="urn:microsoft.com/office/officeart/2005/8/layout/bProcess4"/>
    <dgm:cxn modelId="{61C3CA16-3AE0-3E49-9E85-348528327017}" type="presParOf" srcId="{24614DE1-7568-204D-B760-26D1D6BAA740}" destId="{B7084F8E-1709-8140-AC91-6C6455B43B62}" srcOrd="0" destOrd="0" presId="urn:microsoft.com/office/officeart/2005/8/layout/bProcess4"/>
    <dgm:cxn modelId="{CC1809D7-0468-D94E-8BE0-B3590816CDD8}" type="presParOf" srcId="{24614DE1-7568-204D-B760-26D1D6BAA740}" destId="{01816323-9E2A-834D-A317-AEDA92403D1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72109D-FEBF-6D42-A742-DF42A20D98F8}" type="doc">
      <dgm:prSet loTypeId="urn:microsoft.com/office/officeart/2005/8/layout/hList1" loCatId="list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6F09157B-6307-5D44-956F-20811483A0EB}">
      <dgm:prSet phldrT="[Text]" custT="1"/>
      <dgm:spPr/>
      <dgm:t>
        <a:bodyPr/>
        <a:lstStyle/>
        <a:p>
          <a:r>
            <a:rPr lang="en-US" sz="2100" b="1" u="none" dirty="0" smtClean="0"/>
            <a:t>Leadership</a:t>
          </a:r>
          <a:endParaRPr lang="en-US" sz="2100" b="1" u="none" dirty="0"/>
        </a:p>
      </dgm:t>
    </dgm:pt>
    <dgm:pt modelId="{9E07A7F5-A322-F144-9F78-87D89AC768C1}" type="parTrans" cxnId="{1719AAB5-0EF8-1347-A2E9-68DDDA724D00}">
      <dgm:prSet/>
      <dgm:spPr/>
      <dgm:t>
        <a:bodyPr/>
        <a:lstStyle/>
        <a:p>
          <a:endParaRPr lang="en-US"/>
        </a:p>
      </dgm:t>
    </dgm:pt>
    <dgm:pt modelId="{59058BB3-D95A-6049-A358-82FEC4A8A6FD}" type="sibTrans" cxnId="{1719AAB5-0EF8-1347-A2E9-68DDDA724D00}">
      <dgm:prSet/>
      <dgm:spPr/>
      <dgm:t>
        <a:bodyPr/>
        <a:lstStyle/>
        <a:p>
          <a:endParaRPr lang="en-US"/>
        </a:p>
      </dgm:t>
    </dgm:pt>
    <dgm:pt modelId="{9BB9BA23-D1BA-3C44-9467-155C6B68B25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Keeps current situation operating through planning, budgeting, organizing, staffing, controlling, and problem solving</a:t>
          </a:r>
          <a:endParaRPr lang="en-US" sz="1600" dirty="0"/>
        </a:p>
      </dgm:t>
    </dgm:pt>
    <dgm:pt modelId="{7400BAEF-9AF9-4A40-8085-BCD164A58DDD}" type="parTrans" cxnId="{0AE31BA8-5744-484F-A013-5D0E7FE84088}">
      <dgm:prSet/>
      <dgm:spPr/>
      <dgm:t>
        <a:bodyPr/>
        <a:lstStyle/>
        <a:p>
          <a:endParaRPr lang="en-US"/>
        </a:p>
      </dgm:t>
    </dgm:pt>
    <dgm:pt modelId="{BFDCB2A4-8968-C94C-BABC-45A68C7AFD30}" type="sibTrans" cxnId="{0AE31BA8-5744-484F-A013-5D0E7FE84088}">
      <dgm:prSet/>
      <dgm:spPr/>
      <dgm:t>
        <a:bodyPr/>
        <a:lstStyle/>
        <a:p>
          <a:endParaRPr lang="en-US"/>
        </a:p>
      </dgm:t>
    </dgm:pt>
    <dgm:pt modelId="{2ADCA890-BB39-A94B-ACDD-543F712A6D1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Development of vision and strategies, and empowerment of people to overcome obstacles, make vision happen</a:t>
          </a:r>
        </a:p>
      </dgm:t>
    </dgm:pt>
    <dgm:pt modelId="{A18B6E32-AB38-9046-8920-BCD18A2F3819}" type="parTrans" cxnId="{5616DEC6-9783-AC4C-9EDF-8FE8A2863846}">
      <dgm:prSet/>
      <dgm:spPr/>
      <dgm:t>
        <a:bodyPr/>
        <a:lstStyle/>
        <a:p>
          <a:endParaRPr lang="en-US"/>
        </a:p>
      </dgm:t>
    </dgm:pt>
    <dgm:pt modelId="{445B4744-98B7-CE41-B872-114EC9B9549C}" type="sibTrans" cxnId="{5616DEC6-9783-AC4C-9EDF-8FE8A2863846}">
      <dgm:prSet/>
      <dgm:spPr/>
      <dgm:t>
        <a:bodyPr/>
        <a:lstStyle/>
        <a:p>
          <a:endParaRPr lang="en-US"/>
        </a:p>
      </dgm:t>
    </dgm:pt>
    <dgm:pt modelId="{94C601FA-E5A7-5E42-AF5F-3ABDADE55E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Works through people and culture</a:t>
          </a:r>
        </a:p>
      </dgm:t>
    </dgm:pt>
    <dgm:pt modelId="{3A49CC41-46C1-E049-93E2-0750D0507E9E}" type="parTrans" cxnId="{618EA636-ECBC-F043-92F3-9B9C83FB9314}">
      <dgm:prSet/>
      <dgm:spPr/>
      <dgm:t>
        <a:bodyPr/>
        <a:lstStyle/>
        <a:p>
          <a:endParaRPr lang="en-US"/>
        </a:p>
      </dgm:t>
    </dgm:pt>
    <dgm:pt modelId="{722019D2-0941-0B49-B784-8C4B569D5593}" type="sibTrans" cxnId="{618EA636-ECBC-F043-92F3-9B9C83FB9314}">
      <dgm:prSet/>
      <dgm:spPr/>
      <dgm:t>
        <a:bodyPr/>
        <a:lstStyle/>
        <a:p>
          <a:endParaRPr lang="en-US"/>
        </a:p>
      </dgm:t>
    </dgm:pt>
    <dgm:pt modelId="{3BE8D00D-D877-5F4F-AC1D-CBC0F3D79BE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Produces useful change, especially non-incremental change </a:t>
          </a:r>
        </a:p>
      </dgm:t>
    </dgm:pt>
    <dgm:pt modelId="{D31213B3-52F2-3344-9390-28155F7C2803}" type="parTrans" cxnId="{0E76B717-EC38-CA45-941E-C424C027E892}">
      <dgm:prSet/>
      <dgm:spPr/>
      <dgm:t>
        <a:bodyPr/>
        <a:lstStyle/>
        <a:p>
          <a:endParaRPr lang="en-US"/>
        </a:p>
      </dgm:t>
    </dgm:pt>
    <dgm:pt modelId="{DE86C097-0971-A345-84D6-8E29FC7AFE2C}" type="sibTrans" cxnId="{0E76B717-EC38-CA45-941E-C424C027E892}">
      <dgm:prSet/>
      <dgm:spPr/>
      <dgm:t>
        <a:bodyPr/>
        <a:lstStyle/>
        <a:p>
          <a:endParaRPr lang="en-US"/>
        </a:p>
      </dgm:t>
    </dgm:pt>
    <dgm:pt modelId="{F5637F83-DEBB-EB46-9B10-FDCED49ABD09}">
      <dgm:prSet custT="1"/>
      <dgm:spPr/>
      <dgm:t>
        <a:bodyPr/>
        <a:lstStyle/>
        <a:p>
          <a:r>
            <a:rPr lang="en-US" sz="2100" b="1" u="none" dirty="0" smtClean="0"/>
            <a:t>Management</a:t>
          </a:r>
        </a:p>
      </dgm:t>
    </dgm:pt>
    <dgm:pt modelId="{E6227B77-A4D7-3548-B530-358EC6D9FB54}" type="parTrans" cxnId="{234B91C2-FA55-CA46-B6B7-8B3D40222CB2}">
      <dgm:prSet/>
      <dgm:spPr/>
      <dgm:t>
        <a:bodyPr/>
        <a:lstStyle/>
        <a:p>
          <a:endParaRPr lang="en-US"/>
        </a:p>
      </dgm:t>
    </dgm:pt>
    <dgm:pt modelId="{CCA10890-644F-3342-AF18-903F2AB409B0}" type="sibTrans" cxnId="{234B91C2-FA55-CA46-B6B7-8B3D40222CB2}">
      <dgm:prSet/>
      <dgm:spPr/>
      <dgm:t>
        <a:bodyPr/>
        <a:lstStyle/>
        <a:p>
          <a:endParaRPr lang="en-US"/>
        </a:p>
      </dgm:t>
    </dgm:pt>
    <dgm:pt modelId="{47FD7C58-7C71-294D-8F34-4794DA4D497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Emphasizes physical resources</a:t>
          </a:r>
        </a:p>
      </dgm:t>
    </dgm:pt>
    <dgm:pt modelId="{97B35B33-632A-EA4B-B1FE-9147A7A68D09}" type="parTrans" cxnId="{194DBDEF-5A86-9746-8B9E-710B9CC8F1D4}">
      <dgm:prSet/>
      <dgm:spPr/>
      <dgm:t>
        <a:bodyPr/>
        <a:lstStyle/>
        <a:p>
          <a:endParaRPr lang="en-US"/>
        </a:p>
      </dgm:t>
    </dgm:pt>
    <dgm:pt modelId="{70673880-CF5F-C04B-A7DC-88821C50C8B8}" type="sibTrans" cxnId="{194DBDEF-5A86-9746-8B9E-710B9CC8F1D4}">
      <dgm:prSet/>
      <dgm:spPr/>
      <dgm:t>
        <a:bodyPr/>
        <a:lstStyle/>
        <a:p>
          <a:endParaRPr lang="en-US"/>
        </a:p>
      </dgm:t>
    </dgm:pt>
    <dgm:pt modelId="{63AA27CF-2E56-E240-9CE1-D98AB5E1B9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Works through hierarchy and systems </a:t>
          </a:r>
        </a:p>
      </dgm:t>
    </dgm:pt>
    <dgm:pt modelId="{D278B82B-463D-8240-8E7A-7A594866B8E7}" type="parTrans" cxnId="{515199D5-64CC-424A-8F75-89C5BFFEE66E}">
      <dgm:prSet/>
      <dgm:spPr/>
      <dgm:t>
        <a:bodyPr/>
        <a:lstStyle/>
        <a:p>
          <a:endParaRPr lang="en-US"/>
        </a:p>
      </dgm:t>
    </dgm:pt>
    <dgm:pt modelId="{4426EA57-AF8A-4946-A427-D1E4528CC70B}" type="sibTrans" cxnId="{515199D5-64CC-424A-8F75-89C5BFFEE66E}">
      <dgm:prSet/>
      <dgm:spPr/>
      <dgm:t>
        <a:bodyPr/>
        <a:lstStyle/>
        <a:p>
          <a:endParaRPr lang="en-US"/>
        </a:p>
      </dgm:t>
    </dgm:pt>
    <dgm:pt modelId="{5954B285-0543-3349-9B3A-010453FA325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Keeps current system functioning </a:t>
          </a:r>
        </a:p>
      </dgm:t>
    </dgm:pt>
    <dgm:pt modelId="{E04AC702-D8DE-2743-B410-046B7E0931F5}" type="parTrans" cxnId="{EDE36A14-D4D3-1149-B1FB-FFADA14633BD}">
      <dgm:prSet/>
      <dgm:spPr/>
      <dgm:t>
        <a:bodyPr/>
        <a:lstStyle/>
        <a:p>
          <a:endParaRPr lang="en-US"/>
        </a:p>
      </dgm:t>
    </dgm:pt>
    <dgm:pt modelId="{FB247281-43F6-DC4A-88B6-916D82188C59}" type="sibTrans" cxnId="{EDE36A14-D4D3-1149-B1FB-FFADA14633BD}">
      <dgm:prSet/>
      <dgm:spPr/>
      <dgm:t>
        <a:bodyPr/>
        <a:lstStyle/>
        <a:p>
          <a:endParaRPr lang="en-US"/>
        </a:p>
      </dgm:t>
    </dgm:pt>
    <dgm:pt modelId="{5442AA1D-412B-4BC0-9B38-470FE387ED5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Emphasis on emotional and spiritual resources </a:t>
          </a:r>
        </a:p>
      </dgm:t>
    </dgm:pt>
    <dgm:pt modelId="{2EA65114-0D40-4A54-A246-0D5DC2D72A3E}" type="parTrans" cxnId="{F64161E5-0162-48F7-8216-B52A044C03E7}">
      <dgm:prSet/>
      <dgm:spPr/>
      <dgm:t>
        <a:bodyPr/>
        <a:lstStyle/>
        <a:p>
          <a:endParaRPr lang="en-GB"/>
        </a:p>
      </dgm:t>
    </dgm:pt>
    <dgm:pt modelId="{5F56E584-E415-4BD9-8DCE-F4F069875529}" type="sibTrans" cxnId="{F64161E5-0162-48F7-8216-B52A044C03E7}">
      <dgm:prSet/>
      <dgm:spPr/>
      <dgm:t>
        <a:bodyPr/>
        <a:lstStyle/>
        <a:p>
          <a:endParaRPr lang="en-GB"/>
        </a:p>
      </dgm:t>
    </dgm:pt>
    <dgm:pt modelId="{0B3629CC-C7E3-504A-BDCF-DE819C0AB61D}" type="pres">
      <dgm:prSet presAssocID="{EE72109D-FEBF-6D42-A742-DF42A20D98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CA2533-7A64-8548-BE8C-64881DF9D6AE}" type="pres">
      <dgm:prSet presAssocID="{6F09157B-6307-5D44-956F-20811483A0EB}" presName="composite" presStyleCnt="0"/>
      <dgm:spPr/>
    </dgm:pt>
    <dgm:pt modelId="{3E764C55-D269-F246-9FDA-20CFF596C02E}" type="pres">
      <dgm:prSet presAssocID="{6F09157B-6307-5D44-956F-20811483A0E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04C54-E87B-BA43-9F8C-0AD691082042}" type="pres">
      <dgm:prSet presAssocID="{6F09157B-6307-5D44-956F-20811483A0E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B309A2-D905-034B-909D-F03629D8D58C}" type="pres">
      <dgm:prSet presAssocID="{59058BB3-D95A-6049-A358-82FEC4A8A6FD}" presName="space" presStyleCnt="0"/>
      <dgm:spPr/>
    </dgm:pt>
    <dgm:pt modelId="{408F8881-4F2C-8248-9B18-2846FDB88814}" type="pres">
      <dgm:prSet presAssocID="{F5637F83-DEBB-EB46-9B10-FDCED49ABD09}" presName="composite" presStyleCnt="0"/>
      <dgm:spPr/>
    </dgm:pt>
    <dgm:pt modelId="{44605635-28DD-E34B-A809-E94AB73F4783}" type="pres">
      <dgm:prSet presAssocID="{F5637F83-DEBB-EB46-9B10-FDCED49ABD0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08F2C-9D7A-AD45-896C-36192EE20F26}" type="pres">
      <dgm:prSet presAssocID="{F5637F83-DEBB-EB46-9B10-FDCED49ABD0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161E5-0162-48F7-8216-B52A044C03E7}" srcId="{6F09157B-6307-5D44-956F-20811483A0EB}" destId="{5442AA1D-412B-4BC0-9B38-470FE387ED56}" srcOrd="1" destOrd="0" parTransId="{2EA65114-0D40-4A54-A246-0D5DC2D72A3E}" sibTransId="{5F56E584-E415-4BD9-8DCE-F4F069875529}"/>
    <dgm:cxn modelId="{65DDAC93-8B72-7C4B-A0DD-5B4B7C337A52}" type="presOf" srcId="{47FD7C58-7C71-294D-8F34-4794DA4D497C}" destId="{EC508F2C-9D7A-AD45-896C-36192EE20F26}" srcOrd="0" destOrd="1" presId="urn:microsoft.com/office/officeart/2005/8/layout/hList1"/>
    <dgm:cxn modelId="{234B91C2-FA55-CA46-B6B7-8B3D40222CB2}" srcId="{EE72109D-FEBF-6D42-A742-DF42A20D98F8}" destId="{F5637F83-DEBB-EB46-9B10-FDCED49ABD09}" srcOrd="1" destOrd="0" parTransId="{E6227B77-A4D7-3548-B530-358EC6D9FB54}" sibTransId="{CCA10890-644F-3342-AF18-903F2AB409B0}"/>
    <dgm:cxn modelId="{194DBDEF-5A86-9746-8B9E-710B9CC8F1D4}" srcId="{F5637F83-DEBB-EB46-9B10-FDCED49ABD09}" destId="{47FD7C58-7C71-294D-8F34-4794DA4D497C}" srcOrd="1" destOrd="0" parTransId="{97B35B33-632A-EA4B-B1FE-9147A7A68D09}" sibTransId="{70673880-CF5F-C04B-A7DC-88821C50C8B8}"/>
    <dgm:cxn modelId="{86D764FD-BE7C-3948-9304-A1C1F1256D3A}" type="presOf" srcId="{3BE8D00D-D877-5F4F-AC1D-CBC0F3D79BE3}" destId="{0CD04C54-E87B-BA43-9F8C-0AD691082042}" srcOrd="0" destOrd="3" presId="urn:microsoft.com/office/officeart/2005/8/layout/hList1"/>
    <dgm:cxn modelId="{515199D5-64CC-424A-8F75-89C5BFFEE66E}" srcId="{F5637F83-DEBB-EB46-9B10-FDCED49ABD09}" destId="{63AA27CF-2E56-E240-9CE1-D98AB5E1B9A7}" srcOrd="2" destOrd="0" parTransId="{D278B82B-463D-8240-8E7A-7A594866B8E7}" sibTransId="{4426EA57-AF8A-4946-A427-D1E4528CC70B}"/>
    <dgm:cxn modelId="{5616DEC6-9783-AC4C-9EDF-8FE8A2863846}" srcId="{6F09157B-6307-5D44-956F-20811483A0EB}" destId="{2ADCA890-BB39-A94B-ACDD-543F712A6D11}" srcOrd="0" destOrd="0" parTransId="{A18B6E32-AB38-9046-8920-BCD18A2F3819}" sibTransId="{445B4744-98B7-CE41-B872-114EC9B9549C}"/>
    <dgm:cxn modelId="{1719AAB5-0EF8-1347-A2E9-68DDDA724D00}" srcId="{EE72109D-FEBF-6D42-A742-DF42A20D98F8}" destId="{6F09157B-6307-5D44-956F-20811483A0EB}" srcOrd="0" destOrd="0" parTransId="{9E07A7F5-A322-F144-9F78-87D89AC768C1}" sibTransId="{59058BB3-D95A-6049-A358-82FEC4A8A6FD}"/>
    <dgm:cxn modelId="{C1F41166-550E-EB47-8F19-1E131EB62E19}" type="presOf" srcId="{2ADCA890-BB39-A94B-ACDD-543F712A6D11}" destId="{0CD04C54-E87B-BA43-9F8C-0AD691082042}" srcOrd="0" destOrd="0" presId="urn:microsoft.com/office/officeart/2005/8/layout/hList1"/>
    <dgm:cxn modelId="{E059A66C-63F8-9F42-B936-C7CA100CEE14}" type="presOf" srcId="{EE72109D-FEBF-6D42-A742-DF42A20D98F8}" destId="{0B3629CC-C7E3-504A-BDCF-DE819C0AB61D}" srcOrd="0" destOrd="0" presId="urn:microsoft.com/office/officeart/2005/8/layout/hList1"/>
    <dgm:cxn modelId="{0E76B717-EC38-CA45-941E-C424C027E892}" srcId="{6F09157B-6307-5D44-956F-20811483A0EB}" destId="{3BE8D00D-D877-5F4F-AC1D-CBC0F3D79BE3}" srcOrd="3" destOrd="0" parTransId="{D31213B3-52F2-3344-9390-28155F7C2803}" sibTransId="{DE86C097-0971-A345-84D6-8E29FC7AFE2C}"/>
    <dgm:cxn modelId="{98CB5E89-813B-494F-88D4-B9F81CA31A4E}" type="presOf" srcId="{63AA27CF-2E56-E240-9CE1-D98AB5E1B9A7}" destId="{EC508F2C-9D7A-AD45-896C-36192EE20F26}" srcOrd="0" destOrd="2" presId="urn:microsoft.com/office/officeart/2005/8/layout/hList1"/>
    <dgm:cxn modelId="{F63E33A5-1DFB-D94A-9D83-2ABA4428B5B5}" type="presOf" srcId="{9BB9BA23-D1BA-3C44-9467-155C6B68B25A}" destId="{EC508F2C-9D7A-AD45-896C-36192EE20F26}" srcOrd="0" destOrd="0" presId="urn:microsoft.com/office/officeart/2005/8/layout/hList1"/>
    <dgm:cxn modelId="{28C6989A-9E3F-4314-B1B6-88883029DB3C}" type="presOf" srcId="{5442AA1D-412B-4BC0-9B38-470FE387ED56}" destId="{0CD04C54-E87B-BA43-9F8C-0AD691082042}" srcOrd="0" destOrd="1" presId="urn:microsoft.com/office/officeart/2005/8/layout/hList1"/>
    <dgm:cxn modelId="{EDE36A14-D4D3-1149-B1FB-FFADA14633BD}" srcId="{F5637F83-DEBB-EB46-9B10-FDCED49ABD09}" destId="{5954B285-0543-3349-9B3A-010453FA3251}" srcOrd="3" destOrd="0" parTransId="{E04AC702-D8DE-2743-B410-046B7E0931F5}" sibTransId="{FB247281-43F6-DC4A-88B6-916D82188C59}"/>
    <dgm:cxn modelId="{A10FFBA4-1B83-8A4A-888A-DE79CE00C246}" type="presOf" srcId="{F5637F83-DEBB-EB46-9B10-FDCED49ABD09}" destId="{44605635-28DD-E34B-A809-E94AB73F4783}" srcOrd="0" destOrd="0" presId="urn:microsoft.com/office/officeart/2005/8/layout/hList1"/>
    <dgm:cxn modelId="{1D8E74E3-C0E3-EA4C-8252-0E39964AAA35}" type="presOf" srcId="{5954B285-0543-3349-9B3A-010453FA3251}" destId="{EC508F2C-9D7A-AD45-896C-36192EE20F26}" srcOrd="0" destOrd="3" presId="urn:microsoft.com/office/officeart/2005/8/layout/hList1"/>
    <dgm:cxn modelId="{618EA636-ECBC-F043-92F3-9B9C83FB9314}" srcId="{6F09157B-6307-5D44-956F-20811483A0EB}" destId="{94C601FA-E5A7-5E42-AF5F-3ABDADE55E3F}" srcOrd="2" destOrd="0" parTransId="{3A49CC41-46C1-E049-93E2-0750D0507E9E}" sibTransId="{722019D2-0941-0B49-B784-8C4B569D5593}"/>
    <dgm:cxn modelId="{21372238-9ECF-3843-84A9-B98B0E6697E8}" type="presOf" srcId="{6F09157B-6307-5D44-956F-20811483A0EB}" destId="{3E764C55-D269-F246-9FDA-20CFF596C02E}" srcOrd="0" destOrd="0" presId="urn:microsoft.com/office/officeart/2005/8/layout/hList1"/>
    <dgm:cxn modelId="{3B51115A-6D8C-E445-9DB2-A754A8FA0078}" type="presOf" srcId="{94C601FA-E5A7-5E42-AF5F-3ABDADE55E3F}" destId="{0CD04C54-E87B-BA43-9F8C-0AD691082042}" srcOrd="0" destOrd="2" presId="urn:microsoft.com/office/officeart/2005/8/layout/hList1"/>
    <dgm:cxn modelId="{0AE31BA8-5744-484F-A013-5D0E7FE84088}" srcId="{F5637F83-DEBB-EB46-9B10-FDCED49ABD09}" destId="{9BB9BA23-D1BA-3C44-9467-155C6B68B25A}" srcOrd="0" destOrd="0" parTransId="{7400BAEF-9AF9-4A40-8085-BCD164A58DDD}" sibTransId="{BFDCB2A4-8968-C94C-BABC-45A68C7AFD30}"/>
    <dgm:cxn modelId="{00867E1E-F007-E241-82AE-C21003BEC134}" type="presParOf" srcId="{0B3629CC-C7E3-504A-BDCF-DE819C0AB61D}" destId="{C3CA2533-7A64-8548-BE8C-64881DF9D6AE}" srcOrd="0" destOrd="0" presId="urn:microsoft.com/office/officeart/2005/8/layout/hList1"/>
    <dgm:cxn modelId="{5CB491F3-6444-004B-9EEB-811518428E55}" type="presParOf" srcId="{C3CA2533-7A64-8548-BE8C-64881DF9D6AE}" destId="{3E764C55-D269-F246-9FDA-20CFF596C02E}" srcOrd="0" destOrd="0" presId="urn:microsoft.com/office/officeart/2005/8/layout/hList1"/>
    <dgm:cxn modelId="{F241901E-DE75-B045-848D-49F18475F867}" type="presParOf" srcId="{C3CA2533-7A64-8548-BE8C-64881DF9D6AE}" destId="{0CD04C54-E87B-BA43-9F8C-0AD691082042}" srcOrd="1" destOrd="0" presId="urn:microsoft.com/office/officeart/2005/8/layout/hList1"/>
    <dgm:cxn modelId="{D60C5DCA-75E2-D945-AB43-4CA2A71890E3}" type="presParOf" srcId="{0B3629CC-C7E3-504A-BDCF-DE819C0AB61D}" destId="{5EB309A2-D905-034B-909D-F03629D8D58C}" srcOrd="1" destOrd="0" presId="urn:microsoft.com/office/officeart/2005/8/layout/hList1"/>
    <dgm:cxn modelId="{126C6BAC-690E-AB4D-BB0A-17E4F613C4FC}" type="presParOf" srcId="{0B3629CC-C7E3-504A-BDCF-DE819C0AB61D}" destId="{408F8881-4F2C-8248-9B18-2846FDB88814}" srcOrd="2" destOrd="0" presId="urn:microsoft.com/office/officeart/2005/8/layout/hList1"/>
    <dgm:cxn modelId="{7A04BD95-5D4E-B340-9589-C6C93E593A92}" type="presParOf" srcId="{408F8881-4F2C-8248-9B18-2846FDB88814}" destId="{44605635-28DD-E34B-A809-E94AB73F4783}" srcOrd="0" destOrd="0" presId="urn:microsoft.com/office/officeart/2005/8/layout/hList1"/>
    <dgm:cxn modelId="{A025F683-BB6B-CC4E-97D0-7EAD5D07C84A}" type="presParOf" srcId="{408F8881-4F2C-8248-9B18-2846FDB88814}" destId="{EC508F2C-9D7A-AD45-896C-36192EE20F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015DF5-7B15-8440-BFFA-0C8A098C23E4}" type="doc">
      <dgm:prSet loTypeId="urn:microsoft.com/office/officeart/2005/8/layout/hList1" loCatId="list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08ADFE7-D197-0C48-A52E-FBAF39C76594}">
      <dgm:prSet custT="1"/>
      <dgm:spPr/>
      <dgm:t>
        <a:bodyPr/>
        <a:lstStyle/>
        <a:p>
          <a:pPr rtl="0"/>
          <a:r>
            <a:rPr lang="en-US" sz="2100" b="1" u="none" dirty="0" smtClean="0"/>
            <a:t>Setting direction </a:t>
          </a:r>
          <a:endParaRPr lang="en-US" sz="2100" b="1" u="none" dirty="0"/>
        </a:p>
      </dgm:t>
    </dgm:pt>
    <dgm:pt modelId="{95F52A69-2099-C148-B141-38767C32ED88}" type="parTrans" cxnId="{65B5E5C9-B01E-9D4C-A402-4B4E65648311}">
      <dgm:prSet/>
      <dgm:spPr/>
      <dgm:t>
        <a:bodyPr/>
        <a:lstStyle/>
        <a:p>
          <a:endParaRPr lang="en-US"/>
        </a:p>
      </dgm:t>
    </dgm:pt>
    <dgm:pt modelId="{0180DED3-CAB6-BF47-A00E-EBBC4E1857A7}" type="sibTrans" cxnId="{65B5E5C9-B01E-9D4C-A402-4B4E65648311}">
      <dgm:prSet/>
      <dgm:spPr/>
      <dgm:t>
        <a:bodyPr/>
        <a:lstStyle/>
        <a:p>
          <a:endParaRPr lang="en-US"/>
        </a:p>
      </dgm:t>
    </dgm:pt>
    <dgm:pt modelId="{8C4849D6-1498-2943-80C6-099BECB8C87A}">
      <dgm:prSet custT="1"/>
      <dgm:spPr/>
      <dgm:t>
        <a:bodyPr/>
        <a:lstStyle/>
        <a:p>
          <a:pPr rtl="0"/>
          <a:r>
            <a:rPr lang="en-US" sz="2100" b="1" u="none" dirty="0" smtClean="0"/>
            <a:t>Planning</a:t>
          </a:r>
          <a:endParaRPr lang="en-US" sz="2100" b="1" u="none" dirty="0"/>
        </a:p>
      </dgm:t>
    </dgm:pt>
    <dgm:pt modelId="{9FC6F81E-D074-2D4C-BB3C-E86DF61489C1}" type="parTrans" cxnId="{226B9CCB-1AD0-5246-BE87-BCE9CBEDD0E3}">
      <dgm:prSet/>
      <dgm:spPr/>
      <dgm:t>
        <a:bodyPr/>
        <a:lstStyle/>
        <a:p>
          <a:endParaRPr lang="en-US"/>
        </a:p>
      </dgm:t>
    </dgm:pt>
    <dgm:pt modelId="{622C2EB7-6FCF-5745-8873-B8336340AF27}" type="sibTrans" cxnId="{226B9CCB-1AD0-5246-BE87-BCE9CBEDD0E3}">
      <dgm:prSet/>
      <dgm:spPr/>
      <dgm:t>
        <a:bodyPr/>
        <a:lstStyle/>
        <a:p>
          <a:endParaRPr lang="en-US"/>
        </a:p>
      </dgm:t>
    </dgm:pt>
    <dgm:pt modelId="{BD275201-CE47-3040-9DD9-5DE3F8AF6370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In terms of what it should become over long term and articulating feasible way of achieving goal </a:t>
          </a:r>
          <a:endParaRPr lang="en-US" sz="1600" dirty="0"/>
        </a:p>
      </dgm:t>
    </dgm:pt>
    <dgm:pt modelId="{23456150-0A2B-9C4F-8F00-CAC40D38708E}" type="sibTrans" cxnId="{9ED974ED-ECAD-A24B-8EDE-4CC50C00E1FF}">
      <dgm:prSet/>
      <dgm:spPr/>
      <dgm:t>
        <a:bodyPr/>
        <a:lstStyle/>
        <a:p>
          <a:endParaRPr lang="en-US"/>
        </a:p>
      </dgm:t>
    </dgm:pt>
    <dgm:pt modelId="{23929A89-24F7-EE46-BBC0-3200EEF7CF7C}" type="parTrans" cxnId="{9ED974ED-ECAD-A24B-8EDE-4CC50C00E1FF}">
      <dgm:prSet/>
      <dgm:spPr/>
      <dgm:t>
        <a:bodyPr/>
        <a:lstStyle/>
        <a:p>
          <a:endParaRPr lang="en-US"/>
        </a:p>
      </dgm:t>
    </dgm:pt>
    <dgm:pt modelId="{EABDE9F2-42E3-A64B-852E-0642B49882AE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Creating visions and strategies that describe a business, technology, or corporate culture</a:t>
          </a:r>
          <a:endParaRPr lang="en-US" sz="1600" dirty="0"/>
        </a:p>
      </dgm:t>
    </dgm:pt>
    <dgm:pt modelId="{B90D2A87-6207-014F-825E-740BC2D2BAF4}" type="sibTrans" cxnId="{A852E7D3-8100-4143-B6C5-C0490B65A666}">
      <dgm:prSet/>
      <dgm:spPr/>
      <dgm:t>
        <a:bodyPr/>
        <a:lstStyle/>
        <a:p>
          <a:endParaRPr lang="en-US"/>
        </a:p>
      </dgm:t>
    </dgm:pt>
    <dgm:pt modelId="{5C5B5930-4DEB-4544-8338-B2A4090EF338}" type="parTrans" cxnId="{A852E7D3-8100-4143-B6C5-C0490B65A666}">
      <dgm:prSet/>
      <dgm:spPr/>
      <dgm:t>
        <a:bodyPr/>
        <a:lstStyle/>
        <a:p>
          <a:endParaRPr lang="en-US"/>
        </a:p>
      </dgm:t>
    </dgm:pt>
    <dgm:pt modelId="{E3E692FF-88CC-174A-8AA0-7D523A8858A3}" type="pres">
      <dgm:prSet presAssocID="{E3015DF5-7B15-8440-BFFA-0C8A098C23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2D76B8C-6076-5843-9BE4-8AFEE99A81BB}" type="pres">
      <dgm:prSet presAssocID="{908ADFE7-D197-0C48-A52E-FBAF39C76594}" presName="composite" presStyleCnt="0"/>
      <dgm:spPr/>
    </dgm:pt>
    <dgm:pt modelId="{0D6FA421-E18B-3F4A-8350-DDA0CC19A6AE}" type="pres">
      <dgm:prSet presAssocID="{908ADFE7-D197-0C48-A52E-FBAF39C76594}" presName="parTx" presStyleLbl="alignNode1" presStyleIdx="0" presStyleCnt="2" custScaleY="120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B736AE-F9D6-E744-AE94-B7D49E230268}" type="pres">
      <dgm:prSet presAssocID="{908ADFE7-D197-0C48-A52E-FBAF39C76594}" presName="desTx" presStyleLbl="alignAccFollowNode1" presStyleIdx="0" presStyleCnt="2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87D6-9203-554B-A2E7-1694020D0CD3}" type="pres">
      <dgm:prSet presAssocID="{0180DED3-CAB6-BF47-A00E-EBBC4E1857A7}" presName="space" presStyleCnt="0"/>
      <dgm:spPr/>
    </dgm:pt>
    <dgm:pt modelId="{A650E605-D301-994A-B28A-E4EB86AB5344}" type="pres">
      <dgm:prSet presAssocID="{8C4849D6-1498-2943-80C6-099BECB8C87A}" presName="composite" presStyleCnt="0"/>
      <dgm:spPr/>
    </dgm:pt>
    <dgm:pt modelId="{09BB974E-12C2-0A45-8317-D88909A457E4}" type="pres">
      <dgm:prSet presAssocID="{8C4849D6-1498-2943-80C6-099BECB8C87A}" presName="parTx" presStyleLbl="alignNode1" presStyleIdx="1" presStyleCnt="2" custFlipVert="0" custScaleY="57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1A1A8-2E76-154F-9F82-047A37A01582}" type="pres">
      <dgm:prSet presAssocID="{8C4849D6-1498-2943-80C6-099BECB8C87A}" presName="desTx" presStyleLbl="alignAccFollowNode1" presStyleIdx="1" presStyleCnt="2" custScaleX="102522" custScaleY="1792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5E5C9-B01E-9D4C-A402-4B4E65648311}" srcId="{E3015DF5-7B15-8440-BFFA-0C8A098C23E4}" destId="{908ADFE7-D197-0C48-A52E-FBAF39C76594}" srcOrd="0" destOrd="0" parTransId="{95F52A69-2099-C148-B141-38767C32ED88}" sibTransId="{0180DED3-CAB6-BF47-A00E-EBBC4E1857A7}"/>
    <dgm:cxn modelId="{84549A2B-6C39-4E5F-B643-BF3E799477EE}" type="presOf" srcId="{BD275201-CE47-3040-9DD9-5DE3F8AF6370}" destId="{5AB736AE-F9D6-E744-AE94-B7D49E230268}" srcOrd="0" destOrd="1" presId="urn:microsoft.com/office/officeart/2005/8/layout/hList1"/>
    <dgm:cxn modelId="{226B9CCB-1AD0-5246-BE87-BCE9CBEDD0E3}" srcId="{E3015DF5-7B15-8440-BFFA-0C8A098C23E4}" destId="{8C4849D6-1498-2943-80C6-099BECB8C87A}" srcOrd="1" destOrd="0" parTransId="{9FC6F81E-D074-2D4C-BB3C-E86DF61489C1}" sibTransId="{622C2EB7-6FCF-5745-8873-B8336340AF27}"/>
    <dgm:cxn modelId="{EA425FFF-F60F-4F69-8277-C556049E980A}" type="presOf" srcId="{EABDE9F2-42E3-A64B-852E-0642B49882AE}" destId="{5AB736AE-F9D6-E744-AE94-B7D49E230268}" srcOrd="0" destOrd="0" presId="urn:microsoft.com/office/officeart/2005/8/layout/hList1"/>
    <dgm:cxn modelId="{C5488A48-90E4-4AA2-AE0F-225540CCC611}" type="presOf" srcId="{8C4849D6-1498-2943-80C6-099BECB8C87A}" destId="{09BB974E-12C2-0A45-8317-D88909A457E4}" srcOrd="0" destOrd="0" presId="urn:microsoft.com/office/officeart/2005/8/layout/hList1"/>
    <dgm:cxn modelId="{A852E7D3-8100-4143-B6C5-C0490B65A666}" srcId="{908ADFE7-D197-0C48-A52E-FBAF39C76594}" destId="{EABDE9F2-42E3-A64B-852E-0642B49882AE}" srcOrd="0" destOrd="0" parTransId="{5C5B5930-4DEB-4544-8338-B2A4090EF338}" sibTransId="{B90D2A87-6207-014F-825E-740BC2D2BAF4}"/>
    <dgm:cxn modelId="{C0823B31-8F0D-4211-A7B9-B6B86CE83FE5}" type="presOf" srcId="{E3015DF5-7B15-8440-BFFA-0C8A098C23E4}" destId="{E3E692FF-88CC-174A-8AA0-7D523A8858A3}" srcOrd="0" destOrd="0" presId="urn:microsoft.com/office/officeart/2005/8/layout/hList1"/>
    <dgm:cxn modelId="{651B8565-E9E1-4F8C-ADD0-8FB71F4924D7}" type="presOf" srcId="{908ADFE7-D197-0C48-A52E-FBAF39C76594}" destId="{0D6FA421-E18B-3F4A-8350-DDA0CC19A6AE}" srcOrd="0" destOrd="0" presId="urn:microsoft.com/office/officeart/2005/8/layout/hList1"/>
    <dgm:cxn modelId="{9ED974ED-ECAD-A24B-8EDE-4CC50C00E1FF}" srcId="{908ADFE7-D197-0C48-A52E-FBAF39C76594}" destId="{BD275201-CE47-3040-9DD9-5DE3F8AF6370}" srcOrd="1" destOrd="0" parTransId="{23929A89-24F7-EE46-BBC0-3200EEF7CF7C}" sibTransId="{23456150-0A2B-9C4F-8F00-CAC40D38708E}"/>
    <dgm:cxn modelId="{B1863F18-B3F5-4512-A38E-ED1AEB7AA4A8}" type="presParOf" srcId="{E3E692FF-88CC-174A-8AA0-7D523A8858A3}" destId="{72D76B8C-6076-5843-9BE4-8AFEE99A81BB}" srcOrd="0" destOrd="0" presId="urn:microsoft.com/office/officeart/2005/8/layout/hList1"/>
    <dgm:cxn modelId="{2D465E10-3682-45EA-A70A-6F5CE7DE99E3}" type="presParOf" srcId="{72D76B8C-6076-5843-9BE4-8AFEE99A81BB}" destId="{0D6FA421-E18B-3F4A-8350-DDA0CC19A6AE}" srcOrd="0" destOrd="0" presId="urn:microsoft.com/office/officeart/2005/8/layout/hList1"/>
    <dgm:cxn modelId="{060AFE32-93B7-4AE0-B5E9-FC2ED8BCC1C5}" type="presParOf" srcId="{72D76B8C-6076-5843-9BE4-8AFEE99A81BB}" destId="{5AB736AE-F9D6-E744-AE94-B7D49E230268}" srcOrd="1" destOrd="0" presId="urn:microsoft.com/office/officeart/2005/8/layout/hList1"/>
    <dgm:cxn modelId="{CB6CC167-9E81-4290-A5C7-0B33C82944F1}" type="presParOf" srcId="{E3E692FF-88CC-174A-8AA0-7D523A8858A3}" destId="{C66787D6-9203-554B-A2E7-1694020D0CD3}" srcOrd="1" destOrd="0" presId="urn:microsoft.com/office/officeart/2005/8/layout/hList1"/>
    <dgm:cxn modelId="{B92DBD6D-3E50-487D-92C1-87168B89D71B}" type="presParOf" srcId="{E3E692FF-88CC-174A-8AA0-7D523A8858A3}" destId="{A650E605-D301-994A-B28A-E4EB86AB5344}" srcOrd="2" destOrd="0" presId="urn:microsoft.com/office/officeart/2005/8/layout/hList1"/>
    <dgm:cxn modelId="{150E9BFE-E294-4EA5-ACF7-1E1FD150994C}" type="presParOf" srcId="{A650E605-D301-994A-B28A-E4EB86AB5344}" destId="{09BB974E-12C2-0A45-8317-D88909A457E4}" srcOrd="0" destOrd="0" presId="urn:microsoft.com/office/officeart/2005/8/layout/hList1"/>
    <dgm:cxn modelId="{5A5814F5-4CA5-4EA7-B179-594F191A470E}" type="presParOf" srcId="{A650E605-D301-994A-B28A-E4EB86AB5344}" destId="{4E61A1A8-2E76-154F-9F82-047A37A015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15DF5-7B15-8440-BFFA-0C8A098C23E4}" type="doc">
      <dgm:prSet loTypeId="urn:microsoft.com/office/officeart/2005/8/layout/hList1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908ADFE7-D197-0C48-A52E-FBAF39C76594}">
      <dgm:prSet custT="1"/>
      <dgm:spPr/>
      <dgm:t>
        <a:bodyPr/>
        <a:lstStyle/>
        <a:p>
          <a:pPr rtl="0"/>
          <a:r>
            <a:rPr lang="en-US" sz="2100" b="1" u="none" dirty="0" smtClean="0"/>
            <a:t>Setting direction </a:t>
          </a:r>
          <a:endParaRPr lang="en-US" sz="2100" b="1" u="none" dirty="0"/>
        </a:p>
      </dgm:t>
    </dgm:pt>
    <dgm:pt modelId="{95F52A69-2099-C148-B141-38767C32ED88}" type="parTrans" cxnId="{65B5E5C9-B01E-9D4C-A402-4B4E65648311}">
      <dgm:prSet/>
      <dgm:spPr/>
      <dgm:t>
        <a:bodyPr/>
        <a:lstStyle/>
        <a:p>
          <a:endParaRPr lang="en-US"/>
        </a:p>
      </dgm:t>
    </dgm:pt>
    <dgm:pt modelId="{0180DED3-CAB6-BF47-A00E-EBBC4E1857A7}" type="sibTrans" cxnId="{65B5E5C9-B01E-9D4C-A402-4B4E65648311}">
      <dgm:prSet/>
      <dgm:spPr/>
      <dgm:t>
        <a:bodyPr/>
        <a:lstStyle/>
        <a:p>
          <a:endParaRPr lang="en-US"/>
        </a:p>
      </dgm:t>
    </dgm:pt>
    <dgm:pt modelId="{EABDE9F2-42E3-A64B-852E-0642B49882AE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Creating visions and strategies that describe a business, technology, or corporate culture </a:t>
          </a:r>
          <a:endParaRPr lang="en-US" sz="1600" dirty="0"/>
        </a:p>
      </dgm:t>
    </dgm:pt>
    <dgm:pt modelId="{5C5B5930-4DEB-4544-8338-B2A4090EF338}" type="parTrans" cxnId="{A852E7D3-8100-4143-B6C5-C0490B65A666}">
      <dgm:prSet/>
      <dgm:spPr/>
      <dgm:t>
        <a:bodyPr/>
        <a:lstStyle/>
        <a:p>
          <a:endParaRPr lang="en-US"/>
        </a:p>
      </dgm:t>
    </dgm:pt>
    <dgm:pt modelId="{B90D2A87-6207-014F-825E-740BC2D2BAF4}" type="sibTrans" cxnId="{A852E7D3-8100-4143-B6C5-C0490B65A666}">
      <dgm:prSet/>
      <dgm:spPr/>
      <dgm:t>
        <a:bodyPr/>
        <a:lstStyle/>
        <a:p>
          <a:endParaRPr lang="en-US"/>
        </a:p>
      </dgm:t>
    </dgm:pt>
    <dgm:pt modelId="{BD275201-CE47-3040-9DD9-5DE3F8AF6370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In terms of what it should become over long term and articulating feasible way of achieving goal </a:t>
          </a:r>
          <a:endParaRPr lang="en-US" sz="1600" dirty="0"/>
        </a:p>
      </dgm:t>
    </dgm:pt>
    <dgm:pt modelId="{23929A89-24F7-EE46-BBC0-3200EEF7CF7C}" type="parTrans" cxnId="{9ED974ED-ECAD-A24B-8EDE-4CC50C00E1FF}">
      <dgm:prSet/>
      <dgm:spPr/>
      <dgm:t>
        <a:bodyPr/>
        <a:lstStyle/>
        <a:p>
          <a:endParaRPr lang="en-US"/>
        </a:p>
      </dgm:t>
    </dgm:pt>
    <dgm:pt modelId="{23456150-0A2B-9C4F-8F00-CAC40D38708E}" type="sibTrans" cxnId="{9ED974ED-ECAD-A24B-8EDE-4CC50C00E1FF}">
      <dgm:prSet/>
      <dgm:spPr/>
      <dgm:t>
        <a:bodyPr/>
        <a:lstStyle/>
        <a:p>
          <a:endParaRPr lang="en-US"/>
        </a:p>
      </dgm:t>
    </dgm:pt>
    <dgm:pt modelId="{8C4849D6-1498-2943-80C6-099BECB8C87A}">
      <dgm:prSet custT="1"/>
      <dgm:spPr/>
      <dgm:t>
        <a:bodyPr/>
        <a:lstStyle/>
        <a:p>
          <a:pPr rtl="0"/>
          <a:r>
            <a:rPr lang="en-US" sz="2100" b="1" u="none" dirty="0" smtClean="0"/>
            <a:t>Planning</a:t>
          </a:r>
          <a:endParaRPr lang="en-US" sz="2100" b="1" u="none" dirty="0"/>
        </a:p>
      </dgm:t>
    </dgm:pt>
    <dgm:pt modelId="{9FC6F81E-D074-2D4C-BB3C-E86DF61489C1}" type="parTrans" cxnId="{226B9CCB-1AD0-5246-BE87-BCE9CBEDD0E3}">
      <dgm:prSet/>
      <dgm:spPr/>
      <dgm:t>
        <a:bodyPr/>
        <a:lstStyle/>
        <a:p>
          <a:endParaRPr lang="en-US"/>
        </a:p>
      </dgm:t>
    </dgm:pt>
    <dgm:pt modelId="{622C2EB7-6FCF-5745-8873-B8336340AF27}" type="sibTrans" cxnId="{226B9CCB-1AD0-5246-BE87-BCE9CBEDD0E3}">
      <dgm:prSet/>
      <dgm:spPr/>
      <dgm:t>
        <a:bodyPr/>
        <a:lstStyle/>
        <a:p>
          <a:endParaRPr lang="en-US"/>
        </a:p>
      </dgm:t>
    </dgm:pt>
    <dgm:pt modelId="{79894202-C8BE-9D46-9059-BA58C26B297A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 smtClean="0"/>
            <a:t>A management process designed to produce orderly results, not change</a:t>
          </a:r>
          <a:endParaRPr lang="en-US" sz="1600" dirty="0"/>
        </a:p>
      </dgm:t>
    </dgm:pt>
    <dgm:pt modelId="{F792E27E-B014-A546-A729-D8BA8F3C5F98}" type="parTrans" cxnId="{9EC1CF01-8166-794A-BF30-BF2AC0B241B4}">
      <dgm:prSet/>
      <dgm:spPr/>
      <dgm:t>
        <a:bodyPr/>
        <a:lstStyle/>
        <a:p>
          <a:endParaRPr lang="en-US"/>
        </a:p>
      </dgm:t>
    </dgm:pt>
    <dgm:pt modelId="{D3A48D1C-CE0C-6B4D-B8CE-FBCC62CBF57B}" type="sibTrans" cxnId="{9EC1CF01-8166-794A-BF30-BF2AC0B241B4}">
      <dgm:prSet/>
      <dgm:spPr/>
      <dgm:t>
        <a:bodyPr/>
        <a:lstStyle/>
        <a:p>
          <a:endParaRPr lang="en-US"/>
        </a:p>
      </dgm:t>
    </dgm:pt>
    <dgm:pt modelId="{E3E692FF-88CC-174A-8AA0-7D523A8858A3}" type="pres">
      <dgm:prSet presAssocID="{E3015DF5-7B15-8440-BFFA-0C8A098C23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2D76B8C-6076-5843-9BE4-8AFEE99A81BB}" type="pres">
      <dgm:prSet presAssocID="{908ADFE7-D197-0C48-A52E-FBAF39C76594}" presName="composite" presStyleCnt="0"/>
      <dgm:spPr/>
    </dgm:pt>
    <dgm:pt modelId="{0D6FA421-E18B-3F4A-8350-DDA0CC19A6AE}" type="pres">
      <dgm:prSet presAssocID="{908ADFE7-D197-0C48-A52E-FBAF39C765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B736AE-F9D6-E744-AE94-B7D49E230268}" type="pres">
      <dgm:prSet presAssocID="{908ADFE7-D197-0C48-A52E-FBAF39C76594}" presName="desTx" presStyleLbl="alignAccFollowNode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87D6-9203-554B-A2E7-1694020D0CD3}" type="pres">
      <dgm:prSet presAssocID="{0180DED3-CAB6-BF47-A00E-EBBC4E1857A7}" presName="space" presStyleCnt="0"/>
      <dgm:spPr/>
    </dgm:pt>
    <dgm:pt modelId="{A650E605-D301-994A-B28A-E4EB86AB5344}" type="pres">
      <dgm:prSet presAssocID="{8C4849D6-1498-2943-80C6-099BECB8C87A}" presName="composite" presStyleCnt="0"/>
      <dgm:spPr/>
    </dgm:pt>
    <dgm:pt modelId="{09BB974E-12C2-0A45-8317-D88909A457E4}" type="pres">
      <dgm:prSet presAssocID="{8C4849D6-1498-2943-80C6-099BECB8C87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1A1A8-2E76-154F-9F82-047A37A01582}" type="pres">
      <dgm:prSet presAssocID="{8C4849D6-1498-2943-80C6-099BECB8C87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5E5C9-B01E-9D4C-A402-4B4E65648311}" srcId="{E3015DF5-7B15-8440-BFFA-0C8A098C23E4}" destId="{908ADFE7-D197-0C48-A52E-FBAF39C76594}" srcOrd="0" destOrd="0" parTransId="{95F52A69-2099-C148-B141-38767C32ED88}" sibTransId="{0180DED3-CAB6-BF47-A00E-EBBC4E1857A7}"/>
    <dgm:cxn modelId="{84549A2B-6C39-4E5F-B643-BF3E799477EE}" type="presOf" srcId="{BD275201-CE47-3040-9DD9-5DE3F8AF6370}" destId="{5AB736AE-F9D6-E744-AE94-B7D49E230268}" srcOrd="0" destOrd="1" presId="urn:microsoft.com/office/officeart/2005/8/layout/hList1"/>
    <dgm:cxn modelId="{226B9CCB-1AD0-5246-BE87-BCE9CBEDD0E3}" srcId="{E3015DF5-7B15-8440-BFFA-0C8A098C23E4}" destId="{8C4849D6-1498-2943-80C6-099BECB8C87A}" srcOrd="1" destOrd="0" parTransId="{9FC6F81E-D074-2D4C-BB3C-E86DF61489C1}" sibTransId="{622C2EB7-6FCF-5745-8873-B8336340AF27}"/>
    <dgm:cxn modelId="{EA425FFF-F60F-4F69-8277-C556049E980A}" type="presOf" srcId="{EABDE9F2-42E3-A64B-852E-0642B49882AE}" destId="{5AB736AE-F9D6-E744-AE94-B7D49E230268}" srcOrd="0" destOrd="0" presId="urn:microsoft.com/office/officeart/2005/8/layout/hList1"/>
    <dgm:cxn modelId="{C5488A48-90E4-4AA2-AE0F-225540CCC611}" type="presOf" srcId="{8C4849D6-1498-2943-80C6-099BECB8C87A}" destId="{09BB974E-12C2-0A45-8317-D88909A457E4}" srcOrd="0" destOrd="0" presId="urn:microsoft.com/office/officeart/2005/8/layout/hList1"/>
    <dgm:cxn modelId="{A852E7D3-8100-4143-B6C5-C0490B65A666}" srcId="{908ADFE7-D197-0C48-A52E-FBAF39C76594}" destId="{EABDE9F2-42E3-A64B-852E-0642B49882AE}" srcOrd="0" destOrd="0" parTransId="{5C5B5930-4DEB-4544-8338-B2A4090EF338}" sibTransId="{B90D2A87-6207-014F-825E-740BC2D2BAF4}"/>
    <dgm:cxn modelId="{A66B3EEA-6C16-4FCD-B650-2E0468435C59}" type="presOf" srcId="{79894202-C8BE-9D46-9059-BA58C26B297A}" destId="{4E61A1A8-2E76-154F-9F82-047A37A01582}" srcOrd="0" destOrd="0" presId="urn:microsoft.com/office/officeart/2005/8/layout/hList1"/>
    <dgm:cxn modelId="{C0823B31-8F0D-4211-A7B9-B6B86CE83FE5}" type="presOf" srcId="{E3015DF5-7B15-8440-BFFA-0C8A098C23E4}" destId="{E3E692FF-88CC-174A-8AA0-7D523A8858A3}" srcOrd="0" destOrd="0" presId="urn:microsoft.com/office/officeart/2005/8/layout/hList1"/>
    <dgm:cxn modelId="{651B8565-E9E1-4F8C-ADD0-8FB71F4924D7}" type="presOf" srcId="{908ADFE7-D197-0C48-A52E-FBAF39C76594}" destId="{0D6FA421-E18B-3F4A-8350-DDA0CC19A6AE}" srcOrd="0" destOrd="0" presId="urn:microsoft.com/office/officeart/2005/8/layout/hList1"/>
    <dgm:cxn modelId="{9ED974ED-ECAD-A24B-8EDE-4CC50C00E1FF}" srcId="{908ADFE7-D197-0C48-A52E-FBAF39C76594}" destId="{BD275201-CE47-3040-9DD9-5DE3F8AF6370}" srcOrd="1" destOrd="0" parTransId="{23929A89-24F7-EE46-BBC0-3200EEF7CF7C}" sibTransId="{23456150-0A2B-9C4F-8F00-CAC40D38708E}"/>
    <dgm:cxn modelId="{9EC1CF01-8166-794A-BF30-BF2AC0B241B4}" srcId="{8C4849D6-1498-2943-80C6-099BECB8C87A}" destId="{79894202-C8BE-9D46-9059-BA58C26B297A}" srcOrd="0" destOrd="0" parTransId="{F792E27E-B014-A546-A729-D8BA8F3C5F98}" sibTransId="{D3A48D1C-CE0C-6B4D-B8CE-FBCC62CBF57B}"/>
    <dgm:cxn modelId="{B1863F18-B3F5-4512-A38E-ED1AEB7AA4A8}" type="presParOf" srcId="{E3E692FF-88CC-174A-8AA0-7D523A8858A3}" destId="{72D76B8C-6076-5843-9BE4-8AFEE99A81BB}" srcOrd="0" destOrd="0" presId="urn:microsoft.com/office/officeart/2005/8/layout/hList1"/>
    <dgm:cxn modelId="{2D465E10-3682-45EA-A70A-6F5CE7DE99E3}" type="presParOf" srcId="{72D76B8C-6076-5843-9BE4-8AFEE99A81BB}" destId="{0D6FA421-E18B-3F4A-8350-DDA0CC19A6AE}" srcOrd="0" destOrd="0" presId="urn:microsoft.com/office/officeart/2005/8/layout/hList1"/>
    <dgm:cxn modelId="{060AFE32-93B7-4AE0-B5E9-FC2ED8BCC1C5}" type="presParOf" srcId="{72D76B8C-6076-5843-9BE4-8AFEE99A81BB}" destId="{5AB736AE-F9D6-E744-AE94-B7D49E230268}" srcOrd="1" destOrd="0" presId="urn:microsoft.com/office/officeart/2005/8/layout/hList1"/>
    <dgm:cxn modelId="{CB6CC167-9E81-4290-A5C7-0B33C82944F1}" type="presParOf" srcId="{E3E692FF-88CC-174A-8AA0-7D523A8858A3}" destId="{C66787D6-9203-554B-A2E7-1694020D0CD3}" srcOrd="1" destOrd="0" presId="urn:microsoft.com/office/officeart/2005/8/layout/hList1"/>
    <dgm:cxn modelId="{B92DBD6D-3E50-487D-92C1-87168B89D71B}" type="presParOf" srcId="{E3E692FF-88CC-174A-8AA0-7D523A8858A3}" destId="{A650E605-D301-994A-B28A-E4EB86AB5344}" srcOrd="2" destOrd="0" presId="urn:microsoft.com/office/officeart/2005/8/layout/hList1"/>
    <dgm:cxn modelId="{150E9BFE-E294-4EA5-ACF7-1E1FD150994C}" type="presParOf" srcId="{A650E605-D301-994A-B28A-E4EB86AB5344}" destId="{09BB974E-12C2-0A45-8317-D88909A457E4}" srcOrd="0" destOrd="0" presId="urn:microsoft.com/office/officeart/2005/8/layout/hList1"/>
    <dgm:cxn modelId="{5A5814F5-4CA5-4EA7-B179-594F191A470E}" type="presParOf" srcId="{A650E605-D301-994A-B28A-E4EB86AB5344}" destId="{4E61A1A8-2E76-154F-9F82-047A37A015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03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99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86F0E8E-67D5-465A-8476-A609615A8CDF}" type="slidenum">
              <a:rPr lang="en-US"/>
              <a:pPr algn="ctr" eaLnBrk="0" hangingPunct="0">
                <a:lnSpc>
                  <a:spcPct val="140000"/>
                </a:lnSpc>
              </a:pPr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9366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D566A828-8BED-453D-A7B2-866192FAFB4D}" type="slidenum">
              <a:rPr lang="en-US"/>
              <a:pPr algn="ctr" eaLnBrk="0" hangingPunct="0">
                <a:lnSpc>
                  <a:spcPct val="140000"/>
                </a:lnSpc>
              </a:pPr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099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27B1019-09EB-4137-B9B4-F8FF29A77561}" type="slidenum">
              <a:rPr lang="en-US"/>
              <a:pPr algn="ctr" eaLnBrk="0" hangingPunct="0">
                <a:lnSpc>
                  <a:spcPct val="140000"/>
                </a:lnSpc>
              </a:pPr>
              <a:t>14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616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0AE312B-D6E8-40A1-82D0-54B77CC4F8BF}" type="slidenum">
              <a:rPr lang="en-US"/>
              <a:pPr algn="ctr" eaLnBrk="0" hangingPunct="0">
                <a:lnSpc>
                  <a:spcPct val="140000"/>
                </a:lnSpc>
              </a:pPr>
              <a:t>15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625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B3C252BD-6B59-4F9A-A494-3084038B2279}" type="slidenum">
              <a:rPr lang="en-US"/>
              <a:pPr algn="ctr" eaLnBrk="0" hangingPunct="0">
                <a:lnSpc>
                  <a:spcPct val="140000"/>
                </a:lnSpc>
              </a:pPr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0411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8192559-8996-4760-B3FC-97FDDFA33B55}" type="slidenum">
              <a:rPr lang="en-US"/>
              <a:pPr algn="ctr" eaLnBrk="0" hangingPunct="0">
                <a:lnSpc>
                  <a:spcPct val="140000"/>
                </a:lnSpc>
              </a:pPr>
              <a:t>17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997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4908264E-5305-4A4D-9403-820D1B5324DA}" type="slidenum">
              <a:rPr lang="en-US"/>
              <a:pPr algn="ctr" eaLnBrk="0" hangingPunct="0">
                <a:lnSpc>
                  <a:spcPct val="140000"/>
                </a:lnSpc>
              </a:pPr>
              <a:t>18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0012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4079E26F-8C83-477F-B281-B9EF9C950CD8}" type="slidenum">
              <a:rPr lang="en-US"/>
              <a:pPr algn="ctr" eaLnBrk="0" hangingPunct="0">
                <a:lnSpc>
                  <a:spcPct val="140000"/>
                </a:lnSpc>
              </a:pPr>
              <a:t>19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5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ADA0F4A0-B670-4416-86AC-B6AF557C54C0}" type="slidenum">
              <a:rPr lang="en-US"/>
              <a:pPr algn="ctr" eaLnBrk="0" hangingPunct="0">
                <a:lnSpc>
                  <a:spcPct val="140000"/>
                </a:lnSpc>
              </a:pPr>
              <a:t>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836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100444A7-57B7-470A-BBFF-1C2C92CBCF7C}" type="slidenum">
              <a:rPr lang="en-US"/>
              <a:pPr algn="ctr" eaLnBrk="0" hangingPunct="0">
                <a:lnSpc>
                  <a:spcPct val="140000"/>
                </a:lnSpc>
              </a:pPr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828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ADDD919F-BC49-45A0-ADE9-938477CB9660}" type="slidenum">
              <a:rPr lang="en-US"/>
              <a:pPr algn="ctr" eaLnBrk="0" hangingPunct="0">
                <a:lnSpc>
                  <a:spcPct val="140000"/>
                </a:lnSpc>
              </a:pPr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09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13B50C8-93EA-4DDE-8082-7E9A5EDA8A67}" type="slidenum">
              <a:rPr lang="en-US"/>
              <a:pPr algn="ctr" eaLnBrk="0" hangingPunct="0">
                <a:lnSpc>
                  <a:spcPct val="140000"/>
                </a:lnSpc>
              </a:pPr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588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D1C81552-68F3-4CE9-96FA-55BADB481315}" type="slidenum">
              <a:rPr lang="en-US"/>
              <a:pPr algn="ctr" eaLnBrk="0" hangingPunct="0">
                <a:lnSpc>
                  <a:spcPct val="140000"/>
                </a:lnSpc>
              </a:pPr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247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09847100-7A7B-496B-BCBE-AAF9564AEA11}" type="slidenum">
              <a:rPr lang="en-US"/>
              <a:pPr algn="ctr" eaLnBrk="0" hangingPunct="0">
                <a:lnSpc>
                  <a:spcPct val="140000"/>
                </a:lnSpc>
              </a:pPr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218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3BD49B77-30D5-4070-BB7D-6EF30898168A}" type="slidenum">
              <a:rPr lang="en-US"/>
              <a:pPr algn="ctr" eaLnBrk="0" hangingPunct="0">
                <a:lnSpc>
                  <a:spcPct val="140000"/>
                </a:lnSpc>
              </a:pPr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4186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5B2A868F-A963-445F-A5C3-221FB8C4C4DB}" type="slidenum">
              <a:rPr lang="en-US"/>
              <a:pPr algn="ctr" eaLnBrk="0" hangingPunct="0">
                <a:lnSpc>
                  <a:spcPct val="140000"/>
                </a:lnSpc>
              </a:pPr>
              <a:t>11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343525" cy="3702050"/>
          </a:xfrm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140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6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8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9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12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4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6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17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73CA9F98-50E2-44F0-AAE7-E948C038B0E4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ct val="80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lang="en-US" sz="2400" kern="0" dirty="0"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1813" y="1295400"/>
            <a:ext cx="4152900" cy="4953000"/>
          </a:xfrm>
        </p:spPr>
        <p:txBody>
          <a:bodyPr/>
          <a:lstStyle/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7113" y="1295400"/>
            <a:ext cx="41529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7571" y="1371600"/>
            <a:ext cx="4621318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47571" y="4000500"/>
            <a:ext cx="4621318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US"/>
          </a:p>
        </p:txBody>
      </p:sp>
      <p:sp>
        <p:nvSpPr>
          <p:cNvPr id="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  <p:sp>
        <p:nvSpPr>
          <p:cNvPr id="1032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040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041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15 – Page </a:t>
            </a:r>
            <a:fld id="{9C8BA559-DD50-4C9B-866C-790EDB8F5D28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95350" eaLnBrk="0" hangingPunct="0">
              <a:defRPr/>
            </a:pPr>
            <a:endParaRPr lang="en-SG" sz="2400" b="1" ker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5" r:id="rId3"/>
    <p:sldLayoutId id="2147483654" r:id="rId4"/>
    <p:sldLayoutId id="2147483653" r:id="rId5"/>
    <p:sldLayoutId id="2147483652" r:id="rId6"/>
    <p:sldLayoutId id="2147483651" r:id="rId7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Univers Extended"/>
        <a:tabLst>
          <a:tab pos="1582738" algn="l"/>
        </a:tabLst>
        <a:defRPr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  <a:cs typeface="Helvetica" pitchFamily="34" charset="0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  <a:cs typeface="Helvetica" pitchFamily="34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613" y="1676400"/>
            <a:ext cx="5629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884613" y="1676400"/>
            <a:ext cx="4419600" cy="4343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15900" y="2528888"/>
            <a:ext cx="5653088" cy="141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15: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Striving for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Service Leadership</a:t>
            </a:r>
          </a:p>
        </p:txBody>
      </p: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1126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127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Reducing Interfunctional Conflict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sz="2200"/>
              <a:t>One challenge is to avoid creating “functional silos”</a:t>
            </a:r>
          </a:p>
          <a:p>
            <a:pPr lvl="1"/>
            <a:r>
              <a:rPr sz="1800"/>
              <a:t>High-value creating enterprises should be thinking in terms of activities, not functions</a:t>
            </a:r>
          </a:p>
          <a:p>
            <a:r>
              <a:rPr sz="2200"/>
              <a:t>Top management needs to establish clear imperatives for each function that defines how a specific function contributes to the overall mission</a:t>
            </a:r>
          </a:p>
          <a:p>
            <a:pPr lvl="1">
              <a:buFont typeface="Wingdings" pitchFamily="2" charset="2"/>
              <a:buNone/>
            </a:pPr>
            <a:endParaRPr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114800"/>
            <a:ext cx="93726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 numCol="2"/>
          <a:lstStyle/>
          <a:p>
            <a:pPr marL="1084263" lvl="1" indent="-512763" defTabSz="869950" eaLnBrk="0" hangingPunct="0"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Interfunctional transfers will provide a holistic perspective for individuals</a:t>
            </a:r>
          </a:p>
          <a:p>
            <a:pPr marL="1084263" lvl="1" indent="-512763" defTabSz="869950" eaLnBrk="0" hangingPunct="0"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Establishing integrated project teams</a:t>
            </a:r>
          </a:p>
          <a:p>
            <a:pPr marL="1084263" lvl="1" indent="-512763" defTabSz="869950" eaLnBrk="0" hangingPunct="0"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Having </a:t>
            </a:r>
            <a:r>
              <a:rPr lang="en-US" sz="1800" b="1" kern="0" dirty="0" err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interfunctional</a:t>
            </a: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service delivery teams</a:t>
            </a:r>
          </a:p>
          <a:p>
            <a:pPr marL="1084263" lvl="1" indent="-512763" defTabSz="869950" eaLnBrk="0" hangingPunct="0"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Appointing formally designated individuals to integrate objectives</a:t>
            </a:r>
          </a:p>
          <a:p>
            <a:pPr marL="1084263" lvl="1" indent="-512763" defTabSz="869950" eaLnBrk="0" hangingPunct="0"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Internal marketing and training</a:t>
            </a:r>
          </a:p>
          <a:p>
            <a:pPr marL="1084263" lvl="1" indent="-512763" defTabSz="869950" eaLnBrk="0" hangingPunct="0"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Commitment of top management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Creating a Leading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Organization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From Losers to Leaders: Four Levels of Service Performance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08012" y="1752600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Four Hurdles for Moving up the Performance Ladder</a:t>
            </a:r>
            <a:endParaRPr lang="en-SG"/>
          </a:p>
        </p:txBody>
      </p:sp>
      <p:sp>
        <p:nvSpPr>
          <p:cNvPr id="33794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t>Cognitive Hurdles</a:t>
            </a:r>
          </a:p>
          <a:p>
            <a:pPr lvl="1">
              <a:spcBef>
                <a:spcPct val="0"/>
              </a:spcBef>
            </a:pPr>
            <a:r>
              <a:t>People cannot agree on causes of current problems and the need for change</a:t>
            </a:r>
          </a:p>
          <a:p>
            <a:pPr lvl="1">
              <a:spcBef>
                <a:spcPct val="0"/>
              </a:spcBef>
            </a:pPr>
            <a:endParaRPr/>
          </a:p>
          <a:p>
            <a:pPr>
              <a:spcBef>
                <a:spcPct val="0"/>
              </a:spcBef>
            </a:pPr>
            <a:r>
              <a:t>Resource Hurdles</a:t>
            </a:r>
          </a:p>
          <a:p>
            <a:pPr lvl="1">
              <a:spcBef>
                <a:spcPct val="0"/>
              </a:spcBef>
            </a:pPr>
            <a:r>
              <a:t>Firm is constrained by limited funds</a:t>
            </a:r>
          </a:p>
          <a:p>
            <a:pPr lvl="1">
              <a:spcBef>
                <a:spcPct val="0"/>
              </a:spcBef>
            </a:pPr>
            <a:endParaRPr/>
          </a:p>
          <a:p>
            <a:pPr>
              <a:spcBef>
                <a:spcPct val="0"/>
              </a:spcBef>
            </a:pPr>
            <a:r>
              <a:t>Motivation Hurdles</a:t>
            </a:r>
          </a:p>
          <a:p>
            <a:pPr lvl="1">
              <a:spcBef>
                <a:spcPct val="0"/>
              </a:spcBef>
            </a:pPr>
            <a:r>
              <a:t>Prevent rapid execution when employees are reluctant to change</a:t>
            </a:r>
          </a:p>
          <a:p>
            <a:pPr lvl="1">
              <a:spcBef>
                <a:spcPct val="0"/>
              </a:spcBef>
            </a:pPr>
            <a:endParaRPr/>
          </a:p>
          <a:p>
            <a:pPr>
              <a:spcBef>
                <a:spcPct val="0"/>
              </a:spcBef>
            </a:pPr>
            <a:r>
              <a:t>Political Hurdles</a:t>
            </a:r>
          </a:p>
          <a:p>
            <a:pPr lvl="1">
              <a:spcBef>
                <a:spcPct val="0"/>
              </a:spcBef>
            </a:pPr>
            <a:r>
              <a:t>Organized resistance forces in forms from powerful vested interests seeking to protect their positions</a:t>
            </a:r>
            <a:endParaRPr lang="en-SG"/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Leading Change in a Service Organization Involves 8 Stages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134350" y="6248400"/>
            <a:ext cx="1416050" cy="2460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/>
              <a:t>Source: John Kotter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1812" y="1447800"/>
          <a:ext cx="8763000" cy="494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 Search of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Human Leadership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Leadership vs. Management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736969" y="1309619"/>
          <a:ext cx="8103369" cy="272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84212" y="0"/>
          <a:ext cx="8534401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agram 3"/>
          <p:cNvGraphicFramePr/>
          <p:nvPr/>
        </p:nvGraphicFramePr>
        <p:xfrm>
          <a:off x="736837" y="4210934"/>
          <a:ext cx="8082993" cy="213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 smtClean="0"/>
              <a:t>Individual Leadership Qualities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1813" y="1600200"/>
            <a:ext cx="4152900" cy="4953000"/>
          </a:xfrm>
        </p:spPr>
        <p:txBody>
          <a:bodyPr/>
          <a:lstStyle/>
          <a:p>
            <a:r>
              <a:t>Love for the business </a:t>
            </a:r>
          </a:p>
          <a:p>
            <a:r>
              <a:t>See service quality as foundation for competing</a:t>
            </a:r>
          </a:p>
          <a:p>
            <a:r>
              <a:t>Recognize key role of employees</a:t>
            </a:r>
          </a:p>
          <a:p>
            <a:r>
              <a:t>Driven by a set of core values they pass on</a:t>
            </a:r>
          </a:p>
        </p:txBody>
      </p:sp>
      <p:sp>
        <p:nvSpPr>
          <p:cNvPr id="40963" name="Content Placeholder 6"/>
          <p:cNvSpPr>
            <a:spLocks noGrp="1"/>
          </p:cNvSpPr>
          <p:nvPr>
            <p:ph sz="half" idx="2"/>
          </p:nvPr>
        </p:nvSpPr>
        <p:spPr>
          <a:xfrm>
            <a:off x="4837113" y="1676400"/>
            <a:ext cx="4152900" cy="4953000"/>
          </a:xfrm>
        </p:spPr>
        <p:txBody>
          <a:bodyPr/>
          <a:lstStyle/>
          <a:p>
            <a:r>
              <a:t>Make communication a priority</a:t>
            </a:r>
          </a:p>
          <a:p>
            <a:r>
              <a:t>Work with a team on decision-making</a:t>
            </a:r>
          </a:p>
          <a:p>
            <a:r>
              <a:t>Know when to change when necessary</a:t>
            </a:r>
          </a:p>
          <a:p>
            <a:r>
              <a:t>Walk the talk</a:t>
            </a:r>
          </a:p>
          <a:p>
            <a:pPr>
              <a:buFont typeface="Webdings" pitchFamily="18" charset="2"/>
              <a:buNone/>
            </a:pPr>
            <a:endParaRPr lang="en-SG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Leadership, Culture, and Climate</a:t>
            </a:r>
          </a:p>
        </p:txBody>
      </p:sp>
      <p:sp>
        <p:nvSpPr>
          <p:cNvPr id="430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213" y="1371600"/>
            <a:ext cx="9372600" cy="4800600"/>
          </a:xfrm>
        </p:spPr>
        <p:txBody>
          <a:bodyPr/>
          <a:lstStyle/>
          <a:p>
            <a:pPr>
              <a:spcBef>
                <a:spcPct val="0"/>
              </a:spcBef>
              <a:buFont typeface="Webdings" pitchFamily="18" charset="2"/>
              <a:buNone/>
            </a:pPr>
            <a:r>
              <a:rPr sz="2200" u="sng"/>
              <a:t>Leadership</a:t>
            </a:r>
          </a:p>
          <a:p>
            <a:pPr>
              <a:spcBef>
                <a:spcPct val="0"/>
              </a:spcBef>
            </a:pPr>
            <a:r>
              <a:rPr sz="2200"/>
              <a:t>Leadership traits are needed of everyone in supervisory or managerial positions, including those heading teams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endParaRPr sz="1600"/>
          </a:p>
          <a:p>
            <a:pPr>
              <a:spcBef>
                <a:spcPct val="0"/>
              </a:spcBef>
              <a:buFont typeface="Webdings" pitchFamily="18" charset="2"/>
              <a:buNone/>
            </a:pPr>
            <a:r>
              <a:rPr sz="2200" u="sng"/>
              <a:t>Organization Culture</a:t>
            </a:r>
          </a:p>
          <a:p>
            <a:pPr>
              <a:spcBef>
                <a:spcPct val="0"/>
              </a:spcBef>
            </a:pPr>
            <a:r>
              <a:rPr sz="2200"/>
              <a:t>Represents the shared </a:t>
            </a:r>
          </a:p>
          <a:p>
            <a:pPr lvl="1">
              <a:spcBef>
                <a:spcPct val="0"/>
              </a:spcBef>
            </a:pPr>
            <a:r>
              <a:rPr sz="1800"/>
              <a:t>Perceptions/themes regarding what is important</a:t>
            </a:r>
          </a:p>
          <a:p>
            <a:pPr lvl="1">
              <a:spcBef>
                <a:spcPct val="0"/>
              </a:spcBef>
            </a:pPr>
            <a:r>
              <a:rPr sz="1800"/>
              <a:t>Values, beliefs, and assumptions </a:t>
            </a:r>
          </a:p>
          <a:p>
            <a:pPr lvl="1">
              <a:spcBef>
                <a:spcPct val="0"/>
              </a:spcBef>
            </a:pPr>
            <a:r>
              <a:rPr sz="1800"/>
              <a:t>Shares understanding about what works and what doesn’t work</a:t>
            </a:r>
          </a:p>
          <a:p>
            <a:pPr lvl="1">
              <a:spcBef>
                <a:spcPct val="0"/>
              </a:spcBef>
            </a:pPr>
            <a:r>
              <a:rPr sz="1800"/>
              <a:t>Styles of working and relating to others</a:t>
            </a:r>
          </a:p>
          <a:p>
            <a:pPr>
              <a:spcBef>
                <a:spcPct val="0"/>
              </a:spcBef>
              <a:buFont typeface="Webdings" pitchFamily="18" charset="2"/>
              <a:buNone/>
            </a:pPr>
            <a:endParaRPr sz="1600"/>
          </a:p>
          <a:p>
            <a:pPr>
              <a:spcBef>
                <a:spcPct val="0"/>
              </a:spcBef>
              <a:buFont typeface="Webdings" pitchFamily="18" charset="2"/>
              <a:buNone/>
            </a:pPr>
            <a:r>
              <a:rPr sz="2200" u="sng"/>
              <a:t>Organizational Climate</a:t>
            </a:r>
          </a:p>
          <a:p>
            <a:pPr>
              <a:spcBef>
                <a:spcPct val="0"/>
              </a:spcBef>
            </a:pPr>
            <a:r>
              <a:rPr sz="2200"/>
              <a:t>The tangible surface layer on top of the organization’s underlying culture that requires radical rethinking of:</a:t>
            </a:r>
          </a:p>
          <a:p>
            <a:pPr lvl="1">
              <a:spcBef>
                <a:spcPct val="0"/>
              </a:spcBef>
            </a:pPr>
            <a:r>
              <a:rPr sz="1800"/>
              <a:t>HRM activities</a:t>
            </a:r>
          </a:p>
          <a:p>
            <a:pPr lvl="1">
              <a:spcBef>
                <a:spcPct val="0"/>
              </a:spcBef>
            </a:pPr>
            <a:r>
              <a:rPr sz="1800"/>
              <a:t>Operational procedures</a:t>
            </a:r>
          </a:p>
          <a:p>
            <a:pPr lvl="1">
              <a:spcBef>
                <a:spcPct val="0"/>
              </a:spcBef>
            </a:pPr>
            <a:r>
              <a:rPr sz="1800"/>
              <a:t>Firm’s reward and recognition policies</a:t>
            </a:r>
          </a:p>
          <a:p>
            <a:pPr>
              <a:spcBef>
                <a:spcPct val="0"/>
              </a:spcBef>
            </a:pPr>
            <a:endParaRPr/>
          </a:p>
          <a:p>
            <a:pPr lvl="1">
              <a:spcBef>
                <a:spcPct val="0"/>
              </a:spcBef>
            </a:pPr>
            <a:endParaRPr/>
          </a:p>
          <a:p>
            <a:pPr>
              <a:spcBef>
                <a:spcPct val="0"/>
              </a:spcBef>
            </a:pPr>
            <a:endParaRPr/>
          </a:p>
          <a:p>
            <a:pPr>
              <a:spcBef>
                <a:spcPct val="0"/>
              </a:spcBef>
            </a:pPr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Summary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1600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sz="2200"/>
              <a:t>Service profit chain provides summary of relationships between key variables that explain service leadership</a:t>
            </a:r>
          </a:p>
          <a:p>
            <a:pPr>
              <a:spcBef>
                <a:spcPts val="1800"/>
              </a:spcBef>
            </a:pPr>
            <a:r>
              <a:rPr sz="2200"/>
              <a:t>Four levels of service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212" y="2895601"/>
            <a:ext cx="9372600" cy="116955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1084263" lvl="1" indent="-512763" defTabSz="869950" eaLnBrk="0" hangingPunct="0">
              <a:spcBef>
                <a:spcPts val="6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losers</a:t>
            </a:r>
          </a:p>
          <a:p>
            <a:pPr marL="1084263" lvl="1" indent="-512763" defTabSz="869950" eaLnBrk="0" hangingPunct="0">
              <a:spcBef>
                <a:spcPts val="6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nonentities</a:t>
            </a:r>
          </a:p>
          <a:p>
            <a:pPr marL="1084263" lvl="1" indent="-512763" defTabSz="869950" eaLnBrk="0" hangingPunct="0">
              <a:spcBef>
                <a:spcPts val="6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endParaRPr lang="en-US" sz="1800" b="1" kern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marL="1084263" lvl="1" indent="-512763" defTabSz="869950" eaLnBrk="0" hangingPunct="0">
              <a:spcBef>
                <a:spcPts val="6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professionals</a:t>
            </a:r>
          </a:p>
          <a:p>
            <a:pPr marL="1084263" lvl="1" indent="-512763" defTabSz="869950" eaLnBrk="0" hangingPunct="0">
              <a:spcBef>
                <a:spcPts val="6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leaders</a:t>
            </a:r>
          </a:p>
          <a:p>
            <a:pPr algn="ctr" eaLnBrk="0" hangingPunct="0">
              <a:lnSpc>
                <a:spcPct val="140000"/>
              </a:lnSpc>
              <a:spcBef>
                <a:spcPts val="600"/>
              </a:spcBef>
              <a:defRPr/>
            </a:pPr>
            <a:endParaRPr lang="en-US" sz="1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3213" y="3810000"/>
            <a:ext cx="93726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ts val="12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leadership must cut across marketing, operations, and human resources</a:t>
            </a:r>
          </a:p>
          <a:p>
            <a:pPr marL="457200" indent="-457200" defTabSz="869950" eaLnBrk="0" hangingPunct="0">
              <a:spcBef>
                <a:spcPts val="12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Leaders need to understand the difference between leadership vs. management, as well as setting direction vs. planning</a:t>
            </a:r>
          </a:p>
          <a:p>
            <a:pPr marL="457200" indent="-457200" defTabSz="869950" eaLnBrk="0" hangingPunct="0">
              <a:spcBef>
                <a:spcPts val="12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Leaders play a big part in nurturing an effective organizational culture that moves an organization towards service leadership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Overview of Chapter 15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The Service-Profit Chain</a:t>
            </a:r>
          </a:p>
          <a:p>
            <a:r>
              <a:t>Integrating Marketing, Operations, and Human Resources</a:t>
            </a:r>
          </a:p>
          <a:p>
            <a:r>
              <a:t>Creating a Leading Service Organization</a:t>
            </a:r>
          </a:p>
          <a:p>
            <a:r>
              <a:t>In Search of Human Leadership</a:t>
            </a:r>
          </a:p>
          <a:p>
            <a:endParaRPr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Service-Profit Chain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/>
            </a:r>
            <a:br/>
            <a:r>
              <a:t/>
            </a:r>
            <a:br/>
            <a:r>
              <a:t>The Service-Profit Chain</a:t>
            </a:r>
            <a:br/>
            <a:r>
              <a:t/>
            </a:r>
            <a:br/>
            <a:endParaRPr/>
          </a:p>
        </p:txBody>
      </p:sp>
      <p:pic>
        <p:nvPicPr>
          <p:cNvPr id="17410" name="Picture 81" descr="PPT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1585913"/>
            <a:ext cx="8001000" cy="4814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Links in the Service-Profit Chain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27012" y="1524000"/>
          <a:ext cx="9525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Firm Value Created by Customer Satisfaction</a:t>
            </a:r>
            <a:endParaRPr lang="en-SG"/>
          </a:p>
        </p:txBody>
      </p:sp>
      <p:pic>
        <p:nvPicPr>
          <p:cNvPr id="21506" name="Picture 4" descr="PPT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013" y="1447800"/>
            <a:ext cx="5784850" cy="500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Qualities Associated with</a:t>
            </a:r>
            <a:br/>
            <a:r>
              <a:t>Service Leaders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1752600"/>
            <a:ext cx="5008563" cy="5105400"/>
          </a:xfrm>
        </p:spPr>
        <p:txBody>
          <a:bodyPr/>
          <a:lstStyle/>
          <a:p>
            <a:r>
              <a:rPr lang="en-US" sz="2000" smtClean="0"/>
              <a:t>Understands mutual dependency among marketing, operations, and human resource functions of the firm</a:t>
            </a:r>
          </a:p>
          <a:p>
            <a:r>
              <a:rPr lang="en-US" sz="2000" smtClean="0"/>
              <a:t>Has a coherent vision of what it takes to succeed</a:t>
            </a:r>
          </a:p>
          <a:p>
            <a:r>
              <a:rPr lang="en-US" sz="2000" smtClean="0"/>
              <a:t>Strategies are defined and driven by a strong, effective leadership team</a:t>
            </a:r>
          </a:p>
          <a:p>
            <a:r>
              <a:rPr lang="en-US" sz="2000" smtClean="0"/>
              <a:t>Responsive to various stakeholders</a:t>
            </a:r>
          </a:p>
          <a:p>
            <a:r>
              <a:rPr lang="en-US" sz="2000" smtClean="0"/>
              <a:t>Value created through customer satisfaction</a:t>
            </a:r>
          </a:p>
          <a:p>
            <a:endParaRPr lang="en-US" sz="2000" smtClean="0"/>
          </a:p>
        </p:txBody>
      </p:sp>
      <p:pic>
        <p:nvPicPr>
          <p:cNvPr id="22531" name="Picture 5" descr="fig15_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413" y="2209800"/>
            <a:ext cx="4459287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2"/>
          <p:cNvSpPr>
            <a:spLocks noChangeArrowheads="1"/>
          </p:cNvSpPr>
          <p:nvPr/>
        </p:nvSpPr>
        <p:spPr bwMode="auto">
          <a:xfrm>
            <a:off x="684213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Integrating Marketing, Operations, and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Human Resources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Defining the Three Functions</a:t>
            </a:r>
            <a:endParaRPr lang="en-SG"/>
          </a:p>
        </p:txBody>
      </p:sp>
      <p:graphicFrame>
        <p:nvGraphicFramePr>
          <p:cNvPr id="6" name="Diagram 5"/>
          <p:cNvGraphicFramePr/>
          <p:nvPr/>
        </p:nvGraphicFramePr>
        <p:xfrm>
          <a:off x="531812" y="1828800"/>
          <a:ext cx="8763000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1472222252</TotalTime>
  <Pages>94</Pages>
  <Words>954</Words>
  <Application>Microsoft Office PowerPoint</Application>
  <PresentationFormat>Custom</PresentationFormat>
  <Paragraphs>170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15</vt:lpstr>
      <vt:lpstr>PowerPoint Presentation</vt:lpstr>
      <vt:lpstr>  The Service-Profit Chain  </vt:lpstr>
      <vt:lpstr>Links in the Service-Profit Chain </vt:lpstr>
      <vt:lpstr>Firm Value Created by Customer Satisfaction</vt:lpstr>
      <vt:lpstr>Qualities Associated with Service Leaders</vt:lpstr>
      <vt:lpstr>PowerPoint Presentation</vt:lpstr>
      <vt:lpstr>Defining the Three Functions</vt:lpstr>
      <vt:lpstr>Reducing Interfunctional Conflict</vt:lpstr>
      <vt:lpstr>PowerPoint Presentation</vt:lpstr>
      <vt:lpstr>From Losers to Leaders: Four Levels of Service Performance</vt:lpstr>
      <vt:lpstr>Four Hurdles for Moving up the Performance Ladder</vt:lpstr>
      <vt:lpstr>Leading Change in a Service Organization Involves 8 Stages</vt:lpstr>
      <vt:lpstr>PowerPoint Presentation</vt:lpstr>
      <vt:lpstr>Leadership vs. Management</vt:lpstr>
      <vt:lpstr>Individual Leadership Qualities</vt:lpstr>
      <vt:lpstr>Leadership, Culture, and Climate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715</cp:revision>
  <cp:lastPrinted>2002-07-07T10:21:06Z</cp:lastPrinted>
  <dcterms:created xsi:type="dcterms:W3CDTF">2010-03-17T04:08:11Z</dcterms:created>
  <dcterms:modified xsi:type="dcterms:W3CDTF">2014-06-04T16:45:59Z</dcterms:modified>
</cp:coreProperties>
</file>